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notesSlides/notesSlide3.xml" ContentType="application/vnd.openxmlformats-officedocument.presentationml.notesSlide+xml"/>
  <Override PartName="/ppt/ink/ink41.xml" ContentType="application/inkml+xml"/>
  <Override PartName="/ppt/ink/ink42.xml" ContentType="application/inkml+xml"/>
  <Override PartName="/ppt/notesSlides/notesSlide4.xml" ContentType="application/vnd.openxmlformats-officedocument.presentationml.notesSlide+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notesSlides/notesSlide5.xml" ContentType="application/vnd.openxmlformats-officedocument.presentationml.notesSlide+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notesSlides/notesSlide6.xml" ContentType="application/vnd.openxmlformats-officedocument.presentationml.notesSlide+xml"/>
  <Override PartName="/ppt/ink/ink62.xml" ContentType="application/inkml+xml"/>
  <Override PartName="/ppt/ink/ink63.xml" ContentType="application/inkml+xml"/>
  <Override PartName="/ppt/ink/ink64.xml" ContentType="application/inkml+xml"/>
  <Override PartName="/ppt/ink/ink65.xml" ContentType="application/inkml+xml"/>
  <Override PartName="/ppt/notesSlides/notesSlide7.xml" ContentType="application/vnd.openxmlformats-officedocument.presentationml.notesSlide+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notesSlides/notesSlide8.xml" ContentType="application/vnd.openxmlformats-officedocument.presentationml.notesSlide+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notesSlides/notesSlide9.xml" ContentType="application/vnd.openxmlformats-officedocument.presentationml.notesSlide+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notesSlides/notesSlide10.xml" ContentType="application/vnd.openxmlformats-officedocument.presentationml.notesSlide+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notesSlides/notesSlide11.xml" ContentType="application/vnd.openxmlformats-officedocument.presentationml.notesSlide+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3" d="100"/>
          <a:sy n="63" d="100"/>
        </p:scale>
        <p:origin x="5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5:15.562"/>
    </inkml:context>
    <inkml:brush xml:id="br0">
      <inkml:brushProperty name="width" value="0.025" units="cm"/>
      <inkml:brushProperty name="height" value="0.025" units="cm"/>
      <inkml:brushProperty name="color" value="#008C3A"/>
    </inkml:brush>
  </inkml:definitions>
  <inkml:trace contextRef="#ctx0" brushRef="#br0">873 5 10570,'-13'0'262,"-27"-2"-49,1 0 270,-58 4-1,88-1-402,-1 0 0,1 0 0,0 1-1,0 0 1,1 0 0,-1 1 0,0 1-1,1-1 1,0 1 0,-1 0 0,2 1-1,-13 9 1,2 7-213,2 0-1,0 1 1,2 1-1,0 0 1,2 1-1,-15 37 1,14-30-284,-150 419-988,149-406 1396,-42 150 283,8 3 0,-30 273 0,32 189-254,41 3-4,-2 46-9,-6 1059 1220,102-525-1073,-2-54-121,-87-1176-31,46 1283 23,31 328-84,-46-1189-24,50 553 182,-63-843 72,61 236 0,-54-296-122,3-1 0,4-1 0,4-1 0,47 77 0,-22-59-145,4-3 0,4-2 0,4-4 0,4-3 0,3-4 0,5-3 0,2-4 0,4-3 0,111 66 0,-125-92 89,2-4 0,2-3 0,2-3 1,1-4-1,1-4 0,2-4 1,157 26-1,169-20 49,3-32-79,-346 0 21,735-46 97,-291 10-1683,-415 32-1265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3.351"/>
    </inkml:context>
    <inkml:brush xml:id="br0">
      <inkml:brushProperty name="width" value="0.025" units="cm"/>
      <inkml:brushProperty name="height" value="0.025" units="cm"/>
    </inkml:brush>
  </inkml:definitions>
  <inkml:trace contextRef="#ctx0" brushRef="#br0">541 1 10282,'0'0'9908,"-14"2"-9326,-68 19 329,0 4 1,2 3-1,-104 53 1,170-75-734,-39 22 274,51-27-446,-1 0-1,1 0 0,0 1 0,0-1 1,0 1-1,0 0 0,0-1 1,1 1-1,-1 0 0,0 0 1,1 0-1,0 0 0,-1 1 1,1-1-1,0 0 0,0 0 0,-1 5 1,2-6-15,0 0 1,0-1-1,0 1 0,1 0 1,-1 0-1,0-1 0,1 1 1,-1 0-1,0-1 1,1 1-1,-1 0 0,1-1 1,-1 1-1,1-1 0,-1 1 1,1-1-1,0 1 1,-1-1-1,1 1 0,0-1 1,-1 1-1,1-1 0,0 0 1,-1 0-1,1 1 1,0-1-1,0 0 0,-1 0 1,1 0-1,0 0 0,0 1 1,-1-1-1,3-1 1,34 2-176,-27-1 138,381-26-1343,-175 7-3628,-75 9-1155</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9.809"/>
    </inkml:context>
    <inkml:brush xml:id="br0">
      <inkml:brushProperty name="width" value="0.025" units="cm"/>
      <inkml:brushProperty name="height" value="0.025" units="cm"/>
    </inkml:brush>
  </inkml:definitions>
  <inkml:trace contextRef="#ctx0" brushRef="#br0">10 1 13325,'0'0'4580,"0"48"-4132,0-34-416,-2 3-128,-2-1-1089,2 2-192,1-3 224,1 3-32,0-3-865,0-1-321,0-4-1472,1 1-1282</inkml:trace>
  <inkml:trace contextRef="#ctx0" brushRef="#br0" timeOffset="1">21 221 1666,'0'0'9673,"6"50"-7271,-6-39-768,-2-1-577,-4-1-417,2 0-480,3 0-128,1-7-1281</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55.912"/>
    </inkml:context>
    <inkml:brush xml:id="br0">
      <inkml:brushProperty name="width" value="0.025" units="cm"/>
      <inkml:brushProperty name="height" value="0.025" units="cm"/>
    </inkml:brush>
  </inkml:definitions>
  <inkml:trace contextRef="#ctx0" brushRef="#br0">30 0 18289,'0'0'769,"-4"9"-139,-16 43-12,19-48-598,0 1 0,0 0 0,0 0 1,0-1-1,1 1 0,0 0 0,0 0 1,0 0-1,0 0 0,1 0 0,0-1 1,1 6-1,-1-9 5,-1 0-1,1 0 1,-1 0 0,1 0 0,0 0 0,-1 0-1,1 0 1,0 0 0,0-1 0,-1 1 0,1 0-1,0 0 1,0-1 0,0 1 0,0-1 0,0 1-1,0-1 1,0 1 0,0-1 0,0 1 0,0-1 0,0 0-1,0 0 1,0 1 0,0-1 0,1 0 0,-1 0-1,0 0 1,0 0 0,0 0 0,0-1 0,0 1-1,0 0 1,0 0 0,1-1 0,-1 1 0,0-1-1,0 1 1,0-1 0,0 1 0,-1-1 0,3-1-1,37-30 720,-12-12-567,-24 37-130,0 3-74,-2 46-720,-2-39 764,1 0 1,-1 0 0,1 1 0,0-1-1,-1 0 1,1 0 0,1 0 0,-1 0-1,0 0 1,1-1 0,-1 1 0,1 0-1,0-1 1,0 1 0,0-1-1,0 1 1,1-1 0,-1 0 0,1 0-1,2 2 1,-2-3 101,-1-1 0,1 1 0,0 0-1,-1-1 1,1 0 0,0 1 0,0-1 0,0 0 0,-1 0-1,1-1 1,0 1 0,0-1 0,-1 1 0,1-1 0,0 0-1,-1 0 1,1 0 0,-1 0 0,1 0 0,-1-1 0,0 1-1,1-1 1,3-3 0,4-4 167,0 0-1,-1 0 1,0-1-1,0 0 1,13-23 0,-16 30 1001,-6 14-3709,2 3-4387,9-28-2079,-3-3-118</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56.458"/>
    </inkml:context>
    <inkml:brush xml:id="br0">
      <inkml:brushProperty name="width" value="0.025" units="cm"/>
      <inkml:brushProperty name="height" value="0.025" units="cm"/>
    </inkml:brush>
  </inkml:definitions>
  <inkml:trace contextRef="#ctx0" brushRef="#br0">145 0 4805,'0'0'20157,"1"6"-20205,0 6 142,0-1 0,0 0-1,-1 0 1,-1 1 0,0-1-1,0 0 1,-1 0 0,0 0-1,-1 0 1,-5 11 0,10-35-189,0 0 0,-1 0 0,-1 0 1,0 0-1,0 0 0,-1 0 0,-4-17 0,5 29 82,-1 1 0,1-1 0,0 1-1,0-1 1,0 1 0,-1-1-1,1 1 1,0-1 0,-1 1-1,1 0 1,0-1 0,-1 1-1,1 0 1,-1-1 0,1 1-1,0 0 1,-1-1 0,1 1-1,-1 0 1,1 0 0,-1-1-1,1 1 1,-1 0 0,1 0-1,-1 0 1,1 0 0,-1 0-1,1 0 1,-1 0 0,0 0-1,1 0 1,-1 0 0,1 0-1,-1 0 1,1 0 0,-1 0 0,1 0-1,-1 0 1,1 1 0,-1-1-1,1 0 1,-1 0 0,1 1-1,0-1 1,-1 0 0,1 1-1,-1-1 1,1 0 0,0 1-1,-1-1 1,1 1 0,0-1-1,-1 1 1,0 1 16,-1 0 0,1-1-1,0 1 1,0 0 0,0 0 0,0 0-1,0 0 1,0 1 0,1-1 0,-1 0 0,0 0-1,1 3 1,0-2 5,0 0-1,0 1 1,0-1-1,1 0 1,0 1-1,-1-1 1,1 0-1,0 0 1,1 0 0,-1 0-1,0 0 1,1 0-1,0 0 1,3 5-1,11 16 30,-16-23-35,0-1 0,1 0 1,-1 0-1,0 1 1,1-1-1,-1 0 0,0 1 1,0-1-1,1 1 1,-1-1-1,0 0 0,0 1 1,0-1-1,1 1 0,-1-1 1,0 1-1,0-1 1,0 1-1,0-1 0,0 0 1,0 1-1,0-1 1,0 1-1,0-1 0,0 1 1,0-1-1,0 1 1,0-1-1,0 1 0,-1-1 1,1 0-1,0 1 0,0-1 1,0 1-1,-1-1 1,1 0-1,0 1 0,-1-1 1,1 0-1,0 1 1,-1-1-1,1 0 0,-1 1 1,-23-8 238,-39-28 207,57 31-426,-8-4 117,-5-5-10,23 11-159,15 4-74,4 2 56,35 4-782,-18-5-3823,-5-3-4593</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06.327"/>
    </inkml:context>
    <inkml:brush xml:id="br0">
      <inkml:brushProperty name="width" value="0.025" units="cm"/>
      <inkml:brushProperty name="height" value="0.025" units="cm"/>
    </inkml:brush>
  </inkml:definitions>
  <inkml:trace contextRef="#ctx0" brushRef="#br0">1 142 8840,'0'0'8798,"11"-8"-8542,-8 6-240,5-4 53,0 1 1,0-1-1,1 2 0,0-1 1,-1 1-1,2 1 1,-1 0-1,0 0 1,18-3-1,64 2 134,94 7 0,-109 1-82,-1-4 0,114-13 0,-90-3-3,260-35-140,-282 45 648,-1 2 1,132 13-1,-180-7-401,-2 2 0,1 2 1,0 0-1,-1 2 0,30 12 0,-84-17-8142,5-3 374</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07.073"/>
    </inkml:context>
    <inkml:brush xml:id="br0">
      <inkml:brushProperty name="width" value="0.025" units="cm"/>
      <inkml:brushProperty name="height" value="0.025" units="cm"/>
    </inkml:brush>
  </inkml:definitions>
  <inkml:trace contextRef="#ctx0" brushRef="#br0">11 9 12492,'0'0'8984,"-2"12"-8797,-1 3-149,1-9-32,1 0 0,0 1 0,0-1 0,1 0 0,-1 1 0,2-1 0,0 10 0,-1-15-3,0 0 1,0 0-1,0 0 0,1-1 1,-1 1-1,0 0 1,1 0-1,-1 0 1,0 0-1,1 0 1,-1-1-1,1 1 1,-1 0-1,1 0 1,0-1-1,-1 1 0,1 0 1,0-1-1,-1 1 1,1 0-1,0-1 1,0 1-1,0-1 1,-1 0-1,1 1 1,0-1-1,1 1 1,30-3 653,-24 0-479,-1 0-1,1-1 1,0-1 0,-1 1-1,11-8 1,-6 2 63,-1-2-1,19-21 1,-18 18-66,-15 65-597,3-50 422,0 1 0,0-1-1,-1 1 1,1 0 0,0-1-1,0 1 1,0-1 0,1 1 0,-1 0-1,0-1 1,0 1 0,1-1 0,-1 1-1,1-1 1,0 1 0,-1-1-1,1 1 1,0-1 0,0 0 0,0 1-1,0-1 1,0 0 0,0 0 0,0 0-1,0 0 1,1 0 0,-1 0-1,0 0 1,3 1 0,-1-1 29,0 0 0,0-1 1,1 1-1,-1-1 0,0 0 0,0 0 0,0 0 1,0-1-1,1 1 0,-1-1 0,0 0 0,0 1 1,0-1-1,0-1 0,5-2 0,2 0 69,0-2 0,0 0-1,-1 0 1,0 0 0,0-1 0,0-1-1,-1 1 1,0-1 0,0-1 0,-1 0-1,0 0 1,8-14 0,-15 24-175,0 0 1,0 0-1,0 0 1,0 0-1,0 0 1,0 0-1,0 0 1,0 0-1,1 0 1,-1 0-1,0 0 1,1 0-1,-1 0 1,1 0-1,-1-1 1,1 1-1,-1 0 1,1 0-1,0 0 1,-1-1-1,1 1 1,0 0-1,0-1 1,-1 1-1,1 0 1,2 0-1,25 14-6201,-17-11 347</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09.390"/>
    </inkml:context>
    <inkml:brush xml:id="br0">
      <inkml:brushProperty name="width" value="0.025" units="cm"/>
      <inkml:brushProperty name="height" value="0.025" units="cm"/>
    </inkml:brush>
  </inkml:definitions>
  <inkml:trace contextRef="#ctx0" brushRef="#br0">130 8 2370,'-27'0'2364,"-35"-1"4796,22-5 484,52 8-7240,1-1 0,-1 0 0,1-1-1,19-3 1,10 1-4,106 2 18,344 4-89,-464-4-150,-44 0 219,-59 0-299,-10-2-162,-142 18 0,138-1 62,36-5 100,0-2-1,-58 0 0,110-8-894,5-10-13948</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16.862"/>
    </inkml:context>
    <inkml:brush xml:id="br0">
      <inkml:brushProperty name="width" value="0.025" units="cm"/>
      <inkml:brushProperty name="height" value="0.025" units="cm"/>
    </inkml:brush>
  </inkml:definitions>
  <inkml:trace contextRef="#ctx0" brushRef="#br0">97 234 1281,'-5'-17'467,"2"0"0,0-1 1,1 0-1,0 1 0,2-1 0,0 0 0,1 0 0,1 1 0,5-24 0,-2 24 919,0-1 4393,-11 28-3388,-9 23-2329,2 0 0,2 0 0,0 1 0,3 1 0,1-1 0,1 1 0,-1 37 0,-1-13-2270,1-22-851,4 0-4240,3-33 5206</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17.202"/>
    </inkml:context>
    <inkml:brush xml:id="br0">
      <inkml:brushProperty name="width" value="0.025" units="cm"/>
      <inkml:brushProperty name="height" value="0.025" units="cm"/>
    </inkml:brush>
  </inkml:definitions>
  <inkml:trace contextRef="#ctx0" brushRef="#br0">47 1 3876,'0'0'5925,"-26"46"-5092,17-30-609,1-6-608,5-5-3364</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17.734"/>
    </inkml:context>
    <inkml:brush xml:id="br0">
      <inkml:brushProperty name="width" value="0.025" units="cm"/>
      <inkml:brushProperty name="height" value="0.025" units="cm"/>
    </inkml:brush>
  </inkml:definitions>
  <inkml:trace contextRef="#ctx0" brushRef="#br0">119 141 4612,'0'0'2269,"-2"-9"-1121,-20-111 3080,18 109-1866,-2 19-1686,-2 20-415,-4 48 346,4 1-1,4 133 1,4-170-473,-1-122 916,7-163-2282,-39 488-743,30-224 851,3-11 282,-2 0 0,1 0 0,-1 0 0,0 0 0,-4 8 0,-2-6-2698</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18.335"/>
    </inkml:context>
    <inkml:brush xml:id="br0">
      <inkml:brushProperty name="width" value="0.025" units="cm"/>
      <inkml:brushProperty name="height" value="0.025" units="cm"/>
    </inkml:brush>
  </inkml:definitions>
  <inkml:trace contextRef="#ctx0" brushRef="#br0">37 1 7399,'0'0'8755,"-5"11"-8157,-1 3-407,0 0-1,1 1 1,1 0-1,1 0 1,0 0 0,-2 30-1,6 12-101,2-1 0,10 59 0,-12-101 83,1 8-688,1-21 167,2-13 97,1-15 138,-1-1-1,-1 1 0,0-40 0,0 0-50,-3 64 36,-1 6 94,0 15 135,0 21-794,2 0 0,7 41 0,-1-45-2194,-1-7-1591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5.420"/>
    </inkml:context>
    <inkml:brush xml:id="br0">
      <inkml:brushProperty name="width" value="0.025" units="cm"/>
      <inkml:brushProperty name="height" value="0.025" units="cm"/>
    </inkml:brush>
  </inkml:definitions>
  <inkml:trace contextRef="#ctx0" brushRef="#br0">333 163 17905,'2'-8'822,"-1"-1"-383,4-27 353,2 17 3161,-80 118-3542,-3-3 0,-120 114 0,196-210-413,0 0 0,0 0 0,0 0 0,0 0 0,0 0 0,0 0 1,0 0-1,0 0 0,0 0 0,0 0 0,0 0 0,0 0 0,0 0 0,0 0 0,0 0 0,-1 0 1,1 0-1,0 0 0,0-1 0,0 1 0,0 0 0,0 0 0,0 0 0,0 0 0,0 0 1,0 0-1,0 0 0,0 0 0,0 0 0,0 0 0,-1 1 0,1-1 0,0 0 0,0 0 0,0 0 1,0 0-1,0 0 0,0 0 0,0 0 0,0 0 0,0 0 0,0 0 0,5-12-236,14-19-334,57-76-1190,144-184-421,-197 269 2147,-23 22 32,-1 0 1,1 0 0,0 0-1,0 0 1,0 0-1,0 1 1,0-1-1,0 0 1,0 0-1,0 0 1,0 0-1,0 0 1,0 0-1,0 1 1,0-1-1,0 0 1,0 0-1,0 0 1,-1 0-1,1 0 1,1 0 0,-1 1-1,0-1 1,0 0-1,0 0 1,0 0-1,0 0 1,0 0-1,0 1 1,0-1-1,0 0 1,0 0-1,0 0 1,0 0-1,0 0 1,0 0-1,0 0 1,0 0-1,1 1 1,-1-1-1,0 0 1,0 0 0,0 0-1,0 0 1,0 0-1,0 0 1,0 0-1,1 0 1,-1 0-1,0 0 1,0 0-1,0 0 1,0 0-1,0 0 1,1 0-1,-1 0 1,0 0-1,0 0 1,0 0-1,0 0 1,0 0 0,0 0-1,1 0 1,-1 0-1,0 0 1,-25 48 268,14-30-90,-17 24 1285,-37 80-1,59-109-1315,0 1 0,1 0 0,1 0 0,0 1-1,1 0 1,1-1 0,0 1 0,1 0 0,0 0 0,3 24 0,10-10-30,-6-25 149,-7-19 251,-2 8-497,0 0-1,0 1 1,0-1-1,0 1 1,-1 0-1,0 0 1,-1 0-1,1 0 1,-8-6-1,7 7-9,0 0 0,0-1-1,1 0 1,0 0-1,0 0 1,0-1-1,1 1 1,-4-10-1,7 15-21,-1 1 0,1-1-1,0 1 1,0-1 0,0 0-1,0 1 1,0-1 0,0 1-1,0-1 1,0 1 0,0-1-1,0 1 1,0-1 0,0 1-1,1-1 1,-1 1 0,0-1-1,0 1 1,1-1 0,-1 1-1,0-1 1,0 1 0,1 0-1,-1-1 1,0 1 0,1-1-1,-1 1 1,1 0 0,-1-1-1,0 1 1,1 0 0,-1 0-1,1-1 1,-1 1 0,1 0-1,0 0 1,27-3-137,25 15 151,90 71 310,-142-83-295,0 0 0,0 0-1,0 0 1,0 0 0,0 0-1,0 0 1,0 0 0,0 0-1,0 0 1,0-1 0,0 1-1,0 0 1,0-1 0,0 1-1,0-1 1,0 1 0,0-1-1,0 1 1,0-1 0,-1 0-1,1 1 1,0-1-1,0 0 1,-1 0 0,1 0-1,0 0 1,-1 1 0,1-1-1,-1 0 1,1 0 0,-1 0-1,0 0 1,1 0 0,-1 0-1,0 0 1,1 0 0,-1-2-1,13-49-60,-12 44 2,2-10-178,-2-1 0,0-30 0,-1 31 92,33 32-510,-22-11 664,0 0 1,0-1-1,0 0 1,0-1-1,0 0 0,0-1 1,1 0-1,-1-1 1,0 0-1,0-1 1,20-5-1,-24 5 2,0 0 1,-1 0-1,1-1 1,0 0-1,-1 0 1,1 0-1,-1-1 1,0 0-1,0 0 1,-1 0-1,1-1 0,-1 0 1,0 0-1,0 0 1,-1-1-1,1 1 1,-1-1-1,-1 0 1,6-10-1,-8-2 3,-12 13-359,8 6 292,1-1-1,-1 1 1,0 0 0,1 0-1,-1 0 1,1 0-1,-1 1 1,1-1-1,-1 1 1,-2 2-1,-4 5 121,1 0-1,0 0 1,0 1-1,1-1 0,0 2 1,1-1-1,0 1 0,-7 19 1,10-21 3,-1 0 0,2 1-1,-1-1 1,1 0 0,1 1 0,0-1 0,0 1 0,1-1-1,0 1 1,0 0 0,4 16 0,-3-23-61,0-1-1,0 0 1,0 1 0,0-1 0,1 0-1,-1 1 1,1-1 0,-1 0-1,1 0 1,0 0 0,0-1 0,0 1-1,0 0 1,0-1 0,0 1-1,0-1 1,1 1 0,-1-1 0,0 0-1,1 0 1,-1 0 0,1-1-1,-1 1 1,1-1 0,0 1 0,-1-1-1,1 0 1,0 0 0,-1 0-1,1 0 1,-1 0 0,1-1 0,4 0-1,0 0 56,-1-1 0,0 1 0,1-1-1,-1 0 1,0 0 0,0-1 0,-1 0-1,1 0 1,0 0 0,-1-1 0,0 1-1,10-10 1,-12 8-54,1 0 0,0 0 1,-1-1-1,0 0 0,0 0 0,-1 0 0,0 0 0,0 0 1,0 0-1,-1 0 0,1-1 0,-2 1 0,1-1 1,-1 1-1,0 0 0,-1-12 0,-2 14-308,0 11 108,2 16 76,3-19 104,0 0 0,0 0 0,1-1 0,0 1 0,-1-1 0,1 0 0,0 0 0,1 0 0,-1 0 0,1 0 0,-1-1 0,1 0 1,0 0-1,0 0 0,0 0 0,0 0 0,0-1 0,0 1 0,0-1 0,1 0 0,6 0 0,-6 0 16,1 0-1,-1 0 0,0 0 1,1-1-1,-1 0 0,1 0 1,-1 0-1,1-1 0,-1 0 1,0 0-1,1 0 0,-1-1 1,0 1-1,0-1 0,0 0 1,0-1-1,5-3 0,14-24 207,-23 29-229,-1 1 0,0 0-1,1-1 1,-1 1 0,0-1-1,1 1 1,-1-1 0,0 1-1,0 0 1,0-1-1,0 1 1,1-1 0,-1 1-1,0-1 1,0 0 0,0 1-1,0-1 1,0 1-1,0-1 1,0 1 0,0-1-1,0 1 1,-1-1 0,1 1-1,0-1 1,0 1 0,0-1-1,0 1 1,-1 0-1,1-1 1,0 1 0,-1-1-1,1 1 1,0-1 0,-1 1-1,1 0 1,0-1-1,-1 1 1,1 0 0,-1-1-1,1 1 1,0 0 0,-1 0-1,1 0 1,-1-1 0,1 1-1,-1 0 1,1 0-1,-1 0 1,1 0 0,-1 0-1,1 0 1,-1 0 0,1 0-1,-1 0 1,1 0 0,-1 0-1,1 0 1,-1 0-1,1 0 1,-1 0 0,1 1-1,-2-1 1,0 1-7,0-1 1,1 1-1,-1 0 1,0 0-1,0 0 1,0 0-1,1 0 1,-1 1-1,1-1 1,-1 0-1,1 1 1,-1-1-1,1 1 1,0-1-1,0 1 0,0 0 1,0-1-1,0 1 1,0 0-1,0 0 1,-1 3-1,2-4 9,-1 0-1,1 0 1,0 0 0,-1 0-1,1-1 1,0 1-1,0 0 1,-1 0-1,1 0 1,0 0-1,0 0 1,0 0 0,0 0-1,0 0 1,0 0-1,0 0 1,1 0-1,-1 0 1,0 0-1,0-1 1,1 1 0,-1 0-1,1 0 1,-1 0-1,1 0 1,-1-1-1,1 1 1,-1 0-1,1 0 1,0-1 0,-1 1-1,1 0 1,0-1-1,-1 1 1,1-1-1,0 1 1,0-1-1,0 1 1,0-1 0,-1 0-1,1 1 1,0-1-1,0 0 1,0 0-1,0 0 1,1 1-1,7-1-134,0 0 0,-1 0 0,1-1-1,0 0 1,-1-1 0,1 1-1,-1-2 1,1 1 0,-1-1 0,0-1-1,0 1 1,0-1 0,-1-1-1,1 1 1,-1-1 0,12-11 0,-19 16-94,8 9 262,0-9-24,1 0 1,0 0-1,0-1 0,0 0 0,-1-1 1,1 0-1,0 0 0,-1-1 1,0 0-1,1 0 0,-1-1 0,-1 0 1,1-1-1,13-9 0,2-4-408,-1 0-1,0-1 0,24-28 0,-41 42 301,49-62-355,-50 62 140,-1 0 0,1 0 0,-1-1 0,-1 1 0,1-1 0,-1 0 0,0 0 0,0 0 1,-1 0-1,0 0 0,1-7 0,-2 12 324,0 1 1,0 0 0,0-1 0,0 1 0,0 0 0,-1-1 0,1 1 0,0 0-1,0-1 1,0 1 0,-1 0 0,1-1 0,0 1 0,0 0 0,-1 0 0,1-1-1,0 1 1,0 0 0,-1 0 0,1 0 0,0-1 0,-1 1 0,1 0-1,0 0 1,-1 0 0,1 0 0,0 0 0,-1 0 0,1 0 0,0 0 0,-1 0-1,1-1 1,-1 2 0,1-1 0,0 0 0,-1 0 0,1 0 0,0 0 0,-1 0-1,1 0 1,0 0 0,-1 0 0,1 0 0,0 1 0,-1-1 0,1 0 0,0 0-1,0 0 1,-1 1 0,1-1 0,0 0 0,0 0 0,-1 1 0,1-1 0,0 0-1,0 1 1,-1 0 0,-18 15 1136,11-5-694,0 1 0,1 0 0,0 0 0,1 1 0,1 0 0,0 0 0,1 0 0,0 1 0,1 0 0,0-1 0,1 1 0,0 26 0,1-30-391,1 0 1,1 0-1,-1 0 0,2 0 1,-1 0-1,1 0 0,1 0 1,0 0-1,0-1 1,1 1-1,0-1 0,1 0 1,0 0-1,0-1 0,1 1 1,0-1-1,0 0 0,12 10 1,-18-18-68,0 1 1,0-1-1,1 0 1,-1 1 0,0-1-1,1 0 1,-1 1-1,0-1 1,1 0-1,-1 0 1,0 1 0,1-1-1,-1 0 1,1 0-1,-1 0 1,0 1-1,1-1 1,-1 0-1,1 0 1,-1 0 0,1 0-1,-1 0 1,1 0-1,-1 0 1,1 0-1,-1 0 1,0 0-1,1 0 1,-1 0 0,1 0-1,-1 0 1,1-1-1,-1 1 1,1 0-1,0-17-508,-13-20-1338,2 22 951,-1 1-1,0 0 1,-27-24 0,23 25 913,0 0-1,-1 1 1,-1 1 0,0 0-1,-1 1 1,-22-9-1,17 15 875,23 4-863,-1 0-1,1 1 1,0-1-1,0 0 1,-1 0-1,1 0 1,0 0-1,0 1 1,0-1-1,-1 0 1,1 0 0,0 1-1,0-1 1,0 0-1,0 0 1,0 1-1,0-1 1,-1 0-1,1 0 1,0 1-1,0-1 1,0 0-1,0 0 1,0 1-1,0-1 1,0 0-1,0 1 1,0-1-1,0 0 1,0 0-1,0 1 1,0-1-1,0 0 1,1 0-1,-1 1 1,0-1-1,0 0 1,0 0 0,0 1-1,2 1 34,-1 1 0,1-1-1,-1 0 1,1 0 0,0 0 0,0 0 0,0 0-1,0 0 1,0-1 0,0 1 0,1-1 0,-1 1-1,5 1 1,-3-1-107,0-1-1,0 1 0,0-1 1,1 0-1,-1 0 1,1 0-1,-1-1 1,0 1-1,1-1 1,-1 0-1,1-1 0,-1 1 1,1-1-1,5-1 1,-8 1-261,0 0 1,0 1-1,-1-1 1,1 0-1,0 0 1,-1-1 0,1 1-1,-1 0 1,0-1-1,1 1 1,-1 0-1,0-1 1,2-3 0,-1 2-544,-1 0 0,0 0 0,0 0 0,0 0 0,0-1 0,0 1 0,-1 0 1,1 0-1,-1-7 0,0-13-6160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2:46.504"/>
    </inkml:context>
    <inkml:brush xml:id="br0">
      <inkml:brushProperty name="width" value="0.025" units="cm"/>
      <inkml:brushProperty name="height" value="0.025" units="cm"/>
    </inkml:brush>
  </inkml:definitions>
  <inkml:trace contextRef="#ctx0" brushRef="#br0">1568 23 1922,'-8'-4'2690,"-3"0"-2477,1 1-1,-1 0 0,1 0 0,-1 1 0,0 0 1,0 1-1,0 1 0,0 0 0,0 0 0,0 1 1,0 0-1,0 1 0,0 0 0,1 1 0,-14 5 1,-185 77-94,-282 120-6548,428-177 9373,-81 51 0,94-48-2253,2 3 0,-48 44-1,69-54-674,1 1 1,1 1-1,1 1 1,2 1-1,0 1 0,2 1 1,2 0-1,0 2 1,2 0-1,2 1 0,-12 39 1,22-58-32,1 0 1,0 0-1,1 1 1,0-1-1,2 1 1,-1 0-1,2-1 1,0 1 0,1 0-1,0-1 1,1 0-1,1 1 1,0-1-1,1-1 1,0 1-1,1-1 1,1 0-1,0 0 1,1 0-1,0-1 1,1-1 0,0 1-1,11 10 1,11 9 15,0-2 0,2-1 1,1-1-1,2-2 1,50 28-1,-57-38 7,1-1 1,0-2-1,1-1 0,0-1 0,1-2 1,0-1-1,56 5 0,-42-10 20,1-2 0,0-1 0,-1-3-1,0-2 1,0-1 0,0-3 0,-1-2-1,0-1 1,83-39 0,-65 21-3,-2-3 0,-1-2 0,-2-3-1,70-60 1,-98 73-32,-2-1 0,-1-1 0,-1-2 0,-1 0 0,-2-2 0,-1 0 0,-1-2 0,-2 0-1,17-45 1,-29 60 128,0-2-1,-2 1 0,0-1 1,-1 1-1,-2-1 0,0-1 1,-1 1-1,-1 0 0,0 0 1,-2 0-1,-1 0 0,-1 0 1,-9-33-1,4 31 264,0 1 0,-2 0 0,0 1 0,-1 0 1,-1 0-1,-1 2 0,-1-1 0,-1 2 0,0 0 0,-1 1 0,-32-24 0,26 23-315,-2 2-1,0 0 0,0 1 1,-1 2-1,-1 1 0,-50-16 1,63 24-131,0 0-1,0 1 1,0 1 0,0 0-1,0 1 1,0 1 0,-1 0 0,1 1-1,0 0 1,0 1 0,0 1 0,0 0-1,0 1 1,1 0 0,-26 13 0,1 6-1489,-47 40 0,43-31-13,-48 33-2189</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10.072"/>
    </inkml:context>
    <inkml:brush xml:id="br0">
      <inkml:brushProperty name="width" value="0.025" units="cm"/>
      <inkml:brushProperty name="height" value="0.025" units="cm"/>
    </inkml:brush>
  </inkml:definitions>
  <inkml:trace contextRef="#ctx0" brushRef="#br0">16 24 12908,'0'0'7773,"0"9"-7426,-14 180 3657,14-188-3974,-1 0 0,1 0 0,0 0 1,0 0-1,0 0 0,0 0 1,0 0-1,0 0 0,0-1 0,0 1 1,0 0-1,0 0 0,0 0 0,1 0 1,-1 0-1,0 0 0,1 0 1,-1 0-1,0-1 0,1 1 0,-1 0 1,1 0-1,1 1 0,-1-2 8,-1 0-1,1 0 0,0 0 1,0 0-1,0 0 0,0 0 1,0 0-1,-1-1 1,1 1-1,0 0 0,0 0 1,0-1-1,0 1 1,-1 0-1,1-1 0,0 1 1,0-1-1,-1 1 0,1-1 1,0 0-1,42-41 1115,-37 35-1066,22-24 50,-10 9-120,1 1 1,1 1-1,1 1 1,0 0-1,2 2 0,24-15 1,-46 31-25,0 0 0,0 0 1,0 1-1,0-1 0,0 0 0,0 1 1,0-1-1,0 1 0,0-1 0,1 1 1,-1 0-1,0-1 0,0 1 1,0 0-1,1 0 0,-1 0 0,0 0 1,0 0-1,1 0 0,-1 0 0,0 0 1,0 0-1,0 1 0,1-1 0,-1 0 1,0 1-1,0-1 0,0 1 1,0 0-1,0-1 0,0 1 0,0 0 1,0-1-1,0 1 0,0 0 0,0 0 1,0 0-1,-1 0 0,1 0 0,0 0 1,-1 0-1,1 0 0,-1 0 0,1 0 1,-1 0-1,1 0 0,-1 1 1,1 0-1,0 8 25,0 0 0,0 0-1,-1 0 1,0 0 0,-2 11 0,1 2 69,-1 51-940,3-73 547,-1-1 1,1 1 0,0-1 0,-1 1-1,1-1 1,0 0 0,-1 1 0,1-1 0,0 0-1,-1 1 1,1-1 0,0 0 0,0 0-1,0 0 1,-1 1 0,1-1 0,0 0 0,0 0-1,0 0 1,-1 0 0,1-1 0,0 1-1,0 0 1,1-1 0,0 1-820,7-1-4618</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10.720"/>
    </inkml:context>
    <inkml:brush xml:id="br0">
      <inkml:brushProperty name="width" value="0.025" units="cm"/>
      <inkml:brushProperty name="height" value="0.025" units="cm"/>
    </inkml:brush>
  </inkml:definitions>
  <inkml:trace contextRef="#ctx0" brushRef="#br0">120 0 15182,'0'0'5910,"-10"5"-5163,3-2-562,0 1 0,0 1-1,0-1 1,0 1 0,1 1-1,0-1 1,0 1-1,1 0 1,-1 0 0,1 0-1,1 1 1,-1 0 0,1 0-1,0 0 1,1 1 0,-5 11-1,5-8 69,0 0 0,1 0-1,0 0 1,1 1 0,0 19-1,1-31-244,0 0 0,0 0 0,0 0 0,0 1 0,0-1 0,0 0 0,0 0 0,0 1 0,0-1 0,0 0 0,0 0 0,0 1 0,0-1 0,0 0 0,0 0 0,1 0 0,-1 1 0,0-1 0,0 0 0,0 0 0,0 0 0,0 1 0,0-1 0,1 0 0,-1 0 0,0 0 0,0 0 0,0 0 0,1 1 0,-1-1 0,0 0 0,0 0-1,0 0 1,1 0 0,-1 0 0,0 0 0,0 0 0,1 0 0,-1 0 0,0 0 0,0 0 0,1 0 0,12-5 665,8-13 233,-11 1-784,-1 0-1,11-27 0,-9 18-31,-8 20-66,-1 8-16,-3 0-10,1 0 1,0 0-1,0 0 0,0 0 1,0 0-1,1 0 0,-1 0 1,1 0-1,-1 0 0,1 0 0,-1 0 1,1 0-1,0 0 0,0-1 1,0 1-1,0 0 0,0-1 1,3 3-1,-2-2 2,1-1 0,0 1 0,-1-1 0,1 0 0,0 0 0,0 0 0,0-1 0,0 1 0,0-1 0,0 1 0,0-1 0,4 0 0,16-1 50,0 0 1,0-2-1,1 0 1,29-9-1,-29 6-170,2 1-1,-1 1 1,34-1-1,-58 5 116,0 0-1,0 0 0,0 0 0,0 0 1,-1 0-1,1 1 0,0-1 1,0 0-1,0 1 0,0-1 0,0 1 1,0-1-1,0 1 0,0-1 0,-1 1 1,1 0-1,0-1 0,-1 1 0,2 1 1,-1-1 33,0 0 0,0 0 1,-1 0-1,1-1 0,0 1 1,0 0-1,0 0 0,0-1 1,0 1-1,0-1 0,0 1 1,0-1-1,0 1 0,1-1 1,-1 0-1,0 0 1,0 1-1,0-1 0,0 0 1,2 0-1,5-1 38,1 0 0,-1-1 1,0 0-1,0 0 0,0-1 0,0 0 1,0 0-1,10-6 0,-11 5-179,0 0 0,1 0 0,0 1 0,0 0 0,0 1 0,0 0-1,0 0 1,13 0 0,-20 2 98,0 0 0,-1 0 1,1 1-1,0-1 0,0 0 0,0 1 0,0-1 0,-1 1 1,1-1-1,0 1 0,-1 0 0,1-1 0,0 1 0,-1 0 1,1-1-1,-1 1 0,1 0 0,-1 0 0,1-1 0,-1 1 1,1 0-1,-1 0 0,0 0 0,0 0 0,1 0 0,-1-1 1,0 1-1,0 0 0,0 0 0,0 0 0,0 0 0,0 0 1,0 0-1,0 0 0,0 0 0,-1 0 0,1 0 17,0 0-1,-1 0 0,1 0 1,0 0-1,0 0 1,0 0-1,0-1 0,0 1 1,0 0-1,1 0 0,-1 0 1,0 0-1,0 0 1,0 0-1,1-1 0,-1 1 1,1 0-1,-1 0 1,0 0-1,1-1 0,0 1 1,-1 0-1,1-1 0,-1 1 1,1 0-1,0-1 1,-1 1-1,1-1 0,0 1 1,0-1-1,-1 1 1,1-1-1,1 1 0,57-5-2086,-3-10-7760,-43 10 6027,3-1-3666</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11.859"/>
    </inkml:context>
    <inkml:brush xml:id="br0">
      <inkml:brushProperty name="width" value="0.025" units="cm"/>
      <inkml:brushProperty name="height" value="0.025" units="cm"/>
    </inkml:brush>
  </inkml:definitions>
  <inkml:trace contextRef="#ctx0" brushRef="#br0">121 262 6694,'0'0'12818,"-9"-3"-11233,4 2-1388,0 0-1,0 0 1,-1 1 0,1 0-1,0 0 1,0 0-1,0 0 1,-1 1 0,1 0-1,-8 2 1,10-2-76,1-1 0,0 1 0,-1 0 1,1 0-1,-1 0 0,1 0 0,0 1 0,0-1 0,0 1 1,0-1-1,0 1 0,0 0 0,0-1 0,0 1 0,1 0 0,-1 0 1,1 0-1,0 1 0,-1-1 0,1 0 0,0 1 0,0-1 1,0 0-1,1 1 0,-1-1 0,0 1 0,1-1 0,0 1 1,-1 3-1,2-5-107,0 0-1,-1 0 1,1-1 0,0 1 0,-1 0-1,1 0 1,0-1 0,0 1 0,0 0-1,0-1 1,-1 1 0,1-1 0,0 1-1,0-1 1,0 0 0,0 1 0,0-1-1,0 0 1,0 0 0,0 0 0,0 1-1,1-1 1,-1 0 0,0 0 0,0-1-1,0 1 1,0 0 0,1 0 0,35-4 259,-28 0-258,-1 0-1,1 0 0,-1-1 0,0 0 0,0-1 0,-1 1 0,1-1 1,8-10-1,17-12-1514,-49 63 710,-6 11 1283,19-21-146,3-25-341,1 1 0,-1 0 0,0-1-1,0 1 1,1-1 0,-1 1 0,0 0 0,1-1 0,-1 1-1,1-1 1,-1 1 0,0-1 0,1 1 0,-1-1-1,1 1 1,0-1 0,-1 0 0,1 1 0,-1-1-1,1 0 1,0 1 0,-1-1 0,1 0 0,-1 0 0,1 1-1,0-1 1,-1 0 0,1 0 0,1 0 0,4 0 19,1 0-1,0 0 1,0 0 0,-1-1 0,1 0 0,0 0 0,-1-1 0,1 0 0,-1 0 0,0-1-1,10-4 1,-4 0-94,0-1-1,0-1 0,0 1 0,19-21 0,-2-2-53,-2-2-1,37-59 0,-56 81 12,0-1 0,-1 0 0,-1 0 0,0 0-1,-1-1 1,0 0 0,5-23 0,-10 35 122,0 1 1,0 0-1,-1 0 0,1 0 0,0 0 0,0-1 1,0 1-1,0 0 0,-1 0 0,1 0 0,0 0 1,0 0-1,0-1 0,-1 1 0,1 0 1,0 0-1,0 0 0,0 0 0,-1 0 0,1 0 1,0 0-1,0 0 0,-1 0 0,1 0 1,0 0-1,0 0 0,-1 0 0,1 0 0,0 0 1,0 0-1,-1 0 0,1 0 0,0 0 1,0 0-1,0 0 0,-1 1 0,1-1 0,0 0 1,0 0-1,0 0 0,-1 0 0,1 0 0,0 1 1,0-1-1,0 0 0,0 0 0,0 0 1,-1 1-1,1-1 0,0 0 0,0 1 0,-13 8 137,5 0 88,0 1 1,0 0-1,0 1 0,1-1 1,1 2-1,0-1 0,1 0 0,0 1 1,-5 18-1,1 6 360,-7 69 0,3-12-609,47-195 217,-23 26-529,-11 76 312,0 0 0,-1 0 1,1 0-1,0 0 0,-1 0 0,1 0 1,0 0-1,-1 0 0,1 0 0,-1 0 1,1 0-1,0 0 0,-1 0 0,1 0 0,0 0 1,-1 0-1,1 1 0,0-1 0,-1 0 1,1 0-1,0 0 0,-1 1 0,1-1 1,0 0-1,0 0 0,-1 0 0,1 1 0,0-1 1,0 0-1,0 1 0,-1-1 0,1 0 1,0 1-1,0-1 0,0 0 0,0 1 1,0-1-1,-1 0 0,1 1 0,0-1 0,0 0 1,0 1-1,-12 18-93,9-11 121,1 0 0,0 0 0,0 0 0,1 0 0,0 0 0,1 1 1,0 12-1,0-19 3,0 1 0,1-1-1,-1 1 1,1-1 0,0 1 0,0-1 0,0 0 0,0 0 0,0 1 0,0-1 0,0 0 0,1 0-1,-1 0 1,1 0 0,0 0 0,-1-1 0,1 1 0,0 0 0,0-1 0,0 1 0,0-1 0,0 0-1,1 0 1,-1 0 0,0 0 0,1 0 0,-1 0 0,5 0 0,0 1 40,0-1 0,0 0 0,1-1 0,-1 0 0,1 0 1,-1-1-1,0 1 0,1-2 0,-1 1 0,0-1 0,0 0 0,0 0 0,0-1 0,0 0 1,7-5-1,0-1-106,0-1 1,0 0 0,-1-1 0,0 0 0,15-19-1,-19 18-833,-18 20 758,-18 22 474,20-5-74,7-24-269,0 0 0,0-1 0,0 1 0,0-1-1,0 1 1,0 0 0,0-1 0,1 1 0,-1-1 0,0 1-1,0 0 1,1-1 0,-1 1 0,1-1 0,-1 1 0,0-1 0,1 1-1,-1-1 1,1 1 0,-1-1 0,1 0 0,-1 1 0,1 0-1,3 0 17,-1-1 0,1 1 0,0 0 0,-1-1 0,1 0 0,0 1 0,-1-1 0,1-1-1,0 1 1,0-1 0,3 0 0,19-5-478,44-14-1,-52 13-7,0 1 0,0 1 0,1 1 0,-1 1 0,27-2 0,-44 5 460,0 0 0,-1 0 0,1 0 0,0 0 0,0 1 0,0-1 0,0 0-1,0 0 1,-1 1 0,1-1 0,0 0 0,0 1 0,0-1 0,-1 1 0,1-1-1,0 1 1,-1-1 0,1 1 0,0-1 0,-1 1 0,1 0 0,-1-1 0,1 1-1,-1 0 1,1 0 0,-1-1 0,0 1 0,1 0 0,-1 0 0,0 0 0,1 0 0,-1-1-1,0 1 1,0 0 0,0 0 0,0 0 0,0 0 0,0 0 0,0-1 0,0 1-1,-1 2 1,-10 45 1189,4-21-297,10-26-835,-1 0 0,1-1 0,0 1 0,-1-1 0,1 0 0,0 0 1,-1 0-1,1 0 0,0 0 0,0-1 0,-1 1 0,1-1 0,4-1 1,38-18 107,-38 16-184,1 0-1,-1 0 0,1 1 1,-1 1-1,1-1 0,0 1 1,0 0-1,0 1 0,12-1 1,-17 2-55,22-4-2076,-24 3 1840,0 1 1,-1 0-1,1-1 1,0 1-1,-1-1 1,1 0-1,-1 1 1,1-1-1,-1 1 1,1-1-1,-1 0 1,1 1-1,-1-1 1,0 0-1,1 0 1,-1 1-1,0-1 1,1 0-1,-1 0 1,0 0-1,1-12-6258</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12.216"/>
    </inkml:context>
    <inkml:brush xml:id="br0">
      <inkml:brushProperty name="width" value="0.025" units="cm"/>
      <inkml:brushProperty name="height" value="0.025" units="cm"/>
    </inkml:brush>
  </inkml:definitions>
  <inkml:trace contextRef="#ctx0" brushRef="#br0">10 1 18930,'-5'-1'3171,"1"1"1441,4 2-4644,9 2-384,-1-4-3780,-1 0-7976</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29.785"/>
    </inkml:context>
    <inkml:brush xml:id="br0">
      <inkml:brushProperty name="width" value="0.025" units="cm"/>
      <inkml:brushProperty name="height" value="0.025" units="cm"/>
    </inkml:brush>
  </inkml:definitions>
  <inkml:trace contextRef="#ctx0" brushRef="#br0">165 63 12364,'0'0'4671,"6"-8"-2413,3-6-1416,25-27 2779,-48 86-1283,-18 18-2111,-2-1 0,-4-2 0,-56 70 0,94-130-306,0 0 0,0 0 1,0 0-1,0 0 1,0 0-1,0 0 1,0-1-1,0 1 1,0 0-1,0 0 1,0 0-1,0 0 1,0 0-1,0 0 0,0 0 1,0 0-1,0 0 1,0-1-1,0 1 1,0 0-1,0 0 1,0 0-1,0 0 1,0 0-1,-1 0 1,1 0-1,0 0 1,0 0-1,0 0 0,0 0 1,0 0-1,0 0 1,0 0-1,-1 0 1,10-23-2207,17-30-1837,47-75-4258,-21 43 9464,-22 35 4306,-29 49-3751,-1 3-1507,0 1-1,0-1 1,0 0-1,0 1 0,0-1 1,0 0-1,-1 1 1,1-1-1,-1 0 1,0 1-1,1-1 1,-1 0-1,0 0 0,-3 4 1,1 1 133,-14 41 665,2 1 1,2 0-1,-12 96 0,26-163-880,-2 0 0,0 0-1,0 0 1,-2 1 0,-7-28 0,5 36 131,3 11-41,2-2-139,1 1 1,-1 0-1,1 0 0,-1 0 0,1-1 1,-1 1-1,1 0 0,-1-1 1,1 1-1,0 0 0,-1-1 1,1 1-1,0-1 0,0 1 0,0-1 1,-1 0-1,1 1 0,0-1 1,0 0-1,0 1 0,0-1 1,-1 0-1,3 0 0,6 2 39,1-1-1,0-1 0,1 0 1,-1 0-1,0-1 0,0 0 1,-1-1-1,1 0 0,0-1 1,-1 0-1,1 0 0,-1-1 1,0 0-1,0-1 0,0 0 1,-1 0-1,1-1 0,9-8 1,-27 57 98,7-39-127,1 1 0,0-1 0,0 1 0,0-1 0,0 1-1,1 0 1,0-1 0,0 1 0,0 4 0,0-8 4,1 0 0,-1 0 0,0 0 0,1-1 0,-1 1 0,0 0 0,1-1 0,-1 1 0,1 0 0,-1-1 0,1 1 0,-1-1 0,1 1 0,0 0 0,-1-1 0,1 1 1,0-1-1,-1 0 0,1 1 0,0-1 0,1 1 0,28-2 907,-15-4-732,-1-1 0,-1-1 0,1 0 0,-1-1 0,0 0 0,-1-1 0,0-1 0,0 0 0,15-17 0,-27 26-193,1 0-1,-1 1 0,1-1 1,0 0-1,-1 1 0,1-1 1,0 1-1,-1-1 0,1 1 1,0-1-1,0 1 1,0-1-1,0 1 0,-1 0 1,1-1-1,0 1 0,0 0 1,0 0-1,1 0 0,2 11-341,-13 27 261,0-17 178,4-12-25,1-1 0,1 1 0,0 0 0,0 0 0,0 0 0,1 0 0,-1 11 0,4-19-146,-1-1-1,1 1 0,-1-1 1,1 1-1,0-1 0,-1 1 1,1-1-1,0 1 1,-1-1-1,1 1 0,0-1 1,0 0-1,-1 0 0,1 1 1,0-1-1,0 0 0,-1 0 1,1 0-1,0 0 1,0 0-1,0 0 0,-1 0 1,1 0-1,0 0 0,1-1 1,14-3-7802,-6-7-294</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1.342"/>
    </inkml:context>
    <inkml:brush xml:id="br0">
      <inkml:brushProperty name="width" value="0.025" units="cm"/>
      <inkml:brushProperty name="height" value="0.025" units="cm"/>
    </inkml:brush>
  </inkml:definitions>
  <inkml:trace contextRef="#ctx0" brushRef="#br0">147 1 14862,'-1'3'3187,"-51"163"1589,-41 171 1931,96-375-6206,-5-64 0,1 23-681,4 78 149,1 0 0,0 1-1,0-1 1,0 1 0,-1-1 0,1 1 0,0 0-1,0 1 1,0-1 0,0 1 0,0-1 0,3 2-1,-2 0 33,-1 0 0,1-1 0,-1 0 0,1 0 0,-1 0 0,1 0 1,0-1-1,0 0 0,-1 0 0,1 0 0,0 0 0,-1-1 0,1 0 0,-1 0 0,1 0 0,-1-1 0,1 1 0,-1-1 0,0 0 0,1 0 0,-1-1 0,0 1 0,-1-1 0,1 0 0,6-6 0,-8 8-43,-1-1-1,1 1 1,-1 0-1,1-1 1,0 1-1,-1 0 1,1 0 0,0 1-1,0-1 1,-1 0-1,1 0 1,0 1 0,0-1-1,0 1 1,0 0-1,0 0 1,0 0-1,0 0 1,3 0 0,-3 0-9,-1 1 0,0 0 0,1-1 0,-1 1 0,0 0 1,0 0-1,1 0 0,-1 0 0,0 0 0,0 0 1,0 0-1,0 0 0,0 0 0,0 0 0,-1 0 0,1 1 1,0-1-1,-1 0 0,1 1 0,0 1 0,0 1 29,0-1 0,0 1 0,0 0-1,-1 0 1,1 0 0,-1 0 0,0-1-1,0 1 1,-1 0 0,1 0 0,-1 0-1,0 0 1,0-1 0,0 1 0,0 0 0,0-1-1,-1 1 1,-3 5 0,5-9 18,0 0 0,0 0 0,0 0 0,0 0 0,0 0 0,0 0 0,0 0 0,0 0 0,0 0 0,0 0 0,0 0 0,1 0 0,-1 0 0,0 0 0,0 0 0,0 1 0,0-1 0,0 0 0,0 0 0,0 0 0,0 0 0,0 0 0,0 0 0,0 0 0,0 0 0,0 0 0,0 0 0,0 0 0,0 0 0,1 0 0,-1 0 0,0 0 0,0 1 0,0-1 0,0 0 0,0 0 0,0 0 0,0 0 0,0 0 0,0 0 0,0 0 0,0 0 0,0 0 0,0 0 0,0 0 0,0 0 0,0 1 0,0-1 0,0 0 0,0 0 0,-1 0 0,1 0 0,0 0 0,0 0 0,0 0 0,0 0 0,0 0 0,0 0 0,0 0 0,0 0 0,12-3 16,11-9 140,128-105-1674,-151 117 1502,0 0 0,0 0-1,-1 0 1,1 0-1,0 0 1,0 0 0,0 0-1,0 0 1,0 0 0,0 1-1,0-1 1,0 0 0,0 0-1,0 0 1,0 0-1,0 0 1,0 0 0,0 0-1,0 0 1,0 0 0,0 1-1,0-1 1,0 0 0,0 0-1,0 0 1,0 0 0,0 0-1,0 0 1,0 0-1,0 0 1,0 0 0,0 0-1,0 1 1,0-1 0,0 0-1,0 0 1,0 0 0,1 0-1,-1 0 1,0 0-1,0 0 1,0 0 0,0 0-1,0 0 1,0 0 0,0 0-1,0 0 1,0 0 0,0 0-1,0 0 1,1 0-1,-1 0 1,0 0 0,0 0-1,0 1 1,0-1 0,0 0-1,0-1 1,0 1 0,1 0-1,-8 16-182,-11 13 388,15-25-74,0-1 0,0 1-1,1-1 1,-1 1-1,1 0 1,-1 0 0,1 0-1,1 0 1,-1 0-1,0 0 1,1 0-1,0 1 1,-1 4 0,5-8-15,0-1 0,-1 1 0,1-1 0,0 0 0,0 0 0,0 0 0,-1 0 0,1 0 0,0-1 0,0 1 1,-1-1-1,1 0 0,4-2 0,5-4-69,-1-2-1,-1 1 1,1-1 0,-2-1-1,1 0 1,-1 0 0,-1-1-1,1 0 1,6-14 0,-18 30-92,0 0 1,1 0-1,-1 0 1,1 0-1,0 1 0,0-1 1,0 1-1,1 0 1,0-1-1,-1 8 1,3-13 72,-1 1 1,1-1-1,-1 1 1,1-1-1,-1 0 1,1 1-1,0-1 1,-1 0-1,1 1 1,0-1-1,-1 0 1,1 0-1,0 0 1,-1 1-1,1-1 1,0 0-1,-1 0 1,1 0-1,0 0 1,-1 0-1,1 0 1,0 0-1,-1-1 1,1 1-1,0 0 1,-1 0-1,1 0 1,0-1-1,-1 1 1,1 0-1,-1-1 1,1 1-1,0-1 1,26-10 145,3-17-85,-24 22-27,0 1 0,0 0-1,0 0 1,13-8-1,-19 12-89,-16 35-267,14-31 319,1 0 0,0 0 0,-1 0 0,1 0 0,0 0 0,1 0 0,-1 1 0,1-1 0,-1 0 0,1 1 0,0-1 0,0 0-1,1 6 1,0-7 3,0-1 0,0 1-1,-1-1 1,1 0-1,1 0 1,-1 1-1,0-1 1,0 0 0,0 0-1,1 0 1,-1 0-1,0 0 1,1 0-1,-1-1 1,1 1 0,-1 0-1,1-1 1,0 1-1,-1-1 1,1 0-1,-1 1 1,1-1 0,0 0-1,-1 0 1,1 0-1,0 0 1,-1 0-1,3-1 1,6 0 9,1 0 0,0-2-1,-1 1 1,1-1 0,-1 0 0,0-1-1,0-1 1,0 1 0,-1-1 0,0-1-1,0 0 1,0 0 0,-1-1 0,1 0-1,-2 0 1,1-1 0,-1 0 0,0 0-1,-1-1 1,8-13 0,-7 5 55,-16 22-250,-17 21 47,23-21 183,-1-1 0,1 1 0,0 0 0,0 0 0,1 1 0,0-1 0,0 0 0,0 1 0,0-1 0,1 1 0,0 0 0,0 0 0,1-1 0,-1 1 0,2 11 1,-1-16-53,1 0 1,-1 0 0,1-1-1,-1 1 1,1 0 0,-1 0-1,1 0 1,0-1 0,-1 1-1,1 0 1,0-1 0,0 1-1,-1-1 1,1 1 0,0 0 0,0-1-1,0 0 1,0 1 0,0-1-1,0 0 1,0 1 0,0-1-1,0 0 1,0 0 0,0 0-1,0 0 1,0 0 0,0 0 0,0 0-1,-1 0 1,1 0 0,0 0-1,0-1 1,0 1 0,0 0-1,0-1 1,0 1 0,0 0-1,0-1 1,0 1 0,1-2-1,1 1-487,0-1 0,0 0 0,0 0 0,0 0 0,-1 0 0,1 0 0,0-1 0,-1 1 0,0-1 0,4-4 0,3-16-4444,-5-5-2280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1.729"/>
    </inkml:context>
    <inkml:brush xml:id="br0">
      <inkml:brushProperty name="width" value="0.025" units="cm"/>
      <inkml:brushProperty name="height" value="0.025" units="cm"/>
    </inkml:brush>
  </inkml:definitions>
  <inkml:trace contextRef="#ctx0" brushRef="#br0">13 2 17713,'-5'-1'2722,"-1"1"161,4 0-32,8 0-3075,5 2-673,-2 4-2915,2-1-2754</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2.216"/>
    </inkml:context>
    <inkml:brush xml:id="br0">
      <inkml:brushProperty name="width" value="0.025" units="cm"/>
      <inkml:brushProperty name="height" value="0.025" units="cm"/>
    </inkml:brush>
  </inkml:definitions>
  <inkml:trace contextRef="#ctx0" brushRef="#br0">126 1 18674,'0'0'4948,"-8"2"-3314,4-1-1511,1-1-95,0 1 0,1-1 0,-1 1 0,1-1 0,-1 1 0,1 0 0,-1 0 0,1 0 0,0 0 0,-1 1 0,1-1 0,0 1 0,0-1 0,0 1 0,0 0 0,0-1 0,1 1 0,-1 0 0,0 1 0,1-1 0,-1 0 0,1 0-1,0 0 1,0 1 0,0-1 0,0 1 0,0-1 0,0 1 0,1-1 0,-1 1 0,1 0 0,0 3 0,0 2-24,1 0 0,0 0 0,0 0 0,1 0 0,0 0 0,0-1 0,1 1 0,0-1-1,1 1 1,-1-1 0,1 0 0,1 0 0,-1 0 0,1-1 0,8 8 0,-3 0 51,-4-7-74,-1 0 1,0 0 0,-1 1 0,0-1 0,0 1 0,0 0-1,-1 1 1,0-1 0,-1 0 0,0 1 0,0-1-1,0 10 1,-2-13 51,0 1 1,-1-1-1,0 0 0,0 1 0,0-1 0,-1 0 0,1 0 0,-1 0 0,0 0 0,-1 0 1,1-1-1,-1 1 0,0-1 0,0 1 0,-1-1 0,1 0 0,-1 0 0,0-1 1,0 1-1,-8 5 0,6-4 211,0-1 0,-1 0 0,1-1 1,-1 1-1,0-1 0,0 0 0,-13 3 1,19-6-239,-1 0 0,1 1 0,-1-1 0,1 0 1,-1 0-1,1 0 0,-1 0 0,1 0 0,-1 0 0,1-1 1,-1 1-1,1 0 0,-1-1 0,1 1 0,-1-1 1,1 1-1,0-1 0,-1 0 0,1 0 0,0 0 1,0 0-1,0 1 0,-1-2 0,1 1 0,0 0 1,0 0-1,0 0 0,1 0 0,-1-1 0,0 1 0,0 0 1,1-1-1,-1 1 0,1 0 0,-1-1 0,1 1 1,-1-1-1,1 1 0,0-1 0,0 1 0,0-1 1,0 1-1,0-3 0,-1-5-129,1 1-1,0-1 1,1 0 0,0 0 0,0 1-1,1-1 1,0 1 0,0-1-1,1 1 1,0 0 0,8-15 0,-3 11 18,0 1 1,0-1-1,1 2 1,0-1 0,1 2-1,22-18 1,26-15 115,-39 30 35,-1-1 0,0-1 0,0 0-1,24-27 1,-39 31 1251,-13 14-1149,-18 15-333,0 26 323,27-45-135,1 1 0,-1 0-1,1 0 1,-1 0 0,1 0 0,-1-1 0,1 1 0,0 0 0,-1 0-1,1 0 1,0 0 0,0 0 0,0 0 0,-1 0 0,1 0-1,0 0 1,1 0 0,-1 0 0,0 0 0,0 0 0,0 0 0,0 0-1,1 0 1,-1 0 0,0-1 0,1 1 0,-1 0 0,1 0-1,-1 0 1,1 0 0,0-1 0,-1 1 0,1 0 0,0-1 0,-1 1-1,1 0 1,0-1 0,0 1 0,-1-1 0,1 1 0,0-1 0,0 1-1,0-1 1,0 0 0,0 1 0,0-1 0,0 0 0,1 0-1,14 1 45,-1-1 0,0-1 0,0 0-1,1-1 1,-1-1 0,0 0-1,-1-1 1,1 0 0,18-10 0,-9 5-70,1 1 1,26-4 0,-50 11 15,-1 1 0,1 0 0,-1 0 0,1 0 0,-1 0 1,1 0-1,-1 0 0,1-1 0,-1 1 0,1 0 0,-1 1 0,1-1 1,-1 0-1,0 0 0,1 0 0,-1 0 0,1 0 0,-1 0 0,1 0 0,-1 1 1,1-1-1,-1 0 0,0 0 0,1 1 0,-1-1 0,1 0 0,-1 1 0,0-1 1,1 0-1,-1 1 0,0-1 0,1 1 0,-1-1 0,0 0 0,0 1 1,0-1-1,1 1 0,-1-1 0,0 1 0,0-1 0,0 1 0,0-1 0,0 1 1,0-1-1,0 1 0,0-1 0,0 1 0,0-1 0,0 1 0,0-1 0,0 0 1,0 1-1,0-1 0,0 1 0,-1-1 0,1 1 0,0 0 15,-1 0 0,1-1-1,0 1 1,0 0-1,0-1 1,0 1 0,0 0-1,0 0 1,0-1 0,0 1-1,0 0 1,0 0 0,0-1-1,0 1 1,0 0 0,1-1-1,-1 1 1,0 0 0,0-1-1,1 1 1,-1 0 0,1-1-1,-1 1 1,0-1 0,1 1-1,-1-1 1,1 1 0,-1-1-1,1 1 1,0-1 0,-1 1-1,1-1 1,-1 0 0,1 1-1,0-1 1,-1 0-1,1 0 1,0 1 0,1-1-1,34-1 347,-31 1-496,-1-1 0,1 1 0,0 0 0,0 0 0,0 0 0,-1 1 1,1-1-1,7 3 0,-11-2 68,0-1 0,-1 1 0,1 0-1,0-1 1,-1 1 0,1 0 0,-1-1 0,1 1 0,-1 0 0,1 0 0,-1 0 0,1-1-1,-1 1 1,0 0 0,1 0 0,-1 0 0,0 0 0,0 0 0,0 1 0,4 10-2126,0-8-2403,2-3-3901</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4.256"/>
    </inkml:context>
    <inkml:brush xml:id="br0">
      <inkml:brushProperty name="width" value="0.025" units="cm"/>
      <inkml:brushProperty name="height" value="0.025" units="cm"/>
    </inkml:brush>
  </inkml:definitions>
  <inkml:trace contextRef="#ctx0" brushRef="#br0">156 158 13421,'1'-4'809,"-1"1"1,0 0 0,0 0-1,-1 0 1,1 0 0,-1 0-1,1-1 1,-1 1 0,0 0 0,0 0-1,-1 0 1,1 1 0,-2-5-1,1 6-760,1 1-1,0-1 1,-1 0-1,1 0 1,-1 0-1,1 1 1,-1-1-1,1 1 1,-1-1-1,0 1 1,1 0-1,-1-1 1,1 1-1,-1 0 1,0 0-1,1 0 1,-1 0-1,0 1 1,1-1-1,-1 0 1,1 1-1,-1-1 1,1 1-1,-1-1 1,1 1-1,-1 0 1,1 0-1,-1-1 1,-1 3-1,-5 1 5,0 0 0,1 1-1,-1 0 1,1 1 0,0 0-1,0 0 1,1 0-1,0 1 1,0 0 0,0 0-1,1 0 1,0 1 0,-7 15-1,12-23-51,0 1 0,0-1-1,0 1 1,0-1 0,0 0 0,1 1-1,-1-1 1,0 0 0,0 1 0,0-1 0,0 0-1,1 1 1,-1-1 0,0 0 0,0 1-1,1-1 1,-1 0 0,0 0 0,0 1-1,1-1 1,-1 0 0,0 0 0,1 0-1,-1 1 1,0-1 0,1 0 0,-1 0-1,1 0 1,-1 0 0,0 0 0,1 0-1,-1 0 1,0 1 0,1-1 0,-1 0 0,1-1-1,-1 1 1,0 0 0,1 0 0,-1 0-1,1 0 1,-1 0 0,1 0 0,20-4 131,-6-2-68,-1 0 0,0-1 0,0-1 0,0 0 1,-1-1-1,14-13 0,70-68 91,-94 87-145,52-55 91,-99 137-651,37-70 580,1 0 1,0 0-1,0 0 0,1 1 0,0 0 1,1 0-1,0 0 0,1 1 0,0-1 1,0 1-1,0 12 0,3-22-21,0 0-1,1 0 1,-1-1-1,0 1 1,1 0-1,-1-1 1,1 1-1,-1 0 1,1-1-1,-1 1 1,1-1-1,-1 1 1,1-1-1,0 1 1,-1-1-1,1 1 1,0-1-1,-1 0 1,1 1-1,0-1 1,0 0 0,-1 0-1,1 1 1,0-1-1,0 0 1,0 0-1,-1 0 1,1 0-1,0 0 1,0 0-1,0 0 1,-1 0-1,2-1 1,33-5 358,-21-2-311,1 0 1,-1-1 0,0-1-1,-1 0 1,0-1-1,-1 0 1,0-1-1,0 0 1,11-18 0,-23 30-65,0 0 1,0 0-1,0 0 1,0 0-1,-1 0 1,1 0-1,0 0 1,0 0-1,0 0 1,0 0-1,0 0 1,0 0-1,0 0 1,0 0-1,0 0 0,-1 0 1,1 0-1,0 0 1,0 0-1,0 0 1,0 0-1,0-1 1,0 1-1,0 0 1,0 0-1,0 0 1,0 0-1,0 0 1,0 0-1,0 0 1,-1 0-1,-17 13-8,-23 21 278,35-29-183,1-1 8,1 0 0,-1 0 0,0 0 0,1 1 0,0 0 1,0-1-1,1 2 0,-1-1 0,1 0 0,0 1 0,0-1 1,-2 8-1,6-12-83,-1-1 1,1 1 0,-1 0-1,0-1 1,1 1-1,0 0 1,-1-1 0,1 1-1,-1-1 1,1 1-1,0-1 1,-1 1-1,1-1 1,0 0 0,-1 1-1,1-1 1,0 0-1,0 1 1,-1-1 0,1 0-1,0 0 1,0 0-1,0 0 1,-1 0 0,1 0-1,0 0 1,0 0-1,1 0 1,32 0 144,-26 0-143,1-1-7,-1 0-1,1-1 1,-1 1-1,0-2 1,0 1-1,0-1 1,0 0-1,9-6 1,23-8-370,94-1-2918,-132 21 3281,0-1-1,-1 1 1,0 0 0,1 0-1,-1-1 1,0 1-1,0 0 1,-1 0-1,1 0 1,-1 0 0,0 1-1,1-1 1,-2 4-1,3 5 15,1-6 2614,-2-14-1688,-1-29-1332,-1 20 569,1 17-292,1-2-341,0 1 464,0 0 0,0-1 1,0 1-1,0 0 0,0 0 1,0-1-1,0 1 0,1 0 1,-1 0-1,0 0 0,1 0 1,-1 1-1,1-1 0,1-1 1,7 3-1078,4-1-2063,1-2-4030,3-4-6507</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5.792"/>
    </inkml:context>
    <inkml:brush xml:id="br0">
      <inkml:brushProperty name="width" value="0.025" units="cm"/>
      <inkml:brushProperty name="height" value="0.025" units="cm"/>
    </inkml:brush>
  </inkml:definitions>
  <inkml:trace contextRef="#ctx0" brushRef="#br0">19 9 8136,'-7'-5'3203,"-4"2"4484,11 10-7142,11 2-353,4 0-96,7 1-641,6-1-2914,7 2-3940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6.457"/>
    </inkml:context>
    <inkml:brush xml:id="br0">
      <inkml:brushProperty name="width" value="0.025" units="cm"/>
      <inkml:brushProperty name="height" value="0.025" units="cm"/>
    </inkml:brush>
  </inkml:definitions>
  <inkml:trace contextRef="#ctx0" brushRef="#br0">1 109 10634,'7'-37'7379,"14"5"-3433,-18 28-3798,1 1 1,0-1-1,0 1 0,0 0 1,0 0-1,1 0 0,-1 1 1,1-1-1,0 1 0,0 0 1,0 0-1,0 1 1,0 0-1,0 0 0,0 0 1,0 0-1,0 1 0,1 0 1,-1 0-1,6 1 0,-9-1-144,-1 1-1,1-1 0,-1 1 1,0 0-1,1 0 0,-1 0 1,0-1-1,1 1 0,-1 0 0,0 1 1,0-1-1,0 0 0,0 0 1,0 0-1,0 1 0,0-1 1,-1 0-1,1 1 0,0-1 1,-1 1-1,1-1 0,-1 1 0,0-1 1,1 1-1,-1-1 0,0 1 1,0-1-1,0 1 0,0-1 1,0 1-1,0-1 0,0 1 1,-1 2-1,0 2 20,0 0 0,0 0 1,0-1-1,0 1 0,-1 0 1,0-1-1,-5 10 0,2-8 17,0-1 0,-1 0 0,1 0-1,-12 8 1,11-10 4,2 0 0,-1 0-1,0 1 1,1-1 0,0 1 0,0 0-1,0 0 1,-2 6 0,5-10-44,1-1 0,-1 1-1,1 0 1,-1 0 0,1 0 0,-1 0 0,1 0-1,0 0 1,0 0 0,0 0 0,0 0 0,0 0 0,0 1-1,0-1 1,0 0 0,0 0 0,0 0 0,0 0-1,0 0 1,1 0 0,-1 0 0,1 0 0,-1 0-1,0 0 1,1-1 0,0 1 0,-1 0 0,2 1 0,-1-1 9,1 1 1,0-1 0,0 0 0,0 0 0,0 0-1,0 0 1,0-1 0,1 1 0,-1-1 0,0 1-1,0-1 1,4 0 0,4 1 43,0-1 1,-1-1-1,1 0 1,-1 0-1,14-4 1,-4-3 81,-1 0 1,0-1-1,0 0 1,0-2-1,-2 0 0,1-1 1,-1 0-1,-1-2 1,0 1-1,13-18 0,-28 31-137,0 0 0,0 0-1,-1 0 1,1 0-1,0 0 1,0 0 0,0 0-1,-1 0 1,1-1-1,0 1 1,0 0 0,0 0-1,-1 0 1,1 0-1,0 0 1,0 0 0,0 0-1,0 0 1,-1 0-1,1-1 1,0 1 0,0 0-1,0 0 1,0 0-1,0 0 1,0-1 0,-1 1-1,1 0 1,0 0 0,0 0-1,0 0 1,0-1-1,0 1 1,0 0 0,0 0-1,0 0 1,0-1-1,0 1 1,0 0 0,0 0-1,0 0 1,0-1-1,0 1 1,-20 13-272,14-7 269,0 0 0,0 0-1,1 1 1,0 0 0,0 0-1,1 0 1,0 1 0,0-1-1,0 1 1,1 0 0,0 0-1,1 0 1,0 1 0,-1 10-1,3-18 24,0 0-1,1 0 0,-1 1 0,1-1 0,-1 0 1,1 0-1,0 0 0,-1 0 0,1 1 0,0-1 1,0 0-1,0 0 0,0-1 0,0 1 0,0 0 1,0 0-1,0 0 0,0-1 0,0 1 0,1 0 1,-1-1-1,0 1 0,0-1 0,1 0 0,-1 1 1,0-1-1,1 0 0,-1 0 0,0 0 0,1 0 1,-1 0-1,0 0 0,1 0 0,-1 0 0,0 0 1,2-1-1,4 1 91,0-1 0,0 0 0,0 0 0,0-1 0,0 0 1,7-3-1,1-3-36,-1-1 1,1-1 0,-1 0 0,23-23-1,12-8 18,-65 79-645,11-30 561,0 0 0,1 0 0,0 1-1,0-1 1,1 1 0,0 0 0,1 0 0,0 0 0,0 1-1,-1 17 1,4-26 15,-1 0 1,0-1-1,0 1 0,0 0 0,1-1 1,-1 1-1,0-1 0,1 1 0,-1 0 0,0-1 1,1 1-1,-1-1 0,1 1 0,-1-1 1,1 0-1,-1 1 0,1-1 0,-1 1 0,1-1 1,0 0-1,-1 1 0,1-1 0,0 0 0,-1 0 1,1 1-1,-1-1 0,1 0 0,0 0 1,-1 0-1,1 0 0,0 0 0,-1 0 0,1 0 1,0 0-1,-1 0 0,1 0 0,0-1 1,-1 1-1,1 0 0,0 0 0,-1 0 0,1-1 1,0 0-1,29-13 892,-24 8-835,-1-1-1,0 1 0,-1-1 0,0 0 0,0 0 1,0 0-1,-1-1 0,0 1 0,-1-1 1,0 0-1,0 0 0,0 0 0,-1 0 1,0-12-1,-1 19-195,0 2 105,-1 0 0,1 1 0,-1-1-1,1 0 1,-1 0 0,1 0-1,0 0 1,0 1 0,-1-1 0,1 0-1,0 0 1,0 0 0,0 1 0,0-1-1,1 0 1,-1 0 0,0 0 0,0 1-1,1-1 1,-1 0 0,1 0 0,-1 0-1,1 0 1,-1 0 0,1 0 0,0 0-1,0 0 1,-1 0 0,1 0 0,1 1-1,4 0 36,-1 0 1,1-1-1,0 0 0,-1 0 0,1 0 0,0-1 0,0 0 1,0 0-1,0 0 0,-1-1 0,1 1 0,0-1 0,8-3 1,-3 1-1,0-1 0,-1 0 0,1-1 0,-1 0 0,18-12 0,-27 17-19,23-20 20,-24 20-22,1 0-1,0-1 1,-1 0-1,1 1 0,0-1 1,-1 1-1,1-1 0,0 0 1,-1 1-1,1-1 1,-1 0-1,1 0 0,-1 1 1,0-1-1,1 0 1,-1 0-1,0 0 0,1 0 1,-1 1-1,0-1 1,0 0-1,0 0 0,0 0 1,0 0-1,0 0 1,0 0-1,0 0 0,0-1 1,-1 2-23,0-1 0,0 1 0,0-1 1,0 1-1,0 0 0,0 0 0,0 0 0,0-1 1,0 1-1,0 0 0,0 0 0,-1 0 1,1 1-1,0-1 0,0 0 0,0 0 1,0 0-1,0 1 0,0-1 0,0 1 0,1-1 1,-1 1-1,0-1 0,0 1 0,0-1 1,-1 2-1,-23 16-100,20-13 126,-1 0 1,1 0 0,1 1-1,-1 0 1,1 0 0,-4 8-1,7-13 1,0 0 0,1 0 0,-1 0 1,0 0-1,1 0 0,-1 0 0,1 0 0,-1 0 0,1 0 0,-1 0 0,1 1 0,0-1 0,0 0 0,0 0 1,-1 0-1,1 0 0,0 1 0,0-1 0,1 0 0,-1 0 0,0 0 0,0 1 0,1-1 0,-1 0 0,0 0 1,1 0-1,-1 0 0,1 0 0,-1 0 0,1 0 0,0 0 0,0 0 0,-1 0 0,1 0 0,0 0 0,0-1 1,0 1-1,0 0 0,0 0 0,0-1 0,0 1 0,0-1 0,0 1 0,2 0 0,7 1 4,1-1-1,0 1 0,0-2 0,0 0 1,0 0-1,0-1 0,0 0 0,0-1 1,-1 0-1,1-1 0,-1 0 0,1-1 1,-1 0-1,0-1 0,0 1 0,-1-2 1,0 0-1,0 0 0,0 0 0,0-1 1,11-13-1,-49 41-638,28-19 629,-1 1-1,1-1 1,-1 0 0,1 1-1,0-1 1,0 1 0,0-1 0,0 1-1,1 0 1,-1-1 0,1 1-1,-1 0 1,1 5 0,0-6 34,1-1-1,-1 1 1,0-1 0,1 1 0,0-1 0,-1 1 0,1-1-1,0 1 1,-1-1 0,1 1 0,0-1 0,0 0 0,0 0-1,1 1 1,-1-1 0,0 0 0,3 2 0,0-1-196,1 1 0,0-1 0,0 0 0,0-1 0,0 1 0,0-1 0,0 0 0,1 0 0,-1 0 0,0-1 0,0 0 0,1 0 1,5-1-1,-10 1-312,1-1 0,-1 1 0,1-1 1,0 0-1,-1 1 0,1-1 0,-1 0 1,0 0-1,1 0 0,-1 0 0,0 0 1,0 0-1,1 0 0,-1-1 1,0 1-1,0 0 0,0-1 0,0 1 1,-1-1-1,1 1 0,0-1 0,-1 1 1,1-1-1,-1 1 0,1-1 0,-1 0 1,1-1-1,4-20-8622</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6.851"/>
    </inkml:context>
    <inkml:brush xml:id="br0">
      <inkml:brushProperty name="width" value="0.025" units="cm"/>
      <inkml:brushProperty name="height" value="0.025" units="cm"/>
    </inkml:brush>
  </inkml:definitions>
  <inkml:trace contextRef="#ctx0" brushRef="#br0">17 22 16047,'-7'-11'3203,"1"4"417,3 4 1633,8 3-5734,3 4-1985,-3-1-2627,6-3-5733</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7.457"/>
    </inkml:context>
    <inkml:brush xml:id="br0">
      <inkml:brushProperty name="width" value="0.025" units="cm"/>
      <inkml:brushProperty name="height" value="0.025" units="cm"/>
    </inkml:brush>
  </inkml:definitions>
  <inkml:trace contextRef="#ctx0" brushRef="#br0">164 80 11050,'0'0'3257,"6"-9"-545,0 2-1784,14-21 520,-13 1 2587,-8 26-3984,1 0-1,-1 1 0,0-1 1,1 0-1,-1 1 1,0-1-1,1 1 1,-1-1-1,0 1 0,0-1 1,0 1-1,1 0 1,-1-1-1,0 1 1,0 0-1,0 0 0,0-1 1,0 1-1,0 0 1,0 0-1,0 0 1,1 0-1,-1 0 0,0 0 1,0 0-1,0 1 1,0-1-1,0 0 1,0 0-1,0 1 0,0 0 1,-34 8-213,-30 30 191,60-35-32,-1 0 0,1 0 0,0 1 0,0-1 1,0 1-1,0 1 0,1-1 0,0 1 0,-3 5 0,6-10 1,1 0-1,0 0 1,0-1 0,0 1-1,0 0 1,0-1-1,0 1 1,0 0 0,0 0-1,1-1 1,-1 1-1,0 0 1,0-1 0,0 1-1,1 0 1,-1-1-1,0 1 1,1 0 0,-1-1-1,1 1 1,-1-1-1,1 1 1,-1 0 0,1-1-1,-1 1 1,1-1-1,-1 0 1,1 1 0,0-1-1,-1 1 1,1-1-1,0 0 1,-1 0 0,1 1-1,0-1 1,-1 0-1,1 0 1,0 0 0,1 0-1,38 8-106,-29-7 95,-2 0-24,0 1 0,0-1 0,0 1 0,-1 1-1,1 0 1,-1 0 0,1 1 0,-1 0 0,0 0-1,-1 1 1,1 0 0,8 7 0,-15-11 48,0 0 1,-1-1-1,1 1 1,0 0-1,-1-1 1,1 1-1,-1 0 1,1 0-1,-1 0 1,0-1-1,1 1 1,-1 0-1,0 0 1,0 0-1,1 0 1,-1 0-1,0 0 1,0 0-1,0 0 0,0-1 1,0 1-1,0 0 1,0 0-1,-1 0 1,1 0-1,0 0 1,0 0-1,-1 0 1,1-1-1,0 1 1,-2 1-1,0 0 125,0 1-1,0-1 1,0-1-1,0 1 0,-1 0 1,1 0-1,-1-1 1,1 0-1,-1 1 1,-3 0-1,-68 17 2848,72-19-2904,-12 3 336,3-1-272,-1 0 0,-1 0 0,1-1-1,0-1 1,-15 0 0,27-1-228,0 1-1,-1 0 1,1 0-1,0 0 1,-1 0-1,1 0 1,0 0 0,0 0-1,-1 0 1,1-1-1,0 1 1,-1 0-1,1 0 1,0 0 0,0-1-1,0 1 1,-1 0-1,1 0 1,0-1 0,0 1-1,0 0 1,-1-1-1,1 1 1,0 0-1,0 0 1,0-1 0,0 1-1,0 0 1,0-1-1,0 1 1,0 0-1,0-1 1,0 0 0,8-17-9099,6 8 1956</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7.925"/>
    </inkml:context>
    <inkml:brush xml:id="br0">
      <inkml:brushProperty name="width" value="0.025" units="cm"/>
      <inkml:brushProperty name="height" value="0.025" units="cm"/>
    </inkml:brush>
  </inkml:definitions>
  <inkml:trace contextRef="#ctx0" brushRef="#br0">15 42 17232,'0'0'6599,"8"2"-6391,-6-2-190,5 2 97,1 0 0,-1 0 0,0-1 0,0 0 1,12-1-1,-17 0-36,-1 0 0,1 0 1,-1 0-1,1 0 0,-1-1 0,1 1 1,-1 0-1,1-1 0,-1 1 0,1-1 1,-1 0-1,1 0 0,-1 1 0,0-1 1,0 0-1,1 0 0,-1 0 0,0 0 1,0-1-1,0 1 0,0 0 1,0 0-1,0-1 0,0 1 0,-1 0 1,1-1-1,0 1 0,-1-1 0,1 1 1,-1-1-1,0 1 0,1-1 0,-1 1 1,0-1-1,0 1 0,0-1 0,0-2 1,0 4-92,-1-1 0,1 0 0,0 1 0,-1-1 0,1 0 0,-1 1 0,1-1 0,0 1 0,-1-1 1,1 1-1,-1-1 0,1 1 0,-1-1 0,0 1 0,1-1 0,-1 1 0,0 0 0,1-1 0,-1 1 1,0 0-1,1 0 0,-1-1 0,0 1 0,1 0 0,-1 0 0,0 0 0,0 0 0,1 0 0,-1 0 1,0 0-1,1 0 0,-1 0 0,0 0 0,0 1 0,1-1 0,-1 0 0,0 0 0,1 1 0,-1-1 1,-1 1-1,-30 12-461,-8 27 390,38-38 77,0 1-1,0 0 1,0-1-1,0 1 0,1 0 1,0 0-1,-1 0 1,1 0-1,0 0 1,1 0-1,-1 0 1,0 0-1,1 1 1,0-1-1,0 5 1,0-7 10,1 0-1,-1 0 1,1 0 0,0 0 0,-1-1 0,1 1 0,0 0-1,0 0 1,0-1 0,-1 1 0,1 0 0,0-1 0,0 1-1,0-1 1,0 1 0,0-1 0,0 1 0,1-1 0,-1 0-1,0 0 1,0 1 0,0-1 0,0 0 0,0 0-1,0 0 1,0 0 0,3-1 0,32-1 177,-25 0-184,0-2 0,1 1 0,-1-2 0,0 1 0,-1-1 0,0-1 0,1 0 0,-2-1 0,1 1 0,-1-2 0,0 1 0,0-2-1,9-11 1,-17 20-199,-22 31-786,18-26 1029,0 0 1,0 0-1,1 0 1,-1 0-1,1 1 1,0-1-1,1 1 1,-1 0-1,1-1 1,0 1-1,1 0 1,-1 9-1,2-14-24,-1 0 1,1 0-1,0 0 0,-1-1 0,1 1 1,0 0-1,-1 0 0,1-1 0,0 1 0,0-1 1,0 1-1,0-1 0,-1 1 0,1-1 1,0 1-1,0-1 0,0 0 0,0 1 1,0-1-1,0 0 0,0 0 0,0 0 1,0 0-1,0 0 0,0 0 0,0 0 0,0 0 1,0 0-1,2-1 0,34-5-406,-32 3-480,0 0-1,0 1 1,-1-2-1,1 1 1,-1 0-1,0-1 1,6-6-1,13-15-6753</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8.566"/>
    </inkml:context>
    <inkml:brush xml:id="br0">
      <inkml:brushProperty name="width" value="0.025" units="cm"/>
      <inkml:brushProperty name="height" value="0.025" units="cm"/>
    </inkml:brush>
  </inkml:definitions>
  <inkml:trace contextRef="#ctx0" brushRef="#br0">123 1 18514,'0'0'1110,"-5"9"1068,0 1-1669,0 1 0,0 0 0,1 0 0,0 1 0,1-1 0,1 1-1,0 0 1,-2 23 0,5-4-391,1-21-97,-1 0 0,-1 0 1,0 0-1,-1 0 1,1 0-1,-2 0 0,0 0 1,0 0-1,0-1 0,-7 15 1,9-24-39,0 1 1,0-1 0,0 0-1,0 0 1,-1 1-1,1-1 1,0 0 0,0 0-1,0 0 1,-1 1 0,1-1-1,0 0 1,0 0-1,-1 0 1,1 1 0,0-1-1,0 0 1,-1 0 0,1 0-1,0 0 1,-1 0-1,1 0 1,0 0 0,0 0-1,-1 0 1,1 0 0,0 0-1,-1 0 1,1 0-1,0 0 1,-1 0 0,1 0-1,0 0 1,0 0 0,-1 0-1,1 0 1,0 0-1,-1 0 1,1-1 0,0 1-1,0 0 1,-1 0 0,1 0-1,0 0 1,0-1-1,0 1 1,-1 0 0,1 0-1,0-1 1,0 1 0,0 0-1,0 0 1,-1-1 0,1 1-1,0 0 1,0-1-1,0 1 1,0 0 0,0-1-1,-8-20-1125,7 19 832,-47-114-1403,51 119 1978,0-1 0,0 1 1,1-1-1,-1 1 1,1-1-1,-1 0 0,1 0 1,0-1-1,-1 1 1,1-1-1,6 2 0,56 14 832,-36-14-83,50 1-1,-73-4-935,1 0 1,-1-1-1,1 1 0,-1-2 0,1 1 0,-1-1 0,0 0 0,0-1 0,1 0 1,-2 0-1,1 0 0,8-6 0,-14 6-54,-8 4-151,-12 5-64,15-4 212,1 0-1,0 0 0,0 1 0,0-1 1,0 0-1,0 1 0,0 0 0,1 0 0,-1 0 1,1 0-1,0 0 0,0 0 0,0 1 1,0-1-1,0 1 0,1-1 0,0 1 0,-1 4 1,2-8-11,0 1 0,1 0 0,-1-1 0,0 1 0,1 0 0,-1-1 0,1 1 0,-1-1 0,1 1 0,-1-1 0,1 1 0,0-1 0,-1 1 0,1-1 0,-1 1 0,1-1 0,0 0 0,0 1 0,-1-1 0,1 0 0,0 0 0,-1 1 0,1-1 0,0 0 0,0 0 0,-1 0 0,1 0 0,0 0 0,1 0 0,32 0 239,-25-1-163,79-9 189,-69 7-391,0 0 0,1 1 0,-1 1 1,20 1-1,-37 1 100,0 1 0,0-1 0,0 0 0,-1 0 0,1 1 0,0-1 1,-1 1-1,1 0 0,-1-1 0,0 1 0,1 0 0,-1 0 0,0 0 0,0 0 1,0 0-1,0 2 0,19 25 131,-1-22 1187,-10-6-3845</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38.956"/>
    </inkml:context>
    <inkml:brush xml:id="br0">
      <inkml:brushProperty name="width" value="0.025" units="cm"/>
      <inkml:brushProperty name="height" value="0.025" units="cm"/>
    </inkml:brush>
  </inkml:definitions>
  <inkml:trace contextRef="#ctx0" brushRef="#br0">0 1 2498,'0'0'21493,"48"-1"-21461,-31 1-1954,-10 0-5893</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40.523"/>
    </inkml:context>
    <inkml:brush xml:id="br0">
      <inkml:brushProperty name="width" value="0.025" units="cm"/>
      <inkml:brushProperty name="height" value="0.025" units="cm"/>
    </inkml:brush>
  </inkml:definitions>
  <inkml:trace contextRef="#ctx0" brushRef="#br0">148 33 12204,'0'0'13858,"1"-7"-13543,-1 6-313,1-1-1,-1 1 1,0 0 0,0 0-1,0-1 1,0 1 0,0 0-1,-1 0 1,1 0 0,0-1-1,0 1 1,-1 0 0,1 0-1,-1 0 1,1 0 0,-2-2-1,1 2-1,1 1 0,-1 0 0,1-1 0,-1 1 0,1 0 0,-1-1 0,0 1-1,1 0 1,-1 0 0,1 0 0,-1 0 0,0 0 0,1 0 0,-1 0 0,0 0 0,1 0 0,-1 0 0,0 0-1,1 0 1,-1 0 0,1 0 0,-1 1 0,-1-1 0,-48 32 42,41-25-14,3-3 36,0 0 0,0 0 0,1 0 0,-1 1 0,1 0 0,0 0 0,1 0 1,-1 0-1,1 1 0,0 0 0,0 0 0,1 0 0,-3 7 0,9-12-38,0 0 0,0-1 1,0 0-1,0 1 0,0-1 0,0 0 0,0-1 1,0 1-1,0 0 0,4-2 0,2-1 22,0-1 0,0 0 0,0-1 0,-1 0-1,1 0 1,8-9 0,-8 8-95,-1-1 0,1 2 0,1-1 0,-1 1 0,14-5 1,-21 10 12,-1 0 0,0 0 0,1 0 0,-1 0 0,0 0 1,1 0-1,-1 0 0,0 1 0,0-1 0,1 0 0,-1 1 1,0-1-1,0 1 0,1 0 0,-1-1 0,0 1 0,0 0 1,0 0-1,0-1 0,0 1 0,0 0 0,0 0 0,0 0 1,-1 0-1,1 1 0,0-1 0,0 0 0,-1 0 0,1 0 1,-1 1-1,1-1 0,-1 0 0,0 0 0,1 1 0,-1-1 1,0 3-1,10 56-78,-9-55 72,2 27 87,1-6 45,-1 0-1,-1 0 1,-2 1 0,0-1-1,-2 1 1,-6 34-1,6-56 25,0 0 1,-1-1-1,1 1 0,-1-1 1,0 1-1,0-1 0,0 0 1,-1 0-1,1 0 0,-1-1 0,0 1 1,0-1-1,0 0 0,-1 0 1,1 0-1,-1-1 0,1 1 0,-1-1 1,0 0-1,0-1 0,0 1 1,0-1-1,-7 1 0,8-1-101,0 0 0,-1-1-1,0 1 1,1-1 0,-1 0-1,1-1 1,-1 1 0,1-1 0,-1 1-1,1-1 1,0-1 0,-1 1-1,1-1 1,0 1 0,0-1 0,0-1-1,0 1 1,0 0 0,1-1-1,-1 0 1,1 0 0,-1 0 0,1 0-1,0 0 1,0-1 0,0 1-1,-2-5 1,4 6-26,0-1 1,0 1-1,0-1 0,0 1 1,1 0-1,-1-1 0,1 0 0,-1 1 1,1-1-1,0 1 0,0-1 0,0 1 1,0-1-1,0 0 0,1 1 0,-1-1 1,1 1-1,0-1 0,-1 1 1,1-1-1,0 1 0,1 0 0,-1 0 1,0-1-1,1 1 0,-1 0 0,1 0 1,0 0-1,-1 0 0,1 1 0,0-1 1,0 0-1,3-1 0,8-6-22,1 0-1,0 1 0,1 1 0,19-8 0,-10 5 29,25-12-20,66-33 35,-104 48 8,1 0 0,-1-1 0,-1 0 0,1-1-1,-1 0 1,-1 0 0,10-13 0,-17 20 2,0 0 0,0 0 0,-1-1 0,1 1 0,-1 0 0,0-1 0,0 0 0,0 1 0,0-1-1,0 0 1,0 1 0,-1-1 0,1 0 0,-1 0 0,0 1 0,0-1 0,0-3 0,0 5-14,-1-1 1,0 1-1,0 0 0,1-1 1,-1 1-1,0 0 0,0 0 1,0-1-1,0 1 0,0 0 1,-1 0-1,1 0 0,0 0 1,0 1-1,-1-1 0,1 0 1,0 1-1,-1-1 0,1 0 1,-1 1-1,1 0 0,-1-1 1,1 1-1,-1 0 0,1 0 1,-1 0-1,1 0 0,-1 0 1,1 0-1,-3 0 0,-2 1-22,0-1 0,0 1 0,0 0 0,0 0 1,0 1-1,0 0 0,0 0 0,0 0 0,1 1 0,-1 0 0,1 0 0,0 0 0,-5 5 0,6-5 0,1-1 1,-1 2-1,1-1 1,0 0-1,0 0 1,1 1-1,-1 0 1,1 0-1,-1-1 1,1 1-1,0 1 1,1-1-1,-1 0 1,1 0 0,0 1-1,0-1 1,0 0-1,0 8 1,1-11-116,0 1 1,0-1 0,0 0 0,0 0-1,1 1 1,-1-1 0,0 0 0,1 0-1,-1 0 1,1 0 0,-1 1 0,1-1-1,0 0 1,0 0 0,-1 0 0,1 0-1,0-1 1,0 1 0,0 0 0,0 0-1,0 0 1,0-1 0,0 1 0,2 1-1,0-1-282,1 1-1,0-1 0,0 0 1,0 0-1,0 0 1,0-1-1,8 1 0,0-1-1095,-1-1 0,1 0 0,-1 0 0,1-1 0,11-4-1,14-9-4079</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41.222"/>
    </inkml:context>
    <inkml:brush xml:id="br0">
      <inkml:brushProperty name="width" value="0.025" units="cm"/>
      <inkml:brushProperty name="height" value="0.025" units="cm"/>
    </inkml:brush>
  </inkml:definitions>
  <inkml:trace contextRef="#ctx0" brushRef="#br0">117 15 4837,'0'0'17835,"-9"0"-17557,6 0-240,0 0 0,0 0 0,0 1 0,0-1 0,0 1 0,0-1 0,0 1 0,0 0 0,0 0 0,0 0 0,1 1 0,-1-1 1,1 1-1,-1 0 0,1-1 0,-1 1 0,1 0 0,0 0 0,0 1 0,0-1 0,0 0 0,0 1 0,0-1 0,1 1 0,-1-1 0,1 1 0,0 0 1,0 0-1,0 0 0,0 0 0,0-1 0,0 1 0,1 0 0,0 0 0,-1 0 0,1 1 0,0-1 0,1 0 0,-1 0 0,0 0 0,1 0 0,0 0 1,0-1-1,0 1 0,1 3 0,3 2 9,0 0 1,0 0 0,1 0 0,12 12-1,-10-12-47,-1 0-1,-1 0 1,1 0-1,-1 1 1,7 13-1,-12-19-1,0 0 0,0-1 0,-1 1 0,1 0 0,-1 0 0,1-1 0,-1 1 0,0 0 0,0 0-1,0 0 1,0-1 0,0 1 0,-1 0 0,1 0 0,-1 0 0,0-1 0,0 1 0,0-1 0,0 1 0,-1 0 0,1-1 0,0 0-1,-1 1 1,0-1 0,-2 2 0,-2 3 100,0 0-1,-1-1 0,0 0 1,-12 8-1,16-12 10,1 0 1,-1-1-1,0 1 0,1-1 0,-1 1 1,0-1-1,0 0 0,0 0 1,0 0-1,0-1 0,0 1 1,0-1-1,0 1 0,0-1 1,0 0-1,0 0 0,-5-1 0,7 0-98,0 0-1,0 0 1,0 0-1,0 0 1,0 0-1,0 0 1,1 0-1,-1 0 1,0 0-1,1 0 1,-1 0-1,1 0 1,-1 0-1,1-1 0,-1 1 1,1 0-1,0 0 1,0-1-1,-1 1 1,1 0-1,0-1 1,0 1-1,0 0 1,1 0-1,-1-1 1,0 1-1,0 0 1,1-2-1,10-36-825,0 22 587,-1 0 0,2 1 0,1 1 0,0 0 0,0 1 0,2 0 0,0 1-1,0 1 1,26-16 0,-14 8 321,-1 0 0,28-29 0,-53 48-52,0 1 0,0-1 1,0 0-1,-1 0 0,1 0 0,0 0 1,0 0-1,0 0 0,-1-1 0,1 1 1,-1 0-1,1 0 0,-1 0 0,1-1 1,-1 1-1,0 0 0,1 0 1,-1-3-1,0 3-27,-1 1 0,1-1 0,0 1 0,-1 0 0,1-1 0,-1 1 0,1-1 0,-1 1 0,1-1 0,-1 1 0,1 0 0,-1 0 0,1-1 0,-1 1 0,1 0 0,-1 0 0,0-1 0,1 1 0,-1 0 0,1 0 0,-1 0 0,0 0 0,1 0 0,-1 0 0,1 0 0,-2 0 0,-3 0-26,0 1-1,0 0 1,1-1-1,-1 2 0,0-1 1,0 0-1,1 1 1,-8 4-1,-16 24 167,22-12-48,6-17-102,0-1-1,0 1 1,1-1 0,-1 1-1,0-1 1,0 1 0,1-1-1,-1 0 1,0 1 0,1-1-1,-1 1 1,0-1 0,1 1 0,-1-1-1,0 0 1,1 1 0,-1-1-1,1 0 1,-1 0 0,1 1-1,-1-1 1,1 0 0,-1 0-1,1 0 1,-1 1 0,1-1-1,-1 0 1,1 0 0,-1 0 0,1 0-1,0 0 1,9 0 50,0 0 0,0 0 0,0-1 0,0 0 0,-1-1 0,1 0 0,0 0 0,17-8 0,22-5-18,-48 14-42,0 1 0,0-1 0,1 1 0,-1-1 0,0 1 1,0-1-1,1 1 0,-1 0 0,0 0 0,1 0 0,-1 0 0,0 0 1,1 0-1,-1 0 0,0 0 0,1 0 0,-1 1 0,0-1 1,0 0-1,1 1 0,-1-1 0,0 1 0,0-1 0,0 1 0,0 0 1,1 0-1,-1-1 0,0 1 0,0 0 0,0 0 0,-1 0 0,1 0 1,0 0-1,0 0 0,-1 0 0,1 1 0,0-1 0,-1 0 0,1 0 1,0 2-1,0-1 24,0 1-1,0-1 1,0 0 0,0 0-1,1 0 1,-1 0 0,1 0 0,0 0-1,-1 0 1,1 0 0,0-1 0,3 3-1,-2-3 32,1 1 0,0 0-1,0-1 1,0 0 0,0 0 0,0 0-1,0-1 1,1 1 0,-1-1-1,0 0 1,0 0 0,0-1 0,0 1-1,0-1 1,7-1 0,61-24 274,-60 21-343,-7 3 91,-3 1-110,0 0 0,0 0-1,0 0 1,0 0-1,0 1 1,0-1-1,0 1 1,1-1 0,-1 1-1,0 0 1,1-1-1,1 1 1,-3 1-55,0 1 0,0-1 0,0 0-1,0 0 1,-1 0 0,1 0 0,0 1 0,-1-1 0,1 0 0,-1 1-1,0-1 1,1 0 0,-1 1 0,0-1 0,0 1 0,0-1 0,0 0-1,0 1 1,0-1 0,0 0 0,-1 3 0,1 0-679,0-2-984</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42.004"/>
    </inkml:context>
    <inkml:brush xml:id="br0">
      <inkml:brushProperty name="width" value="0.025" units="cm"/>
      <inkml:brushProperty name="height" value="0.025" units="cm"/>
    </inkml:brush>
  </inkml:definitions>
  <inkml:trace contextRef="#ctx0" brushRef="#br0">36 103 5605,'0'0'19277,"9"2"-18513,-2-2-676,-1 0 1,1 0 0,0 0 0,0-1 0,0 0 0,-1 0 0,1-1-1,-1 1 1,9-5 0,-11 5-68,-1 0-1,0 0 1,-1-1-1,1 1 1,0-1-1,0 0 1,-1 0-1,1 0 0,-1 0 1,1 0-1,-1 0 1,0-1-1,0 1 1,0-1-1,0 0 1,0 1-1,-1-1 1,1 0-1,-1 0 1,0 0-1,0 0 1,0 0-1,0 0 1,0 0-1,-1-1 0,1-3 1,-1 6-36,0 0-1,0 0 1,0 0 0,0 0-1,0 1 1,0-1 0,0 0-1,-1 0 1,1 0 0,0 0-1,-1 0 1,1 0 0,0 0 0,-1 0-1,1 0 1,-1 1 0,1-1-1,-1 0 1,0 0 0,1 1-1,-1-1 1,0 0 0,1 1-1,-1-1 1,0 1 0,0-1-1,-1 0 1,0 0-16,0 1 0,0 0 0,0-1 0,0 1 0,0 0 0,0 0 0,0 0-1,0 1 1,0-1 0,0 0 0,0 1 0,-3 0 0,-3 2-16,0 0 0,1 1-1,0-1 1,-1 2 0,1-1-1,-6 6 1,3-2 35,0 2 0,0-1 0,-10 15 0,17-20 35,1-1 1,-1 1-1,1 0 1,0 0-1,0-1 1,1 1-1,-1 0 1,1 0-1,0 1 1,0-1-1,0 0 1,1 0-1,-1 1 1,1 5-1,1-9-20,-1 0-1,1 0 0,0 0 0,-1 0 0,1 0 0,0 0 0,0-1 1,0 1-1,0 0 0,0 0 0,0-1 0,0 1 0,0-1 1,0 1-1,0-1 0,0 1 0,0-1 0,1 0 0,-1 1 0,0-1 1,0 0-1,0 0 0,0 0 0,1 0 0,-1 0 0,0 0 0,2 0 1,40-2 170,-41 2-161,12-3 25,1 0 0,-1-1 0,0-1-1,0 0 1,-1-1 0,20-11 0,-16 8-44,0 1 0,1 1 0,20-6 0,-37 13-10,-1-1 0,1 1 0,-1 0 0,1 0 0,-1 0 1,1-1-1,-1 1 0,1 0 0,0 0 0,-1 0 1,1 0-1,-1 0 0,1 0 0,-1 0 0,1 1 1,0-1-1,-1 0 0,1 0 0,-1 0 0,1 0 0,-1 1 1,1-1-1,-1 0 0,1 1 0,-1-1 0,1 0 1,-1 1-1,0-1 0,1 0 0,-1 1 0,1-1 0,-1 1 1,3 20 9,-3-20 29,-1 0 0,1 1 1,0-1-1,0 1 1,0-1-1,0 0 0,0 1 1,0-1-1,0 1 0,0-1 1,1 0-1,-1 1 0,0-1 1,1 0-1,-1 1 1,1-1-1,0 0 0,-1 0 1,1 0-1,0 1 0,0-1 1,0 0-1,0 0 0,0 0 1,0 0-1,0 0 1,0-1-1,0 1 0,0 0 1,0 0-1,1-1 0,0 1 1,9 1 71,0-1 0,0-1-1,0 0 1,0 0 0,0-1 0,0 0 0,-1-1 0,1-1 0,0 1 0,14-7-1,-11 4-783,0 1 0,0 1 0,0 0 0,28-2-1,-41 6 687,0 0 0,0 0-1,-1 0 1,1 0-1,0 0 1,0 0 0,0 0-1,-1 0 1,1 0-1,0 0 1,-1 0 0,1 0-1,-1 1 1,1-1-1,-1 0 1,0 0 0,1 1-1,-1-1 1,0 0-1,0 1 1,0-1 0,0 1-1,11 32 586,-10-33-605,-1-1 1,1 1-1,0 0 1,-1-1-1,1 0 0,0 1 1,0-1-1,0 1 1,0-1-1,-1 0 1,1 1-1,0-1 0,0 0 1,0 0-1,0 0 1,0 0-1,0 0 1,0 0-1,0 0 0,0 0 1,-1 0-1,1 0 1,0-1-1,0 1 1,0 0-1,0-1 0,0 1 1,-1 0-1,1-1 1,0 1-1,0-1 1,-1 1-1,1-1 0,0 0 1,-1 1-1,1-1 1,1-1-1,13-20-7882,-9 6 929</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42.397"/>
    </inkml:context>
    <inkml:brush xml:id="br0">
      <inkml:brushProperty name="width" value="0.025" units="cm"/>
      <inkml:brushProperty name="height" value="0.025" units="cm"/>
    </inkml:brush>
  </inkml:definitions>
  <inkml:trace contextRef="#ctx0" brushRef="#br0">1 1 18065,'0'0'8200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6.148"/>
    </inkml:context>
    <inkml:brush xml:id="br0">
      <inkml:brushProperty name="width" value="0.025" units="cm"/>
      <inkml:brushProperty name="height" value="0.025" units="cm"/>
    </inkml:brush>
  </inkml:definitions>
  <inkml:trace contextRef="#ctx0" brushRef="#br0">195 60 15855,'0'0'7207,"-6"-9"-6273,-23-28-432,28 36-487,1 0 0,-1 0 0,0 0 0,0 0 0,0 0 0,0 0 0,0 0 0,0 0 0,-1 1 0,1-1 1,0 0-1,0 1 0,0-1 0,-1 1 0,1-1 0,0 1 0,-1 0 0,1-1 0,0 1 0,-1 0 0,1 0 0,-1 0 0,1 0 0,0 0 0,-1 0 1,1 1-1,0-1 0,-1 0 0,1 1 0,0-1 0,0 1 0,-1-1 0,1 1 0,0 0 0,0-1 0,0 1 0,0 0 0,-1 0 0,1 0 0,0 0 0,1 0 1,-1 0-1,0 0 0,0 0 0,-1 2 0,-1 1-19,0 1-1,1-1 1,-1 1 0,1-1 0,0 1 0,1 0 0,-1 0-1,1 0 1,-2 8 0,3-6 3,0 1 0,0 0 0,1-1-1,0 1 1,0-1 0,0 1 0,1-1-1,0 1 1,1-1 0,5 10 0,0-3-78,1-1 1,0 0-1,1 0 1,11 11-1,-9-12-151,-1 1 0,0 0-1,-2 1 1,1 0 0,-2 1-1,9 19 1,-15-31 262,0 1 0,-1-1 0,0 1 0,0 0 0,0-1-1,-1 1 1,1 0 0,-1 0 0,0 0 0,0-1 0,0 1 0,0 0 0,-1 0-1,1 0 1,-1-1 0,0 1 0,0 0 0,-1-1 0,1 1 0,-1-1 0,0 1-1,0-1 1,0 0 0,0 0 0,0 0 0,-1 0 0,1 0 0,-1 0 0,0-1-1,0 1 1,0-1 0,0 0 0,-6 3 0,-5 4 532,-1-2 0,0 0 0,-21 7 0,30-12-454,1 0 0,-1-1 0,1 1 0,-1-1 0,1-1 0,-1 1 0,0-1 0,1 0 0,-1 0 0,0-1 0,1 1 0,-1-1 0,-9-3 0,13 2-116,-1 1 1,1-1 0,0 0 0,0 0 0,0 0 0,0-1 0,0 1 0,0 0 0,1-1 0,-1 1 0,1-1-1,0 0 1,-1 1 0,1-1 0,0 0 0,1 0 0,-1 0 0,0 1 0,1-1 0,0 0 0,0 0 0,0-4-1,-1 0-116,1 1-1,1-1 0,-1 0 0,1 0 0,0 0 1,1 0-1,-1 1 0,6-13 0,1 5-72,1-1 0,1 2 0,0 0 0,0 0 0,1 0 0,18-13 0,85-65-76,-64 53 338,-39 30 19,-9 7-18,0 0 1,0 0-1,0 0 0,0-1 1,0 1-1,0-1 1,0 0-1,0 1 1,0-1-1,-1 0 1,1 0-1,-1 0 1,1 0-1,-1-1 1,0 1-1,0 0 1,1-3-1,-5 5 35,1 1 1,-1 0-1,0 0 1,1 0-1,-1 0 0,1 1 1,-1-1-1,1 0 0,0 1 1,-3 2-1,-1 2 30,1 0-1,-1 0 0,1 1 1,1 0-1,-1 0 0,1 0 1,0 1-1,1-1 0,-3 9 1,5-14-130,1-1 0,-1 1 0,1 0 0,-1-1 0,1 1 0,-1 0 1,1 0-1,0 0 0,0 0 0,0-1 0,0 1 0,0 0 0,1 0 1,-1 0-1,0-1 0,1 1 0,-1 0 0,1 0 0,0-1 0,0 1 1,-1 0-1,1-1 0,0 1 0,0-1 0,1 1 0,-1-1 0,0 0 1,0 1-1,1-1 0,-1 0 0,1 0 0,-1 0 0,1 0 1,-1 0-1,1 0 0,0-1 0,-1 1 0,1 0 0,0-1 0,0 1 1,-1-1-1,1 0 0,0 1 0,0-1 0,2 0 0,4 1-373,0-1-1,-1 0 0,1 0 1,0 0-1,0-1 1,0-1-1,-1 1 0,1-1 1,-1 0-1,9-4 1,-7 2-927,0-1 0,0 0 0,-1-1 0,0 1 1,0-2-1,0 1 0,11-13 0,13-20-7725</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42.810"/>
    </inkml:context>
    <inkml:brush xml:id="br0">
      <inkml:brushProperty name="width" value="0.025" units="cm"/>
      <inkml:brushProperty name="height" value="0.025" units="cm"/>
    </inkml:brush>
  </inkml:definitions>
  <inkml:trace contextRef="#ctx0" brushRef="#br0">176 8 13004,'0'0'6252,"-9"-2"-4235,-4 0-1513,0 0 0,0 1 0,0 0 0,-1 1 0,-15 2 0,26-2-415,0 1 1,0-1 0,0 0 0,0 1-1,0-1 1,0 1 0,0 0 0,0 0 0,0 0-1,1 0 1,-1 1 0,0-1 0,1 1-1,-1 0 1,1-1 0,0 1 0,-1 0-1,1 0 1,0 1 0,0-1 0,0 0-1,1 1 1,-1-1 0,0 1 0,1 0-1,0-1 1,-1 1 0,1 0 0,1 0 0,-1 0-1,0 0 1,0 0 0,1 5 0,0-7-84,0 0 1,0 0 0,0 0 0,0-1 0,1 1 0,-1 0 0,0 0 0,1 0 0,-1-1 0,0 1 0,1 0 0,-1 0 0,1-1 0,-1 1 0,1 0 0,0-1 0,-1 1-1,1-1 1,0 1 0,-1-1 0,1 1 0,0-1 0,0 1 0,-1-1 0,1 0 0,1 1 0,31 5 132,31-8-22,-54 0-325,-1 0 0,1-1 0,-1 0 0,1-1 0,15-8 1,-15 8-105,-1-1 1,1 1 0,0 1 0,16-4 0,-26 8 289,1-1-1,-1 1 1,1 0 0,0 0 0,-1 0-1,1 0 1,-1 0 0,0 0 0,1 0-1,-1 0 1,0 0 0,0 0 0,0 0-1,1 0 1,-1 0 0,0 0 0,0 1-1,-1-1 1,1 0 0,0 0 0,0 0-1,0 0 1,-1 0 0,1 0 0,0 0-1,-2 1 1,2 0 171,-1 1 0,1-1-1,0 1 1,0-1 0,-1 1 0,2 0 0,-1-1-1,0 1 1,0-1 0,2 3 0,2-3-54,0 0-1,0 0 1,0-1 0,1 1 0,-1-1 0,1 0 0,-1-1 0,1 1 0,-1-1 0,1 0 0,-1 0 0,1 0-1,8-2 1,4 1 13,0 0-39,0-1 1,1 0-1,32-11 1,1 1-3527,1 6-9225,-47 6 7520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3:43.292"/>
    </inkml:context>
    <inkml:brush xml:id="br0">
      <inkml:brushProperty name="width" value="0.025" units="cm"/>
      <inkml:brushProperty name="height" value="0.025" units="cm"/>
    </inkml:brush>
  </inkml:definitions>
  <inkml:trace contextRef="#ctx0" brushRef="#br0">110 105 7559,'0'0'9006,"-9"0"-7410,-46 5 419,53-5-1837,0 0 0,0 1-1,0-1 1,0 0 0,0 1-1,0 0 1,0-1 0,0 1-1,0 0 1,0 0 0,1 0 0,-1 0-1,0 0 1,0 1 0,1-1-1,-1 0 1,1 1 0,-1-1-1,1 1 1,0 0 0,0-1-1,0 1 1,-1 0 0,2 0-1,-1-1 1,0 1 0,0 0-1,1 0 1,-1 3 0,2-5-146,0 1 1,1 0 0,-1-1-1,1 1 1,-1 0-1,1-1 1,-1 0-1,1 1 1,-1-1 0,1 0-1,0 0 1,-1 0-1,1 0 1,-1 0-1,1 0 1,3-1 0,-1 1 48,7-1-49,-1 0 0,0-1 0,0 0 0,0 0 0,-1-1-1,1-1 1,-1 1 0,1-2 0,-1 1 0,8-7 0,14-9-445,38-32 0,-39 22-794,-22 19 474,-19 17 885,2 1 142,2 0 1,-1 1 0,1-1 0,0 2-1,1-1 1,-9 15 0,12-18-115,0 0 0,1 0 0,0-1 0,0 2-1,0-1 1,0 0 0,1 0 0,0 0 0,0 1 0,0-1 0,1 0 0,0 1 0,0-1 0,1 11-1,0-14-156,0 0 0,0 0 0,0 0-1,0 0 1,0 0 0,1 0 0,-1-1 0,0 1-1,1 0 1,0-1 0,-1 1 0,1-1-1,0 1 1,0-1 0,0 0 0,0 0-1,0 0 1,0 0 0,0 0 0,0 0-1,0-1 1,0 1 0,0-1 0,0 1 0,3-1-1,61 3 264,-56-4-267,1 0-28,0 0-1,0-1 1,0 0-1,-1 0 1,1-2 0,-1 1-1,11-6 1,-16 7-12,0 0 0,-1-1 0,1 0 0,0 1 0,-1-1 0,0-1 0,0 1 0,0-1 0,0 0 0,0 0 0,-1 0 0,0 0 0,1 0 0,-2-1 0,1 0 0,2-5 0,-5 9 16,0 1 0,0 0-1,0 0 1,1 0 0,-2-1 0,1 1 0,0 0-1,0 0 1,0-1 0,0 1 0,0 0 0,0 0 0,0 0-1,0-1 1,0 1 0,0 0 0,0 0 0,0 0-1,-1-1 1,1 1 0,0 0 0,0 0 0,0 0 0,0 0-1,0 0 1,-1-1 0,1 1 0,0 0 0,0 0-1,0 0 1,-1 0 0,1 0 0,0 0 0,0 0 0,0 0-1,-1 0 1,1-1 0,0 1 0,0 0 0,-1 0 0,1 0-1,0 0 1,0 0 0,-18 1-148,-15 8 75,28-6 175,0 1 1,0 0-1,0 1 1,1-1 0,-1 1-1,-6 9 1,10-13-94,1 0 0,-1 0-1,0 0 1,1 0 0,-1 0 0,1 0 0,-1 0 0,1 0 0,0 0 0,-1 0 0,1 0 0,0 0-1,0 0 1,0 0 0,0 0 0,0 0 0,0 1 0,0-1 0,0 0 0,0 0 0,0 0 0,1 0-1,-1 0 1,0 0 0,1 0 0,-1 0 0,1 0 0,-1 0 0,1 0 0,-1 0 0,1 0 0,0-1-1,0 1 1,-1 0 0,1 0 0,0-1 0,0 1 0,0 0 0,0-1 0,0 1 0,0-1 0,-1 1-1,1-1 1,1 1 0,-1-1 0,0 0 0,1 1 0,26 6-123,-1-2 0,1-1 1,0-1-1,0-1 0,0-1 0,35-4 1,4 2 1883,-67 0-1717,1 0 0,0 1 0,0-1 1,-1 0-1,1 1 0,-1-1 0,1 0 0,0 0 0,-1 1 0,1-1 0,-1 0 0,0 0 0,1 0 1,-1 0-1,0 0 0,1 0 0,-1 1 0,0-1 0,0 0 0,0 0 0,0 0 0,0 0 0,0 0 1,0-1-1,0-31 1005,0 29-992,0-3-61,0-4 5,0 0 0,0 0 0,1 1 0,0-1 0,1 0 0,4-15 0,-4 23-12,0 0 0,-1 0 0,1 0 0,0 0 0,0 0 0,1 0 0,-1 0 0,0 1 0,1 0 0,0-1 0,0 1 0,-1 0 0,1 0 0,0 0 1,1 1-1,-1-1 0,0 1 0,0-1 0,1 1 0,-1 0 0,1 1 0,-1-1 0,1 1 0,3-1 0,52-4-2879,79 5 1,-38 1-5047,-19-4-4331</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1.638"/>
    </inkml:context>
    <inkml:brush xml:id="br0">
      <inkml:brushProperty name="width" value="0.025" units="cm"/>
      <inkml:brushProperty name="height" value="0.025" units="cm"/>
    </inkml:brush>
  </inkml:definitions>
  <inkml:trace contextRef="#ctx0" brushRef="#br0">56 9 15919,'0'0'10773,"0"10"-10394,0 57 393,-19 128 0,6-86-640,-2 13 2831,18-168-3103,2-1-1,2 1 1,2 1 0,2-1-1,2 1 1,33-76 0,-43 114 89,0 0 1,1 0-1,-1 0 1,1 1-1,1-1 1,-1 1-1,1 0 0,0 0 1,0 1-1,1-1 1,0 1-1,-1 0 1,2 1-1,-1 0 1,1 0-1,-1 0 1,1 1-1,0-1 1,0 2-1,1-1 0,-1 1 1,0 0-1,1 1 1,0 0-1,-1 0 1,1 0-1,-1 1 1,1 0-1,15 3 1,-22-3 40,0 0 1,0 0-1,0 0 1,0 1-1,0-1 0,0 0 1,0 1-1,0-1 1,0 1-1,0-1 1,0 1-1,0-1 1,0 1-1,-1 0 1,1-1-1,0 1 1,0 0-1,-1 0 1,1-1-1,0 1 1,-1 0-1,1 0 1,-1 0-1,1 0 0,-1 0 1,1 0-1,-1 0 1,0 0-1,0 0 1,1 0-1,-1 0 1,0 0-1,0 0 1,0 0-1,0 0 1,0 0-1,0 1 1,0-1-1,-1 0 1,1 0-1,0 0 0,-1 0 1,1 0-1,-1 1 1,-1 3-9,0-1 0,0 0-1,-1 0 1,1 0 0,-1 0 0,0-1-1,0 1 1,-6 5 0,-15 11 281,-1-1 0,-1-2 0,0 0 0,-1-2 1,-1 0-1,-45 15 0,69-29-266,0 0 0,-1 0-1,1 0 1,-1-1 0,1 0 0,-1 0 0,1 0 0,-7-1 0,10 1-96,0-1-1,1 1 1,-1 0 0,0 0 0,1 0 0,-1-1-1,0 1 1,1 0 0,-1-1 0,0 1 0,1-1 0,-1 1-1,1 0 1,-1-1 0,0 0 0,1 1 0,-1-1-1,1 1 1,0-1 0,-1 0 0,1 1 0,-1-2-1,1 1-176,0 0 0,0 0-1,0-1 1,0 1 0,0 0 0,1 0-1,-1-1 1,0 1 0,1 0-1,-1 0 1,1 0 0,-1 0-1,1-1 1,-1 1 0,1 0 0,0 0-1,-1 0 1,3-1 0,32-25-10369,-11 14 1655</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2.528"/>
    </inkml:context>
    <inkml:brush xml:id="br0">
      <inkml:brushProperty name="width" value="0.025" units="cm"/>
      <inkml:brushProperty name="height" value="0.025" units="cm"/>
    </inkml:brush>
  </inkml:definitions>
  <inkml:trace contextRef="#ctx0" brushRef="#br0">182 62 10634,'0'0'12374,"2"-8"-11391,4-25 42,-6 32-969,0 0 0,0 0 1,0 0-1,0 0 1,-1 1-1,1-1 0,0 0 1,0 0-1,-1 1 1,1-1-1,0 0 0,-1 0 1,1 1-1,-1-1 1,1 0-1,-1 1 0,1-1 1,-1 0-1,0 1 1,1-1-1,-1 1 0,0-1 1,1 1-1,-1 0 1,0-1-1,0 1 0,1-1 1,-1 1-1,0 0 1,0 0-1,0 0 0,0-1 1,1 1-1,-2 0 1,-31-1 501,27 2-378,0-1-133,-1 1 0,1 1 1,0-1-1,0 1 0,0 0 1,0 0-1,0 1 0,0 0 1,1 0-1,0 0 0,-1 1 1,1 0-1,0 0 0,1 0 1,-1 0-1,1 1 0,-1 0 1,2 0-1,-1 0 0,0 0 1,1 1-1,0-1 0,0 1 1,1 0-1,0 0 0,0 0 1,0 0-1,0 0 0,0 12 1,2-16-37,0 0 1,0 0 0,0 0-1,1 0 1,-1 0 0,1 0-1,-1-1 1,1 1 0,0 0-1,0 0 1,0 0 0,0-1 0,0 1-1,0 0 1,0-1 0,0 1-1,1-1 1,-1 1 0,1-1-1,-1 0 1,1 0 0,0 1-1,-1-1 1,1 0 0,0-1 0,0 1-1,-1 0 1,1 0 0,0-1-1,0 1 1,0-1 0,0 0-1,0 1 1,0-1 0,0 0-1,0 0 1,3-1 0,1 1 25,-1 0 0,1 0-1,-1-1 1,1 0 0,0 0 0,-1-1 0,0 0 0,1 0 0,-1 0 0,0 0-1,0-1 1,9-6 0,-7 3-8,10-8 29,-1 0 0,28-33 0,-43 45-61,1 1-1,-1 0 1,0 0 0,0-1 0,1 1-1,-1 0 1,1 0 0,-1 1 0,1-1-1,-1 0 1,1 0 0,-1 1 0,1-1-1,0 1 1,-1-1 0,1 1 0,0 0-1,0-1 1,-1 1 0,1 0 0,0 0-1,0 1 1,-1-1 0,1 0-1,0 0 1,-1 1 0,1-1 0,0 1-1,2 1 1,-1-1-6,-1 0 0,1 1 0,0-1 0,-1 1 0,0 0 0,1-1 0,-1 1-1,0 0 1,0 0 0,0 1 0,0-1 0,0 0 0,-1 1 0,1-1 0,-1 1 0,1-1 0,1 6-1,4 40 444,-6-36 935,-1-36-684,0 16-642,-1 1 0,0 0 0,-1 1 0,0-1-1,-4-13 1,3 14-458,0-1-1,1 0 0,1 0 1,-1 1-1,0-15 0,29 21-10800,-19 0 3508</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3.153"/>
    </inkml:context>
    <inkml:brush xml:id="br0">
      <inkml:brushProperty name="width" value="0.025" units="cm"/>
      <inkml:brushProperty name="height" value="0.025" units="cm"/>
    </inkml:brush>
  </inkml:definitions>
  <inkml:trace contextRef="#ctx0" brushRef="#br0">13 19 9769,'-6'-19'12805,"9"32"-8640,0 8-4709,-2 29 2663,-7 79 0,-2 4 188,21-171-2274,-2 8-39,-6 3 6,-1-1 0,-2 0 0,-1-40 0,-1 49 0,39 17 0,53 10-3912,-30-1-242,-50-6-987,-1-1-1543</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3.573"/>
    </inkml:context>
    <inkml:brush xml:id="br0">
      <inkml:brushProperty name="width" value="0.025" units="cm"/>
      <inkml:brushProperty name="height" value="0.025" units="cm"/>
    </inkml:brush>
  </inkml:definitions>
  <inkml:trace contextRef="#ctx0" brushRef="#br0">143 9 14830,'0'0'13250,"-9"0"-13207,3 0 19,0 1 1,0-1-1,1 1 1,-1 0-1,0 1 1,1-1 0,-1 1-1,1 0 1,0 1-1,0-1 1,0 1-1,0 0 1,0 1 0,0-1-1,1 1 1,0 0-1,0 0 1,0 0-1,0 0 1,0 1 0,1-1-1,0 1 1,0 0-1,-4 10 1,5-12 16,0 0 1,1 0 0,0-1-1,-1 1 1,1 0-1,0 0 1,1 0 0,-1 1-1,0-1 1,1 0-1,0 0 1,0 0 0,0 0-1,0 0 1,0 1-1,1-1 1,-1 0 0,1 0-1,0 0 1,1 4-1,0-5-34,0 0 0,0 0-1,1 0 1,-1 0 0,1 0 0,-1-1-1,1 1 1,-1-1 0,1 1-1,0-1 1,0 0 0,0 0 0,-1-1-1,1 1 1,0 0 0,0-1-1,0 0 1,0 0 0,0 0 0,6 0-1,2-1-12,-1 0-1,0-1 1,1 0-1,-1 0 1,0-1-1,0-1 1,0 0 0,-1 0-1,1-1 1,13-9-1,-19 12-26,0 0-1,0-1 1,-1 0-1,1 0 1,0 0-1,-1 0 1,0 0 0,0-1-1,0 0 1,0 1-1,-1-1 1,1 0-1,-1-1 1,0 1-1,0 0 1,0 0 0,-1-1-1,0 1 1,1-1-1,-2 0 1,1 1-1,0-1 1,-1 0-1,0 1 1,0-1-1,-1-5 1,0 8-15,-1 0 1,0 0-1,1 0 1,-1 0-1,0 0 1,0 0-1,0 1 1,0-1-1,0 0 1,0 1-1,-1 0 1,1-1-1,0 1 1,-1 0-1,1 0 1,-1 0-1,1 1 1,-1-1-1,1 1 1,-1-1-1,0 1 1,1 0-1,-1 0 1,-4 0-1,5 0-34,-1 0-1,0-1 0,1 1 0,-1 0 1,1 0-1,-1 0 0,0 1 1,1-1-1,-1 1 0,1-1 0,-1 1 1,1 0-1,-1 0 0,1 0 0,0 0 1,-1 0-1,1 1 0,0-1 0,0 1 1,0-1-1,0 1 0,0 0 1,0 0-1,-1 2 0,3-3-213,0 0 1,-1-1-1,2 1 0,-1 0 1,0-1-1,0 1 0,0 0 1,0-1-1,0 1 0,0 0 0,1-1 1,-1 1-1,0-1 0,0 1 1,1 0-1,-1-1 0,1 1 1,-1-1-1,0 1 0,1-1 1,-1 1-1,1-1 0,-1 1 1,1-1-1,0 0 0,-1 1 1,1-1-1,-1 0 0,1 1 0,0-1 1,-1 0-1,1 0 0,-1 0 1,1 1-1,0-1 0,-1 0 1,1 0-1,0 0 0,-1 0 1,1 0-1,0 0 0,-1 0 1,1-1-1,0 1 0,-1 0 0,1 0 1,1-1-1,19 1-8951</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5.653"/>
    </inkml:context>
    <inkml:brush xml:id="br0">
      <inkml:brushProperty name="width" value="0.025" units="cm"/>
      <inkml:brushProperty name="height" value="0.025" units="cm"/>
    </inkml:brush>
  </inkml:definitions>
  <inkml:trace contextRef="#ctx0" brushRef="#br0">365 94 10570,'0'0'6449,"5"-8"-3711,-1 3-2238,-2 2-74,1-1 1,-1 1-1,1-1 0,-1 1 0,0-1 0,0 0 1,-1 0-1,1 0 0,-1 0 0,0 0 0,0 0 1,0 0-1,-1 0 0,1 0 0,-1-6 0,-1 9-334,0 0-1,1 0 0,-1 0 0,0 1 0,0-1 1,0 0-1,0 0 0,-1 0 0,1 1 1,0-1-1,0 0 0,0 1 0,0-1 0,-1 1 1,1 0-1,0-1 0,-1 1 0,1 0 1,0 0-1,0 0 0,-1 0 0,0 0 1,-38-1 283,33 1-244,-12 1-109,0 1 0,1 0 0,-1 2 0,1 0 0,0 1 0,0 1 0,0 0 0,1 1 0,0 1 0,1 1 0,0 1 0,0 0 0,0 1 0,2 0 0,-1 1 0,-12 15 0,25-25-14,0 1 1,0-1-1,0 1 1,0-1-1,0 1 0,1 0 1,-1 0-1,1 0 0,0-1 1,0 1-1,0 1 0,0-1 1,0 0-1,1 0 0,-1 0 1,1 0-1,0 0 1,0 1-1,0-1 0,0 0 1,1 0-1,-1 0 0,2 4 1,0-4 3,0 0 0,-1 0 0,1-1 0,1 1 1,-1-1-1,0 1 0,0-1 0,1 0 0,-1 0 0,1 0 1,0 0-1,0 0 0,0-1 0,0 0 0,0 1 0,0-1 1,0 0-1,0 0 0,0 0 0,0-1 0,1 1 0,3-1 1,16 2 152,-1 0 0,1-2 0,0-1 0,0 0 0,-1-2 0,36-9 0,-43 8-67,0-1 0,0 0 0,-1-1-1,1-1 1,-1 0 0,-1-1 0,0 0 0,0-1-1,0-1 1,16-16 0,-27 24-97,0 0 0,0 0 0,0 0 0,0 0 0,0 0 0,-1 0 0,1 0 0,-1 0-1,0-1 1,1 1 0,-1-1 0,0 1 0,0-1 0,-1 0 0,1 1 0,-1-1 0,1 1 0,-1-1 0,0 0 0,0 0 0,0-2 0,-1 2 0,0 1 0,0 0 0,0 0 0,0-1 0,-1 1 0,1 0 0,-1 0 0,1 1 0,-1-1 1,0 0-1,0 0 0,0 1 0,0-1 0,0 1 0,0 0 0,0-1 0,0 1 0,-4-1 0,-5-2-26,-1 0-1,0 0 0,0 2 0,-1-1 0,1 1 0,-1 1 0,-19 0 1,31 1-131,1 1 0,-1-1 1,0 0-1,1 0 1,-1 0-1,1 1 1,-1-1-1,0 0 1,1 1-1,-1-1 1,1 1-1,-1-1 1,1 0-1,-1 1 1,1-1-1,0 1 1,-1-1-1,1 1 1,0-1-1,-1 1 1,1 0-1,0-1 1,-1 1-1,1-1 1,0 1-1,0 0 1,0-1-1,0 1 1,-1 0-1,1-1 1,0 1-1,0 0 1,0-1-1,0 1 1,1-1-1,-1 1 1,0 0-1,0-1 1,1 2-1,10 24-7984,5-16 2044,5-2-2462</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6.090"/>
    </inkml:context>
    <inkml:brush xml:id="br0">
      <inkml:brushProperty name="width" value="0.025" units="cm"/>
      <inkml:brushProperty name="height" value="0.025" units="cm"/>
    </inkml:brush>
  </inkml:definitions>
  <inkml:trace contextRef="#ctx0" brushRef="#br0">148 109 13100,'0'0'4437,"6"-11"-519,-1 4-3015,-2 3-437,0 0-1,0 0 1,0 0-1,-1-1 0,1 0 1,-1 1-1,0-1 1,0 0-1,-1 0 1,0 0-1,1 0 0,-2 0 1,1 0-1,0-6 1,-2 10-426,1 0 1,-1 0-1,0 0 1,1 0-1,-1 0 1,0 1 0,1-1-1,-1 0 1,0 0-1,0 1 1,0-1-1,0 1 1,1-1-1,-1 1 1,0-1-1,0 1 1,0-1 0,0 1-1,0 0 1,-1-1-1,1 1 1,0 0-1,0 0 1,0 0-1,0 0 1,0 0-1,0 0 1,0 0 0,0 0-1,0 1 1,0-1-1,0 0 1,0 1-1,0-1 1,-2 1-1,-36 14-186,29-7 142,1-1 0,0 1 0,-14 14 0,21-20-1,1 0 0,-1 0 0,0 0 0,1 0 0,-1 0-1,1 0 1,0 1 0,-1-1 0,1 0 0,0 1 0,0-1 0,1 0 0,-1 1-1,0-1 1,1 1 0,0 0 0,-1-1 0,1 1 0,0-1 0,0 1 0,1 0-1,-1-1 1,2 5 0,-1-5-18,0 0 0,1 0-1,-1-1 1,1 1 0,0-1 0,0 1-1,-1-1 1,1 1 0,0-1 0,0 0-1,0 0 1,1 0 0,-1 0 0,0-1-1,0 1 1,4 0 0,44 8-100,-36-7 118,19 2 28,-17-3-108,1 2 1,-1-1 0,30 11-1,-45-13 69,0 1-1,0-1 1,0 0 0,0 1-1,0-1 1,0 1 0,0-1-1,0 1 1,0-1 0,0 1 0,0 0-1,0-1 1,-1 1 0,1 0-1,0 0 1,-1-1 0,1 1-1,0 0 1,-1 0 0,1 0-1,-1 0 1,1 0 0,-1 0-1,0 0 1,1 0 0,-1 0-1,0 2 1,0-1 28,-1-1 0,1 1 0,-1 0 0,1-1 0,-1 1 0,0 0 0,0-1 0,0 1 0,0-1 0,0 1 0,0-1 1,0 0-1,0 1 0,-3 1 0,-5 4 268,0 0 0,0-1 0,-17 8 0,12-6-93,-1-1 0,-1 0 0,1-2 1,-1 0-1,0 0 0,-1-2 1,1 0-1,0 0 0,-1-2 0,0 0 1,-18-2-1,34 1-244,0 0 0,1 0 0,-1 0-1,1 0 1,-1 0 0,1-1 0,-1 1 0,0 0 0,1 0-1,-1-1 1,1 1 0,-1 0 0,1 0 0,-1-1 0,1 1-1,-1-1 1,1 1 0,-1 0 0,1-1 0,0 1 0,-1-1-1,1 1 1,0-1 0,-1 1 0,1-1 0,0 1 0,0-1 0,-1 0-1,1 1 1,0-1 0,0 1 0,0-1 0,0 0 0,0 1-1,0-1 1,0 1 0,0-1 0,0 0 0,0 1 0,0-1-1,0-1-183,1 1-1,-1-1 1,1 1 0,-1-1-1,1 1 1,0 0-1,-1 0 1,1-1-1,0 1 1,0 0-1,0 0 1,0 0-1,0 0 1,0 0-1,0 0 1,2-2-1,82-33-12970,-51 22 7665</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6.480"/>
    </inkml:context>
    <inkml:brush xml:id="br0">
      <inkml:brushProperty name="width" value="0.025" units="cm"/>
      <inkml:brushProperty name="height" value="0.025" units="cm"/>
    </inkml:brush>
  </inkml:definitions>
  <inkml:trace contextRef="#ctx0" brushRef="#br0">7 60 10826,'0'0'4757,"6"-9"-508,0-2-2729,8-11 215,4 5 3984,-32 60-3466,5-20-2269,4-14-150,1 2 1,0-1-1,0 0 1,1 1-1,1 0 1,0 0-1,0 0 1,1 0-1,0 19 1,1-29-19,1-1 1,-1 0 0,0 1-1,1-1 1,-1 1-1,0-1 1,1 0-1,-1 1 1,1-1 0,-1 0-1,0 0 1,1 1-1,-1-1 1,1 0-1,-1 0 1,1 0 0,-1 1-1,1-1 1,-1 0-1,1 0 1,-1 0-1,1 0 1,-1 0 0,1 0-1,-1 0 1,1 0-1,-1 0 1,1 0-1,-1 0 1,1-1 0,-1 1-1,1 0 1,-1 0-1,1 0 1,-1-1 0,0 1-1,1-1 1,19-9-5013,-4-9-196,1-5-608</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7.109"/>
    </inkml:context>
    <inkml:brush xml:id="br0">
      <inkml:brushProperty name="width" value="0.025" units="cm"/>
      <inkml:brushProperty name="height" value="0.025" units="cm"/>
    </inkml:brush>
  </inkml:definitions>
  <inkml:trace contextRef="#ctx0" brushRef="#br0">64 98 8168,'6'-11'5610,"22"-43"-863,-13 23 847,-14 30-3598,-11 23-1072,2 2 0,-9 35 0,9-31-375,-7 28-55,3-1 1,1 2-1,4 0 0,-1 64 1,-7-337-490,13 209-215,1 10-93,4 14 95,0-12 200,1 0 1,0 0-1,0-1 0,0 0 1,1 0-1,-1 0 0,1-1 0,0 1 1,0-1-1,0 0 0,1-1 0,-1 1 1,1-1-1,0 0 0,-1 0 0,1-1 1,0 0-1,0 0 0,9 1 1,16 0-71,-1-1 1,47-5 0,-62 3-76,49-1-306,-63 2 455,-1 1 0,0-1 0,0 1 0,1-1 0,-1 1 0,0-1 0,0 1 0,1-1 0,-1 1 0,0 0 0,0-1 0,0 1 0,0-1 0,0 1 0,0 0 0,0-1 0,0 1 0,0 0 0,0-1 0,0 1 0,-1-1 0,1 1 0,0-1 0,0 1 0,0 0 0,-1-1 0,1 1 0,0-1 0,-1 1 0,0 0 0,-8 18 293,8-19-277,0 1 0,0 0 0,1-1-1,-1 1 1,0 0 0,0 0 0,1 0-1,-1-1 1,0 1 0,1 0 0,-1 0 0,1 0-1,0 0 1,-1 0 0,1 0 0,0 0-1,-1 0 1,1 1 0,0-1 0,0 0-1,0 0 1,0 0 0,0 0 0,0 0-1,0 0 1,1 2 0,0-3-14,1 0 0,0 0 0,-1 1 1,1-1-1,0 0 0,0 0 0,-1-1 0,1 1 1,0 0-1,-1 0 0,1-1 0,0 1 0,-1-1 0,1 0 1,-1 1-1,1-1 0,-1 0 0,2-1 0,67-44-169,-69 90 193,-1-43 13,1 0 1,-1 0 0,0 0-1,1 0 1,0 0 0,-1 0-1,1 0 1,0 0 0,-1 0-1,1-1 1,0 1 0,0 0-1,0 0 1,-1-1-1,1 1 1,0 0 0,0-1-1,0 1 1,0-1 0,0 1-1,1-1 1,-1 0 0,0 1-1,0-1 1,0 0 0,0 0-1,0 0 1,0 0-1,1 0 1,-1 0 0,0 0-1,0 0 1,0 0 0,0 0-1,0-1 1,2 0 0,2 1 42,1-1 0,-1 0 0,0 0 0,0 0 0,0-1 0,0 0 0,5-2 0,-4 0-63,-1 0 0,1 0 0,-1 0 0,0-1 0,0 0 0,-1 0 0,1 0 0,-1 0 0,-1-1 0,1 1 1,-1-1-1,1 0 0,-2 0 0,1-1 0,-1 1 0,0-1 0,0 1 0,-1-1 0,1 1 0,-2-1 0,1-8 0,-1 15-17,0 0 0,0-1 0,0 1 0,0-1 0,0 1 0,0 0 0,0-1 0,0 1 0,0 0 0,-1-1-1,1 1 1,0 0 0,0-1 0,0 1 0,-1 0 0,1-1 0,0 1 0,0 0 0,-1-1 0,1 1 0,0 0 0,0 0 0,-1-1 0,1 1 0,0 0 0,-1 0 0,1 0 0,0 0 0,-1-1 0,1 1-1,-1 0 1,1 0 0,0 0 0,-1 0 0,1 0 0,0 0 0,-1 0 0,1 0 0,-1 0 0,1 0 0,0 0 0,-1 0 0,1 0 0,-1 0 0,1 1 0,0-1 0,-1 0 0,1 0 0,0 0 0,-1 0 0,1 1-1,0-1 1,-1 0 0,1 0 0,-1 1 0,0 0-17,0-1 0,0 1-1,0 0 1,0-1-1,0 1 1,0 0 0,0 0-1,1 0 1,-1 0 0,0 0-1,0 0 1,1 0 0,-1 0-1,0 0 1,1 0 0,-1 0-1,1 0 1,0 0 0,-1 3-1,1-1-1672</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6.792"/>
    </inkml:context>
    <inkml:brush xml:id="br0">
      <inkml:brushProperty name="width" value="0.025" units="cm"/>
      <inkml:brushProperty name="height" value="0.025" units="cm"/>
    </inkml:brush>
  </inkml:definitions>
  <inkml:trace contextRef="#ctx0" brushRef="#br0">93 1 19314,'0'0'2493,"-10"9"-363,6-6-1944,-3 3 128,0-1 1,1 2-1,0-1 0,0 1 0,0 0 1,1 0-1,0 0 0,1 1 1,-1-1-1,1 1 0,1 0 0,0 1 1,-3 8-1,4-7-265,1 0-1,-1 0 1,2 0 0,0 0-1,0 0 1,1 0-1,0 0 1,0 0 0,1 0-1,1 0 1,-1-1 0,2 1-1,5 11 1,-6-15-97,1 0 0,0-1 0,0 1 0,0-1 0,1 0 0,0 0 0,0-1 0,0 1 1,1-1-1,-1 0 0,1-1 0,0 0 0,0 1 0,0-2 0,1 1 0,-1-1 0,0 0 0,1 0 0,0-1 0,11 2 0,-7-2-224,-1 1 0,1-1 0,0-1-1,0 0 1,0-1 0,0 0 0,0-1-1,16-4 1,-25 5 347,-12 3 411,-5 4 29,1 0 1,0 1 0,-23 16 0,-32 14 1056,69-36-1594,0-1 1,0 0-1,0 0 0,0 0 1,-1 1-1,1-1 0,0 0 1,0 0-1,0 0 0,-1 0 1,1 0-1,0 0 0,0 0 1,-1 1-1,1-1 0,0 0 1,0 0-1,-1 0 0,1 0 0,0 0 1,0 0-1,-1 0 0,1 0 1,0 0-1,0 0 0,-1 0 1,1-1-1,0 1 0,0 0 1,-1 0-1,1 0 0,0 0 1,0 0-1,-1 0 0,1-1 1,0 1-1,0 0 0,0 0 1,0 0-1,-1 0 0,1-1 1,0 1-1,0 0 0,0 0 1,0 0-1,0-1 0,-1 1 1,1 0-1,0 0 0,0-1 1,0 1-1,0 0 0,6-19-1746,17-18-1844,-18 30 2989,1 0-1,1 0 0,-1 1 1,1 0-1,0 0 1,1 1-1,0 0 1,-1 0-1,12-5 1,-10 7 1014,0 0 1,0 0 0,0 1 0,0 0 0,0 1 0,0 0 0,0 0-1,1 1 1,-1 0 0,0 1 0,0 0 0,1 0 0,-1 1 0,13 4-1,13 3 784,-20-7 2247,-17-6-2901,-2 0-799,3 17 72,1-10 187,1 0 1,0 0-1,0 1 0,0-1 0,0 0 1,0 0-1,1 0 0,-1 0 1,1 0-1,0 0 0,0-1 0,0 1 1,0-1-1,0 1 0,1-1 0,-1 0 1,1 0-1,-1 0 0,1 0 0,0 0 1,0 0-1,0-1 0,0 0 0,5 2 1,2 1-120,0 0 1,0-1-1,0 0 1,1-1-1,-1 0 1,18 1 0,-25-3 147,1 0 0,0 0 0,-1 0 0,1-1 0,-1 1 0,1-1 0,-1 0 0,1 1 1,-1-2-1,1 1 0,-1 0 0,0-1 0,0 0 0,1 1 0,-1-1 0,4-4 1,-5 3 60,0 1 1,-1 0 0,0 0 0,1-1 0,-1 1-1,0-1 1,0 0 0,-1 1 0,1-1-1,0 0 1,-1 1 0,1-1 0,-1 0 0,0 1-1,0-1 1,0 0 0,-1 0 0,1 1 0,0-1-1,-1 0 1,0 1 0,0-1 0,-2-4 0,-3-7-1,-1 0 1,-1 0 0,0 0 0,-1 1-1,-1 1 1,-17-19 0,-14-19 98,43 46-167,8 6-76,11 5-22,10 4-646,51 13 0,-3-11-5422,-15-10-4188</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7.511"/>
    </inkml:context>
    <inkml:brush xml:id="br0">
      <inkml:brushProperty name="width" value="0.025" units="cm"/>
      <inkml:brushProperty name="height" value="0.025" units="cm"/>
    </inkml:brush>
  </inkml:definitions>
  <inkml:trace contextRef="#ctx0" brushRef="#br0">70 0 8360,'0'0'21722,"0"10"-21236,-3 10-228,0 0 1,-1-1 0,0 1-1,-2-1 1,-10 25-1,-15 52 390,31-95-713,-1 0 1,1-1-1,0 1 1,-1 0-1,1 0 1,0 0-1,0 0 1,0 0-1,0-1 1,0 1-1,-1 0 1,2 0-1,-1 0 1,0 0-1,0 0 1,0 0-1,0 0 1,0-1-1,1 1 0,-1 0 1,0 0-1,1 0 1,-1 0-1,2 1 1,14-9-3810,18-28-4855,-19 20 1293</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8.149"/>
    </inkml:context>
    <inkml:brush xml:id="br0">
      <inkml:brushProperty name="width" value="0.025" units="cm"/>
      <inkml:brushProperty name="height" value="0.025" units="cm"/>
    </inkml:brush>
  </inkml:definitions>
  <inkml:trace contextRef="#ctx0" brushRef="#br0">72 70 12075,'0'0'9844,"1"-8"-7831,9-26 2629,-10 34-4542,-1 13 771,-5 21-233,-26 33 633,24-53-1011,1 0-1,0 1 0,1 0 1,-8 27-1,14-40-258,-1-1 0,1 0-1,0 0 1,0 0 0,-1 1 0,1-1 0,0 0-1,0 0 1,0 1 0,0-1 0,1 0 0,-1 0-1,0 0 1,0 1 0,1-1 0,-1 0 0,1 0-1,0 2 1,0-2-1,-1-1 0,1 0 1,-1 0-1,1 0 0,0 1 0,-1-1 0,1 0 1,0 0-1,-1 0 0,1 0 0,-1 0 0,1 0 0,0 0 1,-1 0-1,1 0 0,0 0 0,-1 0 0,1-1 1,-1 1-1,1 0 0,0 0 0,-1-1 0,1 1 1,-1 0-1,1-1 0,39-30-4,-35 26 4,55-53 0,-41 37 0,2 1 0,0 2 0,1 0 0,31-20 0,-53 38-1,1-1 0,0 1 0,-1-1 0,1 1 0,-1 0 0,1-1 0,0 1 0,-1 0 1,1-1-1,0 1 0,-1 0 0,1 0 0,0-1 0,0 1 0,-1 0 0,1 0 0,0 0 0,0 0 0,-1 0 0,1 0 0,0 0 0,0 0 0,-1 0 0,1 1 1,0-1-1,-1 0 0,1 0 0,0 1 0,0-1 0,-1 0 0,1 1 0,-1-1 0,1 1 0,0 0 0,0 0-4,0 1 0,-1 0 0,1 0-1,-1 0 1,0 0 0,1 0 0,-1 0 0,0-1 0,0 1 0,0 0-1,0 0 1,-1 0 0,0 2 0,-19 69-98,18-67 108,0-3 2,1 0-1,0 0 1,0 1-1,0-1 1,0 0-1,1 1 1,-1-1-1,1 0 1,0 1-1,0-1 1,0 0-1,0 1 1,1-1 0,-1 1-1,1-1 1,0 0-1,1 4 1,0-5-4,0 0 1,0 0 0,-1-1-1,1 1 1,1 0 0,-1-1 0,0 1-1,0-1 1,1 0 0,-1 0-1,0 0 1,1 0 0,-1 0 0,1 0-1,0-1 1,-1 1 0,1-1-1,-1 0 1,1 0 0,0 0 0,-1 0-1,4 0 1,1-1-4,1 0 0,-1 0 0,1-1 0,-1 0 0,0 0 0,0-1 0,0 0 0,0 0 0,0-1 0,-1 0 0,1 0 0,-1 0 0,0-1 0,-1 1 0,1-2 0,-1 1 0,7-9 0,-8 10 0,-1 0 0,1-1 0,-1 0 0,0 1 0,0-1 0,-1 0 0,0-1 0,1 1 0,-2 0 0,1 0 0,-1-1 0,1 1 0,-2-1 0,1 0 0,-1 1 0,1-1 0,-1 0 0,-1 1 0,1-1 0,-1 1 0,0-1 0,-1 1 0,1-1 0,-4-7 0,4 10 0,-1 0 0,1 1 0,-1-1 0,0 0 0,1 1 0,-1-1 0,-1 1 0,1-1 0,0 1 0,0 0 0,-1 0 0,0 0 0,1 0 0,-1 1 0,0-1 0,0 1 0,-4-2 0,7 3-24,-1 0 0,1 0 0,0 0 0,0 1 0,0-1 0,-1 0 0,1 0 0,0 0 0,0 1 0,0-1 0,0 0 0,0 0 0,0 1 0,0-1 0,0 0 0,-1 0 0,1 1 0,0-1 0,0 0 0,0 0 0,0 1 0,0-1 0,0 0 0,0 0 0,1 1 0,-1-1 0,0 0 0,0 0 0,0 1 0,0-1 0,0 0 0,0 0 0,0 1 0,0-1 0,1 0 0,-1 0 0,0 0 0,0 1 0,0-1 0,1 0 0,-1 0 0,0 0 0,0 1 0,0-1 0,1 0 0,-1 0 0,0 0 0,0 0 0,1 0 0,-1 0 0,0 0 0,1 0 0,10 12-2617,12 1-5591,-15-12 1383</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8.552"/>
    </inkml:context>
    <inkml:brush xml:id="br0">
      <inkml:brushProperty name="width" value="0.025" units="cm"/>
      <inkml:brushProperty name="height" value="0.025" units="cm"/>
    </inkml:brush>
  </inkml:definitions>
  <inkml:trace contextRef="#ctx0" brushRef="#br0">0 1 17649,'0'0'14317</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4:18.974"/>
    </inkml:context>
    <inkml:brush xml:id="br0">
      <inkml:brushProperty name="width" value="0.025" units="cm"/>
      <inkml:brushProperty name="height" value="0.025" units="cm"/>
    </inkml:brush>
  </inkml:definitions>
  <inkml:trace contextRef="#ctx0" brushRef="#br0">1 0 23382,'0'0'6823,"44"26"-29949</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19.825"/>
    </inkml:context>
    <inkml:brush xml:id="br0">
      <inkml:brushProperty name="width" value="0.025" units="cm"/>
      <inkml:brushProperty name="height" value="0.025" units="cm"/>
    </inkml:brush>
  </inkml:definitions>
  <inkml:trace contextRef="#ctx0" brushRef="#br0">271 6 12684,'0'0'12332,"-8"-2"-11953,5 1-346,1 0 1,0 1 0,-1-1-1,1 1 1,-1 0 0,1 0-1,-1 0 1,1 0 0,-1 0-1,1 0 1,-1 1 0,1-1-1,-1 1 1,1 0 0,0-1-1,-1 1 1,1 0 0,0 1-1,-4 1 1,-1 3 86,0 0 0,1 1 0,0 0 0,0 0 0,-8 12 0,-10 17 345,1 1 1,1 1-1,-22 58 1,33-70-374,2 2 1,1-1-1,1 1 1,1 0-1,2 1 1,-2 32-1,6-56-102,0-1 0,0 0 0,0 0 0,0 0 0,1 0 0,-1 1 0,1-1 0,0 0 0,1 0-1,-1 0 1,0-1 0,1 1 0,0 0 0,0 0 0,0-1 0,4 4 0,-3-4-88,0 0-1,1-1 1,0 1-1,-1-1 1,1 0 0,0 0-1,0-1 1,0 1-1,0-1 1,0 0-1,1 0 1,-1 0 0,0-1-1,0 1 1,7-1-1,4 0-833,0 1 0,-1-2 0,1 0 0,0 0 0,-1-2 0,1 0 0,-1 0 0,0-1 0,18-8 0,22-18-5288</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0.188"/>
    </inkml:context>
    <inkml:brush xml:id="br0">
      <inkml:brushProperty name="width" value="0.025" units="cm"/>
      <inkml:brushProperty name="height" value="0.025" units="cm"/>
    </inkml:brush>
  </inkml:definitions>
  <inkml:trace contextRef="#ctx0" brushRef="#br0">138 33 18321,'0'0'7511,"-7"9"-6833,-8 10-405,2 1-1,1 0 0,0 1 0,1 0 0,2 1 0,0 0 0,-7 29 0,6-14-194,3-1 1,0 1-1,3 0 0,-1 47 0,5-83-70,0 0-1,0-1 1,0 1 0,-1 0-1,1 0 1,0-1 0,0 1-1,0 0 1,1-1-1,-1 1 1,0 0 0,0-1-1,0 1 1,0 0 0,1-1-1,-1 1 1,0 0-1,1-1 1,-1 1 0,0-1-1,1 1 1,-1 0 0,1-1-1,-1 1 1,1-1 0,-1 1-1,1-1 1,-1 0-1,1 1 1,-1-1 0,1 1-1,0-1 1,-1 0 0,1 0-1,0 1 1,-1-1-1,2 0 1,0 0 31,1-1 0,-1 1-1,1-1 1,-1 0 0,0 0-1,1 1 1,-1-2 0,0 1 0,0 0-1,0 0 1,2-2 0,51-46 637,17-34-1144,-2-4 0,101-170 0,-170 256-1598,-8 11-5691,-6 4 1789,-4 6-2958</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1.021"/>
    </inkml:context>
    <inkml:brush xml:id="br0">
      <inkml:brushProperty name="width" value="0.025" units="cm"/>
      <inkml:brushProperty name="height" value="0.025" units="cm"/>
    </inkml:brush>
  </inkml:definitions>
  <inkml:trace contextRef="#ctx0" brushRef="#br0">0 75 13164,'0'0'13245,"12"1"-12364,-3 0-819,0 0 0,0-1 0,0-1 0,0 1-1,0-2 1,0 1 0,-1-1 0,1 0 0,13-5 0,-17 4-53,89-31 58,-87 32-75,1 1 0,-1-1 0,1 1 0,-1 0-1,1 1 1,-1-1 0,1 1 0,-1 1 0,1 0 0,-1 0 0,8 2 0,-12-1 14,-1 0 1,1 0-1,-1 0 1,0 0-1,0 0 1,0 1-1,0-1 1,0 1-1,-1-1 1,1 1-1,-1 0 1,1-1-1,-1 1 1,0 0-1,0 0 1,0 0-1,-1 0 1,1 0-1,-1 0 1,1 0-1,-1 0 1,0 0-1,0 0 1,-1 5-1,1 7 335,-1-1 0,-1 0 0,-6 28 0,-5 16 834,32-84-433,-13 12-707,-1 1 0,-1-1 0,0 0 0,-1 0 0,0-1 0,-1 1 0,-1-1 0,0-20 0,-1 34-126,15 17-416,-7-12 519,0-2 0,-1 1 0,1-1-1,0-1 1,0 1 0,0-1 0,1-1 0,-1 1 0,0-1-1,0-1 1,0 1 0,0-2 0,0 1 0,0-1 0,0 0-1,0-1 1,0 1 0,-1-2 0,1 1 0,-1-1 0,0 0-1,11-9 1,-15 11 1,-1 0 0,0 0 0,0-1 0,0 1 0,0-1 0,0 1-1,0-1 1,-1 0 0,1 0 0,-1 0 0,1 0 0,-1 0 0,0 0 0,-1 0-1,1 0 1,0-4 0,-3 7-24,1-1 0,-1 0-1,0 1 1,1 0 0,-1-1 0,0 1 0,0 0-1,0 0 1,1 0 0,-1 0 0,0 0-1,0 0 1,1 1 0,-1-1 0,0 0-1,0 1 1,1 0 0,-3 0 0,-2 3 1,0 0 0,0 0 0,0 0 1,1 1-1,0 0 0,0 0 0,0 0 1,1 0-1,-5 7 0,7-9 20,-1 0 0,1 1-1,0-1 1,1 0 0,-1 1-1,1-1 1,-1 1 0,1-1-1,0 1 1,0-1 0,0 1-1,1 0 1,-1 0 0,1-1-1,0 1 1,0 0 0,1 0-1,-1 0 1,2 3 0,-1-5-7,0 0 0,0-1 0,1 1 0,-1-1 0,1 0 0,-1 1 1,1-1-1,0 0 0,0 0 0,-1 0 0,1 0 0,0 0 0,0-1 0,0 1 0,0 0 1,0-1-1,0 1 0,0-1 0,0 0 0,0 0 0,0 0 0,0 0 0,4-1 0,2 1 36,0 0-1,1-1 1,-1 0-1,15-5 1,-9 0-44,0-1 1,0-1 0,-1 0 0,0-1 0,-1-1 0,1 0 0,-2 0-1,15-17 1,-25 25-54,-22 38-327,17-28 395,-1 0-1,2 0 0,-1 0 1,1 1-1,0-1 0,0 1 1,0 9-1,2-16-4,1 0-1,0 0 1,-1-1-1,1 1 1,0 0-1,0 0 1,0 0-1,0-1 1,1 1 0,-1 0-1,1 0 1,-1 0-1,1-1 1,-1 1-1,1 0 1,0-1-1,0 1 1,0 0 0,0-1-1,0 1 1,0-1-1,0 0 1,0 1-1,1-1 1,-1 0-1,0 0 1,1 0 0,-1 0-1,1 0 1,0 0-1,-1 0 1,1 0-1,0 0 1,-1-1-1,1 1 1,0-1 0,0 0-1,-1 1 1,1-1-1,2 0 1,4 0 16,0 0 0,0 0 0,0-1 0,0 0 0,0-1 0,0 0 1,0 0-1,0 0 0,-1-1 0,0 0 0,1-1 0,-1 0 0,0 0 0,-1 0 0,8-7 1,9-8 16,0-2 1,31-37 0,-44 49-82,-7 12 34,-11 24 39,-1 7-30,9-32-105,-1 0-1,1 1 0,0-1 1,0 0-1,0 0 0,1 0 1,-1 1-1,0-1 1,1 0-1,0 0 0,-1 0 1,1 0-1,0 0 0,0 0 1,0 0-1,0 0 0,0 0 1,1-1-1,-1 1 1,1 0-1,-1-1 0,3 3 1,20 5-5081,5-8-4805,-12-3-4305</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1.431"/>
    </inkml:context>
    <inkml:brush xml:id="br0">
      <inkml:brushProperty name="width" value="0.025" units="cm"/>
      <inkml:brushProperty name="height" value="0.025" units="cm"/>
    </inkml:brush>
  </inkml:definitions>
  <inkml:trace contextRef="#ctx0" brushRef="#br0">1 73 11915,'0'0'5750,"8"-9"-2291,-3 4-3034,0-1-1,0 1 1,1 0 0,0 0-1,0 0 1,0 1 0,1 0 0,-1 0-1,1 1 1,0 0 0,0 0-1,0 0 1,1 1 0,-1 0-1,1 1 1,-1 0 0,9-1 0,-11 2-360,0 0 0,-1 0 0,1 0 0,-1 1 0,1 0 0,-1-1 0,1 2 0,-1-1 0,1 0 0,-1 1 0,0 0 0,0 0 0,0 0-1,0 1 1,0 0 0,0-1 0,4 5 0,-6-4-38,-1-1-1,1 1 0,0-1 0,-1 1 0,0-1 0,1 1 0,-1 0 0,0 0 0,0 0 1,-1 0-1,1 0 0,-1 0 0,1 0 0,-1 0 0,0 0 0,0 0 0,0 0 0,-1 0 1,1 0-1,-1-1 0,0 1 0,1 0 0,-1 0 0,0 0 0,-1 0 0,1-1 0,0 1 1,-3 2-1,-9 14 253,-1 0 1,-1-1 0,0-1 0,-1-1-1,-1 0 1,-25 17 0,15-10-167,27-23-113,1 1 0,-1-1 0,0 0 0,0 1 0,0-1 0,0 0 0,1 1 0,-1-1 0,0 0 0,0 1 0,1-1 0,-1 0 0,0 1 0,1-1 0,-1 0 0,0 0 0,1 0 0,-1 1 0,0-1 0,1 0 0,-1 0 0,1 0 0,-1 0 0,0 0 0,1 1 0,-1-1 0,0 0 0,1 0 0,-1 0 0,1 0 0,-1 0 0,0 0 0,1 0 0,-1-1 0,1 1 0,-1 0 0,0 0 0,1 0 0,-1 0 0,1-1 0,26 2 0,88-11-2461,-101 7 1839,0 1 1,0-2-1,-1 0 1,1 0-1,-1-2 1,15-7-1,-7-5-5674,-21 17 5872,1 0 0,-1 1 0,0-1 1,1 0-1,-1 0 0,0 1 0,0-1 0,0 0 1,0 0-1,1 0 0,-1 1 0,0-1 0,0 0 1,-1 0-1,1 1 0,0-1 0,0 0 0,0 0 1,0 0-1,-1 1 0,0-2 0,-8-9-8918</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1.832"/>
    </inkml:context>
    <inkml:brush xml:id="br0">
      <inkml:brushProperty name="width" value="0.025" units="cm"/>
      <inkml:brushProperty name="height" value="0.025" units="cm"/>
    </inkml:brush>
  </inkml:definitions>
  <inkml:trace contextRef="#ctx0" brushRef="#br0">132 56 5157,'0'0'5605,"-70"-7"-2562,44 4 192,5 1-416,8 1-33,12 1-415,1-3-930,7 2-768,11-3-129,12 2 97,5-1-385,12-1-224,-1 0 0,2 3-737,2 0-1793,-8-3-1538,-1-2-2146,-6-4-4708</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2.222"/>
    </inkml:context>
    <inkml:brush xml:id="br0">
      <inkml:brushProperty name="width" value="0.025" units="cm"/>
      <inkml:brushProperty name="height" value="0.025" units="cm"/>
    </inkml:brush>
  </inkml:definitions>
  <inkml:trace contextRef="#ctx0" brushRef="#br0">115 2 15567,'0'0'4628,"-9"6"-2503,2-1-1743,1 0 1,0 1 0,0 0-1,0 0 1,0 0-1,1 0 1,0 1-1,1 0 1,0 0 0,0 0-1,0 1 1,1-1-1,0 1 1,-4 15 0,3 1 34,2 0 1,0 0 0,3 33 0,0-37-329,-1 0 0,0 0 0,-2 0-1,0-1 1,-9 35 0,6-82 477,4-29-547,-1 30-463,2 0 0,0 0 0,2-1 0,9-45 0,-9 66 392,1-1 0,-1 1 1,1 0-1,0 0 1,1 1-1,-1-1 0,2 1 1,-1-1-1,0 1 1,1 0-1,0 1 1,1-1-1,-1 1 0,1 0 1,0 1-1,0-1 1,1 1-1,-1 1 0,1-1 1,0 1-1,12-4 1,-11 4 52,0 0 1,0 2-1,1-1 1,-1 1 0,1 0-1,-1 0 1,0 1-1,1 0 1,-1 1-1,12 2 1,-18-3 20,1 1 0,-1-1 1,0 1-1,1 0 0,-1 0 1,0 0-1,0 1 0,0-1 0,0 0 1,0 1-1,0-1 0,0 1 0,0 0 1,-1-1-1,1 1 0,-1 0 0,1 0 1,-1 0-1,0 0 0,1 0 0,-1 1 1,0-1-1,-1 0 0,1 1 0,0-1 1,-1 0-1,1 1 0,-1-1 0,0 1 1,1-1-1,-1 0 0,0 1 0,-1-1 1,1 1-1,0-1 0,-1 1 0,1-1 1,-1 0-1,-1 3 0,0 1 116,0-1-1,0 1 0,-1-1 1,0 0-1,0 0 1,0-1-1,0 1 0,-1 0 1,0-1-1,1 0 0,-2 0 1,1 0-1,0 0 1,-1-1-1,0 0 0,-6 4 1,3-3 65,0 0 0,-1 0 0,1-1 0,-1 0 0,1 0 0,-1-1 1,0 0-1,0-1 0,-13 1 0,20-2-393,1 0 0,0 0 0,-1 0 0,1 0-1,-1 0 1,1 0 0,0-1 0,-1 1 0,1-1 0,-1 1 0,1-1 0,0 1 0,0-1 0,-1 0-1,1 1 1,0-1 0,0 0 0,0 0 0,0 0 0,0 0 0,0 0 0,0 0 0,0 0-1,0-1 1,0 1 0,1 0 0,-1 0 0,0-1 0,1 1 0,-1 0 0,1-1 0,0 1 0,-1-1-1,1 1 1,0-2 0,0 0-375,0 0 0,0 1-1,0-1 1,0 0 0,1 1 0,-1-1-1,1 0 1,0 1 0,-1-1-1,1 1 1,1-1 0,-1 1 0,0-1-1,0 1 1,1 0 0,0 0 0,2-4-1,19-12-6502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7.756"/>
    </inkml:context>
    <inkml:brush xml:id="br0">
      <inkml:brushProperty name="width" value="0.025" units="cm"/>
      <inkml:brushProperty name="height" value="0.025" units="cm"/>
    </inkml:brush>
  </inkml:definitions>
  <inkml:trace contextRef="#ctx0" brushRef="#br0">36 100 11211,'4'-16'2291,"-1"0"0,0 0 0,-1 0 1,1-20-1,-12 44-620,4 7-1564,1 0 1,0 0 0,1 1 0,1-1-1,-1 27 1,0-10 159,-14 476 3955,28-540-2538,-2 11-1232,-1-14-477,-2-1 1,-1 1-1,-2-1 1,-1 0 0,-2 0-1,-5-38 1,5 71-18,0-1 0,-1 1 0,1 0 0,-1 0 0,1-1 0,-1 1 0,0 0 0,-1 0 0,1 0 0,0 0 0,-1 0 0,0 0 0,-3-4 1,4 43-568,3-31 604,0-1 0,0 1 0,0 0-1,1 0 1,-1-1 0,1 0 0,0 1 0,0-1 0,1 0 0,-1 0-1,1-1 1,0 1 0,0-1 0,0 0 0,1 0 0,-1 0 0,1-1-1,-1 1 1,1-1 0,0 0 0,0 0 0,0-1 0,9 2 0,8 2 35,1-1 0,0-1 0,0-1 0,23-1 0,-27 0-1,-1-2 0,1 0 0,0-1 0,-1-1 0,1-1 0,-1 0 0,0-1 1,0-1-1,-1-1 0,18-9 0,-35 16-35,1 0-1,-1 0 1,0 0-1,1 0 1,-1 1 0,0-1-1,1 0 1,-1 0 0,0 1-1,1-1 1,-1 0 0,0 1-1,0-1 1,1 0-1,-1 1 1,0-1 0,0 0-1,0 1 1,1-1 0,-1 1-1,0-1 1,0 0 0,0 1-1,0-1 1,0 1-1,0-1 1,0 0 0,0 1-1,0-1 1,0 1 0,0-1-1,0 0 1,0 1 0,0 0-1,0 17 125,0-18-104,0 2 11,0 1-1,0-1 1,0 0-1,1 0 1,-1 0 0,1 1-1,-1-1 1,1 0-1,0 0 1,0 0-1,0 0 1,0 0 0,0 0-1,1 0 1,-1 0-1,0-1 1,1 1-1,-1 0 1,1-1 0,0 1-1,3 1 1,-1 0 24,1-1 1,0 0-1,0 0 1,0 0-1,0 0 1,0-1 0,0 0-1,0 0 1,7 0-1,-1 0 9,1-1 0,-1 0 0,0-1 1,0 0-1,0-1 0,0 0 0,-1-1 0,21-7 0,-28 8-190,1 0 0,-1 0 0,0 0 0,0 0-1,0-1 1,0 1 0,0-1 0,-1 1 0,1-1 0,-1 0 0,0 0 0,0 0-1,0 0 1,0-1 0,0 1 0,-1-1 0,3-6 0,-2 2-1754,-1-1 1,0 1-1,0-1 0,-1 1 1,0 0-1,-2-17 1,-3 2-6908</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2.671"/>
    </inkml:context>
    <inkml:brush xml:id="br0">
      <inkml:brushProperty name="width" value="0.025" units="cm"/>
      <inkml:brushProperty name="height" value="0.025" units="cm"/>
    </inkml:brush>
  </inkml:definitions>
  <inkml:trace contextRef="#ctx0" brushRef="#br0">29 1 5862,'0'0'19196,"0"11"-17188,-19 134 2032,18-141-4007,-1 7 70,0-5-83,1-1-1,0 1 0,0 0 0,0 0 0,1 0 1,-1 0-1,2 0 0,-1 0 0,1 0 1,1 8-1,-2-13-14,1-1 1,-1 0 0,0 1-1,0-1 1,1 0 0,-1 1-1,0-1 1,1 0 0,-1 1-1,0-1 1,1 0-1,-1 0 1,0 1 0,1-1-1,-1 0 1,0 0 0,1 0-1,-1 1 1,1-1 0,-1 0-1,0 0 1,1 0 0,-1 0-1,1 0 1,-1 0-1,1 0 1,-1 0 0,0 0-1,1 0 1,-1 0 0,1 0-1,-1 0 1,1 0 0,0-1-1,12-13 111,5-20-114,-13 19-274,-1 0 1,0-1 0,-1 1-1,-1 0 1,1-24 0,25 63 292,-20-19 49,0 0 0,0 0 0,1-1 0,-1 0 0,1 0 0,0-1 0,0 0 1,1-1-1,-1 0 0,0-1 0,1 1 0,-1-2 0,1 1 0,10-2 0,-12 1-59,0-1 1,-1 0-1,1 0 0,0-1 1,-1 0-1,0-1 0,1 1 0,-1-1 1,0 0-1,0-1 0,-1 0 1,1 0-1,-1-1 0,0 1 1,0-1-1,0-1 0,8-8 0,-13 13-27,0 0-1,0 0 1,-1 0 0,1 0-1,0 0 1,0-1-1,-1 1 1,1 0-1,-1 0 1,1 0-1,-1-1 1,1 1-1,-1 0 1,0 0 0,0-1-1,0 1 1,0 0-1,1-1 1,-2 1-1,1 0 1,0-2-1,0 2 2,-1 1 1,1-1-1,-1 1 0,1-1 0,-1 0 0,0 1 0,1-1 0,-1 1 0,0 0 0,1-1 0,-1 1 0,0 0 0,1-1 0,-1 1 1,0 0-1,0-1 0,1 1 0,-1 0 0,0 0 0,0 0 0,1 0 0,-1 0 0,0 0 0,0 0 0,-1 0 0,0 1 37,-1-1 0,1 0 0,-1 1-1,1 0 1,-1-1 0,1 1-1,0 0 1,-1 0 0,1 0-1,0 1 1,0-1 0,-1 1 0,1-1-1,0 1 1,1 0 0,-1-1-1,0 1 1,0 0 0,1 0-1,-1 0 1,1 1 0,-2 2-1,2-4 0,1 1-1,-1-1 0,0 1 0,1-1 1,-1 1-1,1 0 0,0-1 0,-1 1 1,1-1-1,0 1 0,0-1 0,0 1 1,0 0-1,0-1 0,1 1 0,-1-1 0,0 1 1,1 0-1,-1-1 0,1 1 0,0-1 1,-1 0-1,1 1 0,0-1 0,0 1 1,0-1-1,0 0 0,0 0 0,0 0 0,0 1 1,0-1-1,1 0 0,-1 0 0,0-1 1,1 1-1,-1 0 0,0 0 0,1-1 1,-1 1-1,1-1 0,-1 1 0,1-1 0,0 1 1,-1-1-1,1 0 0,-1 0 0,1 0 1,2 0-1,5 0 21,1 1 1,-1-2 0,1 1-1,0-1 1,-1-1-1,0 0 1,10-3-1,1-3-369,-2-1 0,1-1-1,-1 0 1,-1-2 0,28-22 0,-58 44-188,9-8 559,-1 1 0,2 0 0,-1 1 0,0-1 0,0 1 0,1-1 0,0 1 0,-4 5 0,4-2 75,0-1 0,0 1 0,0-1 0,1 1 0,0 0 0,0 0 0,0 0-1,1 0 1,0 1 0,1-1 0,0 9 0,0-14-174,0 0 1,0 0-1,0 0 0,1 0 1,-1 0-1,1 0 1,-1 0-1,1 0 0,0 0 1,0-1-1,-1 1 0,1 0 1,0 0-1,1-1 0,-1 1 1,0-1-1,0 1 1,1-1-1,-1 0 0,1 1 1,-1-1-1,1 0 0,0 0 1,-1 0-1,1 0 0,0 0 1,0 0-1,0-1 1,-1 1-1,1-1 0,0 1 1,0-1-1,0 0 0,0 1 1,0-1-1,0 0 0,0 0 1,0-1-1,0 1 1,0 0-1,0-1 0,0 1 1,0-1-1,3-1 0,-2 1-392,-1 0 0,1 0-1,0 0 1,-1-1-1,1 1 1,-1-1 0,1 1-1,-1-1 1,0 0-1,0 0 1,0 0 0,0 0-1,0 0 1,0-1-1,1-3 1,14-25-7587,-4-5-4617</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3.063"/>
    </inkml:context>
    <inkml:brush xml:id="br0">
      <inkml:brushProperty name="width" value="0.025" units="cm"/>
      <inkml:brushProperty name="height" value="0.025" units="cm"/>
    </inkml:brush>
  </inkml:definitions>
  <inkml:trace contextRef="#ctx0" brushRef="#br0">0 0 16624,'0'0'6822,"45"46"-15438,-23-35-1025</inkml:trace>
  <inkml:trace contextRef="#ctx0" brushRef="#br0" timeOffset="1">150 93 11115,'0'0'7537,"-10"0"-3869,-3 0-3078,-45-1 3643,55 1-3976,-1 1-1,1-1 0,-1 0 1,1 1-1,0 0 1,-1 0-1,1 0 0,0 0 1,0 1-1,-1-1 1,1 1-1,0 0 0,1-1 1,-6 5-1,8-5-288,-1-1 1,1 1-1,-1-1 0,1 1 0,-1 0 0,1 0 0,0-1 1,-1 1-1,1 0 0,0 0 0,-1-1 0,1 1 0,0 0 0,0 0 1,0 0-1,0-1 0,0 1 0,0 0 0,0 0 0,0 0 1,0 0-1,0-1 0,0 1 0,0 0 0,0 0 0,1 0 0,-1-1 1,0 1-1,1 0 0,-1 0 0,1-1 0,-1 1 0,1 0 1,-1-1-1,1 1 0,-1-1 0,1 1 0,-1 0 0,1-1 0,0 1 1,0-1-1,-1 0 0,1 1 0,0-1 0,-1 1 0,1-1 1,0 0-1,0 0 0,1 1 0,43 12-2425,-42-13 2294,26 6-1073,-18-5 1123,0 0-1,-1 1 1,1 1 0,0 0-1,-1 0 1,0 1-1,0 0 1,0 1 0,16 10-1,-25-14 166,0-1 1,-1 1-1,1-1 0,0 1 1,0 0-1,-1 0 0,1-1 1,0 1-1,-1 0 1,1 0-1,-1 0 0,1 0 1,-1 0-1,0 0 0,1 0 1,-1 0-1,0 0 0,0 0 1,1 0-1,-1 0 0,0 0 1,0 0-1,0 0 0,0 0 1,0 0-1,-1 1 0,0 0 89,0 0-1,0-1 0,0 1 0,0 0 1,0-1-1,0 1 0,-1-1 1,1 1-1,-1-1 0,1 0 0,-1 0 1,-2 2-1,-5 2 323,1 0 0,-1-1 0,0-1 0,-12 4 0,-48 6 527,23-12-3176,30-6-3125,9-6-4752</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3.859"/>
    </inkml:context>
    <inkml:brush xml:id="br0">
      <inkml:brushProperty name="width" value="0.025" units="cm"/>
      <inkml:brushProperty name="height" value="0.025" units="cm"/>
    </inkml:brush>
  </inkml:definitions>
  <inkml:trace contextRef="#ctx0" brushRef="#br0">1 304 9897,'0'0'17649,"7"4"-16693,9 3-711,0-1 1,0 0-1,1-1 1,0-1-1,0-1 1,0 0-1,19 0 1,-27-2-217,0-1 0,-1 0 1,1 0-1,0-1 0,-1 0 0,1-1 0,-1 0 1,1 0-1,-1-1 0,0 0 0,0 0 1,0-1-1,0 0 0,-1 0 0,1-1 0,12-11 1,-18 15-41,-1 0 1,0 0 0,1-1 0,-1 1-1,0-1 1,0 1 0,0-1 0,0 0 0,0 1-1,0-1 1,0 0 0,-1 1 0,1-1-1,0 0 1,-1 0 0,0 0 0,1 0 0,-1 0-1,0-3 1,0 4-33,-1-1-1,0 1 1,1-1 0,-1 1 0,0-1-1,0 1 1,1 0 0,-1-1-1,0 1 1,0 0 0,-1 0-1,1 0 1,0 0 0,0 0-1,0 0 1,-1 0 0,1 0-1,-3-1 1,-3-1-94,-1 0 0,0 0 0,0 1 0,0 0-1,0 1 1,0-1 0,-14 1 0,13 1 118,0 1-1,0-1 1,0 2 0,0-1 0,1 1-1,-1 1 1,1 0 0,-1 0 0,1 0-1,0 1 1,-12 8 0,16-10 52,1 1-1,-1 0 1,0 0 0,1 0 0,0 0-1,0 0 1,0 1 0,0 0-1,1-1 1,-1 1 0,1 0 0,0 0-1,0 0 1,0 1 0,1-1 0,-1 0-1,1 1 1,0-1 0,0 1 0,1-1-1,-1 1 1,1-1 0,0 1-1,1 7 1,0-10-26,0 0 0,0 0 0,0 0 0,0 0-1,0 0 1,0 0 0,1 0 0,-1 0 0,1-1 0,-1 1 0,1 0 0,-1-1-1,1 1 1,0-1 0,0 0 0,0 0 0,0 1 0,0-1 0,0 0-1,0-1 1,0 1 0,1 0 0,-1-1 0,0 1 0,0-1 0,1 0-1,-1 1 1,5-2 0,5 2 52,0-1-1,0 0 0,1-1 1,13-2-1,-8-2-12,-1 0 0,1-1-1,-1-1 1,0 0 0,-1-1-1,0-1 1,0-1 0,20-16-1,-16 10-44,-1 0 0,-1-1 0,0-1 0,-1 0 0,24-37 0,-36 47-37,-1 0 0,0-1 0,0 1 0,-1-1 0,0 0 0,0 0 0,-1 0 0,0 0 0,-1 0 0,0-12 0,0 19 15,-1 0 1,0-1 0,0 1-1,-1 0 1,1-1-1,0 1 1,-1 0 0,0 0-1,1-1 1,-1 1-1,0 0 1,0 0 0,0 0-1,0 0 1,-1 0 0,1 0-1,0 0 1,-1 0-1,1 0 1,-1 1 0,0-1-1,0 1 1,0-1 0,0 1-1,0 0 1,0 0-1,0-1 1,0 1 0,0 1-1,0-1 1,0 0-1,-1 1 1,1-1 0,0 1-1,-1-1 1,1 1 0,0 0-1,-1 0 1,1 0-1,0 0 1,-1 1 0,1-1-1,0 1 1,-3 0-1,-1 1 22,0 0-1,0 1 0,0-1 0,0 1 0,1 0 1,-1 1-1,1-1 0,0 1 0,0 0 0,0 0 1,1 1-1,-1 0 0,1-1 0,0 1 0,0 1 1,1-1-1,-4 8 0,-2 2 240,2 0-1,0 0 1,0 1 0,2 0-1,-7 26 1,10-34-165,1 0 1,0 1 0,0-1-1,0 1 1,1-1-1,1 1 1,-1-1-1,1 1 1,1-1-1,0 0 1,0 0 0,0 1-1,1-1 1,4 8-1,-3-11-154,0 1 0,0-1-1,0 0 1,0 0 0,1-1-1,0 1 1,0-1 0,0 0-1,1 0 1,-1-1 0,1 1-1,0-1 1,0 0 0,0-1-1,0 0 1,0 0 0,1 0-1,9 1 1,-3-1-977,-1 0 0,0-1 0,1 0-1,11-2 1,24-9-5797,-12-9-498</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4.246"/>
    </inkml:context>
    <inkml:brush xml:id="br0">
      <inkml:brushProperty name="width" value="0.025" units="cm"/>
      <inkml:brushProperty name="height" value="0.025" units="cm"/>
    </inkml:brush>
  </inkml:definitions>
  <inkml:trace contextRef="#ctx0" brushRef="#br0">127 1 16784,'0'0'3251,"-11"3"-379,2 0-2261,0 0 0,1 0 1,-1 1-1,1 0 0,-1 1 0,-11 8 1,17-10-406,-1 0 1,1 0 0,0 0 0,0 0-1,0 0 1,0 1 0,0-1 0,1 1-1,0 0 1,-1-1 0,1 1-1,1 0 1,-1 1 0,1-1 0,-1 0-1,1 0 1,0 1 0,1-1 0,-1 7-1,1-10-200,0 0 0,0 0 0,0 1 0,0-1-1,1 0 1,-1 0 0,0 1 0,1-1 0,-1 0-1,1 0 1,-1 0 0,1 0 0,0 0 0,-1 0-1,1 0 1,0 0 0,0 0 0,0 0 0,-1 0-1,1 0 1,0 0 0,0-1 0,0 1 0,1 0 0,0 0-1,2 0 19,-1 1 0,1-1-1,0 0 1,-1-1 0,1 1-1,0-1 1,-1 1 0,8-1-1,-3-1-2,0 1 0,0-1-1,-1-1 1,1 0 0,-1 0-1,1 0 1,-1-1-1,10-4 1,37-38-616,-51 42 426,0 0 0,0 0-1,0 0 1,0 0 0,-1-1 0,0 1-1,1-1 1,-1 0 0,-1 0 0,1 0-1,0 0 1,-1 0 0,0 0 0,1-5 0,-20 25-574,16-13 623,0 1-1,1-1 0,-1 1 0,1-1 0,0 1 1,0-1-1,0 1 0,0 0 0,1-1 0,-1 1 1,1 0-1,0 0 0,0-1 0,0 1 0,1 0 1,-1 0-1,1-1 0,2 7 0,-2-7-222,1-1-1,-1 1 0,1-1 1,0 1-1,0-1 0,0 0 1,0 0-1,0 0 0,0 0 1,0 0-1,1 0 0,-1-1 1,1 1-1,-1-1 0,1 0 1,0 0-1,0 0 0,-1 0 1,1 0-1,0 0 0,0-1 1,0 1-1,5-1 0,0 1-990,0-1 1,0 0-1,0 0 0,0-1 1,15-2-1,9-11-6001</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4.636"/>
    </inkml:context>
    <inkml:brush xml:id="br0">
      <inkml:brushProperty name="width" value="0.025" units="cm"/>
      <inkml:brushProperty name="height" value="0.025" units="cm"/>
    </inkml:brush>
  </inkml:definitions>
  <inkml:trace contextRef="#ctx0" brushRef="#br0">121 28 7751,'0'0'8136,"-10"-6"-6625,-37-14-166,45 20-1204,0-1 1,0 1-1,0 0 0,0-1 1,0 1-1,0 0 0,0 0 1,0 0-1,0 0 0,0 1 0,0-1 1,0 1-1,0-1 0,0 1 1,0 0-1,0-1 0,0 1 1,0 0-1,0 0 0,1 1 0,-1-1 1,0 0-1,1 1 0,-1-1 1,1 0-1,-1 1 0,1 0 1,0-1-1,0 1 0,0 0 1,0 0-1,0 0 0,0-1 0,0 1 1,0 0-1,1 0 0,-1 3 1,0-4-134,1 1 0,-1 0 0,1-1 1,0 1-1,0 0 0,0-1 0,0 1 1,0 0-1,0 0 0,0-1 0,0 1 1,1 0-1,-1-1 0,1 1 0,-1 0 1,1-1-1,0 1 0,-1-1 0,1 1 1,0-1-1,0 0 0,0 1 0,0-1 1,0 0-1,3 3 0,15 7-1032,0 0 0,39 15 0,-40-20 798,-1 2 0,0 0 1,-1 1-1,23 15 0,-39-23 312,1-1 1,-1 0-1,1 0 1,-1 0-1,1 1 1,-1-1-1,0 0 1,1 0-1,-1 1 1,0-1-1,1 0 1,-1 1-1,0-1 1,1 1-1,-1-1 1,0 0-1,0 1 1,1-1 0,-1 1-1,0-1 1,0 0-1,0 1 1,1-1-1,-1 1 1,0-1-1,0 1 1,0-1-1,0 1 1,0-1-1,0 1 1,0-1-1,0 1 1,0-1-1,0 1 1,-1-1-1,1 1 1,-20 6 2234,-43-7 746,51 0-2309,6 0-668,-1-1-1,0 1 1,1-1 0,-1-1-1,1 1 1,0-1 0,-1 0-1,1 0 1,-12-7-1,16 8-302,0 0 0,1-1 0,-1 1 0,0-1 0,0 1 0,1-1 0,-1 0 0,1 1 0,0-1 0,-1 0-1,1 0 1,0 0 0,-1-4 0,1 4-370,1-1 0,-1 0-1,1 1 1,0-1 0,0 0-1,0 1 1,0-1 0,0 0-1,0 1 1,1-1 0,0 1-1,-1-1 1,1 1 0,1-4-1,14-21-6937</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5.025"/>
    </inkml:context>
    <inkml:brush xml:id="br0">
      <inkml:brushProperty name="width" value="0.025" units="cm"/>
      <inkml:brushProperty name="height" value="0.025" units="cm"/>
    </inkml:brush>
  </inkml:definitions>
  <inkml:trace contextRef="#ctx0" brushRef="#br0">80 1 12940,'0'0'7906,"-2"12"-6464,-21 80 2247,8-36-2128,2 1 1,2 1-1,-4 92 0,15-98-1358,0-52-197,0 0-1,0 0 1,1 0-1,-1 0 1,0 1-1,0-1 1,1 0-1,-1 0 1,0 0-1,0 0 1,1 0-1,-1 0 1,0 0-1,1 0 1,-1 0-1,0 0 1,0 0-1,1 0 1,-1 0-1,0 0 0,0 0 1,1 0-1,-1 0 1,0 0-1,0 0 1,1-1-1,-1 1 1,0 0-1,0 0 1,1 0-1,-1 0 1,0 0-1,0-1 1,0 1-1,1 0 1,-1-1-1,7-10-144,-1-1 0,0 0-1,0 0 1,-1 0 0,-1-1-1,0 1 1,-1-1 0,0 0-1,1-18 1,-3 20 0,0 3-10,0 1 1,0-1-1,0 0 0,-1 0 0,-1 1 0,1-1 0,-3-8 1,-1 14-223,0 10 317,0 9 228,4-13-142,0-1 1,1 1-1,-1-1 1,1 1-1,-1-1 0,1 1 1,0-1-1,1 1 1,-1-1-1,1 0 1,-1 0-1,1 0 1,0 1-1,0-2 0,0 1 1,1 0-1,-1 0 1,1-1-1,-1 1 1,1-1-1,0 0 1,0 0-1,0 0 0,0 0 1,0 0-1,0-1 1,1 0-1,-1 1 1,1-1-1,-1 0 1,1-1-1,-1 1 0,1-1 1,4 1-1,0 0 0,1-1-1,-1 0 0,1 0 1,-1-1-1,1 0 1,-1 0-1,1-1 0,-1 0 1,0-1-1,0 1 0,0-2 1,0 1-1,12-8 1,-14 6-27,-2 4-29,-1-2 0,1 1 0,-1 0 0,1-1 0,-1 0 0,0 1 0,0-1 0,0 0 0,0-1 0,-1 1 0,1-1 0,-1 1 0,3-7 0,-7 11 13,0-1 0,0 1-1,1-1 1,-1 1 0,0 0 0,0-1 0,1 1 0,-1 0 0,0 0 0,1 0 0,-1 1 0,1-1 0,0 0 0,-2 2 0,-3 5 136,1 1 0,0-1-1,1 1 1,0 0 0,-4 10 0,7-15-140,0-1 0,-1 1 1,1 0-1,1 0 0,-1 0 0,0 0 0,1 0 1,0-1-1,0 1 0,0 0 0,1 0 1,-1 0-1,1 0 0,0 0 0,2 6 1,-3-9-96,1-1 1,-1 1 0,1-1-1,-1 1 1,1 0 0,0-1-1,-1 1 1,1-1 0,-1 1-1,1-1 1,0 0 0,0 1 0,-1-1-1,1 0 1,0 1 0,0-1-1,-1 0 1,1 0 0,0 0-1,0 0 1,0 0 0,0 0-1,0 0 1,1 0-490,0 0-1,0 0 0,0 0 1,-1-1-1,1 1 0,0-1 1,0 1-1,-1-1 0,1 0 1,0 0-1,-1 1 0,1-1 1,-1-1-1,1 1 0,-1 0 1,2-1-1,9-18-6649</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5.428"/>
    </inkml:context>
    <inkml:brush xml:id="br0">
      <inkml:brushProperty name="width" value="0.025" units="cm"/>
      <inkml:brushProperty name="height" value="0.025" units="cm"/>
    </inkml:brush>
  </inkml:definitions>
  <inkml:trace contextRef="#ctx0" brushRef="#br0">2 1 14286,'0'0'3299,"-2"56"-9802,4-33-863</inkml:trace>
  <inkml:trace contextRef="#ctx0" brushRef="#br0" timeOffset="1">102 154 9129,'0'0'3480,"12"-2"-383,-4 0-2686,4-1 672,0 0 1,0 1 0,0 1-1,0 0 1,0 0 0,0 1-1,15 2 1,-26-2-1018,0 1 1,0-1-1,-1 0 1,1 0-1,0 1 0,0-1 1,-1 1-1,1-1 0,0 0 1,-1 1-1,1-1 0,-1 1 1,1-1-1,0 1 0,-1 0 1,1-1-1,-1 1 0,0-1 1,1 1-1,-1 0 0,1 0 1,-1-1-1,0 1 1,0 0-1,1 0 0,-1-1 1,0 1-1,0 0 0,0 0 1,0-1-1,0 1 0,0 0 1,0 0-1,0 0 0,0-1 1,0 1-1,0 0 0,-1 0 1,1-1-1,0 1 0,-1 0 1,1-1-1,0 1 0,-1 0 1,1-1-1,-1 1 1,1 0-1,-2 0 0,-24 30 1941,-37 6-592,51-32-1197,0 2 0,0-1 0,1 2 0,0-1 0,-11 11 0,22-17-218,-1-1 0,0 0 0,1 1 0,-1-1 0,1 1 0,0-1 0,-1 0 0,1 1 0,-1-1 0,1 1 0,0-1 0,-1 1 0,1 0 0,0-1 0,-1 1 0,1-1 0,0 1 0,0 0 0,0-1 0,0 1 0,-1-1 0,1 1 0,0 0 0,0-1 0,0 1 0,0 0 0,1-1 0,-1 1 0,0-1 0,0 1 0,0 0 0,0-1 0,1 2 0,21 8 0,40-7 0,-57-3 0,31 1-744,42 0-3387,-73-2 3769,-1 1 0,1-1 1,0 0-1,0 0 0,-1 0 1,1-1-1,-1 1 0,1-1 1,-1 0-1,0-1 0,1 1 1,5-5-1,-4-4-5345,-5-3-1815</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5.864"/>
    </inkml:context>
    <inkml:brush xml:id="br0">
      <inkml:brushProperty name="width" value="0.025" units="cm"/>
      <inkml:brushProperty name="height" value="0.025" units="cm"/>
    </inkml:brush>
  </inkml:definitions>
  <inkml:trace contextRef="#ctx0" brushRef="#br0">1 47 12107,'0'0'12396,"52"0"-11595,-23 3-577,6 1-192,1-1-96,-1-2-1377,4-1-1922,-8 0-1570,2-1-2338</inkml:trace>
  <inkml:trace contextRef="#ctx0" brushRef="#br0" timeOffset="1">384 1 8488,'0'0'10442,"-52"51"-8328,43-29-769,5-1-352,4 0-576,0-5-289,0-3-160,9-5-993,6-8-609,4 0-896,3-15-1762,4-9-3300</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6.582"/>
    </inkml:context>
    <inkml:brush xml:id="br0">
      <inkml:brushProperty name="width" value="0.025" units="cm"/>
      <inkml:brushProperty name="height" value="0.025" units="cm"/>
    </inkml:brush>
  </inkml:definitions>
  <inkml:trace contextRef="#ctx0" brushRef="#br0">102 1 17296,'0'0'2638,"-7"10"-727,-4 11-1072,1 1 1,2 0-1,0 0 1,1 0-1,1 1 0,1 0 1,-3 37-1,2 169 731,10-271-679,-3 31-975,1 0-1,-2 0 1,1 0-1,-1 0 1,-3-18-1,2 22-22,-1 0 0,0-1-1,0 1 1,0 0 0,-1 0-1,0 0 1,0 1 0,-1-1-1,-4-6 1,26 40-624,-9-20 604,0-1 0,0 0-1,0 0 1,0-1 0,1 0 0,0-1 0,0 0 0,0 0-1,0-1 1,14 2 0,-17-3 31,1-1-1,0 0 1,0 0-1,0-1 1,0 0-1,0 0 1,-1-1 0,1 0-1,0 0 1,0-1-1,-1 0 1,1 0-1,-1-1 1,12-6-1,-18 9 111,1-1 0,-1 1-1,0-1 1,1 0 0,-1 1-1,0-1 1,0 0 0,0 0-1,0 0 1,0 0 0,0 0-1,0 0 1,0 0 0,0 0-1,0 0 1,0-1 0,-1 1-1,1 0 1,0-1 0,-1 1-1,0 0 1,1-1-1,-1 1 1,0-1 0,1 1-1,-1 0 1,0-1 0,0 1-1,0-1 1,0 1 0,0-1-1,-1 1 1,0-3 0,0 2 13,0 0 0,-1 1 0,1-1 0,-1 1 1,0-1-1,1 1 0,-1 0 0,0 0 0,0-1 1,0 1-1,0 0 0,0 1 0,0-1 0,0 0 1,0 1-1,0-1 0,0 1 0,-1-1 0,1 1 0,0 0 1,-3 0-1,2 0 50,0 0-1,-1 1 1,1-1 0,0 0-1,0 1 1,-1 0 0,1 0 0,0 0-1,0 0 1,0 1 0,0-1-1,0 1 1,-5 3 0,7-4-28,-1 1 0,1-1 0,0 0 0,0 0 0,0 1 0,0-1 0,0 1 0,0-1 1,0 1-1,1-1 0,-1 1 0,0 0 0,1-1 0,-1 1 0,1 0 0,0-1 0,0 1 0,-1 0 0,1 0 0,0-1 1,0 1-1,1 0 0,-1-1 0,0 1 0,1 0 0,-1 0 0,1-1 0,-1 1 0,2 2 0,0-3-21,-1 1 0,1 0 0,0-1 0,0 0 0,-1 1 1,1-1-1,0 0 0,1 0 0,-1 0 0,0 0 0,0 0 0,0-1 0,1 1 0,-1 0 0,0-1 0,0 0 0,1 0 0,-1 0 0,0 0 0,3 0 0,54-1 153,-53 0-193,5-1-436,0 0 0,0 0 0,0-1 0,-1-1 0,16-7-1,26-8-6257,-52 21 6969,1 0 1,-1 0-1,1 0 1,-1-1-1,1 1 1,0 0 0,-1 0-1,1-1 1,0 1-1,0-1 1,0 1-1,0-1 1,0 1-1,1-1 1,-1 1-1,0-1 1,1 0 0,2 2-1,5-2-116,0 0 0,0-1 0,-1 0-1,1 0 1,0-1 0,0 0 0,0-1 0,-1 0 0,1 0-1,-1-1 1,0 0 0,0-1 0,0 0 0,0 0 0,0 0-1,-1-1 1,0 0 0,0-1 0,10-9 0,-8 7-543,0-1 1,0 0-1,-1 0 1,0-1-1,-1 0 1,0-1-1,-1 1 1,0-1 0,0-1-1,-1 1 1,-1-1-1,0 1 1,3-17-1,-7 25 373,0 0 0,1-1 0,-2 1 0,1 0 0,0 0 0,-1 0 0,1 0 0,-1 0 0,0-1 0,0 1 0,0 0 0,0 1 0,-1-1 0,-2-5-1,3 7 49,0 0-1,0 1 0,0-1 1,1 0-1,-1 0 0,0 1 1,0-1-1,-1 0 0,1 1 1,0-1-1,0 1 0,0-1 0,0 1 1,0 0-1,-1 0 0,1-1 1,0 1-1,0 0 0,0 0 1,-1 0-1,1 0 0,0 0 1,0 1-1,-1-1 0,1 0 0,0 0 1,0 1-1,0-1 0,0 1 1,0-1-1,0 1 0,0 0 1,0-1-1,0 1 0,0 0 0,0 0 1,0-1-1,0 1 0,0 0 1,0 0-1,1 0 0,-2 2 1,-3 3 187,0 0 0,1 0 1,0 1-1,0-1 0,1 1 0,0 0 1,0 0-1,0 0 0,1 0 1,0 1-1,0-1 0,1 1 0,0-1 1,0 1-1,1-1 0,0 1 1,2 13-1,-1-10-130,0 0 0,1-1 0,1 1 0,0-1 0,0 1 0,1-1-1,0 0 1,1 0 0,0 0 0,0-1 0,13 17 0,23 10 164,-39-34-289,-1-1 0,1 1 0,0-1-1,0 0 1,0 0 0,0 0 0,0 0-1,0 0 1,0 0 0,0 0 0,1-1-1,-1 1 1,0-1 0,0 1 0,1-1-1,-1 0 1,0 0 0,1 0 0,-1 0-1,4-1 1,-5 0-170,-1 0 0,1 0-1,-1 0 1,1 0 0,-1 0 0,0 0-1,1-1 1,-1 1 0,0 0-1,0 0 1,0 0 0,0 0 0,0 0-1,0 0 1,0 0 0,0 0-1,0-1 1,-1 1 0,1 0 0,0 0-1,-1 0 1,0-1 0,-8-25-4261,-13-15-5381,9 22 2349</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7.005"/>
    </inkml:context>
    <inkml:brush xml:id="br0">
      <inkml:brushProperty name="width" value="0.025" units="cm"/>
      <inkml:brushProperty name="height" value="0.025" units="cm"/>
    </inkml:brush>
  </inkml:definitions>
  <inkml:trace contextRef="#ctx0" brushRef="#br0">0 33 15150,'0'0'11531,"49"25"-10794,-27-15-641,2 0-192,-8-2-2947,-3-3-3651,-1-2-9930</inkml:trace>
  <inkml:trace contextRef="#ctx0" brushRef="#br0" timeOffset="1">130 2 5509,'0'0'20468,"-6"-2"-21141,10 11-1665,-2-3-1250,-2-1-3907</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8.084"/>
    </inkml:context>
    <inkml:brush xml:id="br0">
      <inkml:brushProperty name="width" value="0.025" units="cm"/>
      <inkml:brushProperty name="height" value="0.025" units="cm"/>
    </inkml:brush>
  </inkml:definitions>
  <inkml:trace contextRef="#ctx0" brushRef="#br0">1 0 16560,'0'0'5957,"70"41"-6085,-38-28-2723,6-1-2946,3-2-5061</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7.412"/>
    </inkml:context>
    <inkml:brush xml:id="br0">
      <inkml:brushProperty name="width" value="0.025" units="cm"/>
      <inkml:brushProperty name="height" value="0.025" units="cm"/>
    </inkml:brush>
  </inkml:definitions>
  <inkml:trace contextRef="#ctx0" brushRef="#br0">1 0 22870,'0'0'7559,"59"5"-15855,-35 4-2402</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7.822"/>
    </inkml:context>
    <inkml:brush xml:id="br0">
      <inkml:brushProperty name="width" value="0.025" units="cm"/>
      <inkml:brushProperty name="height" value="0.025" units="cm"/>
    </inkml:brush>
  </inkml:definitions>
  <inkml:trace contextRef="#ctx0" brushRef="#br0">1 86 20692,'0'0'11071,"9"-5"-10211,74-30-716,-81 34-246,1 0 0,-1-1 1,0 1-1,0-1 0,1 1 0,-1-1 0,0 0 1,0 0-1,-1 0 0,1 0 0,0 0 0,-1-1 0,3-3 1,-4 6 64,0-1 0,1 1 1,-1-1-1,0 1 1,0-1-1,0 1 1,0 0-1,0-1 0,0 1 1,0-1-1,0 1 1,0-1-1,0 1 0,0-1 1,0 1-1,0-1 1,0 1-1,0-1 1,0 1-1,0 0 0,-1-1 1,1 1-1,0-1 1,0 1-1,-1 0 0,1-1 1,0 1-1,-1-1 1,0 0-5,0 1 0,-1-1 0,1 1 0,0-1 1,0 1-1,-1 0 0,1 0 0,0 0 1,-1-1-1,1 1 0,0 0 0,-1 0 0,1 1 1,0-1-1,-3 1 0,1 0 28,0 0 0,0 0-1,0 0 1,0 1 0,0-1-1,0 1 1,0 0 0,0 0 0,1 0-1,-1 0 1,1 1 0,0-1 0,-1 1-1,1-1 1,0 1 0,1 0 0,-1 0-1,0-1 1,1 1 0,0 1 0,-1-1-1,1 0 1,0 0 0,1 0-1,-2 5 1,2-5 47,-1 0 1,0 0-1,1 0 0,0 0 0,-1 0 1,1 0-1,1 0 0,-1 0 0,0 0 1,1 0-1,-1 0 0,1 0 0,0 0 1,0 0-1,0-1 0,0 1 0,1 0 1,-1 0-1,1-1 0,0 1 0,-1-1 1,1 0-1,0 1 0,1-1 0,-1 0 0,0 0 1,5 3-1,4 0 26,1-1 1,-1-1-1,0 0 0,1 0 0,0-1 1,0-1-1,15 1 0,83-6 168,-84 0-344,-1-1 1,0-1-1,33-13 1,16-4-96,-100 68 1482,25-43-1215,0 0 0,-1 1 0,1-1 0,0 1 0,0-1 0,1 1 0,-1 0 0,0-1 0,1 1 0,0 0 0,0 0 0,-1-1 0,2 1 0,-1 3 0,1-5-43,-1 0-1,1 0 0,0 0 0,0 0 1,-1 0-1,1 0 0,0 0 0,0 0 1,0 0-1,0-1 0,0 1 0,0 0 1,0 0-1,0-1 0,1 1 0,-1-1 1,0 1-1,0-1 0,1 0 0,-1 1 1,0-1-1,0 0 0,1 0 0,-1 0 1,0 0-1,0 0 0,1 0 0,1-1 1,4 1-200,0 0 0,0-1 0,0 0 0,0 0 0,-1-1 0,1 1 0,0-2 0,-1 1 0,0-1 0,8-4 0,33-27-10350,-28 19 1243</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8.244"/>
    </inkml:context>
    <inkml:brush xml:id="br0">
      <inkml:brushProperty name="width" value="0.025" units="cm"/>
      <inkml:brushProperty name="height" value="0.025" units="cm"/>
    </inkml:brush>
  </inkml:definitions>
  <inkml:trace contextRef="#ctx0" brushRef="#br0">1 1 20179,'0'0'3812,"11"74"-1602,-9-39-64,2 3-769,-3 1-736,5 0-481,5 1-32,-4 2-128,5 0-673,-1-1-1152,-4-1-1795,-1-7-1953,-6-5-4324</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28.620"/>
    </inkml:context>
    <inkml:brush xml:id="br0">
      <inkml:brushProperty name="width" value="0.025" units="cm"/>
      <inkml:brushProperty name="height" value="0.025" units="cm"/>
    </inkml:brush>
  </inkml:definitions>
  <inkml:trace contextRef="#ctx0" brushRef="#br0">110 632 16592,'0'0'11435,"0"53"-11371,7-48-1634,4-5-3010,2 0-5446</inkml:trace>
  <inkml:trace contextRef="#ctx0" brushRef="#br0" timeOffset="1">332 0 18578,'0'0'5690,"9"13"-3805,35 47-567,49 87 0,-79-120-1247,-1 0 0,-1 0 0,-1 1 0,-2 1 0,0 0 0,7 54 0,-13-67 25,-2 1 0,1-1 0,-2 1 0,0-1 0,-2 0-1,1 1 1,-2-1 0,0 0 0,-1 0 0,-1 0 0,0 0-1,-1-1 1,-1 0 0,0 0 0,-1-1 0,0 0 0,-1 0-1,-1-1 1,0 0 0,-15 13 0,0-1 94,-2-1 1,0-2-1,-2-1 0,0-1 1,-44 23-1,44-29-1442,-1-2 0,0 0 1,-45 10-1,-6-7-7444</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51.916"/>
    </inkml:context>
    <inkml:brush xml:id="br0">
      <inkml:brushProperty name="width" value="0.025" units="cm"/>
      <inkml:brushProperty name="height" value="0.025" units="cm"/>
    </inkml:brush>
  </inkml:definitions>
  <inkml:trace contextRef="#ctx0" brushRef="#br0">0 0 14798,'0'0'11691,"1"10"-11077,0 160 2047,-3-76-1831,3-94-820,-1 1 0,0-1 0,0 1 0,0 0 0,1-1 0,-1 1 0,0-1 0,1 1 0,-1 0 0,0-1 0,1 1 0,-1-1 0,1 0 0,-1 1 0,1-1 0,-1 1 1,1-1-1,-1 0 0,1 1 0,-1-1 0,1 0 0,0 1 0,-1-1 0,1 0 0,0 0 0,-1 0 0,1 0 0,-1 1 0,1-1 0,0 0 0,-1 0 0,1 0 0,0 0 0,-1-1 0,1 1 0,0 0 0,-1 0 0,1 0 0,0 0 0,-1-1 0,1 1 0,-1 0 0,1-1 0,-1 1 0,1 0 0,0-1 0,33-16 405,-9-3-296,0-2-1,39-45 0,-39 40-87,52-45 0,-76 71-38,0 0 1,0 0 0,1 0-1,-1 1 1,0-1-1,0 0 1,0 1-1,0-1 1,1 1-1,-1-1 1,0 1-1,0-1 1,1 1 0,-1 0-1,0 0 1,1-1-1,-1 1 1,3 1-1,-3-1 3,0 0-1,-1 1 0,1-1 1,0 1-1,0-1 1,-1 1-1,1 0 0,-1-1 1,1 1-1,0 0 1,-1-1-1,1 1 0,-1 0 1,1-1-1,-1 1 1,0 0-1,1 0 0,-1 0 1,0 0-1,1-1 1,-1 2-1,1 7 0,1 0-1,-2 1 1,0-1 0,-1 13-1,1-8 75,-13 136 727,13-149-897,0-1 1,0 1-1,1-1 0,-1 1 1,0-1-1,0 1 1,1 0-1,-1-1 1,0 1-1,1-1 0,-1 0 1,0 1-1,1-1 1,-1 1-1,1-1 1,-1 1-1,1-1 0,-1 0 1,1 1-1,-1-1 1,1 0-1,-1 0 1,1 1-1,-1-1 0,1 0 1,0 0-1,-1 0 1,1 0-1,-1 1 1,1-1-1,0 0 0,-1 0 1,1 0-1,-1-1 1,1 1-1,0 0 1,-1 0-1,2 0 0,23-10-7000,-13-4-36</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52.577"/>
    </inkml:context>
    <inkml:brush xml:id="br0">
      <inkml:brushProperty name="width" value="0.025" units="cm"/>
      <inkml:brushProperty name="height" value="0.025" units="cm"/>
    </inkml:brush>
  </inkml:definitions>
  <inkml:trace contextRef="#ctx0" brushRef="#br0">164 16 18962,'0'0'9283,"-8"-4"-8722,6 3-539,0 0 4,0-1-1,0 1 1,-1 0-1,1 0 0,-1 0 1,1 0-1,-1 1 1,1-1-1,-1 0 0,0 1 1,1 0-1,-1 0 1,1 0-1,-1 0 0,0 0 1,1 0-1,-1 1 1,0-1-1,1 1 1,-1 0-1,1 0 0,-1 0 1,1 0-1,0 0 1,-1 0-1,1 1 0,0-1 1,0 1-1,-4 2 1,-5 8 237,0 0 1,1 1-1,-14 22 1,21-32-205,1 1 0,-1 0 0,1 1 1,0-1-1,0 0 0,1 0 0,0 1 0,-1-1 0,1 1 1,1-1-1,-1 1 0,1 0 0,-1-1 0,1 1 0,1-1 1,-1 1-1,2 7 0,-1-11-42,0 1 0,0-1 0,1 0 0,-1 1 0,0-1 0,1 0 0,-1 0 0,1 0 0,-1 0 0,1 0 0,-1 0 0,1 0 0,0-1 0,-1 1 0,1-1 0,0 1 0,0-1 0,-1 1-1,1-1 1,0 0 0,0 0 0,0 0 0,-1 0 0,4-1 0,2 1 57,0 0-1,0-1 1,0 0-1,-1-1 0,12-3 1,-9 0-63,0-1-1,0 0 1,0-1 0,-1 0-1,0 0 1,0-1 0,-1 0-1,1 0 1,-2 0 0,1-1-1,-2 0 1,1-1 0,-1 1-1,0-1 1,-1 0 0,0-1-1,3-13 1,-6 12-11,-6 19 0,-5 22 0,10-27 0,1-1 0,-1 1 0,0-1 0,1 0 0,-1 1 0,1-1 0,0 1 0,0-1 0,-1 0 0,1 0 0,0 0 0,0 1 0,0-1 0,0 0 0,0 0 0,0 0 0,0 0 0,1-1 0,-1 1 0,0 0 0,1 0 0,-1-1 0,0 1 0,1-1 0,-1 1 0,1-1 0,-1 1 0,0-1 0,1 0 0,-1 0 0,1 0 0,-1 0 0,3 0 0,59-1 0,-53 0 0,40-7 0,-40 5 0,0 1 0,0 0 0,0 1 0,0 0 0,0 0 0,0 1 0,0 1 0,16 2 0,-25-2 0,0-1 0,0 1 0,0-1 0,0 1 0,0 0 0,0-1 0,0 1 0,0 0 0,-1 0 0,1-1 0,0 1 0,-1 0 0,1 0 0,0 0 0,-1 0 0,1 0 0,-1 0 0,0 0 0,1 0 0,-1 0 0,0 0 0,1 0 0,-1 0 0,0 1 0,0 0 0,0-1 0,0 0 0,0 0 0,0 0 0,0 0 0,0 0 0,1 0 0,-1 0 0,0 0 0,0 0 0,1-1 0,-1 1 0,1 0 0,-1 0 0,1 0 0,-1 0 0,1-1 0,-1 1 0,1 0 0,0 0 0,-1-1 0,1 1 0,0-1 0,0 1 0,0 0 0,-1-1 0,1 1 0,0-1 0,0 0 0,0 1 0,0-1 0,0 0 0,0 0 0,0 1 0,0-1 0,0 0 0,0 0 0,1 0 0,7-1 0,0 0 0,-1-1 0,1 0 0,0 0 0,-1-1 0,1 0 0,14-7 0,-17 6 0,1 1 0,0 0 0,0 0 0,1 1 0,-1 0 0,1 0 0,-1 1 0,1-1 0,-1 2 0,12-1 0,-18 2 0,-1-1 0,1 1 0,0-1 0,-1 1 0,1 0 0,-1-1 0,1 1 0,-1 0 0,1 0 0,-1-1 0,1 1 0,-1 0 0,0 0 0,1-1 0,-1 1 0,0 0 0,0 0 0,0 0 0,0 0 0,0 0 0,0-1 0,0 1 0,0 0 0,0 0 0,0 0 0,0 0 0,0 0 0,-1 1 0,1-1 0,-1 0 0,1 0 0,0 0 0,0 0 0,0 0 0,-1 1 0,1-1 0,0 0 0,0 0 0,1 0 0,-1 0 0,0 0 0,0 1 0,0-1 0,1 0 0,-1 0 0,1 0 0,-1 0 0,1 0 0,-1 0 0,1 0 0,0 0 0,-1 0 0,1 0 0,0-1 0,0 1 0,-1 0 0,1 0 0,0-1 0,0 1 0,0 0 0,0-1 0,2 2 0,27-2-2417,-23-1 952,0 0 1,-1 0-1,0 0 1,1-1-1,-1 0 0,0-1 1,0 1-1,9-6 0,5-3-7311</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53.801"/>
    </inkml:context>
    <inkml:brush xml:id="br0">
      <inkml:brushProperty name="width" value="0.025" units="cm"/>
      <inkml:brushProperty name="height" value="0.025" units="cm"/>
    </inkml:brush>
  </inkml:definitions>
  <inkml:trace contextRef="#ctx0" brushRef="#br0">140 283 12908,'0'0'15209,"-11"-3"-15043,8 2-131,0 0 1,0 0 0,-1 0-1,1 0 1,-1 1-1,1 0 1,0-1-1,-1 1 1,1 1 0,-1-1-1,1 0 1,-1 1-1,1 0 1,0-1 0,-1 1-1,1 1 1,0-1-1,0 0 1,0 1 0,0 0-1,0-1 1,0 1-1,0 1 1,1-1-1,-1 0 1,1 0 0,0 1-1,-1 0 1,-1 3-1,-1 0 206,0-1 0,1 1 0,0 0 0,0 1 0,0-1 0,-3 9-1,7-14-226,0 0 0,-1 0-1,1 0 1,0 0 0,0 0-1,-1 0 1,1 0 0,0 0-1,0 0 1,0 0 0,0 1-1,0-1 1,0 0 0,1 0-1,-1 0 1,0 0 0,0 0-1,1 0 1,-1 0 0,1 0 0,-1 0-1,1-1 1,-1 1 0,1 0-1,0 0 1,-1 0 0,1 0-1,0-1 1,0 1 0,-1 0-1,1-1 1,0 1 0,0-1-1,0 1 1,0-1 0,0 1-1,0-1 1,0 1 0,0-1-1,0 0 1,0 0 0,0 1-1,0-1 1,0 0 0,0 0-1,0 0 1,0 0 0,0 0-1,0-1 1,0 1 0,2 0-1,7-1-7,0 1-1,0-2 0,0 1 0,0-1 1,0-1-1,-1 0 0,1 0 1,-1-1-1,0 0 0,0 0 0,0-1 1,0 0-1,9-8 0,-4 2-237,-1-1-1,0 0 1,-1-1-1,0 0 1,-1-1-1,16-26 1,-61 75-377,30-30 629,-1 1-1,2 1 1,-1-1 0,1 0-1,0 1 1,0-1-1,1 1 1,-1 0-1,2 0 1,-1 0 0,-1 15-1,3-21-17,0-1 1,1 1-1,-1 0 0,0 0 0,0 0 0,0 0 0,0-1 1,1 1-1,-1 0 0,0 0 0,1 0 0,-1-1 0,1 1 1,-1 0-1,1-1 0,-1 1 0,1 0 0,0-1 0,-1 1 0,1-1 1,-1 1-1,1-1 0,0 1 0,0-1 0,-1 1 0,1-1 1,2 1-1,30 2 10,-24-4-61,0 0 1,1-1-1,-1 0 1,0-1-1,9-3 0,0-4-441,0 0 0,-2-1 0,1-1-1,-1-1 1,-1 0 0,0-1-1,17-20 1,-5 0-35,-1-1-1,29-51 1,-51 80 498,0-1 0,-1 0 1,1 1-1,-1-1 0,-1-1 1,1 1-1,-1 0 0,-1-1 1,2-14-1,-3 22 35,0-1 0,0 1 0,0 0 0,0-1 0,0 1 0,0 0 0,0-1 0,-1 1 0,1 0 0,0-1 1,0 1-1,0 0 0,-1-1 0,1 1 0,0 0 0,0 0 0,-1-1 0,1 1 0,0 0 0,-1 0 0,1 0 0,0-1 0,-1 1 0,1 0 0,0 0 0,-1 0 0,1 0 0,0 0 1,-1 0-1,1 0 0,0 0 0,-1 0 0,1 0 0,-1 0 0,1 0 0,0 0 0,-1 0 0,1 0 0,0 0 0,-1 0 0,1 0 0,0 0 0,-1 1 0,1-1 0,0 0 0,-1 0 1,1 0-1,0 1 0,-1-1 0,1 0 0,-19 11 387,8 0-39,0 0 0,1 1 0,0 0-1,0 1 1,2-1 0,-1 2 0,2-1 0,0 1 0,-8 22 0,8-14-71,0-1-1,2 1 1,1 0 0,0 0-1,2 1 1,0 22 0,1-45-281,1 1 0,0-1-1,0 0 1,0 1 0,0-1 0,0 1 0,0-1 0,0 1-1,0-1 1,0 1 0,0-1 0,0 1 0,0-1 0,0 1-1,0-1 1,0 1 0,1-1 0,-1 0 0,0 1 0,0-1-1,1 1 1,-1-1 0,0 0 0,0 1 0,1-1 0,-1 0-1,0 1 1,1-1 0,-1 0 0,0 1 0,1-1 0,-1 0-1,1 0 1,0 1 0,12-11 216,11-22 2,-16 17-206,-1 0 0,0 0 0,-1 0 1,0 0-1,-2-1 0,0 0 0,3-24 0,-33 66 218,23-21-184,0 0 0,1 0 0,0 0 0,0 0 0,0 1 0,0-1 0,1 1 0,0-1 0,0 1 0,1-1 0,0 1 0,0-1 0,0 1-1,0-1 1,1 1 0,1 7 0,0-10-24,-1 0-1,0 0 0,1-1 1,-1 1-1,1-1 0,0 1 0,-1-1 1,1 1-1,1-1 0,-1 0 1,0 0-1,0 0 0,1 0 1,-1 0-1,1-1 0,0 1 1,-1-1-1,1 0 0,0 0 1,0 0-1,0 0 0,0 0 0,0 0 1,0-1-1,0 0 0,0 1 1,0-1-1,0 0 0,0 0 1,5-1-1,1-2-25,0 1 0,-1-1 0,1 0 0,-1-1 0,0 0 0,0 0 0,0-1 0,0 0 0,-1 0 0,0 0 0,0-1 0,0-1 0,-1 1 0,0-1 0,0 0 0,-1 0 0,8-13 0,-42 39 0,26-15 0,-1 0 0,1-1 0,-1 1 0,1 1 0,1-1 0,-1 0 0,0 1 0,1-1 0,0 1 0,0 0 0,0-1 0,1 1 0,-2 9 0,4-14 0,-1 1 0,1 0 0,-1 0 0,1 0 0,-1-1 0,1 1 0,0 0 0,0-1 0,-1 1 0,1-1 0,0 1 0,0-1 0,0 1 0,-1-1 0,1 1 0,0-1 0,0 0 0,0 0 0,0 1 0,0-1 0,0 0 0,0 0 0,0 0 0,0 0 0,0 0 0,0 0 0,0 0 0,-1 0 0,1 0 0,1-1 0,34-3 0,-13-2-247,-1-1 0,0-2 0,0 0 0,29-17 0,-31 15-12,1 1 0,0 0 0,0 2 0,39-10 0,-60 18 269,1-1 1,-1 1 0,0 0 0,1 0 0,-1 0 0,0 0 0,1 0 0,-1 0 0,1 0-1,-1 0 1,0 0 0,1 0 0,-1 0 0,0 0 0,1 0 0,-1 0 0,1 0-1,-1 0 1,0 0 0,1 0 0,-1 1 0,0-1 0,1 0 0,-1 0 0,0 0-1,1 1 1,-1-1 0,0 0 0,0 0 0,1 1 0,-1-1 0,0 0 0,0 1-1,1-1 1,-1 0 0,0 1 0,-4 16 412,-20 23 286,20-34-583,-1 1-38,1 1 0,0-1-1,0 1 1,1 0 0,-3 10 0,5-17-81,1 0 0,0 0 0,-1 0 0,1 0 0,0 0 0,-1 0 0,1 0 0,0 0 0,0 0 0,0 0 0,0 0 0,0 1 0,0-1 0,0 0 0,1 0 0,-1 0 0,0 0 0,1 0 0,-1 0 0,0 0 0,1 0 0,-1 0 0,1 0 0,0 0 0,-1 0 0,1 0 0,0 0 0,-1-1 0,1 1 0,0 0 0,0 0 0,0-1 0,0 1 0,0-1 0,0 1 0,0 0 0,0-1 0,0 0 0,0 1 0,0-1 0,0 0 0,0 1 0,0-1 0,0 0 0,0 0 0,0 0 0,1 0 0,0 0 0,5 0-7,-1-1 0,0 0 0,1 1 0,-1-2 0,0 1 0,1-1 0,-1 0 0,0 0 0,0-1 0,0 0 0,-1 0 0,1 0 0,-1-1 0,0 0 0,0 0 0,0 0 0,0 0 0,-1-1 0,1 0 0,-1 0 0,0 0 0,-1 0 0,1-1 0,-1 1 0,0-1 0,-1 0 0,1 0 0,1-8 0,-2-9 0,-3 22 0,1 0 0,0 0 0,0 0 0,-1 0 0,1 0 0,0 0 0,0 0 0,0 0 0,0 0 0,1 0 0,-1 0 0,0 0 0,0 0 0,0 1 0,1-1 0,-1 0 0,0 0 0,1 0 0,-1 0 0,1 0 0,-1 0 0,1 1 0,0-1 0,-1 0 0,1 1 0,0-1 0,-1 0 0,1 1 0,0-1 0,0 0 0,0 1 0,0 0 0,-1-1 0,1 1 0,0-1 0,0 1 0,0 0 0,0 0 0,0-1 0,0 1 0,0 0 0,0 0 0,0 0 0,0 0 0,1 0 0,21 0-392,44-6-3132,-64 6 3233,0-1-1,0 1 1,-1-1-1,1 0 0,0 0 1,-1 0-1,1 0 1,-1 0-1,1 0 0,-1-1 1,0 1-1,1-1 0,-1 0 1,0 0-1,0 0 1,0 0-1,0 0 0,-1 0 1,3-4-1,2-12-8858</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6:54.219"/>
    </inkml:context>
    <inkml:brush xml:id="br0">
      <inkml:brushProperty name="width" value="0.025" units="cm"/>
      <inkml:brushProperty name="height" value="0.025" units="cm"/>
    </inkml:brush>
  </inkml:definitions>
  <inkml:trace contextRef="#ctx0" brushRef="#br0">16 7 25432,'-10'0'4260,"5"0"-1185,20 0-3075,-1 0 0,3 0-897,7-7-8167</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0:29.569"/>
    </inkml:context>
    <inkml:brush xml:id="br0">
      <inkml:brushProperty name="width" value="0.025" units="cm"/>
      <inkml:brushProperty name="height" value="0.025" units="cm"/>
    </inkml:brush>
  </inkml:definitions>
  <inkml:trace contextRef="#ctx0" brushRef="#br0">1 1 5125,'0'0'9630,"8"5"-9752,2 0 135,0-1 0,1 0 1,-1-1-1,1 0 0,-1 0 1,1-1-1,0-1 0,0 0 1,0 0-1,0-1 0,0 0 1,0-1-1,14-3 0,35-3 1289,1 2 0,107 6 0,-62 1-1263,-55-3-12,-1 3 0,1 1-1,76 16 1,-56-5 24,1-3-1,125 4 1,149-21 101,-332 5-152,423-39 577,-406 32-318,-17 2-496,-14 5 206,0 1 0,0 0-1,0 0 1,0 0 0,1 0-1,-1 0 1,0 0 0,0 0-1,0-1 1,0 1 0,0 0-1,0 0 1,0 0 0,0 0-1,0 0 1,0-1 0,0 1-1,0 0 1,0 0 0,0 0-1,0 0 1,0 0 0,0-1-1,0 1 1,0 0 0,0 0-1,0 0 1,0 0 0,0 0-1,0-1 1,0 1 0,0 0-1,0 0 1,0 0 0,0 0-1,0 0 1,0-1 0,-1 1-1,1 0 1,0 0 0,0 0-1,0 0 1,0 0 0,0 0-1,0 0 1,0 0 0,-1 0-1,1-1 1,0 1 0,0 0-1,0 0 1,0 0 0,0 0-1,-1 0 1,1 0 0,0 0-1,0 0 1,0 0 0,-1 0-1,-15-5-4569</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9:06.659"/>
    </inkml:context>
    <inkml:brush xml:id="br0">
      <inkml:brushProperty name="width" value="0.025" units="cm"/>
      <inkml:brushProperty name="height" value="0.025" units="cm"/>
    </inkml:brush>
  </inkml:definitions>
  <inkml:trace contextRef="#ctx0" brushRef="#br0">52 43 15503,'0'0'6619,"1"13"-5786,14 416 1954,-11-313-2684,-4-66-2897,0-55 2448,-1-1 0,0 0 0,0 1 0,-1-1 0,0 1-1,-2-6 1,-5-15-535,-33-191-3932,37 180 5090,2 0 0,1-1 0,8-71 0,-5 102-40,0 1 0,0 0 1,1-1-1,0 1 0,0 0 1,1 0-1,-1 0 0,1 1 1,1-1-1,-1 1 0,1-1 1,0 1-1,0 0 0,0 0 1,1 1-1,0-1 0,8-5 1,-5 5-101,1 0 1,-1 1-1,1 0 1,0 0-1,0 1 1,1 0-1,-1 0 1,0 1-1,1 1 1,0 0-1,10-1 1,-7 2-113,0 1 1,0 0 0,-1 0-1,1 1 1,-1 1-1,1 0 1,-1 1 0,17 7-1,-22-8-24,1 1 0,-1 0 0,0 0 0,0 1 0,0 0 0,-1 0 1,1 0-1,-1 1 0,-1 0 0,1 0 0,-1 1 0,8 13 0,-11-18 42,-1 1 0,0-1 1,1 1-1,-1-1 1,0 1-1,-1 0 0,1 0 1,0-1-1,-1 1 0,0 0 1,1 0-1,-1 0 1,0-1-1,-1 1 0,1 0 1,0 0-1,-1 0 0,1-1 1,-1 1-1,-2 4 1,1-3 131,-1 0 0,1-1 1,-1 1-1,0-1 0,0 1 0,0-1 1,-1 0-1,1-1 0,-1 1 1,1 0-1,-9 3 0,-3 1 440,-1 0 0,0-2 1,0 0-1,-1 0 0,-28 3 0,41-8-532,-20 4 328,0-2 0,-30-1-1,49-1-448,1 0 0,-1 0-1,1-1 1,-1 1 0,1-1-1,-1 0 1,1 0 0,0-1 0,-1 1-1,1-1 1,0 0 0,0 0 0,0 0-1,0-1 1,1 1 0,-1-1-1,1 0 1,-1 0 0,-2-4 0,5 6-150,0 0 0,1 1 0,-1-1 1,1 0-1,-1 0 0,1 0 0,-1 1 1,1-1-1,-1 0 0,1 0 1,0 0-1,-1 0 0,1 0 0,0 0 1,0 1-1,0-1 0,-1 0 1,1 0-1,0 0 0,0 0 0,1 0 1,-1 0-1,0 0 0,0 0 0,0 0 1,1 0-1,-1 0 0,0 0 1,1 1-1,-1-1 0,1 0 0,-1 0 1,1 0-1,-1 1 0,1-1 0,-1 0 1,1 1-1,0-1 0,0 0 1,-1 1-1,1-1 0,0 1 0,0-1 1,0 1-1,-1-1 0,1 1 0,0 0 1,0-1-1,2 1 0,5-2-1689,0 0 1,1 1-1,-1 0 0,14 0 0,-13 1-103,25-2-6636</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8.440"/>
    </inkml:context>
    <inkml:brush xml:id="br0">
      <inkml:brushProperty name="width" value="0.025" units="cm"/>
      <inkml:brushProperty name="height" value="0.025" units="cm"/>
    </inkml:brush>
  </inkml:definitions>
  <inkml:trace contextRef="#ctx0" brushRef="#br0">141 16 18417,'0'0'1869,"-8"-3"234,1 0-1566,-1 1-1,1 0 1,-1 0 0,0 1-1,1 0 1,-1 0-1,-14 1 1,20 0-455,-1 0 0,0 1 0,1-1 0,0 1 0,-1-1 0,1 1 0,-1 0 0,1 0 0,0 0 0,-1 0 0,1 0 0,0 1 0,0-1 0,0 1 0,0-1 0,0 1 0,0 0 0,0 0 0,1-1 0,-1 1 0,1 1 0,-1-1 0,1 0 0,0 0 0,0 0 0,0 1 0,0-1 0,0 1 0,1-1 0,-1 1 0,1-1 0,-1 4 0,1-3-81,-1-1 1,1 0 0,0 0-1,1 1 1,-1-1-1,0 0 1,1 0-1,-1 0 1,1 1 0,-1-1-1,1 0 1,0 0-1,0 0 1,0 0 0,0 0-1,1 0 1,-1-1-1,0 1 1,1 0-1,-1-1 1,1 1 0,0-1-1,-1 1 1,1-1-1,0 0 1,0 1 0,0-1-1,0 0 1,0 0-1,0-1 1,0 1-1,0 0 1,1-1 0,-1 1-1,0-1 1,0 0-1,0 0 1,1 1 0,3-2-1,2 2-62,1-2 1,0 1-1,-1-1 0,1 0 0,-1 0 0,0-1 1,1 0-1,-1-1 0,13-6 0,-6 0-207,-11 7 162,1-1-1,-1 0 0,1 1 1,0 0-1,-1 0 1,9-2-1,-17 39 769,3-33-624,1 0-1,-1-1 1,0 1-1,1 0 1,0 0 0,-1 0-1,1 0 1,0 0 0,0 0-1,0 0 1,0 0-1,0 0 1,1 0 0,-1 0-1,0 0 1,1 0 0,0 0-1,-1-1 1,1 1-1,0 0 1,0 0 0,0-1-1,0 1 1,0 0 0,0-1-1,1 1 1,-1-1-1,0 1 1,1-1 0,0 0-1,-1 0 1,1 0 0,3 2-1,3 0-14,0-1-1,0-1 0,1 0 0,-1 0 1,0 0-1,16-2 0,-9 1 91,-2-1-114,0 0 0,0-1 0,0-1 0,0 0 0,23-9 0,6-4-5010,-27 10 1455,-12 4 139</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9:07.060"/>
    </inkml:context>
    <inkml:brush xml:id="br0">
      <inkml:brushProperty name="width" value="0.025" units="cm"/>
      <inkml:brushProperty name="height" value="0.025" units="cm"/>
    </inkml:brush>
  </inkml:definitions>
  <inkml:trace contextRef="#ctx0" brushRef="#br0">143 3 10122,'0'0'4676,"-10"0"-2727,5 0-1718,0 0 0,-1 1 0,1-1 0,0 1 0,-1 0 0,1 1 0,0 0 0,0-1 0,0 1 1,0 1-1,1-1 0,-1 1 0,0 0 0,1 0 0,0 0 0,0 1 0,0-1 0,0 1 1,0 0-1,1 0 0,0 1 0,-1-1 0,-3 9 0,4-8 106,0 1 0,0 0 0,1-1 1,0 1-1,0 1 0,0-1 0,1 0 0,0 0 0,-1 11 0,2-15-287,0 0-1,0 0 1,0 0 0,0 0-1,1 0 1,-1 0 0,0 0-1,1 0 1,-1 0 0,1 0-1,0 0 1,0 0-1,0 0 1,0 0 0,0-1-1,0 1 1,0 0 0,1-1-1,-1 1 1,0-1-1,1 1 1,0-1 0,-1 0-1,1 0 1,0 0 0,-1 1-1,1-2 1,0 1 0,0 0-1,0 0 1,3 0-1,2 1 10,-1-1 0,1 0-1,0 0 1,-1-1-1,1 0 1,0 0 0,-1-1-1,1 0 1,0 0-1,-1 0 1,1-1 0,-1 0-1,0 0 1,0-1-1,1 1 1,-2-1-1,1-1 1,0 1 0,-1-1-1,1 0 1,-1 0-1,0-1 1,0 0 0,-1 0-1,1 0 1,-1 0-1,-1 0 1,1-1 0,-1 0-1,1 0 1,-2 0-1,1 0 1,-1 0-1,0 0 1,0-1 0,0 1-1,-1-1 1,0 0-1,0-12 1,-1 17-68,-1 0 1,1 0-1,-1 0 0,1 0 0,-1 1 1,0-1-1,1 0 0,-1 0 0,0 1 1,0-1-1,0 0 0,-1 1 0,1-1 1,0 1-1,0 0 0,-1-1 0,1 1 1,-1 0-1,1 0 0,-1 0 0,0 0 1,1 0-1,-1 0 0,0 0 1,0 1-1,0-1 0,0 0 0,1 1 1,-1 0-1,-2-1 0,2 1 0,0-1 0,1 1 0,-1 0 1,0 0-1,0 0 0,1 0 0,-1 0 0,0 0 0,1 0 0,-1 0 0,0 1 0,1-1 1,-1 1-1,0-1 0,1 1 0,-1 0 0,1 0 0,-1 0 0,1-1 0,0 1 1,-1 0-1,1 1 0,0-1 0,-1 0 0,1 0 0,0 1 0,0-1 0,0 0 0,0 1 1,1-1-1,-1 1 0,0-1 0,0 1 0,0 2 0,1-3-85,0 1 0,0-1 1,0 1-1,0-1 0,1 1 0,-1-1 0,0 0 1,1 1-1,-1-1 0,1 0 0,-1 1 0,1-1 1,0 0-1,0 0 0,-1 1 0,1-1 0,0 0 0,0 0 1,0 0-1,0 0 0,0 0 0,1 0 0,-1 0 1,0-1-1,0 1 0,0 0 0,1-1 0,-1 1 1,0-1-1,1 1 0,-1-1 0,1 0 0,-1 1 0,0-1 1,3 0-1,55 7-5140,-56-7 5002,11 0-1498,1 0-1,0 0 1,16-4 0,5-8-3256</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9:07.482"/>
    </inkml:context>
    <inkml:brush xml:id="br0">
      <inkml:brushProperty name="width" value="0.025" units="cm"/>
      <inkml:brushProperty name="height" value="0.025" units="cm"/>
    </inkml:brush>
  </inkml:definitions>
  <inkml:trace contextRef="#ctx0" brushRef="#br0">184 24 8904,'0'0'7832,"-8"-5"-5366,3 3-2261,1-1-1,0 1 0,-1 0 0,0 0 1,1 0-1,-1 1 0,0-1 1,0 1-1,0 0 0,0 1 1,0-1-1,0 1 0,0 0 1,0 0-1,0 1 0,0 0 1,0-1-1,0 2 0,0-1 1,0 0-1,0 1 0,1 0 1,-1 0-1,1 1 0,-1-1 1,1 1-1,0 0 0,-6 5 1,8-6-207,-1 0 0,1 0-1,0 1 1,0-1 0,0 1 0,0-1 0,1 1 0,-1 0 0,1 0 0,-1 0 0,0 3-1,2-5 2,0 0-1,0 0 0,0 0 0,0 0 1,0 0-1,1 0 0,-1 0 0,0-1 1,0 1-1,1 0 0,-1 0 0,1 0 0,-1 0 1,1 0-1,-1 0 0,1-1 0,-1 1 1,1 0-1,0 0 0,-1-1 0,1 1 1,0 0-1,0-1 0,-1 1 0,1-1 0,0 1 1,0-1-1,0 1 0,0-1 0,0 0 1,0 0-1,0 1 0,0-1 0,0 0 1,0 0-1,2 0 0,50 9-125,-42-8 81,0 0 1,0 1-1,0 0 0,0 0 0,0 2 0,-1-1 0,1 1 1,17 10-1,-27-13 63,0 0 0,0 0-1,-1 0 1,1 0 0,0 0 0,-1 0 0,1 0 0,0 0 0,-1 0 0,1 0-1,-1 0 1,0 1 0,1-1 0,-1 0 0,0 0 0,0 0 0,0 1 0,0-1-1,0 0 1,0 0 0,0 0 0,0 1 0,-1-1 0,1 0 0,0 0-1,-1 0 1,1 0 0,-1 1 0,1-1 0,-1 0 0,0 1 0,-1 2 185,0-1 0,0 1 0,-1-1 0,1 1 0,-1-1 0,0 0 0,-5 4 1,-1 0 141,0 0 1,0-1 0,0 0 0,-1-1 0,0 0 0,-1 0 0,1-1-1,-1 0 1,0-1 0,0 0 0,0-1 0,0 0 0,0-1 0,-13 0-1,24-1-400,-1 0 0,0 0 0,1-1 0,-1 1 0,1 0 0,-1 0 0,0-1-1,1 1 1,-1 0 0,1-1 0,-1 1 0,0 0 0,1-1 0,-1 1 0,1-1-1,0 1 1,-1-1 0,1 1 0,-1-1 0,1 1 0,0-1 0,-1 0 0,1 1-1,0-1 1,0 0 0,-1 1 0,1-1 0,0 1 0,0-1 0,0 0 0,0 1-1,0-1 1,0 0 0,0 1 0,0-1 0,0 0 0,0 1 0,0-1 0,0 0-1,1 1 1,-1-1 0,0 0 0,0 1 0,1-2 0,0-1-486,0 1 0,0-1 0,1 0 1,-1 1-1,1-1 0,-1 1 0,1-1 1,0 1-1,2-3 0,40-22-7647,-15 15 3096</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9:07.901"/>
    </inkml:context>
    <inkml:brush xml:id="br0">
      <inkml:brushProperty name="width" value="0.025" units="cm"/>
      <inkml:brushProperty name="height" value="0.025" units="cm"/>
    </inkml:brush>
  </inkml:definitions>
  <inkml:trace contextRef="#ctx0" brushRef="#br0">20 1 12876,'0'0'17910,"-4"7"-17589,2-1-245,-1 0 1,1 1 0,0-1 0,0 0-1,1 1 1,0-1 0,-1 14-1,2-18-209,0 1-1,0-1 0,0 1 1,1 0-1,-1-1 1,1 1-1,0-1 0,-1 0 1,1 1-1,0-1 0,1 1 1,0 1-1,0-2-267,-1 0 0,1-1 1,-1 1-1,1-1 0,-1 0 0,1 0 0,0 1 1,0-1-1,-1 0 0,1-1 0,0 1 0,0 0 1,0 0-1,0-1 0,0 1 0,0-1 0,0 0 1,2 1-1,6-2-4959,-1-3-2840</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9:08.476"/>
    </inkml:context>
    <inkml:brush xml:id="br0">
      <inkml:brushProperty name="width" value="0.025" units="cm"/>
      <inkml:brushProperty name="height" value="0.025" units="cm"/>
    </inkml:brush>
  </inkml:definitions>
  <inkml:trace contextRef="#ctx0" brushRef="#br0">93 1 16784,'0'0'4660,"0"11"-3176,-2 185 4182,2 53-3255,2-263-2450,-1 0 1,0 0-1,-1-1 0,-1 1 0,-1 0 0,-2-15 0,-22-26-1062,24 53 1078,1 0 0,0 0 0,0 1 0,-1-1 0,1 0-1,-1 0 1,0 1 0,1-1 0,-1 1 0,0 0 0,0-1 0,0 1 0,0 0 0,0 0 0,0 0 0,0 0 0,0 1 0,-1-1 0,1 0-1,0 1 1,0 0 0,-1-1 0,-2 1 0,4 1 23,0-1 0,0 0 0,1 1 0,-1-1 0,0 1 1,0-1-1,1 1 0,-1-1 0,0 1 0,1 0 0,-1-1 0,1 1 0,-1 0 0,1 0 0,-1-1 0,1 1 0,-1 0 0,1 0 0,0 0 0,-1-1 0,1 1 1,0 0-1,0 0 0,0 0 0,0 0 0,0 0 0,0 0 0,0 0 0,0-1 0,0 1 0,0 0 0,0 0 0,0 0 0,1 0 0,-1 0 0,0-1 0,1 1 1,-1 0-1,0 0 0,2 0 0,-1 3 24,0 0 1,0 0 0,1 0-1,0-1 1,0 1 0,0-1-1,0 0 1,4 4-1,-4-4-5,1-1-1,-1 0 1,1 0-1,0 0 1,0 0-1,0-1 1,0 1-1,0-1 1,0 0-1,1 0 1,-1 0-1,0 0 1,1 0-1,-1-1 1,0 1-1,1-1 1,-1 0-1,1 0 1,-1-1-1,0 1 1,1-1-1,-1 1 1,1-1-1,-1 0 1,6-3-1,-4 2-13,0-1-1,0-1 1,-1 1-1,1-1 1,-1 0 0,0 0-1,0 0 1,0 0 0,0-1-1,-1 1 1,0-1-1,0 0 1,0 0 0,2-6-1,-6 15-6,-1 0-1,1 0 0,0 0 1,0 1-1,0-1 1,1 0-1,0 1 0,0 7 1,0-10 7,0-1 1,0 1 0,0-1 0,1 1-1,-1-1 1,1 1 0,-1-1-1,1 1 1,-1-1 0,1 1 0,0-1-1,0 0 1,0 0 0,0 1 0,0-1-1,0 0 1,0 0 0,0 0 0,0 0-1,0 0 1,0 0 0,1 0-1,-1-1 1,0 1 0,1 0 0,-1-1-1,1 1 1,-1-1 0,1 1 0,-1-1-1,1 0 1,2 1 0,13-1-34,0 0 0,1-1 1,-1 0-1,0-2 0,0 0 1,22-7-1,-18 4-104,-20 6 126,-1 0-1,0 0 1,1 0 0,-1 0 0,0-1-1,1 1 1,-1 0 0,0 0-1,1 0 1,-1 0 0,0 0 0,1 0-1,-1 0 1,0 0 0,1 0-1,-1 0 1,0 1 0,1-1-1,-1 0 1,0 0 0,1 0 0,-1 0-1,0 0 1,0 1 0,1-1-1,-1 0 1,0 0 0,0 0-1,1 1 1,-1-1 0,0 0 0,0 0-1,0 1 1,1-1 0,-1 0-1,0 1 1,0-1 0,0 0-1,0 1 1,0-1 0,1 0 0,-1 1-1,-1 20 66,0 9 195,1-30-248,1 1-1,-1 0 0,0 0 1,0 0-1,1 0 0,-1 0 1,0-1-1,1 1 0,-1 0 1,1 0-1,-1-1 1,1 1-1,0 0 0,-1-1 1,1 1-1,0 0 0,-1-1 1,1 1-1,0-1 0,0 1 1,-1-1-1,1 0 0,0 1 1,0-1-1,0 0 1,0 1-1,0-1 0,1 0 1,5 1 21,1 0 1,-1-1 0,0 0 0,0 0 0,1 0 0,-1-1 0,0 0-1,0-1 1,0 0 0,0 0 0,0 0 0,-1-1 0,1 0 0,10-6-1,-13 6-13,0 0-1,0-1 0,0 1 1,0-1-1,-1 1 0,1-1 0,-1 0 1,0-1-1,-1 1 0,1 0 1,-1-1-1,1 0 0,-1 1 0,-1-1 1,1 0-1,-1 0 0,1 0 1,-2 0-1,1 0 0,0-1 0,-1-5 1,0 5-919,2 8 83,3 7-1692,4-3-3559</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9:08.892"/>
    </inkml:context>
    <inkml:brush xml:id="br0">
      <inkml:brushProperty name="width" value="0.025" units="cm"/>
      <inkml:brushProperty name="height" value="0.025" units="cm"/>
    </inkml:brush>
  </inkml:definitions>
  <inkml:trace contextRef="#ctx0" brushRef="#br0">454 85 12876,'0'0'9449</inkml:trace>
  <inkml:trace contextRef="#ctx0" brushRef="#br0" timeOffset="1">1 1 18610,'0'0'8071,"52"9"-23381</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8:12.437"/>
    </inkml:context>
    <inkml:brush xml:id="br0">
      <inkml:brushProperty name="width" value="0.025" units="cm"/>
      <inkml:brushProperty name="height" value="0.025" units="cm"/>
    </inkml:brush>
  </inkml:definitions>
  <inkml:trace contextRef="#ctx0" brushRef="#br0">1896 320 4388,'0'0'3417,"-6"-11"-1971,-114-204 2964,117 209-4307,0 0 0,-1 0 0,0 1 0,0-1-1,0 1 1,-1 0 0,0 0 0,0 1 0,0-1 0,0 1 0,-1 0 0,1 1 0,-1-1 0,0 1-1,0 0 1,0 1 0,-1-1 0,-11-2 0,-6 1-150,0 1 0,0 0 0,-48 3 0,36 1-17,-36 3-289,1 4 1,1 3-1,-72 20 1,28-6 411,-56 5 24,-72 16-50,190-33 92,-1 2 0,-72 32 0,96-33-50,1 2 0,0 0 0,1 2 0,1 0-1,0 2 1,2 1 0,0 1 0,2 1 0,-26 34-1,38-44-77,-1 2 0,2-1-1,0 2 1,1-1-1,0 1 1,2 0 0,-1 0-1,2 1 1,0 0-1,1 0 1,1 0 0,1 0-1,0 1 1,1-1-1,1 1 1,1-1 0,0 1-1,7 28 1,-3-28-15,2 0 0,0 0 0,1-1 1,1 0-1,1-1 0,21 29 1,-7-14-40,2-2 1,38 35-1,-23-29-7,2-1-1,0-3 1,3-1 0,0-3 0,63 28-1,-41-27 77,1-3-1,1-3 1,96 17-1,-25-18 141,1-7 0,0-6-1,218-15 1,-247-1 107,-1-4 0,-1-6 0,214-63 0,-294 71-212,-1-2 0,0-1 0,0-1 1,-2-2-1,0-1 0,0-1 1,43-39-1,-58 45 49,-1 0 0,0-2 0,-1 1 0,0-2 1,-1 1-1,-1-1 0,0-1 0,-1 1 0,-1-2 0,-1 1 0,0-1 1,-1 0-1,-1 0 0,0 0 0,2-35 0,-5 25 25,-1-1 0,-1 0 0,-1 0 0,-2 1 0,-1-1-1,-1 1 1,-1 0 0,-1 1 0,-2 0 0,0 0 0,-2 1 0,-1 0 0,-16-22-1,7 13-109,-1 2-1,-2 1 1,-1 1-1,-2 2 1,0 0-1,-2 2 1,-1 1 0,-1 1-1,-1 2 1,-1 1-1,-65-29 1,53 32-335,-2 1 1,1 3 0,-2 2-1,0 2 1,0 2 0,-1 2-1,0 3 1,0 1 0,-50 6-1,-249 51-6434,161-16-3182</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8:49.771"/>
    </inkml:context>
    <inkml:brush xml:id="br0">
      <inkml:brushProperty name="width" value="0.025" units="cm"/>
      <inkml:brushProperty name="height" value="0.025" units="cm"/>
    </inkml:brush>
  </inkml:definitions>
  <inkml:trace contextRef="#ctx0" brushRef="#br0">1 227 8104,'0'0'-721,"35"1"1853,92-9 838,-91 4-1911,0 2-1,1 1 1,-1 2 0,40 6-1,436 75 2546,5-44-1834,513-68-733,773-47-389,-813 45 263,3 0-9,-9 19 92,-711 8 12,658 11 303,187-5-239,-261-85 37,-247 15-43,-563 66 730,0 1 0,0 2 0,86 12 0,-114-10-272,-4-1-1787,-7 0-4376,-13-3-1315</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26.018"/>
    </inkml:context>
    <inkml:brush xml:id="br0">
      <inkml:brushProperty name="width" value="0.025" units="cm"/>
      <inkml:brushProperty name="height" value="0.025" units="cm"/>
    </inkml:brush>
  </inkml:definitions>
  <inkml:trace contextRef="#ctx0" brushRef="#br0">0 100 12620,'0'0'2199,"0"-1"-2194,1 1-1,-1 0 0,0 0 0,0 0 1,0 0-1,0 0 0,1 0 1,-1 0-1,0 0 0,0 0 0,0 0 1,0 0-1,1 0 0,-1 0 0,0 0 1,0 0-1,0 0 0,1 0 0,-1 0 1,0 0-1,0 0 0,0 0 1,0 0-1,1 0 0,-1 0 0,0 0 1,0 1-1,0-1 0,0 0 0,0 0 1,1 0-1,-1 0 0,0 0 1,0 0-1,0 1 0,0-1 0,0 0 1,0 0-1,0 0 0,1 0 0,-1 0 1,0 1-1,0-1 0,0 0 1,0 0-1,0 0 0,0 0 0,0 1 1,0-1-1,0 0 0,0 0 0,0 0 1,0 1-1,0-1 0,0 0 0,0 0 1,0 0-1,0 0 0,0 1 1,-1-1-1,1 0 0,0 0 0,0 0 1,0 0-1,0 1 0,0-1 0,0 0 1,0 0-1,-1 0 0,63-1 145,-1-3-1,0-3 1,0-3-1,75-21 0,-47 12-61,1 5 0,0 3 0,143 2-1,274 38 828,-247-10-141,-222-16-710,746 52 2987,-768-51-2626,-15-3-470,-1-1 1,0 0-1,0 0 1,0 0-1,1 1 1,-1-1-1,0 0 1,0 0-1,0 1 1,0-1-1,0 0 1,0 0-1,1 1 1,-1-1-1,0 0 1,0 1-1,0-1 1,0 0-1,0 0 1,0 1-1,0-1 1,0 0-1,0 1 1,0-1-1,0 0 1,0 0-1,-1 1 1,1-1-1,0 0 1,0 0-1,0 1 1,0-1-1,0 0 1,0 0-1,-1 1 1,1-1-1,0 0 1,0 0-1,0 0 1,-1 1-1,1-1 1,0 0-1,0 0 1,-1 0-1,1 0 1,0 1-1,0-1 0,-1 0 1,1 0-1,0 0 1,0 0-1,-1 0 1,1 0-1,0 0 1,-1 0-1,1 0 1,0 0-1,0 0 1,-1 0-1,-20 9-5842</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32.995"/>
    </inkml:context>
    <inkml:brush xml:id="br0">
      <inkml:brushProperty name="width" value="0.025" units="cm"/>
      <inkml:brushProperty name="height" value="0.025" units="cm"/>
    </inkml:brush>
  </inkml:definitions>
  <inkml:trace contextRef="#ctx0" brushRef="#br0">21 132 11819,'-1'0'93,"0"0"0,0 0-1,0 0 1,0 0 0,1 0-1,-1 0 1,0 0 0,0 0-1,0 0 1,0-1 0,0 1-1,0 0 1,0-1 0,0 1-1,0-1 1,1 1 0,-1-1-1,0 1 1,0-1 0,0 1-1,0-2 1,13-8 301,39-8-758,-47 17 527,92-25-168,1 5-1,1 4 1,129-6 0,303 16 30,-329 8-13,688 11 463,990-24 2295,-1568 10-1831,897 29 509,-1168-25-1513,-26-2-137,0 0-1,0 2 0,0-1 0,0 2 0,0 0 0,15 5 1,-20-2-2274,-7 1-3061</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39.810"/>
    </inkml:context>
    <inkml:brush xml:id="br0">
      <inkml:brushProperty name="width" value="0.025" units="cm"/>
      <inkml:brushProperty name="height" value="0.025" units="cm"/>
    </inkml:brush>
  </inkml:definitions>
  <inkml:trace contextRef="#ctx0" brushRef="#br0">1 4 3011,'9'-4'7984,"4"4"-4678,33 9-4273,-34-6 1865,57 10-158,133 6 1,74-17-365,-149-3-135,763 12-75,-341-8-90,-124-4-24,140 54-12,-322-23-16,-144-19 694,187-4 0,35-39-601,-295 29-247,0-1-1153,-9 3-3475</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8.858"/>
    </inkml:context>
    <inkml:brush xml:id="br0">
      <inkml:brushProperty name="width" value="0.025" units="cm"/>
      <inkml:brushProperty name="height" value="0.025" units="cm"/>
    </inkml:brush>
  </inkml:definitions>
  <inkml:trace contextRef="#ctx0" brushRef="#br0">0 50 8488,'0'0'5883,"12"-7"-1506,-1 0-3389,0 1 0,1 0 1,-1 1-1,1 0 0,19-5 0,-29 9-913,0 1 0,1-1 0,-1 0 0,0 1 0,1 0 1,-1-1-1,1 1 0,-1 0 0,1 0 0,-1 0 0,1 1 1,-1-1-1,0 1 0,1-1 0,-1 1 0,0 0 0,1-1 0,-1 1 1,0 1-1,0-1 0,0 0 0,0 0 0,0 1 0,0-1 1,0 1-1,0 0 0,0-1 0,-1 1 0,1 0 0,-1 0 0,0 0 1,1 0-1,-1 1 0,0-1 0,0 0 0,0 0 0,0 1 1,-1-1-1,1 0 0,-1 1 0,1-1 0,-1 1 0,0-1 0,0 3 1,0-1-12,0-1 0,0 1 0,0-1 1,0 1-1,-1-1 0,0 0 0,0 1 1,0-1-1,0 0 0,0 1 0,-1-1 1,1 0-1,-1 0 0,0 0 0,0 0 1,0 0-1,0-1 0,-3 4 0,-6 4 489,0-1-1,0 0 1,-16 10 0,17-13-298,0 0 1,1 1-1,0 1 1,-13 12-1,22-20-255,-1 1 0,1-1 0,-1 1 0,1-1 0,0 1 0,-1 0 0,1-1 0,-1 1 0,1-1 0,0 1 0,0 0 0,-1-1 0,1 1 0,0 0 0,0-1 0,0 1 0,0 0 0,-1-1 0,1 1 0,0 0 0,0-1 0,0 1 0,1 0 0,-1-1 0,0 1 0,0 0 0,0-1 0,0 1 0,1 0 0,-1-1 0,0 1 0,1-1 0,-1 1 0,0 0 0,1-1 0,-1 1 0,1-1 0,-1 1 0,1-1 0,-1 1 0,1-1 0,-1 0 0,1 1 0,-1-1 0,1 1 0,0-1 0,-1 0 0,1 0 0,0 1 0,-1-1 0,1 0 0,0 0 0,-1 0 0,1 0 0,0 0 0,-1 0 0,1 0 0,1 0 0,47 3 0,-43-3 0,13 0-83,4 1-674,-1-1 1,1-1 0,0-1 0,-1-1 0,0-1 0,27-8 0,-47 11 450,14-7-3288,-9-2-1608,-7-2-2421</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47.119"/>
    </inkml:context>
    <inkml:brush xml:id="br0">
      <inkml:brushProperty name="width" value="0.025" units="cm"/>
      <inkml:brushProperty name="height" value="0.025" units="cm"/>
    </inkml:brush>
  </inkml:definitions>
  <inkml:trace contextRef="#ctx0" brushRef="#br0">1 181 8968,'0'0'2301,"8"3"-2301,7 0 89,0 0 0,1-1 0,-1-1 0,0 0 0,1-1 0,-1-1 0,28-5 0,115-32 1016,-37 5-952,-1 15 11,1 4-1,164 3 1,-61 4 247,42-9 37,630-4 471,-711 33-621,-51-1 103,184-8 0,-316-4-535,1-1 1,-1 1-1,1 0 1,-1-1-1,1 1 1,-1-1 0,0 0-1,1 1 1,-1-1-1,0 0 1,0-1-1,0 1 1,0 0-1,0 0 1,0-1-1,0 0 1,0 1-1,0-1 1,-1 0 0,1 0-1,-1 0 1,2-2-1,7-27-3218</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4.198"/>
    </inkml:context>
    <inkml:brush xml:id="br0">
      <inkml:brushProperty name="width" value="0.025" units="cm"/>
      <inkml:brushProperty name="height" value="0.025" units="cm"/>
    </inkml:brush>
  </inkml:definitions>
  <inkml:trace contextRef="#ctx0" brushRef="#br0">55 224 4676,'-20'-14'2537,"17"13"-2346,1 0 0,0 0 0,0-1 0,0 1 0,0-1 0,0 1 0,0-1 0,0 1 0,0-1 0,0 0 0,1 0 0,-1 0 0,1 0 0,-1 0 0,1 0 0,0-1 0,0 1 0,-1-3 0,3 4-189,-1-1-1,1 1 0,0 0 1,-1 0-1,1 0 0,0 1 1,0-1-1,0 0 1,0 0-1,0 0 0,0 1 1,0-1-1,0 0 0,0 1 1,0-1-1,1 1 1,-1-1-1,0 1 0,0 0 1,0-1-1,1 1 0,-1 0 1,3 0-1,37-6 233,-34 6-239,69-4 26,0 4 1,0 3 0,81 13-1,112 5 315,341-18 2221,813-1-2296,-1422-2-261,1923-45 62,-1146 19-70,168-10 24,389-10 80,-642 27-83,139-2 7,-3 41-27,1662 71 1518,-1871-72-1304,184 2-131,-529-22-64,749 17 46,93 6 134,-1058-26 21,-59 4-234,-1 2-265,0 1 0,0 0 0,0-1 0,-1 1 0,1-1-1,-1 0 1,0 1 0,0-1 0,1 0 0,-1 0 0,-1 0 0,1 0 0,0-1 0,0 1 0,-1-1 0,-3 3 0,-25 10-2346</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7.448"/>
    </inkml:context>
    <inkml:brush xml:id="br0">
      <inkml:brushProperty name="width" value="0.025" units="cm"/>
      <inkml:brushProperty name="height" value="0.025" units="cm"/>
    </inkml:brush>
  </inkml:definitions>
  <inkml:trace contextRef="#ctx0" brushRef="#br0">191 228 5509,'4'-8'3977,"38"-78"2943,-37 73-5611,0 1 0,-1-1 1,-1 1-1,0-1 0,0 0 1,0-17-1,-3 29-1251,0 0 0,-1-1-1,1 1 1,0 0 0,0 0 0,-1-1 0,1 1 0,-1 0-1,1 0 1,-1 0 0,0 0 0,0 0 0,1 0 0,-1 0 0,0 0-1,0 0 1,0 0 0,0 0 0,0 0 0,0 1 0,0-1-1,0 0 1,0 1 0,0-1 0,0 1 0,-1-1 0,1 1 0,0-1-1,0 1 1,-1 0 0,1 0 0,0-1 0,0 1 0,-1 0-1,1 0 1,0 1 0,-1-1 0,1 0 0,0 0 0,0 0 0,-1 1-1,1-1 1,-1 1 0,-6 1-85,1 0-1,-1 0 1,1 0 0,0 1-1,-14 7 1,4 1 19,1 0 1,0 1-1,0 1 1,2 1-1,-17 18 0,25-25-13,0 0 0,1 0 0,0 1 0,1 0 0,-1 0-1,1 0 1,1 0 0,0 0 0,0 1 0,1-1 0,-1 1-1,2 0 1,-2 18 0,4-24 1,-1 0 1,1 0-1,0 0 1,0 0-1,0 0 0,1 0 1,-1 0-1,0 0 0,1 0 1,0-1-1,0 1 0,0-1 1,0 1-1,0-1 0,1 0 1,-1 0-1,1 0 0,-1 0 1,1 0-1,0 0 0,-1-1 1,1 1-1,6 1 0,11 6-38,1-2-1,31 8 1,-26-8 70,-21-6-21,-1 0 0,1 1 1,0 0-1,-1 0 0,0 0 0,1 1 1,-1-1-1,0 1 0,0 0 1,0 0-1,-1 1 0,7 6 0,-9-9 17,-1 0 0,1 0-1,0 0 1,-1 1 0,1-1-1,-1 0 1,0 0 0,1 1 0,-1-1-1,0 0 1,0 1 0,0-1-1,1 1 1,-2-1 0,1 0-1,0 1 1,0-1 0,0 0-1,-1 2 1,0 0 55,-1 0 0,1-1 0,0 1 0,-1-1 0,0 0 0,0 1 0,0-1 0,0 0 0,0 0 0,0 0 0,0-1 0,-5 4 0,-8 3 416,-1 1-1,-1-2 0,0 0 0,0-1 0,0-1 1,-30 6-1,22-8-3296,8-1-3514,67-9-3934,-19-1 2888</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7.807"/>
    </inkml:context>
    <inkml:brush xml:id="br0">
      <inkml:brushProperty name="width" value="0.025" units="cm"/>
      <inkml:brushProperty name="height" value="0.025" units="cm"/>
    </inkml:brush>
  </inkml:definitions>
  <inkml:trace contextRef="#ctx0" brushRef="#br0">76 98 14414,'0'0'9737,"7"-9"-8611,22-29-432,-28 36-593,1 0 0,-1 0 0,0 0 0,1 0-1,-1 0 1,0 0 0,0-1 0,-1 1 0,1 0 0,0-1-1,-1 1 1,1-5 0,-1 7-67,0-1-1,0 0 1,-1 0-1,1 1 1,0-1-1,0 0 1,0 0-1,-1 1 1,1-1-1,0 0 1,-1 1-1,1-1 1,-1 0-1,1 1 1,-1-1-1,1 1 1,-1-1-1,1 1 1,-1-1-1,0 1 1,1-1-1,-1 1 1,1 0-1,-1-1 1,-1 1-1,0-1-26,0 1 0,0-1 0,0 1 0,0 0 0,0 0 0,0 0 0,0 0 0,0 0 0,0 0 0,0 1 0,0-1 0,0 1 0,0-1 1,0 1-1,0 0 0,0-1 0,0 1 0,1 0 0,-1 1 0,0-1 0,1 0 0,-3 2 0,-3 4 7,1 1 0,-1 0 0,1 0 1,1 1-1,-1-1 0,2 1 0,-1 0 1,1 1-1,0-1 0,1 1 0,0-1 1,1 1-1,0 0 0,-1 13 0,4-21-32,-1 0 0,1 0-1,0-1 1,0 1 0,-1-1 0,1 1-1,0-1 1,0 1 0,0-1-1,1 1 1,-1-1 0,0 0 0,0 0-1,1 0 1,-1 0 0,1 0-1,-1 0 1,1 0 0,-1 0-1,1 0 1,0-1 0,-1 1 0,1-1-1,0 1 1,0-1 0,-1 0-1,1 1 1,0-1 0,0 0 0,0 0-1,2-1 1,7 2-769,0-1-1,0 0 1,-1-1 0,12-2 0,-13 1-312,-1-1 1,0 0 0,0-1-1,0 0 1,-1 0-1,1-1 1,7-5 0,20-17-6851</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8.150"/>
    </inkml:context>
    <inkml:brush xml:id="br0">
      <inkml:brushProperty name="width" value="0.025" units="cm"/>
      <inkml:brushProperty name="height" value="0.025" units="cm"/>
    </inkml:brush>
  </inkml:definitions>
  <inkml:trace contextRef="#ctx0" brushRef="#br0">116 0 17489,'0'0'6480,"-8"8"-5839,-4 9-445,0 0 0,0 0 0,2 1-1,0 0 1,1 1 0,1 0 0,0 1 0,2-1 0,0 1-1,2 1 1,0-1 0,1 1 0,1-1 0,1 1 0,2 29 0,-1-49-195,0 0 1,0 0 0,1 0 0,-1 0 0,0 0 0,1 0-1,-1 0 1,0 0 0,1 0 0,-1 0 0,1 0 0,0 0-1,-1 0 1,1 0 0,0-1 0,-1 1 0,1 0 0,0 0 0,0-1-1,0 1 1,0 0 0,0-1 0,0 1 0,-1-1 0,1 1-1,1-1 1,-1 0 0,0 1 0,0-1 0,0 0 0,0 0-1,0 0 1,0 0 0,0 0 0,0 0 0,0 0 0,0 0-1,0 0 1,0 0 0,1-1 0,-1 1 0,0 0 0,2-1-1,2-1 76,0 0 0,0-1-1,0 1 1,0-1 0,0 0-1,0 0 1,5-5 0,31-34 170,-2-2 1,46-66 0,-65 84-185,3 1-469,-22 24-923,-8 9-7287,-10 4 1734</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8.508"/>
    </inkml:context>
    <inkml:brush xml:id="br0">
      <inkml:brushProperty name="width" value="0.025" units="cm"/>
      <inkml:brushProperty name="height" value="0.025" units="cm"/>
    </inkml:brush>
  </inkml:definitions>
  <inkml:trace contextRef="#ctx0" brushRef="#br0">1 1 13036,'0'0'12140,"16"55"-12044,-1-44-64,-6-2-384,8-3-1730,2-4-609,1-2-192,-5-2-2241</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8.882"/>
    </inkml:context>
    <inkml:brush xml:id="br0">
      <inkml:brushProperty name="width" value="0.025" units="cm"/>
      <inkml:brushProperty name="height" value="0.025" units="cm"/>
    </inkml:brush>
  </inkml:definitions>
  <inkml:trace contextRef="#ctx0" brushRef="#br0">102 1 11050,'0'0'8558,"-7"11"-7752,-7 10-283,2 0 0,0 1 0,2 0 1,0 1-1,2 0 0,0 1 0,2 0 0,0 0 0,-2 30 1,9-20-426,2-23-241,6-22-341,-7 3 42,1 0 0,-1-1 0,0 1-1,0-1 1,0-12 0,-2 21 432,0-1-1,0 1 1,0 0 0,0 0 0,1-1-1,-1 1 1,0 0 0,0 0 0,1 0-1,-1-1 1,0 1 0,0 0 0,1 0-1,-1 0 1,0 0 0,0 0 0,1 0-1,-1 0 1,0 0 0,1 0 0,-1-1 0,0 1-1,1 0 1,-1 0 0,0 0 0,0 1-1,1-1 1,-1 0 0,0 0 0,1 0-1,-1 0 1,0 0 0,0 0 0,1 0-1,-1 0 1,0 1 0,0-1 0,1 0-1,-1 0 1,0 0 0,0 1 0,1-1-1,-1 0 1,19 10-55,-15-7 90,5 0 60,0 1 0,0-2 0,1 1 0,-1-1-1,1-1 1,0 0 0,-1 0 0,1-1 0,0 0 0,0 0 0,-1-1 0,18-4 0,-20 3 24,0 1 0,0-1 1,0-1-1,0 1 0,0-1 0,-1 0 0,1-1 0,-1 1 1,0-1-1,0 0 0,0-1 0,0 0 0,-1 0 1,0 0-1,0 0 0,0-1 0,6-9 0,-11 14-70,1 0 0,-1 0 0,1 1 0,-1-1 0,1 0 0,-1 0-1,0 0 1,0 0 0,1 0 0,-1 0 0,0 0 0,0 0 0,0 0 0,0 0-1,0 0 1,0 0 0,0 0 0,0-1 0,-12-2 613,8 5-622,1 0 1,-1 0 0,1 0-1,0 0 1,-1 1-1,1-1 1,0 1-1,-4 3 1,5-4-29,-39 35 433,38-34-399,1 0 1,0 1-1,0-1 0,0 1 1,0-1-1,0 1 0,1 0 1,-1-1-1,1 1 0,-1 0 1,1 0-1,0 0 0,0 0 1,0 4-1,1-6-40,1 0 1,-1 0-1,1-1 0,0 1 0,-1 0 0,1-1 0,0 1 0,0-1 1,-1 1-1,1-1 0,0 1 0,0-1 0,0 1 0,-1-1 1,1 0-1,0 0 0,0 1 0,0-1 0,0 0 0,0 0 1,0 0-1,0 0 0,-1 0 0,1 0 0,0 0 0,1 0 1,37-1 158,-29 1-132,168-6-957,-177 6 1131,-25-20 2659,17 14-2786,0 0-1,0-1 0,1 0 1,0 0-1,0-1 1,1 0-1,0 0 0,-8-16 1,54 35-7419,-25-8 17,-2-3-7984</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29:59.958"/>
    </inkml:context>
    <inkml:brush xml:id="br0">
      <inkml:brushProperty name="width" value="0.025" units="cm"/>
      <inkml:brushProperty name="height" value="0.025" units="cm"/>
    </inkml:brush>
  </inkml:definitions>
  <inkml:trace contextRef="#ctx0" brushRef="#br0">182 97 13229,'2'-6'1676,"0"-1"0,0 0 1,-1 1-1,0-1 0,0-13 1,0 19-1568,-1-1 1,0 1 0,0-1 0,0 1 0,0 0-1,-1-1 1,1 1 0,0 0 0,0-1 0,-1 1-1,1 0 1,-1-1 0,0 1 0,1 0 0,-1 0-1,0 0 1,1 0 0,-1-1 0,0 1 0,0 0-1,0 0 1,0 0 0,0 1 0,0-1 0,0 0-1,0 0 1,-1 1 0,1-1 0,0 0 0,0 1-1,-1-1 1,1 1 0,0 0 0,-3-1 0,-2 1-123,0 0 0,0 1-1,0-1 1,0 1 0,0 1 0,0-1 0,0 1 0,1 0 0,-1 0 0,1 1 0,-1-1 0,1 1 0,0 1 0,0-1 0,0 1 0,0 0 0,1 0-1,-7 7 1,5-5 45,1 1-1,0-1 1,0 1-1,0 0 1,1 0-1,0 0 1,1 1-1,-1-1 1,1 1-1,1 0 0,0 0 1,0 0-1,-1 12 1,3-19-31,-1 0 0,1-1 1,0 1-1,0 0 0,0 0 1,0 0-1,1 0 0,-1-1 0,0 1 1,0 0-1,0 0 0,1 0 1,-1-1-1,0 1 0,1 0 1,-1 0-1,0-1 0,1 1 0,-1 0 1,1-1-1,-1 1 0,1-1 1,0 1-1,-1 0 0,1-1 0,0 1 1,-1-1-1,1 0 0,1 1 1,0 0 13,0-1 1,0 1 0,0-1 0,0 0 0,1 0 0,-1 0-1,0 0 1,0 0 0,0-1 0,0 1 0,3-1 0,3-2 45,1 0 1,-1 0-1,0 0 1,-1-1-1,8-5 1,13-12-67,-2-1 1,0-1 0,-2-1 0,41-52-1,-79 99-95,-25 51 109,37-69 20,0-1 1,0 1 0,1 0-1,-1 1 1,1-1 0,0 0-1,1 0 1,-1 0-1,1 1 1,0-1 0,1 0-1,1 10 1,-2-14-21,1 0-1,0 1 1,0-1-1,1 0 1,-1 0-1,0 0 1,0 0 0,1 0-1,-1 0 1,0 0-1,1 0 1,-1 0-1,1-1 1,-1 1 0,1 0-1,-1-1 1,1 0-1,0 1 1,-1-1-1,1 0 1,0 0 0,-1 0-1,1 0 1,-1 0-1,1 0 1,0 0-1,2-1 1,3 0 44,-1 1 1,1-1-1,-1-1 1,1 0-1,11-4 1,-6-1 6,0-2 0,-1 1 0,0-1-1,18-20 1,-22 22-39,-6 6-112,-3 41-464,2-37 547,0-1 0,-1 1 1,1 0-1,0-1 0,1 1 0,-1 0 0,0-1 1,1 1-1,-1 0 0,1-1 0,0 1 0,0-1 1,0 1-1,0-1 0,0 0 0,1 1 0,2 2 1,-2-3 11,1 0 0,0-1 1,-1 1-1,1-1 0,0 1 1,0-1-1,0 0 1,0 0-1,0 0 0,0-1 1,1 1-1,-1-1 0,0 0 1,6 0-1,4 1 15,35 0-2,-47-1-46,1 1-1,0-1 1,0-1 0,0 1-1,0 0 1,0 0-1,-1-1 1,1 1-1,0-1 1,0 1 0,-1-1-1,1 0 1,0 0-1,-1 0 1,1 0-1,0 0 1,-1 0-1,2-2 1,-2 2 47,-1 0 0,0 0 0,0 0 0,1 0 1,-1 0-1,0 0 0,0-1 0,0 1 0,0 0 0,-1 0 0,1 0 0,0 0 0,0 0 1,-1 0-1,1 0 0,0 0 0,-1 0 0,1 0 0,-1 0 0,1 0 0,-1 0 0,0 0 1,1 0-1,-1 1 0,0-1 0,0 0 0,0 0 0,1 1 0,-1-1 0,0 0 0,0 1 0,-2-1 1,-37-21 407,32 18-302,-44-24 2342,52 27-2450,1 1-1,-1-1 0,0 1 1,0 0-1,0-1 1,1 1-1,-1-1 1,0 1-1,1 0 1,-1-1-1,0 1 0,1 0 1,-1-1-1,0 1 1,1 0-1,-1 0 1,1-1-1,-1 1 1,1 0-1,-1 0 0,1 0 1,-1 0-1,0-1 1,1 1-1,-1 0 1,1 0-1,-1 0 1,1 0-1,-1 0 0,1 0 1,-1 0-1,1 0 1,-1 1-1,1-1 1,25-4-157,28 2-274,15 0-2379,-1-4-5314,-14-4-6012</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0.798"/>
    </inkml:context>
    <inkml:brush xml:id="br0">
      <inkml:brushProperty name="width" value="0.025" units="cm"/>
      <inkml:brushProperty name="height" value="0.025" units="cm"/>
    </inkml:brush>
  </inkml:definitions>
  <inkml:trace contextRef="#ctx0" brushRef="#br0">1 86 10346,'0'0'1980,"0"-9"818,0 3-1942,-1-37 2100,8 16 3246,-4 82-4611,-8 116-304,5-170-1280,0 1 0,0-1 0,0 0 0,0 1 0,0-1 0,0 0 0,0 0 0,0 1 0,1-1 0,-1 0 0,0 0 0,1 0 0,-1 1 0,1-1 0,-1 0 1,1 0-1,0 0 0,-1 0 0,1 0 0,0 0 0,0 0 0,0 0 0,0 0 0,0-1 0,0 1 0,0 0 0,0 0 0,0-1 0,0 1 0,0-1 0,0 1 0,1-1 0,-1 1 0,0-1 0,0 0 0,1 0 0,-1 1 0,0-1 1,0 0-1,1 0 0,-1 0 0,0 0 0,0-1 0,1 1 0,-1 0 0,0 0 0,0-1 0,1 1 0,-1-1 0,1 0 0,5-2 56,0 0 0,0 0 1,-1-1-1,1 0 0,-1 0 0,0 0 0,7-8 1,1-3-45,0-1 1,-2-1-1,0 0 1,0-1 0,-2 0-1,0 0 1,-1-1-1,6-21 1,-45 97-1649,20-41 1818,1 0 0,0 0 0,1 1 0,1 0 0,0 0 0,2 0-1,-7 29 1,12-44-187,0 0 0,-1 0 0,1 0-1,0-1 1,0 1 0,0 0 0,0 0-1,0 0 1,1-1 0,-1 1 0,0 0-1,1 0 1,-1-1 0,1 1 0,0 0-1,0-1 1,-1 1 0,1 0 0,0-1-1,0 1 1,1-1 0,-1 0 0,0 1-1,0-1 1,1 0 0,1 2 0,2-2 23,0 1 1,0-1-1,0 0 1,0 0-1,0-1 1,0 1-1,0-1 1,6-1-1,-9 1-13,11-1 22,0 0 0,0-1 1,-1-1-1,25-8 0,-25 7-61,0 1 1,0 0-1,1 0 0,23-1 0,-35 4 20,0 0-1,1 0 1,-1 0 0,0 0-1,0 1 1,0-1 0,0 0 0,0 1-1,0-1 1,0 0 0,0 1-1,0 0 1,0-1 0,0 1-1,0-1 1,0 1 0,0 0-1,0 0 1,0-1 0,0 1 0,-1 0-1,1 0 1,0 0 0,0 1-1,8 29 78,-9-29-61,0 0 0,0 0 0,0 0 0,1-1 0,-1 1 0,0 0 0,1 0 0,-1 0 0,1 0 0,0-1-1,0 1 1,-1 0 0,1-1 0,0 1 0,0 0 0,1-1 0,-1 0 0,0 1 0,0-1 0,1 1 0,-1-1 0,1 0-1,-1 0 1,1 0 0,-1 0 0,1 0 0,0 0 0,-1-1 0,4 2 0,-1-2 20,1 0 0,-1 0-1,1 0 1,-1-1 0,0 0 0,1 0 0,-1 0 0,0 0 0,5-3-1,17-4-797,-26 8 683,1 0 0,-1 0 0,1 0 0,-1 0 0,1 0 0,-1 0 0,1 0-1,-1 0 1,1 0 0,-1 0 0,1 0 0,-1 0 0,1 0 0,-1 0 0,1 0 0,-1 0-1,1 1 1,-1-1 0,1 0 0,-1 0 0,1 1 0,-1-1 0,1 0 0,-1 0-1,0 1 1,1-1 0,-1 1 0,1-1 0,-1 0 0,0 1 0,1-1 0,-1 1 0,0-1-1,0 1 1,0-1 0,1 1 0,-1-1 0,0 1 0,0-1 0,0 1 0,0-1-1,0 1 1,0-1 0,0 1 0,0 0 0,0-1 0,0 1 0,0-1 0,0 1 0,0-1-1,0 1 1,0-1 0,-1 1 0,1 0 0,-1 0-191,1 0-1,0 0 1,0-1 0,0 1-1,0 0 1,0 0 0,0 0-1,0 0 1,0 0 0,0 0-1,1 0 1,-1-1 0,0 1-1,0 0 1,1 0 0,-1 0-1,1-1 1,-1 1 0,0 0-1,1 0 1,0-1 0,-1 1-1,1 0 1,0 0 0,7 0-5718</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1.618"/>
    </inkml:context>
    <inkml:brush xml:id="br0">
      <inkml:brushProperty name="width" value="0.025" units="cm"/>
      <inkml:brushProperty name="height" value="0.025" units="cm"/>
    </inkml:brush>
  </inkml:definitions>
  <inkml:trace contextRef="#ctx0" brushRef="#br0">93 0 17360,'0'0'5077,"-6"8"-4361,-4 9-16,0-1 1,0 1 0,2 1 0,0 0 0,2 0 0,-10 36 0,9-19-527,2 0 1,1 0 0,1 43 0,7-59-230,3-25 334,6-28 255,1-85-780,-7 124 233,0-1-1,0 0 0,0 0 0,0 0 1,1-1-1,-1 0 0,1 0 0,0-1 1,0 0-1,0-1 0,0 1 0,0-2 1,16 1-1,-2-1 129,1-2 0,-1 0-1,41-10 1,-62 12-51,-7 1-74,0 1 0,1-1 0,-1 1 0,1 1 0,-1-1 0,1 1 0,0 0 0,0 0 0,0 1 0,0-1 0,1 1 0,-1 0 0,1 0 0,0 1 0,0-1 0,1 1 0,-1 0 0,1 0 0,0 0 0,1 0 0,-1 1 0,1-1 0,-3 12 0,5-16 3,0-1-1,1 1 1,-1 0-1,1-1 1,-1 1-1,1-1 1,-1 1-1,1-1 1,-1 1-1,1-1 1,0 0-1,-1 1 1,1-1-1,0 0 1,-1 1-1,1-1 1,0 0-1,-1 0 1,1 1-1,0-1 1,0 0-1,-1 0 1,1 0-1,0 0 1,0 0-1,-1 0 1,2-1-1,28 1 65,-23 0-32,11-1-182,0-1 0,0 0 0,22-8 0,-26 7 15,0-1 0,1 2 0,-1 0 0,1 0-1,-1 1 1,23 2 0,-35 0 162,1 0 1,-1 0-1,1 0 0,-1 0 1,0 0-1,1 0 0,-1 1 0,0-1 1,0 1-1,0 0 0,0-1 1,0 1-1,-1 0 0,1 0 0,0 0 1,-1 0-1,1 1 0,0 1 1,-1-1-39,1-1 0,-1 1 0,1-1 1,0 1-1,0-1 0,0 0 0,0 0 1,0 0-1,0 0 0,0 0 0,1-1 0,-1 1 1,1-1-1,-1 1 0,1-1 0,0 0 1,-1 0-1,5 1 0,1-2-24,-1 1-1,1-2 1,0 1-1,-1-1 0,1 0 1,-1-1-1,14-4 1,-12 3 36,-1 1 1,1 0-1,0 1 0,13-2 1,-21 4 32,-1-1 0,1 0 1,-1 1-1,0-1 0,1 0 0,-1 1 1,0-1-1,1 0 0,-1 1 0,0-1 1,1 1-1,-1-1 0,0 0 0,0 1 1,0-1-1,1 1 0,-1-1 1,0 1-1,0-1 0,0 1 0,0-1 1,0 1-1,0-1 0,0 1 0,0-1 1,0 1-1,0-1 0,0 1 0,0-1 1,0 1-1,0-1 0,-1 1 0,1-1 1,0 0-1,0 1 0,0-1 1,-1 1-1,1-1 0,0 0 0,-1 1 1,1 0-1,-12 21 1070,4-12-849,6-8-354,0 0 0,0 0 1,1 0-1,-1 0 1,0 1-1,1-1 0,0 0 1,-1 1-1,1-1 1,0 1-1,-1 4 0,9-10-9802,-1-10-2514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9.187"/>
    </inkml:context>
    <inkml:brush xml:id="br0">
      <inkml:brushProperty name="width" value="0.025" units="cm"/>
      <inkml:brushProperty name="height" value="0.025" units="cm"/>
    </inkml:brush>
  </inkml:definitions>
  <inkml:trace contextRef="#ctx0" brushRef="#br0">0 47 16656,'0'0'3496,"9"2"-1307,34 8-1308,0-2-1,88 5 0,20-16-10140,-125-1 7320,18-12-5102,-38 13 6787,-2 1-1,1-1 1,0-1 0,-1 1-1,1-1 1,4-4 0,5-15 7655,-14 23-7228,0 0-1,0 0 1,1-1 1200,-1 1-1201,0 0 1,0 0-1,0-1 1,0 1-1,0 0 1,0 0-1,1 0 1,-1 0-1,0 0 1,0 0-1,0-1 1,0 1-1,0 0 1,0 0-1,0 0 1,0 0-1,0 0 1,0 0 0,0-1-1,0 1 1,0 0-1,0 0 1,0 0-1,-1 0 1,1 0-1,0 0 1,0-1-1,0 1 1,0 0 857,0 0-858,0 0 1,-1 0-1,1-1 1,0 1-1,0 0 1,0 0-1,0 0 1,0 0-1,0 0 1,-1 0-1,1 0 1,0 0-1,0 0 1,0 0 0,0 0-1,0 0 1,0 0-1,-1 0 1,1 0-1,0 0 1,-11 8 2566,-10 16-1764,18-19-790,1 0 0,-1 0 0,1 0 0,0 1 0,0-1-1,1 0 1,0 1 0,0-1 0,0 1 0,1-1 0,-1 1 0,1 0 0,1 6 0,-1-10-270,0 0 0,1 0 0,-1 0 1,0 0-1,1 0 0,-1 0 0,1 0 0,0 0 0,0-1 0,0 1 0,0 0 0,0 0 1,0-1-1,0 1 0,0 0 0,1-1 0,-1 0 0,1 1 0,-1-1 0,1 0 1,-1 1-1,1-1 0,0 0 0,0 0 0,-1-1 0,1 1 0,0 0 0,0 0 0,0-1 1,0 1-1,0-1 0,0 0 0,0 0 0,0 0 0,0 1 0,0-2 0,0 1 1,3-1-1,-2 0-242,0 0 1,-1 0 0,1 0 0,-1-1 0,1 1-1,-1-1 1,0 0 0,1 1 0,-1-1 0,0 0-1,0-1 1,0 1 0,-1 0 0,1 0 0,0-1-1,-1 1 1,0-1 0,2-2 0,1-3-1103,-1 1-1,0-1 1,0 0 0,-1 0 0,2-10 0,-2-8-4533</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2.243"/>
    </inkml:context>
    <inkml:brush xml:id="br0">
      <inkml:brushProperty name="width" value="0.025" units="cm"/>
      <inkml:brushProperty name="height" value="0.025" units="cm"/>
    </inkml:brush>
  </inkml:definitions>
  <inkml:trace contextRef="#ctx0" brushRef="#br0">96 50 10826,'-33'4'5643,"27"-4"-4767,1 0 1,0 0-1,0 1 1,0-1 0,-1 2-1,1-1 1,0 0-1,0 1 1,-9 4 0,14-6-826,0 1 0,0-1 0,0 0 0,-1 1 0,1-1 0,0 0 0,0 1 0,0-1 0,0 0 0,0 1 0,-1-1 0,1 1 0,0-1 0,0 0 0,0 1 0,0-1 0,0 1 0,0-1 0,0 0 1,1 1-1,-1-1 0,0 0 0,0 1 0,0-1 0,0 0 0,0 1 0,0-1 0,1 0 0,-1 1 0,0-1 0,0 0 0,1 1 0,-1-1 0,0 0 0,0 1 0,1-1 0,-1 0 0,0 0 0,1 0 1,-1 1-1,0-1 0,1 0 0,-1 0 0,0 0 0,1 0 0,-1 0 0,0 1 0,1-1 0,-1 0 0,1 0 0,-1 0 0,0 0 0,1 0 0,-1 0 0,1 0 0,-1 0 0,1-1 0,22 6 53,-14-5-24,0 0 0,0-1 0,-1 0 1,1 0-1,0-1 0,-1-1 0,15-5 0,-20 7-55,0 0-1,0 0 0,0 0 0,-1-1 0,1 1 0,0-1 1,-1 0-1,1 0 0,-1 0 0,0 0 0,1 0 1,-1 0-1,0-1 0,0 1 0,-1-1 0,1 1 1,0-1-1,-1 0 0,0 0 0,1 0 0,-1 0 1,-1 0-1,1 0 0,0 0 0,0-4 0,-1 7-32,-1-1 0,1 1 0,0-1 0,-1 1 0,1-1 0,-1 1 0,1-1 0,-1 1 0,1 0 0,-1-1 0,1 1 0,-1-1 0,1 1 0,-1 0 0,1 0 0,-1-1 0,1 1 0,-1 0 0,0 0 0,1 0 0,-1 0 0,1 0 0,-1 0 0,0 0 0,1 0 0,-1 0 0,0 0 0,1 0-1,-1 0 1,1 0 0,-1 0 0,0 1 0,-24 4-212,15 3 217,0 0 0,0 1 0,0 0 0,2 0 0,-1 1 0,1 0 0,0 1 1,1 0-1,1 0 0,-1 1 0,2-1 0,-7 19 0,11-26 11,0-1 1,0 0-1,0 0 0,0 1 1,1-1-1,-1 0 0,1 1 1,0-1-1,0 1 0,0-1 0,1 0 1,0 6-1,0-7-16,0-1-1,0 0 1,0 1 0,0-1 0,0 0-1,0 0 1,1 0 0,-1 0 0,0 0-1,1 0 1,-1 0 0,0 0 0,1-1-1,-1 1 1,1 0 0,-1-1 0,1 1-1,0-1 1,-1 0 0,1 1 0,-1-1-1,1 0 1,0 0 0,-1 0 0,4-1-1,4 2-481,-1-2-1,1 1 0,-1-1 0,1-1 0,-1 1 0,1-1 1,7-4-1,-7 3-788,-1-2 1,1 1-1,-1-1 1,-1 0-1,1-1 1,9-8-1,22-23-8058</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2.881"/>
    </inkml:context>
    <inkml:brush xml:id="br0">
      <inkml:brushProperty name="width" value="0.025" units="cm"/>
      <inkml:brushProperty name="height" value="0.025" units="cm"/>
    </inkml:brush>
  </inkml:definitions>
  <inkml:trace contextRef="#ctx0" brushRef="#br0">199 0 13677,'-10'6'4143,"-6"3"-3252,1 1 0,1 1 0,0 0 1,0 1-1,1 0 0,0 1 1,1 1-1,-15 22 0,20-25-411,0 0-1,1 0 0,1 1 0,-1 0 0,2 0 1,0 0-1,-3 17 0,5-19-532,1 0 0,0 0-1,1 1 1,0-1 0,1 0 0,1 12-1,-1-19 58,0-1-1,0 1 1,0 0 0,0 0-1,0 0 1,0-1-1,1 1 1,-1-1-1,1 1 1,0-1-1,0 1 1,0-1-1,0 0 1,0 0-1,0 0 1,0 0-1,1-1 1,-1 1 0,1 0-1,-1-1 1,1 0-1,0 0 1,0 1-1,-1-2 1,1 1-1,0 0 1,0 0-1,0-1 1,0 0-1,0 0 1,5 0-1,1 0 19,0 0 0,0-1 0,0 0 0,0-1-1,0 0 1,-1 0 0,1-1 0,-1 0 0,12-6-1,-14 5 8,29-14 8,-34 18-41,-1 0-1,1-1 1,0 1-1,-1-1 0,1 1 1,0 0-1,-1 0 1,1 0-1,0-1 0,0 1 1,-1 0-1,1 0 1,0 0-1,0 0 0,-1 0 1,1 0-1,0 0 1,-1 0-1,1 0 0,0 1 1,0-1-1,-1 0 1,1 0-1,0 1 0,-1-1 1,1 0-1,0 1 0,-1-1 1,1 1-1,-1-1 1,1 1-1,-1-1 0,1 1 1,-1-1-1,1 1 1,-1-1-1,1 1 0,-1 0 1,0-1-1,1 2 1,-1 0 57,1 0 0,-1 1 0,1-1 0,0 1 0,-1-1 0,1 0 0,0 0 1,1 0-1,-1 1 0,0-1 0,0 0 0,1 0 0,-1-1 0,1 1 0,0 0 0,0 0 1,-1-1-1,1 1 0,0-1 0,4 2 0,0-1-38,0-1-1,0 0 1,1 0 0,-1-1 0,0 1-1,1-1 1,7-2 0,0 1-177,0-2 1,0 0-1,0 0 0,23-10 1,-24 8-300,-1 0 1,1 2-1,0-1 0,0 2 1,25-3-1,-37 5 453,-1 0-1,1 0 1,-1 0-1,1 0 1,0 0-1,-1 0 1,1 0-1,0 0 0,-1 0 1,1 1-1,-1-1 1,1 0-1,-1 0 1,1 1-1,0-1 1,-1 0-1,1 1 1,-1-1-1,1 0 0,-1 1 1,0-1-1,1 1 1,-1-1-1,1 1 1,-1-1-1,0 1 1,1-1-1,-1 1 0,0-1 1,0 1-1,1 0 1,-1-1-1,0 1 1,0 0-1,-1 26 960,0-25-859,0 0 0,1 0 0,0 0 0,-1 0 0,1 0 0,0 0 0,0 0 0,0 0 0,0 1 1,1-1-1,-1 0 0,0 0 0,1 0 0,0 0 0,0 2 0,3-3-63,0-1 0,-1 1-1,1-1 1,0 0 0,0 0 0,0 0-1,0 0 1,-1-1 0,1 1-1,0-1 1,0 0 0,5-2 0,47-20-536,-48 18 184,1 1 1,-1 0-1,1 0 0,0 1 0,0 0 0,0 1 1,1 0-1,-1 1 0,0 0 0,11 0 1,-19 1 386,0 1 0,0-1 0,0 1 1,0-1-1,0 1 0,0 0 0,0-1 1,0 1-1,0 0 0,-1 0 1,1-1-1,0 1 0,-1 0 0,1 0 1,-1 0-1,1 0 0,-1 0 0,1 0 1,-1 0-1,1 0 0,-1 0 0,0 0 1,0 0-1,0 0 0,1 1 0,-1 0 1,0 0 18,0-1 1,0 1 0,0-1 0,0 1-1,1-1 1,-1 1 0,1-1-1,-1 1 1,1-1 0,0 0-1,-1 1 1,1-1 0,0 0 0,0 0-1,0 1 1,0-1 0,0 0-1,0 0 1,0 0 0,0 0-1,1 0 1,-1-1 0,0 1-1,3 1 1,45 2-2886,3-6-5372,-4 1-1579,-38 1 4116</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3.377"/>
    </inkml:context>
    <inkml:brush xml:id="br0">
      <inkml:brushProperty name="width" value="0.025" units="cm"/>
      <inkml:brushProperty name="height" value="0.025" units="cm"/>
    </inkml:brush>
  </inkml:definitions>
  <inkml:trace contextRef="#ctx0" brushRef="#br0">159 8 15054,'0'0'13031,"-9"-2"-12428,4 0-496,1 1 0,0 0 0,0 1 0,-1-1-1,1 1 1,-1-1 0,1 1 0,0 1-1,-1-1 1,1 1 0,-1-1 0,1 1-1,0 0 1,0 1 0,0-1 0,-1 1 0,1 0-1,1 0 1,-7 4 0,5-3 25,-34 28 462,38-30-627,0 1 0,-1-1 0,1 0 0,0 0 0,0 0 0,0 1 0,0-1 0,1 1 0,-1-1 0,0 0 0,0 1 0,1 0 0,-1-1 0,1 1 0,0-1 0,-1 1-1,1-1 1,0 1 0,0 0 0,0-1 0,0 1 0,0 0 0,0-1 0,1 1 0,-1-1 0,1 3 0,0-3-61,0 0 1,0 0-1,-1 0 0,1 0 0,1-1 0,-1 1 0,0 0 0,0 0 0,0-1 0,0 1 0,0-1 0,1 1 0,-1-1 1,0 0-1,0 1 0,1-1 0,-1 0 0,0 0 0,1 0 0,0 0 0,35 0-1523,-24-1 888,-1 0 356,0 0 1,0-1-1,0-1 1,0 0 0,-1-1-1,0 0 1,22-12 0,-19 9 406,0 1 0,1 1 0,-1 0 0,18-4 1,-32 9 18,1 0-1,-1 0 1,1 0 0,-1 0 0,0-1 0,1 1 0,-1 0 0,1 0 0,-1 0 0,0 0 0,1 0 0,-1 1 0,1-1 0,-1 0 0,0 0 0,1 0-1,-1 0 1,1 0 0,-1 0 0,0 1 0,1-1 0,-1 0 0,0 0 0,1 1 0,-1-1 0,0 0 0,1 0 0,-1 1 0,0-1 0,0 0 0,1 1-1,-1-1 1,0 0 0,0 1 0,0-1 0,1 1 0,-1-1 0,0 0 0,0 1 0,0-1 0,0 1 0,0-1 0,0 0 0,0 1 0,0 0 0,-5 27 2262,0 2-824,5-29-1492,0 0 0,0-1 0,0 1 0,0 0 0,0 0 0,0-1 0,0 1-1,0 0 1,0-1 0,0 1 0,1 0 0,-1-1 0,0 1 0,0 0 0,1-1 0,-1 1 0,1-1 0,-1 1 0,0 0 0,1-1 0,-1 1 0,1-1 0,-1 1 0,1-1-1,0 0 1,-1 1 0,1-1 0,-1 1 0,1-1 0,1 1 0,8 1-211,1 0 0,-1-1 0,1 0 0,-1-1-1,1 0 1,-1-1 0,21-3 0,76-23-5660,-67 16 2775,-21 5 2019,-7 2 625,1 1 0,0 0 1,0 1-1,16-1 0,-28 3 655,0 0 0,-1 0 0,1 1 0,-1-1 0,0 0 0,1 0 0,-1 1 0,1-1 0,-1 0 0,1 1 0,-1-1 0,0 1 0,1-1 0,-1 0 0,0 1 0,1-1 0,-1 1 0,0-1 0,1 1 0,-1-1 1,0 1-1,0-1 0,0 1 0,0-1 0,1 1 0,-1 0 0,0-1 0,0 1 0,0-1 0,0 1 0,0-1 0,0 1 0,-1-1 0,1 1 0,0-1 0,0 1 0,0-1 0,0 1 0,-1-1 0,1 1 0,0-1 0,-1 2 0,-12 33 3486,8-21-1708,5-10-1058,0-2-2994</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3.847"/>
    </inkml:context>
    <inkml:brush xml:id="br0">
      <inkml:brushProperty name="width" value="0.025" units="cm"/>
      <inkml:brushProperty name="height" value="0.025" units="cm"/>
    </inkml:brush>
  </inkml:definitions>
  <inkml:trace contextRef="#ctx0" brushRef="#br0">0 0 10730,'0'0'15263,"7"11"-13641,-2 0-1412,-1-1-1,1 1 0,-1 0 1,-1 0-1,0 0 0,-1 0 0,0 0 1,-1 1-1,0 16 0,-1-2-54,2 0-1,4 30 1,5-10-2674,-10-43 1676,1 7-2540,-8-7-6100,-11-3 151</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4.189"/>
    </inkml:context>
    <inkml:brush xml:id="br0">
      <inkml:brushProperty name="width" value="0.025" units="cm"/>
      <inkml:brushProperty name="height" value="0.025" units="cm"/>
    </inkml:brush>
  </inkml:definitions>
  <inkml:trace contextRef="#ctx0" brushRef="#br0">1 62 4676,'0'0'18514,"50"-12"-16016,-11 6-480,9-2-512,5 0-738,8 2-672,4 3-128,0-1-1473,-4-2-3300,-9-2-6181</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4.607"/>
    </inkml:context>
    <inkml:brush xml:id="br0">
      <inkml:brushProperty name="width" value="0.025" units="cm"/>
      <inkml:brushProperty name="height" value="0.025" units="cm"/>
    </inkml:brush>
  </inkml:definitions>
  <inkml:trace contextRef="#ctx0" brushRef="#br0">327 50 13164,'0'0'6684,"-3"-8"-3305,2 6-3199,0-1 1,0 1-1,0 0 0,0-1 0,0 1 0,0 0 1,-1 0-1,1 0 0,-1 0 0,0 0 0,1 1 0,-1-1 1,0 0-1,0 1 0,0-1 0,0 1 0,-1 0 1,-2-2-1,0 2-116,1 0 1,0 0 0,-1 0 0,1 1 0,-1-1-1,0 1 1,1 0 0,-1 1 0,1-1-1,-1 1 1,1 0 0,-6 2 0,-3 1-57,-1 0 1,2 1 0,-1 1-1,0 0 1,1 1 0,0 0-1,1 1 1,0 1 0,0-1-1,0 2 1,1-1 0,1 1-1,0 1 1,0 0 0,-11 18-1,20-27-47,-1-1 0,0 0 0,1 0 0,-1 1 0,0-1-1,1 1 1,0-1 0,-1 0 0,1 1 0,0-1-1,0 1 1,0-1 0,0 1 0,0-1 0,0 0 0,0 1-1,0-1 1,1 1 0,-1-1 0,1 0 0,-1 1-1,1-1 1,-1 0 0,1 1 0,0-1 0,-1 0 0,1 0-1,0 1 1,0-1 0,0 0 0,0 0 0,0 0-1,0 0 1,0 0 0,1-1 0,-1 1 0,0 0 0,0 0-1,3 0 1,6 3-192,0-1 0,0 0 0,0-1 0,18 3 0,-4-2 81,-7 1-67,58 14-249,-68-16 343,-1 0 0,0 0 1,0 1-1,0 0 0,-1 0 0,1 0 1,-1 0-1,10 9 0,-14-11 141,0 0 0,-1-1 0,1 1 0,0 0 0,-1 0 0,1 0 0,0 0 0,-1 0 0,1 0 0,-1 0 0,0 0 0,1 0 0,-1 0 0,0 0 0,0 0 0,1 0 0,-1 0 0,0 0 0,0 0 1,0 0-1,0 0 0,0 0 0,-1 0 0,1 0 0,0 0 0,0 0 0,-1 1 0,1-1 0,-1 0 0,1-1 0,-1 1 0,1 0 0,-1 0 0,1 0 0,-1 0 0,0 0 0,0 0 0,1-1 0,-1 1 0,0 0 0,0-1 0,0 1 0,0-1 0,-1 2 0,-47 20 2277,47-22-2257,-26 9 696,0-1 0,0-1 0,-1-2 0,0 0 1,-34-1-1,62-4-796,0 1 0,-1-1 0,1 0 0,0 0 0,-1 0 0,1 0 0,0 0 0,-1 0 0,1 0 0,0-1 0,-1 1 0,1 0 0,0-1 0,0 1 1,0-1-1,-1 1 0,1-1 0,0 0 0,0 0 0,0 1 0,0-1 0,0 0 0,0 0 0,0 0 0,0 0 0,0 0 0,1 0 0,-1 0 0,0 0 1,1 0-1,-1-1 0,0 1 0,1 0 0,0 0 0,-1-1 0,1-1 0,0 1-372,0-1 0,1 0 1,-1 1-1,1-1 0,0 1 0,0-1 0,0 1 0,0-1 1,0 1-1,1 0 0,-1-1 0,1 1 0,-1 0 1,1 0-1,0 0 0,0 0 0,3-2 0,25-20-6084</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4.950"/>
    </inkml:context>
    <inkml:brush xml:id="br0">
      <inkml:brushProperty name="width" value="0.025" units="cm"/>
      <inkml:brushProperty name="height" value="0.025" units="cm"/>
    </inkml:brush>
  </inkml:definitions>
  <inkml:trace contextRef="#ctx0" brushRef="#br0">198 74 15727,'0'0'9278,"2"-9"-8904,7-28-11,-9 36-354,0 1 0,0-1 1,0 0-1,0 0 1,0 0-1,0 0 0,0 0 1,0 0-1,-1 0 1,1 0-1,0 0 0,-1 0 1,1 0-1,-1 0 1,1 1-1,-1-1 0,1 0 1,-1 0-1,1 1 1,-1-1-1,0 0 0,1 0 1,-1 1-1,0-1 1,0 1-1,0-1 0,1 1 1,-1-1-1,0 1 1,0 0-1,0-1 0,0 1 1,0 0-1,0-1 1,-1 1-1,-33-3 89,32 3-70,-4 1 21,-1 0 1,1 0-1,0 0 1,0 1-1,0 0 0,0 1 1,0-1-1,1 1 0,-1 1 1,1-1-1,0 1 1,0 0-1,0 1 0,-9 8 1,11-10 49,1 1 1,-1-1 0,1 1-1,0 0 1,0 0-1,0 1 1,0-1 0,1 0-1,0 1 1,0 0 0,0-1-1,0 1 1,1 0 0,0 0-1,0 0 1,0 0-1,0 0 1,1 0 0,0 0-1,0 0 1,0 0 0,2 7-1,-1-10-94,0 0 0,0 1 0,1-1 0,-1 0 0,1 0 0,-1 0 0,1 0 0,0 0 0,0 0 1,0-1-1,0 1 0,0-1 0,0 1 0,0-1 0,0 0 0,1 0 0,-1 0 0,0 0 0,1 0 0,-1 0 0,1-1 0,-1 1 0,1-1 0,3 1 0,73 2-355,-62-3-61,-7-1-104,0 1 1,0-1-1,1-1 0,-1 0 0,0 0 1,0-1-1,0 0 0,11-6 0,-11 4-929,0-1-1,0 0 0,0 0 0,9-10 1,12-12-7231</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5.306"/>
    </inkml:context>
    <inkml:brush xml:id="br0">
      <inkml:brushProperty name="width" value="0.025" units="cm"/>
      <inkml:brushProperty name="height" value="0.025" units="cm"/>
    </inkml:brush>
  </inkml:definitions>
  <inkml:trace contextRef="#ctx0" brushRef="#br0">85 0 18161,'0'0'1287,"-8"11"875,-1 0-1507,1 0 1,0 0 0,0 1-1,1 0 1,1 0 0,0 0-1,1 1 1,1 0 0,-1 0-1,-1 16 1,5-26-597,0 9 171,-1 0 1,2 0-1,0 0 0,2 23 0,-1-33-216,-1 1 1,0-1-1,1 0 0,0 0 0,-1 0 1,1 0-1,0 0 0,0 1 1,0-1-1,1-1 0,-1 1 1,0 0-1,1 0 0,-1 0 0,1-1 1,-1 1-1,1-1 0,0 1 1,0-1-1,0 0 0,0 0 0,0 0 1,0 0-1,0 0 0,0 0 1,0 0-1,0-1 0,0 1 0,1-1 1,-1 1-1,0-1 0,4 0 1,4-1 35,0 0 1,-1 0-1,1-1 1,0-1 0,-1 1-1,0-2 1,0 1-1,0-1 1,0 0-1,-1-1 1,1 0 0,12-11-1,3-3-112,-1-1-1,36-42 0,-53 57-674,13-17 420,-13 8-8697</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5.635"/>
    </inkml:context>
    <inkml:brush xml:id="br0">
      <inkml:brushProperty name="width" value="0.025" units="cm"/>
      <inkml:brushProperty name="height" value="0.025" units="cm"/>
    </inkml:brush>
  </inkml:definitions>
  <inkml:trace contextRef="#ctx0" brushRef="#br0">6 216 14478,'0'0'4420,"-6"52"-2402,12-41-577,14 0-512,-1-5-481,7 0-319,7-4-482,2-2-2017,2-3-3460,-2-12-6053</inkml:trace>
  <inkml:trace contextRef="#ctx0" brushRef="#br0" timeOffset="1">374 0 14350,'0'0'4708,"-52"49"-2978,43-22 288,-2 3-993,7 3-385,4-1-255,0 0-289,6 1 0,3-1 0,-2-5-64,-1-3-449,-1-4-768,-5-6-320,2-9-1474</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6.057"/>
    </inkml:context>
    <inkml:brush xml:id="br0">
      <inkml:brushProperty name="width" value="0.025" units="cm"/>
      <inkml:brushProperty name="height" value="0.025" units="cm"/>
    </inkml:brush>
  </inkml:definitions>
  <inkml:trace contextRef="#ctx0" brushRef="#br0">1 76 11371,'0'0'12785,"10"-3"-12731,26-2-304,0 2 1,47 2 0,-16 0-963,-31-6 865,-14 4 4880,-23 4-4528,1 1 0,-1-1 0,0 0 0,1 0 0,-1 1 0,1-1 0,0 0 0,-1 0 0,1 1 1,0-1-1,0 1 0,0-1 0,0 0 0,0 1 0,0-1 0,0 0 0,0 1 0,1-1 0,-1 0 0,1 0 0,-1 1 1,1-1-1,-1 0 0,1 0 0,-1 1 0,1-1 0,0 0 0,0 0 0,0 0 0,0 0 0,-1 0 0,1 0 1,0 0-1,1-1 0,0 2 0,4 0-149,0 0 0,0 0 1,1-1-1,-1 0 0,0 0 1,11-1-1,4 2-106,121 5-1928,-141-7 2434,-25-2 4431,21 1-4393,0-1-1,-1 0 1,1 0 0,0 0 0,0 0-1,1-1 1,-1 1 0,0-1 0,1 0-1,-1 1 1,-2-6 0,2 4-275,1 0 0,-1 0 0,1 0 0,0-1 1,1 1-1,-1 0 0,1-1 0,-1 0 0,1 1 0,1-1 0,-1 0 0,1 1 0,-1-1 0,2-6 1,2 10-41,0-1 0,0 1-1,0 0 1,1 0 0,-1 1 0,0-1 0,1 1 0,-1-1 0,0 1 0,1 0 0,-1 1 0,0-1 0,5 1 0,-1-1 1,66 8-2100,-4 0-7062,-30-8-4607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6:11.445"/>
    </inkml:context>
    <inkml:brush xml:id="br0">
      <inkml:brushProperty name="width" value="0.025" units="cm"/>
      <inkml:brushProperty name="height" value="0.025" units="cm"/>
    </inkml:brush>
  </inkml:definitions>
  <inkml:trace contextRef="#ctx0" brushRef="#br0">712 156 7431,'-6'-2'92,"0"-1"0,-1 1 0,1 0 0,0 0 0,-1 0 0,0 1 0,1 0 0,-1 1 0,1-1 0,-1 1 0,0 1 0,1-1-1,-1 1 1,0 0 0,1 1 0,-1-1 0,1 1 0,0 1 0,0-1 0,0 1 0,0 0 0,0 0 0,0 1 0,1 0 0,-1 0 0,1 0 0,0 1 0,1-1 0,-1 1 0,-4 7 0,-17 23-35,2 1 1,2 1-1,2 1 0,-19 47 1,-51 167-3,86-239-72,-154 512-38,117-361 93,-24 209 1,59-325 66,-18 238 784,23-252-834,3 1 0,0-1-1,2 0 1,2 0 0,1-1-1,14 42 1,-9-46-58,1-1 0,2-1 0,0-1 1,30 39-1,86 91 26,-119-143-27,27 28-2,1-2-1,3-1 1,1-2-1,71 43 1,-13-19 41,122 51 0,-191-96-78,2-1 0,-1-2-1,2-2 1,-1-1 0,2-1 0,58 3 0,-72-10 37,1-1-1,0-1 1,-1-1-1,1-1 1,-1-1-1,0-1 1,0-2-1,-1 0 1,1-1 0,-1-1-1,26-16 1,-5-2 102,-2-2 1,-1-2 0,-1-2-1,-2-1 1,-1-2 0,-2-1-1,47-68 1,-13 3 39,108-218 1,-125 213-127,-5-2-1,-5-2 1,-5-2-1,-5-1 1,-5-1 0,-4-2-1,-6 0 1,-5-1 0,-5-155-1,-10 228 40,-2 0 1,-1 1-1,-3 0 0,-2 0 0,-1 1 1,-2 0-1,-2 1 0,-43-74 0,28 62 113,-2 3 0,-3 1 0,-2 1 0,-2 2 0,-91-80 0,98 99-319,-2 2 1,0 1 0,-2 2-1,0 2 1,-2 1-1,0 2 1,-1 2-1,0 1 1,-2 3 0,1 1-1,-1 2 1,-1 2-1,0 2 1,0 2 0,0 2-1,0 2 1,0 1-1,1 3 1,-61 14 0,-23 14-2354,-4 7-2428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9.562"/>
    </inkml:context>
    <inkml:brush xml:id="br0">
      <inkml:brushProperty name="width" value="0.025" units="cm"/>
      <inkml:brushProperty name="height" value="0.025" units="cm"/>
    </inkml:brush>
  </inkml:definitions>
  <inkml:trace contextRef="#ctx0" brushRef="#br0">1 0 9321,'0'0'13266,"3"9"-12716,-1-5-505,-1 0 1,1 0-1,0 0 1,1 0-1,-1 0 1,0-1 0,1 1-1,0-1 1,0 0-1,0 0 1,0 0-1,1 0 1,-1 0-1,1-1 1,-1 1 0,1-1-1,0 0 1,0 0-1,0 0 1,0-1-1,1 0 1,-1 1 0,0-2-1,1 1 1,-1 0-1,0-1 1,9 0-1,-7 0 18,-1 0 0,0 0-1,0-1 1,1 1-1,-1-1 1,0-1-1,0 1 1,0-1-1,7-3 1,-10 4-60,0-1-1,0 1 1,0-1-1,0 1 1,0-1 0,-1 1-1,1-1 1,0 0 0,-1 0-1,0 0 1,1 0-1,-1 0 1,0 0 0,0-1-1,0 1 1,-1 0 0,1 0-1,0-1 1,-1 1 0,1 0-1,-1-1 1,0 1-1,0-5 1,0 7-5,0-1 0,0 1 0,0 0 0,0-1 1,-1 1-1,1-1 0,0 1 0,0 0 0,0-1 0,-1 1 0,1 0 0,0-1 0,0 1 1,-1 0-1,1 0 0,0-1 0,-1 1 0,1 0 0,0 0 0,-1-1 0,1 1 0,0 0 0,-1 0 1,1 0-1,0 0 0,-1-1 0,1 1 0,-1 0 0,1 0 0,0 0 0,-1 0 0,1 0 0,-1 0 1,1 0-1,0 0 0,-1 0 0,1 0 0,-1 0 0,1 0 0,0 1 0,-1-1 0,1 0 1,0 0-1,-1 0 0,1 0 0,0 1 0,-1-1 0,1 0 0,0 0 0,-1 1 0,1-1 0,-1 1 1,-18 16 448,18-15-425,0 0 0,0 0 0,1 0 0,-1 0 0,1 0 0,-1 0 0,1 0 0,0 0 0,0 1 0,0-1 0,0 0 0,0 0 0,1 0 0,-1 0 0,1 0-1,-1 0 1,1 0 0,0 0 0,0 0 0,0 0 0,1 2 0,1-1 0,-1 1 0,1-2-1,0 1 1,0 0 0,0-1-1,1 1 1,-1-1 0,1 0 0,-1 0-1,7 2 1,4 1-33,0 0 0,1-1 0,-1-1 0,1 0 1,17 0-1,-12-1-181,63 0-830,-79-2 1030,1 0 0,-1 0-1,0-1 1,0 0-1,0 0 1,0 0 0,0 0-1,0-1 1,0 0 0,0 0-1,0 0 1,-1 0-1,1 0 1,-1-1 0,0 1-1,4-5 1,3-18 2203,-10 24-2176,0 0-1,0 0 0,1 0 0,-1 1 0,0-1 0,0 0 0,0 0 0,1 0 0,-1 0 1,1 0-1,-1 1 0,0-1 0,1 0 0,-1 0 0,1 1 0,0-1 0,-1 0 0,1 1 1,0-1-1,-1 0 0,1 1 0,0-1 0,0 1 0,-1-1 0,1 1 0,0 0 0,0-1 1,0 1-1,0 0 0,-1-1 0,1 1 0,0 0 0,0 0 0,0 0 0,0 0 0,0 0 1,0 0-1,0 0 0,0 0 0,-1 0 0,1 1 0,1-1 0,3 0 73,37-2-2911,-38 1 1923,0 1 0,-1-1 1,1 0-1,0-1 0,-1 1 1,1-1-1,-1 1 0,0-1 1,4-3-1,12-13-7185</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7.130"/>
    </inkml:context>
    <inkml:brush xml:id="br0">
      <inkml:brushProperty name="width" value="0.025" units="cm"/>
      <inkml:brushProperty name="height" value="0.025" units="cm"/>
    </inkml:brush>
  </inkml:definitions>
  <inkml:trace contextRef="#ctx0" brushRef="#br0">130 209 15791,'0'0'7127,"-7"-6"-6044,4 4-1010,-33-24 648,34 25-702,1 1 0,-1-1-1,0 1 1,0-1 0,0 1 0,1-1-1,-1 1 1,0 0 0,0 0 0,0 0-1,0 0 1,0 0 0,1 0 0,-1 1-1,0-1 1,0 1 0,0-1-1,1 1 1,-1 0 0,0-1 0,1 1-1,-1 0 1,0 0 0,1 0 0,-1 0-1,1 1 1,-3 1 0,4-2-17,-3 1 72,0 1 1,1-1 0,-1 1-1,1 0 1,-1 0 0,1 0-1,0 0 1,0 0-1,0 0 1,1 1 0,-1-1-1,1 0 1,0 1 0,0 0-1,-1 5 1,2-8-67,1 0 1,0-1-1,0 1 0,0 0 1,-1-1-1,1 1 0,0-1 1,0 1-1,0-1 0,0 0 1,0 1-1,0-1 1,0 0-1,0 0 0,0 0 1,-1 1-1,1-1 0,0 0 1,0 0-1,0 0 1,0-1-1,0 1 0,0 0 1,0 0-1,1-1 0,30-4 250,-13-1-176,-1-2 0,-1 0 0,1-1 1,-1 0-1,28-22 0,-12 6 48,49-50 0,-76 69-108,-1 2 30,-1 0 1,1-1 0,-1 1 0,0-1 0,0 0 0,0 0-1,-1-1 1,0 1 0,0-1 0,4-10 0,-26 30-357,7-3 354,1 1 0,1 1 0,0-1 0,1 2 0,0-1 0,1 1 0,1 1 0,0-1 0,1 1 1,0 0-1,1 1 0,-5 28 0,10-41-33,0 0 0,0 0 1,0 1-1,1-1 0,-1 0 1,1 0-1,0 0 0,0 0 0,0-1 1,0 1-1,1 0 0,-1 0 0,1 0 1,-1-1-1,1 1 0,0-1 1,0 0-1,0 1 0,1-1 0,-1 0 1,0 0-1,1 0 0,-1-1 1,1 1-1,0 0 0,-1-1 0,1 0 1,0 0-1,0 0 0,0 0 1,0 0-1,0 0 0,0-1 0,6 1 1,-2 0 12,0-1 1,0 1-1,0-1 1,-1 0 0,1-1-1,0 0 1,0 0-1,0 0 1,-1-1 0,1 0-1,-1-1 1,1 1-1,-1-1 1,0 0 0,7-5-1,-4 1 4,-1-1 0,0 0 0,13-17 0,-19 23-74,0-1 0,0 1 0,-1 0-1,1 0 1,-1-1 0,0 1 0,0-1 0,0 1 0,0-1 0,0 0-1,0 1 1,-1-1 0,1 0 0,-1 1 0,0-1 0,1 0 0,-1 0-1,-1 1 1,1-1 0,0 0 0,-1-3 0,-2 6-24,0-1 0,0 0 0,1 1 0,-1 0-1,0 0 1,0 0 0,0 0 0,1 0 0,-1 0 0,0 1 0,0 0 0,1-1 0,-1 1 0,-3 2 0,-3 1 85,1 0 1,0 0-1,0 1 0,-10 8 0,15-11 43,0 1 0,0-1-1,0 1 1,1-1 0,-1 1-1,1 0 1,-1 0 0,1 0-1,0 0 1,0 1 0,0-1-1,-2 7 1,4-9-62,0 1 0,0-1 0,1 0 0,-1 0 0,1 1 0,-1-1 0,1 0 0,-1 0 0,1 0 0,0 0 0,-1 0 0,1 0 0,0 0 0,0 0 0,0 0 0,0 0 0,0-1 0,0 1 0,0 0 0,0 0 0,0-1 0,0 1 0,0-1 0,0 1 0,1-1 0,-1 1 0,0-1 0,0 0 0,0 0 0,1 0 0,-1 1 0,0-1 0,3-1 0,54 5 40,-48-4-40,25 1-94,-18 1-28,0-1 0,1-1 0,-1-1 1,0 0-1,1-1 0,-1-1 0,32-9 0,-48 11 199,1 0 0,-1 0 1,1 1-1,-1-1 0,0 0 1,0 0-1,1 0 0,-1 0 0,0 0 1,0-1-1,0 1 0,0 0 1,0 0-1,0-1 0,0 1 1,-1-1-1,1 1 0,0-1 1,-1 1-1,1-1 0,-1 1 1,1-1-1,-1 1 0,0-1 1,0 0-1,0 1 0,0-1 1,0 1-1,0-1 0,0 0 1,0 1-1,-1-1 0,1 1 1,-1-1-1,1 1 0,-1-1 1,0 1-1,0-2 0,-5-9 93,0 0 0,-1 1 0,-15-20-1,6 9 164,5-4-15,11 26-339,0-1 0,0 1 1,0 0-1,-1-1 0,1 1 0,0-1 0,0 1 1,0 0-1,0-1 0,1 1 0,-1-1 0,0 1 0,0 0 1,0-1-1,0 1 0,0 0 0,0-1 0,1 1 0,-1-1 1,0 1-1,0 0 0,0-1 0,1 1 0,-1 0 0,0 0 1,1-1-1,-1 1 0,0 0 0,1 0 0,0-1 1,3 0-233,1 1 1,0 0 0,-1-1 0,1 2 0,0-1 0,-1 1 0,1-1 0,6 3 0,123 21-9904,-85-19 3508</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7.693"/>
    </inkml:context>
    <inkml:brush xml:id="br0">
      <inkml:brushProperty name="width" value="0.025" units="cm"/>
      <inkml:brushProperty name="height" value="0.025" units="cm"/>
    </inkml:brush>
  </inkml:definitions>
  <inkml:trace contextRef="#ctx0" brushRef="#br0">97 13 19058,'0'0'1425,"-8"4"49,2-1-1177,0 1 0,0 0 0,0 1-1,0-1 1,1 1 0,-1 0 0,1 1 0,1-1 0,-1 1 0,1 0 0,0 0 0,0 0 0,1 1 0,0 0 0,0-1-1,0 1 1,1 0 0,0 0 0,0 0 0,0 10 0,1-13-293,1 1-1,0-1 1,0 0-1,0 1 1,1-1-1,-1 0 1,1 1-1,0-1 1,0 0 0,1 0-1,-1 0 1,1 0-1,0 0 1,0 0-1,0 0 1,1-1-1,-1 1 1,1-1 0,0 1-1,0-1 1,0 0-1,0 0 1,0-1-1,1 1 1,0 0 0,-1-1-1,1 0 1,0 0-1,0 0 1,0-1-1,0 1 1,0-1-1,1 0 1,-1 0 0,0 0-1,1-1 1,-1 0-1,0 1 1,1-2-1,-1 1 1,0 0-1,1-1 1,-1 0 0,7-2-1,-4 0-189,1-1 0,-1 0 0,0-1 0,-1 1 0,1-1 0,-1-1 0,0 1 1,0-1-1,0 0 0,-1 0 0,0-1 0,0 0 0,-1 0 0,5-10 0,2-3-265,-1-1 0,-1 0 0,-2 0-1,7-24 1,-14 44 448,1-1-1,-1 0 1,1 0-1,-1 0 0,1 1 1,-1-1-1,0 0 0,0 0 1,0 0-1,0 0 1,0 1-1,0-1 0,-1 0 1,1 0-1,-1 0 0,0-1 1,1 2 28,-1 1 1,1 0-1,-1 0 1,0-1-1,1 1 1,-1 0-1,1 0 1,-1 0-1,1 0 1,-1 0-1,0 0 1,1 0-1,-1 0 1,1 0-1,-1 0 1,0 0-1,1 0 1,-1 0-1,1 1 1,-1-1-1,1 0 1,-1 0-1,0 1 1,1-1-1,-1 0 1,1 1-1,0-1 1,-1 0-1,1 1 1,-1 0-1,-5 3 237,1 1-1,0 0 0,0 0 0,0 0 0,1 1 0,-7 10 0,7-5-90,0-1-1,0 1 1,2 0-1,-1 0 1,1 0-1,1 0 1,0 0-1,0 1 0,1-1 1,1 0-1,0 0 1,0 0-1,7 22 1,-6-22-515,2 0 1,-1-1-1,2 1 1,-1-1 0,1 0-1,1 0 1,0-1-1,9 12 1,-14-20-805,-8-18-1799,-9 0 1667,1 0-1,-2 1 1,-23-18 0,19 16 3654,-34-35 0,56 50-161,8 5-1938,13 6-484,7 6-974,43 13-1,34 0-5284,-59-18 1268</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8.283"/>
    </inkml:context>
    <inkml:brush xml:id="br0">
      <inkml:brushProperty name="width" value="0.025" units="cm"/>
      <inkml:brushProperty name="height" value="0.025" units="cm"/>
    </inkml:brush>
  </inkml:definitions>
  <inkml:trace contextRef="#ctx0" brushRef="#br0">159 63 8680,'0'0'5963,"-1"-7"-2738,0 4-3079,1 0 1,0 1 0,-1-1 0,0 1-1,1-1 1,-1 1 0,0 0-1,0-1 1,-1 1 0,1 0 0,0 0-1,-1-1 1,1 1 0,-1 0 0,0 1-1,0-1 1,1 0 0,-1 0 0,0 1-1,-1-1 1,1 1 0,0 0-1,0-1 1,-1 1 0,1 0 0,0 0-1,-1 1 1,1-1 0,-1 0 0,1 1-1,-1 0 1,0-1 0,1 1 0,-1 0-1,1 0 1,-4 1 0,0-1 144,0 0 1,0 1-1,0-1 0,0 1 1,0 0-1,0 1 1,-10 3-1,14-4-181,0 0 1,0 0-1,0 0 0,0 0 1,1 0-1,-1 1 0,0-1 1,1 0-1,-1 1 0,1-1 1,0 1-1,-1 0 0,1-1 0,0 1 1,0 0-1,0 0 0,0-1 1,0 1-1,1 0 0,-1 0 1,0 0-1,1 0 0,0 0 1,-1 1-1,1 3 0,0-5-103,1 0-1,-1 0 0,0-1 0,0 1 0,1 0 1,-1 0-1,1 0 0,-1 0 0,1 0 0,-1 0 1,1-1-1,0 1 0,-1 0 0,1 0 1,0-1-1,0 1 0,0-1 0,-1 1 0,1-1 1,0 1-1,0-1 0,0 1 0,0-1 1,0 1-1,0-1 0,0 0 0,0 0 0,0 0 1,0 0-1,2 1 0,36 0 184,-33-1-146,9 0-10,0-1 0,-1 0 0,1-1 0,27-7 0,-37 7-217,0 1 0,-1-1 0,1 0 0,0 0 0,-1-1 0,1 1 0,-1-1 0,0 0 1,0 0-1,0 0 0,0-1 0,0 0 0,-1 1 0,0-1 0,0 0 0,0-1 0,4-5 0,-28 28 429,20-16-156,0-1 0,0 1 0,0 0 0,0 0 0,0-1 0,0 1 1,0 0-1,1 0 0,-1 0 0,0 0 0,1 0 0,0 0 0,0 0 0,-1 0 0,1 0 0,0 0 0,0 0 0,1 0 1,0 3-1,0-3-58,0-1 1,0 0-1,1 0 1,-1 0 0,0 1-1,1-2 1,-1 1 0,1 0-1,-1 0 1,1 0-1,-1-1 1,1 1 0,0-1-1,-1 1 1,1-1-1,0 1 1,-1-1 0,1 0-1,0 0 1,-1 0-1,1 0 1,3-1 0,1 1-35,1 0 0,0 0 1,0-1-1,0 0 0,-1-1 1,1 1-1,0-1 0,-1-1 1,0 1-1,1-1 0,-1 0 0,0 0 1,0-1-1,-1 0 0,1 0 1,-1 0-1,0-1 0,5-5 1,-20 13-1323,-7 11 1762,15-12-359,1 0 0,0-1 0,-1 1 1,1 0-1,0 0 0,0 0 1,0 0-1,0 0 0,0 0 1,1 1-1,-1-1 0,1 0 1,-1 0-1,1 0 0,0 1 1,0-1-1,0 0 0,0 1 1,0-1-1,0 0 0,1 0 1,0 4-1,1-4-32,-1 0 1,1 0 0,0 0-1,-1-1 1,1 1-1,0 0 1,0-1-1,0 0 1,0 1 0,0-1-1,0 0 1,0 0-1,1 0 1,-1 0-1,0-1 1,1 1 0,2 0-1,8 1 2,-1-1 1,1 0-1,-1 0 0,0-2 1,1 1-1,-1-2 0,14-2 0,45-20-1035,-67 22 676,0 0-1,0 0 1,0 0-1,0 0 1,0 0 0,-1-1-1,1 0 1,-1 0-1,1 0 1,-1 0-1,0 0 1,0-1 0,0 1-1,2-6 1,-5 8 291,0 1 1,0 0-1,0-1 1,0 1-1,0-1 0,0 1 1,0-1-1,0 1 1,0 0-1,0-1 1,0 1-1,-1-1 1,1 1-1,0 0 1,0-1-1,-1 1 0,1 0 1,0-1-1,0 1 1,-1 0-1,1-1 1,0 1-1,-1 0 1,1-1-1,0 1 0,-1 0 1,1 0-1,-1 0 1,1-1-1,0 1 1,-1 0-1,1 0 1,-1 0-1,1 0 1,0 0-1,-1 0 0,1 0 1,-1 0-1,1 0 1,-1 0-1,1 0 1,-1 0-1,1 0 1,0 0-1,-1 0 1,1 0-1,-1 1 0,1-1 1,0 0-1,-1 1 1,-25 8 318,25-8-370,-1 0-1,1 1 1,0-1 0,1 0 0,-1 0 0,0 0 0,0 0-1,0 1 1,1-1 0,-1 0 0,1 1 0,-1-1 0,1 1-1,-1-1 1,1 0 0,0 1 0,0-1 0,-1 1 0,1-1-1,0 1 1,1-1 0,-1 1 0,0-1 0,0 1 0,1-1 0,-1 0-1,0 1 1,2 1 0,-1-1-366,1 0 1,-1-1-1,1 1 1,-1-1-1,1 0 1,-1 1-1,1-1 0,0 0 1,0 0-1,0 0 1,-1 0-1,1-1 1,0 1-1,0 0 0,0-1 1,0 0-1,1 1 1,-1-1-1,2 0 1,17 1-4637</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8.673"/>
    </inkml:context>
    <inkml:brush xml:id="br0">
      <inkml:brushProperty name="width" value="0.025" units="cm"/>
      <inkml:brushProperty name="height" value="0.025" units="cm"/>
    </inkml:brush>
  </inkml:definitions>
  <inkml:trace contextRef="#ctx0" brushRef="#br0">174 18 15278,'0'0'7709,"-9"-4"-7244,-29-9 293,37 13-720,0 0 1,0-1 0,0 1 0,0 0 0,0 0 0,0 0-1,0 0 1,0 0 0,0 0 0,0 0 0,0 1 0,0-1-1,0 0 1,0 0 0,0 1 0,0-1 0,0 1 0,0-1-1,0 1 1,0-1 0,0 1 0,0-1 0,1 1 0,-1 0-1,0 0 1,0-1 0,1 1 0,-1 0 0,0 0 0,1 0-1,-1 0 1,1 0 0,-1 0 0,1 0 0,0 0 0,-1 0-1,1 0 1,0 0 0,0 0 0,0 0 0,0 0 0,0 2-1,-1-1-169,1 1 0,0 0 0,0-1-1,0 1 1,0 0 0,1-1 0,-1 1-1,1-1 1,-1 1 0,1-1 0,0 1-1,0-1 1,0 1 0,3 2 0,5 3-601,0-1 1,1-1-1,-1 0 1,2 0-1,-1-1 1,0 0 0,14 4-1,-12-5-100,-1 1 1,1 1-1,-1 0 0,0 0 0,13 10 0,-24-16 928,0 0 0,1 0 0,-1 0-1,0 0 1,0 0 0,0 1 0,1-1 0,-1 0-1,0 0 1,0 0 0,0 0 0,0 1 0,0-1-1,1 0 1,-1 0 0,0 0 0,0 1-1,0-1 1,0 0 0,0 0 0,0 1 0,0-1-1,0 0 1,0 0 0,0 0 0,0 1-1,0-1 1,0 0 0,0 0 0,0 1 0,0-1-1,0 0 1,0 0 0,0 1 0,0-1 0,0 0-1,0 0 1,0 0 0,0 1 0,-1-1-1,1 0 1,0 0 0,0 0 0,0 1 0,0-1-1,0 0 1,-1 0 0,1 0 0,0 0-1,0 0 1,-1 1 0,-18 5 2811,-26-2-114,44-4-2706,-117 3 5066,39-5-5251,65-5-3382,14 7 3102,0 0 0,0-1 0,0 1 0,-1-1-1,1 1 1,0-1 0,0 1 0,0-1 0,0 1 0,0-1 0,0 1 0,0-1 0,0 1 0,0-1 0,0 1 0,0-1 0,0 1 0,1-1 0,-1 1 0,0 0 0,0-1 0,0 1-1,1-1 1,-1 1 0,0-1 0,0 1 0,1 0 0,-1-1 0,0 1 0,1 0 0,-1-1 0,1 1 0,13-11-10411</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09.016"/>
    </inkml:context>
    <inkml:brush xml:id="br0">
      <inkml:brushProperty name="width" value="0.025" units="cm"/>
      <inkml:brushProperty name="height" value="0.025" units="cm"/>
    </inkml:brush>
  </inkml:definitions>
  <inkml:trace contextRef="#ctx0" brushRef="#br0">149 1 17328,'0'0'3107,"-10"0"-1863,6 0-999,-1 1 0,0-1 0,1 1-1,-1 0 1,1 0 0,-1 0 0,1 1 0,-1-1-1,1 1 1,0 0 0,0 1 0,0-1 0,0 1-1,0-1 1,0 1 0,1 0 0,-1 1 0,1-1-1,0 1 1,-5 6 0,1 0 272,1 1-1,0-1 1,1 1-1,0 0 1,0 1-1,1-1 1,-3 20-1,5-25-441,2-1-1,-1 0 0,0 1 1,1-1-1,0 0 1,0 1-1,1-1 1,0 1-1,-1-1 1,2 0-1,-1 0 1,1 0-1,-1 1 1,2-1-1,-1-1 0,0 1 1,1 0-1,0-1 1,6 8-1,-3-6-73,1 1-1,1-2 0,-1 1 0,1-1 0,0 0 1,0-1-1,0 1 0,1-2 0,-1 1 0,1-1 1,13 2-1,-16-3-118,0-1 0,0 0 0,0-1 0,0 1 0,0-1 1,0 0-1,0-1 0,0 0 0,0 1 0,0-2 0,0 1 1,0-1-1,-1 0 0,1 0 0,-1-1 0,1 1 0,-1-1 0,8-6 1,-15 12 229,-1 0 0,0-1 0,1 2-1,0-1 1,-1 0 0,1 0 0,1 1 0,-3 3 0,4-6-146,-1 0-1,1-1 1,0 1-1,0 0 1,-1 0-1,1 0 1,0 0-1,0-1 1,0 1-1,0 0 1,0 0-1,0 0 1,0 0-1,0 0 1,0 0-1,1-1 1,-1 1-1,0 0 0,0 0 1,1 0-1,-1-1 1,1 1-1,-1 0 1,1 0-1,-1-1 1,1 1-1,-1 0 1,1-1-1,-1 1 1,1-1-1,0 1 1,-1 0-1,1-1 1,0 0-1,0 1 1,-1-1-1,1 1 1,0-1-1,0 0 1,0 0-1,-1 1 1,1-1-1,0 0 0,0 0 1,0 0-1,0 0 1,0 0-1,0 0 1,-1 0-1,2 0 1,39-1-8790,-17-3 1745</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10.076"/>
    </inkml:context>
    <inkml:brush xml:id="br0">
      <inkml:brushProperty name="width" value="0.025" units="cm"/>
      <inkml:brushProperty name="height" value="0.025" units="cm"/>
    </inkml:brush>
  </inkml:definitions>
  <inkml:trace contextRef="#ctx0" brushRef="#br0">89 186 18449,'0'0'1666,"-9"2"998,6-2-2598,-4 1 571,1 0 1,-1 1-1,1 0 1,-1 0-1,-8 4 0,13-5-504,0 0 1,0 0-1,1 0 0,-1 0 0,0 0 0,1 1 0,-1-1 0,1 0 1,-1 1-1,1-1 0,0 1 0,0 0 0,0-1 0,0 1 0,0 0 0,0 0 1,0-1-1,0 1 0,1 0 0,-1 0 0,1 0 0,-1 0 0,1 0 1,0 0-1,0 0 0,0 0 0,0 0 0,0 3 0,1-3-120,0 0-1,0 0 1,0 0 0,0 0-1,1 0 1,-1 0-1,0 0 1,1-1 0,0 1-1,-1-1 1,1 1-1,0-1 1,0 1 0,-1-1-1,1 0 1,0 0-1,0 0 1,0 0 0,1 0-1,-1-1 1,0 1 0,0 0-1,0-1 1,1 0-1,3 1 1,63 3-239,-65-4 156,4 0-317,0-1-1,0 0 0,1 0 1,-1-1-1,0 0 0,0 0 1,0-1-1,-1 0 0,12-6 1,-14 6 252,-1 0 1,1 0 0,-1 0 0,0 0 0,0-1 0,0 1 0,0-1 0,-1 0 0,1 0 0,-1-1 0,0 1 0,0-1 0,-1 1 0,1-1 0,2-8 0,-5 13 183,0 0 0,-1 0 0,1 0 0,0 0 0,0 1 1,0-1-1,0 0 0,-1 0 0,1 0 0,0 0 1,0 0-1,0 0 0,0 0 0,-1 0 0,1 0 1,0 1-1,0-1 0,0 0 0,-1 0 0,1 0 1,0 0-1,0 0 0,-1 0 0,1 0 0,0 0 0,0-1 1,0 1-1,-1 0 0,1 0 0,0 0 0,0 0 1,0 0-1,0 0 0,-1 0 0,1 0 0,0 0 1,0-1-1,0 1 0,0 0 0,-1 0 0,1 0 0,0 0 1,0 0-1,0-1 0,0 1 0,0 0 0,0 0 1,0 0-1,-1-1 0,1 1 0,0 0 0,0 0 1,0 0-1,0-1 0,0 1 0,0 0 0,0 0 0,0 0 1,0-1-1,0 1 0,-14 16 1419,13-15-1414,0 1 1,1-1 0,-1 1-1,1 0 1,-1-1 0,1 1-1,0 0 1,0 0-1,0-1 1,-1 1 0,2 0-1,-1 0 1,0-1 0,0 1-1,1 0 1,-1-1-1,1 1 1,-1 0 0,1-1-1,0 1 1,-1 0 0,1-1-1,2 3 1,-1-2-24,1 0 0,-1 0 0,1 0 0,-1-1 1,1 1-1,-1-1 0,1 1 0,0-1 0,0 0 1,0 0-1,0-1 0,5 2 0,5-1-124,0 0 0,0 0 0,0-1 0,0-1 0,21-4 0,-17 1-476,-1-1 0,1 0 0,-1-1 1,0-1-1,-1-1 0,0 0 0,0-1 0,17-14 0,-25 18 303,0 0-1,-1 0 1,1-1 0,-1 0-1,-1 0 1,1-1 0,-1 0-1,0 0 1,-1 0 0,1 0-1,-1-1 1,-1 1 0,0-1 0,0 0-1,0 0 1,-1-1 0,0 1-1,1-13 1,-3 20 324,0 0-1,0 0 1,0 0 0,0 0-1,0 0 1,0 0-1,-1 0 1,1 0 0,0 1-1,-1-1 1,1 0 0,0 0-1,-1 0 1,1 0 0,-1 0-1,1 1 1,-1-1 0,0 0-1,1 0 1,-1 1 0,0-1-1,1 0 1,-1 1 0,0-1-1,0 1 1,0-1-1,0 1 1,1-1 0,-2 1-1,-1-1 69,0 0-1,0 1 0,0 0 0,0 0 1,0 0-1,0 0 0,0 0 1,1 0-1,-1 1 0,-4 0 0,1 1 201,0 0 0,0 0-1,-1 0 1,1 1-1,1 0 1,-1 0-1,0 0 1,1 1 0,-7 5-1,9-6-258,-1 1 0,1 0 0,-1 0 0,1 0 0,1 0 0,-1 1 0,0-1 0,1 1 0,0 0 0,0 0 0,1 0 0,-1 0 0,1 0 0,0 0 0,0 0 0,1 0 0,0 0 0,-1 0 0,2 0 0,-1 1 0,1-1 0,-1 0 0,1 0 0,1 0 0,-1 0 0,1 0 0,0 0 0,0-1 0,0 1 0,1-1 0,-1 1 0,1-1 0,0 0 0,1 0 0,-1 0 0,1 0 0,0-1 0,-1 1 0,1-1 0,1 0 0,-1 0 0,0-1 0,1 1-1,0-1 1,-1 0 0,1 0 0,0 0 0,0-1 0,0 0 0,0 0 0,0 0 0,11 0 0,-3 0-91,0-1-1,1 0 1,-1-1-1,0 0 1,1-1-1,-1 0 1,0-1-1,0-1 1,-1 0-1,1-1 1,-1 0-1,0-1 1,0 0 0,-1-1-1,0 0 1,0-1-1,0 0 1,-1-1-1,0 0 1,-1-1-1,0 0 1,-1 0-1,0-1 1,0 0-1,-1 0 1,-1-1-1,0 0 1,9-24-1,-14 32 46,0 0 0,0 0 0,-1 0 0,1 0 0,-1 0 0,0 0 0,0 0 0,-1-7 0,1 11-14,0-1 0,0 1-1,0 0 1,0-1 0,-1 1-1,1 0 1,0-1 0,0 1-1,0 0 1,0-1 0,0 1-1,-1 0 1,1-1 0,0 1-1,0 0 1,-1-1 0,1 1-1,0 0 1,0 0 0,-1-1-1,1 1 1,0 0 0,-1 0 0,1 0-1,0-1 1,-1 1 0,1 0-1,0 0 1,-1 0 0,1 0-1,0 0 1,-1 0 0,0 0-1,-17 16 32,12-6 27,0 0 0,0 1 0,1-1 0,1 2 0,0-1 0,0 0 0,1 1 0,1-1-1,0 1 1,0 0 0,1 0 0,1 0 0,0 0 0,2 18 0,0-17-17,-1 0-1,2 0 1,0 0-1,0-1 1,1 1-1,1-1 1,0 0-1,0 0 0,2-1 1,-1 0-1,1 0 1,1 0-1,10 11 1,8-4 426,-25-18-455,-1 1 1,1-1-1,-1 0 1,1 0-1,0 0 1,-1 0 0,1 0-1,-1-1 1,1 1-1,-1 0 1,1 0-1,-1 0 1,1 0 0,0-1-1,-1 1 1,1 0-1,-1 0 1,1-1-1,-1 1 1,0 0 0,1-1-1,-1 1 1,1-1-1,-1 1 1,0-1-1,1 1 1,-1 0-1,0-1 1,1 1 0,-1-1-1,0 1 1,0-1-1,0 0 1,1 1-1,-1-1 1,0 1 0,0-1-1,0 1 1,0-1-1,0 1 1,0-1-1,0 0 1,0 1 0,0-1-1,0 1 1,0-1-1,-1 1 1,1-1-1,0 0 1,-1-14-170,-1 0 0,0 1 0,-1-1 0,0 1 0,-1 0 0,-1 0 1,0 0-1,-1 1 0,0-1 0,-1 1 0,-15-21 0,21 34 246,6 0-96,0 1 0,0 1 0,0-1 0,0 1 0,-1-1 0,1 1 0,-1 1 0,1-1 0,4 4 0,22 9 69,-7-6-51,1-2 0,0-1 0,0-1-1,41 3 1,-55-7-2,-1-1-1,1 0 0,0 0 1,-1-1-1,1-1 1,-1 0-1,1 0 0,-1-1 1,0 0-1,0-1 1,0 0-1,0-1 0,15-9 1,-23 13-14,0 0 0,-1-1 0,1 1 0,-1 0 0,1-1 0,-1 0 0,0 1 0,1-1 0,-1 0 0,0 1 1,0-1-1,0 0 0,1-2 0,-2 3-2,0 0 1,0 0-1,0 0 0,0 0 1,0 0-1,0 0 0,0 0 1,0 0-1,0 0 0,0 0 1,-1 0-1,1 0 1,0 0-1,-1 1 0,1-1 1,0 0-1,-1 0 0,1 0 1,-1 0-1,-1 0 1,0-2 2,0 1 1,-1 0 0,1 1 0,-1-1 0,0 0 0,0 1 0,0-1 0,0 1 0,0 0 0,0 0 0,0 0 0,0 1 0,0-1 0,-6 0 0,1 1 42,1 0 1,0 0 0,0 1-1,-1 0 1,1 0-1,0 0 1,0 1 0,0 0-1,0 1 1,1-1 0,-1 1-1,1 1 1,-8 4-1,12-6-26,-1 0 0,0 0 0,1 1-1,-1-1 1,1 1 0,0-1 0,0 1 0,0 0-1,0 0 1,0 0 0,1 0 0,-1 0-1,1 1 1,0-1 0,0 0 0,0 0-1,0 1 1,0-1 0,1 1 0,0-1-1,0 1 1,0-1 0,0 1 0,0-1-1,1 1 1,-1-1 0,1 0 0,0 1-1,0-1 1,2 4 0,0-2-19,-1 0 0,2 0-1,-1 0 1,0-1 0,1 1 0,0-1 0,0 0 0,0 0-1,1 0 1,-1 0 0,1-1 0,8 5 0,67 32-52,-78-39 48,63 23-1206,-18-11-2472,9-5-4454</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29.087"/>
    </inkml:context>
    <inkml:brush xml:id="br0">
      <inkml:brushProperty name="width" value="0.025" units="cm"/>
      <inkml:brushProperty name="height" value="0.025" units="cm"/>
    </inkml:brush>
  </inkml:definitions>
  <inkml:trace contextRef="#ctx0" brushRef="#br0">1 266 9897,'0'0'-1510,"10"3"1237,12 2 558,1-1-1,1 0 1,-1-2-1,0 0 1,35-3-1,131-19 748,-30 2-872,552-29-91,21 30-56,-2 49 5,-496-19-16,801-2-64,-332-11 27,950 6 260,-1133-23 52,92-1-42,1627-44 416,-1391-2-576,478-12-32,696 68-118,-2004 14-317,-8 1-2680,-7-3-1525</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32.116"/>
    </inkml:context>
    <inkml:brush xml:id="br0">
      <inkml:brushProperty name="width" value="0.025" units="cm"/>
      <inkml:brushProperty name="height" value="0.025" units="cm"/>
    </inkml:brush>
  </inkml:definitions>
  <inkml:trace contextRef="#ctx0" brushRef="#br0">175 177 5701,'-10'0'758,"-155"-5"4346,196 17-5009,-12-2-121,19 2-360,0-1-1,1-2 1,1-2-1,48 3 1,168-2 439,-165-8 310,2010-41 2205,-803-3-461,398-21-1588,622-35 26,96 140 160,-2154-23-699,1555 63 68,-1755-78-259,21 0-1467,-27-9-2602,-19-8-3092</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0:42.271"/>
    </inkml:context>
    <inkml:brush xml:id="br0">
      <inkml:brushProperty name="width" value="0.025" units="cm"/>
      <inkml:brushProperty name="height" value="0.025" units="cm"/>
    </inkml:brush>
  </inkml:definitions>
  <inkml:trace contextRef="#ctx0" brushRef="#br0">1 398 7399,'0'0'1959,"4"-9"-1692,-3 4-262,1 0-1,0 0 0,1 0 1,-1 1-1,1-1 1,0 1-1,0 0 1,1 0-1,-1 0 1,1 0-1,0 0 0,0 1 1,0 0-1,1-1 1,-1 2-1,1-1 1,8-3-1,40-13-11,1 4-1,0 1 1,1 3-1,81-6 1,-15 2 7,-1-4-14,560-62-122,165 27 172,219-10-13,-773 58 396,379 43 0,634 66-178,3-38 1328,38-17-1046,-852-31-427,463 29-70,-19 0 7,-625-38 100,1-14 1,533-79-1,-779 73-10,15-3-171,0 3 0,93-1 0,-150 16-877,-9 5-3809</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1:54.701"/>
    </inkml:context>
    <inkml:brush xml:id="br0">
      <inkml:brushProperty name="width" value="0.025" units="cm"/>
      <inkml:brushProperty name="height" value="0.025" units="cm"/>
    </inkml:brush>
  </inkml:definitions>
  <inkml:trace contextRef="#ctx0" brushRef="#br0">32 0 10474,'-9'3'-578,"-13"6"1923,22-6-726,16-2-1092,607-5 680,371 2 1065,-371 27-90,-169-4-1169,556 32 247,-245-9 703,736 34-648,146-55-112,-777-59-200,-242 8 479,-389 19-246,1119-26 559,-513 12-715,-473 16-941,-283 7-2693,-80 0-76</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9.889"/>
    </inkml:context>
    <inkml:brush xml:id="br0">
      <inkml:brushProperty name="width" value="0.025" units="cm"/>
      <inkml:brushProperty name="height" value="0.025" units="cm"/>
    </inkml:brush>
  </inkml:definitions>
  <inkml:trace contextRef="#ctx0" brushRef="#br0">176 0 18289,'0'0'4330,"-4"12"-2360,-1 2-1656,2 1 0,0 0 0,0 0 0,2 0 0,0 0 0,0 1 0,2-1 0,0 0 0,0 0 0,5 18 0,-4-25-372,37 165 553,-35-141-2465,1 53 1,-5-84 1856,0-1 0,0 1 1,0-1-1,0 0 0,0 1 1,0-1-1,0 1 1,0-1-1,-1 0 0,1 1 1,0-1-1,0 0 1,-1 1-1,1-1 0,0 0 1,0 1-1,-1-1 1,1 0-1,0 1 0,-1-1 1,1 0-1,0 0 0,-1 0 1,1 1-1,-1-1 1,1 0-1,0 0 0,-1 0 1,1 0-1,-1 0 1,1 0-1,0 0 0,-1 0 1,1 1-1,-1-2 0,1 1 1,0 0-1,-1 0 1,1 0-1,-1 0 0,1 0 1,-1 0-1,1 0 1,0 0-1,-1-1 0,1 1 1,0 0-1,-1 0 0,1 0 1,0-1-1,-1 1 1,1 0-1,0-1 0,-1 1 1,1 0-1,0-1 1,0 1-1,-1 0 0,1-1 1,-23-18-3600,-24-40-3762,1-5 5379,6-3 5225,7-1 5071,32 67-7982,1 0-1,-1 0 1,0 0 0,1-1 0,-1 1 0,0 0 0,1 0 0,0-1-1,-1 1 1,1 0 0,0 0 0,-1-1 0,1 1 0,0 0 0,0-1-1,0 1 1,0 0 0,0-1 0,1 1 0,-1 0 0,0-1 0,1 1-1,-1 0 1,0 0 0,1-1 0,0 1 0,-1 0 0,1 0 0,0 0 0,-1 0-1,1 0 1,0 0 0,0 0 0,1-1 0,3 0 174,-1 1 0,1 0 0,-1 0 0,1 0 0,-1 1 0,1 0 0,0 0 0,6 0 0,-4 0-545,17 2 719,1 2-1,0 0 1,0 1 0,35 13 0,8 2-3124,0-8-8248,-55-12-3880</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2:04.849"/>
    </inkml:context>
    <inkml:brush xml:id="br0">
      <inkml:brushProperty name="width" value="0.025" units="cm"/>
      <inkml:brushProperty name="height" value="0.025" units="cm"/>
    </inkml:brush>
  </inkml:definitions>
  <inkml:trace contextRef="#ctx0" brushRef="#br0">1 260 7559,'47'-3'552,"0"-2"0,0-2 1,52-14-1,54-9-481,304-4 142,3 31 855,-285 4-577,330 17-168,-81 0-27,1371-16 1749,-579-20-385,-264-61-641,-368 18-645,-278 49-229,-157 9-466,-126 2-1026,1 0 0,33-8 0,-17-3-3308</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2:21.721"/>
    </inkml:context>
    <inkml:brush xml:id="br0">
      <inkml:brushProperty name="width" value="0.025" units="cm"/>
      <inkml:brushProperty name="height" value="0.025" units="cm"/>
    </inkml:brush>
  </inkml:definitions>
  <inkml:trace contextRef="#ctx0" brushRef="#br0">0 161 6951,'501'-36'4292,"-330"19"-3705,1714-80 1575,648 87-1500,-931 38 891,38 3-1104,-524-5-451,99 0 9,370-35 2118,-1534 11-2194,-1 1 0,1 3 0,55 14-1,62 25-6161,-130-34 1608</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2:43.942"/>
    </inkml:context>
    <inkml:brush xml:id="br0">
      <inkml:brushProperty name="width" value="0.025" units="cm"/>
      <inkml:brushProperty name="height" value="0.025" units="cm"/>
    </inkml:brush>
  </inkml:definitions>
  <inkml:trace contextRef="#ctx0" brushRef="#br0">1 38 6374,'0'0'9316,"2"-6"-9087,-2 4-204,1 1 0,-1-1-1,1 1 1,0-1 0,0 1 0,-1-1 0,1 1-1,0 0 1,0-1 0,1 1 0,-1 0-1,0 0 1,0 0 0,0 0 0,1 0 0,-1 0-1,1 0 1,-1 0 0,1 0 0,2 0-1,42-3 205,-38 4-241,179-2 105,220 6-58,-154 15-127,79 4-99,-49-16 171,511 27 104,-448 10 79,120 7-70,435-40 507,-484-10-479,977 31 157,-152-24 187,-883-10-359,957-11-48,-77-8-26,-1142 17-24,1228-20 22,-779 65 61,53 2-33,-416-43 23,-107 0-2521,-70 0-1794</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2:45.204"/>
    </inkml:context>
    <inkml:brush xml:id="br0">
      <inkml:brushProperty name="width" value="0.025" units="cm"/>
      <inkml:brushProperty name="height" value="0.025" units="cm"/>
    </inkml:brush>
  </inkml:definitions>
  <inkml:trace contextRef="#ctx0" brushRef="#br0">22 4 14446,'-1'0'43,"-1"0"-1,1 0 1,0 0 0,0 0 0,-1 1 0,1-1 0,0 0-1,0 1 1,0-1 0,0 1 0,0-1 0,0 1 0,0 0-1,0-1 1,0 1 0,-2 1 0,3-1-39,0-1 0,0 1 0,0-1 0,0 1 0,0-1 0,-1 1 0,1-1 0,0 1 0,0-1 0,0 0 0,0 1 1,1-1-1,-1 1 0,0-1 0,0 1 0,0-1 0,0 1 0,0-1 0,1 1 0,-1-1 0,0 1 0,0-1 0,1 0 0,-1 1 0,0-1 0,1 1 0,-1-1 0,35 25-183,6-7 216,1-1 1,0-3 0,1-1 0,69 11 0,-18-11-122,105 2 0,634-52 2232,-346 2-1872,2935-56-693,-2093 161 667,-1172-57-244,72 5 66,995 48 1031,-1122-65-1060,158-6-2243,-231 0-2684,-11-3-3471</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2:55.428"/>
    </inkml:context>
    <inkml:brush xml:id="br0">
      <inkml:brushProperty name="width" value="0.025" units="cm"/>
      <inkml:brushProperty name="height" value="0.025" units="cm"/>
    </inkml:brush>
  </inkml:definitions>
  <inkml:trace contextRef="#ctx0" brushRef="#br0">0 397 8680,'0'0'1708,"11"2"-1601,4 0 26,0 1-1,0-2 0,1 0 0,-1-1 1,0 0-1,1-2 0,-1 1 0,18-6 1,36-15 731,6-3-565,1 2 0,2 5 0,117-15 0,136 2-220,296-12 798,-13 61-648,310-7-138,94-17-59,-265-62-7,-271 17-18,1015-25 1440,-1062 62-1390,239 0 67,-158 58-45,-475-39-77,40 8 14,-1 3 0,93 32 0,-76-23 19,143 18 0,-139-27-25,341 25 1343,-320-34-1158,-33 1-121,87 2-538,-168-12-1303,-5-6-2183</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4:56.427"/>
    </inkml:context>
    <inkml:brush xml:id="br0">
      <inkml:brushProperty name="width" value="0.025" units="cm"/>
      <inkml:brushProperty name="height" value="0.025" units="cm"/>
    </inkml:brush>
  </inkml:definitions>
  <inkml:trace contextRef="#ctx0" brushRef="#br0">3925 289 5029,'-115'-3'833,"-144"-23"1,-110-39-361,153 31 512,-315-9 0,306 40-357,-384 44 0,-215 99-320,764-127-268,0 3 0,1 2 0,1 3 0,1 3 0,-58 32 0,80-35-10,0 0 0,1 3-1,2 1 1,0 1 0,2 1-1,1 2 1,1 1 0,-38 54 0,60-75-29,0 0 1,1 0-1,0 1 1,0-1-1,1 1 1,1 0-1,0 1 1,0-1-1,1 0 1,0 1-1,1-1 1,0 1-1,1 0 1,1 11-1,1-7-10,0-1 1,2 1-1,0-1 1,0 0-1,1 0 0,1 0 1,1-1-1,0 0 0,12 18 1,10 9-24,1-2 0,2-1 0,2-2 0,1-1 0,1-1 0,2-2 0,1-2 0,2-2 0,0-1 0,2-2 0,73 29 0,-5-12 54,2-5 1,2-5-1,188 27 1,531 20 17,6-60-12,-239-9 101,1065-32 485,-1377 1-608,800-40-231,-395 34 225,-6-60 118,-418 21-120,-241 58-2,-1-2 0,-1-1 0,1-1 1,-2-1-1,0-2 0,-1 0 1,26-22-1,-45 32 60,1 0 0,-1 0 0,-1-1 0,1 1 0,-1-1 0,0 0 0,-1-1 1,0 1-1,0-1 0,0 0 0,-1 0 0,0 0 0,-1 0 0,0-1 0,0 1 0,-1-1 0,0 1 0,0-1 0,-1-9 1,-2 0 199,-1 0 1,0 1 0,-1-1 0,-1 0 0,-1 1 0,0 0-1,-18-32 1,-9-15-277,-3 2 0,-3 1 0,-3 2 1,-2 2-1,-2 1 0,-3 3 0,-2 2 0,-2 3 0,-3 1 0,-1 3 0,-2 3 0,-2 2 0,-2 3 0,-131-55 0,83 54 111,-1 5 0,-1 4 0,-2 6 0,-130-9 0,-468 14 260,-49 70-981,2 45-349,459-57 795,-676 100-607,8 45-4552,769-140 1675</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5:12.481"/>
    </inkml:context>
    <inkml:brush xml:id="br0">
      <inkml:brushProperty name="width" value="0.025" units="cm"/>
      <inkml:brushProperty name="height" value="0.025" units="cm"/>
    </inkml:brush>
  </inkml:definitions>
  <inkml:trace contextRef="#ctx0" brushRef="#br0">5792 526 9769,'-8'-4'155,"-311"-111"176,227 92-266,0 5 0,-1 4 0,-116-4 0,-70-9 518,-425-48 394,-123-35-840,203 19-242,421 72-52,-231 7 0,301 18 168,1 6-1,-233 50 1,190-15 6,1 7 0,4 8 1,-189 96-1,327-141-57,1 2 0,0 0 1,1 3-1,2 0 0,0 1 0,1 2 1,2 1-1,-29 36 0,41-44 52,0-1-1,1 2 0,1 0 1,0 0-1,2 1 1,0 0-1,1 1 0,2-1 1,0 2-1,1-1 1,1 1-1,0-1 0,2 1 1,1 43-1,3-53-13,1 0 0,0 0 0,1-1 0,0 1 0,0-1 0,1 0 0,1 0 0,0 0 0,0-1 0,1 0 0,1 0 0,-1 0 0,2-1 0,-1 0 0,1-1 0,0 0 0,18 11 0,6 3-7,2-1 0,0-2 1,1-1-1,43 14 0,19 2-67,1-5 1,175 28-1,214 0-231,-470-56 302,1538 74-1154,187-98 1202,-801-67 652,-739 53-407,-2-9 0,307-112 0,-466 142-199,-1-3 0,0-1 0,-1-1 0,-1-3 0,-2-1 0,0-2 0,32-31 0,-51 42-11,-1-2 0,-1 0-1,-1-1 1,0-1 0,-2 0 0,0-1 0,-1 0-1,-1-1 1,-1 0 0,-1 0 0,-2-1 0,0-1-1,-1 1 1,5-42 0,-9 47-75,0-1-1,-2 1 1,0-1-1,-1 0 1,-1 1-1,0-1 1,-2 1-1,0 0 1,-1 0 0,0 0-1,-2 1 1,0 0-1,-1 0 1,-1 0-1,0 1 1,-1 1-1,-1 0 1,-1 0 0,0 1-1,0 0 1,-2 1-1,-19-16 1,6 11-18,-1 0 1,-1 1 0,0 2 0,-1 1-1,-1 2 1,0 1 0,0 1 0,-1 1-1,-1 2 1,-36-3 0,-4 3-275,0 4 0,-1 2 0,-109 15 0,46 6-1398,1 7-1575</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6:05.682"/>
    </inkml:context>
    <inkml:brush xml:id="br0">
      <inkml:brushProperty name="width" value="0.025" units="cm"/>
      <inkml:brushProperty name="height" value="0.025" units="cm"/>
    </inkml:brush>
  </inkml:definitions>
  <inkml:trace contextRef="#ctx0" brushRef="#br0">12 130 7495,'0'0'2547,"-3"-9"-2201,1 3-342,1 5-6,0-1 1,1 1-1,-1 0 0,0-1 0,1 1 0,-1-1 1,1 1-1,-1-1 0,1 0 0,0 1 1,0-1-1,0 1 0,0-1 0,0 0 0,0 1 1,0-1-1,1 1 0,-1-1 0,0 1 1,1-1-1,-1 1 0,1-1 0,0 1 0,-1-1 1,1 1-1,0 0 0,0-1 0,0 1 0,0 0 1,0 0-1,0-1 0,0 1 0,1 0 1,-1 0-1,0 1 0,1-1 0,1-1 0,28-11-27,-1 3-1,2 0 1,-1 2-1,1 1 0,0 2 1,61-3-1,2 7 27,102 13 0,801 51 665,2390-41 170,-1558-19 877,515 28-647,-1843-25-974,681 1-170,-1103-7-2169,120-15 1,-145 3-2314</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6:07.490"/>
    </inkml:context>
    <inkml:brush xml:id="br0">
      <inkml:brushProperty name="width" value="0.025" units="cm"/>
      <inkml:brushProperty name="height" value="0.025" units="cm"/>
    </inkml:brush>
  </inkml:definitions>
  <inkml:trace contextRef="#ctx0" brushRef="#br0">418 181 4708,'-336'-159'6332,"327"155"-6381,0 1 0,0-1 0,0 1 1,0 1-1,0 0 0,-16-2 0,25 4 20,0 0 0,-1 1-1,1-1 1,0 0 0,0 0 0,0 1 0,-1-1-1,1 0 1,0 0 0,0 1 0,0-1 0,0 0-1,0 0 1,0 1 0,-1-1 0,1 0 0,0 1-1,0-1 1,0 0 0,0 0 0,0 1 0,0-1-1,0 0 1,0 1 0,0-1 0,0 0-1,0 1 1,1-1 0,-1 0 0,0 0 0,0 1-1,0-1 1,0 0 0,0 0 0,0 1 0,1-1-1,-1 0 1,0 0 0,0 1 0,1-1 0,-1 0-1,0 0 1,0 0 0,0 1 0,1-1-1,-1 0 1,0 0 0,1 0 0,-1 0 0,1 0-1,10 13-119,13 0 321,0-2-1,1 0 0,1-2 0,-1 0 1,2-2-1,37 6 0,170 9 786,-166-18-1004,333 27 87,502 24 977,-787-52-982,1824 56 934,-625-45-847,-351-74-73,-5-56 555,-868 104-461,315-16-208,-303 24-3725,-86 2-1858</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8:51.596"/>
    </inkml:context>
    <inkml:brush xml:id="br0">
      <inkml:brushProperty name="width" value="0.025" units="cm"/>
      <inkml:brushProperty name="height" value="0.025" units="cm"/>
    </inkml:brush>
  </inkml:definitions>
  <inkml:trace contextRef="#ctx0" brushRef="#br0">17309 589 13933,'-314'-94'787,"-509"-83"-1,-342 64-1980,-338 87-1090,767 21 3314,-805-21-80,-1417-11-416,2161 39-1374,-1204-8 212,1914 5 632,-1530 0 307,414 93-447,890-45 59,-551 159 1,714-158 42,3 7-1,-221 115 0,300-133 24,2 4 0,1 2 0,3 3 0,2 2 0,2 4 0,2 1 0,-61 76 0,96-100 57,0 1 0,2 0 0,1 2-1,2 0 1,1 1 0,1 0 0,-15 61-1,24-75-34,1 1 1,1-1-1,0 0 0,2 1 0,0 0 0,2-1 0,0 1 1,1-1-1,1 1 0,0-1 0,2 0 0,0 0 0,1 0 0,1-1 1,16 30-1,-8-25-27,2 0 0,0-1 0,2-1 1,0-1-1,2 0 0,0-2 0,1 0 0,0-1 1,2-2-1,0 0 0,31 14 0,22 5 10,0-4 0,124 32 0,409 71 25,9-37 0,-411-66-36,1798 230 14,12-109-26,289-103 337,0-46-61,-2260-2-252,3722-213-1238,-40-363 2822,-3658 562-1536,456-97 554,-15-38-52,-454 129-512,-1-3-1,-1-2 1,89-54 0,-128 67-47,-1 0 0,0-1 1,-1-1-1,-1-1 0,0 0 0,15-21 1,-21 24-12,0 0 1,-2 0-1,1-1 1,-2 0-1,1 0 1,-2-1-1,0 1 1,-1-1-1,0 0 1,1-16-1,-3 9 29,-2 0-1,0 0 0,-1 1 1,-1-1-1,-1 0 1,-1 1-1,-1 0 0,0 0 1,-2 1-1,0 0 1,-1 0-1,-1 1 0,-18-25 1,-5-3 29,-2 2 1,-3 2-1,-74-68 1,28 40 64,-3 4 1,-3 4 0,-3 3-1,-2 5 1,-2 4 0,-150-54 0,24 28-87,-451-90 0,249 97-1918,-611-19 1,617 75-738</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0.234"/>
    </inkml:context>
    <inkml:brush xml:id="br0">
      <inkml:brushProperty name="width" value="0.025" units="cm"/>
      <inkml:brushProperty name="height" value="0.025" units="cm"/>
    </inkml:brush>
  </inkml:definitions>
  <inkml:trace contextRef="#ctx0" brushRef="#br0">0 0 21556,'0'0'-32</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9:03.754"/>
    </inkml:context>
    <inkml:brush xml:id="br0">
      <inkml:brushProperty name="width" value="0.025" units="cm"/>
      <inkml:brushProperty name="height" value="0.025" units="cm"/>
    </inkml:brush>
  </inkml:definitions>
  <inkml:trace contextRef="#ctx0" brushRef="#br0">493 192 12364,'-87'-17'-609,"8"-1"673,21-1-96,8-4-96,11 1-32,4-1-705,-5-1-833,-10 1-1376,-4 1-770</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9:04.609"/>
    </inkml:context>
    <inkml:brush xml:id="br0">
      <inkml:brushProperty name="width" value="0.025" units="cm"/>
      <inkml:brushProperty name="height" value="0.025" units="cm"/>
    </inkml:brush>
  </inkml:definitions>
  <inkml:trace contextRef="#ctx0" brushRef="#br0">1 448 8040,'10'0'277,"91"0"1394,163-20 0,509-67-1138,-74 11-223,1033-114 0,589 116 112,2 88 581,-1494 6-812,545 5-83,1090 12 21,-94-9-53,-2301-28-72,1188 40 49,-905-24-26,671-2 36,-320-9 34,-689-6-155,-10 1-39,0-1 0,0 1 0,0 0 0,0 0 0,0 1 0,0-1 0,-1 1 0,1 0 0,0 0 0,0 0 0,0 0 0,5 3 0,-9-4 51,1 0-1,-1 0 0,0 1 1,0-1-1,0 0 1,0 0-1,0 0 1,0 0-1,0 0 0,0 0 1,0 1-1,0-1 1,0 0-1,0 0 0,0 0 1,1 0-1,-1 0 1,0 0-1,0 1 0,0-1 1,0 0-1,0 0 1,0 0-1,0 0 1,-1 0-1,1 0 0,0 1 1,0-1-1,0 0 1,0 0-1,0 0 0,0 0 1,0 0-1,0 0 1,0 1-1,0-1 0,0 0 1,0 0-1,0 0 1,-1 0-1,1 0 1,0 0-1,0 0 0,0 0 1,0 0-1,0 0 1,0 1-1,0-1 0,-1 0 1,1 0-1,0 0 1,0 0-1,0 0 0,0 0 1,-19 3-3755</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39:15.584"/>
    </inkml:context>
    <inkml:brush xml:id="br0">
      <inkml:brushProperty name="width" value="0.025" units="cm"/>
      <inkml:brushProperty name="height" value="0.025" units="cm"/>
    </inkml:brush>
  </inkml:definitions>
  <inkml:trace contextRef="#ctx0" brushRef="#br0">18839 311 6983,'-1263'-9'6128,"-631"-62"-7521,-1264-57 1527,2933 122-444,-3534-90 614,-750 248 102,3677-94 362,82-8-1099,525-29-52,1 10 0,-361 99-1,458-91 564,1 5 0,3 5 1,2 6-1,2 5 0,-209 143 0,283-169-191,2 1 0,1 2 0,2 2 0,1 2-1,2 2 1,3 0 0,1 3 0,-37 68 0,56-88-58,1 1 0,1 1 0,2 0 0,0 0 1,2 1-1,2 0 0,0 0 0,2 1 0,1-1 0,1 1 0,2 0 0,1 0 0,1 0 1,2-1-1,1 1 0,1-1 0,14 39 0,-3-25-8,3 0-1,2-1 1,1-2 0,2 0-1,54 64 1,174 164 306,-236-250-218,78 73 246,4-5 0,3-3 0,121 72 0,-136-103-164,2-3 1,2-5-1,2-4 0,154 45 1,-51-36-27,357 39 0,211-32 88,-643-50-151,2365 89 251,-1598-68-147,1382-34 880,-881-81-466,801-41-115,1477-78-115,-2809 152-264,1294-197 47,-1646 179-25,530-98-22,-859 130-37,-2-7 0,-2-8 0,287-136 0,-420 173-15,-1-3-1,-1-1 0,62-50 0,-89 64 28,-1 0 1,0-1-1,-1 0 0,0-1 1,-1 0-1,0 0 0,0-1 1,-1 0-1,-1 0 0,0 0 1,-1-1-1,0 0 0,-1 0 1,-1-1-1,0 1 0,2-19 1,-5 3 105,-1 0 1,-1 1 0,-1-1 0,-2 1 0,-1 0-1,-1 0 1,-2 1 0,0 0 0,-2 0-1,-16-28 1,-22-33 654,-89-121-1,132 201-737,-48-66 39,-3 4 1,-3 2 0,-3 2 0,-3 4-1,-95-70 1,68 66-191,-3 5 0,-3 4 1,-180-77-1,124 75-221,-322-76 0,-175 32 166,49 57 503,-611 32 0,943 30-2078,1 10 0,1 13 0,-475 132 0,410-70-5329</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0:17.112"/>
    </inkml:context>
    <inkml:brush xml:id="br0">
      <inkml:brushProperty name="width" value="0.025" units="cm"/>
      <inkml:brushProperty name="height" value="0.025" units="cm"/>
    </inkml:brush>
  </inkml:definitions>
  <inkml:trace contextRef="#ctx0" brushRef="#br0">0 186 13933,'13'-4'59,"118"-37"135,3 7-1,0 5 1,195-16 0,431 13-163,1175 73-20,-253 17 21,-428-24-11,428 65-21,624 22 0,-981-79 3,1031 20 112,349-72 2991,-603 17-4451,-2050-5 667,36 0-1505,-35-10-2013,-30-6-2701</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0:18.538"/>
    </inkml:context>
    <inkml:brush xml:id="br0">
      <inkml:brushProperty name="width" value="0.025" units="cm"/>
      <inkml:brushProperty name="height" value="0.025" units="cm"/>
    </inkml:brush>
  </inkml:definitions>
  <inkml:trace contextRef="#ctx0" brushRef="#br0">0 360 11755,'296'-23'2631,"-123"4"-2609,546-42-15,696-48-14,-558 48-181,775-26-291,1935 203 548,-1545-32-63,-1735-74-6,1345 64 117,-196-7-21,-545-28-72,1136 24 187,221-142 1727,-2028 61-1931,359-22 47,0 36-307,-492 16-361,-4-1-5328,-63-10-1910</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0:47.520"/>
    </inkml:context>
    <inkml:brush xml:id="br0">
      <inkml:brushProperty name="width" value="0.025" units="cm"/>
      <inkml:brushProperty name="height" value="0.025" units="cm"/>
    </inkml:brush>
  </inkml:definitions>
  <inkml:trace contextRef="#ctx0" brushRef="#br0">1 303 12844,'0'0'1233,"11"2"-1532,184 11 570,-24-3 51,66 6 141,2-9-1,345-35 1,-144-16-332,705-85-75,-351 26 265,5 56 933,-616 50-939,268 37 0,-405-32-443,97 10-1482,-126-17 1178,0 0 0,0-2 0,0 0 0,0-1 0,-1 0 0,20-6 0,14-16-4437</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1:24.649"/>
    </inkml:context>
    <inkml:brush xml:id="br0">
      <inkml:brushProperty name="width" value="0.025" units="cm"/>
      <inkml:brushProperty name="height" value="0.025" units="cm"/>
    </inkml:brush>
  </inkml:definitions>
  <inkml:trace contextRef="#ctx0" brushRef="#br0">0 205 10025,'11'2'396,"92"16"480,0-4 1,1-5-1,1-4 1,184-16-1,95-32-431,470-44 530,1632 7-377,-1407 61 1027,654 6 1768,-1549 21-3411,87 1-4603,-206-9-1689</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1:41.899"/>
    </inkml:context>
    <inkml:brush xml:id="br0">
      <inkml:brushProperty name="width" value="0.025" units="cm"/>
      <inkml:brushProperty name="height" value="0.025" units="cm"/>
    </inkml:brush>
  </inkml:definitions>
  <inkml:trace contextRef="#ctx0" brushRef="#br0">1 151 12812,'0'0'2952,"8"-1"-3000,104-21 10,59-10 142,227-16 1,143 39-45,-45 1-19,837-21 77,-777 27 163,605 5 1237,-1069-2-1477,676 10 1725,-255-8-3877,-501-5-1407,-10-9-3166</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1:49.713"/>
    </inkml:context>
    <inkml:brush xml:id="br0">
      <inkml:brushProperty name="width" value="0.025" units="cm"/>
      <inkml:brushProperty name="height" value="0.025" units="cm"/>
    </inkml:brush>
  </inkml:definitions>
  <inkml:trace contextRef="#ctx0" brushRef="#br0">0 334 7719,'8'0'-977,"715"20"6161,137-43-4146,-34-1-741,45 29-192,264-1 596,-70-85-699,-17 1 311,-793 78-212,360-17 529,-566 15-929,66-15 0,-97 14-377,1 0 1,-1-1-1,0-1 0,0-1 1,-1 0-1,24-17 0,17-21-5105</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2:44.020"/>
    </inkml:context>
    <inkml:brush xml:id="br0">
      <inkml:brushProperty name="width" value="0.025" units="cm"/>
      <inkml:brushProperty name="height" value="0.025" units="cm"/>
    </inkml:brush>
  </inkml:definitions>
  <inkml:trace contextRef="#ctx0" brushRef="#br0">2397 421 15246,'-3'-16'684,"0"2"-653,-1 0 1,0 0-1,-1 0 1,0 0-1,-1 0 1,-1 1-1,0 0 1,-1 1-1,-14-18 1,-1 7-164,-1 1 1,-1 2 0,0 0-1,-2 2 1,0 0 0,-2 2-1,1 1 1,-2 2 0,0 1-1,0 1 1,-1 1-1,-43-7 1,-19 1 177,-1 5 0,-183 1 0,178 12-16,1 4 1,0 4-1,1 5 0,1 4 0,-135 44 1,169-41 71,2 3 1,1 3-1,-90 56 1,110-57 70,1 1 1,1 2 0,1 1-1,2 2 1,-47 59 0,63-70-139,2 2 0,1-1 0,1 2 1,1 0-1,1 0 0,1 1 0,1 1 1,2 0-1,0 0 0,-4 37 0,10-43-21,0 0 0,2 0 0,0 0 0,2 0 0,0 1 0,2-2 0,0 1 0,1 0 1,1-1-1,1 0 0,0 0 0,2-1 0,0 0 0,16 23 0,-3-12 25,2 0 1,0-1-1,2-2 1,2-1-1,0 0 1,1-3-1,2 0 0,0-2 1,1-1-1,65 28 1,-22-16 64,2-3 0,1-4 1,1-4-1,83 12 0,279 11 376,2-39 167,-286-8-543,0-6 0,238-45 0,-318 37 57,-1-2 0,0-4 1,-2-3-1,-1-4 0,-1-3 1,133-82-1,-172 92 50,-1-2 0,-1 0-1,-1-2 1,-2-2 0,0 0 0,-2-2 0,36-57 0,-52 71-135,0 0 0,-2-1 0,0 0 0,-1-1 0,-1 0 0,-1 0 0,5-31 1,-9 35-58,0 1 0,-1-1 0,-1 1 0,0-1 0,-1 1 0,0-1 0,-1 1 1,-1 0-1,0 0 0,-1 0 0,-9-17 0,5 15-24,-1 1 0,0 0 0,-1 0 0,-1 1 0,0 1-1,-1 0 1,0 0 0,-1 1 0,0 1 0,-1 0 0,-23-11 0,-9-3-58,-2 2-1,-86-28 1,36 22-204,-1 3 0,-1 6 0,-121-10 0,-314 9-2188,-61 52-3134,293 3-92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0.558"/>
    </inkml:context>
    <inkml:brush xml:id="br0">
      <inkml:brushProperty name="width" value="0.025" units="cm"/>
      <inkml:brushProperty name="height" value="0.025" units="cm"/>
    </inkml:brush>
  </inkml:definitions>
  <inkml:trace contextRef="#ctx0" brushRef="#br0">1 530 14670,'0'0'1249,"10"0"-438,273-16 2292,157-25-2634,-308 27-314,1383-153 157,-913 98-240,-270 31 33,1470-146 1055,-1914 184-10881,39 0 1340</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3:04.293"/>
    </inkml:context>
    <inkml:brush xml:id="br0">
      <inkml:brushProperty name="width" value="0.025" units="cm"/>
      <inkml:brushProperty name="height" value="0.025" units="cm"/>
    </inkml:brush>
  </inkml:definitions>
  <inkml:trace contextRef="#ctx0" brushRef="#br0">2814 171 5285,'-355'-84'4575,"168"51"-3982,-1 7-1,-283-1 1,397 29-449,0 5 1,0 2 0,1 3 0,0 4 0,-92 32-1,-2 14 63,-168 89-1,244-106 590,-115 76 0,176-101-720,1 2 1,0 1-1,2 1 1,1 1 0,1 1-1,2 2 1,-28 39 0,45-58-60,1 1 0,0-1 0,1 1 0,0 0 1,0 1-1,1-1 0,0 1 0,1-1 0,0 1 1,1 0-1,0 0 0,1-1 0,1 19 0,2-14 2,0 1-1,0-1 0,2 0 1,0 0-1,0-1 0,2 0 1,0 0-1,14 22 0,0-6-8,2-2-1,1-1 0,0-1 1,2-1-1,1-1 0,2-1 1,47 29-1,-34-28 11,2-2 0,0-2 0,1-2 0,1-2 0,1-2 0,69 11 0,296 21 231,-395-45-242,1918 81 701,-1709-86-547,1-11 0,-2-9 0,232-57 0,399-141 178,-850 220-372,20-6 112,1-1-1,-1-1 0,0-1 0,-1-2 0,30-19 1,-50 29 5,-1 0 1,0-1-1,1 1 1,-1-1 0,-1 0-1,1 0 1,0-1 0,-1 1-1,0-1 1,0 1-1,0-1 1,-1 0 0,0 0-1,0 0 1,0-1 0,0 1-1,-1 0 1,0-1-1,0 1 1,0-1 0,-1 1-1,0-1 1,0 1-1,0-1 1,-1 1 0,0-1-1,0 1 1,0-1 0,0 1-1,-1 0 1,0 0-1,0-1 1,-5-6 0,-5-9-44,-1 0 0,-1 1 0,-1 1 0,0 1 0,-2 0 0,0 1 0,0 0 0,-29-19 1,-18-9-36,-88-47 1,24 25-327,-2 6-1,-4 6 1,-197-54-1,120 56-1112,-349-43-1,301 73-974,-1 11 0,-304 26 1,265 11-3873</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43:33.742"/>
    </inkml:context>
    <inkml:brush xml:id="br0">
      <inkml:brushProperty name="width" value="0.025" units="cm"/>
      <inkml:brushProperty name="height" value="0.025" units="cm"/>
    </inkml:brush>
  </inkml:definitions>
  <inkml:trace contextRef="#ctx0" brushRef="#br0">13 107 9417,'0'0'3657,"-3"10"-3497,-6 34-43,9-43-109,0 0 0,0 1-1,0-1 1,0 0-1,0 1 1,0-1 0,0 0-1,0 1 1,1-1-1,-1 0 1,0 1 0,1-1-1,-1 0 1,1 0-1,0 1 1,-1-1 0,1 0-1,0 0 1,0 0-1,0 0 1,0 0 0,0 0-1,0 0 1,0 0-1,1 0 1,30 13 125,-25-12-101,12 3-19,-1 0 0,1-2 0,-1 0 0,1-1 0,0 0 0,23-3 0,116-15 150,-54 4-102,-39 9 10,-1 4 0,0 2-1,116 21 1,-81-13 105,1-4 1,183-11-1,-104-6-49,280-7 2,513 29 912,-642-1-819,273 3-113,1123-52 14,-810-26-109,160-6 4,-57 59 51,-592 35 388,-17 1 148,537-46 127,687-20-679,-1376 47-58,350-10-363,365-25 413,-443 24-1318,-395-5-2624,-82 1 144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1.041"/>
    </inkml:context>
    <inkml:brush xml:id="br0">
      <inkml:brushProperty name="width" value="0.025" units="cm"/>
      <inkml:brushProperty name="height" value="0.025" units="cm"/>
    </inkml:brush>
  </inkml:definitions>
  <inkml:trace contextRef="#ctx0" brushRef="#br0">538 1 15599,'0'0'5295,"-9"6"-4980,-171 116 1030,-25 17-175,177-122-984,15-11-136,1 2 0,-1-1 1,2 1-1,-1 1 0,1 0 0,0 1 0,-16 19 0,26-29-53,1 1 0,-1 0 1,1-1-1,-1 1 0,1 0 0,0 0 1,-1-1-1,1 1 0,0 0 0,-1 0 0,1 0 1,0-1-1,0 1 0,0 0 0,0 0 1,0 0-1,0 0 0,0-1 0,0 1 1,0 0-1,0 0 0,0 0 0,1 0 0,-1-1 1,0 1-1,1 0 0,0 1 0,0-1-10,0 0-1,0 0 0,1 0 1,-1 0-1,1 0 0,-1 0 0,1 0 1,-1 0-1,1-1 0,0 1 1,-1 0-1,4 0 0,62 4-313,-56-5 312,586 1-124,-340-10-5562,-120 0-161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2.835"/>
    </inkml:context>
    <inkml:brush xml:id="br0">
      <inkml:brushProperty name="width" value="0.025" units="cm"/>
      <inkml:brushProperty name="height" value="0.025" units="cm"/>
    </inkml:brush>
  </inkml:definitions>
  <inkml:trace contextRef="#ctx0" brushRef="#br0">278 380 10474,'0'0'6486,"-3"-10"-3224,1 3-2849,0 0 1,-1 0-1,0 0 1,0 1-1,0-1 1,-1 1-1,0-1 1,0 1-1,0 1 1,-7-8-1,7 10-390,0 0 0,1 0 0,-2 0 0,1 1 0,0-1 0,0 1 0,-1 0 0,1 0 0,-1 1 0,0-1 0,1 1 0,-9-1 0,3 1-52,0 0-1,0 1 1,0 0 0,0 1-1,0 0 1,-1 0 0,2 1-1,-11 4 1,16-5 24,0 0 0,0 0 0,1 1 0,-1-1 0,1 1 0,-1 0 0,1 0 0,0 0 0,-1 1 0,1-1 0,1 1 0,-1 0 0,0 0 0,1 0 0,-1 0 0,1 0 0,0 0 0,0 1 0,0-1 0,0 1 0,1 0 0,-1-1 0,0 6 0,2-9 0,0 1 0,0 0 0,0 0 0,0-1 1,0 1-1,0 0 0,0 0 0,0-1 0,0 1 1,0 0-1,0-1 0,1 1 0,-1 0 0,0 0 1,1-1-1,-1 1 0,0-1 0,1 1 0,-1 0 0,1-1 1,-1 1-1,1-1 0,-1 1 0,1-1 0,-1 1 1,1-1-1,-1 1 0,2-1 0,25 8 7,39-10-95,-58 2-7,19-4-202,-20 2 78,1 1-1,-1 0 1,0 0 0,0 1 0,9 0 0,-14 0 182,-1 1 0,1-1 1,0 1-1,0-1 1,-1 1-1,1-1 1,0 1-1,-1 0 0,1 0 1,-1 0-1,1 0 1,-1 0-1,0 0 1,1 0-1,-1 0 0,0 1 1,0-1-1,0 0 1,0 1-1,0-1 1,0 1-1,0-1 0,0 1 1,0 0-1,0 3 1,7 24 186,-1 0 0,-2 1-1,-1 0 1,-1 1 0,-2-1 0,-3 36 0,1-61-41,0 1-1,-1 0 1,0-1-1,0 1 1,0-1-1,-1 0 1,0 0-1,0 0 1,0 0 0,-1 0-1,1 0 1,-1-1-1,0 0 1,0 0-1,-1 0 1,1 0-1,-1-1 1,0 1 0,-8 3-1,11-5-59,-1-1 0,0 1 0,1-1-1,-1 0 1,0 0 0,0 1 0,1-2 0,-1 1-1,0 0 1,0-1 0,0 1 0,0-1 0,0 0-1,0 0 1,0 0 0,0 0 0,0-1 0,0 1-1,0-1 1,0 0 0,0 0 0,0 0 0,0 0-1,1 0 1,-1-1 0,0 1 0,1-1 0,-1 1 0,1-1-1,0 0 1,-1 0 0,1 0 0,0-1 0,0 1-1,0 0 1,1-1 0,-1 1 0,-1-5 0,-1 0-128,1 0 1,0-1-1,0 1 1,1-1 0,0 1-1,1-1 1,-1 0-1,1 0 1,1 0 0,0 0-1,0 0 1,0 0-1,1 0 1,0 0 0,1 1-1,0-1 1,0 0 0,0 1-1,1-1 1,0 1-1,1 0 1,0 0 0,0 0-1,9-12 1,-3 8 30,0 0 0,0 1 1,1 0-1,1 0 0,0 1 0,0 1 1,0 0-1,1 0 0,1 1 0,-1 1 1,1 1-1,22-7 0,36-3 87,-55 13-1,-1 0 1,1-2-1,-1 0 0,0-1 0,0 0 0,-1-1 0,28-16 0,-42 22 1,0 0 0,0-1 1,-1 1-1,1-1 0,0 1 0,-1 0 0,1-1 1,-1 1-1,1-1 0,0 1 0,-1-1 0,1 0 1,-1 1-1,0-1 0,1 1 0,-1-1 0,1 0 1,-1 0-1,0 1 0,0-1 0,1 0 0,-1 1 1,0-1-1,0 0 0,0 0 0,0 1 0,0-1 0,0 0 1,0 0-1,0 0 0,0 0 0,-1-1-19,0 1 1,0 0-1,0 0 0,0 0 0,0 0 1,-1 1-1,1-1 0,0 0 0,-1 0 1,1 1-1,0-1 0,-1 0 0,1 1 0,-3-1 1,-52-7-58,53 8 43,1 0 1,0 0-1,-1 0 0,1 0 0,-1 0 0,1 1 0,0-1 0,-1 1 1,1 0-1,0-1 0,0 1 0,-1 0 0,1 1 0,0-1 1,0 0-1,0 0 0,0 1 0,0 0 0,1-1 0,-4 4 0,3-2 20,1 0-1,0 0 0,0 0 0,0 0 0,0 0 0,0 0 1,0 0-1,1 0 0,0 1 0,-1-1 0,1 0 1,0 0-1,1 0 0,-1 1 0,1 3 0,0-5-11,0 0-1,0 0 0,0 0 1,0 0-1,0 0 1,0 0-1,0-1 0,1 1 1,-1 0-1,0-1 0,1 1 1,0-1-1,-1 0 1,1 1-1,0-1 0,0 0 1,0 0-1,0 0 1,-1 0-1,1 0 0,1-1 1,-1 1-1,0-1 1,0 1-1,0-1 0,4 1 1,63 2 231,-58-3-178,1 0-40,1-1 1,-1-1-1,-1 1 1,1-2 0,0 0-1,0 0 1,-1-1-1,0-1 1,0 1-1,0-2 1,0 0 0,-1 0-1,0-1 1,0 0-1,-1-1 1,0 0-1,0 0 1,-1-1-1,0 0 1,-1 0 0,12-19-1,-19 27-46,1 1 0,0-1 0,-1 1 0,1-1 0,-1 0 0,1 0 0,-1 1 0,0-1 0,1 0 0,-1 0 0,0 0 0,0 1 0,1-1 0,-1 0 0,0 0 0,0 0 0,0 0 0,0 1 0,0-1-1,0 0 1,0 0 0,0 0 0,-1 0 0,1 0 0,0 1 0,0-1 0,-1 0 0,1 0 0,0 0 0,-1 1 0,1-1 0,-1 0 0,1 1 0,-1-1 0,1 0 0,-1 1 0,0-1 0,1 1 0,-1-1 0,0 1 0,1-1 0,-2 0 0,0 1 10,0 0 1,1 0-1,-1 0 1,0 0-1,1 0 1,-1 1 0,1-1-1,-1 0 1,0 1-1,1-1 1,-1 1-1,1 0 1,-1-1-1,1 1 1,-1 0 0,1 0-1,0 0 1,0 0-1,-1 0 1,1 0-1,-2 3 1,-1 0 108,1 1 1,0-1-1,0 1 0,0 0 1,0 0-1,1 0 1,-1 0-1,1 0 0,1 1 1,-1-1-1,1 1 1,-2 9-1,3-12-69,0-1 0,0 0-1,1 1 1,-1-1 0,0 1 0,1-1 0,-1 0 0,1 1-1,0-1 1,0 0 0,0 0 0,0 0 0,0 1 0,0-1-1,1 0 1,-1 0 0,1-1 0,-1 1 0,1 0 0,0 0 0,0-1-1,0 1 1,0-1 0,0 0 0,0 0 0,0 1 0,0-1-1,0 0 1,1-1 0,-1 1 0,0 0 0,4 0 0,5 1 110,1 0 1,0-1 0,0-1 0,0 0 0,0 0 0,0-1 0,-1 0 0,1-1 0,0-1 0,-1 0 0,1 0 0,12-7 0,-14 6-153,-1 0 1,1-1-1,-1 0 1,0 0-1,0-1 1,-1 0-1,0-1 1,0 0-1,-1 0 1,1-1 0,-2 0-1,1 0 1,-1 0-1,6-12 1,-8 5-419,-14 17-56,-14 19 319,22-18 238,0 1 0,0 0 1,0 0-1,0-1 0,1 1 0,-1 1 0,1-1 0,0 0 0,0 0 0,0 0 0,1 0 0,0 9 0,0-11-43,0-1 0,0 1 0,0-1 0,1 1 0,-1-1-1,1 1 1,-1-1 0,1 1 0,-1-1 0,1 1 0,0-1-1,0 1 1,0-1 0,0 0 0,0 0 0,0 0-1,0 1 1,0-1 0,0 0 0,1 0 0,-1 0 0,0-1-1,1 1 1,-1 0 0,1 0 0,-1-1 0,1 1-1,-1-1 1,1 1 0,-1-1 0,1 0 0,-1 1 0,1-1-1,0 0 1,1 0 0,3-1 9,1 1 0,-1-1 1,0 0-1,0 0 0,0 0 0,0-1 1,-1 0-1,1 0 0,0-1 0,-1 1 1,1-1-1,-1 0 0,0-1 0,0 1 1,0-1-1,-1 0 0,1-1 0,-1 1 1,0-1-1,0 1 0,-1-1 0,1 0 1,-1-1-1,0 1 0,0-1 0,-1 1 1,0-1-1,0 0 0,0 0 0,-1 0 1,1 0-1,-1 0 0,-1 0 0,1-11 1,-1 17-168,22 27-389,-15-22 524,1 0-1,1-1 1,-1 0 0,1 0-1,0-1 1,-1 0 0,1-1-1,1 0 1,-1 0 0,0-1-1,0 0 1,1-1-1,14-1 1,-20 1 1,1-1 0,0 1 0,-1-1 1,1 0-1,-1 0 0,1-1 0,-1 0 0,0 1 0,1-1 0,-1-1 0,0 1 0,6-5 0,-8 4-14,0 1-1,0 0 0,0 0 1,-1-1-1,1 1 0,-1 0 0,1-1 1,-1 0-1,0 1 0,0-1 1,0 0-1,0 0 0,-1 1 0,1-1 1,-1 0-1,0 0 0,0 0 0,0 0 1,0 0-1,0 0 0,-1 1 1,0-5-1,0 4-7,0 0 0,-1 0 0,0 1 0,1-1 0,-1 0 0,0 1 0,0-1 0,0 1 0,0 0 0,-1-1-1,1 1 1,-1 0 0,1 0 0,-1 1 0,0-1 0,0 1 0,0-1 0,0 1 0,-5-2 0,6 2 2,-1 0 0,1 0 0,-1 0-1,1 0 1,-1 1 0,0-1 0,1 1-1,-1-1 1,0 1 0,1 0 0,-1 0-1,0 0 1,1 1 0,-1-1 0,0 1 0,1-1-1,-1 1 1,1 0 0,-1 0 0,1 0-1,-1 0 1,1 1 0,-4 1 0,5-2 10,0 1 0,0-1 0,0 0 1,0 1-1,0-1 0,0 0 0,0 1 1,1 0-1,-1-1 0,1 1 0,-1-1 1,1 1-1,-1 0 0,1-1 0,0 1 1,0 0-1,0-1 0,0 1 0,0 0 1,0-1-1,0 1 0,0 0 0,1-1 1,-1 1-1,1 0 0,-1-1 0,1 1 0,0-1 1,0 1-1,-1-1 0,1 1 0,0-1 1,0 0-1,0 1 0,1-1 0,-1 0 1,0 0-1,0 0 0,1 0 0,-1 0 1,2 1-1,5 4 8,0-1 0,1 0 0,-1-1 0,1 1 0,17 4 0,199 50-107,-225-59 138,1 0 0,-1 0-1,1 0 1,-1 0-1,0 0 1,1 0 0,-1 0-1,1 0 1,-1 0-1,0-1 1,1 1 0,-1 0-1,1 0 1,-1 0-1,0-1 1,1 1 0,-1 0-1,0 0 1,0-1 0,1 1-1,-1 0 1,0-1-1,1 1 1,-1 0 0,0-1-1,0 1 1,0 0-1,1-1 1,-1 1 0,0 0-1,0-1 1,0 0-1,5-22 316,-6-34-457,1 42 190,-1-20-76,2-40-289,0 74 226,-1 0-1,1 0 0,0 0 1,-1-1-1,1 1 1,0 0-1,0 0 0,-1 0 1,1 0-1,0 0 1,0 0-1,0 1 0,0-1 1,0 0-1,1 0 0,-1 1 1,0-1-1,0 1 1,0-1-1,1 1 0,-1-1 1,2 0-1,36-7-2266,-22 5 785,24-12-3681,-17-1-1566,-6 0-1886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3.224"/>
    </inkml:context>
    <inkml:brush xml:id="br0">
      <inkml:brushProperty name="width" value="0.025" units="cm"/>
      <inkml:brushProperty name="height" value="0.025" units="cm"/>
    </inkml:brush>
  </inkml:definitions>
  <inkml:trace contextRef="#ctx0" brushRef="#br0">6 41 14542,'-1'-14'1189,"-1"-7"5044,0 15-1180,1 23-4220,3 17-811,2 0 0,15 63 0,-3-20-654,-15-70 586,1 9-176,1-1 0,1 1 0,0-1 0,1 0 0,9 20 0,-13-33 268,0 0 0,0 0 0,1 0 0,-1 1 0,1-1 0,-1-1 0,1 1 0,0 0 0,-1 0 0,1-1 1,0 1-1,0-1 0,0 1 0,1-1 0,-1 0 0,0 0 0,0 0 0,1 0 0,-1 0 0,0 0 1,1-1-1,-1 1 0,1-1 0,-1 0 0,1 0 0,-1 0 0,1 0 0,-1 0 0,1 0 0,-1-1 1,1 1-1,-1-1 0,0 0 0,1 1 0,-1-1 0,0 0 0,1 0 0,-1-1 0,0 1 0,0 0 1,0-1-1,3-2 0,10-7 36,-1 0 1,-1 0-1,1-1 1,-2-1-1,20-25 1,-26 31-257,0-1 0,-1 0 0,0 0 0,-1-1 0,1 0 0,-2 0 0,1 0 0,-1 0 0,-1 0 0,0 0 0,0-1 0,1-11 0,-3 20-664,0 4-227,0-1 1,-1 1 0,1 0 0,-1 0 0,1-1 0,-1 1 0,0 0 0,0-1 0,0 1-1,0-1 1,-3 6 0,-11 4-5684</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3.567"/>
    </inkml:context>
    <inkml:brush xml:id="br0">
      <inkml:brushProperty name="width" value="0.025" units="cm"/>
      <inkml:brushProperty name="height" value="0.025" units="cm"/>
    </inkml:brush>
  </inkml:definitions>
  <inkml:trace contextRef="#ctx0" brushRef="#br0">1 10 8392,'0'0'18706,"59"-9"-18963,-46 8-1921,4 1-2114,-3 0-1569,1 0-3076</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3.927"/>
    </inkml:context>
    <inkml:brush xml:id="br0">
      <inkml:brushProperty name="width" value="0.025" units="cm"/>
      <inkml:brushProperty name="height" value="0.025" units="cm"/>
    </inkml:brush>
  </inkml:definitions>
  <inkml:trace contextRef="#ctx0" brushRef="#br0">63 72 10154,'0'0'4772,"0"-8"-1046,2-43 769,-2 51-4450,0-1 0,0 1 0,0-1-1,-1 1 1,1-1 0,0 0 0,0 1-1,0-1 1,-1 1 0,1-1 0,0 1 0,-1-1-1,1 1 1,0-1 0,-1 1 0,1-1-1,-1 1 1,1 0 0,-1-1 0,1 1 0,-1 0-1,1-1 1,-1 1 0,1 0 0,-1 0-1,1-1 1,-1 1 0,1 0 0,-1 0 0,0 0-1,1 0 1,-1 0 0,1 0 0,-1 0-1,0 0 1,1 0 0,-1 0 0,1 0 0,-1 0-1,1 0 1,-1 0 0,0 1 0,1-1-1,-1 0 1,0 1 0,-1-1-41,0 1 0,-1 0 1,1 0-1,0 0 0,0 0 0,0 0 0,0 0 0,1 0 1,-1 1-1,0-1 0,0 0 0,-1 3 0,1-1 29,0 0 0,0 0 0,0 0-1,1 0 1,0 0 0,-1 0 0,1 0-1,0 1 1,0-1 0,1 0 0,-1 1-1,1-1 1,0 7 0,0-8-47,1 0 1,-1 0-1,1 0 1,0 0-1,0-1 1,0 1-1,0 0 1,0 0-1,0-1 0,1 1 1,-1 0-1,1-1 1,-1 1-1,1-1 1,-1 0-1,1 1 1,0-1-1,0 0 0,-1 0 1,1 0-1,0 0 1,0-1-1,4 2 1,182 52-6164,-193-51 9029,-17-1-1761,-26 0-219,11 0-32,21-1-529,1-1-1,-1 0 1,-26-5-1,41 6-369,0-1 0,1-1-1,-1 1 1,0 0 0,0 0-1,0 0 1,0 0 0,0 0-1,1-1 1,-1 1-1,0 0 1,0-1 0,0 1-1,1-1 1,-1 1 0,0-1-1,1 1 1,-1-1 0,0 1-1,1-1 1,-1 0 0,0 1-1,1-1 1,-1 0 0,1 0-1,0 1 1,-1-1 0,1 0-1,-1-1 1,2 1-147,-1-1 0,1 1 1,-1 0-1,1 0 0,-1 0 0,1 0 1,0-1-1,0 1 0,0 0 1,0 0-1,-1 0 0,1 0 0,0 1 1,1-1-1,-1 0 0,1-1 1,49-24-6609,-13 12 2458,5-2-379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4.269"/>
    </inkml:context>
    <inkml:brush xml:id="br0">
      <inkml:brushProperty name="width" value="0.025" units="cm"/>
      <inkml:brushProperty name="height" value="0.025" units="cm"/>
    </inkml:brush>
  </inkml:definitions>
  <inkml:trace contextRef="#ctx0" brushRef="#br0">88 340 1858,'0'0'18519,"-9"-2"-18060,4 2-253,0-1 0,0 1 0,1 0 0,-1 1 0,0-1 0,0 1 0,0 0 0,-8 2 0,11-2-151,0 0 1,1-1 0,-1 1 0,1 0 0,0 0-1,-1 0 1,1 0 0,0 0 0,-1 0 0,1 0 0,0 0-1,0 0 1,0 1 0,0-1 0,0 0 0,0 1-1,0-1 1,1 1 0,-1-1 0,0 1 0,1-1-1,-1 1 1,1-1 0,0 1 0,-1 0 0,1-1-1,0 1 1,0 0 0,0-1 0,0 1 0,0 0 0,1-1-1,-1 1 1,0-1 0,1 1 0,-1 0 0,1-1-1,1 3 1,-1-2-38,0-1-1,0 1 1,0-1-1,1 1 1,-1-1-1,0 0 1,1 1-1,-1-1 1,1 0-1,-1 0 0,1 0 1,0 0-1,0 0 1,-1 0-1,1 0 1,0-1-1,0 1 1,0-1-1,0 1 1,-1-1-1,5 0 1,48 3 257,-45-3-209,6-1-45,0 0-1,0-1 1,0-1-1,0 0 1,0-1-1,-1 0 1,0-1-1,0-1 1,0 0-1,0-1 1,-1-1-1,0 0 1,-1-1-1,0 0 1,12-12-1,-16 14-198,0-1-1,-1 0 1,0 0-1,-1-1 1,0 0-1,0 0 1,0-1-1,-1 1 1,-1-1 0,0 0-1,0-1 1,-1 1-1,0 0 1,-1-1-1,0 0 1,-1 0-1,0 1 1,-1-1-1,0 0 1,0 0 0,-4-18-1,3 24 160,-1 1-1,1 0 1,-1 0-1,1 0 1,-1 0-1,0 0 1,-1 0-1,1 0 1,-1 1-1,0-1 1,0 1-1,0 0 1,0 0-1,0 0 1,-1 0-1,1 0 1,-6-2-1,2 1 76,0 0 0,-1 1 0,1 0 0,-1 0-1,0 1 1,0 0 0,0 1 0,0-1 0,-11 1 0,9 1 103,1 0 1,-1 0 0,0 1 0,1 1 0,-1-1 0,1 2 0,-17 5 0,21-6-31,0 0 1,0 1-1,0-1 1,1 1-1,-1 0 1,1 0-1,0 0 1,0 1-1,0 0 0,0 0 1,1 0-1,-1 0 1,-4 9-1,6-10-124,1-1 0,0 1 0,-1 0-1,1 0 1,1 0 0,-1 0 0,0 0-1,1 0 1,-1 0 0,1 0 0,0 1-1,0-1 1,1 0 0,-1 0 0,0 0-1,1 0 1,0 0 0,0 0 0,0 0-1,0 0 1,0 0 0,0-1 0,1 1-1,-1 0 1,1-1 0,0 1 0,0-1-1,0 1 1,0-1 0,1 0 0,-1 0-1,0 0 1,1 0 0,3 2 0,11 6 37,-1-1 0,1 0 0,0-1 1,27 8-1,-34-13-30,53 18-98,43 15-441,-94-31 449,-1 0 0,0 1 0,0 0 0,0 1 0,-1 0 0,14 12 1,-22-16 89,0 0 1,0-1 0,0 1 0,0 0-1,-1 0 1,1 0 0,-1 0 0,0 0 0,0 0-1,0 0 1,0 1 0,0-1 0,-1 0 0,1 1-1,-1-1 1,0 0 0,0 1 0,0-1 0,-1 0-1,1 1 1,-1-1 0,0 0 0,0 0-1,0 0 1,0 1 0,-2 2 0,0 5 42,3-11-214,-1 1 0,1-1 0,0 0 0,0 0 0,0 1 0,0-1 0,0 0 0,0 0-1,0 1 1,0-1 0,0 0 0,0 1 0,-1-1 0,1 0 0,1 0 0,-1 1 0,0-1 0,0 0 0,0 1 0,0-1 0,0 0 0,0 0 0,0 1 0,0-1 0,0 0 0,0 0 0,1 1 0,-1-1 0,0 0-1,0 0 1,0 0 0,1 1 0,-1-1 0,0 0 0,0 0 0,0 0 0,1 1 0,-1-1 0,0 0 0,0 0 0,1 0 0,-1 0 0,0 0 0,1 0 0,-1 0 0,0 0 0,0 0 0,1 0 0,-1 0 0,0 0-1,0 0 1,1 0 0,-1 0 0,0 0 0,1 0 0,-1 0 0,0 0 0,0 0 0,1 0 0,0 0 120,11 0-6303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6:40.072"/>
    </inkml:context>
    <inkml:brush xml:id="br0">
      <inkml:brushProperty name="width" value="0.025" units="cm"/>
      <inkml:brushProperty name="height" value="0.025" units="cm"/>
    </inkml:brush>
  </inkml:definitions>
  <inkml:trace contextRef="#ctx0" brushRef="#br0">74 794 8712,'0'0'155,"-8"6"-32,-57 39-91,106-12 1286,3 4-1024,72 79 0,-73-70 186,54 45-1,-80-77-458,0-2 0,1 0 0,0-1 0,1-1-1,0 0 1,0-1 0,27 7 0,21-1-11,1-2-1,0-4 1,97 1-1,-89-7 7,0 4 0,104 21-1,-11 20-33,-99-27-19,0-2 1,133 17-1,-56-31 58,255-24 0,-18-1 33,-70 31-74,20 0-33,-256-12 32,-1-4-1,100-19 0,53-25-429,-51 9 220,273-24 0,13 50 337,99-7 65,-291-5-137,367-27-50,-448 46 87,256 23 1,-74 3 23,-291-21-104,0-3 1,123-24-1,-67 1 20,247-57 42,-334 70-93,0-2 0,-2-3 0,0-2 0,-1-2 0,-2-2 0,48-34 0,-57 33-9,-1-2 0,-2-2 0,-1-1 0,-1-2 0,-2-1-1,-2-1 1,33-52 0,-55 78 40,-1 0 0,-1-1 0,0 0 0,0 0 0,-1 0 1,-1 0-1,0-1 0,0 1 0,-1-1 0,1-21 0,-3 25 50,-1 1 1,0-1 0,0 1-1,-1-1 1,1 1 0,-2 0-1,1 0 1,-1 0 0,0 0-1,-1 0 1,0 0 0,0 1-1,0 0 1,-1 0 0,1 0-1,-1 0 1,-10-7 0,-11-9-14,-1 2 0,-1 1 1,0 2-1,-2 0 0,0 2 1,0 2-1,-2 0 0,1 2 1,-38-8-1,-44-4 106,-150-13 1,218 31-180,-590-34-503,-1 36 615,-220 20 24,-309 61-11,325-11-32,34-17 135,-189 10 77,434-55-265,-57 4 224,162 40 676,351-30-626,1 5 1,-131 47-1,211-62-591,0 1-1,0 1 1,1 0 0,-40 28 0,56-34 136,0 1 0,1 0 0,0 0 0,0 0 0,0 1 0,1 0 0,0 0 0,0 1 0,0-1 0,1 1 0,1 0 0,-1 0 0,1 0 0,0 0 0,1 1-1,0-1 1,-1 17 0,1 32-4132</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5.530"/>
    </inkml:context>
    <inkml:brush xml:id="br0">
      <inkml:brushProperty name="width" value="0.025" units="cm"/>
      <inkml:brushProperty name="height" value="0.025" units="cm"/>
    </inkml:brush>
  </inkml:definitions>
  <inkml:trace contextRef="#ctx0" brushRef="#br0">110 301 15535,'0'0'6945,"-11"1"-6214,6-1-542,-1 1-1,1 0 0,0 0 0,0 1 0,-1 0 1,1 0-1,0 0 0,0 0 0,0 1 1,1 0-1,-9 6 0,10-7-125,1 1-1,-1-1 1,1 1-1,0 0 1,0 0-1,0 0 1,0 0-1,0 0 1,0 0-1,1 0 1,0 1 0,0-1-1,0 0 1,0 1-1,0-1 1,1 1-1,-1-1 1,1 1-1,0-1 1,0 1-1,0-1 1,1 1 0,-1-1-1,2 4 1,-1-4-45,0 0 0,1-1 0,-1 1 1,1-1-1,0 1 0,0-1 1,0 0-1,0 0 0,0 0 1,0 0-1,0 0 0,1 0 0,-1 0 1,1-1-1,0 0 0,-1 1 1,1-1-1,0 0 0,0 0 1,-1 0-1,1-1 0,0 1 0,0-1 1,0 1-1,0-1 0,4 0 1,0 1 1,1-1-1,0 0 1,0 0 0,0-1 0,0 0 0,-1 0 0,1-1-1,14-4 1,-16 3-160,0-1-1,-1 1 1,0-1-1,0 0 1,0 0 0,-1 0-1,1-1 1,-1 0-1,0 1 1,0-2-1,-1 1 1,1 0-1,-1-1 1,0 1 0,-1-1-1,1 0 1,-1 0-1,-1 0 1,1 0-1,-1-1 1,0 1 0,0 0-1,0 0 1,-1-1-1,-1-10 1,1 17 141,0-1-1,0 1 1,1-1 0,-1 1-1,0-1 1,0 1 0,0 0 0,0-1-1,0 1 1,0-1 0,0 1 0,0-1-1,0 1 1,0-1 0,0 1 0,0-1-1,-1 1 1,1-1 0,0 1 0,0 0-1,0-1 1,-1 1 0,1-1 0,0 1-1,0-1 1,-1 1 0,1 0-1,0-1 1,-1 1 0,1 0 0,0-1-1,-1 1 1,1 0 0,-1 0 0,1-1-1,0 1 1,-1 0 0,1 0 0,-1 0-1,1 0 1,-1 0 0,1-1 0,-1 1-1,1 0 1,-1 0 0,1 0 0,-1 0-1,1 0 1,0 0 0,-1 1 0,1-1-1,-1 0 1,1 0 0,-1 0-1,1 0 1,-1 0 0,1 1 0,0-1-1,-1 0 1,1 0 0,-1 1 0,1-1-1,-1 1 1,-1 0 53,0 1 0,0 0 0,0-1 0,0 1 0,0 0-1,1 0 1,-1 0 0,1 0 0,-1 0 0,1 1 0,-1 2 0,0-2-4,1 0-1,0 0 1,0 0 0,0 0 0,0 1 0,1-1 0,-1 0 0,1 1 0,0-1-1,0 1 1,0-1 0,0 0 0,1 1 0,0-1 0,-1 0 0,1 0-1,0 1 1,0-1 0,1 0 0,-1 0 0,1 0 0,-1 0 0,1 0-1,0-1 1,0 1 0,1 0 0,-1-1 0,0 0 0,1 1 0,-1-1 0,1 0-1,0 0 1,0 0 0,0-1 0,0 1 0,0-1 0,0 0 0,0 1-1,0-1 1,0-1 0,1 1 0,-1 0 0,0-1 0,1 0 0,-1 0-1,4 0 1,7 1-6,1-1 0,-1-1 0,0 0-1,1-1 1,-1 0 0,0-1-1,0-1 1,0 0 0,-1-1 0,1-1-1,-1 0 1,-1 0 0,1-1 0,20-16-1,-24 15-348,0 0 0,0 0 0,0-1 0,-1 0 0,-1-1-1,1 1 1,-2-2 0,1 1 0,-1-1 0,-1 0 0,0 0 0,0 0-1,-2-1 1,1 1 0,-1-1 0,-1 0 0,2-21 0,-3 28 351,-1 0-1,0 0 1,0 0 0,-1 0 0,1 0 0,-1 0 0,0 0 0,-3-7-1,3 11-1,1 0-1,-1 0 1,0 0-1,0 0 1,0 0-1,0 0 1,1 0-1,-1 0 1,0 0-1,0 0 1,-1 1-1,1-1 1,0 0-1,0 1 1,0-1-1,0 1 1,-1-1-1,1 1 1,0 0-1,0 0 1,-1-1-1,1 1 1,0 0-1,0 0 1,-1 0-1,1 0 1,0 0-1,-1 1 1,1-1-1,0 0 1,0 0-1,-1 1 0,1-1 1,0 1-1,0-1 1,0 1-1,0 0 1,-2 1-1,-1 0 65,1 0 0,-1 1 0,1-1 0,-1 1 0,1 0 0,0 0 0,0 0 0,0 0-1,1 1 1,-1-1 0,1 1 0,0 0 0,0 0 0,0-1 0,1 1 0,-1 0 0,1 1 0,0-1-1,-1 8 1,-2 8 80,2 0 0,1 37 0,1-49-182,0-3 10,0 1 0,0-1-1,1 1 1,0-1 0,0 0-1,1 0 1,-1 0 0,1 0-1,0 0 1,0 0 0,1 0 0,0 0-1,-1-1 1,2 0 0,-1 1-1,0-1 1,1 0 0,0-1-1,0 1 1,0 0 0,0-1-1,0 0 1,1 0 0,0-1-1,7 4 1,-6-3 59,0-1-1,1 0 1,-1-1 0,0 1-1,1-1 1,-1-1 0,1 1-1,-1-1 1,1 0 0,-1 0-1,1-1 1,-1 0-1,1 0 1,-1-1 0,0 0-1,0 0 1,1 0 0,-1-1-1,-1 1 1,12-8 0,-6 1-64,0 0 1,-1-1 0,0 0 0,-1 0 0,0-1 0,-1 0 0,0-1 0,-1 1 0,0-1 0,-1-1 0,0 0 0,5-16 0,-6 12-148,0 1 0,-1-1 0,-1 0-1,0-1 1,-1 1 0,-1 0 0,-1-1-1,0 1 1,-5-25 0,5 41 139,0 1 0,0-1 0,1 1 1,-1 0-1,0-1 0,0 1 0,0-1 0,-1 1 0,1-1 0,0 1 1,0 0-1,0-1 0,0 1 0,0-1 0,0 1 0,-1 0 0,1-1 1,0 1-1,0-1 0,0 1 0,-1 0 0,1-1 0,0 1 0,-1 0 1,1 0-1,0-1 0,-1 1 0,1 0 0,0 0 0,-1-1 0,1 1 1,0 0-1,-1 0 0,1 0 0,-1 0 0,0-1 0,-10 15-25,-3 26 99,7-7-23,2-1 0,2 1 0,0 0 0,3 0 1,0 0-1,8 46 0,-4-63-32,0-1 0,12 29 1,-15-40-10,1 0 1,0 0 0,0 0-1,0 0 1,0-1 0,1 1-1,0-1 1,-1 1 0,1-1-1,0 0 1,1 0 0,-1 0-1,0-1 1,1 1 0,0-1-1,3 3 1,-6-5-2,-1 0 0,0 0 1,1 0-1,-1 0 1,0 0-1,1 0 0,-1 0 1,0 0-1,1 0 0,-1 0 1,0 0-1,1-1 0,-1 1 1,0 0-1,0 0 0,1 0 1,-1 0-1,0 0 0,1-1 1,-1 1-1,0 0 0,0 0 1,1 0-1,-1-1 0,0 1 1,0 0-1,0 0 0,1-1 1,-1 1-1,0 0 0,0-1 1,0 1-1,0 0 0,0-1 1,0 1-1,0 0 0,0 0 1,1-1-1,-1 1 0,1-23 28,-8-22-434,-67-168-258,74 213 661,0 0 1,1-1-1,-1 1 0,0 0 0,0-1 0,1 1 0,-1 0 1,0 0-1,1-1 0,-1 1 0,0 0 0,1 0 0,-1 0 0,0-1 1,1 1-1,-1 0 0,0 0 0,1 0 0,-1 0 0,1 0 0,-1 0 1,0 0-1,1 0 0,-1 0 0,1 0 0,-1 0 0,0 0 0,1 0 1,-1 0-1,0 0 0,1 0 0,-1 0 0,1 0 0,-1 1 0,0-1 1,1 0-1,-1 0 0,0 0 0,1 1 0,19 5-97,11 8 161,64 20 1,-83-31-41,0 0 0,1-1 0,-1 0-1,0-1 1,1-1 0,-1 0 0,1-1 0,23-3 0,-32 2-35,0 1 1,0-1-1,1 0 1,-1 0-1,0 0 1,0-1-1,-1 1 0,1-1 1,-1 0-1,1 0 1,-1 0-1,0-1 0,0 1 1,0-1-1,0 0 1,-1 0-1,0 1 1,1-2-1,-2 1 0,3-6 1,-1 4-95,-1 0 0,0 0 0,-1 0 0,0-1 0,0 1 0,0 0 0,-1-1 0,0 1 0,0 0 0,0-1 0,-1 1 0,0 0 0,0-1 0,-3-6 0,3 10 82,0 1 0,-1 0 0,1-1 0,-1 1 1,1 0-1,-1 0 0,0 0 0,0 0 0,0 0 1,0 0-1,0 0 0,0 1 0,-1-1 0,1 1 0,-1-1 1,1 1-1,-1 0 0,1 0 0,-1 0 0,0 1 1,1-1-1,-1 1 0,0-1 0,1 1 0,-1 0 1,0 0-1,0 0 0,1 0 0,-1 0 0,0 1 1,0-1-1,1 1 0,-1 0 0,0 0 0,1 0 0,-1 0 1,1 0-1,0 1 0,-1-1 0,1 1 0,0-1 1,0 1-1,0 0 0,0 0 0,-3 4 0,0 2 90,0 0-1,1 1 1,1 0 0,0 0-1,0 0 1,0 0-1,1 0 1,1 1-1,-1-1 1,2 1-1,-1-1 1,1 1-1,1-1 1,-1 1 0,2-1-1,-1 1 1,1-1-1,5 11 1,-5-12-37,1-2 0,0 1 0,1 0 0,0 0-1,0-1 1,0 0 0,1 0 0,0 0 0,0-1 0,1 1 0,-1-1 0,1-1 0,0 1 0,0-1 0,1 0 0,-1 0 0,1-1 0,0 1 0,0-2 0,0 1 0,1-1 0,-1 0 0,10 1 0,-7-1 1,-1-1 1,1 0-1,0-1 1,-1 0 0,1-1-1,0 0 1,0 0-1,-1-1 1,1 0-1,-1-1 1,14-5 0,-19 6-77,0 0 0,0-1 0,0 0 0,0 0 0,0 0 0,-1 0 0,1 0 0,-1-1 0,0 1 0,0-1 0,0 0 0,-1 0 0,1 0 0,-1-1 0,0 1 0,0 0 0,-1-1 0,1 1 0,-1-1 0,0 0 0,0 1 0,0-1 0,-1 0 0,0 0 0,0-5 0,-6-22-284,5 32 321,1-1 0,-1 0-1,1 1 1,-1-1 0,1 1 0,-1-1 0,1 1 0,-1-1 0,1 1 0,-1-1-1,0 1 1,1-1 0,-1 1 0,0 0 0,1-1 0,-1 1 0,0 0 0,1 0-1,-1 0 1,0-1 0,0 1 0,1 0 0,-1 0 0,0 0 0,0 0-1,1 0 1,-1 1 0,0-1 0,0 0 0,1 0 0,-1 0 0,0 0 0,0 1-1,1-1 1,-1 0 0,0 1 0,1-1 0,-1 1 0,1-1 0,-1 1 0,1-1-1,-2 2 1,0 0 30,1 0 1,-1 0-1,0 0 0,1 0 0,0 1 0,-1-1 1,1 0-1,0 1 0,0-1 0,0 1 0,1 0 1,-1-1-1,0 1 0,1 0 0,0-1 0,0 1 1,0 0-1,0-1 0,0 1 0,0 0 0,1-1 1,0 4-1,0-1-10,0 0 1,0 0 0,0 0-1,1 0 1,-1-1-1,1 1 1,0-1 0,1 1-1,-1-1 1,1 0 0,5 7-1,-2-6-91,0-1-1,0 0 0,0 0 1,1 0-1,0-1 0,-1 0 1,15 4-1,16-4-3102,-35-4 2705,0 1-1,0 0 1,0-1 0,0 1-1,-1-1 1,1 0-1,0 0 1,0 0 0,-1 0-1,1 0 1,0 0 0,-1 0-1,1-1 1,-1 1 0,3-2-1,9-20-8179</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5.872"/>
    </inkml:context>
    <inkml:brush xml:id="br0">
      <inkml:brushProperty name="width" value="0.025" units="cm"/>
      <inkml:brushProperty name="height" value="0.025" units="cm"/>
    </inkml:brush>
  </inkml:definitions>
  <inkml:trace contextRef="#ctx0" brushRef="#br0">4 0 18033,'-4'0'1249,"4"12"-1345,4 8 32,9 3-288,9 2-2659,6 0-3395</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6.260"/>
    </inkml:context>
    <inkml:brush xml:id="br0">
      <inkml:brushProperty name="width" value="0.025" units="cm"/>
      <inkml:brushProperty name="height" value="0.025" units="cm"/>
    </inkml:brush>
  </inkml:definitions>
  <inkml:trace contextRef="#ctx0" brushRef="#br0">114 358 15503,'0'0'2834,"-9"-4"-592,5 2-2006,-1-1 223,-1 0 0,1 0 0,-1 1 0,0 0 0,0 0 0,0 1 0,0-1 0,-1 1 0,1 0 0,0 1 1,0 0-1,-11 0 0,16 0-445,1 0 0,-1 0 1,0 1-1,1-1 0,-1 0 1,1 0-1,-1 0 1,1 0-1,0 1 0,-1-1 1,1 0-1,-1 0 0,1 1 1,-1-1-1,1 0 0,0 1 1,-1-1-1,1 0 1,0 1-1,-1-1 0,1 1 1,0-1-1,-1 0 0,1 1 1,0-1-1,0 1 0,0-1 1,-1 1-1,1-1 1,0 1-1,0-1 0,0 1 1,0-1-1,0 1 0,0-1 1,0 1-1,0-1 0,0 1 1,0-1-1,0 1 1,0-1-1,0 1 0,1-1 1,-1 1-1,0-1 0,0 1 1,0-1-1,1 1 0,0 0 1,19 18 115,-7-15-53,-1 0-1,2 0 0,-1-1 0,0-1 0,0 0 1,1-1-1,-1 0 0,1-1 0,-1-1 1,25-4-1,-20 2-194,1-1 1,-1-1-1,0-1 1,0 0-1,-1-2 1,0 0 0,19-11-1,-27 13-191,-1 0-1,0-1 1,0 1 0,-1-2-1,1 1 1,-2-1 0,1 0-1,-1 0 1,0-1 0,-1 1 0,0-1-1,6-15 1,-9 19 128,-1 0 0,1 0 0,-1 0 0,0-1 0,0 1 0,-1 0 0,1-1 0,-1 1 0,0-1-1,-1 1 1,1 0 0,-1-1 0,0 1 0,-1 0 0,1 0 0,-1 0 0,0 0 0,0 0 0,-1 0 0,1 0 0,-1 1 0,0-1 0,0 1 0,-1 0 0,-6-6 0,0 1 396,0 1 1,-1 0-1,0 1 0,0 1 1,-1-1-1,1 2 1,-2 0-1,1 0 0,0 1 1,-1 1-1,0 0 1,0 0-1,0 1 0,0 1 1,0 1-1,0-1 1,0 2-1,0 0 0,-24 5 1,34-5-177,0-1 1,1 1 0,-1 0-1,1 0 1,-1 0-1,1 0 1,0 1-1,-1-1 1,1 1-1,0-1 1,0 1 0,0 0-1,0 0 1,0 0-1,0 0 1,1 0-1,-1 0 1,1 1 0,-1-1-1,1 1 1,0-1-1,0 0 1,0 1-1,0 0 1,0-1 0,1 1-1,-1 0 1,1-1-1,0 1 1,-1 0-1,1-1 1,1 1-1,-1 0 1,1 5 0,1-2-12,0 1 1,0-1 0,1 0 0,0 0 0,0 0 0,0 0-1,1 0 1,-1-1 0,2 1 0,-1-1 0,0 0 0,1 0-1,7 5 1,21 13 211,1-1 1,38 18-1,-29-17-208,45 31-1,-76-45-216,-1-1-1,-1 1 1,1 1-1,-2 0 0,1 0 1,-1 1-1,-1 0 1,10 18-1,-16-26 167,-1-1 0,1 1 0,-1 0 0,0 0 0,0 0-1,0 0 1,0 0 0,-1 0 0,1 0 0,-1 0 0,0 0 0,0 0 0,0 0 0,0 0 0,0 0-1,-1 0 1,1 0 0,-1 0 0,0 0 0,0 0 0,0 0 0,0 0 0,-3 3 0,3-4-346,-1 0 0,1 0 0,-1-1 0,0 1 0,0 0 1,0-1-1,0 1 0,0-1 0,0 0 0,0 1 0,-3 0 0,-10 2-7023</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7.227"/>
    </inkml:context>
    <inkml:brush xml:id="br0">
      <inkml:brushProperty name="width" value="0.025" units="cm"/>
      <inkml:brushProperty name="height" value="0.025" units="cm"/>
    </inkml:brush>
  </inkml:definitions>
  <inkml:trace contextRef="#ctx0" brushRef="#br0">97 219 9289,'5'-12'4062,"-2"6"-3840,6-15 1039,-1-1 0,0 1 0,-2-1 0,-1-1 0,0 1 0,1-29 0,-5 50-1247,-1 1 0,0-1 0,0 0 1,0 1-1,0-1 0,0 1 0,0-1 0,0 1 0,0-1 1,0 0-1,0 1 0,0-1 0,0 1 0,-1-1 0,1 1 1,0-1-1,0 0 0,0 1 0,-1-1 0,1 1 0,0-1 1,-1 1-1,1 0 0,-1-1 0,1 1 0,0-1 0,-1 1 1,1 0-1,-1-1 0,1 1 0,-1 0 0,1-1 0,-1 1 0,1 0 1,-1 0-1,1-1 0,-1 1 0,0 0 0,1 0 0,-1 0 1,1 0-1,-1 0 0,1 0 0,-1 0 0,0 0 0,1 0 1,-2 0-1,1 1-19,-1 0 0,0-1 0,1 1 0,-1 0 1,1 0-1,-1 0 0,1 0 0,0 0 0,-1 0 1,1 1-1,0-1 0,0 0 0,0 1 0,0-1 0,0 1 1,-1 1-1,-6 14 232,2 1 1,0 1-1,1-1 0,0 1 1,2 0-1,-2 24 1,2 122 1218,4-107-1233,-2-22-116,2 1 1,2-1-1,9 51 1,-6-76 195,-2-23 443,0-22-25,-3 12-834,-1 1 1,-1-1 0,-1 1-1,-1-1 1,-1 1 0,-1 0-1,0 0 1,-2 1 0,0 0-1,-1 0 1,-2 0-1,-14-24 1,23 43 106,1 0 0,-1 0 0,1 0 1,-1 0-1,1 0 0,-1 0 0,0 0 0,0 0 0,1 1 1,-1-1-1,0 0 0,0 0 0,0 1 0,0-1 0,0 1 1,0-1-1,0 1 0,0-1 0,0 1 0,0-1 0,-1 1 0,1 0 1,0 1 0,1-1 0,-1 1-1,1-1 1,-1 1 0,1 0-1,-1-1 1,1 1 0,0 0 0,-1-1-1,1 1 1,0 0 0,0-1-1,-1 1 1,1 0 0,0 0 0,0-1-1,0 1 1,0 0 0,0 0-1,0 0 1,0 0 0,6 53-38,-3-47 69,0 0-1,1-1 1,0 1-1,0-1 0,0 0 1,1 0-1,0-1 1,0 1-1,0-1 1,0 0-1,1 0 0,0-1 1,0 0-1,1 0 1,-1 0-1,1-1 1,0 0-1,-1 0 0,13 3 1,3 0 59,1-1 0,-1 0 0,1-2 0,0-1-1,26 0 1,-31-3 144,0 0 1,0-1-1,0-1 0,0 0 0,20-7 0,-30 7-120,1 0 0,-1-1 1,0 1-1,0-1 0,0-1 1,0 0-1,-1 0 0,0 0 0,0-1 1,0 0-1,-1 0 0,9-11 0,-15 17-98,1-1-1,-1 0 1,1 1-1,-1-1 1,1 0-1,-1 1 1,1-1-1,-1 0 1,0 0-1,0 1 1,1-1-1,-1 0 1,0 0-1,0 0 1,0 1-1,0-1 1,0 0-1,0 0 1,0 0-1,0 0 1,0 1-1,0-3 1,-1 3-15,1 0 0,0-1 0,-1 1 0,1-1-1,-1 1 1,1 0 0,-1-1 0,1 1 0,-1 0 0,1 0 0,-1-1 0,1 1 0,-1 0 0,1 0 0,-1 0 0,0 0 0,1 0 0,-1 0 0,1 0-1,-1 0 1,1 0 0,-1 0 0,-1 0 0,1 0 20,-1 0-1,0 1 1,1-1 0,-1 1-1,1-1 1,-1 1-1,0-1 1,1 1 0,-1 0-1,1 0 1,-1 0-1,1 0 1,0 0 0,-1 0-1,1 0 1,0 0-1,0 0 1,0 1 0,0-1-1,0 1 1,0-1-1,-1 3 1,2-3 0,0 0 0,0 1 0,0-1 0,0 0 1,0 0-1,0 1 0,0-1 0,1 0 0,-1 0 0,1 0 0,-1 0 1,1 1-1,-1-1 0,1 0 0,-1 0 0,1 0 0,0 0 0,0 0 0,-1 0 1,1 0-1,0-1 0,0 1 0,0 0 0,0 0 0,0-1 0,0 1 0,0 0 1,0-1-1,0 1 0,1-1 0,-1 0 0,0 1 0,0-1 0,0 0 0,1 0 1,-1 1-1,2-1 0,60 7 278,-50-7-257,70 12-6924,-82-12 6662,-1 0-1,1-1 0,-1 1 1,1 0-1,-1-1 0,0 1 1,1-1-1,-1 1 0,1-1 0,-1 1 1,0-1-1,0 1 0,1-1 1,-1 1-1,0-1 0,0 1 1,0-1-1,0 0 0,1 1 1,-1-1-1,0 1 0,0-1 1,0 1-1,0-1 0,0 0 1,0 1-1,-1-1 0,1 1 1,0-1-1,0 1 0,0-2 0,-1-3-1473,1-12-3912</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7.567"/>
    </inkml:context>
    <inkml:brush xml:id="br0">
      <inkml:brushProperty name="width" value="0.025" units="cm"/>
      <inkml:brushProperty name="height" value="0.025" units="cm"/>
    </inkml:brush>
  </inkml:definitions>
  <inkml:trace contextRef="#ctx0" brushRef="#br0">1 0 13004,'0'0'4453,"40"49"-6535,-14-32-2018,-6 1-3107</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8.024"/>
    </inkml:context>
    <inkml:brush xml:id="br0">
      <inkml:brushProperty name="width" value="0.025" units="cm"/>
      <inkml:brushProperty name="height" value="0.025" units="cm"/>
    </inkml:brush>
  </inkml:definitions>
  <inkml:trace contextRef="#ctx0" brushRef="#br0">163 135 5061,'0'0'20611,"-6"-9"-20296,3 5-317,0 1 0,-1-1 0,1 1 0,-1-1 0,0 1 0,0 0 0,0 1 0,0-1 0,0 1 0,-1-1 0,1 1 0,-7-2 0,7 3 5,1 0-1,0 1 1,-1-1-1,1 1 0,0 0 1,-1-1-1,1 1 1,0 1-1,-1-1 0,1 1 1,0-1-1,-1 1 1,1 0-1,0 0 1,0 0-1,0 0 0,0 1 1,0 0-1,0-1 1,0 1-1,0 0 0,0 0 1,-4 5-1,6-6 17,-1 0 0,1 1 0,-1-1 0,1 1 0,0-1 0,0 1 0,-1-1 0,1 1 0,0 0 0,0-1 0,0 1 0,1 0 0,-1 0 0,0 0 0,1 0 0,-1 0 0,1 0 0,0 0 0,0-1 0,-1 1 0,1 0 0,1 0 0,-1 0 0,0 0 0,0 0-1,1 2 1,0-2-2,1 0 0,-1 0 0,1 0 0,-1 0-1,1 0 1,0-1 0,-1 1 0,1-1-1,0 1 1,0-1 0,0 0 0,0 0-1,0 0 1,1 0 0,-1 0 0,0 0-1,0 0 1,1-1 0,-1 1 0,0-1-1,3 0 1,15 3-64,-1-2 0,1 0 0,0-2 1,0 0-1,-1-1 0,1-1 0,-1 0 0,0-2 0,0 0 0,0-1 0,-1-1 0,1-1 0,30-18 0,-44 21-70,-7 7 136,-1 1 1,0-1-1,1 1 0,-1 0 1,1 0-1,0-1 1,0 1-1,0 1 0,1-1 1,-4 6-1,5-8 1,0 0 0,0 0 0,0 0 0,0 0 0,0 0 0,0 0 0,0 0 0,0 0 0,0 0 0,1 0 0,-1 0 0,0 0 0,1 0 0,-1 0 0,1 0 1,-1 0-1,1 0 0,-1 0 0,1 0 0,0-1 0,-1 1 0,1 0 0,0 0 0,0-1 0,-1 1 0,1-1 0,0 1 0,0 0 0,0-1 0,0 0 0,0 1 0,0-1 0,0 1 0,0-1 0,0 0 0,0 0 0,0 0 0,0 0 0,0 0 0,0 0 0,0 0 0,0 0 0,2 0 0,3 1-78,1-1 0,-1 1 0,0-1-1,1-1 1,-1 1 0,1-1 0,-1 0-1,0-1 1,1 1 0,-1-1-1,0 0 1,0-1 0,0 0 0,-1 0-1,1 0 1,-1 0 0,9-7 0,-2-2-1155,-1 0 1,0 0 0,-1-1-1,0-1 1,13-23 0,-2 10-866,-19 25 2176,1 0 0,-1 0-1,1 0 1,-1 0 0,1 1 0,0-1-1,0 1 1,-1-1 0,1 1 0,0 0-1,6-1 1,-6 2 28,-1 0 0,1 0 0,0 0 0,-1 0-1,1 1 1,0-1 0,-1 1 0,1 0 0,-1 0 0,1 0-1,-1 0 1,1 0 0,-1 0 0,0 1 0,1-1 0,-1 1-1,0 0 1,0-1 0,0 1 0,0 0 0,0 0 0,-1 0 0,1 0-1,-1 1 1,1-1 0,1 4 0,-1-2-87,0-1 0,0 1 0,-1 0 0,1-1 0,-1 1 0,0 0 0,0 0 0,0 0 0,-1 0 0,1 0 0,-1 0 0,0 0 0,0 0 0,0 0 0,0 0 0,-1 0 0,0 0 0,0 0 0,-3 7 0,-1 1 244,-1-1 0,-1 0 0,0 0 0,-15 17 0,7-9 501,15-18-756,-1-1 0,1 1 0,-1-1 1,1 1-1,-1 0 0,1-1 0,-1 1 0,1-1 1,0 1-1,-1 0 0,1-1 0,0 1 0,0 0 1,0-1-1,-1 1 0,1 0 0,0 0 0,0-1 1,0 1-1,0 0 0,0-1 0,0 1 0,0 0 1,0 0-1,1-1 0,-1 1 0,0 0 0,0-1 1,1 1-1,-1 0 0,0-1 0,1 2 0,1-1 25,0 1-1,-1-1 1,1 0-1,0 0 1,0 0-1,0-1 1,0 1-1,0 0 1,0-1-1,0 1 0,4 0 1,69 1 500,-63-2-526,2 0-377,-4 0 482,1 0 0,-1 0-1,0-1 1,13-3 0,1-9-2050,-23 12 1562,0 0 0,0 0 0,0-1 0,0 1 0,0 0 0,0-1 0,-1 1 0,1-1 0,-1 1 0,1-1 0,-1 1 0,1-1 1,-1 0-1,0 1 0,0-1 0,0-1 0,0-16-6707</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8.409"/>
    </inkml:context>
    <inkml:brush xml:id="br0">
      <inkml:brushProperty name="width" value="0.025" units="cm"/>
      <inkml:brushProperty name="height" value="0.025" units="cm"/>
    </inkml:brush>
  </inkml:definitions>
  <inkml:trace contextRef="#ctx0" brushRef="#br0">0 13 10826,'0'0'4484,"76"18"-2626,-30-13-769,2 3-929,2-5-160,-2-1-2146,-5-2-4035</inkml:trace>
  <inkml:trace contextRef="#ctx0" brushRef="#br0" timeOffset="1">416 1 12684,'0'0'10570,"-44"58"-10538,44-39-32,0-4 32,6 3 32,-3-7-64,3-4-833,5-3-448,4-4-449,-2-1-2113,3-13-3076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9.020"/>
    </inkml:context>
    <inkml:brush xml:id="br0">
      <inkml:brushProperty name="width" value="0.025" units="cm"/>
      <inkml:brushProperty name="height" value="0.025" units="cm"/>
    </inkml:brush>
  </inkml:definitions>
  <inkml:trace contextRef="#ctx0" brushRef="#br0">1 197 15471,'0'0'7698,"4"9"-7111,-2-4-522,0-1-1,1 0 1,-1 1 0,1-1 0,0 0-1,0 0 1,0-1 0,1 1 0,-1-1-1,1 1 1,0-1 0,0 0 0,0-1-1,0 1 1,0-1 0,1 1 0,-1-1-1,1-1 1,0 1 0,-1-1 0,1 1-1,9 0 1,60 4 440,-70-6-490,0 0 0,-1 0-1,1 0 1,-1 0-1,1-1 1,-1 1 0,1-1-1,-1 0 1,1 0 0,-1-1-1,0 1 1,1-1 0,-1 1-1,0-1 1,0 0 0,0 0-1,5-5 1,-8 7-29,1-1-1,-1 1 1,1 0 0,-1-1 0,0 1-1,1-1 1,-1 1 0,0-1 0,0 1-1,1-1 1,-1 1 0,0-1-1,0 0 1,0 1 0,0-1 0,0 1-1,0-1 1,1 1 0,-1-1 0,0 1-1,-1-1 1,1 0 0,0 1 0,0-1-1,0 1 1,0-1 0,0 1-1,-1-1 1,1 1 0,0-1 0,0 1-1,-1-1 1,1 1 0,-1-1 0,9-2 235,1 2-184,0 0-1,0-1 0,0 0 1,0-1-1,0 0 0,0 0 1,0-1-1,-1 0 0,0-1 1,0 0-1,0 0 0,11-10 1,-9 7-379,-1 0 1,0 0-1,0-1 1,-1 0 0,0-1-1,-1 0 1,0 0 0,-1-1-1,7-12 1,-6-24-1872,-10 23 1999,3 23 242,0 1 0,0-1 0,0 1 1,-1 0-1,1-1 0,0 1 0,0 0 0,0-1 0,-1 1 0,1 0 0,0-1 0,0 1 1,-1 0-1,1 0 0,0-1 0,-1 1 0,1 0 0,0 0 0,-1 0 0,1-1 0,0 1 0,-1 0 1,1 0-1,-1 0 0,1 0 0,0 0 0,-1 0 0,1 0 0,-1 0 0,1 0 0,0 0 0,-1 0 1,1 0-1,0 0 0,-1 0 0,1 0 0,-1 0 0,1 0 0,-1 1 0,-1 0 73,-1 1-1,1 0 0,0 0 0,0 1 0,0-1 1,0 0-1,0 1 0,1-1 0,-1 1 1,1-1-1,-1 1 0,1 0 0,0 0 0,0-1 1,0 1-1,1 0 0,-1 0 0,0 3 0,-7 60 1313,8-63-1350,-1 12 1,1 1 1,0 0 0,2 0 0,0-1 0,0 1 0,2-1 0,0 1 0,0-1 0,2 0 0,0-1 0,0 1 0,2-1 0,-1-1 0,2 1 0,0-1 0,0-1 0,17 18 0,-18-25-126,-10-14-155,-9-14-404,-112-120-3139,7 9 3482,116 133 280,-2-1 218,-1-1 0,1 0-1,0 0 1,0-1 0,0 1-1,0 0 1,0-1 0,1 1-1,0-1 1,0 0 0,0 1-1,-1-6 1,7 9-1,0-1-1,0 1 1,0 0-1,0 0 1,0 1-1,0-1 1,8 3-1,35 10 523,52 22-1,-21-6-1505,2-6-5224,-58-19-1090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59.673"/>
    </inkml:context>
    <inkml:brush xml:id="br0">
      <inkml:brushProperty name="width" value="0.025" units="cm"/>
      <inkml:brushProperty name="height" value="0.025" units="cm"/>
    </inkml:brush>
  </inkml:definitions>
  <inkml:trace contextRef="#ctx0" brushRef="#br0">1 339 8168,'0'0'1516,"9"0"-438,92-6 2296,152-26 0,-103 9-2739,1363-129 1430,5 57 126,-1413 89-1706,674-19 1142,-393 34-2590,-2 22-3887,-318-26 996,-51-5-1223</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2:30.005"/>
    </inkml:context>
    <inkml:brush xml:id="br0">
      <inkml:brushProperty name="width" value="0.025" units="cm"/>
      <inkml:brushProperty name="height" value="0.025" units="cm"/>
    </inkml:brush>
  </inkml:definitions>
  <inkml:trace contextRef="#ctx0" brushRef="#br0">426 49 5669,'0'0'7143,"-61"0"-6823,29 0 834,3 0-418,5 0-63,2 0 32,-1-1-257,5-2-192,-1-1-224,-1 1-64,0-3-384,-3 1-833,-4-4-833,-3 1-641,-7 2-1665,-4 3-1185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2:15.856"/>
    </inkml:context>
    <inkml:brush xml:id="br0">
      <inkml:brushProperty name="width" value="0.025" units="cm"/>
      <inkml:brushProperty name="height" value="0.025" units="cm"/>
    </inkml:brush>
  </inkml:definitions>
  <inkml:trace contextRef="#ctx0" brushRef="#br0">3774 297 11659,'-60'-47'792,"-2"3"0,-1 2 0,-123-59 1,164 91-917,0 1 0,0 1 1,-1 2-1,1 0 1,-1 1-1,-1 1 1,1 2-1,-1 0 0,1 1 1,-1 2-1,1 0 1,-1 1-1,1 2 0,0 0 1,0 2-1,-36 13 1,13 1-869,2 3 0,1 1 1,0 2-1,-57 48 0,-143 144-3117,168-147 3365,-166 161 2351,-265 331 0,376-395-642,7 5 0,8 5-1,-107 224 1,84-94-810,13 6 0,14 5 0,14 5-1,-76 459 1,-160 1867-112,272-1808 224,54 964 0,120-554 131,126-22-257,-158-947-138,12-3 1,195 404 0,-185-471 16,579 1127 93,-563-1128-129,10-5 0,230 282 0,-311-433-38,3-3 0,1-1 1,4-3-1,100 69 0,-116-93 16,1-2-1,1-1 1,2-2 0,0-2-1,0-2 1,2-2 0,0-2-1,61 8 1,-1-11 107,0-3 0,0-6-1,0-4 1,0-4 0,130-29 0,508-160 73,-582 145-200,-3-6 0,167-88 0,-248 104 30,-1-3 0,-2-4 0,-3-3 0,-2-3 0,113-115 1,-107 83 30,-4-3 1,-5-3 0,-3-3 0,-5-3 0,59-132 0,-22 3 51,94-331 0,107-777 700,-133-26-346,-87 76-401,-47-2-79,-21 821 75,-9 449-6,7-1521 76,-27 1080 248,-104-614-1,35 632-421,-222-648-1,-282-376 73,211 716-421,300 613 206,-6 3 1,-6 4-1,-138-146 0,165 206 140,-4 3 1,-2 3 0,-4 3-1,-147-88 1,160 114 90,-1 2 1,-2 3-1,0 3 1,-2 3 0,-1 3-1,0 3 1,-75-8 0,67 17-2,0 4 0,0 4 0,0 3 0,0 3 0,1 3 0,-107 28 0,80-8-366,1 5 0,1 5 0,3 4 0,-100 58 0,-147 112-2445,-3 30-1399</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2:31.270"/>
    </inkml:context>
    <inkml:brush xml:id="br0">
      <inkml:brushProperty name="width" value="0.025" units="cm"/>
      <inkml:brushProperty name="height" value="0.025" units="cm"/>
    </inkml:brush>
  </inkml:definitions>
  <inkml:trace contextRef="#ctx0" brushRef="#br0">7507 215 5862,'-370'15'7142,"-2"-15"-5497,246-8-1698,-156-29 0,65 5 287,-856-45 1278,464 43-2261,-459-7 667,-1 41-1528,784 5 1814,1 12 1,-290 57 0,483-56-234,0 4 0,1 4 0,1 4 1,2 3-1,-113 62 0,155-70 111,1 2 0,1 2 0,2 2 0,1 2 0,2 1 0,1 2 0,1 1 0,3 2 0,1 2 0,1 1 0,-30 57 0,53-84-77,1 0 0,1 0 0,0 0 0,1 0 1,0 1-1,2 0 0,0 0 0,0 0 0,2 0 0,0 23 0,2-26-16,1 1 0,0 0-1,1-1 1,1 1 0,0-1-1,0 0 1,1 0 0,1-1 0,1 1-1,-1-1 1,2-1 0,12 16-1,-1-3-4,1-2-1,2 0 1,0-2 0,1 0-1,1-2 1,0-1-1,40 22 1,-23-19-8,0-2 1,2-1-1,0-3 1,58 13-1,28-6 18,1-6-1,188-1 1,-301-13 13,1663 1-1230,-798-25-273,14 0 1498,2207-164 184,-2418 90 266,-554 71-288,-2-6-1,-2-6 0,145-62 0,-242 87-68,-1 0 0,0-2-1,-1-2 1,0 0-1,41-36 1,-62 47-51,-1 0 1,0 0-1,0-1 1,-1 0-1,0 0 1,0 0-1,0-1 1,-1 1-1,0-1 1,-1 0-1,0 0 1,0-1-1,-1 1 1,0-1-1,0 1 1,-1-1-1,0 0 1,0 1-1,-1-1 1,0 0-1,-1 0 1,0 1-1,0-1 1,-1 0-1,-5-15 1,0 7-56,-1 0 1,-1 0 0,0 1-1,-1 0 1,-1 0 0,0 1-1,-1 1 1,-1 0 0,0 0-1,-1 2 1,-27-21-1,1 5-207,-1 2-1,-2 2 1,-63-27-1,5 11 75,-3 5-1,-163-35 1,-226-5 834,-305 29 228,265 67-4991,283 3-1356</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3:13.125"/>
    </inkml:context>
    <inkml:brush xml:id="br0">
      <inkml:brushProperty name="width" value="0.025" units="cm"/>
      <inkml:brushProperty name="height" value="0.025" units="cm"/>
    </inkml:brush>
  </inkml:definitions>
  <inkml:trace contextRef="#ctx0" brushRef="#br0">105 15 6758,'0'0'-352,"-56"0"-1089,41 0 992,-1-5-512,-1-4-1025</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3:13.715"/>
    </inkml:context>
    <inkml:brush xml:id="br0">
      <inkml:brushProperty name="width" value="0.025" units="cm"/>
      <inkml:brushProperty name="height" value="0.025" units="cm"/>
    </inkml:brush>
  </inkml:definitions>
  <inkml:trace contextRef="#ctx0" brushRef="#br0">1458 161 1441,'0'0'1121,"-8"-9"-576,2 3-517,0 0-1,-1 0 1,1 1 0,-1 0 0,0 0-1,-1 0 1,1 1 0,-1 0 0,0 1 0,1-1-1,-2 2 1,1-1 0,0 1 0,-16-2-1,-43 3 2314,1 4-1,-122 20 0,-29 3-328,119-23-972,43-3-192,-98 15 0,135-11-980,-1 0 1,1 1-1,0 1 1,0 1-1,1 1 0,0 0 1,0 1-1,1 1 0,-17 13 1,6-1-1,2 2 0,1 0 0,1 2 0,1 0 0,2 2 1,0 0-1,2 1 0,1 1 0,2 1 0,0 0 0,2 1 0,2 0 0,1 1 0,1 0 1,2 1-1,-3 37 0,9-62 181,0 0 0,1-1 0,-1 1 0,2 0 0,-1-1 0,2 1 0,-1-1-1,1 1 1,0-1 0,1 1 0,-1-1 0,2 0 0,-1 0 0,1-1 0,1 1 0,-1-1 0,1 0 0,0 0 0,1 0 0,0-1 0,0 1 0,0-1 0,1-1 0,0 1 0,0-1 0,0-1 0,0 1 0,12 4 0,6 1-9,-1-1 1,2-1-1,-1-1 1,1-1 0,0-2-1,34 3 1,162-6 284,-209-1-299,152-13 90,250-52 1,-393 61-115,700-168 174,-706 168-98,-1-2 0,0 1-1,0-2 1,0 0 0,-1-1-1,0-1 1,-1 0 0,14-11 0,-21 13 27,0 1 1,0-1 0,-1 1 0,1-2 0,-1 1 0,-1 0-1,0-1 1,0 0 0,0 0 0,-1 0 0,0-1-1,-1 1 1,0-1 0,0 1 0,-1-1 0,1-11-1,-2 5 9,1 0 0,-2 0 0,0-1 0,-1 1-1,-1 0 1,0 0 0,-1 1 0,0-1 0,-1 1-1,-1 0 1,0 0 0,-1 0 0,-1 1 0,0 0-1,0 1 1,-2 0 0,1 0 0,-14-12 0,-5-3-133,-2 1 1,0 1 0,-2 2 0,-1 1-1,0 2 1,-2 1 0,-57-23 0,43 23-1013,-1 3 0,-1 1 0,-1 3 0,1 2 0,-63-3 0,-1 10-3106</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4:25.653"/>
    </inkml:context>
    <inkml:brush xml:id="br0">
      <inkml:brushProperty name="width" value="0.025" units="cm"/>
      <inkml:brushProperty name="height" value="0.025" units="cm"/>
    </inkml:brush>
  </inkml:definitions>
  <inkml:trace contextRef="#ctx0" brushRef="#br0">130 14 3555,'0'0'726,"-11"1"193,-107 12 3720,117-13-4239,27 9 774,21 1-1021,1-3 0,79 4-1,102-11 227,-90-3-180,212-7-184,-155 1 90,260 22-1,23 7-22,2-33 219,20 0-182,293 28 874,-533-9 203,377-39 0,-543 23-1196,-95 10-29,0 0 1,1 0-1,-1 0 1,0 0 0,0 0-1,0 0 1,1 0-1,-1 0 1,0 0-1,0 0 1,0 0-1,0 0 1,1 0 0,-1 0-1,0 0 1,0 0-1,0 0 1,1 0-1,-1 0 1,0 0 0,0-1-1,0 1 1,0 0-1,0 0 1,1 0-1,-1 0 1,0 0 0,0-1-1,0 1 1,0 0-1,0 0 1,0 0-1,0 0 1,0-1 0,0 1-1,1 0 1,-1 0-1,0 0 1,0 0-1,0-1 1,0 1 0,0 0-1,0 0 1,0 0-1,0-1 1,0 1-1,0 0 1,-1 0 0,1 0-1,0-1 1,0 1-1,0 0 1,0 0-1,0 0 1,0 0-1,0-1 1,0 1 0,0 0-1,-1 0 1,-12-10-2548,-15 0-1022</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4:27.391"/>
    </inkml:context>
    <inkml:brush xml:id="br0">
      <inkml:brushProperty name="width" value="0.025" units="cm"/>
      <inkml:brushProperty name="height" value="0.025" units="cm"/>
    </inkml:brush>
  </inkml:definitions>
  <inkml:trace contextRef="#ctx0" brushRef="#br0">0 121 8360,'0'0'1879,"11"-11"-1906,-2 1 13,2 0 1,0 1-1,0 0 0,0 0 0,1 1 0,0 1 0,1 0 0,0 0 0,26-8 1,10 7 1,-1 1 0,1 3 0,98 5 0,-59 0 140,-13 2 187,0 3 0,0 4-1,-1 2 1,-1 4 0,129 46 0,-84-26-242,2-5 0,0-5 0,2-6 0,1-5 0,192-1 0,-21-12 373,345-44 0,-321-4-318,189-22 117,5 35-186,1076 30 261,-1506 5-283,-39 1-186,64-6 0,-83-3-1229,-8-4-1371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5:03.758"/>
    </inkml:context>
    <inkml:brush xml:id="br0">
      <inkml:brushProperty name="width" value="0.025" units="cm"/>
      <inkml:brushProperty name="height" value="0.025" units="cm"/>
    </inkml:brush>
  </inkml:definitions>
  <inkml:trace contextRef="#ctx0" brushRef="#br0">1299 397 5189,'-12'-3'459,"-161"-55"1208,114 35-429,0 3 0,-98-19 0,136 36-1116,-1 1-1,0 2 0,0 0 1,1 1-1,-1 1 1,0 0-1,1 2 1,0 1-1,-32 11 1,15 0 60,2 1 0,0 1 0,1 3 0,-41 30 0,69-47-183,-47 34-106,2 1 0,-80 80 0,119-106 87,1 1-1,0 1 1,1 0-1,0 1 0,2 0 1,-1 0-1,2 1 1,1 0-1,0 0 1,1 1-1,0 0 1,2 0-1,0 1 0,-1 25 1,4-27 10,2 1 1,0 0 0,1-1-1,0 1 1,2-1-1,0 0 1,1 0-1,0 0 1,2-1-1,0 1 1,1-2 0,0 1-1,1-1 1,1 0-1,0-1 1,1 0-1,1-1 1,0 0 0,1-1-1,0 0 1,26 17-1,-2-6 8,0-1 0,2-1 0,1-3 0,0-1 0,1-2 0,0-1 0,75 13 0,551 84 141,-300-53-92,-16-13-60,483 2 0,-298-19-11,302-5-59,-688-36 86,290-65-1,136-82 36,-467 126-214,191-86-1,-267 103 142,-1 0 0,-1-2 0,0-1-1,-1-2 1,-1-1 0,-2-1 0,0-1 0,-2-2-1,40-52 1,-57 68 39,-2-1-1,1 1 0,-1-1 1,-1 0-1,0-1 1,0 1-1,-2-1 1,1 0-1,-2 0 0,0 0 1,0 0-1,-1-1 1,-1-17-1,-2 15 29,0 1 0,-2 0 0,1 0 0,-2 0 0,0 0 0,0 1 0,-2 0 0,0 0 0,0 1 0,-1-1 0,-12-14 0,-6-3 45,-1 1 0,-1 2 0,-2 0 0,-1 2 0,0 2 0,-2 1 0,-1 1 0,-43-20 0,-24-6-111,-181-59 0,85 48-12,-4 9 0,-1 9 0,-302-23 0,-625 45 1458,118 99-275,804-46-2417,1 8 1,-364 125 0,353-83-1289,-7 9-1623</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5:10.943"/>
    </inkml:context>
    <inkml:brush xml:id="br0">
      <inkml:brushProperty name="width" value="0.025" units="cm"/>
      <inkml:brushProperty name="height" value="0.025" units="cm"/>
    </inkml:brush>
  </inkml:definitions>
  <inkml:trace contextRef="#ctx0" brushRef="#br0">4585 267 9385,'-167'6'767,"0"-8"0,-204-29 0,-35-12-212,-29-5 465,-51-19 5,-713-9-1,736 94-1473,386-9 350,0 3 1,0 3-1,-142 50 1,179-50 415,0 2 0,2 1 0,0 2 0,2 2 0,-67 50 0,91-61-294,-1 0 1,1 1-1,1 0 1,0 1-1,1 0 1,0 0-1,1 1 1,0 1-1,1-1 1,1 1 0,1 1-1,0-1 1,0 1-1,2 0 1,0 0-1,1 1 1,1-1-1,-1 22 1,4-12-41,0 1 0,2-1-1,1 0 1,1-1 0,1 1 0,2-1 0,0 0-1,2-1 1,0 0 0,2 0 0,0-1-1,2-1 1,0 0 0,2-1 0,0 0 0,2-1-1,0-1 1,1-1 0,0-1 0,2 0 0,0-2-1,1 0 1,0-2 0,1 0 0,1-1 0,36 12-1,-5-8 26,0-2 1,0-2-1,1-3 0,58 1 0,231-6-211,-194-6 61,272-1 25,496 9 106,270 1 11,-548-61 15,57 0-3,72 32-98,-549 9 102,0 9 0,260 29 0,-8 11 142,599-30-1,-653-33-118,-304 14-141,186-46 0,-281 54 209,0-1-1,0 0 1,-1-2 0,30-16-1,-42 20-74,1-2 0,-1 1 1,0-1-1,0 0 0,0 0 0,-1-1 0,0 0 0,-1 0 0,1-1 0,-1 1 0,-1-1 0,8-16 0,-3 6-94,1 1 0,1 1 0,0 0 0,1 0 0,1 1 0,0 1 0,1 0 0,27-21 0,2-3 113,-41 35 61,0 0 1,1-1 0,-1 1-1,0 0 1,-1-1-1,1 0 1,-1 1-1,1-1 1,-1 0-1,0 0 1,-1 0 0,1 0-1,-1 0 1,1-5-1,5-25-81,5 1-189,-4 12-145,0-1 0,-1 1 0,5-45 0,-10 59 286,-1 1 0,0-1 0,-1 1 0,1-1 0,-1 1 0,-1-1 0,1 1 0,-1 0 0,0 0 0,0 0 0,-1 0 0,0 0 0,0 0 0,0 0 1,-1 1-1,0 0 0,0 0 0,-6-7 0,-13-8 31,-1 1 1,0 0-1,-2 2 0,0 1 1,-1 2-1,0 0 1,-1 2-1,-1 0 1,0 2-1,-46-9 1,-19 1-353,-1 4 0,-99-2 0,-774-28-1812,125 6 3340,488 22-699,-603 48 0,-708 224-352,1399-215-840,88-25-2501,81-15-753</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5:32.143"/>
    </inkml:context>
    <inkml:brush xml:id="br0">
      <inkml:brushProperty name="width" value="0.025" units="cm"/>
      <inkml:brushProperty name="height" value="0.025" units="cm"/>
    </inkml:brush>
  </inkml:definitions>
  <inkml:trace contextRef="#ctx0" brushRef="#br0">66 18 3107,'-3'0'172,"1"0"0,-1 0 0,1 0 0,-1 0 0,1 0 0,-1-1 0,1 1 0,0-1 0,-1 0 0,1 0 0,0 0 1,-1 0-1,1 0 0,0 0 0,-3-3 0,-4-1-496,10 5 401,-1 1 0,1-1 0,-1 1 0,1 0 0,-1-1-1,0 1 1,1-1 0,-1 1 0,0 0 0,0-1 0,1 1 0,-1 0 0,0-1 0,0 1 0,0 0 0,0-1 0,0 1 0,0 0-1,0-1 1,0 1 0,0 0 0,0-1 0,0 1 0,0 0 0,0-1 0,-1 1 0,1 0 0,0-1 0,-1 1 0,1 0 0,0-1 0,-1 1-1,1-1 1,-1 1 0,1-1 0,0 1 0,-1-1 0,0 1 0,1-1 0,-1 1 0,1-1 0,-1 0 0,1 1 0,-1-1 0,0 0-1,1 0 1,-1 1 0,0-1 0,1 0 0,-1 0 0,0 0 0,1 0 0,-1 0 0,0 0 0,0 0 0,1 0 0,-1 0 0,0 0 0,1 0-1,-2 0 1,40 14 61,0 0 1,1-3-1,0-1 0,0-1 0,54 3 0,209-2 1166,-60-4-789,36 19-495,192 10 24,-415-34-9,130 3-26,308 46 1,-68 23 198,2-18 0,537-1 0,311-116 157,-1034 44-196,510-28-94,-475 25-19,163-5 43,215 44 413,187 10-264,-736-26-240,294 25 26,-66-2 7,177-38 9,0-44 26,139-9-20,176 53-247,-586 14 99,-238-1-24,-1 0 0,1-1 0,0 1 1,-1 0-1,1 0 0,0 0 0,-1 1 1,1-1-1,-1 0 0,1 0 0,0 0 1,-1 0-1,1 1 0,-1-1 0,1 0 1,0 0-1,-1 1 0,1-1 0,-1 0 1,1 1-1,-1-1 0,1 1 0,-1-1 1,0 1-1,1-1 0,-1 1 0,1-1 1,-1 1-1,0-1 0,0 1 0,1-1 1,-1 1-1,0 0 0,0-1 0,0 1 1,1-1-1,-1 1 0,0 0 0,0-1 1,0 2-1,-5 0-3055</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5:49.496"/>
    </inkml:context>
    <inkml:brush xml:id="br0">
      <inkml:brushProperty name="width" value="0.025" units="cm"/>
      <inkml:brushProperty name="height" value="0.025" units="cm"/>
    </inkml:brush>
  </inkml:definitions>
  <inkml:trace contextRef="#ctx0" brushRef="#br0">217 8 4965,'0'0'7201,"5"0"-6710,109 12 1853,-74-7-2267,45 1 1,305-23 1075,-202 11-1033,333 33 0,-243 2 36,204 16 403,-205-17-265,-596-69 2039,-181 3-3241,277 23 759,177 11 105,-1028-34-1001,794 68 1042,126-9 161,293-8-7995,-92-13 3123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5:50.716"/>
    </inkml:context>
    <inkml:brush xml:id="br0">
      <inkml:brushProperty name="width" value="0.025" units="cm"/>
      <inkml:brushProperty name="height" value="0.025" units="cm"/>
    </inkml:brush>
  </inkml:definitions>
  <inkml:trace contextRef="#ctx0" brushRef="#br0">2572 341 6086,'-160'-59'4397,"-86"-12"-4100,75 23 673,68 21-314,-193-26 1,-112 19-108,98 9-228,260 20-309,-32-4 36,0 2-1,0 5 1,-111 9 0,167-3-50,1 1 0,-1 2-1,1 0 1,0 1 0,1 2 0,0 1-1,1 0 1,-34 23 0,46-27-1,1 0 0,0 0 0,1 2 1,0-1-1,0 1 0,1 0 0,0 0 0,1 1 0,0 0 0,0 1 1,1 0-1,1 0 0,0 0 0,0 0 0,1 1 0,0 0 0,1 0 1,1 0-1,0 0 0,-1 13 0,3-11-17,1 0 0,0 0 0,1 0 0,1 0 0,0 0 1,1 0-1,0-1 0,1 1 0,11 20 0,-3-11 5,1-1 1,1 0-1,1-1 0,25 26 1,9 3 29,2-3 1,3-1-1,1-3 0,2-3 1,2-2-1,2-3 1,1-3-1,1-2 0,2-3 1,100 27-1,-30-21 84,0-6-1,2-6 1,0-6-1,193-4 1,-186-13 75,230-32 1,-291 19-84,0-3 0,-1-4 1,-1-3-1,83-39 1,-145 55 27,0 0 0,0-2 0,-1 0 0,0-1 0,-1-1 0,0-1 0,20-21 0,-31 27 2,-1 0 1,0 0-1,0 0 0,-1-1 0,0 1 1,0-1-1,-1-1 0,0 1 0,-1-1 1,0 1-1,0-1 0,-1 0 1,-1 0-1,1 0 0,-2 0 0,1 0 1,-1 0-1,-2-14 0,-1 9-74,0 0 0,-1 1 1,-1-1-1,0 1 0,-1 0 0,-1 0 0,0 1 0,0 0 0,-2 0 0,1 1 0,-2 0 1,0 0-1,0 1 0,-1 0 0,0 1 0,-1 1 0,0-1 0,-16-8 0,-7-3-124,-1 1 0,-1 2 0,0 2 0,-1 1 0,-63-15 0,14 10-287,-1 5 1,-160-7-1,-181 23-2990,414 0 3170,-111 4-2159,-4 1-978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5:24.793"/>
    </inkml:context>
    <inkml:brush xml:id="br0">
      <inkml:brushProperty name="width" value="0.025" units="cm"/>
      <inkml:brushProperty name="height" value="0.025" units="cm"/>
    </inkml:brush>
  </inkml:definitions>
  <inkml:trace contextRef="#ctx0" brushRef="#br0">784 982 1057,'-12'8'8627,"-14"9"-8400,1 2 0,1 0 1,0 2-1,2 1 0,0 0 0,-20 29 1,-8 30-231,3 1 0,4 2 1,-45 127-1,-54 280 980,116-363-552,-10 156 0,13 134-853,4-57 396,-70 1222 2717,80-822-2489,-5 208-18,34 27 686,96 249-1154,-51-563 169,-23-211 139,69 670 110,60-11-33,18-374-394,-116-535 255,137 286-1,-131-350-117,7-5 0,149 204 0,-147-244-211,4-3 0,5-4 0,163 135 1,-188-182 353,2-4 1,2-3 0,2-3 0,3-4 0,1-3 0,2-4 0,1-4-1,2-3 1,105 21 0,27-10 17,289 18 0,226-41-232,-538-27 144,-1-8 0,-1-9-1,224-60 1,560-201 359,-697 198-188,541-195 187,-579 184-270,299-170 0,-228 79-1044,413-328 1,224-309-2889,-254 123 4964,-384 351 2423,305-452-1,-435 530-3606,-13-8 0,-12-7-1,-13-7 1,-13-6 0,-13-5 0,115-474-1,12-729 1868,-212 1142-1813,-17-530 0,-26 772-327,-5 0 0,-5 1 0,-6 1 0,-6 1 0,-48-124 0,35 136 631,-6 1-1,-4 3 1,-5 2-1,-5 2 1,-106-131-1,-440-444 2028,-47 43-2028,635 616-206,-203-183-215,-9 10-1,-265-166 1,191 167 153,-455-209 1,-521-115-1153,-36 97 1423,528 208 9,391 132-1898,-3 25-3776,156 35-3158</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6:59.006"/>
    </inkml:context>
    <inkml:brush xml:id="br0">
      <inkml:brushProperty name="width" value="0.025" units="cm"/>
      <inkml:brushProperty name="height" value="0.025" units="cm"/>
    </inkml:brush>
  </inkml:definitions>
  <inkml:trace contextRef="#ctx0" brushRef="#br0">284 993 5894,'0'0'960,"-8"6"-858,-25 20-134,32-25 27,0 0 0,0-1 0,0 1-1,0 0 1,0 0 0,0 0 0,0 0 0,0 1 0,0-1 0,1 0-1,-1 0 1,0 0 0,1 1 0,-1-1 0,1 0 0,-1 1 0,1-1 0,-1 3-1,1-3 32,1-1 0,-1 1 0,0 0-1,0 0 1,1 0 0,-1 0 0,1 0-1,-1-1 1,1 1 0,-1 0 0,1 0-1,-1-1 1,1 1 0,-1 0 0,1-1-1,0 1 1,0 0 0,-1-1 0,1 1-1,1 0 1,3 1 128,0 1 0,1-1 0,-1 0 0,0-1 0,1 1 0,5 0 0,267 29 2131,350-28-1921,-298-8-242,735 19 1,12-30 864,-270-20-705,-425 16-206,911 9 538,209 101 721,-724-85-1170,129-73-133,-894 66-33,87-12-212,-1-4 1,114-37-1,-185 46 162,0-2 0,0-1 0,-1-1 1,-1-1-1,0-1 0,-1-2 0,0 0 0,-2-2 0,0 0 1,-1-2-1,36-43 0,125-168-520,-177 224 446,0-1 0,0 1 0,-1-1 0,0 0 0,-1 0 0,0-1 0,0 1 0,-1-1 0,0 0 0,-1 0 0,2-20 0,-4 24 188,0-1 1,-1 1 0,0-1 0,0 1-1,0 0 1,-1-1 0,0 1 0,0 0 0,0 0-1,-1 0 1,0 0 0,0 1 0,-1-1 0,1 1-1,-1 0 1,0 0 0,-1 0 0,1 0 0,-10-6-1,-11-8 27,0 2 0,-1 1 0,0 1 1,-2 2-1,0 0 0,-33-10 0,-183-40-721,101 37-60,-175-9-1,-148 18 650,437 16 10,-910 6-44,308 3 873,-773-24-466,-29 39-811,594-1 335,19-42-842,-236 8 42,683 14 763,-41 12 868,316-5-441,1 5-1,-114 30 1,174-33-185,0 2 0,0 1 0,2 2 0,0 1 0,0 2 0,2 1 0,1 2 0,0 1 0,2 2 0,0 0 0,2 2 0,-33 41 0,52-56 28,1 0 0,0 1 1,1 0-1,1 1 1,0 0-1,0 0 0,1 0 1,1 0-1,1 1 1,-2 15-1,0 16-145,3 88 0,3-72 165,-1-45-115,1 0 0,0 0 1,1 0-1,1 0 0,1 0 0,0-1 1,1 1-1,1-1 0,13 26 1,-13-32-6,0-1 1,0 1-1,1-2 1,1 1-1,0-1 1,0 0-1,0 0 1,1-1-1,0 0 1,0 0-1,1-1 1,0-1-1,0 0 1,0 0-1,18 5 1,-9-5-95,-1 0-1,1-1 1,0-2 0,0 0 0,0-1 0,1 0-1,-1-2 1,31-4 0,-18-1-365,0-2 0,0-1 1,-1-1-1,35-17 0,27-17-2113</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7:18.094"/>
    </inkml:context>
    <inkml:brush xml:id="br0">
      <inkml:brushProperty name="width" value="0.025" units="cm"/>
      <inkml:brushProperty name="height" value="0.025" units="cm"/>
    </inkml:brush>
  </inkml:definitions>
  <inkml:trace contextRef="#ctx0" brushRef="#br0">1208 247 9865,'-125'76'-2492,"52"-26"3116,-121 106 0,80-55-246,-158 158 1123,237-220-1421,1 2 0,2 1 0,2 2 1,2 1-1,-25 54 0,12-3-55,4 2 1,4 2-1,4 1 0,5 1 1,5 1-1,4 1 1,-3 190-1,17-145-9,33 262 0,54 15 3,-57-323 44,4-1 0,52 111 1,-57-155-23,2-2 0,3 0 1,3-3-1,71 86 0,-75-104-32,2-2 0,2-1 0,0-1 0,2-3-1,1 0 1,1-3 0,53 25 0,-24-21-2,2-2-1,0-4 1,2-3 0,0-3 0,117 12-1,-47-18-26,284-15 0,-160-25-8,270-66 0,-102 13-119,901-64 119,-867 105-248,-288 24 297,-2-9 0,270-73 0,-366 73-7,-1-3 0,-1-4 0,-2-3 0,-1-4 0,-2-3 1,-3-3-1,96-78 0,-97 62 65,-3-3 0,-2-3 1,-4-3-1,-3-3 0,-3-2 1,52-92-1,-89 131 62,-2-1 0,-2-1 0,-1 0 0,-2-1 0,-2-1-1,-1 0 1,-2-1 0,2-47 0,-8 36 31,-2-1-1,-3 0 1,-1 0 0,-3 1-1,-26-96 1,7 69-38,-3 1 1,-3 2-1,-4 1 0,-3 2 1,-3 1-1,-3 2 1,-4 3-1,-66-74 0,29 51-130,-3 4-1,-117-88 0,-217-130-216,262 197 385,-232-117 0,279 171-14,-3 4 1,-2 6-1,-138-33 0,96 42-193,-1 8 0,-2 6 0,0 8 0,0 7 0,-1 7 0,-217 30 0,190 0-1251,2 9 0,2 9 1,2 7-1,3 9 0,-309 155 1,273-106-2575</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7:34.054"/>
    </inkml:context>
    <inkml:brush xml:id="br0">
      <inkml:brushProperty name="width" value="0.025" units="cm"/>
      <inkml:brushProperty name="height" value="0.025" units="cm"/>
    </inkml:brush>
  </inkml:definitions>
  <inkml:trace contextRef="#ctx0" brushRef="#br0">2045 385 10634,'-10'-9'993,"-174"-173"-118,121 116-816,51 53-55,-1 2-1,0-1 1,-1 2 0,0 0-1,-1 1 1,0 0-1,-1 1 1,1 0-1,-1 2 1,-30-9 0,21 10 4,0 0 1,-1 2 0,0 1-1,1 1 1,-1 1 0,-40 5-1,1 7 62,1 2 0,0 3-1,1 3 1,-108 50 0,77-27-39,1 4 0,3 4 0,2 3 0,-88 73 0,137-94-46,1 1 0,2 1 0,1 3 0,2 0 0,2 3-1,1 0 1,2 2 0,2 1 0,2 1 0,-24 65 0,38-80-16,1 0 1,1 1 0,2 0-1,1 0 1,2 1-1,1-1 1,1 1-1,2 0 1,1-1-1,1 1 1,10 36-1,-7-42 4,2 0 0,1-1 0,1 0-1,1 0 1,1-1 0,1-1-1,1 0 1,1-1 0,1 0 0,0-1-1,2-1 1,1-1 0,32 26 0,-13-18 21,2-1 1,1-2-1,0-2 0,2-1 1,1-3-1,81 23 1,3-9 54,155 17-1,-67-22 16,0-9 0,392-19 0,-450-16 107,-1-6 0,-1-6 0,-2-8 0,-2-6 0,-1-7-1,-3-7 1,-3-6 0,158-93 0,-258 130 192,0-1-1,-2-2 1,-2-3 0,-1-1-1,65-68 1,-92 86-201,0-1 1,-1-1-1,-1 0 0,-1-1 1,0 0-1,-1 0 0,-1-1 1,-1 0-1,0 0 0,-2-1 1,0 0-1,-1 0 0,-1 0 1,-1 0-1,-1-1 0,-1 1 1,-3-34-1,-2 28-141,-1 0-1,-1 1 1,-1-1-1,-1 1 0,-1 1 1,-2 0-1,0 1 1,-1 0-1,-2 0 1,0 2-1,-27-30 1,7 13-23,-2 2-1,-2 1 1,0 2 0,-87-54 0,56 48-30,-2 3-1,-2 3 1,-1 4-1,-1 2 1,-1 4 0,-2 4-1,0 3 1,0 3-1,-1 4 1,-1 3-1,1 4 1,-1 3 0,-90 14-1,101-3-390,0 3 0,0 3 0,-79 31 0,-196 100-4050,267-113 2914,-160 72-5632</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7:46.982"/>
    </inkml:context>
    <inkml:brush xml:id="br0">
      <inkml:brushProperty name="width" value="0.025" units="cm"/>
      <inkml:brushProperty name="height" value="0.025" units="cm"/>
    </inkml:brush>
  </inkml:definitions>
  <inkml:trace contextRef="#ctx0" brushRef="#br0">0 131 3940,'0'0'11552,"7"-8"-11616,5-1-16,1-1 0,-1 2 0,1 0 0,1 0 0,0 1-1,0 1 1,0 0 0,28-7 0,26-1 87,0 3-1,1 3 0,129 2 1,-102 4 133,-90 2-125,450-6 1067,2 33-685,670 45-17,-1120-72-344,199-2 80,-70-5 2764,-122 10-1651,-11 11-10300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57:48.429"/>
    </inkml:context>
    <inkml:brush xml:id="br0">
      <inkml:brushProperty name="width" value="0.025" units="cm"/>
      <inkml:brushProperty name="height" value="0.025" units="cm"/>
    </inkml:brush>
  </inkml:definitions>
  <inkml:trace contextRef="#ctx0" brushRef="#br0">1 81 12748,'0'0'-144,"10"0"75,118 4 354,186-19 1,192-31 490,2 23-1,566 46 1,-211 14-510,-612-28 1016,111 7-684,-351-13-332,-11-3-319,0 1 0,0-1 0,0 0-1,0 0 1,0 0 0,0 0 0,0 0 0,-1 0 0,1 0-1,0 0 1,0 0 0,0 1 0,0-1 0,0 0-1,0 0 1,0 0 0,0 0 0,0 0 0,0 0-1,0 0 1,0 0 0,0 1 0,0-1 0,0 0 0,0 0-1,0 0 1,0 0 0,0 0 0,0 0 0,0 1-1,0-1 1,0 0 0,0 0 0,0 0 0,0 0-1,0 0 1,1 0 0,-1 0 0,0 0 0,0 0-1,0 1 1,0-1 0,0 0 0,0 0 0,0 0 0,0 0-1,0 0 1,0 0 0,1 0 0,-1 0 0,0 0-1,0 0 1,0 0 0,0 0 0,0 0 0,0 0-1,0 0 1,1 0 0,-1 0 0,-12 1-4864</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0:15.404"/>
    </inkml:context>
    <inkml:brush xml:id="br0">
      <inkml:brushProperty name="width" value="0.025" units="cm"/>
      <inkml:brushProperty name="height" value="0.025" units="cm"/>
    </inkml:brush>
  </inkml:definitions>
  <inkml:trace contextRef="#ctx0" brushRef="#br0">1523 246 17200,'-525'35'-37,"479"-30"-39,-1 1-1,1 3 1,0 2 0,1 1 0,0 3-1,-61 29 1,53-17 47,1 3 0,1 2 1,2 2-1,-74 66 0,91-70 113,0 1 0,2 1 0,1 2 0,2 1 1,-28 45-1,42-57-73,1 1-1,2 0 1,0 1 0,1 0 0,1 0 0,2 1 0,1 0 0,0 0 0,-1 53 0,7-48-49,0 0 1,2 1-1,2-1 0,1 0 1,1-1-1,1 1 0,2-1 1,1-1-1,24 46 0,-14-38-57,2-2-1,1-1 1,1 0-1,2-2 1,2-1 0,52 44-1,-25-31 46,3-3 0,1-3 0,1-1 0,2-4 0,2-3 0,1-2 0,1-3 0,93 21 0,-33-20 93,1-5-1,151 5 1,262-17 171,-403-10-172,671-25 103,-616 8-106,-1-9 0,218-58 0,-318 59 72,-1-3-1,128-61 1,-183 73-60,0-3 0,-2-1 0,0-1-1,-1-2 1,-2-1 0,0-2 0,-2 0 0,38-48 0,-52 56-6,-2-2 0,0 0-1,-1 0 1,-1-1 0,-2 0 0,0-1-1,-1 0 1,-1 0 0,6-41 0,-9 33 71,-2 0 1,-1-1 0,-1 1 0,-2-1 0,-1 1-1,-14-55 1,1 29 25,-3 1 1,-2 1-1,-3 1 0,-2 1 0,-2 1 0,-3 2 0,-57-73 0,48 74-133,-3 1-1,-2 2 0,-1 2 0,-3 2 0,-1 3 0,-2 1 1,-99-53-1,84 59 9,0 2 0,-2 4 1,-1 2-1,-1 3 1,-1 4-1,-109-13 0,65 21-123,-1 4 0,0 6-1,1 5 1,0 5 0,-208 46-1,105 2-1606,2 9 1,-212 98-1,130-33-2211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0:38.069"/>
    </inkml:context>
    <inkml:brush xml:id="br0">
      <inkml:brushProperty name="width" value="0.025" units="cm"/>
      <inkml:brushProperty name="height" value="0.025" units="cm"/>
    </inkml:brush>
  </inkml:definitions>
  <inkml:trace contextRef="#ctx0" brushRef="#br0">0 135 9641,'0'0'2050,"11"3"-2023,77 19-1,0-5 1,2-3 0,156 3 0,114-21 112,468 14 335,538 52-196,118-46 678,-15-49-711,-856-14 632,580-50 248,-486 61-1065,1 33 35,67-2-31,-319-16-17,145-2 71,-389 24-50,231-3-264,-425 2-411,0-1 0,0-1 0,31-7-1,-16-5-3753</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0:42.638"/>
    </inkml:context>
    <inkml:brush xml:id="br0">
      <inkml:brushProperty name="width" value="0.025" units="cm"/>
      <inkml:brushProperty name="height" value="0.025" units="cm"/>
    </inkml:brush>
  </inkml:definitions>
  <inkml:trace contextRef="#ctx0" brushRef="#br0">5458 583 11211,'-10'-5'646,"-45"-21"-357,-1 4 0,0 1 0,-2 3 0,0 3 0,-97-14 1,-637-74-1886,-391-80 3306,648 98-1493,-140 13-26,550 68-174,1 7 1,0 4 0,-178 35-1,202-21 85,2 4-1,-153 60 1,203-64-53,1 2 0,1 2-1,1 2 1,1 2 0,2 1-1,-73 69 1,75-58-101,2 1-1,1 2 1,3 1 0,-52 92-1,73-114 61,2 0-1,0 1 0,2 1 1,1 0-1,1 0 1,1 1-1,1-1 0,1 1 1,1 1-1,2-1 1,0 0-1,6 47 1,0-53 14,0 1 1,1-1 0,1 0 0,1-1-1,1 0 1,1 0 0,0-1-1,2 0 1,17 22 0,1-3-14,2-2-1,2-1 1,39 31-1,-17-23 29,1-3-1,2-2 1,2-3 0,1-3-1,1-2 1,2-3 0,0-3-1,104 23 1,15-10-202,359 22 0,1188-31 235,-1166-56 333,613-111 0,-749 57-211,-355 64-138,0-4-1,-1-2 0,110-56 0,-160 68-49,0 0 1,-1-1-1,0-1 0,-2-1 0,0-1 0,0-1 0,16-21 0,-29 31 16,0-1 0,-1 0-1,0-1 1,0 1-1,-1-1 1,0 0 0,-1-1-1,0 1 1,-1-1-1,0 0 1,-1 0 0,0 0-1,0 0 1,-1 0 0,-1 0-1,0 0 1,0 0-1,-5-22 1,1 17 19,-1 1-1,-1 0 1,0 1-1,-1-1 1,0 1-1,-1 1 1,-1-1-1,0 1 1,-1 1-1,-22-22 1,0 3 79,-2 2 1,-64-43-1,27 28 15,-2 4 0,-1 2 0,-132-45 0,-251-44 286,-200 29-1265,-8 68-1618,368 29-1647</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0:53.738"/>
    </inkml:context>
    <inkml:brush xml:id="br0">
      <inkml:brushProperty name="width" value="0.025" units="cm"/>
      <inkml:brushProperty name="height" value="0.025" units="cm"/>
    </inkml:brush>
  </inkml:definitions>
  <inkml:trace contextRef="#ctx0" brushRef="#br0">11706 307 9865,'-128'-41'630,"0"4"0,-3 7 0,-232-25 0,-409 17-3597,486 31 3041,-1844-15 2536,-572 40-1585,986-72 598,1117 27-1628,-75 13 121,464 20-441,-250 39 0,-123 69-13,508-94 390,1 4 0,1 3-1,2 3 1,1 4 0,-108 68 0,149-82-44,1 2 0,1 0 1,1 2-1,2 1 0,0 1 0,-33 47 0,48-61-11,1 1 1,1 0-1,0 0 0,0 0 1,2 1-1,-1 0 0,2 0 0,0 0 1,1 1-1,0 0 0,1-1 0,1 1 1,0 0-1,1 0 0,0 0 1,2-1-1,-1 1 0,6 18 0,-2-20-1,1 0-1,0 0 0,1-1 0,0 0 0,1 0 1,0-1-1,0 0 0,2 0 0,-1-1 0,15 11 1,4 3 28,2-1 1,53 31 0,22 1-29,3-4 1,2-5 0,1-5-1,2-5 1,212 39 0,599 31-121,1249 18 153,-1573-94-21,288 18 100,582 26 131,2297-164 1170,-3681 84-1311,1465-147 413,-1519 148-518,257-44 16,-247 39-36,-2-1 0,0-3 0,0-1 0,68-36-1,-98 45 27,-1 0-1,1-1 1,-2 1-1,1-2 0,-1 1 1,0-1-1,0 0 1,-1-1-1,-1 0 0,1 0 1,-1 0-1,-1-1 1,1 0-1,3-11 0,-7 13 20,1-1 0,-1 1 0,-1-1 0,0 1 0,0-1-1,0 0 1,-1 1 0,-1-1 0,1 0 0,-1 0 0,-1 1 0,0-1-1,0 1 1,0-1 0,-1 1 0,0 0 0,-1 0 0,-6-11-1,-11-12 81,-1 0-1,-1 2 0,-1 0 1,-2 2-1,-1 0 1,-1 2-1,-34-24 0,-9 0-27,-1 4-1,-81-38 1,22 23-46,-2 6-1,-2 6 1,-146-31-1,-431-61-16,-312 9-387,335 101-2987,402 29-12,-9 1-2173</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1:59.122"/>
    </inkml:context>
    <inkml:brush xml:id="br0">
      <inkml:brushProperty name="width" value="0.025" units="cm"/>
      <inkml:brushProperty name="height" value="0.025" units="cm"/>
    </inkml:brush>
  </inkml:definitions>
  <inkml:trace contextRef="#ctx0" brushRef="#br0">1 307 8104,'0'0'4681,"7"4"-4563,-1-1-81,-1-1 1,1 0-1,0 0 0,0 0 1,0-1-1,0 1 0,0-2 1,0 1-1,0-1 1,0 1-1,0-2 0,11 0 1,115-9 183,147-18 236,-126 3-150,1 6 1,159 1 0,1067 9 424,-920-1-713,319 9-1,-235 19 107,874-81 1,-918 6-85,146-13 14,3 38 142,-549 32-1643,-92 0-1880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5:27.394"/>
    </inkml:context>
    <inkml:brush xml:id="br0">
      <inkml:brushProperty name="width" value="0.025" units="cm"/>
      <inkml:brushProperty name="height" value="0.025" units="cm"/>
    </inkml:brush>
  </inkml:definitions>
  <inkml:trace contextRef="#ctx0" brushRef="#br0">1624 837 13549,'-46'21'136,"0"1"-1,2 2 1,0 2 0,2 2 0,1 2 0,1 1 0,2 3-1,-54 59 1,47-36-127,1 2-1,4 2 0,2 2 1,3 1-1,-47 119 0,-91 361-1332,130-391 628,-181 674 487,51 13 1091,158-742-725,-127 839 505,33 4-509,81 326 1,96-183-603,-15-331-543,-31 1051 1453,-23-625 2377,24-663-2834,22-2-1,168 769 1,131 41-73,-301-1195 41,5-1 1,111 206 0,-114-256 4,3-2 0,4-2 0,3-3 0,3-2 1,76 68-1,-8-25-349,5-6 1,186 115-1,-124-106-157,253 110 0,-50-65 700,466 123 0,-617-218-191,3-11 0,467 42 1,623-16 110,-629-79-97,-572-17-19,0-5-1,151-45 1,253-111 16,-33-37-148,-453 185 78,-1-3 0,-2-2 0,-1-2 0,-1-2 0,-3-2 0,76-83 0,-75 63 99,-3-1 0,-2-2 0,-4-3 1,-2 0-1,-3-3 0,-3-1 0,-4-1 1,-2-1-1,-4-1 0,-3-1 0,-3-1 0,-3 0 1,2-83-1,-10 10 28,-6 0 0,-31-215 0,-93-410 460,-49 10-333,-259-665 211,219 741-1156,54 190 764,-72-247 121,170 505-74,-38-284 1,-6-653 0,82-5 621,35 903-478,12 2 1,12 0 0,12 3-1,92-301 1,26 52-36,254-553 0,-232 652-116,219-536-581,-375 879 569,-4-3 0,-3 0 0,-4-1 1,-4 0-1,-3-2 0,1-160 0,-16 169 43,-3-1 1,-3 1 0,-4 1-1,-3 0 1,-4 1-1,-2 0 1,-43-92 0,37 107-23,-3 2 1,-2 1 0,-2 2 0,-3 1-1,-2 2 1,-3 2 0,-1 2-1,-101-84 1,49 61 244,-3 5 0,-178-90 0,-231-71 177,168 96-486,-5 14 0,-707-138-1,876 226-101,-2 8 1,0 7-1,-1 8 0,1 8 0,-298 42 1,-459 154 565,387-72-207,-5-31-713,333-69-304,-190 25-5175,261-29 832</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3:00.853"/>
    </inkml:context>
    <inkml:brush xml:id="br0">
      <inkml:brushProperty name="width" value="0.025" units="cm"/>
      <inkml:brushProperty name="height" value="0.025" units="cm"/>
    </inkml:brush>
  </inkml:definitions>
  <inkml:trace contextRef="#ctx0" brushRef="#br0">0 93 8264,'0'0'2375,"12"3"-2321,25 4 26,-1-1 0,2-2 1,55-1-1,127-17 138,10-27-233,-153 24 47,1 3-1,90-4 1,992 6 507,-687 41-166,4-1-73,245-50-71,308-3 22,-500 59-209,-269-15-14,215 22 16,88 4 2,-139-16 63,424 15 199,677-30-84,663 54-155,-1080-50 34,-134-5 238,550 6 1116,-648-101-1318,-812 74-129,54-3-263,-69 10-4757</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4:00.059"/>
    </inkml:context>
    <inkml:brush xml:id="br0">
      <inkml:brushProperty name="width" value="0.025" units="cm"/>
      <inkml:brushProperty name="height" value="0.025" units="cm"/>
    </inkml:brush>
  </inkml:definitions>
  <inkml:trace contextRef="#ctx0" brushRef="#br0">15231 561 9289,'-672'-59'1980,"-514"-60"-666,-502-101-5268,964 140 4891,-581 6 956,-2 65-942,1217 9-949,-1614 65 244,1173-36-220,-1128 96-300,8 50 9,1611-171 268,-744 99 710,576-65-385,-348 109 0,466-115-339,2 4 1,1 4-1,2 4 1,2 3 0,-126 96-1,162-107 8,3 2-1,1 2 1,2 3-1,2 0 0,2 3 1,1 1-1,3 1 1,2 2-1,3 2 1,-31 73-1,49-100-14,2-1 0,1 1 0,1 0 1,0 1-1,3 0 0,0-1 0,1 1 0,1 0 0,2 0 0,1 0 0,1 0 0,1 0 0,1-1 0,1 1 0,1-1 0,2-1 0,0 0 0,1 0 0,2-1 0,1 0 0,15 22 0,6 1-12,3-1 1,1-2-1,2-2 0,2-1 0,2-3 0,74 51 1,-14-23 34,2-4 1,122 49-1,1-17 25,3-11-1,4-10 1,269 46-1,744 69 83,-1239-186-112,3011 340-32,807-136 133,-878-283-37,-388-219-107,-1425 64-367,-852 154 730,523-223 0,-673 239-151,164-105 0,-240 130-146,-2-3 0,-2-2 0,-2-3 1,93-102-1,-130 128-1,-1 0 1,-1-1-1,0 0 1,-2-1-1,0 0 1,-2-1-1,0-1 0,-2 0 1,0 0-1,-2 0 1,0-1-1,-2 0 1,-1 0-1,-1 0 1,-1-1-1,-1 1 1,-1 0-1,-2 0 1,0 0-1,-2 0 1,0 0-1,-2 1 0,-16-40 1,0 20-2,-1 1 0,-3 1 0,-1 1 0,-2 2 0,-1 1 0,-72-66 0,23 35-3,-3 4 1,-113-68 0,60 52 92,-4 6 0,-170-64 1,106 64-53,-222-51 1,24 40-185,-499-42 0,189 65-1020,-1090 43-1,1439 43-1058</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4:12.327"/>
    </inkml:context>
    <inkml:brush xml:id="br0">
      <inkml:brushProperty name="width" value="0.025" units="cm"/>
      <inkml:brushProperty name="height" value="0.025" units="cm"/>
    </inkml:brush>
  </inkml:definitions>
  <inkml:trace contextRef="#ctx0" brushRef="#br0">106 10 8264,'0'0'256,"-52"22"-1025,47-22-160,-3 0-160,-1-1-96,2-6 769,-3-3 192,3 2-993,0 3-1282</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4:14.050"/>
    </inkml:context>
    <inkml:brush xml:id="br0">
      <inkml:brushProperty name="width" value="0.025" units="cm"/>
      <inkml:brushProperty name="height" value="0.025" units="cm"/>
    </inkml:brush>
  </inkml:definitions>
  <inkml:trace contextRef="#ctx0" brushRef="#br0">378 1284 6502,'0'0'1954,"-8"6"-1030,0 0-676,-1 2 621,0-1 0,0 0-1,-1-1 1,0 0 0,-13 6 0,22-12-650,10 3-246,0 0 1,0-1 0,1 0-1,-1 0 1,1-1 0,16-1-1,33 6-13,-13 7 55,50 22 0,26 8 14,691 111 0,-600-122-26,927 66 301,-1050-93-229,732 7 5,-698-18-311,0-5-1,123-28 1,241-75-395,-88 18-109,-234 61 452,612-123 886,-675 136-239,-1-5 0,-1-5 0,-2-4 1,118-60-1,-204 88-357,0 0 1,-1 0 0,0-1 0,0-1 0,-1 0-1,-1-1 1,1 0 0,-2 0 0,0-1-1,0 0 1,-1-1 0,0 0 0,10-25 0,2-15 39,-1 0 1,14-74 0,-22 82-39,-8 32 13,6-19-75,-1-1 1,-2 0-1,2-48 1,-8 72 44,0-1 0,0 0 0,-1 0 1,-1 1-1,0-1 0,0 1 0,-1-1 1,0 1-1,0 0 0,-1 0 0,0 0 1,-1 0-1,0 1 0,0 0 0,-1 0 1,-10-11-1,-3 2 34,-1-1 0,-1 2-1,-1 1 1,0 1 0,0 0 0,-2 2 0,-40-15 0,6 6 19,-2 2 0,-67-11 0,26 14-197,-193-7 1,-103 29-950,1 11-644,-382 8 1744,-528-51 754,985 9-722,-701-18 288,773 39-274,1 11 0,-270 51 0,445-52-56,1 3-1,0 4 0,1 2 1,-106 51-1,149-60 41,-1 2 1,2 1-1,0 1 0,1 1 1,1 1-1,1 1 0,0 2 1,2 0-1,1 1 0,1 1 1,1 1-1,1 1 0,-16 32 1,28-45-115,0 1 0,1 0 0,0 0 1,1 0-1,1 0 0,0 0 0,1 1 1,1 0-1,0-1 0,1 1 0,1-1 0,5 28 1,-2-25-293,1 0 0,0 0 0,2-1 0,0 0 0,1 0 0,1 0 1,0-1-1,2-1 0,-1 0 0,18 19 0,35 29-4278</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4:57.754"/>
    </inkml:context>
    <inkml:brush xml:id="br0">
      <inkml:brushProperty name="width" value="0.025" units="cm"/>
      <inkml:brushProperty name="height" value="0.025" units="cm"/>
    </inkml:brush>
  </inkml:definitions>
  <inkml:trace contextRef="#ctx0" brushRef="#br0">1 5 9161,'0'0'1121,"10"1"-1095,146 13-20,90 11-6,-115-5 124,217 4 1,134-30 398,-430 5-436,1038-13 577,-217 5-95,207 3-498,-402 5-46,-115-13 14,75-1 8,177 18-26,727-4 1191,-1192-6-714,230-1 2431,-567 9-2465,19 0-842,-19-4-2713,-11-6-838</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6:04.574"/>
    </inkml:context>
    <inkml:brush xml:id="br0">
      <inkml:brushProperty name="width" value="0.025" units="cm"/>
      <inkml:brushProperty name="height" value="0.025" units="cm"/>
    </inkml:brush>
  </inkml:definitions>
  <inkml:trace contextRef="#ctx0" brushRef="#br0">1 156 10602,'0'0'2717,"11"0"-2829,493-26 683,205 13 1449,-439 16-1904,852-45-82,2 0 311,-801 42-252,1680-28 86,-33 21 917,-1663 11-793,-263-3-138,287 16 1634,-322-13-935,-5 0-1446,-8-4-2823,-16 0-1549</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8:51.532"/>
    </inkml:context>
    <inkml:brush xml:id="br0">
      <inkml:brushProperty name="width" value="0.025" units="cm"/>
      <inkml:brushProperty name="height" value="0.025" units="cm"/>
    </inkml:brush>
  </inkml:definitions>
  <inkml:trace contextRef="#ctx0" brushRef="#br0">1 172 10442,'0'0'2343,"9"2"-2417,33 7 90,0-3 0,47 2 0,-13-7 127,12-1 560,1 4 1,100 16-1,-50 2-255,0-6 0,183-4 1,880-30-113,-872 13-371,426-63 1,-463 24 260,315-41 1045,5 46-393,-588 40-944,26 0 202,-26-6-2896,-26 1-1351,-11-1-2802</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8:53.801"/>
    </inkml:context>
    <inkml:brush xml:id="br0">
      <inkml:brushProperty name="width" value="0.025" units="cm"/>
      <inkml:brushProperty name="height" value="0.025" units="cm"/>
    </inkml:brush>
  </inkml:definitions>
  <inkml:trace contextRef="#ctx0" brushRef="#br0">662 144 10122,'-14'-4'571,"9"2"-492,-146-45 462,104 30-2543,-70-35-1,109 49 1933,-1-1 0,1 1 0,-1 0 0,1 1 0,-1 0 0,0 0 0,0 1 0,0 0 0,0 0 0,0 1 0,0 1 0,0-1-1,0 2 1,0-1 0,0 1 0,0 0 0,-10 5 0,-6 3 1509,-1 1-1,1 2 0,1 0 1,-30 22-1,54-35-1427,0 0-1,-1 1 0,1-1 0,-1 0 1,1 1-1,0-1 0,0 0 1,-1 1-1,1-1 0,0 0 1,-1 1-1,1-1 0,0 1 1,0-1-1,0 0 0,0 1 1,-1-1-1,1 1 0,0-1 1,0 1-1,0-1 0,0 0 1,0 1-1,0-1 0,0 1 1,0-1-1,0 1 0,0-1 1,0 1-1,1-1 0,-1 0 1,0 1-1,0-1 0,0 1 1,0-1-1,1 0 0,-1 1 1,0-1-1,0 1 0,1-1 1,-1 0-1,0 1 0,1-1 1,-1 0-1,0 0 0,1 1 1,-1-1-1,1 0 0,-1 0 0,0 1 1,1-1-1,-1 0 0,1 0 1,-1 0-1,1 0 0,-1 0 1,0 0-1,1 0 0,-1 0 1,1 0-1,0 0 0,31 10-29,-31-10 65,62 10 282,0-3-1,1-4 0,-1-1 0,72-9 0,-98 5-276,162-8 115,422-12 90,103 46-90,0 0 421,378-55-385,-402 5-169,-457 21 114,0 11 1,246 37 0,-325-15-257,88 12 466,-208-35-1932,1-3-1,0-1 1,69-8-1,-31-13-5300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9:12.649"/>
    </inkml:context>
    <inkml:brush xml:id="br0">
      <inkml:brushProperty name="width" value="0.025" units="cm"/>
      <inkml:brushProperty name="height" value="0.025" units="cm"/>
    </inkml:brush>
  </inkml:definitions>
  <inkml:trace contextRef="#ctx0" brushRef="#br0">1 1 9641,'11'0'582,"41"0"-223,0 3 1,76 14-1,758 139 2455,-184-140-1849,-358-18-799,-177 5-166,830-19 267,-853 5-138,796-38 4397,-884 53-4304,-42-2-343,0 0 0,0-2 0,0 0-1,25-3 1,-35 2-148,-1 0-1,0 0 1,0 0-1,0-1 1,0 1 0,0-1-1,0 0 1,0 0-1,0 0 1,-1 0 0,1-1-1,3-4 1,12-21-5011,-12-2-3768</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9:13.963"/>
    </inkml:context>
    <inkml:brush xml:id="br0">
      <inkml:brushProperty name="width" value="0.025" units="cm"/>
      <inkml:brushProperty name="height" value="0.025" units="cm"/>
    </inkml:brush>
  </inkml:definitions>
  <inkml:trace contextRef="#ctx0" brushRef="#br0">1 20 9513,'11'0'550,"566"25"2539,-15-1-2062,-490-23-732,1037 20 1428,163-14-1225,-426-45 2698,-814 36-3119,-11 2-287,0-1 1,0-1-1,-1-2 0,30-7 0,-48 11-140,-1-1 0,1 0 0,-1 1 0,1-1 0,-1 0 0,0 0 0,1 0 0,-1 0 0,0 0 0,0 0 0,0 0 0,1 0 0,-1 0 0,0 0 0,-1-1 0,1 1-1,0 0 1,0-1 0,-1 1 0,2-3 0,-1-12-7695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6:23.512"/>
    </inkml:context>
    <inkml:brush xml:id="br0">
      <inkml:brushProperty name="width" value="0.025" units="cm"/>
      <inkml:brushProperty name="height" value="0.025" units="cm"/>
    </inkml:brush>
  </inkml:definitions>
  <inkml:trace contextRef="#ctx0" brushRef="#br0">520 250 7719,'-16'-8'369,"1"1"0,-1 0 0,0 1 0,-1 1-1,1 1 1,-1 0 0,0 1 0,0 1 0,-1 0 0,-27 2-1,40 1-390,1 0 0,0 1 0,0-1 0,0 1 0,0 0 0,0 0 0,0 0 0,0 1 0,0-1 0,1 1 0,0 0 0,-1 0 0,1 0 0,0 1 0,0-1 0,1 1 0,-4 4 0,-4 9-194,0 1 0,-11 25 0,19-37 177,-38 97-2,5 1 0,-36 188 0,51-193 385,5 0 0,4 1-1,4 1 1,12 182 0,9-193-180,3 0-1,5-2 1,3 0 0,4-2 0,41 86-1,-61-152-159,0 0-1,1-1 1,1 0-1,1 0 0,0-1 1,1-1-1,1 0 1,1-1-1,1-1 1,0 0-1,0-1 1,2 0-1,0-2 1,0 0-1,1-1 0,34 15 1,125 39 169,277 64 1,-366-109-306,151 12 0,92-16 178,-159-11 17,178 29 1,-252-18-53,67 13-62,311 14 0,-400-44 83,-1-3-1,1-4 0,-2-2 0,1-4 0,97-32 0,-65 11 23,-2-5-1,-2-5 0,-1-5 1,170-111-1,-250 144-5,0-1 0,-2-1 0,0-1 0,-1-1 0,-2 0 0,0-2 0,-1 0 0,-1-1 0,-1-1 0,-1 0 0,-2-1-1,0 0 1,9-34 0,-14 34 30,-1 1 0,-1-1-1,-1 1 1,-2-1 0,0 0-1,-2-1 1,-1 1 0,-1 0-1,-1 0 1,-1 1 0,-2-1 0,0 1-1,-2 0 1,-19-43 0,2 21-41,-2 0-1,-2 2 1,-2 1 0,-2 2 0,-1 0 0,-46-40 0,-258-199-98,125 125 25,-391-216 0,456 297 240,-3 6-1,-2 7 1,-302-78-1,287 101-154,-252-23 0,345 56 2,0 4 0,0 3 1,0 4-1,0 2 0,-142 35 1,138-18-363,-132 60 1,26 7-4391,103-50 3</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09:15.054"/>
    </inkml:context>
    <inkml:brush xml:id="br0">
      <inkml:brushProperty name="width" value="0.025" units="cm"/>
      <inkml:brushProperty name="height" value="0.025" units="cm"/>
    </inkml:brush>
  </inkml:definitions>
  <inkml:trace contextRef="#ctx0" brushRef="#br0">0 39 12524,'0'0'1441,"14"3"-1505,132 22 142,503 62 4,89-83 7,3-35 374,-119 4 405,94 5 80,973-38 1072,-1312 46-2365,-219 11-2897,-64 3-2395</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1:01.932"/>
    </inkml:context>
    <inkml:brush xml:id="br0">
      <inkml:brushProperty name="width" value="0.025" units="cm"/>
      <inkml:brushProperty name="height" value="0.025" units="cm"/>
    </inkml:brush>
  </inkml:definitions>
  <inkml:trace contextRef="#ctx0" brushRef="#br0">0 1845 1281,'0'0'1127,"10"-10"10,26-28 234,125-122 3183,-72 72-3540,-41 37-544,-34 40-472,0 0-1,0 1 1,1 1 0,26-13-1,18-11 69,26-24-18,117-71-59,-153 104 33,-34 17 23,0 0 0,0-1-1,-1-1 1,19-15 0,-14 10 224,0 1 1,38-20 0,21-14-193,-29 14 12,-29 20-20,0 0 1,-1-2 0,-1 0 0,0-1-1,19-22 1,-12 10-4,0 2 1,2 1-1,31-23 1,0 1-7,53-47-121,91-82-145,-169 146 181,64-44 0,-1 2 342,217-181 3681,-312 252-4079,1-1 0,0 1 0,0-1 0,0 1 0,1 0 0,-1 0 0,0 0 0,0 0 0,1 0 0,-1 1 0,0-1 0,1 1 0,-1-1 0,0 1 0,1 0 0,2 0 0,-14 3-9560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18.603"/>
    </inkml:context>
    <inkml:brush xml:id="br0">
      <inkml:brushProperty name="width" value="0.025" units="cm"/>
      <inkml:brushProperty name="height" value="0.025" units="cm"/>
    </inkml:brush>
  </inkml:definitions>
  <inkml:trace contextRef="#ctx0" brushRef="#br0">112 213 6342,'0'0'6395,"-4"-9"-6101,1 0 136,0 0 0,0 0 0,1-1 1,-2-16-1,-1-90 7215,3 91-4850,2 25-2771,0 0 1,0 1 0,0-1 0,0 0 0,0 0-1,1 0 1,-1 0 0,0 0 0,0 0 0,0 0-1,0 1 1,0-1 0,0 0 0,0 0 0,0 0 0,0 0-1,0 0 1,0 0 0,0 0 0,-1 1 0,1-1-1,0 0 1,0 0 0,0 0 0,0 0 0,0 0-1,0 0 1,0 0 0,0 0 0,0 0 0,0 1-1,0-1 1,0 0 0,0 0 0,-1 0 0,1 0-1,0 0 1,0 0 0,0 0 0,0 0 0,0 0-1,0 0 1,0 0 0,-1 0 0,1 0 0,0 0 0,0 0-1,0 0 1,0 0 0,0 0 0,0 0 0,0 0-1,-1 0 1,1 0 0,0 0 0,0 0 0,0 0-1,0 0 1,0 0 0,0 0 0,0 0 0,0 0-1,-1 0 1,1 0 0,0-1 0,-8 46 438,-46 459 172,48-481-477,1-45 168,-1-50 141,6 72-467,-3-204-569,5 179 490,0-1 0,2 1 0,0 0 0,2 1 0,1-1 1,10-25-1,-16 48 77,0 0 0,0 0 0,0 0 0,0 0 0,0 0 0,1 0 0,-1 0 0,0 1 0,1-1 0,0 0 0,-1 1 0,1-1 0,0 1 0,0 0 0,-1 0 0,1-1 0,0 1 0,0 0 0,0 1 0,1-1 0,3-1 0,-2 2-3,0 0-1,0 0 1,-1 0-1,1 0 1,0 1-1,0 0 0,0-1 1,0 2-1,-1-1 1,1 0-1,5 4 0,3 1-5,-1 0-1,-1 1 0,1 1 1,-1 0-1,-1 0 0,15 16 0,-21-21 82,-1 0 0,1 0 0,-1 1 0,1-1 0,-1 1 0,0-1 0,-1 1 0,1 0 0,0 0 0,-1-1 0,0 1 0,0 0 0,0 1 0,-1-1 0,1 0 0,-1 0 0,0 0 0,0 0 0,0 0-1,-1 0 1,1 0 0,-1 0 0,0 0 0,0 0 0,-1 0 0,1 0 0,-1 0 0,0 0 0,0-1 0,0 1 0,0-1 0,-1 0 0,-2 4 0,1-3 34,-1 0 0,1 0 0,-1 0 0,1-1 0,-1 1 0,0-1 0,-1 0 1,1-1-1,0 1 0,-1-1 0,0 0 0,1-1 0,-1 1 0,0-1 0,0 0 0,0-1 0,0 1 1,0-1-1,1 0 0,-1 0 0,0-1 0,-12-3 0,14 2-386,0 0 1,-1 0-1,1-1 0,0 1 1,0-1-1,1 0 0,-1-1 1,1 1-1,-1-1 0,1 1 1,0-1-1,0 0 1,0 0-1,1 0 0,0-1 1,0 1-1,0-1 0,0 1 1,0-1-1,1 1 0,0-1 1,0 0-1,0 0 0,1-8 1,0 12-64,0 1 0,1-1 0,-1 0 0,0 1 0,1-1 0,-1 0 0,1 1 0,-1-1 0,1 1-1,-1-1 1,1 1 0,0-1 0,-1 1 0,1-1 0,-1 1 0,1 0 0,0-1 0,0 1 0,-1 0 0,1 0 0,0-1 0,-1 1 0,1 0 0,0 0 0,0 0 0,0 0 0,-1 0 0,1 0 0,0 0 0,0 0 0,-1 0 0,1 0 0,1 1 0,2-1-1708,16-1-4380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18.979"/>
    </inkml:context>
    <inkml:brush xml:id="br0">
      <inkml:brushProperty name="width" value="0.025" units="cm"/>
      <inkml:brushProperty name="height" value="0.025" units="cm"/>
    </inkml:brush>
  </inkml:definitions>
  <inkml:trace contextRef="#ctx0" brushRef="#br0">212 39 12620,'0'0'11344,"-13"-3"-10826,7 1-501,-1 1 1,0-1 0,1 1-1,-1 1 1,0-1-1,1 1 1,-1 0 0,0 1-1,0 0 1,1 0-1,-1 0 1,1 1-1,-1 0 1,1 0 0,0 0-1,-11 7 1,8-4 46,1 2 1,-1-1 0,1 1-1,-12 13 1,18-17-49,0-1 0,-1 1 0,1 0 0,1 0 1,-1 0-1,0 0 0,1 0 0,-1 0 0,1 0 0,0 0 0,0 0 1,1 1-1,-1-1 0,0 0 0,1 1 0,0-1 0,0 1 1,0 3-1,1-6 11,0 0-1,0 0 1,0 0 0,0 0 0,0 0 0,0-1 0,0 1-1,0 0 1,0-1 0,0 1 0,0-1 0,0 1-1,0-1 1,1 1 0,-1-1 0,0 0 0,0 1 0,1-1-1,-1 0 1,0 0 0,0 0 0,1 0 0,-1 0 0,0 0-1,0-1 1,1 1 0,-1 0 0,1-1 0,40-8 1239,-31 3-929,0 1-1,-1-2 0,0 0 0,0 0 0,18-16 1,-24 19-210,0 0 1,-1 0-1,1 0 1,-1 0-1,1-1 1,-1 1-1,0-1 1,-1 0-1,1 0 1,-1 0-1,0 0 1,0 0-1,-1 0 1,0-1-1,2-7 0,-4 11-138,1 1 0,-1 0 0,1 0-1,-1 0 1,1 0 0,-1 0 0,1 0-1,-1 0 1,0 0 0,0 0-1,1 1 1,-1-1 0,0 0 0,0 0-1,0 1 1,0-1 0,0 0 0,0 1-1,0-1 1,0 1 0,0-1-1,0 1 1,0 0 0,-1-1 0,1 1-1,0 0 1,0 0 0,0 0 0,0 0-1,-1 0 1,1 0 0,0 0-1,-2 1 1,2-2-52,0 1 1,-1 0-1,1 0 0,0 0 0,0 1 0,-1-1 1,1 0-1,0 0 0,0 1 0,0-1 0,-1 0 1,1 1-1,0-1 0,0 1 0,0 0 0,0-1 1,0 1-1,0 0 0,0 0 0,0-1 0,0 1 1,0 0-1,0 0 0,1 0 0,-1 0 0,0 0 1,1 0-1,-1 1 0,1-1 0,-1 0 0,1 0 1,-1 2-1,1-2-126,0 0 0,1 0 0,-1 0 0,1-1 0,-1 1 0,1 0 0,-1-1 0,1 1 0,0 0 1,-1-1-1,1 1 0,0-1 0,-1 1 0,1-1 0,0 1 0,0-1 0,-1 1 0,1-1 0,0 0 0,0 1 0,0-1 0,0 0 1,0 0-1,-1 0 0,1 1 0,0-1 0,0 0 0,2-1 0,32 3-2742,-30-2 1908,56-2-7748,-27-6 1954</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19.350"/>
    </inkml:context>
    <inkml:brush xml:id="br0">
      <inkml:brushProperty name="width" value="0.025" units="cm"/>
      <inkml:brushProperty name="height" value="0.025" units="cm"/>
    </inkml:brush>
  </inkml:definitions>
  <inkml:trace contextRef="#ctx0" brushRef="#br0">185 15 13036,'0'0'6172,"-11"-3"-3877,8 3-2249,-74-11 3304,70 11-3080,0 0 0,0 0 0,1 0 0,-1 1 0,0 0 0,0 0 0,1 1 0,-1 0 0,1 0 0,-1 1 0,-7 3 0,14-6-279,0 0 0,-1 0 0,1 1 0,0-1 1,-1 0-1,1 0 0,0 0 0,-1 1 1,1-1-1,0 0 0,0 0 0,-1 1 0,1-1 1,0 0-1,0 0 0,-1 1 0,1-1 1,0 0-1,0 1 0,0-1 0,0 0 0,0 1 1,-1-1-1,1 1 0,0-1 0,0 0 1,0 1-1,0-1 0,0 0 0,0 1 0,0-1 1,0 0-1,0 1 0,0-1 0,0 1 1,1-1-1,-1 0 0,0 1 0,0-1 0,0 0 1,0 1-1,1-1 0,-1 0 0,0 1 0,0-1 1,0 0-1,1 0 0,-1 1 0,0-1 1,1 0-1,-1 0 0,0 1 0,1-1 0,-1 0 1,0 0-1,1 0 0,-1 0 0,0 0 1,1 1-1,-1-1 0,1 0 0,30 11-16,-22-8-147,5 2-158,80 36-2676,-89-39 2893,1 1 0,-1 0 0,1 1 0,-1-1 0,0 1 0,0 0 0,0 1 1,-1-1-1,0 1 0,0 0 0,0 0 0,0 0 0,2 6 0,-5-9 210,0 1 0,0-1 1,0 1-1,0-1 0,-1 1 0,0 0 1,1-1-1,-1 1 0,0-1 0,0 1 0,0 0 1,-1-1-1,1 1 0,-1 0 0,1-1 1,-1 1-1,0-1 0,0 1 0,0-1 0,-2 3 1,1-2 228,-1 1 0,0 0 1,0-1-1,0 0 1,-1 0-1,1 0 0,-1 0 1,0 0-1,1-1 0,-9 5 1,4-4-64,1 0 1,-1 0-1,1 0 1,-1-1-1,0 0 1,0-1-1,0 0 1,0 0-1,0 0 1,0-1-1,0 0 1,0-1-1,-9-1 1,15 1-344,-1 0-1,1 0 1,0 0 0,0 0 0,0 0 0,0-1 0,0 1 0,0 0-1,1-1 1,-1 0 0,0 1 0,1-1 0,-1 0 0,1 0 0,-1 0-1,1 0 1,0 0 0,0 0 0,0 0 0,0 0 0,0 0 0,0-1-1,1 1 1,-1 0 0,1-3 0,-1 2-271,1 1 0,0 0 0,0 0 0,0-1 0,0 1 0,1 0 0,-1-1 0,1 1 0,-1 0 0,1 0 0,0 0 0,0-1 0,-1 1 0,2 0-1,-1 0 1,0 0 0,0 0 0,1 1 0,-1-1 0,1 0 0,-1 1 0,1-1 0,0 1 0,0-1 0,2-1 0,21-10-4432,3 0-870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19.690"/>
    </inkml:context>
    <inkml:brush xml:id="br0">
      <inkml:brushProperty name="width" value="0.025" units="cm"/>
      <inkml:brushProperty name="height" value="0.025" units="cm"/>
    </inkml:brush>
  </inkml:definitions>
  <inkml:trace contextRef="#ctx0" brushRef="#br0">44 1 17328,'0'0'11083,"-40"59"-10410,36-38-225,4-1-288,0-3-160,0-1 0,6-3 0,3-2-160,0-4-1089,-3-3-1474,-1-4-992,1 0-545,-3-16-3139</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20.853"/>
    </inkml:context>
    <inkml:brush xml:id="br0">
      <inkml:brushProperty name="width" value="0.025" units="cm"/>
      <inkml:brushProperty name="height" value="0.025" units="cm"/>
    </inkml:brush>
  </inkml:definitions>
  <inkml:trace contextRef="#ctx0" brushRef="#br0">100 1 13901,'0'0'11552,"-5"11"-11423,-4 16 429,2 0 0,0 0 0,2 0 0,-4 52 0,5 129 1625,4-162-2128,-12-70 2102,-2-21-2284,6 22-47,1-1-1,-6-39 0,17 74 45,0 0-1,1 0 1,0 0 0,0-1 0,1 1 0,0-2 0,11 13 0,-16-21 141,0-1 0,0 1 0,0 0 0,0-1-1,0 1 1,1-1 0,-1 0 0,0 1 0,0-1 0,1 0 0,-1 0 0,0 0 0,1 0 0,-1 0 0,0 0 0,1 0 0,-1 0 0,0 0 0,0-1 0,1 1 0,-1 0 0,0-1-1,0 1 1,0-1 0,1 0 0,-1 1 0,0-1 0,0 0 0,0 0 0,0 0 0,0 1 0,0-1 0,-1 0 0,1 0 0,0 0 0,0-2 0,32-36 449,-29 33-446,-1 0 0,0 0 0,0 0 0,0 0 1,0 0-1,-1-1 0,0 1 0,2-12 1,-4 18-106,-12 16-395,8-8 494,0 0-1,1 1 1,0-1-1,0 1 0,1 0 1,0-1-1,1 1 1,-1 0-1,2 0 1,-1 0-1,1 0 1,1 0-1,0 0 1,0 0-1,1 0 1,0 0-1,0 0 1,1-1-1,6 13 1,-9-19-6,0-1 0,1 1 0,-1-1 1,1 0-1,-1 0 0,1 1 1,-1-1-1,1 0 0,0 0 1,0 0-1,0 1 0,0-1 0,0 0 1,0 0-1,0 0 0,0-1 1,0 1-1,0 0 0,0 0 1,1-1-1,-1 1 0,0 0 0,1-1 1,-1 1-1,3 0 0,-2-2 7,0 1-1,0-1 0,0 1 1,-1-1-1,1 0 0,0 0 1,0 1-1,0-1 0,-1 0 1,1-1-1,-1 1 0,1 0 1,-1 0-1,1-1 0,-1 1 1,2-2-1,5-8 34,-1 1 0,0-1 0,0 0 0,7-16 0,-14 25-74,1 0-1,0 0 1,-1 1 0,1-1 0,0 1 0,0-1 0,0 1 0,0-1 0,0 1 0,0-1-1,1 1 1,-1 0 0,0 0 0,1 0 0,-1-1 0,1 1 0,-1 1 0,1-1 0,0 0 0,-1 0-1,1 1 1,0-1 0,-1 0 0,1 1 0,0 0 0,0-1 0,-1 1 0,1 0 0,0 0-1,0 0 1,0 0 0,-1 1 0,1-1 0,2 1 0,-1 0-22,0 0-1,-1 0 1,1 1 0,-1-1 0,1 1-1,-1 0 1,0 0 0,0 0-1,1 0 1,-1 0 0,-1 0 0,1 0-1,0 1 1,0-1 0,-1 1 0,0-1-1,1 1 1,-1 0 0,0-1-1,1 6 1,4 53 2,-6-51 60,0-1 1,1 1 0,0-1 0,1 1 0,0-1-1,0 0 1,1 1 0,4 9 0,-6-18 20,-1 0 0,1 0 1,-1 0-1,1 0 0,0 0 1,0 0-1,-1 0 0,1 0 1,0 0-1,0 0 0,0 0 1,0 0-1,0-1 0,0 1 0,0 0 1,0-1-1,1 1 0,-1-1 1,0 1-1,0-1 0,0 0 1,1 1-1,-1-1 0,0 0 1,0 0-1,1 0 0,-1 0 0,0 0 1,0 0-1,1 0 0,-1-1 1,0 1-1,0 0 0,1-1 1,-1 1-1,0 0 0,0-1 0,0 0 1,0 1-1,0-1 0,0 0 1,0 1-1,0-1 0,2-2 1,2-1 193,0-1 1,-1 0-1,1 0 0,-1 0 1,0-1-1,6-11 1,-4 6-213,-2-2 0,1 1 0,-2-1 0,0 1 0,0-1 0,1-18 0,-3 23-13,-1 0-1,1 1 0,-2-1 0,1 0 0,-1 0 0,0 0 0,0 0 0,-1 0 0,0 1 0,-1-1 0,-5-11 0,8 18-15,-1 0-1,1 0 1,-1 0-1,0 1 1,0-1-1,1 0 1,-1 0-1,0 1 1,0-1-1,0 0 1,0 1-1,0-1 1,0 1-1,0-1 1,0 1-1,0 0 1,0-1-1,0 1 1,0 0-1,0 0 1,0 0-1,0-1 1,0 1-1,0 0 0,0 1 1,-1-1-1,0 0 1,2 0 11,0 0 1,1 0-1,-1 0 0,0 0 1,1 0-1,-1 0 0,0 0 1,1 1-1,-1-1 0,0 0 1,1 0-1,-1 0 0,0 0 1,0 0-1,1 1 0,-1-1 1,0 0-1,0 0 0,0 0 1,1 1-1,-1-1 0,0 0 1,0 0-1,0 1 0,1-1 1,-1 0-1,0 1 0,0-1 1,0 0-1,0 0 0,0 1 1,0-1-1,0 0 0,0 1 1,0-1-1,0 0 0,0 1 1,0-1-1,0 0 0,0 1 1,0-1-1,0 0 0,0 0 1,0 1-1,0-1 0,0 0 1,0 1-1,-1-1 0,1 0 1,0 0-1,0 1 0,0-1 1,0 0-1,-1 0 0,1 1 1,0-1-1,0 0 0,-1 0 1,1 0-1,0 1 0,0-1 1,-1 0-1,1 0 0,0 0 1,-1 0-1,1 0 0,-1 0 1,14 6 51,1-1 0,-1-1 0,1 0 1,19 2-1,5-3-3127,-36-3 2059,1-16-12870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21.226"/>
    </inkml:context>
    <inkml:brush xml:id="br0">
      <inkml:brushProperty name="width" value="0.025" units="cm"/>
      <inkml:brushProperty name="height" value="0.025" units="cm"/>
    </inkml:brush>
  </inkml:definitions>
  <inkml:trace contextRef="#ctx0" brushRef="#br0">15 46 19122,'-5'-14'3395,"-1"2"577,2 4-1345,4 0-1506,0 6-641,0 1-480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21.571"/>
    </inkml:context>
    <inkml:brush xml:id="br0">
      <inkml:brushProperty name="width" value="0.025" units="cm"/>
      <inkml:brushProperty name="height" value="0.025" units="cm"/>
    </inkml:brush>
  </inkml:definitions>
  <inkml:trace contextRef="#ctx0" brushRef="#br0">3 18 19731,'0'0'10474,"-2"-17"-19987,9 18 1729</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4.588"/>
    </inkml:context>
    <inkml:brush xml:id="br0">
      <inkml:brushProperty name="width" value="0.025" units="cm"/>
      <inkml:brushProperty name="height" value="0.025" units="cm"/>
    </inkml:brush>
  </inkml:definitions>
  <inkml:trace contextRef="#ctx0" brushRef="#br0">98 0 17168,'0'0'2547,"-4"12"-2227,-14 51 718,3 2-1,-11 111 1,3 151 1123,22-292-2027,-10 1023 3181,38-801-2440,-3-41-650,-23-207-3122,-1-22 633,-2-28-3994,-2 1-2348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6:25.153"/>
    </inkml:context>
    <inkml:brush xml:id="br0">
      <inkml:brushProperty name="width" value="0.025" units="cm"/>
      <inkml:brushProperty name="height" value="0.025" units="cm"/>
    </inkml:brush>
  </inkml:definitions>
  <inkml:trace contextRef="#ctx0" brushRef="#br0">1151 205 11787,'-12'-2'-646,"-90"-10"1105,1 5 0,-131 7 1,211 2-531,0 1 1,0 1 0,1 1 0,-1 1 0,1 0 0,1 2 0,-1 0 0,1 2 0,0 0 0,1 0 0,-18 15 0,-19 17 117,2 2 0,-49 53 0,71-68 12,2 2-1,1 1 0,2 2 1,1 0-1,-40 75 0,59-95-60,0 0 0,1 0 0,1 1 0,0-1 1,1 1-1,0 0 0,2 0 0,-1 25 0,3-28 3,0 0 0,1 0 0,0-1 0,1 1 0,0-1 0,1 0 0,0 1 1,1-2-1,1 1 0,-1 0 0,1-1 0,11 12 0,4 4-6,2-2 0,1 0 0,1-2-1,1 0 1,0-2 0,2-1 0,0-1 0,1-2-1,34 14 1,4-1-2,1-4 0,1-3 0,82 15 0,-58-20-11,0-4 0,1-4 0,0-4-1,165-14 1,-174-1 46,1-4 0,-2-4 0,160-55 0,-180 48 24,-1-3 1,-1-2 0,-2-4-1,-1-1 1,79-64-1,-117 82 79,-1-1-1,-1-1 1,0-1-1,-2-1 1,0 0-1,-1-1 1,16-32-1,-24 39-15,-2 1 0,0-2 0,0 1 0,-1-1 0,-1 0 0,-1 0 0,0 0 0,-2 0 0,1 0 0,-2-1 0,0 1 0,-1 0 0,-4-24 0,0 22 33,0 1 0,-1 1 0,0-1 0,-1 1 0,-1 0 1,-1 1-1,-20-28 0,5 12 183,-2 1 0,-43-40 0,28 34-241,-2 2 0,-1 2 1,-1 2-1,-2 2 0,-1 3 1,-1 1-1,-1 2 0,0 3 1,-57-14-1,57 21-389,0 2 0,-2 2-1,-95-2 1,104 11-595,0 2-1,0 1 0,0 3 0,-79 22 0,-11 18-2943,-9 14-3593</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5.043"/>
    </inkml:context>
    <inkml:brush xml:id="br0">
      <inkml:brushProperty name="width" value="0.025" units="cm"/>
      <inkml:brushProperty name="height" value="0.025" units="cm"/>
    </inkml:brush>
  </inkml:definitions>
  <inkml:trace contextRef="#ctx0" brushRef="#br0">1 87 17040,'0'0'3865,"13"7"-3000,-2-1-724,-1-1 1,1 0-1,0-1 1,1 0-1,-1-1 1,1 0-1,-1-1 1,1 0-1,17 0 1,56-7 754,-1-4 0,121-26 0,47-8-349,175 28-374,2 37-97,82 1 32,-273-21-60,332-4 27,-544 0-538,-1 0-1,31-7 1,-4-8-3227,-7-8-5820,-31 13 3542</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5.414"/>
    </inkml:context>
    <inkml:brush xml:id="br0">
      <inkml:brushProperty name="width" value="0.025" units="cm"/>
      <inkml:brushProperty name="height" value="0.025" units="cm"/>
    </inkml:brush>
  </inkml:definitions>
  <inkml:trace contextRef="#ctx0" brushRef="#br0">1 1 20499,'0'0'4650,"16"0"-4532,114 13 29,0 6 1,138 38 0,-264-56-140,9 2-16,0 0 0,-1 1 0,0 1 0,17 8 0,-28-12 10,1-1 1,-1 1 0,1 0 0,-1-1-1,0 1 1,0 0 0,0 0 0,1 0 0,-1 0-1,0 0 1,0 0 0,0 1 0,0-1-1,0 0 1,-1 0 0,1 1 0,0-1 0,-1 0-1,1 1 1,-1-1 0,1 1 0,-1-1-1,0 1 1,1-1 0,-1 1 0,0-1 0,0 1-1,0-1 1,0 1 0,0-1 0,0 1-1,-1-1 1,1 1 0,0-1 0,-1 1 0,0-1-1,1 0 1,-1 1 0,0-1 0,1 0-1,-1 1 1,0-1 0,0 0 0,0 0 0,0 0-1,0 0 1,0 0 0,0 0 0,-2 1-1,-23 19 602,0-1-1,-2-2 0,0-1 0,-1 0 0,-31 11 0,8-2 295,-4 2 94,1-1-287,-62 41 0,111-64-889,4-3 38,1 0-1,0 0 0,-1-1 1,1 1-1,0 0 0,0 0 1,0 0-1,-1 0 0,1 0 1,0 0-1,1 1 0,-1-1 0,0 0 1,0 0-1,0 1 0,1-1 1,-2 3-1</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6.017"/>
    </inkml:context>
    <inkml:brush xml:id="br0">
      <inkml:brushProperty name="width" value="0.025" units="cm"/>
      <inkml:brushProperty name="height" value="0.025" units="cm"/>
    </inkml:brush>
  </inkml:definitions>
  <inkml:trace contextRef="#ctx0" brushRef="#br0">1 497 17617,'0'0'4340,"13"-9"-2894,24-20-624,-1-1 0,-2-1 0,-1-2-1,34-45 1,-14 10 87,67-116-1,-116 178-905,-4 4-10,1 0-1,0 0 1,0 1-1,0-1 1,0 0 0,0 1-1,0-1 1,0 1-1,0-1 1,1 1-1,-1-1 1,0 1-1,1 0 1,-1 0-1,1 0 1,0 0-1,-1 0 1,4-1-1,-3 4-41,0 1-1,-1 0 1,0 0 0,1 0-1,-1 0 1,0 0-1,0 0 1,0 0 0,-1 0-1,1 0 1,-1 1-1,0-1 1,0 6-1,1-2 27,29 278 239,-20-162-7981,-10-113 2117</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6.563"/>
    </inkml:context>
    <inkml:brush xml:id="br0">
      <inkml:brushProperty name="width" value="0.025" units="cm"/>
      <inkml:brushProperty name="height" value="0.025" units="cm"/>
    </inkml:brush>
  </inkml:definitions>
  <inkml:trace contextRef="#ctx0" brushRef="#br0">98 0 15278,'0'0'3855,"-4"11"-3081,1-3-404,-27 85 2546,-25 131 1,54-218-2854,-1-1-1,1 1 1,1 0-1,-1 0 1,1 0-1,0 0 1,0 0-1,2 6 1,-2-11-54,1 1 1,-1-1 0,1 0-1,0 1 1,0-1-1,0 0 1,0 0-1,0 1 1,0-1 0,0 0-1,0 0 1,0 0-1,0 0 1,0-1-1,1 1 1,-1 0 0,0 0-1,1-1 1,-1 1-1,1-1 1,-1 1-1,1-1 1,-1 1 0,1-1-1,-1 0 1,1 0-1,-1 0 1,1 0-1,-1 0 1,4 0 0,8-1-218,1 0 1,-1-1 0,0-1 0,1 0 0,-1 0 0,0-1 0,-1-1 0,23-12 0,8-8-4651,-5-5-3907,-14 8-1885</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6.904"/>
    </inkml:context>
    <inkml:brush xml:id="br0">
      <inkml:brushProperty name="width" value="0.025" units="cm"/>
      <inkml:brushProperty name="height" value="0.025" units="cm"/>
    </inkml:brush>
  </inkml:definitions>
  <inkml:trace contextRef="#ctx0" brushRef="#br0">68 9 16207,'0'0'2525,"-8"9"-1361,6-8-1169,-7 9 505,1-1 0,0 1-1,-11 16 1,18-23-462,-1-1 0,1 0 0,-1 0 0,1 1 0,0-1 0,0 1 0,0-1 0,0 1 0,0-1 0,1 1 0,-1-1 0,1 1 0,-1 0 0,1 0 1,0-1-1,0 1 0,1 0 0,-1-1 0,0 1 0,1 0 0,-1-1 0,1 1 0,0-1 0,0 1 0,0-1 0,0 1 0,3 3 0,-3-5-15,0 1 0,0-1 0,0 0 0,0 0 0,1 0-1,-1 0 1,0 0 0,0 0 0,1-1 0,-1 1 0,0 0 0,1-1 0,-1 1 0,1-1 0,-1 1-1,0-1 1,1 0 0,-1 1 0,1-1 0,-1 0 0,1 0 0,0 0 0,-1 0 0,1 0-1,-1-1 1,1 1 0,-1 0 0,0-1 0,1 1 0,-1-1 0,1 1 0,-1-1 0,0 0 0,1 0-1,-1 0 1,0 1 0,0-1 0,0 0 0,1 0 0,-1-1 0,0 1 0,-1 0 0,1 0 0,0 0-1,0-1 1,1-1 0,2-3 257,0 0-1,-1 0 1,0-1 0,0 0-1,0 1 1,-1-1 0,0 0-1,2-10 1,-3 10-148,-1 1 0,1-1 1,-1 0-1,-1 1 0,-2-13 1,3 18-139,0 0 0,0 0 0,0 0 0,0 0 0,-1 0 0,1 0 0,-1 0 0,1 0 0,-1 0 0,1 1 0,-1-1 0,1 0 0,-1 0 0,0 0 0,1 1 0,-1-1 0,0 0 0,0 0 0,1 1 0,-1-1 0,0 1 0,0-1 0,0 1 0,0-1 0,0 1 0,0 0 0,0-1 0,0 1 0,0 0 0,0 0 0,0 0 0,0 0 1,0-1-1,0 1 0,0 1 0,0-1 0,0 0 0,0 0 0,0 0 0,0 1 0,0-1 0,0 0 0,0 1 0,0-1 0,0 1 0,0-1 0,-1 2 0,0-1-16,0 1-1,0 0 1,0 0-1,0-1 1,0 2 0,0-1-1,1 0 1,-1 0 0,1 0-1,-1 1 1,1-1-1,0 1 1,0-1 0,0 1-1,0-1 1,0 1 0,1 0-1,-1-1 1,1 1 0,0 5-1,0-8-106,0 1-1,0-1 1,1 1 0,-1-1-1,0 0 1,1 1 0,-1-1-1,1 1 1,-1-1 0,0 0-1,1 1 1,-1-1 0,1 0-1,-1 0 1,1 1 0,-1-1-1,1 0 1,-1 0 0,1 0-1,-1 1 1,1-1 0,-1 0-1,1 0 1,-1 0 0,1 0-1,-1 0 1,1 0-1,-1 0 1,1 0 0,0 0-1,-1-1 1,1 1 0,-1 0-1,1 0 1,-1 0 0,1 0-1,-1-1 1,1 1 0,-1 0-1,0-1 1,1 1 0,-1 0-1,1-1 1,-1 1 0,1-1-1,24-14-4228,-3-8-1253</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37.306"/>
    </inkml:context>
    <inkml:brush xml:id="br0">
      <inkml:brushProperty name="width" value="0.025" units="cm"/>
      <inkml:brushProperty name="height" value="0.025" units="cm"/>
    </inkml:brush>
  </inkml:definitions>
  <inkml:trace contextRef="#ctx0" brushRef="#br0">90 0 17136,'0'0'3064,"-8"8"-1788,1-1-960,0 0 0,1 0 0,0 1 0,0 0 0,1 0 0,0 0 0,1 1 0,0-1 0,0 1 0,-4 15 0,1 6-137,2 1 1,1-1 0,2 1 0,0 0-1,6 51 1,-4-80-179,0-1 1,0 0-1,0 1 0,1-1 1,-1 1-1,0-1 0,1 0 0,-1 1 1,1-1-1,-1 0 0,1 1 1,0-1-1,-1 0 0,1 0 1,0 0-1,0 0 0,0 0 1,0 0-1,0 0 0,0 0 0,0 0 1,0 0-1,1 0 0,1 1 1,-1-2 16,0 0 1,1 1 0,-1-1 0,0 0-1,0 0 1,0-1 0,0 1 0,0 0-1,0-1 1,0 1 0,0-1-1,0 0 1,0 1 0,3-3 0,5-2 82,-1-1 1,0 0 0,0-1-1,0 0 1,7-8-1,-7 4-33,-8 8-70,1 1 1,0-1 0,0 1-1,0-1 1,0 1-1,0 0 1,0-1-1,1 1 1,-1 1-1,1-1 1,-1 0-1,6-2 1,-7 8-3,0-1 0,1 1 1,-1 0-1,-1 0 0,1-1 1,0 1-1,-1 0 1,0 7-1,1 5 197,0-14-179,0 0 0,0 0 1,0-1-1,0 1 0,0 0 0,1-1 1,-1 1-1,0-1 0,1 1 1,-1-1-1,1 0 0,-1 1 0,1-1 1,0 0-1,-1 0 0,1 0 1,0 0-1,0-1 0,0 1 0,0 0 1,0-1-1,0 1 0,0-1 1,0 0-1,0 0 0,0 1 0,0-1 1,0-1-1,0 1 0,0 0 1,2-1-1,6 0 41,0 0 0,0-1-1,0 0 1,16-6 0,22-14 106,-37 16-400,0 1 0,1 0 0,-1 1-1,1 0 1,-1 0 0,1 1 0,0 1 0,20-2 0,-31 5 229,0-1 1,0 1-1,0-1 0,0 1 0,-1 0 1,1-1-1,0 1 0,0 0 1,-1 0-1,1 0 0,0-1 1,-1 1-1,1 0 0,-1 0 1,1 0-1,-1 0 0,1 0 1,-1 0-1,0 0 0,0 0 1,1 0-1,-1 0 0,0 0 1,0 0-1,0 0 0,0 0 1,0 0-1,0 2 0,-1 40 470,1-32-233,-1-1-429,2 22 1043,-1-31-990,0 0-1,0-1 1,0 1 0,0 0-1,1 0 1,-1-1 0,0 1 0,0 0-1,1 0 1,-1-1 0,0 1 0,1 0-1,-1-1 1,1 1 0,-1-1-1,1 1 1,-1 0 0,1-1 0,-1 1-1,1-1 1,-1 1 0,1-1 0,0 0-1,-1 1 1,1-1 0,0 0-1,-1 1 1,1-1 0,0 0 0,0 0-1,-1 0 1,2 1 0,8-1-7074</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0.456"/>
    </inkml:context>
    <inkml:brush xml:id="br0">
      <inkml:brushProperty name="width" value="0.025" units="cm"/>
      <inkml:brushProperty name="height" value="0.025" units="cm"/>
    </inkml:brush>
  </inkml:definitions>
  <inkml:trace contextRef="#ctx0" brushRef="#br0">30 0 352,'-5'0'385,"-1"0"159,2 0-352,-5 0-224,4 0-608</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1.166"/>
    </inkml:context>
    <inkml:brush xml:id="br0">
      <inkml:brushProperty name="width" value="0.025" units="cm"/>
      <inkml:brushProperty name="height" value="0.025" units="cm"/>
    </inkml:brush>
  </inkml:definitions>
  <inkml:trace contextRef="#ctx0" brushRef="#br0">298 124 0,'0'0'1292,"-8"1"-999,-24 3-287,24-3 2108,31 0 804,-18-1-3280,0 1-1,1-1 0,-1 1 0,0 0 0,1 1 0,-1-1 1,7 4 2455,-60-5 448,15 1-1837,-67 10 1,99-10-622,1-1-1,-1 0 1,0 0 0,0 1 0,1-1 0,-1 0-1,0 0 1,0 0 0,0 0 0,0 0-1,1 0 1,-1 0 0,0 0 0,0 0 0,0-1-1,1 1 1,-1 0 0,0 0 0,0-1-1,1 1 1,-1 0 0,0-1 0,1 1 0,-1-1-1,0 1 1,1-1 0,-1 1 0,0-1-1,1 0 1,-1 1 0,0-2 0,1 0-3,0 1 1,0-1-1,0 0 1,0 1-1,0-1 1,0 0-1,0 1 1,1-1-1,-1 0 1,1 1-1,-1-1 1,1 0-1,0 1 1,0-2-1,35-52 2182,-22 34-367,-11 16-1124,-1 0 0,2 0 0,-1 1 0,0-1 0,1 1 0,0 0 1,0 0-1,5-5 0,-9 22-3,-5 5-713,-2-1-1,-1 0 0,0 0 0,-1 0 0,0-1 0,-1-1 0,-18 21 1,16-20-35,-99 125-1152,114-154-5704,6-19 1474,10-2-275</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2.334"/>
    </inkml:context>
    <inkml:brush xml:id="br0">
      <inkml:brushProperty name="width" value="0.025" units="cm"/>
      <inkml:brushProperty name="height" value="0.025" units="cm"/>
    </inkml:brush>
  </inkml:definitions>
  <inkml:trace contextRef="#ctx0" brushRef="#br0">141 0 9353,'0'0'10677,"-2"12"-9097,-17 61 171,9-42-975,2 0 1,1 1 0,-6 58 0,0-100-3980,-16-27 2302,23 30 1249,0 1 1,0-2-1,1 1 1,0-1 0,-5-9-1,10 16-311,-1 0 0,1 0 0,0 0-1,0 0 1,0 0 0,0 0 0,0 0 0,0 0 0,0 0-1,0 0 1,1 0 0,-1 0 0,0 0 0,0 0 0,1 1-1,-1-1 1,1 0 0,-1 0 0,1 0 0,-1 0 0,1 1-1,0-1 1,-1 0 0,1 0 0,0 1 0,-1-1 0,1 1-1,0-1 1,0 1 0,0-1 0,-1 1 0,1-1 0,0 1-1,0 0 1,0-1 0,0 1 0,0 0 0,0 0-1,0-1 1,0 1 0,0 0 0,1 0 0,50-4 1240,-46 4-1239,7-1-48,0 1 1,1 0-1,-1 1 1,0 0-1,0 1 1,14 5-1,-24-6 11,0 0-1,0 0 0,0 0 1,0 1-1,0 0 1,0-1-1,-1 1 1,1 0-1,0 1 1,-1-1-1,0 0 0,1 1 1,-1-1-1,0 1 1,0 0-1,0-1 1,-1 1-1,1 0 1,-1 0-1,0 0 1,0 0-1,0 1 0,0-1 1,0 0-1,0 0 1,-1 1-1,0-1 1,0 0-1,0 5 0,0-111 1340,3 106-1360,1-1-1,-1 0 0,1 0 0,-1-1 1,1 1-1,0-1 0,0 1 0,7 0 1,-4-1 72,-1 0 1,1-1 0,0 0 0,-1-1 0,1 1 0,0-1-1,-1 0 1,1-1 0,-1 0 0,1 0 0,-1 0-1,0 0 1,0-1 0,8-5 0,-10 5-7,0 1 0,-1-1 0,1 0 0,-1 0 0,1-1 0,-1 1 0,0-1 0,0 1 0,-1-1 0,1 0 0,-1 0 0,0 0 0,0 0 0,0-1 0,0 1 0,-1-1 0,0 1 0,0-1 0,0 1 0,0-1 0,-1-6 0,0 10-54,0 1 0,0 0 0,0-1-1,0 1 1,-1 0 0,1-1 0,0 1 0,0 0 0,0-1-1,-1 1 1,1 0 0,0 0 0,-1-1 0,1 1 0,0 0 0,0 0-1,-1 0 1,1-1 0,0 1 0,-1 0 0,1 0 0,-1 0-1,1 0 1,0 0 0,-1 0 0,1 0 0,0-1 0,-1 1 0,1 0-1,-1 0 1,1 0 0,0 1 0,-1-1 0,1 0 0,-1 0-1,1 0 1,0 0 0,-1 0 0,1 0 0,0 0 0,-1 1 0,1-1-1,0 0 1,-1 0 0,1 1 0,0-1 0,0 0 0,-1 0 0,1 1-1,0-1 1,0 0 0,-1 1 0,1 0 0,-19 14-193,13-7 208,1 1 0,0-1 0,0 1 0,0 0 0,1 1 0,1-1 0,0 1 0,0 0 0,1 0 0,0 0 0,0 0 0,1 0 0,1 0 0,0 0 0,1 12 0,-1-21 4,1 1 0,-1-1-1,1 1 1,-1-1-1,1 0 1,0 1 0,-1-1-1,1 0 1,0 0-1,0 1 1,0-1-1,0 0 1,0 0 0,0 0-1,0 0 1,0 0-1,1-1 1,-1 1 0,0 0-1,1 0 1,-1-1-1,0 1 1,1-1 0,-1 1-1,1-1 1,-1 0-1,1 0 1,-1 1-1,0-1 1,1 0 0,-1 0-1,1 0 1,-1 0-1,1-1 1,-1 1 0,1 0-1,-1-1 1,1 1-1,-1-1 1,0 1-1,1-1 1,-1 0 0,0 1-1,2-2 1,0 0 14,1 1 1,-1-1-1,0 0 1,0 0-1,0 0 0,0 0 1,0 0-1,0-1 1,0 1-1,-1-1 1,1 0-1,-1 0 0,0 0 1,0 0-1,0 0 1,0-1-1,2-5 1,-3 4-17,0 0-120,-1 7-109,0-1 206,0 1 0,1 0 0,-1 0 0,0-1 0,1 1 0,-1 0 0,1-1 0,0 1 0,-1 0 0,1-1 0,0 1 0,0-1 0,0 1 0,0-1 0,0 0 0,0 1 0,1-1 0,1 2 0,4 0 43,0-1 0,-1 1-1,1-2 1,0 1 0,0-1-1,0 0 1,1 0-1,-1-1 1,0 0 0,11-1-1,-15 1-8,1 0 0,-1-1 0,0 1 0,0 0 0,0-1 0,0 0 0,0 0 0,0 0 0,0 0 0,0 0 0,-1-1 0,1 1 0,0-1 0,-1 0 0,1 1 0,-1-1 0,1-1 0,-1 1 0,0 0 0,0 0 0,0-1 0,0 1 0,0-1 0,-1 0 0,1 1 0,1-5 0,-4 7-27,1 1 1,0-1 0,0 0-1,-1 0 1,1 1-1,0-1 1,0 0 0,-1 0-1,1 0 1,0 0 0,-1 1-1,1-1 1,0 0-1,-1 0 1,1 0 0,0 0-1,-1 0 1,1 0 0,0 0-1,-1 0 1,1 0 0,-1 0-1,1 0 1,0 0-1,-1 0 1,1 0 0,0 0-1,-1 0 1,1-1 0,0 1-1,-1 0 1,1 0 0,0 0-1,0 0 1,-1-1-1,1 1 1,0 0 0,0 0-1,-1-1 1,1 1 0,0 0-1,0 0 1,-1-1-1,1 1 1,0 0 0,0-1-1,0 1 1,0 0 0,0-1-1,0 1 1,-1 0 0,1-1-1,0 1 1,0 0-1,0-1 1,0 1 0,0 0-1,0-1 1,-3 14-64,3-13 73,1 1 0,-1 0 0,1-1 1,0 1-1,-1-1 0,1 1 0,0-1 1,-1 1-1,1-1 0,0 1 0,0-1 0,-1 0 1,1 1-1,0-1 0,0 0 0,0 0 1,-1 0-1,1 1 0,0-1 0,0 0 1,0 0-1,0 0 0,1-1 0,72-3 162,-68 3-292,-1 0 0,0 0 1,0 0-1,1-1 0,-1 0 0,0 0 1,-1-1-1,1 0 0,0 1 1,-1-1-1,8-7 0,-11 10 37,-21 31-813,19-29 935,0 0-1,0 0 0,-1 0 1,1 0-1,1 0 1,-1 0-1,0 0 0,0 0 1,1 1-1,-1-1 0,1 0 1,0 0-1,0 1 0,0-1 1,0 0-1,0 4 0,1-5-17,-1 0 0,1 0-1,0 0 1,-1 0 0,1 0-1,-1-1 1,1 1 0,0 0-1,0-1 1,-1 1-1,1 0 1,0-1 0,0 1-1,0-1 1,0 1 0,0-1-1,0 1 1,0-1 0,0 0-1,0 0 1,0 1-1,0-1 1,0 0 0,2 0-1,2 0-281,1 0 0,0-1 0,-1 0 0,1 0 0,-1 0 0,0-1-1,1 1 1,-1-1 0,0 0 0,0-1 0,9-5 0,-4 1-1323,-1-2 0,1 1 0,-2-1 0,1 0 1,-1-1-1,9-13 0,5-10-4046</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2.695"/>
    </inkml:context>
    <inkml:brush xml:id="br0">
      <inkml:brushProperty name="width" value="0.025" units="cm"/>
      <inkml:brushProperty name="height" value="0.025" units="cm"/>
    </inkml:brush>
  </inkml:definitions>
  <inkml:trace contextRef="#ctx0" brushRef="#br0">140 1 14894,'-3'0'281,"1"1"0,0-1 0,-1 1 0,1 0 0,0 0 1,0 0-1,0 0 0,0 0 0,0 0 0,0 0 0,0 1 0,0-1 0,0 1 0,0 0 0,1-1 0,-1 1 0,1 0 0,-1 0 0,1 0 0,0 0 1,0 0-1,0 0 0,0 0 0,0 1 0,0-1 0,0 0 0,1 0 0,-1 1 0,1-1 0,0 3 0,-3 11 44,1 0 1,1 0-1,0 16 0,1-30-335,1 12 73,0 0 0,1 0 0,6 20 1,-4-21-326,-1 0 0,-1 0 0,1 20 0,-3-32-886,-7-10-939,-47-63-886,43 57 4444,1 0 1,-15-33-1,25 48-1308,0-1 0,-1 0 0,1 0 0,0 1 0,-1-1 0,1 0 0,0 0 0,0 0 0,0 0 0,0 1 0,0-1 0,0 0 0,0 0-1,0 0 1,0 0 0,0 1 0,0-1 0,0 0 0,1 0 0,-1 0 0,0 1 0,1-1 0,-1 0 0,1 0 0,-1 1 0,1-2 0,23-8 1293,45 11-2207,-52 1 851,-3-2-1001,7 1-5287,-15-1-1329</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09:49:42.853"/>
    </inkml:context>
    <inkml:brush xml:id="br0">
      <inkml:brushProperty name="width" value="0.025" units="cm"/>
      <inkml:brushProperty name="height" value="0.025" units="cm"/>
    </inkml:brush>
  </inkml:definitions>
  <inkml:trace contextRef="#ctx0" brushRef="#br0">0 167 14670,'0'0'640,"12"-1"-138,291-34 2462,-114 9-2260,572-30 1114,6 38-910,-392 11-885,1063-1-301,-1056 8-2151,-358 1 1483,-15-1-12,0 1 0,0-1 1,0-1-1,0 0 1,0 0-1,9-3 1,-6-6-6880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3.038"/>
    </inkml:context>
    <inkml:brush xml:id="br0">
      <inkml:brushProperty name="width" value="0.025" units="cm"/>
      <inkml:brushProperty name="height" value="0.025" units="cm"/>
    </inkml:brush>
  </inkml:definitions>
  <inkml:trace contextRef="#ctx0" brushRef="#br0">1 0 17521,'0'0'11947</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4.044"/>
    </inkml:context>
    <inkml:brush xml:id="br0">
      <inkml:brushProperty name="width" value="0.025" units="cm"/>
      <inkml:brushProperty name="height" value="0.025" units="cm"/>
    </inkml:brush>
  </inkml:definitions>
  <inkml:trace contextRef="#ctx0" brushRef="#br0">0 1935 10122,'0'0'2626,"12"-10"-1836,181-161 2867,85-71-2290,663-479-332,-721 548-1008,380-310 480,-574 461-279,-14 14-82,-1-1 0,0-1 1,0 0-1,-1 0 1,0-1-1,-1 0 0,14-22 1,-23 33-136,0 0 1,0-1-1,0 1 1,0 0 0,0-1-1,0 1 1,0 0-1,0-1 1,0 1-1,0 0 1,0-1 0,0 1-1,0-1 1,0 1-1,0 0 1,0-1 0,0 1-1,0 0 1,-1-1-1,1 1 1,0 0-1,0 0 1,0-1 0,-1 1-1,1 0 1,0-1-1,0 1 1,-1 0-1,1 0 1,0 0 0,0-1-1,-1 1 1,1 0-1,0 0 1,-1 0 0,1 0-1,0-1 1,-1 1-1,1 0 1,0 0-1,-1 0 1,1 0 0,0 0-1,-1 0 1,1 0-1,0 0 1,-1 0-1,1 0 1,0 0 0,-1 0-1,1 0 1,0 1-1,-1-1 1,1 0-1,0 0 1,-1 0 0,1 0-1,0 1 1,-1-1-1,-24 7-668,-22 30-3881,24-19-480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4.652"/>
    </inkml:context>
    <inkml:brush xml:id="br0">
      <inkml:brushProperty name="width" value="0.025" units="cm"/>
      <inkml:brushProperty name="height" value="0.025" units="cm"/>
    </inkml:brush>
  </inkml:definitions>
  <inkml:trace contextRef="#ctx0" brushRef="#br0">15 1 14670,'0'0'1196,"-3"9"-705,0 0-316,1-1 0,0 1 0,0 0 0,1 0 0,0 0 0,0 0 0,1 0 0,1 0 0,-1 0 0,1 0 0,1-1 0,0 1 0,5 15 0,14 22 335,1-1 0,2-1 0,3-1 0,1-1 0,2-1 0,52 54 0,237 202-123,-202-195-281,18 20-67,35 33 43,242 169-1,-291-248-15,-71-47-12,-2 2 0,0 2 0,-3 3 1,53 51-1,-94-84 10,0 1 0,-1 0 0,0 0 0,0 0 0,0 1 0,0-1 0,0 1 0,-1-1 0,0 1 0,0 0 0,0 0 1,-1 0-1,0 0 0,2 8 0,-4-13-57,0 0 0,1 0 0,-1 0 0,0 0 0,1 0 0,-1 0 1,0 0-1,1 0 0,-1-1 0,0 1 0,1 0 0,-1 0 0,1-1 0,-1 1 0,0 0 1,1-1-1,-1 1 0,1 0 0,-1-1 0,1 1 0,-1-1 0,1 1 0,-1-2 1,-19-49-8016,10 14-4233</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5.103"/>
    </inkml:context>
    <inkml:brush xml:id="br0">
      <inkml:brushProperty name="width" value="0.025" units="cm"/>
      <inkml:brushProperty name="height" value="0.025" units="cm"/>
    </inkml:brush>
  </inkml:definitions>
  <inkml:trace contextRef="#ctx0" brushRef="#br0">248 0 19186,'0'0'2370,"-70"65"-1377,40-31-416,0 6-385,1 1-64,1 0 32,4-5 129,6-8-225,6-7-32,5-4-257,7-12-1184,0-14-7784</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5.494"/>
    </inkml:context>
    <inkml:brush xml:id="br0">
      <inkml:brushProperty name="width" value="0.025" units="cm"/>
      <inkml:brushProperty name="height" value="0.025" units="cm"/>
    </inkml:brush>
  </inkml:definitions>
  <inkml:trace contextRef="#ctx0" brushRef="#br0">138 1 19122,'0'0'235,"-5"9"-5,0 4 191,-1-1 0,2 1 0,0 1 0,1-1 0,0 0 0,1 1 1,0 0-1,1 15 0,3 0-424,1-1 1,1 1-1,2-1 0,1 0 1,1-1-1,13 29 0,-16-41-208,-18-38-9375,-16-21 5650,-18-23 4954,-22-28 7867,68 87-5343,13 5-2906,18 5-816,-6 2-226,0 2 0,35 13 0,-12-3-4504,-11-6-3455</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5.998"/>
    </inkml:context>
    <inkml:brush xml:id="br0">
      <inkml:brushProperty name="width" value="0.025" units="cm"/>
      <inkml:brushProperty name="height" value="0.025" units="cm"/>
    </inkml:brush>
  </inkml:definitions>
  <inkml:trace contextRef="#ctx0" brushRef="#br0">0 87 7911,'7'-9'8312,"-3"3"-6897,30-43 1710,-33 47-2669,1 0 0,1-1 0,-1 1 0,0 0 0,0 0 0,1 0 0,-1 1 0,1-1 0,-1 1 0,5-2 0,-6 3-439,-1 0 0,1 0-1,0 0 1,0 1 0,-1-1-1,1 0 1,0 1 0,-1-1 0,1 0-1,-1 1 1,1-1 0,0 1-1,-1-1 1,1 1 0,-1-1 0,0 1-1,1-1 1,-1 1 0,1 0 0,-1-1-1,0 1 1,1 0 0,-1-1-1,0 1 1,0 0 0,1-1 0,-1 1-1,0 0 1,0 0 0,0-1 0,0 1-1,0 0 1,0 0 0,0-1-1,0 1 1,-1 1 0,2 39-5,-2-33 56,1 11-427,-1 1-1,-7 34 0,5-40-841,-1 1 0,-1-1 0,0 0 0,-9 17 0,8-24-1070,1-7-2355</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6.377"/>
    </inkml:context>
    <inkml:brush xml:id="br0">
      <inkml:brushProperty name="width" value="0.025" units="cm"/>
      <inkml:brushProperty name="height" value="0.025" units="cm"/>
    </inkml:brush>
  </inkml:definitions>
  <inkml:trace contextRef="#ctx0" brushRef="#br0">0 110 11563,'0'0'10586,"1"10"-9663,1 4-632,0 1-1,1 0 1,0-1-1,2 1 0,0-1 1,8 17-1,-12-26-250,2-1-1,-1 1 0,0-1 1,1 1-1,0-1 0,0 0 1,0 0-1,1 0 0,-1 0 1,1 0-1,0-1 0,0 0 1,0 0-1,0 0 0,1 0 1,-1-1-1,1 1 0,0-1 1,-1 0-1,1-1 0,0 1 1,0-1-1,0 0 0,6 0 1,-8-2 117,0 0 0,0 0 1,0 0-1,1-1 0,-1 1 0,-1-1 1,1 0-1,0 0 0,0 0 1,-1 0-1,1 0 0,-1-1 0,1 1 1,-1-1-1,0 0 0,0 0 1,0 0-1,-1 0 0,1 0 1,-1 0-1,2-4 0,5-12-49,0 0 0,6-25 1,-10 25-92,-1 0 0,-1 0 1,-1 0-1,0 0 1,-3-19-1,1-7-1232,11 42-11923,-3 3 1325</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8.740"/>
    </inkml:context>
    <inkml:brush xml:id="br0">
      <inkml:brushProperty name="width" value="0.025" units="cm"/>
      <inkml:brushProperty name="height" value="0.025" units="cm"/>
    </inkml:brush>
  </inkml:definitions>
  <inkml:trace contextRef="#ctx0" brushRef="#br0">0 1 14350,'0'0'1793,"58"24"-1953,-29-16 192,16-1-576,-1-6-1378,8-1-737,1 0-832,-1 0-1378</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9.099"/>
    </inkml:context>
    <inkml:brush xml:id="br0">
      <inkml:brushProperty name="width" value="0.025" units="cm"/>
      <inkml:brushProperty name="height" value="0.025" units="cm"/>
    </inkml:brush>
  </inkml:definitions>
  <inkml:trace contextRef="#ctx0" brushRef="#br0">0 20 14350,'0'0'1985,"52"-5"-1953,-24 1-32,3 1-1569,8 0-1794,-2-1-2787</inkml:trace>
  <inkml:trace contextRef="#ctx0" brushRef="#br0" timeOffset="1">502 3 12075,'0'0'5830,"54"0"-4773,-40-1-705,-6 1-352,-3 0-192,1 0-1409,-4 3-2371</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7T10:10:49.439"/>
    </inkml:context>
    <inkml:brush xml:id="br0">
      <inkml:brushProperty name="width" value="0.025" units="cm"/>
      <inkml:brushProperty name="height" value="0.025" units="cm"/>
    </inkml:brush>
  </inkml:definitions>
  <inkml:trace contextRef="#ctx0" brushRef="#br0">106 1 11915,'0'0'1762,"-55"68"-993,34-35 640,8 7-576,2 3-577,6 2-192,5 4-544,0 5-1795,0 2-1024,5 4-2786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08.03.2023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08.03.2023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08.03.2023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customXml" Target="../ink/ink62.xml"/><Relationship Id="rId7" Type="http://schemas.openxmlformats.org/officeDocument/2006/relationships/customXml" Target="../ink/ink6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5.png"/><Relationship Id="rId5" Type="http://schemas.openxmlformats.org/officeDocument/2006/relationships/customXml" Target="../ink/ink63.xml"/><Relationship Id="rId10" Type="http://schemas.openxmlformats.org/officeDocument/2006/relationships/image" Target="../media/image67.png"/><Relationship Id="rId4" Type="http://schemas.openxmlformats.org/officeDocument/2006/relationships/image" Target="../media/image64.png"/><Relationship Id="rId9" Type="http://schemas.openxmlformats.org/officeDocument/2006/relationships/customXml" Target="../ink/ink65.xml"/></Relationships>
</file>

<file path=ppt/slides/_rels/slide11.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customXml" Target="../ink/ink66.xml"/><Relationship Id="rId7" Type="http://schemas.openxmlformats.org/officeDocument/2006/relationships/customXml" Target="../ink/ink68.xml"/><Relationship Id="rId12" Type="http://schemas.openxmlformats.org/officeDocument/2006/relationships/image" Target="../media/image72.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9.png"/><Relationship Id="rId11" Type="http://schemas.openxmlformats.org/officeDocument/2006/relationships/customXml" Target="../ink/ink70.xml"/><Relationship Id="rId5" Type="http://schemas.openxmlformats.org/officeDocument/2006/relationships/customXml" Target="../ink/ink67.xml"/><Relationship Id="rId10" Type="http://schemas.openxmlformats.org/officeDocument/2006/relationships/image" Target="../media/image71.png"/><Relationship Id="rId4" Type="http://schemas.openxmlformats.org/officeDocument/2006/relationships/image" Target="../media/image68.png"/><Relationship Id="rId9" Type="http://schemas.openxmlformats.org/officeDocument/2006/relationships/customXml" Target="../ink/ink69.xml"/></Relationships>
</file>

<file path=ppt/slides/_rels/slide12.xml.rels><?xml version="1.0" encoding="UTF-8" standalone="yes"?>
<Relationships xmlns="http://schemas.openxmlformats.org/package/2006/relationships"><Relationship Id="rId117" Type="http://schemas.openxmlformats.org/officeDocument/2006/relationships/image" Target="../media/image128.png"/><Relationship Id="rId21" Type="http://schemas.openxmlformats.org/officeDocument/2006/relationships/customXml" Target="../ink/ink80.xml"/><Relationship Id="rId42" Type="http://schemas.openxmlformats.org/officeDocument/2006/relationships/image" Target="../media/image24.png"/><Relationship Id="rId63" Type="http://schemas.openxmlformats.org/officeDocument/2006/relationships/customXml" Target="../ink/ink101.xml"/><Relationship Id="rId84" Type="http://schemas.openxmlformats.org/officeDocument/2006/relationships/image" Target="../media/image112.png"/><Relationship Id="rId138" Type="http://schemas.openxmlformats.org/officeDocument/2006/relationships/image" Target="../media/image138.png"/><Relationship Id="rId159" Type="http://schemas.openxmlformats.org/officeDocument/2006/relationships/image" Target="../media/image148.png"/><Relationship Id="rId170" Type="http://schemas.openxmlformats.org/officeDocument/2006/relationships/customXml" Target="../ink/ink156.xml"/><Relationship Id="rId191" Type="http://schemas.openxmlformats.org/officeDocument/2006/relationships/image" Target="../media/image164.png"/><Relationship Id="rId205" Type="http://schemas.openxmlformats.org/officeDocument/2006/relationships/image" Target="../media/image171.png"/><Relationship Id="rId107" Type="http://schemas.openxmlformats.org/officeDocument/2006/relationships/image" Target="../media/image123.png"/><Relationship Id="rId11" Type="http://schemas.openxmlformats.org/officeDocument/2006/relationships/customXml" Target="../ink/ink75.xml"/><Relationship Id="rId32" Type="http://schemas.openxmlformats.org/officeDocument/2006/relationships/image" Target="../media/image87.png"/><Relationship Id="rId53" Type="http://schemas.openxmlformats.org/officeDocument/2006/relationships/customXml" Target="../ink/ink96.xml"/><Relationship Id="rId74" Type="http://schemas.openxmlformats.org/officeDocument/2006/relationships/image" Target="../media/image107.png"/><Relationship Id="rId128" Type="http://schemas.openxmlformats.org/officeDocument/2006/relationships/image" Target="../media/image133.png"/><Relationship Id="rId149" Type="http://schemas.openxmlformats.org/officeDocument/2006/relationships/image" Target="../media/image143.png"/><Relationship Id="rId5" Type="http://schemas.openxmlformats.org/officeDocument/2006/relationships/customXml" Target="../ink/ink72.xml"/><Relationship Id="rId95" Type="http://schemas.openxmlformats.org/officeDocument/2006/relationships/customXml" Target="../ink/ink117.xml"/><Relationship Id="rId160" Type="http://schemas.openxmlformats.org/officeDocument/2006/relationships/customXml" Target="../ink/ink151.xml"/><Relationship Id="rId181" Type="http://schemas.openxmlformats.org/officeDocument/2006/relationships/image" Target="../media/image159.png"/><Relationship Id="rId22" Type="http://schemas.openxmlformats.org/officeDocument/2006/relationships/image" Target="../media/image82.png"/><Relationship Id="rId43" Type="http://schemas.openxmlformats.org/officeDocument/2006/relationships/customXml" Target="../ink/ink91.xml"/><Relationship Id="rId64" Type="http://schemas.openxmlformats.org/officeDocument/2006/relationships/image" Target="../media/image102.png"/><Relationship Id="rId118" Type="http://schemas.openxmlformats.org/officeDocument/2006/relationships/customXml" Target="../ink/ink129.xml"/><Relationship Id="rId139" Type="http://schemas.openxmlformats.org/officeDocument/2006/relationships/customXml" Target="../ink/ink140.xml"/><Relationship Id="rId85" Type="http://schemas.openxmlformats.org/officeDocument/2006/relationships/customXml" Target="../ink/ink112.xml"/><Relationship Id="rId150" Type="http://schemas.openxmlformats.org/officeDocument/2006/relationships/customXml" Target="../ink/ink146.xml"/><Relationship Id="rId171" Type="http://schemas.openxmlformats.org/officeDocument/2006/relationships/image" Target="../media/image154.png"/><Relationship Id="rId192" Type="http://schemas.openxmlformats.org/officeDocument/2006/relationships/customXml" Target="../ink/ink167.xml"/><Relationship Id="rId206" Type="http://schemas.openxmlformats.org/officeDocument/2006/relationships/customXml" Target="../ink/ink174.xml"/><Relationship Id="rId12" Type="http://schemas.openxmlformats.org/officeDocument/2006/relationships/image" Target="../media/image77.png"/><Relationship Id="rId33" Type="http://schemas.openxmlformats.org/officeDocument/2006/relationships/customXml" Target="../ink/ink86.xml"/><Relationship Id="rId108" Type="http://schemas.openxmlformats.org/officeDocument/2006/relationships/customXml" Target="../ink/ink124.xml"/><Relationship Id="rId129" Type="http://schemas.openxmlformats.org/officeDocument/2006/relationships/customXml" Target="../ink/ink135.xml"/><Relationship Id="rId54" Type="http://schemas.openxmlformats.org/officeDocument/2006/relationships/image" Target="../media/image97.png"/><Relationship Id="rId75" Type="http://schemas.openxmlformats.org/officeDocument/2006/relationships/customXml" Target="../ink/ink107.xml"/><Relationship Id="rId96" Type="http://schemas.openxmlformats.org/officeDocument/2006/relationships/image" Target="../media/image118.png"/><Relationship Id="rId140" Type="http://schemas.openxmlformats.org/officeDocument/2006/relationships/image" Target="../media/image139.png"/><Relationship Id="rId161" Type="http://schemas.openxmlformats.org/officeDocument/2006/relationships/image" Target="../media/image149.png"/><Relationship Id="rId182" Type="http://schemas.openxmlformats.org/officeDocument/2006/relationships/customXml" Target="../ink/ink162.xml"/><Relationship Id="rId6" Type="http://schemas.openxmlformats.org/officeDocument/2006/relationships/image" Target="../media/image74.png"/><Relationship Id="rId23" Type="http://schemas.openxmlformats.org/officeDocument/2006/relationships/customXml" Target="../ink/ink81.xml"/><Relationship Id="rId119" Type="http://schemas.openxmlformats.org/officeDocument/2006/relationships/customXml" Target="../ink/ink130.xml"/><Relationship Id="rId44" Type="http://schemas.openxmlformats.org/officeDocument/2006/relationships/image" Target="../media/image92.png"/><Relationship Id="rId65" Type="http://schemas.openxmlformats.org/officeDocument/2006/relationships/customXml" Target="../ink/ink102.xml"/><Relationship Id="rId86" Type="http://schemas.openxmlformats.org/officeDocument/2006/relationships/image" Target="../media/image113.png"/><Relationship Id="rId130" Type="http://schemas.openxmlformats.org/officeDocument/2006/relationships/image" Target="../media/image134.png"/><Relationship Id="rId151" Type="http://schemas.openxmlformats.org/officeDocument/2006/relationships/image" Target="../media/image144.png"/><Relationship Id="rId172" Type="http://schemas.openxmlformats.org/officeDocument/2006/relationships/customXml" Target="../ink/ink157.xml"/><Relationship Id="rId193" Type="http://schemas.openxmlformats.org/officeDocument/2006/relationships/image" Target="../media/image165.png"/><Relationship Id="rId207" Type="http://schemas.openxmlformats.org/officeDocument/2006/relationships/image" Target="../media/image172.png"/><Relationship Id="rId13" Type="http://schemas.openxmlformats.org/officeDocument/2006/relationships/customXml" Target="../ink/ink76.xml"/><Relationship Id="rId109" Type="http://schemas.openxmlformats.org/officeDocument/2006/relationships/image" Target="../media/image124.png"/><Relationship Id="rId34" Type="http://schemas.openxmlformats.org/officeDocument/2006/relationships/image" Target="../media/image88.png"/><Relationship Id="rId55" Type="http://schemas.openxmlformats.org/officeDocument/2006/relationships/customXml" Target="../ink/ink97.xml"/><Relationship Id="rId76" Type="http://schemas.openxmlformats.org/officeDocument/2006/relationships/image" Target="../media/image108.png"/><Relationship Id="rId97" Type="http://schemas.openxmlformats.org/officeDocument/2006/relationships/customXml" Target="../ink/ink118.xml"/><Relationship Id="rId120" Type="http://schemas.openxmlformats.org/officeDocument/2006/relationships/image" Target="../media/image129.png"/><Relationship Id="rId141" Type="http://schemas.openxmlformats.org/officeDocument/2006/relationships/customXml" Target="../ink/ink141.xml"/><Relationship Id="rId7" Type="http://schemas.openxmlformats.org/officeDocument/2006/relationships/customXml" Target="../ink/ink73.xml"/><Relationship Id="rId162" Type="http://schemas.openxmlformats.org/officeDocument/2006/relationships/customXml" Target="../ink/ink152.xml"/><Relationship Id="rId183" Type="http://schemas.openxmlformats.org/officeDocument/2006/relationships/image" Target="../media/image160.png"/><Relationship Id="rId24" Type="http://schemas.openxmlformats.org/officeDocument/2006/relationships/image" Target="../media/image83.png"/><Relationship Id="rId45" Type="http://schemas.openxmlformats.org/officeDocument/2006/relationships/customXml" Target="../ink/ink92.xml"/><Relationship Id="rId66" Type="http://schemas.openxmlformats.org/officeDocument/2006/relationships/image" Target="../media/image103.png"/><Relationship Id="rId87" Type="http://schemas.openxmlformats.org/officeDocument/2006/relationships/customXml" Target="../ink/ink113.xml"/><Relationship Id="rId110" Type="http://schemas.openxmlformats.org/officeDocument/2006/relationships/customXml" Target="../ink/ink125.xml"/><Relationship Id="rId131" Type="http://schemas.openxmlformats.org/officeDocument/2006/relationships/customXml" Target="../ink/ink136.xml"/><Relationship Id="rId61" Type="http://schemas.openxmlformats.org/officeDocument/2006/relationships/customXml" Target="../ink/ink100.xml"/><Relationship Id="rId82" Type="http://schemas.openxmlformats.org/officeDocument/2006/relationships/image" Target="../media/image111.png"/><Relationship Id="rId152" Type="http://schemas.openxmlformats.org/officeDocument/2006/relationships/customXml" Target="../ink/ink147.xml"/><Relationship Id="rId173" Type="http://schemas.openxmlformats.org/officeDocument/2006/relationships/image" Target="../media/image155.png"/><Relationship Id="rId194" Type="http://schemas.openxmlformats.org/officeDocument/2006/relationships/customXml" Target="../ink/ink168.xml"/><Relationship Id="rId199" Type="http://schemas.openxmlformats.org/officeDocument/2006/relationships/image" Target="../media/image168.png"/><Relationship Id="rId203" Type="http://schemas.openxmlformats.org/officeDocument/2006/relationships/image" Target="../media/image170.png"/><Relationship Id="rId208" Type="http://schemas.openxmlformats.org/officeDocument/2006/relationships/customXml" Target="../ink/ink175.xml"/><Relationship Id="rId19" Type="http://schemas.openxmlformats.org/officeDocument/2006/relationships/customXml" Target="../ink/ink79.xml"/><Relationship Id="rId14" Type="http://schemas.openxmlformats.org/officeDocument/2006/relationships/image" Target="../media/image78.png"/><Relationship Id="rId30" Type="http://schemas.openxmlformats.org/officeDocument/2006/relationships/image" Target="../media/image86.png"/><Relationship Id="rId35" Type="http://schemas.openxmlformats.org/officeDocument/2006/relationships/customXml" Target="../ink/ink87.xml"/><Relationship Id="rId56" Type="http://schemas.openxmlformats.org/officeDocument/2006/relationships/image" Target="../media/image98.png"/><Relationship Id="rId77" Type="http://schemas.openxmlformats.org/officeDocument/2006/relationships/customXml" Target="../ink/ink108.xml"/><Relationship Id="rId100" Type="http://schemas.openxmlformats.org/officeDocument/2006/relationships/image" Target="../media/image120.png"/><Relationship Id="rId105" Type="http://schemas.openxmlformats.org/officeDocument/2006/relationships/image" Target="../media/image122.png"/><Relationship Id="rId126" Type="http://schemas.openxmlformats.org/officeDocument/2006/relationships/image" Target="../media/image132.png"/><Relationship Id="rId147" Type="http://schemas.openxmlformats.org/officeDocument/2006/relationships/image" Target="../media/image142.png"/><Relationship Id="rId168" Type="http://schemas.openxmlformats.org/officeDocument/2006/relationships/customXml" Target="../ink/ink155.xml"/><Relationship Id="rId8" Type="http://schemas.openxmlformats.org/officeDocument/2006/relationships/image" Target="../media/image75.png"/><Relationship Id="rId51" Type="http://schemas.openxmlformats.org/officeDocument/2006/relationships/customXml" Target="../ink/ink95.xml"/><Relationship Id="rId72" Type="http://schemas.openxmlformats.org/officeDocument/2006/relationships/image" Target="../media/image106.png"/><Relationship Id="rId93" Type="http://schemas.openxmlformats.org/officeDocument/2006/relationships/customXml" Target="../ink/ink116.xml"/><Relationship Id="rId98" Type="http://schemas.openxmlformats.org/officeDocument/2006/relationships/image" Target="../media/image119.png"/><Relationship Id="rId121" Type="http://schemas.openxmlformats.org/officeDocument/2006/relationships/customXml" Target="../ink/ink131.xml"/><Relationship Id="rId142" Type="http://schemas.openxmlformats.org/officeDocument/2006/relationships/image" Target="../media/image140.png"/><Relationship Id="rId163" Type="http://schemas.openxmlformats.org/officeDocument/2006/relationships/image" Target="../media/image150.png"/><Relationship Id="rId184" Type="http://schemas.openxmlformats.org/officeDocument/2006/relationships/customXml" Target="../ink/ink163.xml"/><Relationship Id="rId189" Type="http://schemas.openxmlformats.org/officeDocument/2006/relationships/image" Target="../media/image163.png"/><Relationship Id="rId3" Type="http://schemas.openxmlformats.org/officeDocument/2006/relationships/customXml" Target="../ink/ink71.xml"/><Relationship Id="rId25" Type="http://schemas.openxmlformats.org/officeDocument/2006/relationships/customXml" Target="../ink/ink82.xml"/><Relationship Id="rId46" Type="http://schemas.openxmlformats.org/officeDocument/2006/relationships/image" Target="../media/image93.png"/><Relationship Id="rId67" Type="http://schemas.openxmlformats.org/officeDocument/2006/relationships/customXml" Target="../ink/ink103.xml"/><Relationship Id="rId116" Type="http://schemas.openxmlformats.org/officeDocument/2006/relationships/customXml" Target="../ink/ink128.xml"/><Relationship Id="rId137" Type="http://schemas.openxmlformats.org/officeDocument/2006/relationships/customXml" Target="../ink/ink139.xml"/><Relationship Id="rId158" Type="http://schemas.openxmlformats.org/officeDocument/2006/relationships/customXml" Target="../ink/ink150.xml"/><Relationship Id="rId20" Type="http://schemas.openxmlformats.org/officeDocument/2006/relationships/image" Target="../media/image81.png"/><Relationship Id="rId41" Type="http://schemas.openxmlformats.org/officeDocument/2006/relationships/customXml" Target="../ink/ink90.xml"/><Relationship Id="rId62" Type="http://schemas.openxmlformats.org/officeDocument/2006/relationships/image" Target="../media/image101.png"/><Relationship Id="rId83" Type="http://schemas.openxmlformats.org/officeDocument/2006/relationships/customXml" Target="../ink/ink111.xml"/><Relationship Id="rId88" Type="http://schemas.openxmlformats.org/officeDocument/2006/relationships/image" Target="../media/image114.png"/><Relationship Id="rId111" Type="http://schemas.openxmlformats.org/officeDocument/2006/relationships/image" Target="../media/image125.png"/><Relationship Id="rId132" Type="http://schemas.openxmlformats.org/officeDocument/2006/relationships/image" Target="../media/image135.png"/><Relationship Id="rId153" Type="http://schemas.openxmlformats.org/officeDocument/2006/relationships/image" Target="../media/image145.png"/><Relationship Id="rId174" Type="http://schemas.openxmlformats.org/officeDocument/2006/relationships/customXml" Target="../ink/ink158.xml"/><Relationship Id="rId179" Type="http://schemas.openxmlformats.org/officeDocument/2006/relationships/image" Target="../media/image158.png"/><Relationship Id="rId195" Type="http://schemas.openxmlformats.org/officeDocument/2006/relationships/image" Target="../media/image166.png"/><Relationship Id="rId209" Type="http://schemas.openxmlformats.org/officeDocument/2006/relationships/image" Target="../media/image173.png"/><Relationship Id="rId190" Type="http://schemas.openxmlformats.org/officeDocument/2006/relationships/customXml" Target="../ink/ink166.xml"/><Relationship Id="rId204" Type="http://schemas.openxmlformats.org/officeDocument/2006/relationships/customXml" Target="../ink/ink173.xml"/><Relationship Id="rId15" Type="http://schemas.openxmlformats.org/officeDocument/2006/relationships/customXml" Target="../ink/ink77.xml"/><Relationship Id="rId36" Type="http://schemas.openxmlformats.org/officeDocument/2006/relationships/image" Target="../media/image89.png"/><Relationship Id="rId57" Type="http://schemas.openxmlformats.org/officeDocument/2006/relationships/customXml" Target="../ink/ink98.xml"/><Relationship Id="rId106" Type="http://schemas.openxmlformats.org/officeDocument/2006/relationships/customXml" Target="../ink/ink123.xml"/><Relationship Id="rId127" Type="http://schemas.openxmlformats.org/officeDocument/2006/relationships/customXml" Target="../ink/ink134.xml"/><Relationship Id="rId10" Type="http://schemas.openxmlformats.org/officeDocument/2006/relationships/image" Target="../media/image76.png"/><Relationship Id="rId31" Type="http://schemas.openxmlformats.org/officeDocument/2006/relationships/customXml" Target="../ink/ink85.xml"/><Relationship Id="rId52" Type="http://schemas.openxmlformats.org/officeDocument/2006/relationships/image" Target="../media/image96.png"/><Relationship Id="rId73" Type="http://schemas.openxmlformats.org/officeDocument/2006/relationships/customXml" Target="../ink/ink106.xml"/><Relationship Id="rId78" Type="http://schemas.openxmlformats.org/officeDocument/2006/relationships/image" Target="../media/image109.png"/><Relationship Id="rId94" Type="http://schemas.openxmlformats.org/officeDocument/2006/relationships/image" Target="../media/image117.png"/><Relationship Id="rId99" Type="http://schemas.openxmlformats.org/officeDocument/2006/relationships/customXml" Target="../ink/ink119.xml"/><Relationship Id="rId101" Type="http://schemas.openxmlformats.org/officeDocument/2006/relationships/customXml" Target="../ink/ink120.xml"/><Relationship Id="rId122" Type="http://schemas.openxmlformats.org/officeDocument/2006/relationships/image" Target="../media/image130.png"/><Relationship Id="rId143" Type="http://schemas.openxmlformats.org/officeDocument/2006/relationships/customXml" Target="../ink/ink142.xml"/><Relationship Id="rId148" Type="http://schemas.openxmlformats.org/officeDocument/2006/relationships/customXml" Target="../ink/ink145.xml"/><Relationship Id="rId164" Type="http://schemas.openxmlformats.org/officeDocument/2006/relationships/customXml" Target="../ink/ink153.xml"/><Relationship Id="rId169" Type="http://schemas.openxmlformats.org/officeDocument/2006/relationships/image" Target="../media/image153.png"/><Relationship Id="rId185" Type="http://schemas.openxmlformats.org/officeDocument/2006/relationships/image" Target="../media/image161.png"/><Relationship Id="rId4" Type="http://schemas.openxmlformats.org/officeDocument/2006/relationships/image" Target="../media/image73.png"/><Relationship Id="rId9" Type="http://schemas.openxmlformats.org/officeDocument/2006/relationships/customXml" Target="../ink/ink74.xml"/><Relationship Id="rId180" Type="http://schemas.openxmlformats.org/officeDocument/2006/relationships/customXml" Target="../ink/ink161.xml"/><Relationship Id="rId210" Type="http://schemas.openxmlformats.org/officeDocument/2006/relationships/customXml" Target="../ink/ink176.xml"/><Relationship Id="rId26" Type="http://schemas.openxmlformats.org/officeDocument/2006/relationships/image" Target="../media/image84.png"/><Relationship Id="rId47" Type="http://schemas.openxmlformats.org/officeDocument/2006/relationships/customXml" Target="../ink/ink93.xml"/><Relationship Id="rId68" Type="http://schemas.openxmlformats.org/officeDocument/2006/relationships/image" Target="../media/image104.png"/><Relationship Id="rId89" Type="http://schemas.openxmlformats.org/officeDocument/2006/relationships/customXml" Target="../ink/ink114.xml"/><Relationship Id="rId112" Type="http://schemas.openxmlformats.org/officeDocument/2006/relationships/customXml" Target="../ink/ink126.xml"/><Relationship Id="rId133" Type="http://schemas.openxmlformats.org/officeDocument/2006/relationships/customXml" Target="../ink/ink137.xml"/><Relationship Id="rId154" Type="http://schemas.openxmlformats.org/officeDocument/2006/relationships/customXml" Target="../ink/ink148.xml"/><Relationship Id="rId175" Type="http://schemas.openxmlformats.org/officeDocument/2006/relationships/image" Target="../media/image156.png"/><Relationship Id="rId196" Type="http://schemas.openxmlformats.org/officeDocument/2006/relationships/customXml" Target="../ink/ink169.xml"/><Relationship Id="rId200" Type="http://schemas.openxmlformats.org/officeDocument/2006/relationships/customXml" Target="../ink/ink171.xml"/><Relationship Id="rId16" Type="http://schemas.openxmlformats.org/officeDocument/2006/relationships/image" Target="../media/image79.png"/><Relationship Id="rId37" Type="http://schemas.openxmlformats.org/officeDocument/2006/relationships/customXml" Target="../ink/ink88.xml"/><Relationship Id="rId58" Type="http://schemas.openxmlformats.org/officeDocument/2006/relationships/image" Target="../media/image99.png"/><Relationship Id="rId79" Type="http://schemas.openxmlformats.org/officeDocument/2006/relationships/customXml" Target="../ink/ink109.xml"/><Relationship Id="rId102" Type="http://schemas.openxmlformats.org/officeDocument/2006/relationships/image" Target="../media/image121.png"/><Relationship Id="rId123" Type="http://schemas.openxmlformats.org/officeDocument/2006/relationships/customXml" Target="../ink/ink132.xml"/><Relationship Id="rId144" Type="http://schemas.openxmlformats.org/officeDocument/2006/relationships/customXml" Target="../ink/ink143.xml"/><Relationship Id="rId90" Type="http://schemas.openxmlformats.org/officeDocument/2006/relationships/image" Target="../media/image115.png"/><Relationship Id="rId165" Type="http://schemas.openxmlformats.org/officeDocument/2006/relationships/image" Target="../media/image151.png"/><Relationship Id="rId186" Type="http://schemas.openxmlformats.org/officeDocument/2006/relationships/customXml" Target="../ink/ink164.xml"/><Relationship Id="rId211" Type="http://schemas.openxmlformats.org/officeDocument/2006/relationships/image" Target="../media/image174.png"/><Relationship Id="rId27" Type="http://schemas.openxmlformats.org/officeDocument/2006/relationships/customXml" Target="../ink/ink83.xml"/><Relationship Id="rId48" Type="http://schemas.openxmlformats.org/officeDocument/2006/relationships/image" Target="../media/image94.png"/><Relationship Id="rId69" Type="http://schemas.openxmlformats.org/officeDocument/2006/relationships/customXml" Target="../ink/ink104.xml"/><Relationship Id="rId113" Type="http://schemas.openxmlformats.org/officeDocument/2006/relationships/image" Target="../media/image126.png"/><Relationship Id="rId134" Type="http://schemas.openxmlformats.org/officeDocument/2006/relationships/image" Target="../media/image136.png"/><Relationship Id="rId80" Type="http://schemas.openxmlformats.org/officeDocument/2006/relationships/image" Target="../media/image110.png"/><Relationship Id="rId155" Type="http://schemas.openxmlformats.org/officeDocument/2006/relationships/image" Target="../media/image146.png"/><Relationship Id="rId176" Type="http://schemas.openxmlformats.org/officeDocument/2006/relationships/customXml" Target="../ink/ink159.xml"/><Relationship Id="rId197" Type="http://schemas.openxmlformats.org/officeDocument/2006/relationships/image" Target="../media/image167.png"/><Relationship Id="rId201" Type="http://schemas.openxmlformats.org/officeDocument/2006/relationships/image" Target="../media/image169.png"/><Relationship Id="rId17" Type="http://schemas.openxmlformats.org/officeDocument/2006/relationships/customXml" Target="../ink/ink78.xml"/><Relationship Id="rId38" Type="http://schemas.openxmlformats.org/officeDocument/2006/relationships/image" Target="../media/image90.png"/><Relationship Id="rId59" Type="http://schemas.openxmlformats.org/officeDocument/2006/relationships/customXml" Target="../ink/ink99.xml"/><Relationship Id="rId103" Type="http://schemas.openxmlformats.org/officeDocument/2006/relationships/customXml" Target="../ink/ink121.xml"/><Relationship Id="rId124" Type="http://schemas.openxmlformats.org/officeDocument/2006/relationships/image" Target="../media/image131.png"/><Relationship Id="rId70" Type="http://schemas.openxmlformats.org/officeDocument/2006/relationships/image" Target="../media/image105.png"/><Relationship Id="rId91" Type="http://schemas.openxmlformats.org/officeDocument/2006/relationships/customXml" Target="../ink/ink115.xml"/><Relationship Id="rId145" Type="http://schemas.openxmlformats.org/officeDocument/2006/relationships/image" Target="../media/image141.png"/><Relationship Id="rId166" Type="http://schemas.openxmlformats.org/officeDocument/2006/relationships/customXml" Target="../ink/ink154.xml"/><Relationship Id="rId187" Type="http://schemas.openxmlformats.org/officeDocument/2006/relationships/image" Target="../media/image162.png"/><Relationship Id="rId1" Type="http://schemas.openxmlformats.org/officeDocument/2006/relationships/slideLayout" Target="../slideLayouts/slideLayout7.xml"/><Relationship Id="rId28" Type="http://schemas.openxmlformats.org/officeDocument/2006/relationships/image" Target="../media/image85.png"/><Relationship Id="rId49" Type="http://schemas.openxmlformats.org/officeDocument/2006/relationships/customXml" Target="../ink/ink94.xml"/><Relationship Id="rId114" Type="http://schemas.openxmlformats.org/officeDocument/2006/relationships/customXml" Target="../ink/ink127.xml"/><Relationship Id="rId60" Type="http://schemas.openxmlformats.org/officeDocument/2006/relationships/image" Target="../media/image100.png"/><Relationship Id="rId81" Type="http://schemas.openxmlformats.org/officeDocument/2006/relationships/customXml" Target="../ink/ink110.xml"/><Relationship Id="rId135" Type="http://schemas.openxmlformats.org/officeDocument/2006/relationships/customXml" Target="../ink/ink138.xml"/><Relationship Id="rId156" Type="http://schemas.openxmlformats.org/officeDocument/2006/relationships/customXml" Target="../ink/ink149.xml"/><Relationship Id="rId177" Type="http://schemas.openxmlformats.org/officeDocument/2006/relationships/image" Target="../media/image157.png"/><Relationship Id="rId198" Type="http://schemas.openxmlformats.org/officeDocument/2006/relationships/customXml" Target="../ink/ink170.xml"/><Relationship Id="rId202" Type="http://schemas.openxmlformats.org/officeDocument/2006/relationships/customXml" Target="../ink/ink172.xml"/><Relationship Id="rId18" Type="http://schemas.openxmlformats.org/officeDocument/2006/relationships/image" Target="../media/image80.png"/><Relationship Id="rId39" Type="http://schemas.openxmlformats.org/officeDocument/2006/relationships/customXml" Target="../ink/ink89.xml"/><Relationship Id="rId50" Type="http://schemas.openxmlformats.org/officeDocument/2006/relationships/image" Target="../media/image95.png"/><Relationship Id="rId104" Type="http://schemas.openxmlformats.org/officeDocument/2006/relationships/customXml" Target="../ink/ink122.xml"/><Relationship Id="rId125" Type="http://schemas.openxmlformats.org/officeDocument/2006/relationships/customXml" Target="../ink/ink133.xml"/><Relationship Id="rId146" Type="http://schemas.openxmlformats.org/officeDocument/2006/relationships/customXml" Target="../ink/ink144.xml"/><Relationship Id="rId167" Type="http://schemas.openxmlformats.org/officeDocument/2006/relationships/image" Target="../media/image152.png"/><Relationship Id="rId188" Type="http://schemas.openxmlformats.org/officeDocument/2006/relationships/customXml" Target="../ink/ink165.xml"/><Relationship Id="rId71" Type="http://schemas.openxmlformats.org/officeDocument/2006/relationships/customXml" Target="../ink/ink105.xml"/><Relationship Id="rId92" Type="http://schemas.openxmlformats.org/officeDocument/2006/relationships/image" Target="../media/image116.png"/><Relationship Id="rId2" Type="http://schemas.openxmlformats.org/officeDocument/2006/relationships/notesSlide" Target="../notesSlides/notesSlide8.xml"/><Relationship Id="rId29" Type="http://schemas.openxmlformats.org/officeDocument/2006/relationships/customXml" Target="../ink/ink84.xml"/><Relationship Id="rId40" Type="http://schemas.openxmlformats.org/officeDocument/2006/relationships/image" Target="../media/image91.png"/><Relationship Id="rId115" Type="http://schemas.openxmlformats.org/officeDocument/2006/relationships/image" Target="../media/image127.png"/><Relationship Id="rId136" Type="http://schemas.openxmlformats.org/officeDocument/2006/relationships/image" Target="../media/image137.png"/><Relationship Id="rId157" Type="http://schemas.openxmlformats.org/officeDocument/2006/relationships/image" Target="../media/image147.png"/><Relationship Id="rId178" Type="http://schemas.openxmlformats.org/officeDocument/2006/relationships/customXml" Target="../ink/ink160.xml"/></Relationships>
</file>

<file path=ppt/slides/_rels/slide13.xml.rels><?xml version="1.0" encoding="UTF-8" standalone="yes"?>
<Relationships xmlns="http://schemas.openxmlformats.org/package/2006/relationships"><Relationship Id="rId26" Type="http://schemas.openxmlformats.org/officeDocument/2006/relationships/image" Target="../media/image186.png"/><Relationship Id="rId21" Type="http://schemas.openxmlformats.org/officeDocument/2006/relationships/customXml" Target="../ink/ink186.xml"/><Relationship Id="rId42" Type="http://schemas.openxmlformats.org/officeDocument/2006/relationships/image" Target="../media/image194.png"/><Relationship Id="rId47" Type="http://schemas.openxmlformats.org/officeDocument/2006/relationships/customXml" Target="../ink/ink199.xml"/><Relationship Id="rId63" Type="http://schemas.openxmlformats.org/officeDocument/2006/relationships/customXml" Target="../ink/ink207.xml"/><Relationship Id="rId68" Type="http://schemas.openxmlformats.org/officeDocument/2006/relationships/image" Target="../media/image207.png"/><Relationship Id="rId16" Type="http://schemas.openxmlformats.org/officeDocument/2006/relationships/image" Target="../media/image181.png"/><Relationship Id="rId11" Type="http://schemas.openxmlformats.org/officeDocument/2006/relationships/customXml" Target="../ink/ink181.xml"/><Relationship Id="rId24" Type="http://schemas.openxmlformats.org/officeDocument/2006/relationships/image" Target="../media/image185.png"/><Relationship Id="rId32" Type="http://schemas.openxmlformats.org/officeDocument/2006/relationships/image" Target="../media/image189.png"/><Relationship Id="rId37" Type="http://schemas.openxmlformats.org/officeDocument/2006/relationships/customXml" Target="../ink/ink194.xml"/><Relationship Id="rId40" Type="http://schemas.openxmlformats.org/officeDocument/2006/relationships/image" Target="../media/image193.png"/><Relationship Id="rId45" Type="http://schemas.openxmlformats.org/officeDocument/2006/relationships/customXml" Target="../ink/ink198.xml"/><Relationship Id="rId53" Type="http://schemas.openxmlformats.org/officeDocument/2006/relationships/customXml" Target="../ink/ink202.xml"/><Relationship Id="rId58" Type="http://schemas.openxmlformats.org/officeDocument/2006/relationships/image" Target="../media/image202.png"/><Relationship Id="rId66" Type="http://schemas.openxmlformats.org/officeDocument/2006/relationships/image" Target="../media/image206.png"/><Relationship Id="rId74" Type="http://schemas.openxmlformats.org/officeDocument/2006/relationships/image" Target="../media/image210.png"/><Relationship Id="rId5" Type="http://schemas.openxmlformats.org/officeDocument/2006/relationships/customXml" Target="../ink/ink178.xml"/><Relationship Id="rId61" Type="http://schemas.openxmlformats.org/officeDocument/2006/relationships/customXml" Target="../ink/ink206.xml"/><Relationship Id="rId19" Type="http://schemas.openxmlformats.org/officeDocument/2006/relationships/customXml" Target="../ink/ink185.xml"/><Relationship Id="rId14" Type="http://schemas.openxmlformats.org/officeDocument/2006/relationships/image" Target="../media/image180.png"/><Relationship Id="rId22" Type="http://schemas.openxmlformats.org/officeDocument/2006/relationships/image" Target="../media/image184.png"/><Relationship Id="rId27" Type="http://schemas.openxmlformats.org/officeDocument/2006/relationships/customXml" Target="../ink/ink189.xml"/><Relationship Id="rId30" Type="http://schemas.openxmlformats.org/officeDocument/2006/relationships/image" Target="../media/image188.png"/><Relationship Id="rId35" Type="http://schemas.openxmlformats.org/officeDocument/2006/relationships/customXml" Target="../ink/ink193.xml"/><Relationship Id="rId43" Type="http://schemas.openxmlformats.org/officeDocument/2006/relationships/customXml" Target="../ink/ink197.xml"/><Relationship Id="rId48" Type="http://schemas.openxmlformats.org/officeDocument/2006/relationships/image" Target="../media/image197.png"/><Relationship Id="rId56" Type="http://schemas.openxmlformats.org/officeDocument/2006/relationships/image" Target="../media/image201.png"/><Relationship Id="rId64" Type="http://schemas.openxmlformats.org/officeDocument/2006/relationships/image" Target="../media/image205.png"/><Relationship Id="rId69" Type="http://schemas.openxmlformats.org/officeDocument/2006/relationships/customXml" Target="../ink/ink210.xml"/><Relationship Id="rId77" Type="http://schemas.openxmlformats.org/officeDocument/2006/relationships/customXml" Target="../ink/ink214.xml"/><Relationship Id="rId8" Type="http://schemas.openxmlformats.org/officeDocument/2006/relationships/image" Target="../media/image177.png"/><Relationship Id="rId51" Type="http://schemas.openxmlformats.org/officeDocument/2006/relationships/customXml" Target="../ink/ink201.xml"/><Relationship Id="rId72" Type="http://schemas.openxmlformats.org/officeDocument/2006/relationships/image" Target="../media/image209.png"/><Relationship Id="rId3" Type="http://schemas.openxmlformats.org/officeDocument/2006/relationships/customXml" Target="../ink/ink177.xml"/><Relationship Id="rId12" Type="http://schemas.openxmlformats.org/officeDocument/2006/relationships/image" Target="../media/image179.png"/><Relationship Id="rId17" Type="http://schemas.openxmlformats.org/officeDocument/2006/relationships/customXml" Target="../ink/ink184.xml"/><Relationship Id="rId25" Type="http://schemas.openxmlformats.org/officeDocument/2006/relationships/customXml" Target="../ink/ink188.xml"/><Relationship Id="rId33" Type="http://schemas.openxmlformats.org/officeDocument/2006/relationships/customXml" Target="../ink/ink192.xml"/><Relationship Id="rId38" Type="http://schemas.openxmlformats.org/officeDocument/2006/relationships/image" Target="../media/image192.png"/><Relationship Id="rId46" Type="http://schemas.openxmlformats.org/officeDocument/2006/relationships/image" Target="../media/image196.png"/><Relationship Id="rId59" Type="http://schemas.openxmlformats.org/officeDocument/2006/relationships/customXml" Target="../ink/ink205.xml"/><Relationship Id="rId67" Type="http://schemas.openxmlformats.org/officeDocument/2006/relationships/customXml" Target="../ink/ink209.xml"/><Relationship Id="rId20" Type="http://schemas.openxmlformats.org/officeDocument/2006/relationships/image" Target="../media/image183.png"/><Relationship Id="rId41" Type="http://schemas.openxmlformats.org/officeDocument/2006/relationships/customXml" Target="../ink/ink196.xml"/><Relationship Id="rId54" Type="http://schemas.openxmlformats.org/officeDocument/2006/relationships/image" Target="../media/image200.png"/><Relationship Id="rId62" Type="http://schemas.openxmlformats.org/officeDocument/2006/relationships/image" Target="../media/image204.png"/><Relationship Id="rId70" Type="http://schemas.openxmlformats.org/officeDocument/2006/relationships/image" Target="../media/image208.png"/><Relationship Id="rId75" Type="http://schemas.openxmlformats.org/officeDocument/2006/relationships/customXml" Target="../ink/ink213.xml"/><Relationship Id="rId1" Type="http://schemas.openxmlformats.org/officeDocument/2006/relationships/slideLayout" Target="../slideLayouts/slideLayout7.xml"/><Relationship Id="rId6" Type="http://schemas.openxmlformats.org/officeDocument/2006/relationships/image" Target="../media/image176.png"/><Relationship Id="rId15" Type="http://schemas.openxmlformats.org/officeDocument/2006/relationships/customXml" Target="../ink/ink183.xml"/><Relationship Id="rId23" Type="http://schemas.openxmlformats.org/officeDocument/2006/relationships/customXml" Target="../ink/ink187.xml"/><Relationship Id="rId28" Type="http://schemas.openxmlformats.org/officeDocument/2006/relationships/image" Target="../media/image187.png"/><Relationship Id="rId36" Type="http://schemas.openxmlformats.org/officeDocument/2006/relationships/image" Target="../media/image191.png"/><Relationship Id="rId49" Type="http://schemas.openxmlformats.org/officeDocument/2006/relationships/customXml" Target="../ink/ink200.xml"/><Relationship Id="rId57" Type="http://schemas.openxmlformats.org/officeDocument/2006/relationships/customXml" Target="../ink/ink204.xml"/><Relationship Id="rId10" Type="http://schemas.openxmlformats.org/officeDocument/2006/relationships/image" Target="../media/image178.png"/><Relationship Id="rId31" Type="http://schemas.openxmlformats.org/officeDocument/2006/relationships/customXml" Target="../ink/ink191.xml"/><Relationship Id="rId44" Type="http://schemas.openxmlformats.org/officeDocument/2006/relationships/image" Target="../media/image195.png"/><Relationship Id="rId52" Type="http://schemas.openxmlformats.org/officeDocument/2006/relationships/image" Target="../media/image199.png"/><Relationship Id="rId60" Type="http://schemas.openxmlformats.org/officeDocument/2006/relationships/image" Target="../media/image203.png"/><Relationship Id="rId65" Type="http://schemas.openxmlformats.org/officeDocument/2006/relationships/customXml" Target="../ink/ink208.xml"/><Relationship Id="rId73" Type="http://schemas.openxmlformats.org/officeDocument/2006/relationships/customXml" Target="../ink/ink212.xml"/><Relationship Id="rId78" Type="http://schemas.openxmlformats.org/officeDocument/2006/relationships/image" Target="../media/image212.png"/><Relationship Id="rId4" Type="http://schemas.openxmlformats.org/officeDocument/2006/relationships/image" Target="../media/image175.png"/><Relationship Id="rId9" Type="http://schemas.openxmlformats.org/officeDocument/2006/relationships/customXml" Target="../ink/ink180.xml"/><Relationship Id="rId13" Type="http://schemas.openxmlformats.org/officeDocument/2006/relationships/customXml" Target="../ink/ink182.xml"/><Relationship Id="rId18" Type="http://schemas.openxmlformats.org/officeDocument/2006/relationships/image" Target="../media/image182.png"/><Relationship Id="rId39" Type="http://schemas.openxmlformats.org/officeDocument/2006/relationships/customXml" Target="../ink/ink195.xml"/><Relationship Id="rId34" Type="http://schemas.openxmlformats.org/officeDocument/2006/relationships/image" Target="../media/image190.png"/><Relationship Id="rId50" Type="http://schemas.openxmlformats.org/officeDocument/2006/relationships/image" Target="../media/image198.png"/><Relationship Id="rId55" Type="http://schemas.openxmlformats.org/officeDocument/2006/relationships/customXml" Target="../ink/ink203.xml"/><Relationship Id="rId76" Type="http://schemas.openxmlformats.org/officeDocument/2006/relationships/image" Target="../media/image211.png"/><Relationship Id="rId7" Type="http://schemas.openxmlformats.org/officeDocument/2006/relationships/customXml" Target="../ink/ink179.xml"/><Relationship Id="rId71" Type="http://schemas.openxmlformats.org/officeDocument/2006/relationships/customXml" Target="../ink/ink211.xml"/><Relationship Id="rId2" Type="http://schemas.openxmlformats.org/officeDocument/2006/relationships/notesSlide" Target="../notesSlides/notesSlide9.xml"/><Relationship Id="rId29" Type="http://schemas.openxmlformats.org/officeDocument/2006/relationships/customXml" Target="../ink/ink190.xml"/></Relationships>
</file>

<file path=ppt/slides/_rels/slide14.xml.rels><?xml version="1.0" encoding="UTF-8" standalone="yes"?>
<Relationships xmlns="http://schemas.openxmlformats.org/package/2006/relationships"><Relationship Id="rId8" Type="http://schemas.openxmlformats.org/officeDocument/2006/relationships/image" Target="../media/image215.png"/><Relationship Id="rId13" Type="http://schemas.openxmlformats.org/officeDocument/2006/relationships/customXml" Target="../ink/ink220.xml"/><Relationship Id="rId18" Type="http://schemas.openxmlformats.org/officeDocument/2006/relationships/image" Target="../media/image220.png"/><Relationship Id="rId3" Type="http://schemas.openxmlformats.org/officeDocument/2006/relationships/customXml" Target="../ink/ink215.xml"/><Relationship Id="rId21" Type="http://schemas.openxmlformats.org/officeDocument/2006/relationships/customXml" Target="../ink/ink224.xml"/><Relationship Id="rId7" Type="http://schemas.openxmlformats.org/officeDocument/2006/relationships/customXml" Target="../ink/ink217.xml"/><Relationship Id="rId12" Type="http://schemas.openxmlformats.org/officeDocument/2006/relationships/image" Target="../media/image217.png"/><Relationship Id="rId17" Type="http://schemas.openxmlformats.org/officeDocument/2006/relationships/customXml" Target="../ink/ink222.xml"/><Relationship Id="rId2" Type="http://schemas.openxmlformats.org/officeDocument/2006/relationships/notesSlide" Target="../notesSlides/notesSlide10.xml"/><Relationship Id="rId16" Type="http://schemas.openxmlformats.org/officeDocument/2006/relationships/image" Target="../media/image219.png"/><Relationship Id="rId20" Type="http://schemas.openxmlformats.org/officeDocument/2006/relationships/image" Target="../media/image221.png"/><Relationship Id="rId1" Type="http://schemas.openxmlformats.org/officeDocument/2006/relationships/slideLayout" Target="../slideLayouts/slideLayout7.xml"/><Relationship Id="rId6" Type="http://schemas.openxmlformats.org/officeDocument/2006/relationships/image" Target="../media/image214.png"/><Relationship Id="rId11" Type="http://schemas.openxmlformats.org/officeDocument/2006/relationships/customXml" Target="../ink/ink219.xml"/><Relationship Id="rId5" Type="http://schemas.openxmlformats.org/officeDocument/2006/relationships/customXml" Target="../ink/ink216.xml"/><Relationship Id="rId15" Type="http://schemas.openxmlformats.org/officeDocument/2006/relationships/customXml" Target="../ink/ink221.xml"/><Relationship Id="rId10" Type="http://schemas.openxmlformats.org/officeDocument/2006/relationships/image" Target="../media/image216.png"/><Relationship Id="rId19" Type="http://schemas.openxmlformats.org/officeDocument/2006/relationships/customXml" Target="../ink/ink223.xml"/><Relationship Id="rId4" Type="http://schemas.openxmlformats.org/officeDocument/2006/relationships/image" Target="../media/image213.png"/><Relationship Id="rId9" Type="http://schemas.openxmlformats.org/officeDocument/2006/relationships/customXml" Target="../ink/ink218.xml"/><Relationship Id="rId14" Type="http://schemas.openxmlformats.org/officeDocument/2006/relationships/image" Target="../media/image218.png"/><Relationship Id="rId22" Type="http://schemas.openxmlformats.org/officeDocument/2006/relationships/image" Target="../media/image222.png"/></Relationships>
</file>

<file path=ppt/slides/_rels/slide15.xml.rels><?xml version="1.0" encoding="UTF-8" standalone="yes"?>
<Relationships xmlns="http://schemas.openxmlformats.org/package/2006/relationships"><Relationship Id="rId8" Type="http://schemas.openxmlformats.org/officeDocument/2006/relationships/image" Target="../media/image225.png"/><Relationship Id="rId13" Type="http://schemas.openxmlformats.org/officeDocument/2006/relationships/customXml" Target="../ink/ink230.xml"/><Relationship Id="rId3" Type="http://schemas.openxmlformats.org/officeDocument/2006/relationships/customXml" Target="../ink/ink225.xml"/><Relationship Id="rId7" Type="http://schemas.openxmlformats.org/officeDocument/2006/relationships/customXml" Target="../ink/ink227.xml"/><Relationship Id="rId12" Type="http://schemas.openxmlformats.org/officeDocument/2006/relationships/image" Target="../media/image227.png"/><Relationship Id="rId2" Type="http://schemas.openxmlformats.org/officeDocument/2006/relationships/notesSlide" Target="../notesSlides/notesSlide11.xml"/><Relationship Id="rId16" Type="http://schemas.openxmlformats.org/officeDocument/2006/relationships/image" Target="../media/image229.png"/><Relationship Id="rId1" Type="http://schemas.openxmlformats.org/officeDocument/2006/relationships/slideLayout" Target="../slideLayouts/slideLayout7.xml"/><Relationship Id="rId6" Type="http://schemas.openxmlformats.org/officeDocument/2006/relationships/image" Target="../media/image224.png"/><Relationship Id="rId11" Type="http://schemas.openxmlformats.org/officeDocument/2006/relationships/customXml" Target="../ink/ink229.xml"/><Relationship Id="rId5" Type="http://schemas.openxmlformats.org/officeDocument/2006/relationships/customXml" Target="../ink/ink226.xml"/><Relationship Id="rId15" Type="http://schemas.openxmlformats.org/officeDocument/2006/relationships/customXml" Target="../ink/ink231.xml"/><Relationship Id="rId10" Type="http://schemas.openxmlformats.org/officeDocument/2006/relationships/image" Target="../media/image226.png"/><Relationship Id="rId4" Type="http://schemas.openxmlformats.org/officeDocument/2006/relationships/image" Target="../media/image223.png"/><Relationship Id="rId9" Type="http://schemas.openxmlformats.org/officeDocument/2006/relationships/customXml" Target="../ink/ink228.xml"/><Relationship Id="rId14" Type="http://schemas.openxmlformats.org/officeDocument/2006/relationships/image" Target="../media/image228.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6" Type="http://schemas.openxmlformats.org/officeDocument/2006/relationships/hyperlink" Target="https://www.bruegel.org/" TargetMode="External"/><Relationship Id="rId21" Type="http://schemas.openxmlformats.org/officeDocument/2006/relationships/hyperlink" Target="https://www.iwkoeln.de/" TargetMode="External"/><Relationship Id="rId42" Type="http://schemas.openxmlformats.org/officeDocument/2006/relationships/customXml" Target="../ink/ink6.xml"/><Relationship Id="rId47" Type="http://schemas.openxmlformats.org/officeDocument/2006/relationships/image" Target="../media/image10.png"/><Relationship Id="rId63" Type="http://schemas.openxmlformats.org/officeDocument/2006/relationships/image" Target="../media/image18.png"/><Relationship Id="rId68" Type="http://schemas.openxmlformats.org/officeDocument/2006/relationships/customXml" Target="../ink/ink19.xml"/><Relationship Id="rId84" Type="http://schemas.openxmlformats.org/officeDocument/2006/relationships/customXml" Target="../ink/ink27.xml"/><Relationship Id="rId89" Type="http://schemas.openxmlformats.org/officeDocument/2006/relationships/image" Target="../media/image31.png"/><Relationship Id="rId16" Type="http://schemas.openxmlformats.org/officeDocument/2006/relationships/hyperlink" Target="https://www.cesifo.org/" TargetMode="External"/><Relationship Id="rId107" Type="http://schemas.openxmlformats.org/officeDocument/2006/relationships/image" Target="../media/image40.png"/><Relationship Id="rId11" Type="http://schemas.openxmlformats.org/officeDocument/2006/relationships/hyperlink" Target="https://www.oecd.org/" TargetMode="External"/><Relationship Id="rId32" Type="http://schemas.openxmlformats.org/officeDocument/2006/relationships/customXml" Target="../ink/ink1.xml"/><Relationship Id="rId37" Type="http://schemas.openxmlformats.org/officeDocument/2006/relationships/image" Target="../media/image5.png"/><Relationship Id="rId53" Type="http://schemas.openxmlformats.org/officeDocument/2006/relationships/image" Target="../media/image13.png"/><Relationship Id="rId58" Type="http://schemas.openxmlformats.org/officeDocument/2006/relationships/customXml" Target="../ink/ink14.xml"/><Relationship Id="rId74" Type="http://schemas.openxmlformats.org/officeDocument/2006/relationships/customXml" Target="../ink/ink22.xml"/><Relationship Id="rId79" Type="http://schemas.openxmlformats.org/officeDocument/2006/relationships/image" Target="../media/image26.png"/><Relationship Id="rId102" Type="http://schemas.openxmlformats.org/officeDocument/2006/relationships/customXml" Target="../ink/ink36.xml"/><Relationship Id="rId5" Type="http://schemas.openxmlformats.org/officeDocument/2006/relationships/hyperlink" Target="https://www.arbeitsagentur.de/" TargetMode="External"/><Relationship Id="rId90" Type="http://schemas.openxmlformats.org/officeDocument/2006/relationships/customXml" Target="../ink/ink30.xml"/><Relationship Id="rId95" Type="http://schemas.openxmlformats.org/officeDocument/2006/relationships/image" Target="../media/image34.png"/><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43" Type="http://schemas.openxmlformats.org/officeDocument/2006/relationships/image" Target="../media/image8.png"/><Relationship Id="rId48" Type="http://schemas.openxmlformats.org/officeDocument/2006/relationships/customXml" Target="../ink/ink9.xml"/><Relationship Id="rId64" Type="http://schemas.openxmlformats.org/officeDocument/2006/relationships/customXml" Target="../ink/ink17.xml"/><Relationship Id="rId69" Type="http://schemas.openxmlformats.org/officeDocument/2006/relationships/image" Target="../media/image21.png"/><Relationship Id="rId80" Type="http://schemas.openxmlformats.org/officeDocument/2006/relationships/customXml" Target="../ink/ink25.xml"/><Relationship Id="rId85" Type="http://schemas.openxmlformats.org/officeDocument/2006/relationships/image" Target="../media/image29.png"/><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33" Type="http://schemas.openxmlformats.org/officeDocument/2006/relationships/image" Target="../media/image3.png"/><Relationship Id="rId38" Type="http://schemas.openxmlformats.org/officeDocument/2006/relationships/customXml" Target="../ink/ink4.xml"/><Relationship Id="rId59" Type="http://schemas.openxmlformats.org/officeDocument/2006/relationships/image" Target="../media/image16.png"/><Relationship Id="rId103" Type="http://schemas.openxmlformats.org/officeDocument/2006/relationships/image" Target="../media/image38.png"/><Relationship Id="rId108" Type="http://schemas.openxmlformats.org/officeDocument/2006/relationships/customXml" Target="../ink/ink39.xml"/><Relationship Id="rId54" Type="http://schemas.openxmlformats.org/officeDocument/2006/relationships/customXml" Target="../ink/ink12.xml"/><Relationship Id="rId70" Type="http://schemas.openxmlformats.org/officeDocument/2006/relationships/customXml" Target="../ink/ink20.xml"/><Relationship Id="rId75" Type="http://schemas.openxmlformats.org/officeDocument/2006/relationships/image" Target="../media/image24.png"/><Relationship Id="rId91" Type="http://schemas.openxmlformats.org/officeDocument/2006/relationships/image" Target="../media/image32.png"/><Relationship Id="rId96" Type="http://schemas.openxmlformats.org/officeDocument/2006/relationships/customXml" Target="../ink/ink33.xm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36" Type="http://schemas.openxmlformats.org/officeDocument/2006/relationships/customXml" Target="../ink/ink3.xml"/><Relationship Id="rId49" Type="http://schemas.openxmlformats.org/officeDocument/2006/relationships/image" Target="../media/image11.png"/><Relationship Id="rId57" Type="http://schemas.openxmlformats.org/officeDocument/2006/relationships/image" Target="../media/image15.png"/><Relationship Id="rId106" Type="http://schemas.openxmlformats.org/officeDocument/2006/relationships/customXml" Target="../ink/ink38.xml"/><Relationship Id="rId10" Type="http://schemas.openxmlformats.org/officeDocument/2006/relationships/hyperlink" Target="https://www.bankofengland.co.uk/" TargetMode="External"/><Relationship Id="rId31" Type="http://schemas.openxmlformats.org/officeDocument/2006/relationships/hyperlink" Target="https://www.brookings.edu/" TargetMode="External"/><Relationship Id="rId44" Type="http://schemas.openxmlformats.org/officeDocument/2006/relationships/customXml" Target="../ink/ink7.xml"/><Relationship Id="rId52" Type="http://schemas.openxmlformats.org/officeDocument/2006/relationships/customXml" Target="../ink/ink11.xml"/><Relationship Id="rId60" Type="http://schemas.openxmlformats.org/officeDocument/2006/relationships/customXml" Target="../ink/ink15.xml"/><Relationship Id="rId65" Type="http://schemas.openxmlformats.org/officeDocument/2006/relationships/image" Target="../media/image19.png"/><Relationship Id="rId73" Type="http://schemas.openxmlformats.org/officeDocument/2006/relationships/image" Target="../media/image23.png"/><Relationship Id="rId78" Type="http://schemas.openxmlformats.org/officeDocument/2006/relationships/customXml" Target="../ink/ink24.xml"/><Relationship Id="rId81" Type="http://schemas.openxmlformats.org/officeDocument/2006/relationships/image" Target="../media/image27.png"/><Relationship Id="rId86" Type="http://schemas.openxmlformats.org/officeDocument/2006/relationships/customXml" Target="../ink/ink28.xml"/><Relationship Id="rId94" Type="http://schemas.openxmlformats.org/officeDocument/2006/relationships/customXml" Target="../ink/ink32.xml"/><Relationship Id="rId99" Type="http://schemas.openxmlformats.org/officeDocument/2006/relationships/image" Target="../media/image36.png"/><Relationship Id="rId101" Type="http://schemas.openxmlformats.org/officeDocument/2006/relationships/image" Target="../media/image37.png"/><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39" Type="http://schemas.openxmlformats.org/officeDocument/2006/relationships/image" Target="../media/image6.png"/><Relationship Id="rId109" Type="http://schemas.openxmlformats.org/officeDocument/2006/relationships/image" Target="../media/image41.png"/><Relationship Id="rId34" Type="http://schemas.openxmlformats.org/officeDocument/2006/relationships/customXml" Target="../ink/ink2.xml"/><Relationship Id="rId50" Type="http://schemas.openxmlformats.org/officeDocument/2006/relationships/customXml" Target="../ink/ink10.xml"/><Relationship Id="rId55" Type="http://schemas.openxmlformats.org/officeDocument/2006/relationships/image" Target="../media/image14.png"/><Relationship Id="rId76" Type="http://schemas.openxmlformats.org/officeDocument/2006/relationships/customXml" Target="../ink/ink23.xml"/><Relationship Id="rId97" Type="http://schemas.openxmlformats.org/officeDocument/2006/relationships/image" Target="../media/image35.png"/><Relationship Id="rId104" Type="http://schemas.openxmlformats.org/officeDocument/2006/relationships/customXml" Target="../ink/ink37.xml"/><Relationship Id="rId7" Type="http://schemas.openxmlformats.org/officeDocument/2006/relationships/hyperlink" Target="https://ec.europa.eu/eurostat" TargetMode="External"/><Relationship Id="rId71" Type="http://schemas.openxmlformats.org/officeDocument/2006/relationships/image" Target="../media/image22.png"/><Relationship Id="rId92" Type="http://schemas.openxmlformats.org/officeDocument/2006/relationships/customXml" Target="../ink/ink31.xml"/><Relationship Id="rId2" Type="http://schemas.openxmlformats.org/officeDocument/2006/relationships/notesSlide" Target="../notesSlides/notesSlide2.xml"/><Relationship Id="rId29" Type="http://schemas.openxmlformats.org/officeDocument/2006/relationships/hyperlink" Target="https://www.nber.org/" TargetMode="External"/><Relationship Id="rId24" Type="http://schemas.openxmlformats.org/officeDocument/2006/relationships/hyperlink" Target="https://www.rwi-essen.de/" TargetMode="External"/><Relationship Id="rId40" Type="http://schemas.openxmlformats.org/officeDocument/2006/relationships/customXml" Target="../ink/ink5.xml"/><Relationship Id="rId45" Type="http://schemas.openxmlformats.org/officeDocument/2006/relationships/image" Target="../media/image9.png"/><Relationship Id="rId66" Type="http://schemas.openxmlformats.org/officeDocument/2006/relationships/customXml" Target="../ink/ink18.xml"/><Relationship Id="rId87" Type="http://schemas.openxmlformats.org/officeDocument/2006/relationships/image" Target="../media/image30.png"/><Relationship Id="rId110" Type="http://schemas.openxmlformats.org/officeDocument/2006/relationships/customXml" Target="../ink/ink40.xml"/><Relationship Id="rId61" Type="http://schemas.openxmlformats.org/officeDocument/2006/relationships/image" Target="../media/image17.png"/><Relationship Id="rId82" Type="http://schemas.openxmlformats.org/officeDocument/2006/relationships/customXml" Target="../ink/ink26.xml"/><Relationship Id="rId19" Type="http://schemas.openxmlformats.org/officeDocument/2006/relationships/hyperlink" Target="https://www.ifw-kiel.de/" TargetMode="External"/><Relationship Id="rId14" Type="http://schemas.openxmlformats.org/officeDocument/2006/relationships/hyperlink" Target="https://www.sachverstaendigenrat-wirtschaft.de/" TargetMode="External"/><Relationship Id="rId30" Type="http://schemas.openxmlformats.org/officeDocument/2006/relationships/hyperlink" Target="https://www.piie.com/" TargetMode="External"/><Relationship Id="rId35" Type="http://schemas.openxmlformats.org/officeDocument/2006/relationships/image" Target="../media/image4.png"/><Relationship Id="rId56" Type="http://schemas.openxmlformats.org/officeDocument/2006/relationships/customXml" Target="../ink/ink13.xml"/><Relationship Id="rId77" Type="http://schemas.openxmlformats.org/officeDocument/2006/relationships/image" Target="../media/image25.png"/><Relationship Id="rId100" Type="http://schemas.openxmlformats.org/officeDocument/2006/relationships/customXml" Target="../ink/ink35.xml"/><Relationship Id="rId105" Type="http://schemas.openxmlformats.org/officeDocument/2006/relationships/image" Target="../media/image39.png"/><Relationship Id="rId8" Type="http://schemas.openxmlformats.org/officeDocument/2006/relationships/hyperlink" Target="https://www.ecb.europa.eu/" TargetMode="External"/><Relationship Id="rId51" Type="http://schemas.openxmlformats.org/officeDocument/2006/relationships/image" Target="../media/image12.png"/><Relationship Id="rId72" Type="http://schemas.openxmlformats.org/officeDocument/2006/relationships/customXml" Target="../ink/ink21.xml"/><Relationship Id="rId93" Type="http://schemas.openxmlformats.org/officeDocument/2006/relationships/image" Target="../media/image33.png"/><Relationship Id="rId98" Type="http://schemas.openxmlformats.org/officeDocument/2006/relationships/customXml" Target="../ink/ink34.xml"/><Relationship Id="rId3" Type="http://schemas.openxmlformats.org/officeDocument/2006/relationships/hyperlink" Target="https://www.destatis.de/DE/Home/_inhalt.html" TargetMode="External"/><Relationship Id="rId25" Type="http://schemas.openxmlformats.org/officeDocument/2006/relationships/hyperlink" Target="https://www.zew.de/" TargetMode="External"/><Relationship Id="rId46" Type="http://schemas.openxmlformats.org/officeDocument/2006/relationships/customXml" Target="../ink/ink8.xml"/><Relationship Id="rId67" Type="http://schemas.openxmlformats.org/officeDocument/2006/relationships/image" Target="../media/image20.png"/><Relationship Id="rId20" Type="http://schemas.openxmlformats.org/officeDocument/2006/relationships/hyperlink" Target="http://www.imk-boeckler.de/" TargetMode="External"/><Relationship Id="rId41" Type="http://schemas.openxmlformats.org/officeDocument/2006/relationships/image" Target="../media/image7.png"/><Relationship Id="rId62" Type="http://schemas.openxmlformats.org/officeDocument/2006/relationships/customXml" Target="../ink/ink16.xml"/><Relationship Id="rId83" Type="http://schemas.openxmlformats.org/officeDocument/2006/relationships/image" Target="../media/image28.png"/><Relationship Id="rId88" Type="http://schemas.openxmlformats.org/officeDocument/2006/relationships/customXml" Target="../ink/ink29.xml"/><Relationship Id="rId111" Type="http://schemas.openxmlformats.org/officeDocument/2006/relationships/image" Target="../media/image42.png"/></Relationships>
</file>

<file path=ppt/slides/_rels/slide7.xml.rels><?xml version="1.0" encoding="UTF-8" standalone="yes"?>
<Relationships xmlns="http://schemas.openxmlformats.org/package/2006/relationships"><Relationship Id="rId3" Type="http://schemas.openxmlformats.org/officeDocument/2006/relationships/customXml" Target="../ink/ink4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4.png"/><Relationship Id="rId5" Type="http://schemas.openxmlformats.org/officeDocument/2006/relationships/customXml" Target="../ink/ink42.xml"/><Relationship Id="rId4" Type="http://schemas.openxmlformats.org/officeDocument/2006/relationships/image" Target="../media/image43.png"/></Relationships>
</file>

<file path=ppt/slides/_rels/slide8.xml.rels><?xml version="1.0" encoding="UTF-8" standalone="yes"?>
<Relationships xmlns="http://schemas.openxmlformats.org/package/2006/relationships"><Relationship Id="rId8" Type="http://schemas.openxmlformats.org/officeDocument/2006/relationships/customXml" Target="../ink/ink45.xml"/><Relationship Id="rId13" Type="http://schemas.openxmlformats.org/officeDocument/2006/relationships/image" Target="../media/image49.png"/><Relationship Id="rId18" Type="http://schemas.openxmlformats.org/officeDocument/2006/relationships/customXml" Target="../ink/ink50.xml"/><Relationship Id="rId3" Type="http://schemas.openxmlformats.org/officeDocument/2006/relationships/hyperlink" Target="https://www.aeaweb.org/articles?id=10.1257/jep.23.1.221" TargetMode="External"/><Relationship Id="rId21" Type="http://schemas.openxmlformats.org/officeDocument/2006/relationships/image" Target="../media/image53.png"/><Relationship Id="rId7" Type="http://schemas.openxmlformats.org/officeDocument/2006/relationships/image" Target="../media/image46.png"/><Relationship Id="rId12" Type="http://schemas.openxmlformats.org/officeDocument/2006/relationships/customXml" Target="../ink/ink47.xml"/><Relationship Id="rId17" Type="http://schemas.openxmlformats.org/officeDocument/2006/relationships/image" Target="../media/image51.png"/><Relationship Id="rId2" Type="http://schemas.openxmlformats.org/officeDocument/2006/relationships/notesSlide" Target="../notesSlides/notesSlide4.xml"/><Relationship Id="rId16" Type="http://schemas.openxmlformats.org/officeDocument/2006/relationships/customXml" Target="../ink/ink49.xml"/><Relationship Id="rId20" Type="http://schemas.openxmlformats.org/officeDocument/2006/relationships/customXml" Target="../ink/ink51.xml"/><Relationship Id="rId1" Type="http://schemas.openxmlformats.org/officeDocument/2006/relationships/slideLayout" Target="../slideLayouts/slideLayout7.xml"/><Relationship Id="rId6" Type="http://schemas.openxmlformats.org/officeDocument/2006/relationships/customXml" Target="../ink/ink44.xml"/><Relationship Id="rId11" Type="http://schemas.openxmlformats.org/officeDocument/2006/relationships/image" Target="../media/image48.png"/><Relationship Id="rId5" Type="http://schemas.openxmlformats.org/officeDocument/2006/relationships/image" Target="../media/image45.png"/><Relationship Id="rId15" Type="http://schemas.openxmlformats.org/officeDocument/2006/relationships/image" Target="../media/image50.png"/><Relationship Id="rId23" Type="http://schemas.openxmlformats.org/officeDocument/2006/relationships/image" Target="../media/image54.png"/><Relationship Id="rId10" Type="http://schemas.openxmlformats.org/officeDocument/2006/relationships/customXml" Target="../ink/ink46.xml"/><Relationship Id="rId19" Type="http://schemas.openxmlformats.org/officeDocument/2006/relationships/image" Target="../media/image52.png"/><Relationship Id="rId4" Type="http://schemas.openxmlformats.org/officeDocument/2006/relationships/customXml" Target="../ink/ink43.xml"/><Relationship Id="rId9" Type="http://schemas.openxmlformats.org/officeDocument/2006/relationships/image" Target="../media/image47.png"/><Relationship Id="rId14" Type="http://schemas.openxmlformats.org/officeDocument/2006/relationships/customXml" Target="../ink/ink48.xml"/><Relationship Id="rId22" Type="http://schemas.openxmlformats.org/officeDocument/2006/relationships/customXml" Target="../ink/ink52.xml"/></Relationships>
</file>

<file path=ppt/slides/_rels/slide9.xml.rels><?xml version="1.0" encoding="UTF-8" standalone="yes"?>
<Relationships xmlns="http://schemas.openxmlformats.org/package/2006/relationships"><Relationship Id="rId8" Type="http://schemas.openxmlformats.org/officeDocument/2006/relationships/image" Target="../media/image57.png"/><Relationship Id="rId13" Type="http://schemas.openxmlformats.org/officeDocument/2006/relationships/customXml" Target="../ink/ink58.xml"/><Relationship Id="rId18" Type="http://schemas.openxmlformats.org/officeDocument/2006/relationships/image" Target="../media/image62.png"/><Relationship Id="rId3" Type="http://schemas.openxmlformats.org/officeDocument/2006/relationships/customXml" Target="../ink/ink53.xml"/><Relationship Id="rId7" Type="http://schemas.openxmlformats.org/officeDocument/2006/relationships/customXml" Target="../ink/ink55.xml"/><Relationship Id="rId12" Type="http://schemas.openxmlformats.org/officeDocument/2006/relationships/image" Target="../media/image59.png"/><Relationship Id="rId17" Type="http://schemas.openxmlformats.org/officeDocument/2006/relationships/customXml" Target="../ink/ink60.xml"/><Relationship Id="rId2" Type="http://schemas.openxmlformats.org/officeDocument/2006/relationships/notesSlide" Target="../notesSlides/notesSlide5.xml"/><Relationship Id="rId16" Type="http://schemas.openxmlformats.org/officeDocument/2006/relationships/image" Target="../media/image61.png"/><Relationship Id="rId20" Type="http://schemas.openxmlformats.org/officeDocument/2006/relationships/image" Target="../media/image63.png"/><Relationship Id="rId1" Type="http://schemas.openxmlformats.org/officeDocument/2006/relationships/slideLayout" Target="../slideLayouts/slideLayout7.xml"/><Relationship Id="rId6" Type="http://schemas.openxmlformats.org/officeDocument/2006/relationships/image" Target="../media/image56.png"/><Relationship Id="rId11" Type="http://schemas.openxmlformats.org/officeDocument/2006/relationships/customXml" Target="../ink/ink57.xml"/><Relationship Id="rId5" Type="http://schemas.openxmlformats.org/officeDocument/2006/relationships/customXml" Target="../ink/ink54.xml"/><Relationship Id="rId15" Type="http://schemas.openxmlformats.org/officeDocument/2006/relationships/customXml" Target="../ink/ink59.xml"/><Relationship Id="rId10" Type="http://schemas.openxmlformats.org/officeDocument/2006/relationships/image" Target="../media/image58.png"/><Relationship Id="rId19" Type="http://schemas.openxmlformats.org/officeDocument/2006/relationships/customXml" Target="../ink/ink61.xml"/><Relationship Id="rId4" Type="http://schemas.openxmlformats.org/officeDocument/2006/relationships/image" Target="../media/image55.png"/><Relationship Id="rId9" Type="http://schemas.openxmlformats.org/officeDocument/2006/relationships/customXml" Target="../ink/ink56.xml"/><Relationship Id="rId14" Type="http://schemas.openxmlformats.org/officeDocument/2006/relationships/image" Target="../media/image6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5" name="Gruppieren 4">
            <a:extLst>
              <a:ext uri="{FF2B5EF4-FFF2-40B4-BE49-F238E27FC236}">
                <a16:creationId xmlns:a16="http://schemas.microsoft.com/office/drawing/2014/main" id="{A196C0EF-32C5-4918-87B5-C48F2B5D5A48}"/>
              </a:ext>
            </a:extLst>
          </p:cNvPr>
          <p:cNvGrpSpPr/>
          <p:nvPr/>
        </p:nvGrpSpPr>
        <p:grpSpPr>
          <a:xfrm>
            <a:off x="2248625" y="568964"/>
            <a:ext cx="2518560" cy="631080"/>
            <a:chOff x="2248625" y="568964"/>
            <a:chExt cx="2518560" cy="631080"/>
          </a:xfrm>
        </p:grpSpPr>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0C75F121-B176-401F-B667-3D19237EAED2}"/>
                    </a:ext>
                  </a:extLst>
                </p14:cNvPr>
                <p14:cNvContentPartPr/>
                <p14:nvPr/>
              </p14:nvContentPartPr>
              <p14:xfrm>
                <a:off x="2413145" y="1013924"/>
                <a:ext cx="38160" cy="11520"/>
              </p14:xfrm>
            </p:contentPart>
          </mc:Choice>
          <mc:Fallback xmlns="">
            <p:pic>
              <p:nvPicPr>
                <p:cNvPr id="2" name="Freihand 1">
                  <a:extLst>
                    <a:ext uri="{FF2B5EF4-FFF2-40B4-BE49-F238E27FC236}">
                      <a16:creationId xmlns:a16="http://schemas.microsoft.com/office/drawing/2014/main" id="{0C75F121-B176-401F-B667-3D19237EAED2}"/>
                    </a:ext>
                  </a:extLst>
                </p:cNvPr>
                <p:cNvPicPr/>
                <p:nvPr/>
              </p:nvPicPr>
              <p:blipFill>
                <a:blip r:embed="rId4"/>
                <a:stretch>
                  <a:fillRect/>
                </a:stretch>
              </p:blipFill>
              <p:spPr>
                <a:xfrm>
                  <a:off x="2408825" y="1009604"/>
                  <a:ext cx="4680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8DF96880-16CF-4799-A65E-4D9D287929D1}"/>
                    </a:ext>
                  </a:extLst>
                </p14:cNvPr>
                <p14:cNvContentPartPr/>
                <p14:nvPr/>
              </p14:nvContentPartPr>
              <p14:xfrm>
                <a:off x="2248625" y="568964"/>
                <a:ext cx="2518560" cy="631080"/>
              </p14:xfrm>
            </p:contentPart>
          </mc:Choice>
          <mc:Fallback xmlns="">
            <p:pic>
              <p:nvPicPr>
                <p:cNvPr id="3" name="Freihand 2">
                  <a:extLst>
                    <a:ext uri="{FF2B5EF4-FFF2-40B4-BE49-F238E27FC236}">
                      <a16:creationId xmlns:a16="http://schemas.microsoft.com/office/drawing/2014/main" id="{8DF96880-16CF-4799-A65E-4D9D287929D1}"/>
                    </a:ext>
                  </a:extLst>
                </p:cNvPr>
                <p:cNvPicPr/>
                <p:nvPr/>
              </p:nvPicPr>
              <p:blipFill>
                <a:blip r:embed="rId6"/>
                <a:stretch>
                  <a:fillRect/>
                </a:stretch>
              </p:blipFill>
              <p:spPr>
                <a:xfrm>
                  <a:off x="2244305" y="564644"/>
                  <a:ext cx="2527200" cy="6397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8" name="Freihand 7">
                <a:extLst>
                  <a:ext uri="{FF2B5EF4-FFF2-40B4-BE49-F238E27FC236}">
                    <a16:creationId xmlns:a16="http://schemas.microsoft.com/office/drawing/2014/main" id="{2BFA82D8-0497-4C15-A8B9-F4508C4D0EBF}"/>
                  </a:ext>
                </a:extLst>
              </p14:cNvPr>
              <p14:cNvContentPartPr/>
              <p14:nvPr/>
            </p14:nvContentPartPr>
            <p14:xfrm>
              <a:off x="3801305" y="4469924"/>
              <a:ext cx="3490200" cy="32400"/>
            </p14:xfrm>
          </p:contentPart>
        </mc:Choice>
        <mc:Fallback xmlns="">
          <p:pic>
            <p:nvPicPr>
              <p:cNvPr id="8" name="Freihand 7">
                <a:extLst>
                  <a:ext uri="{FF2B5EF4-FFF2-40B4-BE49-F238E27FC236}">
                    <a16:creationId xmlns:a16="http://schemas.microsoft.com/office/drawing/2014/main" id="{2BFA82D8-0497-4C15-A8B9-F4508C4D0EBF}"/>
                  </a:ext>
                </a:extLst>
              </p:cNvPr>
              <p:cNvPicPr/>
              <p:nvPr/>
            </p:nvPicPr>
            <p:blipFill>
              <a:blip r:embed="rId8"/>
              <a:stretch>
                <a:fillRect/>
              </a:stretch>
            </p:blipFill>
            <p:spPr>
              <a:xfrm>
                <a:off x="3796985" y="4465604"/>
                <a:ext cx="349884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Freihand 8">
                <a:extLst>
                  <a:ext uri="{FF2B5EF4-FFF2-40B4-BE49-F238E27FC236}">
                    <a16:creationId xmlns:a16="http://schemas.microsoft.com/office/drawing/2014/main" id="{643248C1-A98A-433C-AF22-BCEF268F77B5}"/>
                  </a:ext>
                </a:extLst>
              </p14:cNvPr>
              <p14:cNvContentPartPr/>
              <p14:nvPr/>
            </p14:nvContentPartPr>
            <p14:xfrm>
              <a:off x="4263545" y="3942884"/>
              <a:ext cx="3143520" cy="56160"/>
            </p14:xfrm>
          </p:contentPart>
        </mc:Choice>
        <mc:Fallback xmlns="">
          <p:pic>
            <p:nvPicPr>
              <p:cNvPr id="9" name="Freihand 8">
                <a:extLst>
                  <a:ext uri="{FF2B5EF4-FFF2-40B4-BE49-F238E27FC236}">
                    <a16:creationId xmlns:a16="http://schemas.microsoft.com/office/drawing/2014/main" id="{643248C1-A98A-433C-AF22-BCEF268F77B5}"/>
                  </a:ext>
                </a:extLst>
              </p:cNvPr>
              <p:cNvPicPr/>
              <p:nvPr/>
            </p:nvPicPr>
            <p:blipFill>
              <a:blip r:embed="rId10"/>
              <a:stretch>
                <a:fillRect/>
              </a:stretch>
            </p:blipFill>
            <p:spPr>
              <a:xfrm>
                <a:off x="4259225" y="3938564"/>
                <a:ext cx="3152160" cy="64800"/>
              </a:xfrm>
              <a:prstGeom prst="rect">
                <a:avLst/>
              </a:prstGeom>
            </p:spPr>
          </p:pic>
        </mc:Fallback>
      </mc:AlternateContent>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C870D95E-BA4A-498F-9669-86C5420C06D5}"/>
              </a:ext>
            </a:extLst>
          </p:cNvPr>
          <p:cNvGrpSpPr/>
          <p:nvPr/>
        </p:nvGrpSpPr>
        <p:grpSpPr>
          <a:xfrm>
            <a:off x="2355185" y="642404"/>
            <a:ext cx="5123520" cy="104040"/>
            <a:chOff x="2355185" y="642404"/>
            <a:chExt cx="5123520" cy="104040"/>
          </a:xfrm>
        </p:grpSpPr>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CCB526E8-1FB5-4695-93C9-789E1D2B2109}"/>
                    </a:ext>
                  </a:extLst>
                </p14:cNvPr>
                <p14:cNvContentPartPr/>
                <p14:nvPr/>
              </p14:nvContentPartPr>
              <p14:xfrm>
                <a:off x="2355185" y="648524"/>
                <a:ext cx="1846440" cy="97920"/>
              </p14:xfrm>
            </p:contentPart>
          </mc:Choice>
          <mc:Fallback xmlns="">
            <p:pic>
              <p:nvPicPr>
                <p:cNvPr id="2" name="Freihand 1">
                  <a:extLst>
                    <a:ext uri="{FF2B5EF4-FFF2-40B4-BE49-F238E27FC236}">
                      <a16:creationId xmlns:a16="http://schemas.microsoft.com/office/drawing/2014/main" id="{CCB526E8-1FB5-4695-93C9-789E1D2B2109}"/>
                    </a:ext>
                  </a:extLst>
                </p:cNvPr>
                <p:cNvPicPr/>
                <p:nvPr/>
              </p:nvPicPr>
              <p:blipFill>
                <a:blip r:embed="rId4"/>
                <a:stretch>
                  <a:fillRect/>
                </a:stretch>
              </p:blipFill>
              <p:spPr>
                <a:xfrm>
                  <a:off x="2350865" y="644204"/>
                  <a:ext cx="1855080" cy="1065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B0B9ED6A-7FBA-49B9-8378-FFF1EF29416D}"/>
                    </a:ext>
                  </a:extLst>
                </p14:cNvPr>
                <p14:cNvContentPartPr/>
                <p14:nvPr/>
              </p14:nvContentPartPr>
              <p14:xfrm>
                <a:off x="5224025" y="642404"/>
                <a:ext cx="2254680" cy="78480"/>
              </p14:xfrm>
            </p:contentPart>
          </mc:Choice>
          <mc:Fallback xmlns="">
            <p:pic>
              <p:nvPicPr>
                <p:cNvPr id="3" name="Freihand 2">
                  <a:extLst>
                    <a:ext uri="{FF2B5EF4-FFF2-40B4-BE49-F238E27FC236}">
                      <a16:creationId xmlns:a16="http://schemas.microsoft.com/office/drawing/2014/main" id="{B0B9ED6A-7FBA-49B9-8378-FFF1EF29416D}"/>
                    </a:ext>
                  </a:extLst>
                </p:cNvPr>
                <p:cNvPicPr/>
                <p:nvPr/>
              </p:nvPicPr>
              <p:blipFill>
                <a:blip r:embed="rId6"/>
                <a:stretch>
                  <a:fillRect/>
                </a:stretch>
              </p:blipFill>
              <p:spPr>
                <a:xfrm>
                  <a:off x="5219705" y="638084"/>
                  <a:ext cx="2263320" cy="87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5" name="Freihand 4">
                <a:extLst>
                  <a:ext uri="{FF2B5EF4-FFF2-40B4-BE49-F238E27FC236}">
                    <a16:creationId xmlns:a16="http://schemas.microsoft.com/office/drawing/2014/main" id="{B09FF10C-4BE2-4EDC-9DC8-BEC3CDC10BB2}"/>
                  </a:ext>
                </a:extLst>
              </p14:cNvPr>
              <p14:cNvContentPartPr/>
              <p14:nvPr/>
            </p14:nvContentPartPr>
            <p14:xfrm>
              <a:off x="4091105" y="3601244"/>
              <a:ext cx="1671120" cy="69840"/>
            </p14:xfrm>
          </p:contentPart>
        </mc:Choice>
        <mc:Fallback xmlns="">
          <p:pic>
            <p:nvPicPr>
              <p:cNvPr id="5" name="Freihand 4">
                <a:extLst>
                  <a:ext uri="{FF2B5EF4-FFF2-40B4-BE49-F238E27FC236}">
                    <a16:creationId xmlns:a16="http://schemas.microsoft.com/office/drawing/2014/main" id="{B09FF10C-4BE2-4EDC-9DC8-BEC3CDC10BB2}"/>
                  </a:ext>
                </a:extLst>
              </p:cNvPr>
              <p:cNvPicPr/>
              <p:nvPr/>
            </p:nvPicPr>
            <p:blipFill>
              <a:blip r:embed="rId8"/>
              <a:stretch>
                <a:fillRect/>
              </a:stretch>
            </p:blipFill>
            <p:spPr>
              <a:xfrm>
                <a:off x="4086785" y="3596924"/>
                <a:ext cx="167976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Freihand 8">
                <a:extLst>
                  <a:ext uri="{FF2B5EF4-FFF2-40B4-BE49-F238E27FC236}">
                    <a16:creationId xmlns:a16="http://schemas.microsoft.com/office/drawing/2014/main" id="{CFFD8586-697E-4DD3-A25B-4B385BAE9DBD}"/>
                  </a:ext>
                </a:extLst>
              </p14:cNvPr>
              <p14:cNvContentPartPr/>
              <p14:nvPr/>
            </p14:nvContentPartPr>
            <p14:xfrm>
              <a:off x="4277585" y="3021644"/>
              <a:ext cx="1671120" cy="35640"/>
            </p14:xfrm>
          </p:contentPart>
        </mc:Choice>
        <mc:Fallback xmlns="">
          <p:pic>
            <p:nvPicPr>
              <p:cNvPr id="9" name="Freihand 8">
                <a:extLst>
                  <a:ext uri="{FF2B5EF4-FFF2-40B4-BE49-F238E27FC236}">
                    <a16:creationId xmlns:a16="http://schemas.microsoft.com/office/drawing/2014/main" id="{CFFD8586-697E-4DD3-A25B-4B385BAE9DBD}"/>
                  </a:ext>
                </a:extLst>
              </p:cNvPr>
              <p:cNvPicPr/>
              <p:nvPr/>
            </p:nvPicPr>
            <p:blipFill>
              <a:blip r:embed="rId10"/>
              <a:stretch>
                <a:fillRect/>
              </a:stretch>
            </p:blipFill>
            <p:spPr>
              <a:xfrm>
                <a:off x="4273265" y="3017324"/>
                <a:ext cx="1679760" cy="442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Freihand 9">
                <a:extLst>
                  <a:ext uri="{FF2B5EF4-FFF2-40B4-BE49-F238E27FC236}">
                    <a16:creationId xmlns:a16="http://schemas.microsoft.com/office/drawing/2014/main" id="{FB8567A3-5B5A-4570-AAD8-004EA6ACBBAA}"/>
                  </a:ext>
                </a:extLst>
              </p14:cNvPr>
              <p14:cNvContentPartPr/>
              <p14:nvPr/>
            </p14:nvContentPartPr>
            <p14:xfrm>
              <a:off x="4194425" y="4681964"/>
              <a:ext cx="2139840" cy="57240"/>
            </p14:xfrm>
          </p:contentPart>
        </mc:Choice>
        <mc:Fallback xmlns="">
          <p:pic>
            <p:nvPicPr>
              <p:cNvPr id="10" name="Freihand 9">
                <a:extLst>
                  <a:ext uri="{FF2B5EF4-FFF2-40B4-BE49-F238E27FC236}">
                    <a16:creationId xmlns:a16="http://schemas.microsoft.com/office/drawing/2014/main" id="{FB8567A3-5B5A-4570-AAD8-004EA6ACBBAA}"/>
                  </a:ext>
                </a:extLst>
              </p:cNvPr>
              <p:cNvPicPr/>
              <p:nvPr/>
            </p:nvPicPr>
            <p:blipFill>
              <a:blip r:embed="rId12"/>
              <a:stretch>
                <a:fillRect/>
              </a:stretch>
            </p:blipFill>
            <p:spPr>
              <a:xfrm>
                <a:off x="4190105" y="4677644"/>
                <a:ext cx="2148480" cy="65880"/>
              </a:xfrm>
              <a:prstGeom prst="rect">
                <a:avLst/>
              </a:prstGeom>
            </p:spPr>
          </p:pic>
        </mc:Fallback>
      </mc:AlternateContent>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44" name="Freihand 43">
                <a:extLst>
                  <a:ext uri="{FF2B5EF4-FFF2-40B4-BE49-F238E27FC236}">
                    <a16:creationId xmlns:a16="http://schemas.microsoft.com/office/drawing/2014/main" id="{F4E0ABAD-46A0-4B25-8342-DB89C9CCFEE7}"/>
                  </a:ext>
                </a:extLst>
              </p14:cNvPr>
              <p14:cNvContentPartPr/>
              <p14:nvPr/>
            </p14:nvContentPartPr>
            <p14:xfrm>
              <a:off x="10729080" y="235244"/>
              <a:ext cx="852840" cy="664200"/>
            </p14:xfrm>
          </p:contentPart>
        </mc:Choice>
        <mc:Fallback xmlns="">
          <p:pic>
            <p:nvPicPr>
              <p:cNvPr id="44" name="Freihand 43">
                <a:extLst>
                  <a:ext uri="{FF2B5EF4-FFF2-40B4-BE49-F238E27FC236}">
                    <a16:creationId xmlns:a16="http://schemas.microsoft.com/office/drawing/2014/main" id="{F4E0ABAD-46A0-4B25-8342-DB89C9CCFEE7}"/>
                  </a:ext>
                </a:extLst>
              </p:cNvPr>
              <p:cNvPicPr/>
              <p:nvPr/>
            </p:nvPicPr>
            <p:blipFill>
              <a:blip r:embed="rId4"/>
              <a:stretch>
                <a:fillRect/>
              </a:stretch>
            </p:blipFill>
            <p:spPr>
              <a:xfrm>
                <a:off x="10724760" y="230924"/>
                <a:ext cx="861480" cy="672840"/>
              </a:xfrm>
              <a:prstGeom prst="rect">
                <a:avLst/>
              </a:prstGeom>
            </p:spPr>
          </p:pic>
        </mc:Fallback>
      </mc:AlternateContent>
      <p:grpSp>
        <p:nvGrpSpPr>
          <p:cNvPr id="58" name="Gruppieren 57">
            <a:extLst>
              <a:ext uri="{FF2B5EF4-FFF2-40B4-BE49-F238E27FC236}">
                <a16:creationId xmlns:a16="http://schemas.microsoft.com/office/drawing/2014/main" id="{8E8A1606-D041-40C7-800A-9DDE01BCA740}"/>
              </a:ext>
            </a:extLst>
          </p:cNvPr>
          <p:cNvGrpSpPr/>
          <p:nvPr/>
        </p:nvGrpSpPr>
        <p:grpSpPr>
          <a:xfrm>
            <a:off x="9946800" y="104924"/>
            <a:ext cx="1918440" cy="1456920"/>
            <a:chOff x="9946800" y="104924"/>
            <a:chExt cx="1918440" cy="1456920"/>
          </a:xfrm>
        </p:grpSpPr>
        <mc:AlternateContent xmlns:mc="http://schemas.openxmlformats.org/markup-compatibility/2006" xmlns:p14="http://schemas.microsoft.com/office/powerpoint/2010/main">
          <mc:Choice Requires="p14">
            <p:contentPart p14:bwMode="auto" r:id="rId5">
              <p14:nvContentPartPr>
                <p14:cNvPr id="2" name="Freihand 1">
                  <a:extLst>
                    <a:ext uri="{FF2B5EF4-FFF2-40B4-BE49-F238E27FC236}">
                      <a16:creationId xmlns:a16="http://schemas.microsoft.com/office/drawing/2014/main" id="{77B5FB36-E88F-48E5-BF50-9EADFB60E12E}"/>
                    </a:ext>
                  </a:extLst>
                </p14:cNvPr>
                <p14:cNvContentPartPr/>
                <p14:nvPr/>
              </p14:nvContentPartPr>
              <p14:xfrm>
                <a:off x="9946800" y="1354484"/>
                <a:ext cx="88920" cy="207360"/>
              </p14:xfrm>
            </p:contentPart>
          </mc:Choice>
          <mc:Fallback xmlns="">
            <p:pic>
              <p:nvPicPr>
                <p:cNvPr id="2" name="Freihand 1">
                  <a:extLst>
                    <a:ext uri="{FF2B5EF4-FFF2-40B4-BE49-F238E27FC236}">
                      <a16:creationId xmlns:a16="http://schemas.microsoft.com/office/drawing/2014/main" id="{77B5FB36-E88F-48E5-BF50-9EADFB60E12E}"/>
                    </a:ext>
                  </a:extLst>
                </p:cNvPr>
                <p:cNvPicPr/>
                <p:nvPr/>
              </p:nvPicPr>
              <p:blipFill>
                <a:blip r:embed="rId6"/>
                <a:stretch>
                  <a:fillRect/>
                </a:stretch>
              </p:blipFill>
              <p:spPr>
                <a:xfrm>
                  <a:off x="9942480" y="1350164"/>
                  <a:ext cx="975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 name="Freihand 2">
                  <a:extLst>
                    <a:ext uri="{FF2B5EF4-FFF2-40B4-BE49-F238E27FC236}">
                      <a16:creationId xmlns:a16="http://schemas.microsoft.com/office/drawing/2014/main" id="{6C0787F5-FDB8-462C-8E7C-C3F36A3AE7E4}"/>
                    </a:ext>
                  </a:extLst>
                </p14:cNvPr>
                <p14:cNvContentPartPr/>
                <p14:nvPr/>
              </p14:nvContentPartPr>
              <p14:xfrm>
                <a:off x="10014840" y="1388684"/>
                <a:ext cx="105480" cy="61200"/>
              </p14:xfrm>
            </p:contentPart>
          </mc:Choice>
          <mc:Fallback xmlns="">
            <p:pic>
              <p:nvPicPr>
                <p:cNvPr id="3" name="Freihand 2">
                  <a:extLst>
                    <a:ext uri="{FF2B5EF4-FFF2-40B4-BE49-F238E27FC236}">
                      <a16:creationId xmlns:a16="http://schemas.microsoft.com/office/drawing/2014/main" id="{6C0787F5-FDB8-462C-8E7C-C3F36A3AE7E4}"/>
                    </a:ext>
                  </a:extLst>
                </p:cNvPr>
                <p:cNvPicPr/>
                <p:nvPr/>
              </p:nvPicPr>
              <p:blipFill>
                <a:blip r:embed="rId8"/>
                <a:stretch>
                  <a:fillRect/>
                </a:stretch>
              </p:blipFill>
              <p:spPr>
                <a:xfrm>
                  <a:off x="10010520" y="1384364"/>
                  <a:ext cx="11412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 name="Freihand 3">
                  <a:extLst>
                    <a:ext uri="{FF2B5EF4-FFF2-40B4-BE49-F238E27FC236}">
                      <a16:creationId xmlns:a16="http://schemas.microsoft.com/office/drawing/2014/main" id="{5B848147-4AE1-4EE3-9AC3-EAD1DBDFF5C4}"/>
                    </a:ext>
                  </a:extLst>
                </p14:cNvPr>
                <p14:cNvContentPartPr/>
                <p14:nvPr/>
              </p14:nvContentPartPr>
              <p14:xfrm>
                <a:off x="10101600" y="1364204"/>
                <a:ext cx="83160" cy="98280"/>
              </p14:xfrm>
            </p:contentPart>
          </mc:Choice>
          <mc:Fallback xmlns="">
            <p:pic>
              <p:nvPicPr>
                <p:cNvPr id="4" name="Freihand 3">
                  <a:extLst>
                    <a:ext uri="{FF2B5EF4-FFF2-40B4-BE49-F238E27FC236}">
                      <a16:creationId xmlns:a16="http://schemas.microsoft.com/office/drawing/2014/main" id="{5B848147-4AE1-4EE3-9AC3-EAD1DBDFF5C4}"/>
                    </a:ext>
                  </a:extLst>
                </p:cNvPr>
                <p:cNvPicPr/>
                <p:nvPr/>
              </p:nvPicPr>
              <p:blipFill>
                <a:blip r:embed="rId10"/>
                <a:stretch>
                  <a:fillRect/>
                </a:stretch>
              </p:blipFill>
              <p:spPr>
                <a:xfrm>
                  <a:off x="10097280" y="1359884"/>
                  <a:ext cx="9180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5" name="Freihand 4">
                  <a:extLst>
                    <a:ext uri="{FF2B5EF4-FFF2-40B4-BE49-F238E27FC236}">
                      <a16:creationId xmlns:a16="http://schemas.microsoft.com/office/drawing/2014/main" id="{0314FDC4-16D0-4181-827E-12FA648298E9}"/>
                    </a:ext>
                  </a:extLst>
                </p14:cNvPr>
                <p14:cNvContentPartPr/>
                <p14:nvPr/>
              </p14:nvContentPartPr>
              <p14:xfrm>
                <a:off x="10196280" y="1377884"/>
                <a:ext cx="16200" cy="60840"/>
              </p14:xfrm>
            </p:contentPart>
          </mc:Choice>
          <mc:Fallback xmlns="">
            <p:pic>
              <p:nvPicPr>
                <p:cNvPr id="5" name="Freihand 4">
                  <a:extLst>
                    <a:ext uri="{FF2B5EF4-FFF2-40B4-BE49-F238E27FC236}">
                      <a16:creationId xmlns:a16="http://schemas.microsoft.com/office/drawing/2014/main" id="{0314FDC4-16D0-4181-827E-12FA648298E9}"/>
                    </a:ext>
                  </a:extLst>
                </p:cNvPr>
                <p:cNvPicPr/>
                <p:nvPr/>
              </p:nvPicPr>
              <p:blipFill>
                <a:blip r:embed="rId12"/>
                <a:stretch>
                  <a:fillRect/>
                </a:stretch>
              </p:blipFill>
              <p:spPr>
                <a:xfrm>
                  <a:off x="10191600" y="1373564"/>
                  <a:ext cx="24840" cy="694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8" name="Freihand 7">
                  <a:extLst>
                    <a:ext uri="{FF2B5EF4-FFF2-40B4-BE49-F238E27FC236}">
                      <a16:creationId xmlns:a16="http://schemas.microsoft.com/office/drawing/2014/main" id="{C30BF192-53AF-41F9-87E8-668F5A31E23C}"/>
                    </a:ext>
                  </a:extLst>
                </p14:cNvPr>
                <p14:cNvContentPartPr/>
                <p14:nvPr/>
              </p14:nvContentPartPr>
              <p14:xfrm>
                <a:off x="10222920" y="1274564"/>
                <a:ext cx="200160" cy="212040"/>
              </p14:xfrm>
            </p:contentPart>
          </mc:Choice>
          <mc:Fallback xmlns="">
            <p:pic>
              <p:nvPicPr>
                <p:cNvPr id="8" name="Freihand 7">
                  <a:extLst>
                    <a:ext uri="{FF2B5EF4-FFF2-40B4-BE49-F238E27FC236}">
                      <a16:creationId xmlns:a16="http://schemas.microsoft.com/office/drawing/2014/main" id="{C30BF192-53AF-41F9-87E8-668F5A31E23C}"/>
                    </a:ext>
                  </a:extLst>
                </p:cNvPr>
                <p:cNvPicPr/>
                <p:nvPr/>
              </p:nvPicPr>
              <p:blipFill>
                <a:blip r:embed="rId14"/>
                <a:stretch>
                  <a:fillRect/>
                </a:stretch>
              </p:blipFill>
              <p:spPr>
                <a:xfrm>
                  <a:off x="10218600" y="1270244"/>
                  <a:ext cx="208800" cy="2206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9" name="Freihand 8">
                  <a:extLst>
                    <a:ext uri="{FF2B5EF4-FFF2-40B4-BE49-F238E27FC236}">
                      <a16:creationId xmlns:a16="http://schemas.microsoft.com/office/drawing/2014/main" id="{5185EE78-8D57-4CD7-B9BE-83BBA87C6815}"/>
                    </a:ext>
                  </a:extLst>
                </p14:cNvPr>
                <p14:cNvContentPartPr/>
                <p14:nvPr/>
              </p14:nvContentPartPr>
              <p14:xfrm>
                <a:off x="10319400" y="1250444"/>
                <a:ext cx="5760" cy="16560"/>
              </p14:xfrm>
            </p:contentPart>
          </mc:Choice>
          <mc:Fallback xmlns="">
            <p:pic>
              <p:nvPicPr>
                <p:cNvPr id="9" name="Freihand 8">
                  <a:extLst>
                    <a:ext uri="{FF2B5EF4-FFF2-40B4-BE49-F238E27FC236}">
                      <a16:creationId xmlns:a16="http://schemas.microsoft.com/office/drawing/2014/main" id="{5185EE78-8D57-4CD7-B9BE-83BBA87C6815}"/>
                    </a:ext>
                  </a:extLst>
                </p:cNvPr>
                <p:cNvPicPr/>
                <p:nvPr/>
              </p:nvPicPr>
              <p:blipFill>
                <a:blip r:embed="rId16"/>
                <a:stretch>
                  <a:fillRect/>
                </a:stretch>
              </p:blipFill>
              <p:spPr>
                <a:xfrm>
                  <a:off x="10315080" y="1246124"/>
                  <a:ext cx="1440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 name="Freihand 10">
                  <a:extLst>
                    <a:ext uri="{FF2B5EF4-FFF2-40B4-BE49-F238E27FC236}">
                      <a16:creationId xmlns:a16="http://schemas.microsoft.com/office/drawing/2014/main" id="{6755B30F-46A1-40DD-89CA-FD2DE30380B7}"/>
                    </a:ext>
                  </a:extLst>
                </p14:cNvPr>
                <p14:cNvContentPartPr/>
                <p14:nvPr/>
              </p14:nvContentPartPr>
              <p14:xfrm>
                <a:off x="10138680" y="1168364"/>
                <a:ext cx="2880" cy="6480"/>
              </p14:xfrm>
            </p:contentPart>
          </mc:Choice>
          <mc:Fallback xmlns="">
            <p:pic>
              <p:nvPicPr>
                <p:cNvPr id="11" name="Freihand 10">
                  <a:extLst>
                    <a:ext uri="{FF2B5EF4-FFF2-40B4-BE49-F238E27FC236}">
                      <a16:creationId xmlns:a16="http://schemas.microsoft.com/office/drawing/2014/main" id="{6755B30F-46A1-40DD-89CA-FD2DE30380B7}"/>
                    </a:ext>
                  </a:extLst>
                </p:cNvPr>
                <p:cNvPicPr/>
                <p:nvPr/>
              </p:nvPicPr>
              <p:blipFill>
                <a:blip r:embed="rId18"/>
                <a:stretch>
                  <a:fillRect/>
                </a:stretch>
              </p:blipFill>
              <p:spPr>
                <a:xfrm>
                  <a:off x="10134360" y="1164044"/>
                  <a:ext cx="11520" cy="151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3" name="Freihand 12">
                  <a:extLst>
                    <a:ext uri="{FF2B5EF4-FFF2-40B4-BE49-F238E27FC236}">
                      <a16:creationId xmlns:a16="http://schemas.microsoft.com/office/drawing/2014/main" id="{A0FB2920-C353-4FE8-98ED-E082884CE968}"/>
                    </a:ext>
                  </a:extLst>
                </p14:cNvPr>
                <p14:cNvContentPartPr/>
                <p14:nvPr/>
              </p14:nvContentPartPr>
              <p14:xfrm>
                <a:off x="10674720" y="368444"/>
                <a:ext cx="35280" cy="798840"/>
              </p14:xfrm>
            </p:contentPart>
          </mc:Choice>
          <mc:Fallback xmlns="">
            <p:pic>
              <p:nvPicPr>
                <p:cNvPr id="13" name="Freihand 12">
                  <a:extLst>
                    <a:ext uri="{FF2B5EF4-FFF2-40B4-BE49-F238E27FC236}">
                      <a16:creationId xmlns:a16="http://schemas.microsoft.com/office/drawing/2014/main" id="{A0FB2920-C353-4FE8-98ED-E082884CE968}"/>
                    </a:ext>
                  </a:extLst>
                </p:cNvPr>
                <p:cNvPicPr/>
                <p:nvPr/>
              </p:nvPicPr>
              <p:blipFill>
                <a:blip r:embed="rId20"/>
                <a:stretch>
                  <a:fillRect/>
                </a:stretch>
              </p:blipFill>
              <p:spPr>
                <a:xfrm>
                  <a:off x="10670400" y="364124"/>
                  <a:ext cx="43920" cy="8074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4" name="Freihand 13">
                  <a:extLst>
                    <a:ext uri="{FF2B5EF4-FFF2-40B4-BE49-F238E27FC236}">
                      <a16:creationId xmlns:a16="http://schemas.microsoft.com/office/drawing/2014/main" id="{3CBAD2CB-4CEB-49CC-AD23-35C7CA488A5C}"/>
                    </a:ext>
                  </a:extLst>
                </p14:cNvPr>
                <p14:cNvContentPartPr/>
                <p14:nvPr/>
              </p14:nvContentPartPr>
              <p14:xfrm>
                <a:off x="10530360" y="979724"/>
                <a:ext cx="1138680" cy="46800"/>
              </p14:xfrm>
            </p:contentPart>
          </mc:Choice>
          <mc:Fallback xmlns="">
            <p:pic>
              <p:nvPicPr>
                <p:cNvPr id="14" name="Freihand 13">
                  <a:extLst>
                    <a:ext uri="{FF2B5EF4-FFF2-40B4-BE49-F238E27FC236}">
                      <a16:creationId xmlns:a16="http://schemas.microsoft.com/office/drawing/2014/main" id="{3CBAD2CB-4CEB-49CC-AD23-35C7CA488A5C}"/>
                    </a:ext>
                  </a:extLst>
                </p:cNvPr>
                <p:cNvPicPr/>
                <p:nvPr/>
              </p:nvPicPr>
              <p:blipFill>
                <a:blip r:embed="rId22"/>
                <a:stretch>
                  <a:fillRect/>
                </a:stretch>
              </p:blipFill>
              <p:spPr>
                <a:xfrm>
                  <a:off x="10526040" y="975404"/>
                  <a:ext cx="1147320" cy="554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5" name="Freihand 14">
                  <a:extLst>
                    <a:ext uri="{FF2B5EF4-FFF2-40B4-BE49-F238E27FC236}">
                      <a16:creationId xmlns:a16="http://schemas.microsoft.com/office/drawing/2014/main" id="{84FE897D-1358-49B1-A848-B0085AA6932D}"/>
                    </a:ext>
                  </a:extLst>
                </p14:cNvPr>
                <p14:cNvContentPartPr/>
                <p14:nvPr/>
              </p14:nvContentPartPr>
              <p14:xfrm>
                <a:off x="11630880" y="907364"/>
                <a:ext cx="234360" cy="171720"/>
              </p14:xfrm>
            </p:contentPart>
          </mc:Choice>
          <mc:Fallback xmlns="">
            <p:pic>
              <p:nvPicPr>
                <p:cNvPr id="15" name="Freihand 14">
                  <a:extLst>
                    <a:ext uri="{FF2B5EF4-FFF2-40B4-BE49-F238E27FC236}">
                      <a16:creationId xmlns:a16="http://schemas.microsoft.com/office/drawing/2014/main" id="{84FE897D-1358-49B1-A848-B0085AA6932D}"/>
                    </a:ext>
                  </a:extLst>
                </p:cNvPr>
                <p:cNvPicPr/>
                <p:nvPr/>
              </p:nvPicPr>
              <p:blipFill>
                <a:blip r:embed="rId24"/>
                <a:stretch>
                  <a:fillRect/>
                </a:stretch>
              </p:blipFill>
              <p:spPr>
                <a:xfrm>
                  <a:off x="11626560" y="903044"/>
                  <a:ext cx="243000" cy="1803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6" name="Freihand 15">
                  <a:extLst>
                    <a:ext uri="{FF2B5EF4-FFF2-40B4-BE49-F238E27FC236}">
                      <a16:creationId xmlns:a16="http://schemas.microsoft.com/office/drawing/2014/main" id="{A03DF3BE-9C2E-41DA-A187-E009DD918A5C}"/>
                    </a:ext>
                  </a:extLst>
                </p14:cNvPr>
                <p14:cNvContentPartPr/>
                <p14:nvPr/>
              </p14:nvContentPartPr>
              <p14:xfrm>
                <a:off x="10565640" y="182684"/>
                <a:ext cx="172080" cy="178920"/>
              </p14:xfrm>
            </p:contentPart>
          </mc:Choice>
          <mc:Fallback xmlns="">
            <p:pic>
              <p:nvPicPr>
                <p:cNvPr id="16" name="Freihand 15">
                  <a:extLst>
                    <a:ext uri="{FF2B5EF4-FFF2-40B4-BE49-F238E27FC236}">
                      <a16:creationId xmlns:a16="http://schemas.microsoft.com/office/drawing/2014/main" id="{A03DF3BE-9C2E-41DA-A187-E009DD918A5C}"/>
                    </a:ext>
                  </a:extLst>
                </p:cNvPr>
                <p:cNvPicPr/>
                <p:nvPr/>
              </p:nvPicPr>
              <p:blipFill>
                <a:blip r:embed="rId26"/>
                <a:stretch>
                  <a:fillRect/>
                </a:stretch>
              </p:blipFill>
              <p:spPr>
                <a:xfrm>
                  <a:off x="10561320" y="178364"/>
                  <a:ext cx="180720" cy="1875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8" name="Freihand 17">
                  <a:extLst>
                    <a:ext uri="{FF2B5EF4-FFF2-40B4-BE49-F238E27FC236}">
                      <a16:creationId xmlns:a16="http://schemas.microsoft.com/office/drawing/2014/main" id="{73CE9BED-CF08-49A9-96A7-C8E166F39796}"/>
                    </a:ext>
                  </a:extLst>
                </p14:cNvPr>
                <p14:cNvContentPartPr/>
                <p14:nvPr/>
              </p14:nvContentPartPr>
              <p14:xfrm>
                <a:off x="10181160" y="147404"/>
                <a:ext cx="103680" cy="150840"/>
              </p14:xfrm>
            </p:contentPart>
          </mc:Choice>
          <mc:Fallback xmlns="">
            <p:pic>
              <p:nvPicPr>
                <p:cNvPr id="18" name="Freihand 17">
                  <a:extLst>
                    <a:ext uri="{FF2B5EF4-FFF2-40B4-BE49-F238E27FC236}">
                      <a16:creationId xmlns:a16="http://schemas.microsoft.com/office/drawing/2014/main" id="{73CE9BED-CF08-49A9-96A7-C8E166F39796}"/>
                    </a:ext>
                  </a:extLst>
                </p:cNvPr>
                <p:cNvPicPr/>
                <p:nvPr/>
              </p:nvPicPr>
              <p:blipFill>
                <a:blip r:embed="rId28"/>
                <a:stretch>
                  <a:fillRect/>
                </a:stretch>
              </p:blipFill>
              <p:spPr>
                <a:xfrm>
                  <a:off x="10176840" y="143084"/>
                  <a:ext cx="112320" cy="1594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9" name="Freihand 18">
                  <a:extLst>
                    <a:ext uri="{FF2B5EF4-FFF2-40B4-BE49-F238E27FC236}">
                      <a16:creationId xmlns:a16="http://schemas.microsoft.com/office/drawing/2014/main" id="{BD0D4B36-7BB6-497B-B293-85675BC05494}"/>
                    </a:ext>
                  </a:extLst>
                </p14:cNvPr>
                <p14:cNvContentPartPr/>
                <p14:nvPr/>
              </p14:nvContentPartPr>
              <p14:xfrm>
                <a:off x="10270440" y="220844"/>
                <a:ext cx="36720" cy="59040"/>
              </p14:xfrm>
            </p:contentPart>
          </mc:Choice>
          <mc:Fallback xmlns="">
            <p:pic>
              <p:nvPicPr>
                <p:cNvPr id="19" name="Freihand 18">
                  <a:extLst>
                    <a:ext uri="{FF2B5EF4-FFF2-40B4-BE49-F238E27FC236}">
                      <a16:creationId xmlns:a16="http://schemas.microsoft.com/office/drawing/2014/main" id="{BD0D4B36-7BB6-497B-B293-85675BC05494}"/>
                    </a:ext>
                  </a:extLst>
                </p:cNvPr>
                <p:cNvPicPr/>
                <p:nvPr/>
              </p:nvPicPr>
              <p:blipFill>
                <a:blip r:embed="rId30"/>
                <a:stretch>
                  <a:fillRect/>
                </a:stretch>
              </p:blipFill>
              <p:spPr>
                <a:xfrm>
                  <a:off x="10266120" y="216524"/>
                  <a:ext cx="45360" cy="676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0" name="Freihand 19">
                  <a:extLst>
                    <a:ext uri="{FF2B5EF4-FFF2-40B4-BE49-F238E27FC236}">
                      <a16:creationId xmlns:a16="http://schemas.microsoft.com/office/drawing/2014/main" id="{6D2B644C-A4CD-4AE7-A0B3-5494D3179793}"/>
                    </a:ext>
                  </a:extLst>
                </p14:cNvPr>
                <p14:cNvContentPartPr/>
                <p14:nvPr/>
              </p14:nvContentPartPr>
              <p14:xfrm>
                <a:off x="10311120" y="131924"/>
                <a:ext cx="180360" cy="157320"/>
              </p14:xfrm>
            </p:contentPart>
          </mc:Choice>
          <mc:Fallback xmlns="">
            <p:pic>
              <p:nvPicPr>
                <p:cNvPr id="20" name="Freihand 19">
                  <a:extLst>
                    <a:ext uri="{FF2B5EF4-FFF2-40B4-BE49-F238E27FC236}">
                      <a16:creationId xmlns:a16="http://schemas.microsoft.com/office/drawing/2014/main" id="{6D2B644C-A4CD-4AE7-A0B3-5494D3179793}"/>
                    </a:ext>
                  </a:extLst>
                </p:cNvPr>
                <p:cNvPicPr/>
                <p:nvPr/>
              </p:nvPicPr>
              <p:blipFill>
                <a:blip r:embed="rId32"/>
                <a:stretch>
                  <a:fillRect/>
                </a:stretch>
              </p:blipFill>
              <p:spPr>
                <a:xfrm>
                  <a:off x="10306800" y="127604"/>
                  <a:ext cx="189000" cy="16596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2" name="Freihand 21">
                  <a:extLst>
                    <a:ext uri="{FF2B5EF4-FFF2-40B4-BE49-F238E27FC236}">
                      <a16:creationId xmlns:a16="http://schemas.microsoft.com/office/drawing/2014/main" id="{DDAAA083-5505-43E8-ADD3-4D35E03F0227}"/>
                    </a:ext>
                  </a:extLst>
                </p14:cNvPr>
                <p14:cNvContentPartPr/>
                <p14:nvPr/>
              </p14:nvContentPartPr>
              <p14:xfrm>
                <a:off x="11546280" y="1155404"/>
                <a:ext cx="11160" cy="360"/>
              </p14:xfrm>
            </p:contentPart>
          </mc:Choice>
          <mc:Fallback xmlns="">
            <p:pic>
              <p:nvPicPr>
                <p:cNvPr id="22" name="Freihand 21">
                  <a:extLst>
                    <a:ext uri="{FF2B5EF4-FFF2-40B4-BE49-F238E27FC236}">
                      <a16:creationId xmlns:a16="http://schemas.microsoft.com/office/drawing/2014/main" id="{DDAAA083-5505-43E8-ADD3-4D35E03F0227}"/>
                    </a:ext>
                  </a:extLst>
                </p:cNvPr>
                <p:cNvPicPr/>
                <p:nvPr/>
              </p:nvPicPr>
              <p:blipFill>
                <a:blip r:embed="rId34"/>
                <a:stretch>
                  <a:fillRect/>
                </a:stretch>
              </p:blipFill>
              <p:spPr>
                <a:xfrm>
                  <a:off x="11541960" y="1151084"/>
                  <a:ext cx="198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3" name="Freihand 22">
                  <a:extLst>
                    <a:ext uri="{FF2B5EF4-FFF2-40B4-BE49-F238E27FC236}">
                      <a16:creationId xmlns:a16="http://schemas.microsoft.com/office/drawing/2014/main" id="{1EDF60A5-F8FE-40F3-82B6-BD537EB9A5BB}"/>
                    </a:ext>
                  </a:extLst>
                </p14:cNvPr>
                <p14:cNvContentPartPr/>
                <p14:nvPr/>
              </p14:nvContentPartPr>
              <p14:xfrm>
                <a:off x="11449800" y="1110764"/>
                <a:ext cx="115920" cy="116640"/>
              </p14:xfrm>
            </p:contentPart>
          </mc:Choice>
          <mc:Fallback xmlns="">
            <p:pic>
              <p:nvPicPr>
                <p:cNvPr id="23" name="Freihand 22">
                  <a:extLst>
                    <a:ext uri="{FF2B5EF4-FFF2-40B4-BE49-F238E27FC236}">
                      <a16:creationId xmlns:a16="http://schemas.microsoft.com/office/drawing/2014/main" id="{1EDF60A5-F8FE-40F3-82B6-BD537EB9A5BB}"/>
                    </a:ext>
                  </a:extLst>
                </p:cNvPr>
                <p:cNvPicPr/>
                <p:nvPr/>
              </p:nvPicPr>
              <p:blipFill>
                <a:blip r:embed="rId36"/>
                <a:stretch>
                  <a:fillRect/>
                </a:stretch>
              </p:blipFill>
              <p:spPr>
                <a:xfrm>
                  <a:off x="11445480" y="1106444"/>
                  <a:ext cx="124560" cy="1252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4" name="Freihand 23">
                  <a:extLst>
                    <a:ext uri="{FF2B5EF4-FFF2-40B4-BE49-F238E27FC236}">
                      <a16:creationId xmlns:a16="http://schemas.microsoft.com/office/drawing/2014/main" id="{F9A97E77-4682-4E8A-9E0E-03FE84DDEF81}"/>
                    </a:ext>
                  </a:extLst>
                </p14:cNvPr>
                <p14:cNvContentPartPr/>
                <p14:nvPr/>
              </p14:nvContentPartPr>
              <p14:xfrm>
                <a:off x="11451600" y="1130564"/>
                <a:ext cx="338760" cy="97200"/>
              </p14:xfrm>
            </p:contentPart>
          </mc:Choice>
          <mc:Fallback xmlns="">
            <p:pic>
              <p:nvPicPr>
                <p:cNvPr id="24" name="Freihand 23">
                  <a:extLst>
                    <a:ext uri="{FF2B5EF4-FFF2-40B4-BE49-F238E27FC236}">
                      <a16:creationId xmlns:a16="http://schemas.microsoft.com/office/drawing/2014/main" id="{F9A97E77-4682-4E8A-9E0E-03FE84DDEF81}"/>
                    </a:ext>
                  </a:extLst>
                </p:cNvPr>
                <p:cNvPicPr/>
                <p:nvPr/>
              </p:nvPicPr>
              <p:blipFill>
                <a:blip r:embed="rId38"/>
                <a:stretch>
                  <a:fillRect/>
                </a:stretch>
              </p:blipFill>
              <p:spPr>
                <a:xfrm>
                  <a:off x="11447280" y="1126244"/>
                  <a:ext cx="347400" cy="10584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5" name="Freihand 24">
                  <a:extLst>
                    <a:ext uri="{FF2B5EF4-FFF2-40B4-BE49-F238E27FC236}">
                      <a16:creationId xmlns:a16="http://schemas.microsoft.com/office/drawing/2014/main" id="{C8AFBDC2-9EB4-4A03-851C-F912014B2DE3}"/>
                    </a:ext>
                  </a:extLst>
                </p14:cNvPr>
                <p14:cNvContentPartPr/>
                <p14:nvPr/>
              </p14:nvContentPartPr>
              <p14:xfrm>
                <a:off x="11749320" y="1123364"/>
                <a:ext cx="56520" cy="102240"/>
              </p14:xfrm>
            </p:contentPart>
          </mc:Choice>
          <mc:Fallback xmlns="">
            <p:pic>
              <p:nvPicPr>
                <p:cNvPr id="25" name="Freihand 24">
                  <a:extLst>
                    <a:ext uri="{FF2B5EF4-FFF2-40B4-BE49-F238E27FC236}">
                      <a16:creationId xmlns:a16="http://schemas.microsoft.com/office/drawing/2014/main" id="{C8AFBDC2-9EB4-4A03-851C-F912014B2DE3}"/>
                    </a:ext>
                  </a:extLst>
                </p:cNvPr>
                <p:cNvPicPr/>
                <p:nvPr/>
              </p:nvPicPr>
              <p:blipFill>
                <a:blip r:embed="rId40"/>
                <a:stretch>
                  <a:fillRect/>
                </a:stretch>
              </p:blipFill>
              <p:spPr>
                <a:xfrm>
                  <a:off x="11745000" y="1119044"/>
                  <a:ext cx="65160" cy="1108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6" name="Freihand 25">
                  <a:extLst>
                    <a:ext uri="{FF2B5EF4-FFF2-40B4-BE49-F238E27FC236}">
                      <a16:creationId xmlns:a16="http://schemas.microsoft.com/office/drawing/2014/main" id="{2EB41B54-A62D-4EE7-9592-D76BDB2BBE4C}"/>
                    </a:ext>
                  </a:extLst>
                </p14:cNvPr>
                <p14:cNvContentPartPr/>
                <p14:nvPr/>
              </p14:nvContentPartPr>
              <p14:xfrm>
                <a:off x="11714760" y="1105004"/>
                <a:ext cx="360" cy="360"/>
              </p14:xfrm>
            </p:contentPart>
          </mc:Choice>
          <mc:Fallback xmlns="">
            <p:pic>
              <p:nvPicPr>
                <p:cNvPr id="26" name="Freihand 25">
                  <a:extLst>
                    <a:ext uri="{FF2B5EF4-FFF2-40B4-BE49-F238E27FC236}">
                      <a16:creationId xmlns:a16="http://schemas.microsoft.com/office/drawing/2014/main" id="{2EB41B54-A62D-4EE7-9592-D76BDB2BBE4C}"/>
                    </a:ext>
                  </a:extLst>
                </p:cNvPr>
                <p:cNvPicPr/>
                <p:nvPr/>
              </p:nvPicPr>
              <p:blipFill>
                <a:blip r:embed="rId42"/>
                <a:stretch>
                  <a:fillRect/>
                </a:stretch>
              </p:blipFill>
              <p:spPr>
                <a:xfrm>
                  <a:off x="11710440" y="1100684"/>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8" name="Freihand 27">
                  <a:extLst>
                    <a:ext uri="{FF2B5EF4-FFF2-40B4-BE49-F238E27FC236}">
                      <a16:creationId xmlns:a16="http://schemas.microsoft.com/office/drawing/2014/main" id="{77863717-152E-455A-8935-8290F65A8206}"/>
                    </a:ext>
                  </a:extLst>
                </p14:cNvPr>
                <p14:cNvContentPartPr/>
                <p14:nvPr/>
              </p14:nvContentPartPr>
              <p14:xfrm>
                <a:off x="10765080" y="190244"/>
                <a:ext cx="852480" cy="696960"/>
              </p14:xfrm>
            </p:contentPart>
          </mc:Choice>
          <mc:Fallback xmlns="">
            <p:pic>
              <p:nvPicPr>
                <p:cNvPr id="28" name="Freihand 27">
                  <a:extLst>
                    <a:ext uri="{FF2B5EF4-FFF2-40B4-BE49-F238E27FC236}">
                      <a16:creationId xmlns:a16="http://schemas.microsoft.com/office/drawing/2014/main" id="{77863717-152E-455A-8935-8290F65A8206}"/>
                    </a:ext>
                  </a:extLst>
                </p:cNvPr>
                <p:cNvPicPr/>
                <p:nvPr/>
              </p:nvPicPr>
              <p:blipFill>
                <a:blip r:embed="rId44"/>
                <a:stretch>
                  <a:fillRect/>
                </a:stretch>
              </p:blipFill>
              <p:spPr>
                <a:xfrm>
                  <a:off x="10760760" y="185924"/>
                  <a:ext cx="861120" cy="70560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9" name="Freihand 28">
                  <a:extLst>
                    <a:ext uri="{FF2B5EF4-FFF2-40B4-BE49-F238E27FC236}">
                      <a16:creationId xmlns:a16="http://schemas.microsoft.com/office/drawing/2014/main" id="{62E12338-C420-40CD-BC17-D50CEDCB6E8F}"/>
                    </a:ext>
                  </a:extLst>
                </p14:cNvPr>
                <p14:cNvContentPartPr/>
                <p14:nvPr/>
              </p14:nvContentPartPr>
              <p14:xfrm>
                <a:off x="10889640" y="211124"/>
                <a:ext cx="665640" cy="673920"/>
              </p14:xfrm>
            </p:contentPart>
          </mc:Choice>
          <mc:Fallback xmlns="">
            <p:pic>
              <p:nvPicPr>
                <p:cNvPr id="29" name="Freihand 28">
                  <a:extLst>
                    <a:ext uri="{FF2B5EF4-FFF2-40B4-BE49-F238E27FC236}">
                      <a16:creationId xmlns:a16="http://schemas.microsoft.com/office/drawing/2014/main" id="{62E12338-C420-40CD-BC17-D50CEDCB6E8F}"/>
                    </a:ext>
                  </a:extLst>
                </p:cNvPr>
                <p:cNvPicPr/>
                <p:nvPr/>
              </p:nvPicPr>
              <p:blipFill>
                <a:blip r:embed="rId46"/>
                <a:stretch>
                  <a:fillRect/>
                </a:stretch>
              </p:blipFill>
              <p:spPr>
                <a:xfrm>
                  <a:off x="10885320" y="206804"/>
                  <a:ext cx="674280" cy="68256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0" name="Freihand 29">
                  <a:extLst>
                    <a:ext uri="{FF2B5EF4-FFF2-40B4-BE49-F238E27FC236}">
                      <a16:creationId xmlns:a16="http://schemas.microsoft.com/office/drawing/2014/main" id="{226FA176-926B-41BD-975C-9AF7EFF80689}"/>
                    </a:ext>
                  </a:extLst>
                </p14:cNvPr>
                <p14:cNvContentPartPr/>
                <p14:nvPr/>
              </p14:nvContentPartPr>
              <p14:xfrm>
                <a:off x="11687040" y="131564"/>
                <a:ext cx="89640" cy="118440"/>
              </p14:xfrm>
            </p:contentPart>
          </mc:Choice>
          <mc:Fallback xmlns="">
            <p:pic>
              <p:nvPicPr>
                <p:cNvPr id="30" name="Freihand 29">
                  <a:extLst>
                    <a:ext uri="{FF2B5EF4-FFF2-40B4-BE49-F238E27FC236}">
                      <a16:creationId xmlns:a16="http://schemas.microsoft.com/office/drawing/2014/main" id="{226FA176-926B-41BD-975C-9AF7EFF80689}"/>
                    </a:ext>
                  </a:extLst>
                </p:cNvPr>
                <p:cNvPicPr/>
                <p:nvPr/>
              </p:nvPicPr>
              <p:blipFill>
                <a:blip r:embed="rId48"/>
                <a:stretch>
                  <a:fillRect/>
                </a:stretch>
              </p:blipFill>
              <p:spPr>
                <a:xfrm>
                  <a:off x="11682720" y="127244"/>
                  <a:ext cx="9828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1" name="Freihand 30">
                  <a:extLst>
                    <a:ext uri="{FF2B5EF4-FFF2-40B4-BE49-F238E27FC236}">
                      <a16:creationId xmlns:a16="http://schemas.microsoft.com/office/drawing/2014/main" id="{AE2D092C-5297-4FEF-AF09-4F02087FC369}"/>
                    </a:ext>
                  </a:extLst>
                </p14:cNvPr>
                <p14:cNvContentPartPr/>
                <p14:nvPr/>
              </p14:nvContentPartPr>
              <p14:xfrm>
                <a:off x="11700720" y="156404"/>
                <a:ext cx="83880" cy="138960"/>
              </p14:xfrm>
            </p:contentPart>
          </mc:Choice>
          <mc:Fallback xmlns="">
            <p:pic>
              <p:nvPicPr>
                <p:cNvPr id="31" name="Freihand 30">
                  <a:extLst>
                    <a:ext uri="{FF2B5EF4-FFF2-40B4-BE49-F238E27FC236}">
                      <a16:creationId xmlns:a16="http://schemas.microsoft.com/office/drawing/2014/main" id="{AE2D092C-5297-4FEF-AF09-4F02087FC369}"/>
                    </a:ext>
                  </a:extLst>
                </p:cNvPr>
                <p:cNvPicPr/>
                <p:nvPr/>
              </p:nvPicPr>
              <p:blipFill>
                <a:blip r:embed="rId50"/>
                <a:stretch>
                  <a:fillRect/>
                </a:stretch>
              </p:blipFill>
              <p:spPr>
                <a:xfrm>
                  <a:off x="11696400" y="152084"/>
                  <a:ext cx="9252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3" name="Freihand 32">
                  <a:extLst>
                    <a:ext uri="{FF2B5EF4-FFF2-40B4-BE49-F238E27FC236}">
                      <a16:creationId xmlns:a16="http://schemas.microsoft.com/office/drawing/2014/main" id="{6F173E3F-29EE-4733-8D2B-37192FC3B8D8}"/>
                    </a:ext>
                  </a:extLst>
                </p14:cNvPr>
                <p14:cNvContentPartPr/>
                <p14:nvPr/>
              </p14:nvContentPartPr>
              <p14:xfrm>
                <a:off x="11569680" y="738884"/>
                <a:ext cx="32040" cy="93600"/>
              </p14:xfrm>
            </p:contentPart>
          </mc:Choice>
          <mc:Fallback xmlns="">
            <p:pic>
              <p:nvPicPr>
                <p:cNvPr id="33" name="Freihand 32">
                  <a:extLst>
                    <a:ext uri="{FF2B5EF4-FFF2-40B4-BE49-F238E27FC236}">
                      <a16:creationId xmlns:a16="http://schemas.microsoft.com/office/drawing/2014/main" id="{6F173E3F-29EE-4733-8D2B-37192FC3B8D8}"/>
                    </a:ext>
                  </a:extLst>
                </p:cNvPr>
                <p:cNvPicPr/>
                <p:nvPr/>
              </p:nvPicPr>
              <p:blipFill>
                <a:blip r:embed="rId52"/>
                <a:stretch>
                  <a:fillRect/>
                </a:stretch>
              </p:blipFill>
              <p:spPr>
                <a:xfrm>
                  <a:off x="11565360" y="734564"/>
                  <a:ext cx="4068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4" name="Freihand 33">
                  <a:extLst>
                    <a:ext uri="{FF2B5EF4-FFF2-40B4-BE49-F238E27FC236}">
                      <a16:creationId xmlns:a16="http://schemas.microsoft.com/office/drawing/2014/main" id="{133063AA-4D54-487B-8F30-356F62E39719}"/>
                    </a:ext>
                  </a:extLst>
                </p14:cNvPr>
                <p14:cNvContentPartPr/>
                <p14:nvPr/>
              </p14:nvContentPartPr>
              <p14:xfrm>
                <a:off x="11578320" y="717284"/>
                <a:ext cx="88200" cy="113760"/>
              </p14:xfrm>
            </p:contentPart>
          </mc:Choice>
          <mc:Fallback xmlns="">
            <p:pic>
              <p:nvPicPr>
                <p:cNvPr id="34" name="Freihand 33">
                  <a:extLst>
                    <a:ext uri="{FF2B5EF4-FFF2-40B4-BE49-F238E27FC236}">
                      <a16:creationId xmlns:a16="http://schemas.microsoft.com/office/drawing/2014/main" id="{133063AA-4D54-487B-8F30-356F62E39719}"/>
                    </a:ext>
                  </a:extLst>
                </p:cNvPr>
                <p:cNvPicPr/>
                <p:nvPr/>
              </p:nvPicPr>
              <p:blipFill>
                <a:blip r:embed="rId54"/>
                <a:stretch>
                  <a:fillRect/>
                </a:stretch>
              </p:blipFill>
              <p:spPr>
                <a:xfrm>
                  <a:off x="11574000" y="712964"/>
                  <a:ext cx="96840" cy="12240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6" name="Freihand 35">
                  <a:extLst>
                    <a:ext uri="{FF2B5EF4-FFF2-40B4-BE49-F238E27FC236}">
                      <a16:creationId xmlns:a16="http://schemas.microsoft.com/office/drawing/2014/main" id="{8921CB5A-016C-4EF5-849F-C04B4A0E5EA6}"/>
                    </a:ext>
                  </a:extLst>
                </p14:cNvPr>
                <p14:cNvContentPartPr/>
                <p14:nvPr/>
              </p14:nvContentPartPr>
              <p14:xfrm>
                <a:off x="10649160" y="574004"/>
                <a:ext cx="120240" cy="14760"/>
              </p14:xfrm>
            </p:contentPart>
          </mc:Choice>
          <mc:Fallback xmlns="">
            <p:pic>
              <p:nvPicPr>
                <p:cNvPr id="36" name="Freihand 35">
                  <a:extLst>
                    <a:ext uri="{FF2B5EF4-FFF2-40B4-BE49-F238E27FC236}">
                      <a16:creationId xmlns:a16="http://schemas.microsoft.com/office/drawing/2014/main" id="{8921CB5A-016C-4EF5-849F-C04B4A0E5EA6}"/>
                    </a:ext>
                  </a:extLst>
                </p:cNvPr>
                <p:cNvPicPr/>
                <p:nvPr/>
              </p:nvPicPr>
              <p:blipFill>
                <a:blip r:embed="rId56"/>
                <a:stretch>
                  <a:fillRect/>
                </a:stretch>
              </p:blipFill>
              <p:spPr>
                <a:xfrm>
                  <a:off x="10644840" y="569684"/>
                  <a:ext cx="128880" cy="2340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7" name="Freihand 36">
                  <a:extLst>
                    <a:ext uri="{FF2B5EF4-FFF2-40B4-BE49-F238E27FC236}">
                      <a16:creationId xmlns:a16="http://schemas.microsoft.com/office/drawing/2014/main" id="{92A7F2B8-A4D9-49AF-B99C-69B5E38AC63A}"/>
                    </a:ext>
                  </a:extLst>
                </p14:cNvPr>
                <p14:cNvContentPartPr/>
                <p14:nvPr/>
              </p14:nvContentPartPr>
              <p14:xfrm>
                <a:off x="10906200" y="558164"/>
                <a:ext cx="212760" cy="7200"/>
              </p14:xfrm>
            </p:contentPart>
          </mc:Choice>
          <mc:Fallback xmlns="">
            <p:pic>
              <p:nvPicPr>
                <p:cNvPr id="37" name="Freihand 36">
                  <a:extLst>
                    <a:ext uri="{FF2B5EF4-FFF2-40B4-BE49-F238E27FC236}">
                      <a16:creationId xmlns:a16="http://schemas.microsoft.com/office/drawing/2014/main" id="{92A7F2B8-A4D9-49AF-B99C-69B5E38AC63A}"/>
                    </a:ext>
                  </a:extLst>
                </p:cNvPr>
                <p:cNvPicPr/>
                <p:nvPr/>
              </p:nvPicPr>
              <p:blipFill>
                <a:blip r:embed="rId58"/>
                <a:stretch>
                  <a:fillRect/>
                </a:stretch>
              </p:blipFill>
              <p:spPr>
                <a:xfrm>
                  <a:off x="10901880" y="553844"/>
                  <a:ext cx="221400" cy="1584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38" name="Freihand 37">
                  <a:extLst>
                    <a:ext uri="{FF2B5EF4-FFF2-40B4-BE49-F238E27FC236}">
                      <a16:creationId xmlns:a16="http://schemas.microsoft.com/office/drawing/2014/main" id="{AB83C4F8-6513-4D6A-AE8C-261C6FCB5B52}"/>
                    </a:ext>
                  </a:extLst>
                </p14:cNvPr>
                <p14:cNvContentPartPr/>
                <p14:nvPr/>
              </p14:nvContentPartPr>
              <p14:xfrm>
                <a:off x="11087280" y="579404"/>
                <a:ext cx="38160" cy="162000"/>
              </p14:xfrm>
            </p:contentPart>
          </mc:Choice>
          <mc:Fallback xmlns="">
            <p:pic>
              <p:nvPicPr>
                <p:cNvPr id="38" name="Freihand 37">
                  <a:extLst>
                    <a:ext uri="{FF2B5EF4-FFF2-40B4-BE49-F238E27FC236}">
                      <a16:creationId xmlns:a16="http://schemas.microsoft.com/office/drawing/2014/main" id="{AB83C4F8-6513-4D6A-AE8C-261C6FCB5B52}"/>
                    </a:ext>
                  </a:extLst>
                </p:cNvPr>
                <p:cNvPicPr/>
                <p:nvPr/>
              </p:nvPicPr>
              <p:blipFill>
                <a:blip r:embed="rId60"/>
                <a:stretch>
                  <a:fillRect/>
                </a:stretch>
              </p:blipFill>
              <p:spPr>
                <a:xfrm>
                  <a:off x="11082960" y="575084"/>
                  <a:ext cx="46800" cy="17064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39" name="Freihand 38">
                  <a:extLst>
                    <a:ext uri="{FF2B5EF4-FFF2-40B4-BE49-F238E27FC236}">
                      <a16:creationId xmlns:a16="http://schemas.microsoft.com/office/drawing/2014/main" id="{11BCA4F5-96BA-471E-A4E1-A4B8F36D6A99}"/>
                    </a:ext>
                  </a:extLst>
                </p14:cNvPr>
                <p14:cNvContentPartPr/>
                <p14:nvPr/>
              </p14:nvContentPartPr>
              <p14:xfrm>
                <a:off x="11096640" y="865964"/>
                <a:ext cx="9720" cy="115920"/>
              </p14:xfrm>
            </p:contentPart>
          </mc:Choice>
          <mc:Fallback xmlns="">
            <p:pic>
              <p:nvPicPr>
                <p:cNvPr id="39" name="Freihand 38">
                  <a:extLst>
                    <a:ext uri="{FF2B5EF4-FFF2-40B4-BE49-F238E27FC236}">
                      <a16:creationId xmlns:a16="http://schemas.microsoft.com/office/drawing/2014/main" id="{11BCA4F5-96BA-471E-A4E1-A4B8F36D6A99}"/>
                    </a:ext>
                  </a:extLst>
                </p:cNvPr>
                <p:cNvPicPr/>
                <p:nvPr/>
              </p:nvPicPr>
              <p:blipFill>
                <a:blip r:embed="rId62"/>
                <a:stretch>
                  <a:fillRect/>
                </a:stretch>
              </p:blipFill>
              <p:spPr>
                <a:xfrm>
                  <a:off x="11092320" y="861644"/>
                  <a:ext cx="18360" cy="12456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41" name="Freihand 40">
                  <a:extLst>
                    <a:ext uri="{FF2B5EF4-FFF2-40B4-BE49-F238E27FC236}">
                      <a16:creationId xmlns:a16="http://schemas.microsoft.com/office/drawing/2014/main" id="{B0EDA1A9-49B5-4D7C-8505-704A09B16CB0}"/>
                    </a:ext>
                  </a:extLst>
                </p14:cNvPr>
                <p14:cNvContentPartPr/>
                <p14:nvPr/>
              </p14:nvContentPartPr>
              <p14:xfrm>
                <a:off x="10368720" y="561404"/>
                <a:ext cx="116280" cy="56520"/>
              </p14:xfrm>
            </p:contentPart>
          </mc:Choice>
          <mc:Fallback xmlns="">
            <p:pic>
              <p:nvPicPr>
                <p:cNvPr id="41" name="Freihand 40">
                  <a:extLst>
                    <a:ext uri="{FF2B5EF4-FFF2-40B4-BE49-F238E27FC236}">
                      <a16:creationId xmlns:a16="http://schemas.microsoft.com/office/drawing/2014/main" id="{B0EDA1A9-49B5-4D7C-8505-704A09B16CB0}"/>
                    </a:ext>
                  </a:extLst>
                </p:cNvPr>
                <p:cNvPicPr/>
                <p:nvPr/>
              </p:nvPicPr>
              <p:blipFill>
                <a:blip r:embed="rId64"/>
                <a:stretch>
                  <a:fillRect/>
                </a:stretch>
              </p:blipFill>
              <p:spPr>
                <a:xfrm>
                  <a:off x="10364400" y="557084"/>
                  <a:ext cx="12492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42" name="Freihand 41">
                  <a:extLst>
                    <a:ext uri="{FF2B5EF4-FFF2-40B4-BE49-F238E27FC236}">
                      <a16:creationId xmlns:a16="http://schemas.microsoft.com/office/drawing/2014/main" id="{1CC8A8FC-3112-4193-87B2-4899DD40742E}"/>
                    </a:ext>
                  </a:extLst>
                </p14:cNvPr>
                <p14:cNvContentPartPr/>
                <p14:nvPr/>
              </p14:nvContentPartPr>
              <p14:xfrm>
                <a:off x="10469880" y="523964"/>
                <a:ext cx="64800" cy="50760"/>
              </p14:xfrm>
            </p:contentPart>
          </mc:Choice>
          <mc:Fallback xmlns="">
            <p:pic>
              <p:nvPicPr>
                <p:cNvPr id="42" name="Freihand 41">
                  <a:extLst>
                    <a:ext uri="{FF2B5EF4-FFF2-40B4-BE49-F238E27FC236}">
                      <a16:creationId xmlns:a16="http://schemas.microsoft.com/office/drawing/2014/main" id="{1CC8A8FC-3112-4193-87B2-4899DD40742E}"/>
                    </a:ext>
                  </a:extLst>
                </p:cNvPr>
                <p:cNvPicPr/>
                <p:nvPr/>
              </p:nvPicPr>
              <p:blipFill>
                <a:blip r:embed="rId66"/>
                <a:stretch>
                  <a:fillRect/>
                </a:stretch>
              </p:blipFill>
              <p:spPr>
                <a:xfrm>
                  <a:off x="10465560" y="519644"/>
                  <a:ext cx="73440" cy="5940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46" name="Freihand 45">
                  <a:extLst>
                    <a:ext uri="{FF2B5EF4-FFF2-40B4-BE49-F238E27FC236}">
                      <a16:creationId xmlns:a16="http://schemas.microsoft.com/office/drawing/2014/main" id="{3C065D31-FBCB-45F5-A0F2-11E04300983A}"/>
                    </a:ext>
                  </a:extLst>
                </p14:cNvPr>
                <p14:cNvContentPartPr/>
                <p14:nvPr/>
              </p14:nvContentPartPr>
              <p14:xfrm>
                <a:off x="10656360" y="413804"/>
                <a:ext cx="628200" cy="51120"/>
              </p14:xfrm>
            </p:contentPart>
          </mc:Choice>
          <mc:Fallback xmlns="">
            <p:pic>
              <p:nvPicPr>
                <p:cNvPr id="46" name="Freihand 45">
                  <a:extLst>
                    <a:ext uri="{FF2B5EF4-FFF2-40B4-BE49-F238E27FC236}">
                      <a16:creationId xmlns:a16="http://schemas.microsoft.com/office/drawing/2014/main" id="{3C065D31-FBCB-45F5-A0F2-11E04300983A}"/>
                    </a:ext>
                  </a:extLst>
                </p:cNvPr>
                <p:cNvPicPr/>
                <p:nvPr/>
              </p:nvPicPr>
              <p:blipFill>
                <a:blip r:embed="rId68"/>
                <a:stretch>
                  <a:fillRect/>
                </a:stretch>
              </p:blipFill>
              <p:spPr>
                <a:xfrm>
                  <a:off x="10652040" y="409484"/>
                  <a:ext cx="63684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47" name="Freihand 46">
                  <a:extLst>
                    <a:ext uri="{FF2B5EF4-FFF2-40B4-BE49-F238E27FC236}">
                      <a16:creationId xmlns:a16="http://schemas.microsoft.com/office/drawing/2014/main" id="{A5A77493-7B63-45AE-AEBA-6C1E3E90E6AD}"/>
                    </a:ext>
                  </a:extLst>
                </p14:cNvPr>
                <p14:cNvContentPartPr/>
                <p14:nvPr/>
              </p14:nvContentPartPr>
              <p14:xfrm>
                <a:off x="10359000" y="385004"/>
                <a:ext cx="149040" cy="42840"/>
              </p14:xfrm>
            </p:contentPart>
          </mc:Choice>
          <mc:Fallback xmlns="">
            <p:pic>
              <p:nvPicPr>
                <p:cNvPr id="47" name="Freihand 46">
                  <a:extLst>
                    <a:ext uri="{FF2B5EF4-FFF2-40B4-BE49-F238E27FC236}">
                      <a16:creationId xmlns:a16="http://schemas.microsoft.com/office/drawing/2014/main" id="{A5A77493-7B63-45AE-AEBA-6C1E3E90E6AD}"/>
                    </a:ext>
                  </a:extLst>
                </p:cNvPr>
                <p:cNvPicPr/>
                <p:nvPr/>
              </p:nvPicPr>
              <p:blipFill>
                <a:blip r:embed="rId70"/>
                <a:stretch>
                  <a:fillRect/>
                </a:stretch>
              </p:blipFill>
              <p:spPr>
                <a:xfrm>
                  <a:off x="10354680" y="380684"/>
                  <a:ext cx="157680" cy="5148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49" name="Freihand 48">
                  <a:extLst>
                    <a:ext uri="{FF2B5EF4-FFF2-40B4-BE49-F238E27FC236}">
                      <a16:creationId xmlns:a16="http://schemas.microsoft.com/office/drawing/2014/main" id="{0D667B32-AFC2-42F2-8619-050ECCE6F868}"/>
                    </a:ext>
                  </a:extLst>
                </p14:cNvPr>
                <p14:cNvContentPartPr/>
                <p14:nvPr/>
              </p14:nvContentPartPr>
              <p14:xfrm>
                <a:off x="10267560" y="458084"/>
                <a:ext cx="285480" cy="21600"/>
              </p14:xfrm>
            </p:contentPart>
          </mc:Choice>
          <mc:Fallback xmlns="">
            <p:pic>
              <p:nvPicPr>
                <p:cNvPr id="49" name="Freihand 48">
                  <a:extLst>
                    <a:ext uri="{FF2B5EF4-FFF2-40B4-BE49-F238E27FC236}">
                      <a16:creationId xmlns:a16="http://schemas.microsoft.com/office/drawing/2014/main" id="{0D667B32-AFC2-42F2-8619-050ECCE6F868}"/>
                    </a:ext>
                  </a:extLst>
                </p:cNvPr>
                <p:cNvPicPr/>
                <p:nvPr/>
              </p:nvPicPr>
              <p:blipFill>
                <a:blip r:embed="rId72"/>
                <a:stretch>
                  <a:fillRect/>
                </a:stretch>
              </p:blipFill>
              <p:spPr>
                <a:xfrm>
                  <a:off x="10263240" y="453764"/>
                  <a:ext cx="294120" cy="3024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51" name="Freihand 50">
                  <a:extLst>
                    <a:ext uri="{FF2B5EF4-FFF2-40B4-BE49-F238E27FC236}">
                      <a16:creationId xmlns:a16="http://schemas.microsoft.com/office/drawing/2014/main" id="{13AB2186-BB24-4882-BB6E-8AEAAC4A6E10}"/>
                    </a:ext>
                  </a:extLst>
                </p14:cNvPr>
                <p14:cNvContentPartPr/>
                <p14:nvPr/>
              </p14:nvContentPartPr>
              <p14:xfrm>
                <a:off x="11084040" y="386804"/>
                <a:ext cx="37080" cy="164160"/>
              </p14:xfrm>
            </p:contentPart>
          </mc:Choice>
          <mc:Fallback xmlns="">
            <p:pic>
              <p:nvPicPr>
                <p:cNvPr id="51" name="Freihand 50">
                  <a:extLst>
                    <a:ext uri="{FF2B5EF4-FFF2-40B4-BE49-F238E27FC236}">
                      <a16:creationId xmlns:a16="http://schemas.microsoft.com/office/drawing/2014/main" id="{13AB2186-BB24-4882-BB6E-8AEAAC4A6E10}"/>
                    </a:ext>
                  </a:extLst>
                </p:cNvPr>
                <p:cNvPicPr/>
                <p:nvPr/>
              </p:nvPicPr>
              <p:blipFill>
                <a:blip r:embed="rId74"/>
                <a:stretch>
                  <a:fillRect/>
                </a:stretch>
              </p:blipFill>
              <p:spPr>
                <a:xfrm>
                  <a:off x="11079720" y="382484"/>
                  <a:ext cx="45720" cy="17280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52" name="Freihand 51">
                  <a:extLst>
                    <a:ext uri="{FF2B5EF4-FFF2-40B4-BE49-F238E27FC236}">
                      <a16:creationId xmlns:a16="http://schemas.microsoft.com/office/drawing/2014/main" id="{FD5E8018-602B-489B-896D-173BFC5EA6E4}"/>
                    </a:ext>
                  </a:extLst>
                </p14:cNvPr>
                <p14:cNvContentPartPr/>
                <p14:nvPr/>
              </p14:nvContentPartPr>
              <p14:xfrm>
                <a:off x="11074680" y="559604"/>
                <a:ext cx="16920" cy="28080"/>
              </p14:xfrm>
            </p:contentPart>
          </mc:Choice>
          <mc:Fallback xmlns="">
            <p:pic>
              <p:nvPicPr>
                <p:cNvPr id="52" name="Freihand 51">
                  <a:extLst>
                    <a:ext uri="{FF2B5EF4-FFF2-40B4-BE49-F238E27FC236}">
                      <a16:creationId xmlns:a16="http://schemas.microsoft.com/office/drawing/2014/main" id="{FD5E8018-602B-489B-896D-173BFC5EA6E4}"/>
                    </a:ext>
                  </a:extLst>
                </p:cNvPr>
                <p:cNvPicPr/>
                <p:nvPr/>
              </p:nvPicPr>
              <p:blipFill>
                <a:blip r:embed="rId76"/>
                <a:stretch>
                  <a:fillRect/>
                </a:stretch>
              </p:blipFill>
              <p:spPr>
                <a:xfrm>
                  <a:off x="11070360" y="555284"/>
                  <a:ext cx="25560" cy="3672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53" name="Freihand 52">
                  <a:extLst>
                    <a:ext uri="{FF2B5EF4-FFF2-40B4-BE49-F238E27FC236}">
                      <a16:creationId xmlns:a16="http://schemas.microsoft.com/office/drawing/2014/main" id="{E136BF8A-A8FF-495D-930D-024E7E17400E}"/>
                    </a:ext>
                  </a:extLst>
                </p14:cNvPr>
                <p14:cNvContentPartPr/>
                <p14:nvPr/>
              </p14:nvContentPartPr>
              <p14:xfrm>
                <a:off x="11055240" y="256124"/>
                <a:ext cx="42840" cy="158760"/>
              </p14:xfrm>
            </p:contentPart>
          </mc:Choice>
          <mc:Fallback xmlns="">
            <p:pic>
              <p:nvPicPr>
                <p:cNvPr id="53" name="Freihand 52">
                  <a:extLst>
                    <a:ext uri="{FF2B5EF4-FFF2-40B4-BE49-F238E27FC236}">
                      <a16:creationId xmlns:a16="http://schemas.microsoft.com/office/drawing/2014/main" id="{E136BF8A-A8FF-495D-930D-024E7E17400E}"/>
                    </a:ext>
                  </a:extLst>
                </p:cNvPr>
                <p:cNvPicPr/>
                <p:nvPr/>
              </p:nvPicPr>
              <p:blipFill>
                <a:blip r:embed="rId78"/>
                <a:stretch>
                  <a:fillRect/>
                </a:stretch>
              </p:blipFill>
              <p:spPr>
                <a:xfrm>
                  <a:off x="11050920" y="251804"/>
                  <a:ext cx="51480" cy="16740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55" name="Freihand 54">
                  <a:extLst>
                    <a:ext uri="{FF2B5EF4-FFF2-40B4-BE49-F238E27FC236}">
                      <a16:creationId xmlns:a16="http://schemas.microsoft.com/office/drawing/2014/main" id="{93B64FB8-CD7B-481D-926B-6C6971CFE88B}"/>
                    </a:ext>
                  </a:extLst>
                </p14:cNvPr>
                <p14:cNvContentPartPr/>
                <p14:nvPr/>
              </p14:nvContentPartPr>
              <p14:xfrm>
                <a:off x="10931040" y="267284"/>
                <a:ext cx="28080" cy="151560"/>
              </p14:xfrm>
            </p:contentPart>
          </mc:Choice>
          <mc:Fallback xmlns="">
            <p:pic>
              <p:nvPicPr>
                <p:cNvPr id="55" name="Freihand 54">
                  <a:extLst>
                    <a:ext uri="{FF2B5EF4-FFF2-40B4-BE49-F238E27FC236}">
                      <a16:creationId xmlns:a16="http://schemas.microsoft.com/office/drawing/2014/main" id="{93B64FB8-CD7B-481D-926B-6C6971CFE88B}"/>
                    </a:ext>
                  </a:extLst>
                </p:cNvPr>
                <p:cNvPicPr/>
                <p:nvPr/>
              </p:nvPicPr>
              <p:blipFill>
                <a:blip r:embed="rId80"/>
                <a:stretch>
                  <a:fillRect/>
                </a:stretch>
              </p:blipFill>
              <p:spPr>
                <a:xfrm>
                  <a:off x="10926720" y="262964"/>
                  <a:ext cx="36720" cy="16020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57" name="Freihand 56">
                  <a:extLst>
                    <a:ext uri="{FF2B5EF4-FFF2-40B4-BE49-F238E27FC236}">
                      <a16:creationId xmlns:a16="http://schemas.microsoft.com/office/drawing/2014/main" id="{5AFE8DBA-5ACD-4DCB-B255-E1248A53D497}"/>
                    </a:ext>
                  </a:extLst>
                </p14:cNvPr>
                <p14:cNvContentPartPr/>
                <p14:nvPr/>
              </p14:nvContentPartPr>
              <p14:xfrm>
                <a:off x="10705680" y="104924"/>
                <a:ext cx="668880" cy="564840"/>
              </p14:xfrm>
            </p:contentPart>
          </mc:Choice>
          <mc:Fallback xmlns="">
            <p:pic>
              <p:nvPicPr>
                <p:cNvPr id="57" name="Freihand 56">
                  <a:extLst>
                    <a:ext uri="{FF2B5EF4-FFF2-40B4-BE49-F238E27FC236}">
                      <a16:creationId xmlns:a16="http://schemas.microsoft.com/office/drawing/2014/main" id="{5AFE8DBA-5ACD-4DCB-B255-E1248A53D497}"/>
                    </a:ext>
                  </a:extLst>
                </p:cNvPr>
                <p:cNvPicPr/>
                <p:nvPr/>
              </p:nvPicPr>
              <p:blipFill>
                <a:blip r:embed="rId82"/>
                <a:stretch>
                  <a:fillRect/>
                </a:stretch>
              </p:blipFill>
              <p:spPr>
                <a:xfrm>
                  <a:off x="10701360" y="100604"/>
                  <a:ext cx="677520" cy="573480"/>
                </a:xfrm>
                <a:prstGeom prst="rect">
                  <a:avLst/>
                </a:prstGeom>
              </p:spPr>
            </p:pic>
          </mc:Fallback>
        </mc:AlternateContent>
      </p:grpSp>
      <p:grpSp>
        <p:nvGrpSpPr>
          <p:cNvPr id="63" name="Gruppieren 62">
            <a:extLst>
              <a:ext uri="{FF2B5EF4-FFF2-40B4-BE49-F238E27FC236}">
                <a16:creationId xmlns:a16="http://schemas.microsoft.com/office/drawing/2014/main" id="{8A120F2E-CE05-4E40-BF4C-F9B22FB96A98}"/>
              </a:ext>
            </a:extLst>
          </p:cNvPr>
          <p:cNvGrpSpPr/>
          <p:nvPr/>
        </p:nvGrpSpPr>
        <p:grpSpPr>
          <a:xfrm>
            <a:off x="8356680" y="2281484"/>
            <a:ext cx="889200" cy="211680"/>
            <a:chOff x="8356680" y="2281484"/>
            <a:chExt cx="889200" cy="211680"/>
          </a:xfrm>
        </p:grpSpPr>
        <mc:AlternateContent xmlns:mc="http://schemas.openxmlformats.org/markup-compatibility/2006" xmlns:p14="http://schemas.microsoft.com/office/powerpoint/2010/main">
          <mc:Choice Requires="p14">
            <p:contentPart p14:bwMode="auto" r:id="rId83">
              <p14:nvContentPartPr>
                <p14:cNvPr id="59" name="Freihand 58">
                  <a:extLst>
                    <a:ext uri="{FF2B5EF4-FFF2-40B4-BE49-F238E27FC236}">
                      <a16:creationId xmlns:a16="http://schemas.microsoft.com/office/drawing/2014/main" id="{A9438821-8A00-4013-991E-0813B3874272}"/>
                    </a:ext>
                  </a:extLst>
                </p14:cNvPr>
                <p14:cNvContentPartPr/>
                <p14:nvPr/>
              </p14:nvContentPartPr>
              <p14:xfrm>
                <a:off x="8356680" y="2404964"/>
                <a:ext cx="125280" cy="88200"/>
              </p14:xfrm>
            </p:contentPart>
          </mc:Choice>
          <mc:Fallback xmlns="">
            <p:pic>
              <p:nvPicPr>
                <p:cNvPr id="59" name="Freihand 58">
                  <a:extLst>
                    <a:ext uri="{FF2B5EF4-FFF2-40B4-BE49-F238E27FC236}">
                      <a16:creationId xmlns:a16="http://schemas.microsoft.com/office/drawing/2014/main" id="{A9438821-8A00-4013-991E-0813B3874272}"/>
                    </a:ext>
                  </a:extLst>
                </p:cNvPr>
                <p:cNvPicPr/>
                <p:nvPr/>
              </p:nvPicPr>
              <p:blipFill>
                <a:blip r:embed="rId84"/>
                <a:stretch>
                  <a:fillRect/>
                </a:stretch>
              </p:blipFill>
              <p:spPr>
                <a:xfrm>
                  <a:off x="8352360" y="2400644"/>
                  <a:ext cx="13392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60" name="Freihand 59">
                  <a:extLst>
                    <a:ext uri="{FF2B5EF4-FFF2-40B4-BE49-F238E27FC236}">
                      <a16:creationId xmlns:a16="http://schemas.microsoft.com/office/drawing/2014/main" id="{F518C418-D774-4A93-A944-9727FBB9CE16}"/>
                    </a:ext>
                  </a:extLst>
                </p14:cNvPr>
                <p14:cNvContentPartPr/>
                <p14:nvPr/>
              </p14:nvContentPartPr>
              <p14:xfrm>
                <a:off x="8535240" y="2394884"/>
                <a:ext cx="290880" cy="75600"/>
              </p14:xfrm>
            </p:contentPart>
          </mc:Choice>
          <mc:Fallback xmlns="">
            <p:pic>
              <p:nvPicPr>
                <p:cNvPr id="60" name="Freihand 59">
                  <a:extLst>
                    <a:ext uri="{FF2B5EF4-FFF2-40B4-BE49-F238E27FC236}">
                      <a16:creationId xmlns:a16="http://schemas.microsoft.com/office/drawing/2014/main" id="{F518C418-D774-4A93-A944-9727FBB9CE16}"/>
                    </a:ext>
                  </a:extLst>
                </p:cNvPr>
                <p:cNvPicPr/>
                <p:nvPr/>
              </p:nvPicPr>
              <p:blipFill>
                <a:blip r:embed="rId86"/>
                <a:stretch>
                  <a:fillRect/>
                </a:stretch>
              </p:blipFill>
              <p:spPr>
                <a:xfrm>
                  <a:off x="8530920" y="2390564"/>
                  <a:ext cx="299520" cy="8424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61" name="Freihand 60">
                  <a:extLst>
                    <a:ext uri="{FF2B5EF4-FFF2-40B4-BE49-F238E27FC236}">
                      <a16:creationId xmlns:a16="http://schemas.microsoft.com/office/drawing/2014/main" id="{B5EFB6C5-627C-43A5-AF6C-3577EDD69521}"/>
                    </a:ext>
                  </a:extLst>
                </p14:cNvPr>
                <p14:cNvContentPartPr/>
                <p14:nvPr/>
              </p14:nvContentPartPr>
              <p14:xfrm>
                <a:off x="8845920" y="2308844"/>
                <a:ext cx="399960" cy="134640"/>
              </p14:xfrm>
            </p:contentPart>
          </mc:Choice>
          <mc:Fallback xmlns="">
            <p:pic>
              <p:nvPicPr>
                <p:cNvPr id="61" name="Freihand 60">
                  <a:extLst>
                    <a:ext uri="{FF2B5EF4-FFF2-40B4-BE49-F238E27FC236}">
                      <a16:creationId xmlns:a16="http://schemas.microsoft.com/office/drawing/2014/main" id="{B5EFB6C5-627C-43A5-AF6C-3577EDD69521}"/>
                    </a:ext>
                  </a:extLst>
                </p:cNvPr>
                <p:cNvPicPr/>
                <p:nvPr/>
              </p:nvPicPr>
              <p:blipFill>
                <a:blip r:embed="rId88"/>
                <a:stretch>
                  <a:fillRect/>
                </a:stretch>
              </p:blipFill>
              <p:spPr>
                <a:xfrm>
                  <a:off x="8841600" y="2304524"/>
                  <a:ext cx="4086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62" name="Freihand 61">
                  <a:extLst>
                    <a:ext uri="{FF2B5EF4-FFF2-40B4-BE49-F238E27FC236}">
                      <a16:creationId xmlns:a16="http://schemas.microsoft.com/office/drawing/2014/main" id="{A108007E-A45D-4370-B4EF-7E59D2052819}"/>
                    </a:ext>
                  </a:extLst>
                </p14:cNvPr>
                <p14:cNvContentPartPr/>
                <p14:nvPr/>
              </p14:nvContentPartPr>
              <p14:xfrm>
                <a:off x="9159480" y="2281484"/>
                <a:ext cx="9000" cy="2520"/>
              </p14:xfrm>
            </p:contentPart>
          </mc:Choice>
          <mc:Fallback xmlns="">
            <p:pic>
              <p:nvPicPr>
                <p:cNvPr id="62" name="Freihand 61">
                  <a:extLst>
                    <a:ext uri="{FF2B5EF4-FFF2-40B4-BE49-F238E27FC236}">
                      <a16:creationId xmlns:a16="http://schemas.microsoft.com/office/drawing/2014/main" id="{A108007E-A45D-4370-B4EF-7E59D2052819}"/>
                    </a:ext>
                  </a:extLst>
                </p:cNvPr>
                <p:cNvPicPr/>
                <p:nvPr/>
              </p:nvPicPr>
              <p:blipFill>
                <a:blip r:embed="rId90"/>
                <a:stretch>
                  <a:fillRect/>
                </a:stretch>
              </p:blipFill>
              <p:spPr>
                <a:xfrm>
                  <a:off x="9155160" y="2277164"/>
                  <a:ext cx="17640" cy="11160"/>
                </a:xfrm>
                <a:prstGeom prst="rect">
                  <a:avLst/>
                </a:prstGeom>
              </p:spPr>
            </p:pic>
          </mc:Fallback>
        </mc:AlternateContent>
      </p:grpSp>
      <p:grpSp>
        <p:nvGrpSpPr>
          <p:cNvPr id="77" name="Gruppieren 76">
            <a:extLst>
              <a:ext uri="{FF2B5EF4-FFF2-40B4-BE49-F238E27FC236}">
                <a16:creationId xmlns:a16="http://schemas.microsoft.com/office/drawing/2014/main" id="{BB7F1D28-A0C9-4D3E-8B73-5C68F6B84723}"/>
              </a:ext>
            </a:extLst>
          </p:cNvPr>
          <p:cNvGrpSpPr/>
          <p:nvPr/>
        </p:nvGrpSpPr>
        <p:grpSpPr>
          <a:xfrm>
            <a:off x="9417600" y="2238644"/>
            <a:ext cx="2161800" cy="252360"/>
            <a:chOff x="9417600" y="2238644"/>
            <a:chExt cx="2161800" cy="252360"/>
          </a:xfrm>
        </p:grpSpPr>
        <mc:AlternateContent xmlns:mc="http://schemas.openxmlformats.org/markup-compatibility/2006" xmlns:p14="http://schemas.microsoft.com/office/powerpoint/2010/main">
          <mc:Choice Requires="p14">
            <p:contentPart p14:bwMode="auto" r:id="rId91">
              <p14:nvContentPartPr>
                <p14:cNvPr id="64" name="Freihand 63">
                  <a:extLst>
                    <a:ext uri="{FF2B5EF4-FFF2-40B4-BE49-F238E27FC236}">
                      <a16:creationId xmlns:a16="http://schemas.microsoft.com/office/drawing/2014/main" id="{423FBD4C-1FA1-498D-A758-B91F58D673A0}"/>
                    </a:ext>
                  </a:extLst>
                </p14:cNvPr>
                <p14:cNvContentPartPr/>
                <p14:nvPr/>
              </p14:nvContentPartPr>
              <p14:xfrm>
                <a:off x="9417600" y="2304164"/>
                <a:ext cx="176040" cy="129960"/>
              </p14:xfrm>
            </p:contentPart>
          </mc:Choice>
          <mc:Fallback xmlns="">
            <p:pic>
              <p:nvPicPr>
                <p:cNvPr id="64" name="Freihand 63">
                  <a:extLst>
                    <a:ext uri="{FF2B5EF4-FFF2-40B4-BE49-F238E27FC236}">
                      <a16:creationId xmlns:a16="http://schemas.microsoft.com/office/drawing/2014/main" id="{423FBD4C-1FA1-498D-A758-B91F58D673A0}"/>
                    </a:ext>
                  </a:extLst>
                </p:cNvPr>
                <p:cNvPicPr/>
                <p:nvPr/>
              </p:nvPicPr>
              <p:blipFill>
                <a:blip r:embed="rId92"/>
                <a:stretch>
                  <a:fillRect/>
                </a:stretch>
              </p:blipFill>
              <p:spPr>
                <a:xfrm>
                  <a:off x="9413280" y="2299844"/>
                  <a:ext cx="18468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65" name="Freihand 64">
                  <a:extLst>
                    <a:ext uri="{FF2B5EF4-FFF2-40B4-BE49-F238E27FC236}">
                      <a16:creationId xmlns:a16="http://schemas.microsoft.com/office/drawing/2014/main" id="{42871F19-9683-4D8A-AC1E-E0263581B5E7}"/>
                    </a:ext>
                  </a:extLst>
                </p14:cNvPr>
                <p14:cNvContentPartPr/>
                <p14:nvPr/>
              </p14:nvContentPartPr>
              <p14:xfrm>
                <a:off x="9601920" y="2282924"/>
                <a:ext cx="304200" cy="182520"/>
              </p14:xfrm>
            </p:contentPart>
          </mc:Choice>
          <mc:Fallback xmlns="">
            <p:pic>
              <p:nvPicPr>
                <p:cNvPr id="65" name="Freihand 64">
                  <a:extLst>
                    <a:ext uri="{FF2B5EF4-FFF2-40B4-BE49-F238E27FC236}">
                      <a16:creationId xmlns:a16="http://schemas.microsoft.com/office/drawing/2014/main" id="{42871F19-9683-4D8A-AC1E-E0263581B5E7}"/>
                    </a:ext>
                  </a:extLst>
                </p:cNvPr>
                <p:cNvPicPr/>
                <p:nvPr/>
              </p:nvPicPr>
              <p:blipFill>
                <a:blip r:embed="rId94"/>
                <a:stretch>
                  <a:fillRect/>
                </a:stretch>
              </p:blipFill>
              <p:spPr>
                <a:xfrm>
                  <a:off x="9597600" y="2278604"/>
                  <a:ext cx="312840" cy="19116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66" name="Freihand 65">
                  <a:extLst>
                    <a:ext uri="{FF2B5EF4-FFF2-40B4-BE49-F238E27FC236}">
                      <a16:creationId xmlns:a16="http://schemas.microsoft.com/office/drawing/2014/main" id="{2E5A7FE6-EDF3-4F10-A566-92341A909A50}"/>
                    </a:ext>
                  </a:extLst>
                </p14:cNvPr>
                <p14:cNvContentPartPr/>
                <p14:nvPr/>
              </p14:nvContentPartPr>
              <p14:xfrm>
                <a:off x="9883800" y="2291204"/>
                <a:ext cx="13680" cy="5400"/>
              </p14:xfrm>
            </p:contentPart>
          </mc:Choice>
          <mc:Fallback xmlns="">
            <p:pic>
              <p:nvPicPr>
                <p:cNvPr id="66" name="Freihand 65">
                  <a:extLst>
                    <a:ext uri="{FF2B5EF4-FFF2-40B4-BE49-F238E27FC236}">
                      <a16:creationId xmlns:a16="http://schemas.microsoft.com/office/drawing/2014/main" id="{2E5A7FE6-EDF3-4F10-A566-92341A909A50}"/>
                    </a:ext>
                  </a:extLst>
                </p:cNvPr>
                <p:cNvPicPr/>
                <p:nvPr/>
              </p:nvPicPr>
              <p:blipFill>
                <a:blip r:embed="rId96"/>
                <a:stretch>
                  <a:fillRect/>
                </a:stretch>
              </p:blipFill>
              <p:spPr>
                <a:xfrm>
                  <a:off x="9879480" y="2286884"/>
                  <a:ext cx="22320" cy="1404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67" name="Freihand 66">
                  <a:extLst>
                    <a:ext uri="{FF2B5EF4-FFF2-40B4-BE49-F238E27FC236}">
                      <a16:creationId xmlns:a16="http://schemas.microsoft.com/office/drawing/2014/main" id="{2BFEB4C7-D3E8-40CB-9561-B466AC6BDC7C}"/>
                    </a:ext>
                  </a:extLst>
                </p14:cNvPr>
                <p14:cNvContentPartPr/>
                <p14:nvPr/>
              </p14:nvContentPartPr>
              <p14:xfrm>
                <a:off x="9918360" y="2327924"/>
                <a:ext cx="230760" cy="163080"/>
              </p14:xfrm>
            </p:contentPart>
          </mc:Choice>
          <mc:Fallback xmlns="">
            <p:pic>
              <p:nvPicPr>
                <p:cNvPr id="67" name="Freihand 66">
                  <a:extLst>
                    <a:ext uri="{FF2B5EF4-FFF2-40B4-BE49-F238E27FC236}">
                      <a16:creationId xmlns:a16="http://schemas.microsoft.com/office/drawing/2014/main" id="{2BFEB4C7-D3E8-40CB-9561-B466AC6BDC7C}"/>
                    </a:ext>
                  </a:extLst>
                </p:cNvPr>
                <p:cNvPicPr/>
                <p:nvPr/>
              </p:nvPicPr>
              <p:blipFill>
                <a:blip r:embed="rId98"/>
                <a:stretch>
                  <a:fillRect/>
                </a:stretch>
              </p:blipFill>
              <p:spPr>
                <a:xfrm>
                  <a:off x="9914040" y="2323604"/>
                  <a:ext cx="239400" cy="17172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69" name="Freihand 68">
                  <a:extLst>
                    <a:ext uri="{FF2B5EF4-FFF2-40B4-BE49-F238E27FC236}">
                      <a16:creationId xmlns:a16="http://schemas.microsoft.com/office/drawing/2014/main" id="{8A9F937E-C9C9-4D6E-A3D9-1FBFA5B7B842}"/>
                    </a:ext>
                  </a:extLst>
                </p14:cNvPr>
                <p14:cNvContentPartPr/>
                <p14:nvPr/>
              </p14:nvContentPartPr>
              <p14:xfrm>
                <a:off x="10285200" y="2299844"/>
                <a:ext cx="250560" cy="82800"/>
              </p14:xfrm>
            </p:contentPart>
          </mc:Choice>
          <mc:Fallback xmlns="">
            <p:pic>
              <p:nvPicPr>
                <p:cNvPr id="69" name="Freihand 68">
                  <a:extLst>
                    <a:ext uri="{FF2B5EF4-FFF2-40B4-BE49-F238E27FC236}">
                      <a16:creationId xmlns:a16="http://schemas.microsoft.com/office/drawing/2014/main" id="{8A9F937E-C9C9-4D6E-A3D9-1FBFA5B7B842}"/>
                    </a:ext>
                  </a:extLst>
                </p:cNvPr>
                <p:cNvPicPr/>
                <p:nvPr/>
              </p:nvPicPr>
              <p:blipFill>
                <a:blip r:embed="rId100"/>
                <a:stretch>
                  <a:fillRect/>
                </a:stretch>
              </p:blipFill>
              <p:spPr>
                <a:xfrm>
                  <a:off x="10280880" y="2295524"/>
                  <a:ext cx="259200" cy="9144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71" name="Freihand 70">
                  <a:extLst>
                    <a:ext uri="{FF2B5EF4-FFF2-40B4-BE49-F238E27FC236}">
                      <a16:creationId xmlns:a16="http://schemas.microsoft.com/office/drawing/2014/main" id="{BE2EA754-9AF6-4813-B740-8891BC4BFC47}"/>
                    </a:ext>
                  </a:extLst>
                </p14:cNvPr>
                <p14:cNvContentPartPr/>
                <p14:nvPr/>
              </p14:nvContentPartPr>
              <p14:xfrm>
                <a:off x="10650960" y="2297684"/>
                <a:ext cx="366840" cy="98280"/>
              </p14:xfrm>
            </p:contentPart>
          </mc:Choice>
          <mc:Fallback xmlns="">
            <p:pic>
              <p:nvPicPr>
                <p:cNvPr id="71" name="Freihand 70">
                  <a:extLst>
                    <a:ext uri="{FF2B5EF4-FFF2-40B4-BE49-F238E27FC236}">
                      <a16:creationId xmlns:a16="http://schemas.microsoft.com/office/drawing/2014/main" id="{BE2EA754-9AF6-4813-B740-8891BC4BFC47}"/>
                    </a:ext>
                  </a:extLst>
                </p:cNvPr>
                <p:cNvPicPr/>
                <p:nvPr/>
              </p:nvPicPr>
              <p:blipFill>
                <a:blip r:embed="rId102"/>
                <a:stretch>
                  <a:fillRect/>
                </a:stretch>
              </p:blipFill>
              <p:spPr>
                <a:xfrm>
                  <a:off x="10646640" y="2293364"/>
                  <a:ext cx="37548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72" name="Freihand 71">
                  <a:extLst>
                    <a:ext uri="{FF2B5EF4-FFF2-40B4-BE49-F238E27FC236}">
                      <a16:creationId xmlns:a16="http://schemas.microsoft.com/office/drawing/2014/main" id="{62AA6F36-C3B8-4D18-AA8A-E13B6253EB43}"/>
                    </a:ext>
                  </a:extLst>
                </p14:cNvPr>
                <p14:cNvContentPartPr/>
                <p14:nvPr/>
              </p14:nvContentPartPr>
              <p14:xfrm>
                <a:off x="11002680" y="2278244"/>
                <a:ext cx="11160" cy="7920"/>
              </p14:xfrm>
            </p:contentPart>
          </mc:Choice>
          <mc:Fallback xmlns="">
            <p:pic>
              <p:nvPicPr>
                <p:cNvPr id="72" name="Freihand 71">
                  <a:extLst>
                    <a:ext uri="{FF2B5EF4-FFF2-40B4-BE49-F238E27FC236}">
                      <a16:creationId xmlns:a16="http://schemas.microsoft.com/office/drawing/2014/main" id="{62AA6F36-C3B8-4D18-AA8A-E13B6253EB43}"/>
                    </a:ext>
                  </a:extLst>
                </p:cNvPr>
                <p:cNvPicPr/>
                <p:nvPr/>
              </p:nvPicPr>
              <p:blipFill>
                <a:blip r:embed="rId96"/>
                <a:stretch>
                  <a:fillRect/>
                </a:stretch>
              </p:blipFill>
              <p:spPr>
                <a:xfrm>
                  <a:off x="10998360" y="2273924"/>
                  <a:ext cx="19800" cy="1656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3" name="Freihand 72">
                  <a:extLst>
                    <a:ext uri="{FF2B5EF4-FFF2-40B4-BE49-F238E27FC236}">
                      <a16:creationId xmlns:a16="http://schemas.microsoft.com/office/drawing/2014/main" id="{150F566F-4200-4FBE-AF05-2FBF57A0FDDB}"/>
                    </a:ext>
                  </a:extLst>
                </p14:cNvPr>
                <p14:cNvContentPartPr/>
                <p14:nvPr/>
              </p14:nvContentPartPr>
              <p14:xfrm>
                <a:off x="11165040" y="2274284"/>
                <a:ext cx="78120" cy="94320"/>
              </p14:xfrm>
            </p:contentPart>
          </mc:Choice>
          <mc:Fallback xmlns="">
            <p:pic>
              <p:nvPicPr>
                <p:cNvPr id="73" name="Freihand 72">
                  <a:extLst>
                    <a:ext uri="{FF2B5EF4-FFF2-40B4-BE49-F238E27FC236}">
                      <a16:creationId xmlns:a16="http://schemas.microsoft.com/office/drawing/2014/main" id="{150F566F-4200-4FBE-AF05-2FBF57A0FDDB}"/>
                    </a:ext>
                  </a:extLst>
                </p:cNvPr>
                <p:cNvPicPr/>
                <p:nvPr/>
              </p:nvPicPr>
              <p:blipFill>
                <a:blip r:embed="rId105"/>
                <a:stretch>
                  <a:fillRect/>
                </a:stretch>
              </p:blipFill>
              <p:spPr>
                <a:xfrm>
                  <a:off x="11160720" y="2269964"/>
                  <a:ext cx="86760" cy="10296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74" name="Freihand 73">
                  <a:extLst>
                    <a:ext uri="{FF2B5EF4-FFF2-40B4-BE49-F238E27FC236}">
                      <a16:creationId xmlns:a16="http://schemas.microsoft.com/office/drawing/2014/main" id="{31CC01E9-0559-4769-AD8A-A68DE50D0344}"/>
                    </a:ext>
                  </a:extLst>
                </p14:cNvPr>
                <p14:cNvContentPartPr/>
                <p14:nvPr/>
              </p14:nvContentPartPr>
              <p14:xfrm>
                <a:off x="11263320" y="2309564"/>
                <a:ext cx="108720" cy="54360"/>
              </p14:xfrm>
            </p:contentPart>
          </mc:Choice>
          <mc:Fallback xmlns="">
            <p:pic>
              <p:nvPicPr>
                <p:cNvPr id="74" name="Freihand 73">
                  <a:extLst>
                    <a:ext uri="{FF2B5EF4-FFF2-40B4-BE49-F238E27FC236}">
                      <a16:creationId xmlns:a16="http://schemas.microsoft.com/office/drawing/2014/main" id="{31CC01E9-0559-4769-AD8A-A68DE50D0344}"/>
                    </a:ext>
                  </a:extLst>
                </p:cNvPr>
                <p:cNvPicPr/>
                <p:nvPr/>
              </p:nvPicPr>
              <p:blipFill>
                <a:blip r:embed="rId107"/>
                <a:stretch>
                  <a:fillRect/>
                </a:stretch>
              </p:blipFill>
              <p:spPr>
                <a:xfrm>
                  <a:off x="11259000" y="2305244"/>
                  <a:ext cx="117360" cy="6300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75" name="Freihand 74">
                  <a:extLst>
                    <a:ext uri="{FF2B5EF4-FFF2-40B4-BE49-F238E27FC236}">
                      <a16:creationId xmlns:a16="http://schemas.microsoft.com/office/drawing/2014/main" id="{E06C5DB5-9BDE-4E97-9175-C1E26F81D271}"/>
                    </a:ext>
                  </a:extLst>
                </p14:cNvPr>
                <p14:cNvContentPartPr/>
                <p14:nvPr/>
              </p14:nvContentPartPr>
              <p14:xfrm>
                <a:off x="11365560" y="2258084"/>
                <a:ext cx="213840" cy="105840"/>
              </p14:xfrm>
            </p:contentPart>
          </mc:Choice>
          <mc:Fallback xmlns="">
            <p:pic>
              <p:nvPicPr>
                <p:cNvPr id="75" name="Freihand 74">
                  <a:extLst>
                    <a:ext uri="{FF2B5EF4-FFF2-40B4-BE49-F238E27FC236}">
                      <a16:creationId xmlns:a16="http://schemas.microsoft.com/office/drawing/2014/main" id="{E06C5DB5-9BDE-4E97-9175-C1E26F81D271}"/>
                    </a:ext>
                  </a:extLst>
                </p:cNvPr>
                <p:cNvPicPr/>
                <p:nvPr/>
              </p:nvPicPr>
              <p:blipFill>
                <a:blip r:embed="rId109"/>
                <a:stretch>
                  <a:fillRect/>
                </a:stretch>
              </p:blipFill>
              <p:spPr>
                <a:xfrm>
                  <a:off x="11361240" y="2253764"/>
                  <a:ext cx="222480" cy="11448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76" name="Freihand 75">
                  <a:extLst>
                    <a:ext uri="{FF2B5EF4-FFF2-40B4-BE49-F238E27FC236}">
                      <a16:creationId xmlns:a16="http://schemas.microsoft.com/office/drawing/2014/main" id="{9B5FAE08-E152-4A21-9566-4D5B2350F6E5}"/>
                    </a:ext>
                  </a:extLst>
                </p14:cNvPr>
                <p14:cNvContentPartPr/>
                <p14:nvPr/>
              </p14:nvContentPartPr>
              <p14:xfrm>
                <a:off x="11311920" y="2238644"/>
                <a:ext cx="26280" cy="720"/>
              </p14:xfrm>
            </p:contentPart>
          </mc:Choice>
          <mc:Fallback xmlns="">
            <p:pic>
              <p:nvPicPr>
                <p:cNvPr id="76" name="Freihand 75">
                  <a:extLst>
                    <a:ext uri="{FF2B5EF4-FFF2-40B4-BE49-F238E27FC236}">
                      <a16:creationId xmlns:a16="http://schemas.microsoft.com/office/drawing/2014/main" id="{9B5FAE08-E152-4A21-9566-4D5B2350F6E5}"/>
                    </a:ext>
                  </a:extLst>
                </p:cNvPr>
                <p:cNvPicPr/>
                <p:nvPr/>
              </p:nvPicPr>
              <p:blipFill>
                <a:blip r:embed="rId111"/>
                <a:stretch>
                  <a:fillRect/>
                </a:stretch>
              </p:blipFill>
              <p:spPr>
                <a:xfrm>
                  <a:off x="11307600" y="2234324"/>
                  <a:ext cx="34920" cy="9360"/>
                </a:xfrm>
                <a:prstGeom prst="rect">
                  <a:avLst/>
                </a:prstGeom>
              </p:spPr>
            </p:pic>
          </mc:Fallback>
        </mc:AlternateContent>
      </p:grpSp>
      <p:grpSp>
        <p:nvGrpSpPr>
          <p:cNvPr id="120" name="Gruppieren 119">
            <a:extLst>
              <a:ext uri="{FF2B5EF4-FFF2-40B4-BE49-F238E27FC236}">
                <a16:creationId xmlns:a16="http://schemas.microsoft.com/office/drawing/2014/main" id="{710E9BA5-55EB-4EBE-BE45-7B7EE40B34D4}"/>
              </a:ext>
            </a:extLst>
          </p:cNvPr>
          <p:cNvGrpSpPr/>
          <p:nvPr/>
        </p:nvGrpSpPr>
        <p:grpSpPr>
          <a:xfrm>
            <a:off x="7690320" y="2563004"/>
            <a:ext cx="3723840" cy="702720"/>
            <a:chOff x="7690320" y="2563004"/>
            <a:chExt cx="3723840" cy="702720"/>
          </a:xfrm>
        </p:grpSpPr>
        <mc:AlternateContent xmlns:mc="http://schemas.openxmlformats.org/markup-compatibility/2006" xmlns:p14="http://schemas.microsoft.com/office/powerpoint/2010/main">
          <mc:Choice Requires="p14">
            <p:contentPart p14:bwMode="auto" r:id="rId112">
              <p14:nvContentPartPr>
                <p14:cNvPr id="78" name="Freihand 77">
                  <a:extLst>
                    <a:ext uri="{FF2B5EF4-FFF2-40B4-BE49-F238E27FC236}">
                      <a16:creationId xmlns:a16="http://schemas.microsoft.com/office/drawing/2014/main" id="{5CC5A186-FC2C-4E7C-BAFC-D720E239DBBE}"/>
                    </a:ext>
                  </a:extLst>
                </p14:cNvPr>
                <p14:cNvContentPartPr/>
                <p14:nvPr/>
              </p14:nvContentPartPr>
              <p14:xfrm>
                <a:off x="8440920" y="2585324"/>
                <a:ext cx="154080" cy="168120"/>
              </p14:xfrm>
            </p:contentPart>
          </mc:Choice>
          <mc:Fallback xmlns="">
            <p:pic>
              <p:nvPicPr>
                <p:cNvPr id="78" name="Freihand 77">
                  <a:extLst>
                    <a:ext uri="{FF2B5EF4-FFF2-40B4-BE49-F238E27FC236}">
                      <a16:creationId xmlns:a16="http://schemas.microsoft.com/office/drawing/2014/main" id="{5CC5A186-FC2C-4E7C-BAFC-D720E239DBBE}"/>
                    </a:ext>
                  </a:extLst>
                </p:cNvPr>
                <p:cNvPicPr/>
                <p:nvPr/>
              </p:nvPicPr>
              <p:blipFill>
                <a:blip r:embed="rId113"/>
                <a:stretch>
                  <a:fillRect/>
                </a:stretch>
              </p:blipFill>
              <p:spPr>
                <a:xfrm>
                  <a:off x="8436600" y="2581004"/>
                  <a:ext cx="162720" cy="17676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79" name="Freihand 78">
                  <a:extLst>
                    <a:ext uri="{FF2B5EF4-FFF2-40B4-BE49-F238E27FC236}">
                      <a16:creationId xmlns:a16="http://schemas.microsoft.com/office/drawing/2014/main" id="{A6D075CD-6379-4A9E-B113-97FC87E79635}"/>
                    </a:ext>
                  </a:extLst>
                </p14:cNvPr>
                <p14:cNvContentPartPr/>
                <p14:nvPr/>
              </p14:nvContentPartPr>
              <p14:xfrm>
                <a:off x="8604720" y="2600804"/>
                <a:ext cx="225360" cy="128160"/>
              </p14:xfrm>
            </p:contentPart>
          </mc:Choice>
          <mc:Fallback xmlns="">
            <p:pic>
              <p:nvPicPr>
                <p:cNvPr id="79" name="Freihand 78">
                  <a:extLst>
                    <a:ext uri="{FF2B5EF4-FFF2-40B4-BE49-F238E27FC236}">
                      <a16:creationId xmlns:a16="http://schemas.microsoft.com/office/drawing/2014/main" id="{A6D075CD-6379-4A9E-B113-97FC87E79635}"/>
                    </a:ext>
                  </a:extLst>
                </p:cNvPr>
                <p:cNvPicPr/>
                <p:nvPr/>
              </p:nvPicPr>
              <p:blipFill>
                <a:blip r:embed="rId115"/>
                <a:stretch>
                  <a:fillRect/>
                </a:stretch>
              </p:blipFill>
              <p:spPr>
                <a:xfrm>
                  <a:off x="8600400" y="2596484"/>
                  <a:ext cx="23400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116">
              <p14:nvContentPartPr>
                <p14:cNvPr id="80" name="Freihand 79">
                  <a:extLst>
                    <a:ext uri="{FF2B5EF4-FFF2-40B4-BE49-F238E27FC236}">
                      <a16:creationId xmlns:a16="http://schemas.microsoft.com/office/drawing/2014/main" id="{DF74CDB4-1C4B-43C9-B9BE-31556033C834}"/>
                    </a:ext>
                  </a:extLst>
                </p14:cNvPr>
                <p14:cNvContentPartPr/>
                <p14:nvPr/>
              </p14:nvContentPartPr>
              <p14:xfrm>
                <a:off x="8880480" y="2575604"/>
                <a:ext cx="226800" cy="64800"/>
              </p14:xfrm>
            </p:contentPart>
          </mc:Choice>
          <mc:Fallback xmlns="">
            <p:pic>
              <p:nvPicPr>
                <p:cNvPr id="80" name="Freihand 79">
                  <a:extLst>
                    <a:ext uri="{FF2B5EF4-FFF2-40B4-BE49-F238E27FC236}">
                      <a16:creationId xmlns:a16="http://schemas.microsoft.com/office/drawing/2014/main" id="{DF74CDB4-1C4B-43C9-B9BE-31556033C834}"/>
                    </a:ext>
                  </a:extLst>
                </p:cNvPr>
                <p:cNvPicPr/>
                <p:nvPr/>
              </p:nvPicPr>
              <p:blipFill>
                <a:blip r:embed="rId117"/>
                <a:stretch>
                  <a:fillRect/>
                </a:stretch>
              </p:blipFill>
              <p:spPr>
                <a:xfrm>
                  <a:off x="8876160" y="2571284"/>
                  <a:ext cx="23544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81" name="Freihand 80">
                  <a:extLst>
                    <a:ext uri="{FF2B5EF4-FFF2-40B4-BE49-F238E27FC236}">
                      <a16:creationId xmlns:a16="http://schemas.microsoft.com/office/drawing/2014/main" id="{EEB00EF6-8DD4-4C8B-9875-729E8F5EEE44}"/>
                    </a:ext>
                  </a:extLst>
                </p14:cNvPr>
                <p14:cNvContentPartPr/>
                <p14:nvPr/>
              </p14:nvContentPartPr>
              <p14:xfrm>
                <a:off x="9110880" y="2576324"/>
                <a:ext cx="360" cy="360"/>
              </p14:xfrm>
            </p:contentPart>
          </mc:Choice>
          <mc:Fallback xmlns="">
            <p:pic>
              <p:nvPicPr>
                <p:cNvPr id="81" name="Freihand 80">
                  <a:extLst>
                    <a:ext uri="{FF2B5EF4-FFF2-40B4-BE49-F238E27FC236}">
                      <a16:creationId xmlns:a16="http://schemas.microsoft.com/office/drawing/2014/main" id="{EEB00EF6-8DD4-4C8B-9875-729E8F5EEE44}"/>
                    </a:ext>
                  </a:extLst>
                </p:cNvPr>
                <p:cNvPicPr/>
                <p:nvPr/>
              </p:nvPicPr>
              <p:blipFill>
                <a:blip r:embed="rId42"/>
                <a:stretch>
                  <a:fillRect/>
                </a:stretch>
              </p:blipFill>
              <p:spPr>
                <a:xfrm>
                  <a:off x="9106560" y="2572004"/>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82" name="Freihand 81">
                  <a:extLst>
                    <a:ext uri="{FF2B5EF4-FFF2-40B4-BE49-F238E27FC236}">
                      <a16:creationId xmlns:a16="http://schemas.microsoft.com/office/drawing/2014/main" id="{3D73580A-A3F0-4E4E-872A-5ADFE420E563}"/>
                    </a:ext>
                  </a:extLst>
                </p14:cNvPr>
                <p14:cNvContentPartPr/>
                <p14:nvPr/>
              </p14:nvContentPartPr>
              <p14:xfrm>
                <a:off x="9142920" y="2592884"/>
                <a:ext cx="198360" cy="40680"/>
              </p14:xfrm>
            </p:contentPart>
          </mc:Choice>
          <mc:Fallback xmlns="">
            <p:pic>
              <p:nvPicPr>
                <p:cNvPr id="82" name="Freihand 81">
                  <a:extLst>
                    <a:ext uri="{FF2B5EF4-FFF2-40B4-BE49-F238E27FC236}">
                      <a16:creationId xmlns:a16="http://schemas.microsoft.com/office/drawing/2014/main" id="{3D73580A-A3F0-4E4E-872A-5ADFE420E563}"/>
                    </a:ext>
                  </a:extLst>
                </p:cNvPr>
                <p:cNvPicPr/>
                <p:nvPr/>
              </p:nvPicPr>
              <p:blipFill>
                <a:blip r:embed="rId120"/>
                <a:stretch>
                  <a:fillRect/>
                </a:stretch>
              </p:blipFill>
              <p:spPr>
                <a:xfrm>
                  <a:off x="9138600" y="2588564"/>
                  <a:ext cx="20700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83" name="Freihand 82">
                  <a:extLst>
                    <a:ext uri="{FF2B5EF4-FFF2-40B4-BE49-F238E27FC236}">
                      <a16:creationId xmlns:a16="http://schemas.microsoft.com/office/drawing/2014/main" id="{9C91ADF3-4D2F-4491-879D-BD47CD66D17F}"/>
                    </a:ext>
                  </a:extLst>
                </p14:cNvPr>
                <p14:cNvContentPartPr/>
                <p14:nvPr/>
              </p14:nvContentPartPr>
              <p14:xfrm>
                <a:off x="9366120" y="2563004"/>
                <a:ext cx="421200" cy="78480"/>
              </p14:xfrm>
            </p:contentPart>
          </mc:Choice>
          <mc:Fallback xmlns="">
            <p:pic>
              <p:nvPicPr>
                <p:cNvPr id="83" name="Freihand 82">
                  <a:extLst>
                    <a:ext uri="{FF2B5EF4-FFF2-40B4-BE49-F238E27FC236}">
                      <a16:creationId xmlns:a16="http://schemas.microsoft.com/office/drawing/2014/main" id="{9C91ADF3-4D2F-4491-879D-BD47CD66D17F}"/>
                    </a:ext>
                  </a:extLst>
                </p:cNvPr>
                <p:cNvPicPr/>
                <p:nvPr/>
              </p:nvPicPr>
              <p:blipFill>
                <a:blip r:embed="rId122"/>
                <a:stretch>
                  <a:fillRect/>
                </a:stretch>
              </p:blipFill>
              <p:spPr>
                <a:xfrm>
                  <a:off x="9361800" y="2558684"/>
                  <a:ext cx="429840"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85" name="Freihand 84">
                  <a:extLst>
                    <a:ext uri="{FF2B5EF4-FFF2-40B4-BE49-F238E27FC236}">
                      <a16:creationId xmlns:a16="http://schemas.microsoft.com/office/drawing/2014/main" id="{D84D17DF-DBFD-4475-B988-3D85C9FBBA16}"/>
                    </a:ext>
                  </a:extLst>
                </p14:cNvPr>
                <p14:cNvContentPartPr/>
                <p14:nvPr/>
              </p14:nvContentPartPr>
              <p14:xfrm>
                <a:off x="7690320" y="3081044"/>
                <a:ext cx="115920" cy="184680"/>
              </p14:xfrm>
            </p:contentPart>
          </mc:Choice>
          <mc:Fallback xmlns="">
            <p:pic>
              <p:nvPicPr>
                <p:cNvPr id="85" name="Freihand 84">
                  <a:extLst>
                    <a:ext uri="{FF2B5EF4-FFF2-40B4-BE49-F238E27FC236}">
                      <a16:creationId xmlns:a16="http://schemas.microsoft.com/office/drawing/2014/main" id="{D84D17DF-DBFD-4475-B988-3D85C9FBBA16}"/>
                    </a:ext>
                  </a:extLst>
                </p:cNvPr>
                <p:cNvPicPr/>
                <p:nvPr/>
              </p:nvPicPr>
              <p:blipFill>
                <a:blip r:embed="rId124"/>
                <a:stretch>
                  <a:fillRect/>
                </a:stretch>
              </p:blipFill>
              <p:spPr>
                <a:xfrm>
                  <a:off x="7686000" y="3076724"/>
                  <a:ext cx="124560" cy="19332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86" name="Freihand 85">
                  <a:extLst>
                    <a:ext uri="{FF2B5EF4-FFF2-40B4-BE49-F238E27FC236}">
                      <a16:creationId xmlns:a16="http://schemas.microsoft.com/office/drawing/2014/main" id="{FBD80ECA-3E96-4941-8732-4E4C1B696500}"/>
                    </a:ext>
                  </a:extLst>
                </p14:cNvPr>
                <p14:cNvContentPartPr/>
                <p14:nvPr/>
              </p14:nvContentPartPr>
              <p14:xfrm>
                <a:off x="7807320" y="3081404"/>
                <a:ext cx="116280" cy="64800"/>
              </p14:xfrm>
            </p:contentPart>
          </mc:Choice>
          <mc:Fallback xmlns="">
            <p:pic>
              <p:nvPicPr>
                <p:cNvPr id="86" name="Freihand 85">
                  <a:extLst>
                    <a:ext uri="{FF2B5EF4-FFF2-40B4-BE49-F238E27FC236}">
                      <a16:creationId xmlns:a16="http://schemas.microsoft.com/office/drawing/2014/main" id="{FBD80ECA-3E96-4941-8732-4E4C1B696500}"/>
                    </a:ext>
                  </a:extLst>
                </p:cNvPr>
                <p:cNvPicPr/>
                <p:nvPr/>
              </p:nvPicPr>
              <p:blipFill>
                <a:blip r:embed="rId126"/>
                <a:stretch>
                  <a:fillRect/>
                </a:stretch>
              </p:blipFill>
              <p:spPr>
                <a:xfrm>
                  <a:off x="7803000" y="3077084"/>
                  <a:ext cx="12492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87" name="Freihand 86">
                  <a:extLst>
                    <a:ext uri="{FF2B5EF4-FFF2-40B4-BE49-F238E27FC236}">
                      <a16:creationId xmlns:a16="http://schemas.microsoft.com/office/drawing/2014/main" id="{313D34D1-EA38-49C3-8EFC-74E4C377F0E2}"/>
                    </a:ext>
                  </a:extLst>
                </p14:cNvPr>
                <p14:cNvContentPartPr/>
                <p14:nvPr/>
              </p14:nvContentPartPr>
              <p14:xfrm>
                <a:off x="7813440" y="3041084"/>
                <a:ext cx="91080" cy="124920"/>
              </p14:xfrm>
            </p:contentPart>
          </mc:Choice>
          <mc:Fallback xmlns="">
            <p:pic>
              <p:nvPicPr>
                <p:cNvPr id="87" name="Freihand 86">
                  <a:extLst>
                    <a:ext uri="{FF2B5EF4-FFF2-40B4-BE49-F238E27FC236}">
                      <a16:creationId xmlns:a16="http://schemas.microsoft.com/office/drawing/2014/main" id="{313D34D1-EA38-49C3-8EFC-74E4C377F0E2}"/>
                    </a:ext>
                  </a:extLst>
                </p:cNvPr>
                <p:cNvPicPr/>
                <p:nvPr/>
              </p:nvPicPr>
              <p:blipFill>
                <a:blip r:embed="rId128"/>
                <a:stretch>
                  <a:fillRect/>
                </a:stretch>
              </p:blipFill>
              <p:spPr>
                <a:xfrm>
                  <a:off x="7809120" y="3036764"/>
                  <a:ext cx="99720" cy="133560"/>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88" name="Freihand 87">
                  <a:extLst>
                    <a:ext uri="{FF2B5EF4-FFF2-40B4-BE49-F238E27FC236}">
                      <a16:creationId xmlns:a16="http://schemas.microsoft.com/office/drawing/2014/main" id="{C629AC6C-1168-4C11-BC6B-72CAAA841F73}"/>
                    </a:ext>
                  </a:extLst>
                </p14:cNvPr>
                <p14:cNvContentPartPr/>
                <p14:nvPr/>
              </p14:nvContentPartPr>
              <p14:xfrm>
                <a:off x="7877880" y="3068804"/>
                <a:ext cx="89640" cy="65880"/>
              </p14:xfrm>
            </p:contentPart>
          </mc:Choice>
          <mc:Fallback xmlns="">
            <p:pic>
              <p:nvPicPr>
                <p:cNvPr id="88" name="Freihand 87">
                  <a:extLst>
                    <a:ext uri="{FF2B5EF4-FFF2-40B4-BE49-F238E27FC236}">
                      <a16:creationId xmlns:a16="http://schemas.microsoft.com/office/drawing/2014/main" id="{C629AC6C-1168-4C11-BC6B-72CAAA841F73}"/>
                    </a:ext>
                  </a:extLst>
                </p:cNvPr>
                <p:cNvPicPr/>
                <p:nvPr/>
              </p:nvPicPr>
              <p:blipFill>
                <a:blip r:embed="rId130"/>
                <a:stretch>
                  <a:fillRect/>
                </a:stretch>
              </p:blipFill>
              <p:spPr>
                <a:xfrm>
                  <a:off x="7873560" y="3064484"/>
                  <a:ext cx="98280" cy="7452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90" name="Freihand 89">
                  <a:extLst>
                    <a:ext uri="{FF2B5EF4-FFF2-40B4-BE49-F238E27FC236}">
                      <a16:creationId xmlns:a16="http://schemas.microsoft.com/office/drawing/2014/main" id="{C0B26932-8DE5-40D9-B5E2-13AFDCE1C869}"/>
                    </a:ext>
                  </a:extLst>
                </p14:cNvPr>
                <p14:cNvContentPartPr/>
                <p14:nvPr/>
              </p14:nvContentPartPr>
              <p14:xfrm>
                <a:off x="7789320" y="3063764"/>
                <a:ext cx="164520" cy="91440"/>
              </p14:xfrm>
            </p:contentPart>
          </mc:Choice>
          <mc:Fallback xmlns="">
            <p:pic>
              <p:nvPicPr>
                <p:cNvPr id="90" name="Freihand 89">
                  <a:extLst>
                    <a:ext uri="{FF2B5EF4-FFF2-40B4-BE49-F238E27FC236}">
                      <a16:creationId xmlns:a16="http://schemas.microsoft.com/office/drawing/2014/main" id="{C0B26932-8DE5-40D9-B5E2-13AFDCE1C869}"/>
                    </a:ext>
                  </a:extLst>
                </p:cNvPr>
                <p:cNvPicPr/>
                <p:nvPr/>
              </p:nvPicPr>
              <p:blipFill>
                <a:blip r:embed="rId132"/>
                <a:stretch>
                  <a:fillRect/>
                </a:stretch>
              </p:blipFill>
              <p:spPr>
                <a:xfrm>
                  <a:off x="7785000" y="3059444"/>
                  <a:ext cx="173160" cy="10008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91" name="Freihand 90">
                  <a:extLst>
                    <a:ext uri="{FF2B5EF4-FFF2-40B4-BE49-F238E27FC236}">
                      <a16:creationId xmlns:a16="http://schemas.microsoft.com/office/drawing/2014/main" id="{74F3CF2A-7E2B-4ED7-846F-1D35981F8187}"/>
                    </a:ext>
                  </a:extLst>
                </p14:cNvPr>
                <p14:cNvContentPartPr/>
                <p14:nvPr/>
              </p14:nvContentPartPr>
              <p14:xfrm>
                <a:off x="7964280" y="3040364"/>
                <a:ext cx="105840" cy="111600"/>
              </p14:xfrm>
            </p:contentPart>
          </mc:Choice>
          <mc:Fallback xmlns="">
            <p:pic>
              <p:nvPicPr>
                <p:cNvPr id="91" name="Freihand 90">
                  <a:extLst>
                    <a:ext uri="{FF2B5EF4-FFF2-40B4-BE49-F238E27FC236}">
                      <a16:creationId xmlns:a16="http://schemas.microsoft.com/office/drawing/2014/main" id="{74F3CF2A-7E2B-4ED7-846F-1D35981F8187}"/>
                    </a:ext>
                  </a:extLst>
                </p:cNvPr>
                <p:cNvPicPr/>
                <p:nvPr/>
              </p:nvPicPr>
              <p:blipFill>
                <a:blip r:embed="rId134"/>
                <a:stretch>
                  <a:fillRect/>
                </a:stretch>
              </p:blipFill>
              <p:spPr>
                <a:xfrm>
                  <a:off x="7959960" y="3036044"/>
                  <a:ext cx="114480" cy="12024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92" name="Freihand 91">
                  <a:extLst>
                    <a:ext uri="{FF2B5EF4-FFF2-40B4-BE49-F238E27FC236}">
                      <a16:creationId xmlns:a16="http://schemas.microsoft.com/office/drawing/2014/main" id="{C713D406-802F-4DF4-9E83-664B4D6932D5}"/>
                    </a:ext>
                  </a:extLst>
                </p14:cNvPr>
                <p14:cNvContentPartPr/>
                <p14:nvPr/>
              </p14:nvContentPartPr>
              <p14:xfrm>
                <a:off x="8070120" y="3059084"/>
                <a:ext cx="25560" cy="71280"/>
              </p14:xfrm>
            </p:contentPart>
          </mc:Choice>
          <mc:Fallback xmlns="">
            <p:pic>
              <p:nvPicPr>
                <p:cNvPr id="92" name="Freihand 91">
                  <a:extLst>
                    <a:ext uri="{FF2B5EF4-FFF2-40B4-BE49-F238E27FC236}">
                      <a16:creationId xmlns:a16="http://schemas.microsoft.com/office/drawing/2014/main" id="{C713D406-802F-4DF4-9E83-664B4D6932D5}"/>
                    </a:ext>
                  </a:extLst>
                </p:cNvPr>
                <p:cNvPicPr/>
                <p:nvPr/>
              </p:nvPicPr>
              <p:blipFill>
                <a:blip r:embed="rId136"/>
                <a:stretch>
                  <a:fillRect/>
                </a:stretch>
              </p:blipFill>
              <p:spPr>
                <a:xfrm>
                  <a:off x="8065800" y="3054764"/>
                  <a:ext cx="34200" cy="79920"/>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94" name="Freihand 93">
                  <a:extLst>
                    <a:ext uri="{FF2B5EF4-FFF2-40B4-BE49-F238E27FC236}">
                      <a16:creationId xmlns:a16="http://schemas.microsoft.com/office/drawing/2014/main" id="{DBBFE5D0-17EF-4484-B92C-4862EB0F2CE7}"/>
                    </a:ext>
                  </a:extLst>
                </p14:cNvPr>
                <p14:cNvContentPartPr/>
                <p14:nvPr/>
              </p14:nvContentPartPr>
              <p14:xfrm>
                <a:off x="8130960" y="2966564"/>
                <a:ext cx="204480" cy="172800"/>
              </p14:xfrm>
            </p:contentPart>
          </mc:Choice>
          <mc:Fallback xmlns="">
            <p:pic>
              <p:nvPicPr>
                <p:cNvPr id="94" name="Freihand 93">
                  <a:extLst>
                    <a:ext uri="{FF2B5EF4-FFF2-40B4-BE49-F238E27FC236}">
                      <a16:creationId xmlns:a16="http://schemas.microsoft.com/office/drawing/2014/main" id="{DBBFE5D0-17EF-4484-B92C-4862EB0F2CE7}"/>
                    </a:ext>
                  </a:extLst>
                </p:cNvPr>
                <p:cNvPicPr/>
                <p:nvPr/>
              </p:nvPicPr>
              <p:blipFill>
                <a:blip r:embed="rId138"/>
                <a:stretch>
                  <a:fillRect/>
                </a:stretch>
              </p:blipFill>
              <p:spPr>
                <a:xfrm>
                  <a:off x="8126640" y="2962244"/>
                  <a:ext cx="213120" cy="18144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95" name="Freihand 94">
                  <a:extLst>
                    <a:ext uri="{FF2B5EF4-FFF2-40B4-BE49-F238E27FC236}">
                      <a16:creationId xmlns:a16="http://schemas.microsoft.com/office/drawing/2014/main" id="{D5F59D96-8360-4354-ABE7-4C4E36060FCB}"/>
                    </a:ext>
                  </a:extLst>
                </p14:cNvPr>
                <p14:cNvContentPartPr/>
                <p14:nvPr/>
              </p14:nvContentPartPr>
              <p14:xfrm>
                <a:off x="8219520" y="3033164"/>
                <a:ext cx="25200" cy="97560"/>
              </p14:xfrm>
            </p:contentPart>
          </mc:Choice>
          <mc:Fallback xmlns="">
            <p:pic>
              <p:nvPicPr>
                <p:cNvPr id="95" name="Freihand 94">
                  <a:extLst>
                    <a:ext uri="{FF2B5EF4-FFF2-40B4-BE49-F238E27FC236}">
                      <a16:creationId xmlns:a16="http://schemas.microsoft.com/office/drawing/2014/main" id="{D5F59D96-8360-4354-ABE7-4C4E36060FCB}"/>
                    </a:ext>
                  </a:extLst>
                </p:cNvPr>
                <p:cNvPicPr/>
                <p:nvPr/>
              </p:nvPicPr>
              <p:blipFill>
                <a:blip r:embed="rId140"/>
                <a:stretch>
                  <a:fillRect/>
                </a:stretch>
              </p:blipFill>
              <p:spPr>
                <a:xfrm>
                  <a:off x="8215200" y="3028844"/>
                  <a:ext cx="33840" cy="106200"/>
                </a:xfrm>
                <a:prstGeom prst="rect">
                  <a:avLst/>
                </a:prstGeom>
              </p:spPr>
            </p:pic>
          </mc:Fallback>
        </mc:AlternateContent>
        <mc:AlternateContent xmlns:mc="http://schemas.openxmlformats.org/markup-compatibility/2006" xmlns:p14="http://schemas.microsoft.com/office/powerpoint/2010/main">
          <mc:Choice Requires="p14">
            <p:contentPart p14:bwMode="auto" r:id="rId141">
              <p14:nvContentPartPr>
                <p14:cNvPr id="96" name="Freihand 95">
                  <a:extLst>
                    <a:ext uri="{FF2B5EF4-FFF2-40B4-BE49-F238E27FC236}">
                      <a16:creationId xmlns:a16="http://schemas.microsoft.com/office/drawing/2014/main" id="{95B3C80A-E080-4CD0-BBD0-3D9A1F7F4C6B}"/>
                    </a:ext>
                  </a:extLst>
                </p14:cNvPr>
                <p14:cNvContentPartPr/>
                <p14:nvPr/>
              </p14:nvContentPartPr>
              <p14:xfrm>
                <a:off x="8276760" y="3020564"/>
                <a:ext cx="172440" cy="96840"/>
              </p14:xfrm>
            </p:contentPart>
          </mc:Choice>
          <mc:Fallback xmlns="">
            <p:pic>
              <p:nvPicPr>
                <p:cNvPr id="96" name="Freihand 95">
                  <a:extLst>
                    <a:ext uri="{FF2B5EF4-FFF2-40B4-BE49-F238E27FC236}">
                      <a16:creationId xmlns:a16="http://schemas.microsoft.com/office/drawing/2014/main" id="{95B3C80A-E080-4CD0-BBD0-3D9A1F7F4C6B}"/>
                    </a:ext>
                  </a:extLst>
                </p:cNvPr>
                <p:cNvPicPr/>
                <p:nvPr/>
              </p:nvPicPr>
              <p:blipFill>
                <a:blip r:embed="rId142"/>
                <a:stretch>
                  <a:fillRect/>
                </a:stretch>
              </p:blipFill>
              <p:spPr>
                <a:xfrm>
                  <a:off x="8272440" y="3016244"/>
                  <a:ext cx="18108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143">
              <p14:nvContentPartPr>
                <p14:cNvPr id="97" name="Freihand 96">
                  <a:extLst>
                    <a:ext uri="{FF2B5EF4-FFF2-40B4-BE49-F238E27FC236}">
                      <a16:creationId xmlns:a16="http://schemas.microsoft.com/office/drawing/2014/main" id="{DC343096-0FE2-485C-B69E-F751B9BA2F69}"/>
                    </a:ext>
                  </a:extLst>
                </p14:cNvPr>
                <p14:cNvContentPartPr/>
                <p14:nvPr/>
              </p14:nvContentPartPr>
              <p14:xfrm>
                <a:off x="8322480" y="2899604"/>
                <a:ext cx="360" cy="360"/>
              </p14:xfrm>
            </p:contentPart>
          </mc:Choice>
          <mc:Fallback xmlns="">
            <p:pic>
              <p:nvPicPr>
                <p:cNvPr id="97" name="Freihand 96">
                  <a:extLst>
                    <a:ext uri="{FF2B5EF4-FFF2-40B4-BE49-F238E27FC236}">
                      <a16:creationId xmlns:a16="http://schemas.microsoft.com/office/drawing/2014/main" id="{DC343096-0FE2-485C-B69E-F751B9BA2F69}"/>
                    </a:ext>
                  </a:extLst>
                </p:cNvPr>
                <p:cNvPicPr/>
                <p:nvPr/>
              </p:nvPicPr>
              <p:blipFill>
                <a:blip r:embed="rId42"/>
                <a:stretch>
                  <a:fillRect/>
                </a:stretch>
              </p:blipFill>
              <p:spPr>
                <a:xfrm>
                  <a:off x="8318160" y="2895284"/>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44">
              <p14:nvContentPartPr>
                <p14:cNvPr id="98" name="Freihand 97">
                  <a:extLst>
                    <a:ext uri="{FF2B5EF4-FFF2-40B4-BE49-F238E27FC236}">
                      <a16:creationId xmlns:a16="http://schemas.microsoft.com/office/drawing/2014/main" id="{6D52F7D0-D47D-4601-AF64-47995381FC72}"/>
                    </a:ext>
                  </a:extLst>
                </p14:cNvPr>
                <p14:cNvContentPartPr/>
                <p14:nvPr/>
              </p14:nvContentPartPr>
              <p14:xfrm>
                <a:off x="8030520" y="2849204"/>
                <a:ext cx="16200" cy="9720"/>
              </p14:xfrm>
            </p:contentPart>
          </mc:Choice>
          <mc:Fallback xmlns="">
            <p:pic>
              <p:nvPicPr>
                <p:cNvPr id="98" name="Freihand 97">
                  <a:extLst>
                    <a:ext uri="{FF2B5EF4-FFF2-40B4-BE49-F238E27FC236}">
                      <a16:creationId xmlns:a16="http://schemas.microsoft.com/office/drawing/2014/main" id="{6D52F7D0-D47D-4601-AF64-47995381FC72}"/>
                    </a:ext>
                  </a:extLst>
                </p:cNvPr>
                <p:cNvPicPr/>
                <p:nvPr/>
              </p:nvPicPr>
              <p:blipFill>
                <a:blip r:embed="rId145"/>
                <a:stretch>
                  <a:fillRect/>
                </a:stretch>
              </p:blipFill>
              <p:spPr>
                <a:xfrm>
                  <a:off x="8026200" y="2844884"/>
                  <a:ext cx="2484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100" name="Freihand 99">
                  <a:extLst>
                    <a:ext uri="{FF2B5EF4-FFF2-40B4-BE49-F238E27FC236}">
                      <a16:creationId xmlns:a16="http://schemas.microsoft.com/office/drawing/2014/main" id="{5A408FCB-99A1-466F-B911-9C671A4F7764}"/>
                    </a:ext>
                  </a:extLst>
                </p14:cNvPr>
                <p14:cNvContentPartPr/>
                <p14:nvPr/>
              </p14:nvContentPartPr>
              <p14:xfrm>
                <a:off x="8673840" y="2914004"/>
                <a:ext cx="110880" cy="213840"/>
              </p14:xfrm>
            </p:contentPart>
          </mc:Choice>
          <mc:Fallback xmlns="">
            <p:pic>
              <p:nvPicPr>
                <p:cNvPr id="100" name="Freihand 99">
                  <a:extLst>
                    <a:ext uri="{FF2B5EF4-FFF2-40B4-BE49-F238E27FC236}">
                      <a16:creationId xmlns:a16="http://schemas.microsoft.com/office/drawing/2014/main" id="{5A408FCB-99A1-466F-B911-9C671A4F7764}"/>
                    </a:ext>
                  </a:extLst>
                </p:cNvPr>
                <p:cNvPicPr/>
                <p:nvPr/>
              </p:nvPicPr>
              <p:blipFill>
                <a:blip r:embed="rId147"/>
                <a:stretch>
                  <a:fillRect/>
                </a:stretch>
              </p:blipFill>
              <p:spPr>
                <a:xfrm>
                  <a:off x="8669520" y="2909684"/>
                  <a:ext cx="119520" cy="222480"/>
                </a:xfrm>
                <a:prstGeom prst="rect">
                  <a:avLst/>
                </a:prstGeom>
              </p:spPr>
            </p:pic>
          </mc:Fallback>
        </mc:AlternateContent>
        <mc:AlternateContent xmlns:mc="http://schemas.openxmlformats.org/markup-compatibility/2006" xmlns:p14="http://schemas.microsoft.com/office/powerpoint/2010/main">
          <mc:Choice Requires="p14">
            <p:contentPart p14:bwMode="auto" r:id="rId148">
              <p14:nvContentPartPr>
                <p14:cNvPr id="101" name="Freihand 100">
                  <a:extLst>
                    <a:ext uri="{FF2B5EF4-FFF2-40B4-BE49-F238E27FC236}">
                      <a16:creationId xmlns:a16="http://schemas.microsoft.com/office/drawing/2014/main" id="{0D2768C2-AABF-400A-B351-5DEEAF00D82F}"/>
                    </a:ext>
                  </a:extLst>
                </p14:cNvPr>
                <p14:cNvContentPartPr/>
                <p14:nvPr/>
              </p14:nvContentPartPr>
              <p14:xfrm>
                <a:off x="8847000" y="2876924"/>
                <a:ext cx="148680" cy="176760"/>
              </p14:xfrm>
            </p:contentPart>
          </mc:Choice>
          <mc:Fallback xmlns="">
            <p:pic>
              <p:nvPicPr>
                <p:cNvPr id="101" name="Freihand 100">
                  <a:extLst>
                    <a:ext uri="{FF2B5EF4-FFF2-40B4-BE49-F238E27FC236}">
                      <a16:creationId xmlns:a16="http://schemas.microsoft.com/office/drawing/2014/main" id="{0D2768C2-AABF-400A-B351-5DEEAF00D82F}"/>
                    </a:ext>
                  </a:extLst>
                </p:cNvPr>
                <p:cNvPicPr/>
                <p:nvPr/>
              </p:nvPicPr>
              <p:blipFill>
                <a:blip r:embed="rId149"/>
                <a:stretch>
                  <a:fillRect/>
                </a:stretch>
              </p:blipFill>
              <p:spPr>
                <a:xfrm>
                  <a:off x="8842680" y="2872604"/>
                  <a:ext cx="157320" cy="18540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02" name="Freihand 101">
                  <a:extLst>
                    <a:ext uri="{FF2B5EF4-FFF2-40B4-BE49-F238E27FC236}">
                      <a16:creationId xmlns:a16="http://schemas.microsoft.com/office/drawing/2014/main" id="{68791B86-5E8E-4272-885E-B08E0A0B8371}"/>
                    </a:ext>
                  </a:extLst>
                </p14:cNvPr>
                <p14:cNvContentPartPr/>
                <p14:nvPr/>
              </p14:nvContentPartPr>
              <p14:xfrm>
                <a:off x="8908560" y="2987444"/>
                <a:ext cx="369360" cy="85680"/>
              </p14:xfrm>
            </p:contentPart>
          </mc:Choice>
          <mc:Fallback xmlns="">
            <p:pic>
              <p:nvPicPr>
                <p:cNvPr id="102" name="Freihand 101">
                  <a:extLst>
                    <a:ext uri="{FF2B5EF4-FFF2-40B4-BE49-F238E27FC236}">
                      <a16:creationId xmlns:a16="http://schemas.microsoft.com/office/drawing/2014/main" id="{68791B86-5E8E-4272-885E-B08E0A0B8371}"/>
                    </a:ext>
                  </a:extLst>
                </p:cNvPr>
                <p:cNvPicPr/>
                <p:nvPr/>
              </p:nvPicPr>
              <p:blipFill>
                <a:blip r:embed="rId151"/>
                <a:stretch>
                  <a:fillRect/>
                </a:stretch>
              </p:blipFill>
              <p:spPr>
                <a:xfrm>
                  <a:off x="8904240" y="2983124"/>
                  <a:ext cx="37800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152">
              <p14:nvContentPartPr>
                <p14:cNvPr id="103" name="Freihand 102">
                  <a:extLst>
                    <a:ext uri="{FF2B5EF4-FFF2-40B4-BE49-F238E27FC236}">
                      <a16:creationId xmlns:a16="http://schemas.microsoft.com/office/drawing/2014/main" id="{FC0FD31F-24C5-4C95-9119-1DD7996710B3}"/>
                    </a:ext>
                  </a:extLst>
                </p14:cNvPr>
                <p14:cNvContentPartPr/>
                <p14:nvPr/>
              </p14:nvContentPartPr>
              <p14:xfrm>
                <a:off x="9290160" y="2953964"/>
                <a:ext cx="126360" cy="101520"/>
              </p14:xfrm>
            </p:contentPart>
          </mc:Choice>
          <mc:Fallback xmlns="">
            <p:pic>
              <p:nvPicPr>
                <p:cNvPr id="103" name="Freihand 102">
                  <a:extLst>
                    <a:ext uri="{FF2B5EF4-FFF2-40B4-BE49-F238E27FC236}">
                      <a16:creationId xmlns:a16="http://schemas.microsoft.com/office/drawing/2014/main" id="{FC0FD31F-24C5-4C95-9119-1DD7996710B3}"/>
                    </a:ext>
                  </a:extLst>
                </p:cNvPr>
                <p:cNvPicPr/>
                <p:nvPr/>
              </p:nvPicPr>
              <p:blipFill>
                <a:blip r:embed="rId153"/>
                <a:stretch>
                  <a:fillRect/>
                </a:stretch>
              </p:blipFill>
              <p:spPr>
                <a:xfrm>
                  <a:off x="9285840" y="2949644"/>
                  <a:ext cx="135000" cy="110160"/>
                </a:xfrm>
                <a:prstGeom prst="rect">
                  <a:avLst/>
                </a:prstGeom>
              </p:spPr>
            </p:pic>
          </mc:Fallback>
        </mc:AlternateContent>
        <mc:AlternateContent xmlns:mc="http://schemas.openxmlformats.org/markup-compatibility/2006" xmlns:p14="http://schemas.microsoft.com/office/powerpoint/2010/main">
          <mc:Choice Requires="p14">
            <p:contentPart p14:bwMode="auto" r:id="rId154">
              <p14:nvContentPartPr>
                <p14:cNvPr id="104" name="Freihand 103">
                  <a:extLst>
                    <a:ext uri="{FF2B5EF4-FFF2-40B4-BE49-F238E27FC236}">
                      <a16:creationId xmlns:a16="http://schemas.microsoft.com/office/drawing/2014/main" id="{8D961D69-B85A-431C-9C5A-13B1E4E5EDA3}"/>
                    </a:ext>
                  </a:extLst>
                </p14:cNvPr>
                <p14:cNvContentPartPr/>
                <p14:nvPr/>
              </p14:nvContentPartPr>
              <p14:xfrm>
                <a:off x="9316800" y="2992484"/>
                <a:ext cx="144360" cy="20520"/>
              </p14:xfrm>
            </p:contentPart>
          </mc:Choice>
          <mc:Fallback xmlns="">
            <p:pic>
              <p:nvPicPr>
                <p:cNvPr id="104" name="Freihand 103">
                  <a:extLst>
                    <a:ext uri="{FF2B5EF4-FFF2-40B4-BE49-F238E27FC236}">
                      <a16:creationId xmlns:a16="http://schemas.microsoft.com/office/drawing/2014/main" id="{8D961D69-B85A-431C-9C5A-13B1E4E5EDA3}"/>
                    </a:ext>
                  </a:extLst>
                </p:cNvPr>
                <p:cNvPicPr/>
                <p:nvPr/>
              </p:nvPicPr>
              <p:blipFill>
                <a:blip r:embed="rId155"/>
                <a:stretch>
                  <a:fillRect/>
                </a:stretch>
              </p:blipFill>
              <p:spPr>
                <a:xfrm>
                  <a:off x="9312480" y="2988164"/>
                  <a:ext cx="153000" cy="29160"/>
                </a:xfrm>
                <a:prstGeom prst="rect">
                  <a:avLst/>
                </a:prstGeom>
              </p:spPr>
            </p:pic>
          </mc:Fallback>
        </mc:AlternateContent>
        <mc:AlternateContent xmlns:mc="http://schemas.openxmlformats.org/markup-compatibility/2006" xmlns:p14="http://schemas.microsoft.com/office/powerpoint/2010/main">
          <mc:Choice Requires="p14">
            <p:contentPart p14:bwMode="auto" r:id="rId156">
              <p14:nvContentPartPr>
                <p14:cNvPr id="105" name="Freihand 104">
                  <a:extLst>
                    <a:ext uri="{FF2B5EF4-FFF2-40B4-BE49-F238E27FC236}">
                      <a16:creationId xmlns:a16="http://schemas.microsoft.com/office/drawing/2014/main" id="{8A30AB9C-A319-4CC4-82C5-190C7514C789}"/>
                    </a:ext>
                  </a:extLst>
                </p14:cNvPr>
                <p14:cNvContentPartPr/>
                <p14:nvPr/>
              </p14:nvContentPartPr>
              <p14:xfrm>
                <a:off x="9438840" y="2958284"/>
                <a:ext cx="101160" cy="145800"/>
              </p14:xfrm>
            </p:contentPart>
          </mc:Choice>
          <mc:Fallback xmlns="">
            <p:pic>
              <p:nvPicPr>
                <p:cNvPr id="105" name="Freihand 104">
                  <a:extLst>
                    <a:ext uri="{FF2B5EF4-FFF2-40B4-BE49-F238E27FC236}">
                      <a16:creationId xmlns:a16="http://schemas.microsoft.com/office/drawing/2014/main" id="{8A30AB9C-A319-4CC4-82C5-190C7514C789}"/>
                    </a:ext>
                  </a:extLst>
                </p:cNvPr>
                <p:cNvPicPr/>
                <p:nvPr/>
              </p:nvPicPr>
              <p:blipFill>
                <a:blip r:embed="rId157"/>
                <a:stretch>
                  <a:fillRect/>
                </a:stretch>
              </p:blipFill>
              <p:spPr>
                <a:xfrm>
                  <a:off x="9434520" y="2953964"/>
                  <a:ext cx="109800" cy="154440"/>
                </a:xfrm>
                <a:prstGeom prst="rect">
                  <a:avLst/>
                </a:prstGeom>
              </p:spPr>
            </p:pic>
          </mc:Fallback>
        </mc:AlternateContent>
        <mc:AlternateContent xmlns:mc="http://schemas.openxmlformats.org/markup-compatibility/2006" xmlns:p14="http://schemas.microsoft.com/office/powerpoint/2010/main">
          <mc:Choice Requires="p14">
            <p:contentPart p14:bwMode="auto" r:id="rId158">
              <p14:nvContentPartPr>
                <p14:cNvPr id="106" name="Freihand 105">
                  <a:extLst>
                    <a:ext uri="{FF2B5EF4-FFF2-40B4-BE49-F238E27FC236}">
                      <a16:creationId xmlns:a16="http://schemas.microsoft.com/office/drawing/2014/main" id="{4BAB3B88-D15F-42C9-87D3-405D4A70F785}"/>
                    </a:ext>
                  </a:extLst>
                </p14:cNvPr>
                <p14:cNvContentPartPr/>
                <p14:nvPr/>
              </p14:nvContentPartPr>
              <p14:xfrm>
                <a:off x="9549720" y="2950004"/>
                <a:ext cx="228960" cy="90720"/>
              </p14:xfrm>
            </p:contentPart>
          </mc:Choice>
          <mc:Fallback xmlns="">
            <p:pic>
              <p:nvPicPr>
                <p:cNvPr id="106" name="Freihand 105">
                  <a:extLst>
                    <a:ext uri="{FF2B5EF4-FFF2-40B4-BE49-F238E27FC236}">
                      <a16:creationId xmlns:a16="http://schemas.microsoft.com/office/drawing/2014/main" id="{4BAB3B88-D15F-42C9-87D3-405D4A70F785}"/>
                    </a:ext>
                  </a:extLst>
                </p:cNvPr>
                <p:cNvPicPr/>
                <p:nvPr/>
              </p:nvPicPr>
              <p:blipFill>
                <a:blip r:embed="rId159"/>
                <a:stretch>
                  <a:fillRect/>
                </a:stretch>
              </p:blipFill>
              <p:spPr>
                <a:xfrm>
                  <a:off x="9545400" y="2945684"/>
                  <a:ext cx="237600" cy="99360"/>
                </a:xfrm>
                <a:prstGeom prst="rect">
                  <a:avLst/>
                </a:prstGeom>
              </p:spPr>
            </p:pic>
          </mc:Fallback>
        </mc:AlternateContent>
        <mc:AlternateContent xmlns:mc="http://schemas.openxmlformats.org/markup-compatibility/2006" xmlns:p14="http://schemas.microsoft.com/office/powerpoint/2010/main">
          <mc:Choice Requires="p14">
            <p:contentPart p14:bwMode="auto" r:id="rId160">
              <p14:nvContentPartPr>
                <p14:cNvPr id="107" name="Freihand 106">
                  <a:extLst>
                    <a:ext uri="{FF2B5EF4-FFF2-40B4-BE49-F238E27FC236}">
                      <a16:creationId xmlns:a16="http://schemas.microsoft.com/office/drawing/2014/main" id="{873E6607-7511-4076-9DEE-A0DFF40D86C4}"/>
                    </a:ext>
                  </a:extLst>
                </p14:cNvPr>
                <p14:cNvContentPartPr/>
                <p14:nvPr/>
              </p14:nvContentPartPr>
              <p14:xfrm>
                <a:off x="9775800" y="2914004"/>
                <a:ext cx="84600" cy="104040"/>
              </p14:xfrm>
            </p:contentPart>
          </mc:Choice>
          <mc:Fallback xmlns="">
            <p:pic>
              <p:nvPicPr>
                <p:cNvPr id="107" name="Freihand 106">
                  <a:extLst>
                    <a:ext uri="{FF2B5EF4-FFF2-40B4-BE49-F238E27FC236}">
                      <a16:creationId xmlns:a16="http://schemas.microsoft.com/office/drawing/2014/main" id="{873E6607-7511-4076-9DEE-A0DFF40D86C4}"/>
                    </a:ext>
                  </a:extLst>
                </p:cNvPr>
                <p:cNvPicPr/>
                <p:nvPr/>
              </p:nvPicPr>
              <p:blipFill>
                <a:blip r:embed="rId161"/>
                <a:stretch>
                  <a:fillRect/>
                </a:stretch>
              </p:blipFill>
              <p:spPr>
                <a:xfrm>
                  <a:off x="9771480" y="2909684"/>
                  <a:ext cx="93240" cy="112680"/>
                </a:xfrm>
                <a:prstGeom prst="rect">
                  <a:avLst/>
                </a:prstGeom>
              </p:spPr>
            </p:pic>
          </mc:Fallback>
        </mc:AlternateContent>
        <mc:AlternateContent xmlns:mc="http://schemas.openxmlformats.org/markup-compatibility/2006" xmlns:p14="http://schemas.microsoft.com/office/powerpoint/2010/main">
          <mc:Choice Requires="p14">
            <p:contentPart p14:bwMode="auto" r:id="rId162">
              <p14:nvContentPartPr>
                <p14:cNvPr id="108" name="Freihand 107">
                  <a:extLst>
                    <a:ext uri="{FF2B5EF4-FFF2-40B4-BE49-F238E27FC236}">
                      <a16:creationId xmlns:a16="http://schemas.microsoft.com/office/drawing/2014/main" id="{12316F7A-2685-4E6D-A231-52DAF3A7B269}"/>
                    </a:ext>
                  </a:extLst>
                </p14:cNvPr>
                <p14:cNvContentPartPr/>
                <p14:nvPr/>
              </p14:nvContentPartPr>
              <p14:xfrm>
                <a:off x="9916920" y="2858924"/>
                <a:ext cx="218160" cy="147600"/>
              </p14:xfrm>
            </p:contentPart>
          </mc:Choice>
          <mc:Fallback xmlns="">
            <p:pic>
              <p:nvPicPr>
                <p:cNvPr id="108" name="Freihand 107">
                  <a:extLst>
                    <a:ext uri="{FF2B5EF4-FFF2-40B4-BE49-F238E27FC236}">
                      <a16:creationId xmlns:a16="http://schemas.microsoft.com/office/drawing/2014/main" id="{12316F7A-2685-4E6D-A231-52DAF3A7B269}"/>
                    </a:ext>
                  </a:extLst>
                </p:cNvPr>
                <p:cNvPicPr/>
                <p:nvPr/>
              </p:nvPicPr>
              <p:blipFill>
                <a:blip r:embed="rId163"/>
                <a:stretch>
                  <a:fillRect/>
                </a:stretch>
              </p:blipFill>
              <p:spPr>
                <a:xfrm>
                  <a:off x="9912600" y="2854604"/>
                  <a:ext cx="226800" cy="156240"/>
                </a:xfrm>
                <a:prstGeom prst="rect">
                  <a:avLst/>
                </a:prstGeom>
              </p:spPr>
            </p:pic>
          </mc:Fallback>
        </mc:AlternateContent>
        <mc:AlternateContent xmlns:mc="http://schemas.openxmlformats.org/markup-compatibility/2006" xmlns:p14="http://schemas.microsoft.com/office/powerpoint/2010/main">
          <mc:Choice Requires="p14">
            <p:contentPart p14:bwMode="auto" r:id="rId164">
              <p14:nvContentPartPr>
                <p14:cNvPr id="109" name="Freihand 108">
                  <a:extLst>
                    <a:ext uri="{FF2B5EF4-FFF2-40B4-BE49-F238E27FC236}">
                      <a16:creationId xmlns:a16="http://schemas.microsoft.com/office/drawing/2014/main" id="{B96C7311-4E03-4362-9472-FFFA43539C83}"/>
                    </a:ext>
                  </a:extLst>
                </p14:cNvPr>
                <p14:cNvContentPartPr/>
                <p14:nvPr/>
              </p14:nvContentPartPr>
              <p14:xfrm>
                <a:off x="10116000" y="2936324"/>
                <a:ext cx="127080" cy="57600"/>
              </p14:xfrm>
            </p:contentPart>
          </mc:Choice>
          <mc:Fallback xmlns="">
            <p:pic>
              <p:nvPicPr>
                <p:cNvPr id="109" name="Freihand 108">
                  <a:extLst>
                    <a:ext uri="{FF2B5EF4-FFF2-40B4-BE49-F238E27FC236}">
                      <a16:creationId xmlns:a16="http://schemas.microsoft.com/office/drawing/2014/main" id="{B96C7311-4E03-4362-9472-FFFA43539C83}"/>
                    </a:ext>
                  </a:extLst>
                </p:cNvPr>
                <p:cNvPicPr/>
                <p:nvPr/>
              </p:nvPicPr>
              <p:blipFill>
                <a:blip r:embed="rId165"/>
                <a:stretch>
                  <a:fillRect/>
                </a:stretch>
              </p:blipFill>
              <p:spPr>
                <a:xfrm>
                  <a:off x="10111680" y="2932004"/>
                  <a:ext cx="13572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166">
              <p14:nvContentPartPr>
                <p14:cNvPr id="110" name="Freihand 109">
                  <a:extLst>
                    <a:ext uri="{FF2B5EF4-FFF2-40B4-BE49-F238E27FC236}">
                      <a16:creationId xmlns:a16="http://schemas.microsoft.com/office/drawing/2014/main" id="{96777720-A734-495E-84EE-53EFC86C523D}"/>
                    </a:ext>
                  </a:extLst>
                </p14:cNvPr>
                <p14:cNvContentPartPr/>
                <p14:nvPr/>
              </p14:nvContentPartPr>
              <p14:xfrm>
                <a:off x="10230480" y="2936324"/>
                <a:ext cx="81360" cy="75240"/>
              </p14:xfrm>
            </p:contentPart>
          </mc:Choice>
          <mc:Fallback xmlns="">
            <p:pic>
              <p:nvPicPr>
                <p:cNvPr id="110" name="Freihand 109">
                  <a:extLst>
                    <a:ext uri="{FF2B5EF4-FFF2-40B4-BE49-F238E27FC236}">
                      <a16:creationId xmlns:a16="http://schemas.microsoft.com/office/drawing/2014/main" id="{96777720-A734-495E-84EE-53EFC86C523D}"/>
                    </a:ext>
                  </a:extLst>
                </p:cNvPr>
                <p:cNvPicPr/>
                <p:nvPr/>
              </p:nvPicPr>
              <p:blipFill>
                <a:blip r:embed="rId167"/>
                <a:stretch>
                  <a:fillRect/>
                </a:stretch>
              </p:blipFill>
              <p:spPr>
                <a:xfrm>
                  <a:off x="10226160" y="2932004"/>
                  <a:ext cx="9000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168">
              <p14:nvContentPartPr>
                <p14:cNvPr id="111" name="Freihand 110">
                  <a:extLst>
                    <a:ext uri="{FF2B5EF4-FFF2-40B4-BE49-F238E27FC236}">
                      <a16:creationId xmlns:a16="http://schemas.microsoft.com/office/drawing/2014/main" id="{DE9EBE70-5BF4-4BCA-B81B-3F71599D6BC4}"/>
                    </a:ext>
                  </a:extLst>
                </p14:cNvPr>
                <p14:cNvContentPartPr/>
                <p14:nvPr/>
              </p14:nvContentPartPr>
              <p14:xfrm>
                <a:off x="10339200" y="2831564"/>
                <a:ext cx="110880" cy="172800"/>
              </p14:xfrm>
            </p:contentPart>
          </mc:Choice>
          <mc:Fallback xmlns="">
            <p:pic>
              <p:nvPicPr>
                <p:cNvPr id="111" name="Freihand 110">
                  <a:extLst>
                    <a:ext uri="{FF2B5EF4-FFF2-40B4-BE49-F238E27FC236}">
                      <a16:creationId xmlns:a16="http://schemas.microsoft.com/office/drawing/2014/main" id="{DE9EBE70-5BF4-4BCA-B81B-3F71599D6BC4}"/>
                    </a:ext>
                  </a:extLst>
                </p:cNvPr>
                <p:cNvPicPr/>
                <p:nvPr/>
              </p:nvPicPr>
              <p:blipFill>
                <a:blip r:embed="rId169"/>
                <a:stretch>
                  <a:fillRect/>
                </a:stretch>
              </p:blipFill>
              <p:spPr>
                <a:xfrm>
                  <a:off x="10334880" y="2827244"/>
                  <a:ext cx="119520" cy="181440"/>
                </a:xfrm>
                <a:prstGeom prst="rect">
                  <a:avLst/>
                </a:prstGeom>
              </p:spPr>
            </p:pic>
          </mc:Fallback>
        </mc:AlternateContent>
        <mc:AlternateContent xmlns:mc="http://schemas.openxmlformats.org/markup-compatibility/2006" xmlns:p14="http://schemas.microsoft.com/office/powerpoint/2010/main">
          <mc:Choice Requires="p14">
            <p:contentPart p14:bwMode="auto" r:id="rId170">
              <p14:nvContentPartPr>
                <p14:cNvPr id="112" name="Freihand 111">
                  <a:extLst>
                    <a:ext uri="{FF2B5EF4-FFF2-40B4-BE49-F238E27FC236}">
                      <a16:creationId xmlns:a16="http://schemas.microsoft.com/office/drawing/2014/main" id="{0A6FD96C-BC4C-4AD2-9050-9C32EF82AFFA}"/>
                    </a:ext>
                  </a:extLst>
                </p14:cNvPr>
                <p14:cNvContentPartPr/>
                <p14:nvPr/>
              </p14:nvContentPartPr>
              <p14:xfrm>
                <a:off x="10458720" y="2864684"/>
                <a:ext cx="123480" cy="117360"/>
              </p14:xfrm>
            </p:contentPart>
          </mc:Choice>
          <mc:Fallback xmlns="">
            <p:pic>
              <p:nvPicPr>
                <p:cNvPr id="112" name="Freihand 111">
                  <a:extLst>
                    <a:ext uri="{FF2B5EF4-FFF2-40B4-BE49-F238E27FC236}">
                      <a16:creationId xmlns:a16="http://schemas.microsoft.com/office/drawing/2014/main" id="{0A6FD96C-BC4C-4AD2-9050-9C32EF82AFFA}"/>
                    </a:ext>
                  </a:extLst>
                </p:cNvPr>
                <p:cNvPicPr/>
                <p:nvPr/>
              </p:nvPicPr>
              <p:blipFill>
                <a:blip r:embed="rId171"/>
                <a:stretch>
                  <a:fillRect/>
                </a:stretch>
              </p:blipFill>
              <p:spPr>
                <a:xfrm>
                  <a:off x="10454400" y="2860364"/>
                  <a:ext cx="13212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172">
              <p14:nvContentPartPr>
                <p14:cNvPr id="113" name="Freihand 112">
                  <a:extLst>
                    <a:ext uri="{FF2B5EF4-FFF2-40B4-BE49-F238E27FC236}">
                      <a16:creationId xmlns:a16="http://schemas.microsoft.com/office/drawing/2014/main" id="{AB1CB3DC-AD4C-4062-90CD-0DEE02899F0D}"/>
                    </a:ext>
                  </a:extLst>
                </p14:cNvPr>
                <p14:cNvContentPartPr/>
                <p14:nvPr/>
              </p14:nvContentPartPr>
              <p14:xfrm>
                <a:off x="10503720" y="2917964"/>
                <a:ext cx="147600" cy="55440"/>
              </p14:xfrm>
            </p:contentPart>
          </mc:Choice>
          <mc:Fallback xmlns="">
            <p:pic>
              <p:nvPicPr>
                <p:cNvPr id="113" name="Freihand 112">
                  <a:extLst>
                    <a:ext uri="{FF2B5EF4-FFF2-40B4-BE49-F238E27FC236}">
                      <a16:creationId xmlns:a16="http://schemas.microsoft.com/office/drawing/2014/main" id="{AB1CB3DC-AD4C-4062-90CD-0DEE02899F0D}"/>
                    </a:ext>
                  </a:extLst>
                </p:cNvPr>
                <p:cNvPicPr/>
                <p:nvPr/>
              </p:nvPicPr>
              <p:blipFill>
                <a:blip r:embed="rId173"/>
                <a:stretch>
                  <a:fillRect/>
                </a:stretch>
              </p:blipFill>
              <p:spPr>
                <a:xfrm>
                  <a:off x="10499400" y="2913644"/>
                  <a:ext cx="156240" cy="64080"/>
                </a:xfrm>
                <a:prstGeom prst="rect">
                  <a:avLst/>
                </a:prstGeom>
              </p:spPr>
            </p:pic>
          </mc:Fallback>
        </mc:AlternateContent>
        <mc:AlternateContent xmlns:mc="http://schemas.openxmlformats.org/markup-compatibility/2006" xmlns:p14="http://schemas.microsoft.com/office/powerpoint/2010/main">
          <mc:Choice Requires="p14">
            <p:contentPart p14:bwMode="auto" r:id="rId174">
              <p14:nvContentPartPr>
                <p14:cNvPr id="114" name="Freihand 113">
                  <a:extLst>
                    <a:ext uri="{FF2B5EF4-FFF2-40B4-BE49-F238E27FC236}">
                      <a16:creationId xmlns:a16="http://schemas.microsoft.com/office/drawing/2014/main" id="{A8A1CC95-337D-480E-946A-58E01B0DED4F}"/>
                    </a:ext>
                  </a:extLst>
                </p14:cNvPr>
                <p14:cNvContentPartPr/>
                <p14:nvPr/>
              </p14:nvContentPartPr>
              <p14:xfrm>
                <a:off x="10694520" y="2823284"/>
                <a:ext cx="274680" cy="164160"/>
              </p14:xfrm>
            </p:contentPart>
          </mc:Choice>
          <mc:Fallback xmlns="">
            <p:pic>
              <p:nvPicPr>
                <p:cNvPr id="114" name="Freihand 113">
                  <a:extLst>
                    <a:ext uri="{FF2B5EF4-FFF2-40B4-BE49-F238E27FC236}">
                      <a16:creationId xmlns:a16="http://schemas.microsoft.com/office/drawing/2014/main" id="{A8A1CC95-337D-480E-946A-58E01B0DED4F}"/>
                    </a:ext>
                  </a:extLst>
                </p:cNvPr>
                <p:cNvPicPr/>
                <p:nvPr/>
              </p:nvPicPr>
              <p:blipFill>
                <a:blip r:embed="rId175"/>
                <a:stretch>
                  <a:fillRect/>
                </a:stretch>
              </p:blipFill>
              <p:spPr>
                <a:xfrm>
                  <a:off x="10690200" y="2818964"/>
                  <a:ext cx="283320" cy="172800"/>
                </a:xfrm>
                <a:prstGeom prst="rect">
                  <a:avLst/>
                </a:prstGeom>
              </p:spPr>
            </p:pic>
          </mc:Fallback>
        </mc:AlternateContent>
        <mc:AlternateContent xmlns:mc="http://schemas.openxmlformats.org/markup-compatibility/2006" xmlns:p14="http://schemas.microsoft.com/office/powerpoint/2010/main">
          <mc:Choice Requires="p14">
            <p:contentPart p14:bwMode="auto" r:id="rId176">
              <p14:nvContentPartPr>
                <p14:cNvPr id="115" name="Freihand 114">
                  <a:extLst>
                    <a:ext uri="{FF2B5EF4-FFF2-40B4-BE49-F238E27FC236}">
                      <a16:creationId xmlns:a16="http://schemas.microsoft.com/office/drawing/2014/main" id="{57FA4A82-35F4-4848-B327-E969593CA05B}"/>
                    </a:ext>
                  </a:extLst>
                </p14:cNvPr>
                <p14:cNvContentPartPr/>
                <p14:nvPr/>
              </p14:nvContentPartPr>
              <p14:xfrm>
                <a:off x="10821600" y="2782964"/>
                <a:ext cx="48960" cy="34200"/>
              </p14:xfrm>
            </p:contentPart>
          </mc:Choice>
          <mc:Fallback xmlns="">
            <p:pic>
              <p:nvPicPr>
                <p:cNvPr id="115" name="Freihand 114">
                  <a:extLst>
                    <a:ext uri="{FF2B5EF4-FFF2-40B4-BE49-F238E27FC236}">
                      <a16:creationId xmlns:a16="http://schemas.microsoft.com/office/drawing/2014/main" id="{57FA4A82-35F4-4848-B327-E969593CA05B}"/>
                    </a:ext>
                  </a:extLst>
                </p:cNvPr>
                <p:cNvPicPr/>
                <p:nvPr/>
              </p:nvPicPr>
              <p:blipFill>
                <a:blip r:embed="rId177"/>
                <a:stretch>
                  <a:fillRect/>
                </a:stretch>
              </p:blipFill>
              <p:spPr>
                <a:xfrm>
                  <a:off x="10817280" y="2778644"/>
                  <a:ext cx="57600" cy="42840"/>
                </a:xfrm>
                <a:prstGeom prst="rect">
                  <a:avLst/>
                </a:prstGeom>
              </p:spPr>
            </p:pic>
          </mc:Fallback>
        </mc:AlternateContent>
        <mc:AlternateContent xmlns:mc="http://schemas.openxmlformats.org/markup-compatibility/2006" xmlns:p14="http://schemas.microsoft.com/office/powerpoint/2010/main">
          <mc:Choice Requires="p14">
            <p:contentPart p14:bwMode="auto" r:id="rId178">
              <p14:nvContentPartPr>
                <p14:cNvPr id="116" name="Freihand 115">
                  <a:extLst>
                    <a:ext uri="{FF2B5EF4-FFF2-40B4-BE49-F238E27FC236}">
                      <a16:creationId xmlns:a16="http://schemas.microsoft.com/office/drawing/2014/main" id="{31D64153-A309-4C3F-BCEF-F3CEAD9EFEE8}"/>
                    </a:ext>
                  </a:extLst>
                </p14:cNvPr>
                <p14:cNvContentPartPr/>
                <p14:nvPr/>
              </p14:nvContentPartPr>
              <p14:xfrm>
                <a:off x="10602360" y="2743004"/>
                <a:ext cx="30240" cy="5400"/>
              </p14:xfrm>
            </p:contentPart>
          </mc:Choice>
          <mc:Fallback xmlns="">
            <p:pic>
              <p:nvPicPr>
                <p:cNvPr id="116" name="Freihand 115">
                  <a:extLst>
                    <a:ext uri="{FF2B5EF4-FFF2-40B4-BE49-F238E27FC236}">
                      <a16:creationId xmlns:a16="http://schemas.microsoft.com/office/drawing/2014/main" id="{31D64153-A309-4C3F-BCEF-F3CEAD9EFEE8}"/>
                    </a:ext>
                  </a:extLst>
                </p:cNvPr>
                <p:cNvPicPr/>
                <p:nvPr/>
              </p:nvPicPr>
              <p:blipFill>
                <a:blip r:embed="rId179"/>
                <a:stretch>
                  <a:fillRect/>
                </a:stretch>
              </p:blipFill>
              <p:spPr>
                <a:xfrm>
                  <a:off x="10598040" y="2738684"/>
                  <a:ext cx="38880" cy="14040"/>
                </a:xfrm>
                <a:prstGeom prst="rect">
                  <a:avLst/>
                </a:prstGeom>
              </p:spPr>
            </p:pic>
          </mc:Fallback>
        </mc:AlternateContent>
        <mc:AlternateContent xmlns:mc="http://schemas.openxmlformats.org/markup-compatibility/2006" xmlns:p14="http://schemas.microsoft.com/office/powerpoint/2010/main">
          <mc:Choice Requires="p14">
            <p:contentPart p14:bwMode="auto" r:id="rId180">
              <p14:nvContentPartPr>
                <p14:cNvPr id="117" name="Freihand 116">
                  <a:extLst>
                    <a:ext uri="{FF2B5EF4-FFF2-40B4-BE49-F238E27FC236}">
                      <a16:creationId xmlns:a16="http://schemas.microsoft.com/office/drawing/2014/main" id="{7444FC8D-1AF5-43F9-AF72-CD9AEB600EF7}"/>
                    </a:ext>
                  </a:extLst>
                </p14:cNvPr>
                <p14:cNvContentPartPr/>
                <p14:nvPr/>
              </p14:nvContentPartPr>
              <p14:xfrm>
                <a:off x="10931400" y="2867204"/>
                <a:ext cx="231480" cy="76320"/>
              </p14:xfrm>
            </p:contentPart>
          </mc:Choice>
          <mc:Fallback xmlns="">
            <p:pic>
              <p:nvPicPr>
                <p:cNvPr id="117" name="Freihand 116">
                  <a:extLst>
                    <a:ext uri="{FF2B5EF4-FFF2-40B4-BE49-F238E27FC236}">
                      <a16:creationId xmlns:a16="http://schemas.microsoft.com/office/drawing/2014/main" id="{7444FC8D-1AF5-43F9-AF72-CD9AEB600EF7}"/>
                    </a:ext>
                  </a:extLst>
                </p:cNvPr>
                <p:cNvPicPr/>
                <p:nvPr/>
              </p:nvPicPr>
              <p:blipFill>
                <a:blip r:embed="rId181"/>
                <a:stretch>
                  <a:fillRect/>
                </a:stretch>
              </p:blipFill>
              <p:spPr>
                <a:xfrm>
                  <a:off x="10927080" y="2862884"/>
                  <a:ext cx="24012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182">
              <p14:nvContentPartPr>
                <p14:cNvPr id="118" name="Freihand 117">
                  <a:extLst>
                    <a:ext uri="{FF2B5EF4-FFF2-40B4-BE49-F238E27FC236}">
                      <a16:creationId xmlns:a16="http://schemas.microsoft.com/office/drawing/2014/main" id="{17C1BB41-1DC8-4C0F-A98D-639586C61E82}"/>
                    </a:ext>
                  </a:extLst>
                </p14:cNvPr>
                <p14:cNvContentPartPr/>
                <p14:nvPr/>
              </p14:nvContentPartPr>
              <p14:xfrm>
                <a:off x="11242440" y="2692244"/>
                <a:ext cx="28440" cy="177480"/>
              </p14:xfrm>
            </p:contentPart>
          </mc:Choice>
          <mc:Fallback xmlns="">
            <p:pic>
              <p:nvPicPr>
                <p:cNvPr id="118" name="Freihand 117">
                  <a:extLst>
                    <a:ext uri="{FF2B5EF4-FFF2-40B4-BE49-F238E27FC236}">
                      <a16:creationId xmlns:a16="http://schemas.microsoft.com/office/drawing/2014/main" id="{17C1BB41-1DC8-4C0F-A98D-639586C61E82}"/>
                    </a:ext>
                  </a:extLst>
                </p:cNvPr>
                <p:cNvPicPr/>
                <p:nvPr/>
              </p:nvPicPr>
              <p:blipFill>
                <a:blip r:embed="rId183"/>
                <a:stretch>
                  <a:fillRect/>
                </a:stretch>
              </p:blipFill>
              <p:spPr>
                <a:xfrm>
                  <a:off x="11238120" y="2687924"/>
                  <a:ext cx="37080" cy="186120"/>
                </a:xfrm>
                <a:prstGeom prst="rect">
                  <a:avLst/>
                </a:prstGeom>
              </p:spPr>
            </p:pic>
          </mc:Fallback>
        </mc:AlternateContent>
        <mc:AlternateContent xmlns:mc="http://schemas.openxmlformats.org/markup-compatibility/2006" xmlns:p14="http://schemas.microsoft.com/office/powerpoint/2010/main">
          <mc:Choice Requires="p14">
            <p:contentPart p14:bwMode="auto" r:id="rId184">
              <p14:nvContentPartPr>
                <p14:cNvPr id="119" name="Freihand 118">
                  <a:extLst>
                    <a:ext uri="{FF2B5EF4-FFF2-40B4-BE49-F238E27FC236}">
                      <a16:creationId xmlns:a16="http://schemas.microsoft.com/office/drawing/2014/main" id="{967F0557-FD2E-463F-BD17-00EAFC1102CF}"/>
                    </a:ext>
                  </a:extLst>
                </p14:cNvPr>
                <p14:cNvContentPartPr/>
                <p14:nvPr/>
              </p14:nvContentPartPr>
              <p14:xfrm>
                <a:off x="11209320" y="2686124"/>
                <a:ext cx="204840" cy="372600"/>
              </p14:xfrm>
            </p:contentPart>
          </mc:Choice>
          <mc:Fallback xmlns="">
            <p:pic>
              <p:nvPicPr>
                <p:cNvPr id="119" name="Freihand 118">
                  <a:extLst>
                    <a:ext uri="{FF2B5EF4-FFF2-40B4-BE49-F238E27FC236}">
                      <a16:creationId xmlns:a16="http://schemas.microsoft.com/office/drawing/2014/main" id="{967F0557-FD2E-463F-BD17-00EAFC1102CF}"/>
                    </a:ext>
                  </a:extLst>
                </p:cNvPr>
                <p:cNvPicPr/>
                <p:nvPr/>
              </p:nvPicPr>
              <p:blipFill>
                <a:blip r:embed="rId185"/>
                <a:stretch>
                  <a:fillRect/>
                </a:stretch>
              </p:blipFill>
              <p:spPr>
                <a:xfrm>
                  <a:off x="11205000" y="2681804"/>
                  <a:ext cx="213480" cy="381240"/>
                </a:xfrm>
                <a:prstGeom prst="rect">
                  <a:avLst/>
                </a:prstGeom>
              </p:spPr>
            </p:pic>
          </mc:Fallback>
        </mc:AlternateContent>
      </p:grpSp>
      <p:grpSp>
        <p:nvGrpSpPr>
          <p:cNvPr id="125" name="Gruppieren 124">
            <a:extLst>
              <a:ext uri="{FF2B5EF4-FFF2-40B4-BE49-F238E27FC236}">
                <a16:creationId xmlns:a16="http://schemas.microsoft.com/office/drawing/2014/main" id="{CF2ABF6C-DEED-4AE7-A86C-971CC445D0FD}"/>
              </a:ext>
            </a:extLst>
          </p:cNvPr>
          <p:cNvGrpSpPr/>
          <p:nvPr/>
        </p:nvGrpSpPr>
        <p:grpSpPr>
          <a:xfrm>
            <a:off x="5917680" y="3959084"/>
            <a:ext cx="904320" cy="210240"/>
            <a:chOff x="5917680" y="3959084"/>
            <a:chExt cx="904320" cy="210240"/>
          </a:xfrm>
        </p:grpSpPr>
        <mc:AlternateContent xmlns:mc="http://schemas.openxmlformats.org/markup-compatibility/2006" xmlns:p14="http://schemas.microsoft.com/office/powerpoint/2010/main">
          <mc:Choice Requires="p14">
            <p:contentPart p14:bwMode="auto" r:id="rId186">
              <p14:nvContentPartPr>
                <p14:cNvPr id="121" name="Freihand 120">
                  <a:extLst>
                    <a:ext uri="{FF2B5EF4-FFF2-40B4-BE49-F238E27FC236}">
                      <a16:creationId xmlns:a16="http://schemas.microsoft.com/office/drawing/2014/main" id="{8033961D-09F0-47B3-9866-87411BA3F2DC}"/>
                    </a:ext>
                  </a:extLst>
                </p14:cNvPr>
                <p14:cNvContentPartPr/>
                <p14:nvPr/>
              </p14:nvContentPartPr>
              <p14:xfrm>
                <a:off x="5917680" y="4062044"/>
                <a:ext cx="128880" cy="107280"/>
              </p14:xfrm>
            </p:contentPart>
          </mc:Choice>
          <mc:Fallback xmlns="">
            <p:pic>
              <p:nvPicPr>
                <p:cNvPr id="121" name="Freihand 120">
                  <a:extLst>
                    <a:ext uri="{FF2B5EF4-FFF2-40B4-BE49-F238E27FC236}">
                      <a16:creationId xmlns:a16="http://schemas.microsoft.com/office/drawing/2014/main" id="{8033961D-09F0-47B3-9866-87411BA3F2DC}"/>
                    </a:ext>
                  </a:extLst>
                </p:cNvPr>
                <p:cNvPicPr/>
                <p:nvPr/>
              </p:nvPicPr>
              <p:blipFill>
                <a:blip r:embed="rId187"/>
                <a:stretch>
                  <a:fillRect/>
                </a:stretch>
              </p:blipFill>
              <p:spPr>
                <a:xfrm>
                  <a:off x="5913360" y="4057724"/>
                  <a:ext cx="137520" cy="115920"/>
                </a:xfrm>
                <a:prstGeom prst="rect">
                  <a:avLst/>
                </a:prstGeom>
              </p:spPr>
            </p:pic>
          </mc:Fallback>
        </mc:AlternateContent>
        <mc:AlternateContent xmlns:mc="http://schemas.openxmlformats.org/markup-compatibility/2006" xmlns:p14="http://schemas.microsoft.com/office/powerpoint/2010/main">
          <mc:Choice Requires="p14">
            <p:contentPart p14:bwMode="auto" r:id="rId188">
              <p14:nvContentPartPr>
                <p14:cNvPr id="122" name="Freihand 121">
                  <a:extLst>
                    <a:ext uri="{FF2B5EF4-FFF2-40B4-BE49-F238E27FC236}">
                      <a16:creationId xmlns:a16="http://schemas.microsoft.com/office/drawing/2014/main" id="{FDE293D9-19B9-4D65-85BA-FD24B7A96C01}"/>
                    </a:ext>
                  </a:extLst>
                </p14:cNvPr>
                <p14:cNvContentPartPr/>
                <p14:nvPr/>
              </p14:nvContentPartPr>
              <p14:xfrm>
                <a:off x="6049800" y="4098404"/>
                <a:ext cx="297720" cy="69840"/>
              </p14:xfrm>
            </p:contentPart>
          </mc:Choice>
          <mc:Fallback xmlns="">
            <p:pic>
              <p:nvPicPr>
                <p:cNvPr id="122" name="Freihand 121">
                  <a:extLst>
                    <a:ext uri="{FF2B5EF4-FFF2-40B4-BE49-F238E27FC236}">
                      <a16:creationId xmlns:a16="http://schemas.microsoft.com/office/drawing/2014/main" id="{FDE293D9-19B9-4D65-85BA-FD24B7A96C01}"/>
                    </a:ext>
                  </a:extLst>
                </p:cNvPr>
                <p:cNvPicPr/>
                <p:nvPr/>
              </p:nvPicPr>
              <p:blipFill>
                <a:blip r:embed="rId189"/>
                <a:stretch>
                  <a:fillRect/>
                </a:stretch>
              </p:blipFill>
              <p:spPr>
                <a:xfrm>
                  <a:off x="6045480" y="4094084"/>
                  <a:ext cx="30636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190">
              <p14:nvContentPartPr>
                <p14:cNvPr id="123" name="Freihand 122">
                  <a:extLst>
                    <a:ext uri="{FF2B5EF4-FFF2-40B4-BE49-F238E27FC236}">
                      <a16:creationId xmlns:a16="http://schemas.microsoft.com/office/drawing/2014/main" id="{92C75BD2-AF6E-4333-83AF-6132EDD57628}"/>
                    </a:ext>
                  </a:extLst>
                </p14:cNvPr>
                <p14:cNvContentPartPr/>
                <p14:nvPr/>
              </p14:nvContentPartPr>
              <p14:xfrm>
                <a:off x="6359760" y="4003364"/>
                <a:ext cx="462240" cy="142560"/>
              </p14:xfrm>
            </p:contentPart>
          </mc:Choice>
          <mc:Fallback xmlns="">
            <p:pic>
              <p:nvPicPr>
                <p:cNvPr id="123" name="Freihand 122">
                  <a:extLst>
                    <a:ext uri="{FF2B5EF4-FFF2-40B4-BE49-F238E27FC236}">
                      <a16:creationId xmlns:a16="http://schemas.microsoft.com/office/drawing/2014/main" id="{92C75BD2-AF6E-4333-83AF-6132EDD57628}"/>
                    </a:ext>
                  </a:extLst>
                </p:cNvPr>
                <p:cNvPicPr/>
                <p:nvPr/>
              </p:nvPicPr>
              <p:blipFill>
                <a:blip r:embed="rId191"/>
                <a:stretch>
                  <a:fillRect/>
                </a:stretch>
              </p:blipFill>
              <p:spPr>
                <a:xfrm>
                  <a:off x="6355440" y="3999044"/>
                  <a:ext cx="470880" cy="151200"/>
                </a:xfrm>
                <a:prstGeom prst="rect">
                  <a:avLst/>
                </a:prstGeom>
              </p:spPr>
            </p:pic>
          </mc:Fallback>
        </mc:AlternateContent>
        <mc:AlternateContent xmlns:mc="http://schemas.openxmlformats.org/markup-compatibility/2006" xmlns:p14="http://schemas.microsoft.com/office/powerpoint/2010/main">
          <mc:Choice Requires="p14">
            <p:contentPart p14:bwMode="auto" r:id="rId192">
              <p14:nvContentPartPr>
                <p14:cNvPr id="124" name="Freihand 123">
                  <a:extLst>
                    <a:ext uri="{FF2B5EF4-FFF2-40B4-BE49-F238E27FC236}">
                      <a16:creationId xmlns:a16="http://schemas.microsoft.com/office/drawing/2014/main" id="{8E16E8E2-1A0C-4607-970C-CA43708943A0}"/>
                    </a:ext>
                  </a:extLst>
                </p14:cNvPr>
                <p14:cNvContentPartPr/>
                <p14:nvPr/>
              </p14:nvContentPartPr>
              <p14:xfrm>
                <a:off x="6694920" y="3959084"/>
                <a:ext cx="25560" cy="2520"/>
              </p14:xfrm>
            </p:contentPart>
          </mc:Choice>
          <mc:Fallback xmlns="">
            <p:pic>
              <p:nvPicPr>
                <p:cNvPr id="124" name="Freihand 123">
                  <a:extLst>
                    <a:ext uri="{FF2B5EF4-FFF2-40B4-BE49-F238E27FC236}">
                      <a16:creationId xmlns:a16="http://schemas.microsoft.com/office/drawing/2014/main" id="{8E16E8E2-1A0C-4607-970C-CA43708943A0}"/>
                    </a:ext>
                  </a:extLst>
                </p:cNvPr>
                <p:cNvPicPr/>
                <p:nvPr/>
              </p:nvPicPr>
              <p:blipFill>
                <a:blip r:embed="rId193"/>
                <a:stretch>
                  <a:fillRect/>
                </a:stretch>
              </p:blipFill>
              <p:spPr>
                <a:xfrm>
                  <a:off x="6690600" y="3954764"/>
                  <a:ext cx="34200" cy="11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94">
            <p14:nvContentPartPr>
              <p14:cNvPr id="133" name="Freihand 132">
                <a:extLst>
                  <a:ext uri="{FF2B5EF4-FFF2-40B4-BE49-F238E27FC236}">
                    <a16:creationId xmlns:a16="http://schemas.microsoft.com/office/drawing/2014/main" id="{E34C8088-E4C1-4994-810E-F1B869AA29B2}"/>
                  </a:ext>
                </a:extLst>
              </p14:cNvPr>
              <p14:cNvContentPartPr/>
              <p14:nvPr/>
            </p14:nvContentPartPr>
            <p14:xfrm>
              <a:off x="1865520" y="4939364"/>
              <a:ext cx="730800" cy="29520"/>
            </p14:xfrm>
          </p:contentPart>
        </mc:Choice>
        <mc:Fallback xmlns="">
          <p:pic>
            <p:nvPicPr>
              <p:cNvPr id="133" name="Freihand 132">
                <a:extLst>
                  <a:ext uri="{FF2B5EF4-FFF2-40B4-BE49-F238E27FC236}">
                    <a16:creationId xmlns:a16="http://schemas.microsoft.com/office/drawing/2014/main" id="{E34C8088-E4C1-4994-810E-F1B869AA29B2}"/>
                  </a:ext>
                </a:extLst>
              </p:cNvPr>
              <p:cNvPicPr/>
              <p:nvPr/>
            </p:nvPicPr>
            <p:blipFill>
              <a:blip r:embed="rId195"/>
              <a:stretch>
                <a:fillRect/>
              </a:stretch>
            </p:blipFill>
            <p:spPr>
              <a:xfrm>
                <a:off x="1861200" y="4935044"/>
                <a:ext cx="739440" cy="38160"/>
              </a:xfrm>
              <a:prstGeom prst="rect">
                <a:avLst/>
              </a:prstGeom>
            </p:spPr>
          </p:pic>
        </mc:Fallback>
      </mc:AlternateContent>
      <p:grpSp>
        <p:nvGrpSpPr>
          <p:cNvPr id="135" name="Gruppieren 134">
            <a:extLst>
              <a:ext uri="{FF2B5EF4-FFF2-40B4-BE49-F238E27FC236}">
                <a16:creationId xmlns:a16="http://schemas.microsoft.com/office/drawing/2014/main" id="{2CB46C38-FAE3-428F-B282-A7AA7A80E5DB}"/>
              </a:ext>
            </a:extLst>
          </p:cNvPr>
          <p:cNvGrpSpPr/>
          <p:nvPr/>
        </p:nvGrpSpPr>
        <p:grpSpPr>
          <a:xfrm>
            <a:off x="6340320" y="5479724"/>
            <a:ext cx="993240" cy="518040"/>
            <a:chOff x="6340320" y="5479724"/>
            <a:chExt cx="993240" cy="518040"/>
          </a:xfrm>
        </p:grpSpPr>
        <mc:AlternateContent xmlns:mc="http://schemas.openxmlformats.org/markup-compatibility/2006" xmlns:p14="http://schemas.microsoft.com/office/powerpoint/2010/main">
          <mc:Choice Requires="p14">
            <p:contentPart p14:bwMode="auto" r:id="rId196">
              <p14:nvContentPartPr>
                <p14:cNvPr id="126" name="Freihand 125">
                  <a:extLst>
                    <a:ext uri="{FF2B5EF4-FFF2-40B4-BE49-F238E27FC236}">
                      <a16:creationId xmlns:a16="http://schemas.microsoft.com/office/drawing/2014/main" id="{96A29BA9-B056-4290-A992-F84A0C442A6C}"/>
                    </a:ext>
                  </a:extLst>
                </p14:cNvPr>
                <p14:cNvContentPartPr/>
                <p14:nvPr/>
              </p14:nvContentPartPr>
              <p14:xfrm>
                <a:off x="6581880" y="5682044"/>
                <a:ext cx="151560" cy="234720"/>
              </p14:xfrm>
            </p:contentPart>
          </mc:Choice>
          <mc:Fallback xmlns="">
            <p:pic>
              <p:nvPicPr>
                <p:cNvPr id="126" name="Freihand 125">
                  <a:extLst>
                    <a:ext uri="{FF2B5EF4-FFF2-40B4-BE49-F238E27FC236}">
                      <a16:creationId xmlns:a16="http://schemas.microsoft.com/office/drawing/2014/main" id="{96A29BA9-B056-4290-A992-F84A0C442A6C}"/>
                    </a:ext>
                  </a:extLst>
                </p:cNvPr>
                <p:cNvPicPr/>
                <p:nvPr/>
              </p:nvPicPr>
              <p:blipFill>
                <a:blip r:embed="rId197"/>
                <a:stretch>
                  <a:fillRect/>
                </a:stretch>
              </p:blipFill>
              <p:spPr>
                <a:xfrm>
                  <a:off x="6577560" y="5677724"/>
                  <a:ext cx="160200" cy="243360"/>
                </a:xfrm>
                <a:prstGeom prst="rect">
                  <a:avLst/>
                </a:prstGeom>
              </p:spPr>
            </p:pic>
          </mc:Fallback>
        </mc:AlternateContent>
        <mc:AlternateContent xmlns:mc="http://schemas.openxmlformats.org/markup-compatibility/2006" xmlns:p14="http://schemas.microsoft.com/office/powerpoint/2010/main">
          <mc:Choice Requires="p14">
            <p:contentPart p14:bwMode="auto" r:id="rId198">
              <p14:nvContentPartPr>
                <p14:cNvPr id="127" name="Freihand 126">
                  <a:extLst>
                    <a:ext uri="{FF2B5EF4-FFF2-40B4-BE49-F238E27FC236}">
                      <a16:creationId xmlns:a16="http://schemas.microsoft.com/office/drawing/2014/main" id="{C3E73FA3-7442-4C4F-AD43-A5FA0D34B345}"/>
                    </a:ext>
                  </a:extLst>
                </p14:cNvPr>
                <p14:cNvContentPartPr/>
                <p14:nvPr/>
              </p14:nvContentPartPr>
              <p14:xfrm>
                <a:off x="6701760" y="5706524"/>
                <a:ext cx="124200" cy="70920"/>
              </p14:xfrm>
            </p:contentPart>
          </mc:Choice>
          <mc:Fallback xmlns="">
            <p:pic>
              <p:nvPicPr>
                <p:cNvPr id="127" name="Freihand 126">
                  <a:extLst>
                    <a:ext uri="{FF2B5EF4-FFF2-40B4-BE49-F238E27FC236}">
                      <a16:creationId xmlns:a16="http://schemas.microsoft.com/office/drawing/2014/main" id="{C3E73FA3-7442-4C4F-AD43-A5FA0D34B345}"/>
                    </a:ext>
                  </a:extLst>
                </p:cNvPr>
                <p:cNvPicPr/>
                <p:nvPr/>
              </p:nvPicPr>
              <p:blipFill>
                <a:blip r:embed="rId199"/>
                <a:stretch>
                  <a:fillRect/>
                </a:stretch>
              </p:blipFill>
              <p:spPr>
                <a:xfrm>
                  <a:off x="6697440" y="5702204"/>
                  <a:ext cx="132840" cy="79560"/>
                </a:xfrm>
                <a:prstGeom prst="rect">
                  <a:avLst/>
                </a:prstGeom>
              </p:spPr>
            </p:pic>
          </mc:Fallback>
        </mc:AlternateContent>
        <mc:AlternateContent xmlns:mc="http://schemas.openxmlformats.org/markup-compatibility/2006" xmlns:p14="http://schemas.microsoft.com/office/powerpoint/2010/main">
          <mc:Choice Requires="p14">
            <p:contentPart p14:bwMode="auto" r:id="rId200">
              <p14:nvContentPartPr>
                <p14:cNvPr id="128" name="Freihand 127">
                  <a:extLst>
                    <a:ext uri="{FF2B5EF4-FFF2-40B4-BE49-F238E27FC236}">
                      <a16:creationId xmlns:a16="http://schemas.microsoft.com/office/drawing/2014/main" id="{071F1636-E1F9-4720-9C23-BC2A7E4FF21D}"/>
                    </a:ext>
                  </a:extLst>
                </p14:cNvPr>
                <p14:cNvContentPartPr/>
                <p14:nvPr/>
              </p14:nvContentPartPr>
              <p14:xfrm>
                <a:off x="6810120" y="5675204"/>
                <a:ext cx="75960" cy="93960"/>
              </p14:xfrm>
            </p:contentPart>
          </mc:Choice>
          <mc:Fallback xmlns="">
            <p:pic>
              <p:nvPicPr>
                <p:cNvPr id="128" name="Freihand 127">
                  <a:extLst>
                    <a:ext uri="{FF2B5EF4-FFF2-40B4-BE49-F238E27FC236}">
                      <a16:creationId xmlns:a16="http://schemas.microsoft.com/office/drawing/2014/main" id="{071F1636-E1F9-4720-9C23-BC2A7E4FF21D}"/>
                    </a:ext>
                  </a:extLst>
                </p:cNvPr>
                <p:cNvPicPr/>
                <p:nvPr/>
              </p:nvPicPr>
              <p:blipFill>
                <a:blip r:embed="rId201"/>
                <a:stretch>
                  <a:fillRect/>
                </a:stretch>
              </p:blipFill>
              <p:spPr>
                <a:xfrm>
                  <a:off x="6805800" y="5670884"/>
                  <a:ext cx="8460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202">
              <p14:nvContentPartPr>
                <p14:cNvPr id="129" name="Freihand 128">
                  <a:extLst>
                    <a:ext uri="{FF2B5EF4-FFF2-40B4-BE49-F238E27FC236}">
                      <a16:creationId xmlns:a16="http://schemas.microsoft.com/office/drawing/2014/main" id="{CEF0130E-9D49-4133-A0E2-3991806EEFF4}"/>
                    </a:ext>
                  </a:extLst>
                </p14:cNvPr>
                <p14:cNvContentPartPr/>
                <p14:nvPr/>
              </p14:nvContentPartPr>
              <p14:xfrm>
                <a:off x="6906960" y="5704364"/>
                <a:ext cx="23400" cy="45000"/>
              </p14:xfrm>
            </p:contentPart>
          </mc:Choice>
          <mc:Fallback xmlns="">
            <p:pic>
              <p:nvPicPr>
                <p:cNvPr id="129" name="Freihand 128">
                  <a:extLst>
                    <a:ext uri="{FF2B5EF4-FFF2-40B4-BE49-F238E27FC236}">
                      <a16:creationId xmlns:a16="http://schemas.microsoft.com/office/drawing/2014/main" id="{CEF0130E-9D49-4133-A0E2-3991806EEFF4}"/>
                    </a:ext>
                  </a:extLst>
                </p:cNvPr>
                <p:cNvPicPr/>
                <p:nvPr/>
              </p:nvPicPr>
              <p:blipFill>
                <a:blip r:embed="rId203"/>
                <a:stretch>
                  <a:fillRect/>
                </a:stretch>
              </p:blipFill>
              <p:spPr>
                <a:xfrm>
                  <a:off x="6902640" y="5700044"/>
                  <a:ext cx="32040" cy="53640"/>
                </a:xfrm>
                <a:prstGeom prst="rect">
                  <a:avLst/>
                </a:prstGeom>
              </p:spPr>
            </p:pic>
          </mc:Fallback>
        </mc:AlternateContent>
        <mc:AlternateContent xmlns:mc="http://schemas.openxmlformats.org/markup-compatibility/2006" xmlns:p14="http://schemas.microsoft.com/office/powerpoint/2010/main">
          <mc:Choice Requires="p14">
            <p:contentPart p14:bwMode="auto" r:id="rId204">
              <p14:nvContentPartPr>
                <p14:cNvPr id="130" name="Freihand 129">
                  <a:extLst>
                    <a:ext uri="{FF2B5EF4-FFF2-40B4-BE49-F238E27FC236}">
                      <a16:creationId xmlns:a16="http://schemas.microsoft.com/office/drawing/2014/main" id="{7C4C09AF-9A22-4E44-AD94-3CA4EA524B44}"/>
                    </a:ext>
                  </a:extLst>
                </p14:cNvPr>
                <p14:cNvContentPartPr/>
                <p14:nvPr/>
              </p14:nvContentPartPr>
              <p14:xfrm>
                <a:off x="6942240" y="5607164"/>
                <a:ext cx="207720" cy="164880"/>
              </p14:xfrm>
            </p:contentPart>
          </mc:Choice>
          <mc:Fallback xmlns="">
            <p:pic>
              <p:nvPicPr>
                <p:cNvPr id="130" name="Freihand 129">
                  <a:extLst>
                    <a:ext uri="{FF2B5EF4-FFF2-40B4-BE49-F238E27FC236}">
                      <a16:creationId xmlns:a16="http://schemas.microsoft.com/office/drawing/2014/main" id="{7C4C09AF-9A22-4E44-AD94-3CA4EA524B44}"/>
                    </a:ext>
                  </a:extLst>
                </p:cNvPr>
                <p:cNvPicPr/>
                <p:nvPr/>
              </p:nvPicPr>
              <p:blipFill>
                <a:blip r:embed="rId205"/>
                <a:stretch>
                  <a:fillRect/>
                </a:stretch>
              </p:blipFill>
              <p:spPr>
                <a:xfrm>
                  <a:off x="6937920" y="5602844"/>
                  <a:ext cx="216360" cy="173520"/>
                </a:xfrm>
                <a:prstGeom prst="rect">
                  <a:avLst/>
                </a:prstGeom>
              </p:spPr>
            </p:pic>
          </mc:Fallback>
        </mc:AlternateContent>
        <mc:AlternateContent xmlns:mc="http://schemas.openxmlformats.org/markup-compatibility/2006" xmlns:p14="http://schemas.microsoft.com/office/powerpoint/2010/main">
          <mc:Choice Requires="p14">
            <p:contentPart p14:bwMode="auto" r:id="rId206">
              <p14:nvContentPartPr>
                <p14:cNvPr id="131" name="Freihand 130">
                  <a:extLst>
                    <a:ext uri="{FF2B5EF4-FFF2-40B4-BE49-F238E27FC236}">
                      <a16:creationId xmlns:a16="http://schemas.microsoft.com/office/drawing/2014/main" id="{108C3CA4-AC05-49B3-A9CF-797953AB274C}"/>
                    </a:ext>
                  </a:extLst>
                </p14:cNvPr>
                <p14:cNvContentPartPr/>
                <p14:nvPr/>
              </p14:nvContentPartPr>
              <p14:xfrm>
                <a:off x="6890040" y="5572964"/>
                <a:ext cx="163440" cy="30600"/>
              </p14:xfrm>
            </p:contentPart>
          </mc:Choice>
          <mc:Fallback xmlns="">
            <p:pic>
              <p:nvPicPr>
                <p:cNvPr id="131" name="Freihand 130">
                  <a:extLst>
                    <a:ext uri="{FF2B5EF4-FFF2-40B4-BE49-F238E27FC236}">
                      <a16:creationId xmlns:a16="http://schemas.microsoft.com/office/drawing/2014/main" id="{108C3CA4-AC05-49B3-A9CF-797953AB274C}"/>
                    </a:ext>
                  </a:extLst>
                </p:cNvPr>
                <p:cNvPicPr/>
                <p:nvPr/>
              </p:nvPicPr>
              <p:blipFill>
                <a:blip r:embed="rId207"/>
                <a:stretch>
                  <a:fillRect/>
                </a:stretch>
              </p:blipFill>
              <p:spPr>
                <a:xfrm>
                  <a:off x="6885720" y="5568644"/>
                  <a:ext cx="17208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208">
              <p14:nvContentPartPr>
                <p14:cNvPr id="134" name="Freihand 133">
                  <a:extLst>
                    <a:ext uri="{FF2B5EF4-FFF2-40B4-BE49-F238E27FC236}">
                      <a16:creationId xmlns:a16="http://schemas.microsoft.com/office/drawing/2014/main" id="{3B02D61A-DF94-4C26-AEED-279437AFF7E7}"/>
                    </a:ext>
                  </a:extLst>
                </p14:cNvPr>
                <p14:cNvContentPartPr/>
                <p14:nvPr/>
              </p14:nvContentPartPr>
              <p14:xfrm>
                <a:off x="6340320" y="5479724"/>
                <a:ext cx="993240" cy="518040"/>
              </p14:xfrm>
            </p:contentPart>
          </mc:Choice>
          <mc:Fallback xmlns="">
            <p:pic>
              <p:nvPicPr>
                <p:cNvPr id="134" name="Freihand 133">
                  <a:extLst>
                    <a:ext uri="{FF2B5EF4-FFF2-40B4-BE49-F238E27FC236}">
                      <a16:creationId xmlns:a16="http://schemas.microsoft.com/office/drawing/2014/main" id="{3B02D61A-DF94-4C26-AEED-279437AFF7E7}"/>
                    </a:ext>
                  </a:extLst>
                </p:cNvPr>
                <p:cNvPicPr/>
                <p:nvPr/>
              </p:nvPicPr>
              <p:blipFill>
                <a:blip r:embed="rId209"/>
                <a:stretch>
                  <a:fillRect/>
                </a:stretch>
              </p:blipFill>
              <p:spPr>
                <a:xfrm>
                  <a:off x="6336000" y="5475404"/>
                  <a:ext cx="1001880" cy="5266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10">
            <p14:nvContentPartPr>
              <p14:cNvPr id="136" name="Freihand 135">
                <a:extLst>
                  <a:ext uri="{FF2B5EF4-FFF2-40B4-BE49-F238E27FC236}">
                    <a16:creationId xmlns:a16="http://schemas.microsoft.com/office/drawing/2014/main" id="{CFFEB93B-9BD7-452D-8808-11793813E05B}"/>
                  </a:ext>
                </a:extLst>
              </p14:cNvPr>
              <p14:cNvContentPartPr/>
              <p14:nvPr/>
            </p14:nvContentPartPr>
            <p14:xfrm>
              <a:off x="420840" y="5606804"/>
              <a:ext cx="4074480" cy="122760"/>
            </p14:xfrm>
          </p:contentPart>
        </mc:Choice>
        <mc:Fallback xmlns="">
          <p:pic>
            <p:nvPicPr>
              <p:cNvPr id="136" name="Freihand 135">
                <a:extLst>
                  <a:ext uri="{FF2B5EF4-FFF2-40B4-BE49-F238E27FC236}">
                    <a16:creationId xmlns:a16="http://schemas.microsoft.com/office/drawing/2014/main" id="{CFFEB93B-9BD7-452D-8808-11793813E05B}"/>
                  </a:ext>
                </a:extLst>
              </p:cNvPr>
              <p:cNvPicPr/>
              <p:nvPr/>
            </p:nvPicPr>
            <p:blipFill>
              <a:blip r:embed="rId211"/>
              <a:stretch>
                <a:fillRect/>
              </a:stretch>
            </p:blipFill>
            <p:spPr>
              <a:xfrm>
                <a:off x="416520" y="5602484"/>
                <a:ext cx="4083120" cy="131400"/>
              </a:xfrm>
              <a:prstGeom prst="rect">
                <a:avLst/>
              </a:prstGeom>
            </p:spPr>
          </p:pic>
        </mc:Fallback>
      </mc:AlternateContent>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D12A4EF2-40E6-4B15-9A3F-A661AD757B96}"/>
                  </a:ext>
                </a:extLst>
              </p14:cNvPr>
              <p14:cNvContentPartPr/>
              <p14:nvPr/>
            </p14:nvContentPartPr>
            <p14:xfrm>
              <a:off x="1700804" y="1047764"/>
              <a:ext cx="898560" cy="47520"/>
            </p14:xfrm>
          </p:contentPart>
        </mc:Choice>
        <mc:Fallback xmlns="">
          <p:pic>
            <p:nvPicPr>
              <p:cNvPr id="2" name="Freihand 1">
                <a:extLst>
                  <a:ext uri="{FF2B5EF4-FFF2-40B4-BE49-F238E27FC236}">
                    <a16:creationId xmlns:a16="http://schemas.microsoft.com/office/drawing/2014/main" id="{D12A4EF2-40E6-4B15-9A3F-A661AD757B96}"/>
                  </a:ext>
                </a:extLst>
              </p:cNvPr>
              <p:cNvPicPr/>
              <p:nvPr/>
            </p:nvPicPr>
            <p:blipFill>
              <a:blip r:embed="rId4"/>
              <a:stretch>
                <a:fillRect/>
              </a:stretch>
            </p:blipFill>
            <p:spPr>
              <a:xfrm>
                <a:off x="1696484" y="1043444"/>
                <a:ext cx="907200" cy="561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6E657272-6560-4F4E-AB4B-657884A4FE15}"/>
                  </a:ext>
                </a:extLst>
              </p14:cNvPr>
              <p14:cNvContentPartPr/>
              <p14:nvPr/>
            </p14:nvContentPartPr>
            <p14:xfrm>
              <a:off x="7861484" y="1046684"/>
              <a:ext cx="2076480" cy="47520"/>
            </p14:xfrm>
          </p:contentPart>
        </mc:Choice>
        <mc:Fallback xmlns="">
          <p:pic>
            <p:nvPicPr>
              <p:cNvPr id="3" name="Freihand 2">
                <a:extLst>
                  <a:ext uri="{FF2B5EF4-FFF2-40B4-BE49-F238E27FC236}">
                    <a16:creationId xmlns:a16="http://schemas.microsoft.com/office/drawing/2014/main" id="{6E657272-6560-4F4E-AB4B-657884A4FE15}"/>
                  </a:ext>
                </a:extLst>
              </p:cNvPr>
              <p:cNvPicPr/>
              <p:nvPr/>
            </p:nvPicPr>
            <p:blipFill>
              <a:blip r:embed="rId6"/>
              <a:stretch>
                <a:fillRect/>
              </a:stretch>
            </p:blipFill>
            <p:spPr>
              <a:xfrm>
                <a:off x="7857164" y="1042364"/>
                <a:ext cx="2085120" cy="56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2B4DF15E-848F-4352-8FEB-82DBC1133E21}"/>
                  </a:ext>
                </a:extLst>
              </p14:cNvPr>
              <p14:cNvContentPartPr/>
              <p14:nvPr/>
            </p14:nvContentPartPr>
            <p14:xfrm>
              <a:off x="442964" y="1791524"/>
              <a:ext cx="1512720" cy="57600"/>
            </p14:xfrm>
          </p:contentPart>
        </mc:Choice>
        <mc:Fallback xmlns="">
          <p:pic>
            <p:nvPicPr>
              <p:cNvPr id="4" name="Freihand 3">
                <a:extLst>
                  <a:ext uri="{FF2B5EF4-FFF2-40B4-BE49-F238E27FC236}">
                    <a16:creationId xmlns:a16="http://schemas.microsoft.com/office/drawing/2014/main" id="{2B4DF15E-848F-4352-8FEB-82DBC1133E21}"/>
                  </a:ext>
                </a:extLst>
              </p:cNvPr>
              <p:cNvPicPr/>
              <p:nvPr/>
            </p:nvPicPr>
            <p:blipFill>
              <a:blip r:embed="rId8"/>
              <a:stretch>
                <a:fillRect/>
              </a:stretch>
            </p:blipFill>
            <p:spPr>
              <a:xfrm>
                <a:off x="438644" y="1787204"/>
                <a:ext cx="152136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Freihand 4">
                <a:extLst>
                  <a:ext uri="{FF2B5EF4-FFF2-40B4-BE49-F238E27FC236}">
                    <a16:creationId xmlns:a16="http://schemas.microsoft.com/office/drawing/2014/main" id="{3C1FA5DB-971F-4A25-B0FF-970DB7C6B74E}"/>
                  </a:ext>
                </a:extLst>
              </p14:cNvPr>
              <p14:cNvContentPartPr/>
              <p14:nvPr/>
            </p14:nvContentPartPr>
            <p14:xfrm>
              <a:off x="2218844" y="1755884"/>
              <a:ext cx="1096920" cy="69840"/>
            </p14:xfrm>
          </p:contentPart>
        </mc:Choice>
        <mc:Fallback xmlns="">
          <p:pic>
            <p:nvPicPr>
              <p:cNvPr id="5" name="Freihand 4">
                <a:extLst>
                  <a:ext uri="{FF2B5EF4-FFF2-40B4-BE49-F238E27FC236}">
                    <a16:creationId xmlns:a16="http://schemas.microsoft.com/office/drawing/2014/main" id="{3C1FA5DB-971F-4A25-B0FF-970DB7C6B74E}"/>
                  </a:ext>
                </a:extLst>
              </p:cNvPr>
              <p:cNvPicPr/>
              <p:nvPr/>
            </p:nvPicPr>
            <p:blipFill>
              <a:blip r:embed="rId10"/>
              <a:stretch>
                <a:fillRect/>
              </a:stretch>
            </p:blipFill>
            <p:spPr>
              <a:xfrm>
                <a:off x="2214524" y="1751564"/>
                <a:ext cx="110556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 name="Freihand 5">
                <a:extLst>
                  <a:ext uri="{FF2B5EF4-FFF2-40B4-BE49-F238E27FC236}">
                    <a16:creationId xmlns:a16="http://schemas.microsoft.com/office/drawing/2014/main" id="{2F0DEDD6-F78C-4B5C-9D69-43B4E5AEA391}"/>
                  </a:ext>
                </a:extLst>
              </p14:cNvPr>
              <p14:cNvContentPartPr/>
              <p14:nvPr/>
            </p14:nvContentPartPr>
            <p14:xfrm>
              <a:off x="6040964" y="1647164"/>
              <a:ext cx="5936760" cy="85320"/>
            </p14:xfrm>
          </p:contentPart>
        </mc:Choice>
        <mc:Fallback xmlns="">
          <p:pic>
            <p:nvPicPr>
              <p:cNvPr id="6" name="Freihand 5">
                <a:extLst>
                  <a:ext uri="{FF2B5EF4-FFF2-40B4-BE49-F238E27FC236}">
                    <a16:creationId xmlns:a16="http://schemas.microsoft.com/office/drawing/2014/main" id="{2F0DEDD6-F78C-4B5C-9D69-43B4E5AEA391}"/>
                  </a:ext>
                </a:extLst>
              </p:cNvPr>
              <p:cNvPicPr/>
              <p:nvPr/>
            </p:nvPicPr>
            <p:blipFill>
              <a:blip r:embed="rId12"/>
              <a:stretch>
                <a:fillRect/>
              </a:stretch>
            </p:blipFill>
            <p:spPr>
              <a:xfrm>
                <a:off x="6036644" y="1642844"/>
                <a:ext cx="5945400" cy="93960"/>
              </a:xfrm>
              <a:prstGeom prst="rect">
                <a:avLst/>
              </a:prstGeom>
            </p:spPr>
          </p:pic>
        </mc:Fallback>
      </mc:AlternateContent>
      <p:grpSp>
        <p:nvGrpSpPr>
          <p:cNvPr id="37" name="Gruppieren 36">
            <a:extLst>
              <a:ext uri="{FF2B5EF4-FFF2-40B4-BE49-F238E27FC236}">
                <a16:creationId xmlns:a16="http://schemas.microsoft.com/office/drawing/2014/main" id="{2171F1BE-2BD2-4110-9AB7-D4ED59C7DB67}"/>
              </a:ext>
            </a:extLst>
          </p:cNvPr>
          <p:cNvGrpSpPr/>
          <p:nvPr/>
        </p:nvGrpSpPr>
        <p:grpSpPr>
          <a:xfrm>
            <a:off x="6890564" y="1126964"/>
            <a:ext cx="4902120" cy="237600"/>
            <a:chOff x="6890564" y="1126964"/>
            <a:chExt cx="4902120" cy="237600"/>
          </a:xfrm>
        </p:grpSpPr>
        <mc:AlternateContent xmlns:mc="http://schemas.openxmlformats.org/markup-compatibility/2006" xmlns:p14="http://schemas.microsoft.com/office/powerpoint/2010/main">
          <mc:Choice Requires="p14">
            <p:contentPart p14:bwMode="auto" r:id="rId13">
              <p14:nvContentPartPr>
                <p14:cNvPr id="12" name="Freihand 11">
                  <a:extLst>
                    <a:ext uri="{FF2B5EF4-FFF2-40B4-BE49-F238E27FC236}">
                      <a16:creationId xmlns:a16="http://schemas.microsoft.com/office/drawing/2014/main" id="{1573446F-046C-4935-939F-1BFF41B68087}"/>
                    </a:ext>
                  </a:extLst>
                </p14:cNvPr>
                <p14:cNvContentPartPr/>
                <p14:nvPr/>
              </p14:nvContentPartPr>
              <p14:xfrm>
                <a:off x="6890564" y="1184204"/>
                <a:ext cx="95040" cy="180360"/>
              </p14:xfrm>
            </p:contentPart>
          </mc:Choice>
          <mc:Fallback xmlns="">
            <p:pic>
              <p:nvPicPr>
                <p:cNvPr id="12" name="Freihand 11">
                  <a:extLst>
                    <a:ext uri="{FF2B5EF4-FFF2-40B4-BE49-F238E27FC236}">
                      <a16:creationId xmlns:a16="http://schemas.microsoft.com/office/drawing/2014/main" id="{1573446F-046C-4935-939F-1BFF41B68087}"/>
                    </a:ext>
                  </a:extLst>
                </p:cNvPr>
                <p:cNvPicPr/>
                <p:nvPr/>
              </p:nvPicPr>
              <p:blipFill>
                <a:blip r:embed="rId14"/>
                <a:stretch>
                  <a:fillRect/>
                </a:stretch>
              </p:blipFill>
              <p:spPr>
                <a:xfrm>
                  <a:off x="6886244" y="1179884"/>
                  <a:ext cx="103680" cy="189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Freihand 12">
                  <a:extLst>
                    <a:ext uri="{FF2B5EF4-FFF2-40B4-BE49-F238E27FC236}">
                      <a16:creationId xmlns:a16="http://schemas.microsoft.com/office/drawing/2014/main" id="{BA637D0E-B702-43B9-AC38-E170186FD3E1}"/>
                    </a:ext>
                  </a:extLst>
                </p14:cNvPr>
                <p14:cNvContentPartPr/>
                <p14:nvPr/>
              </p14:nvContentPartPr>
              <p14:xfrm>
                <a:off x="7001084" y="1281764"/>
                <a:ext cx="78120" cy="69120"/>
              </p14:xfrm>
            </p:contentPart>
          </mc:Choice>
          <mc:Fallback xmlns="">
            <p:pic>
              <p:nvPicPr>
                <p:cNvPr id="13" name="Freihand 12">
                  <a:extLst>
                    <a:ext uri="{FF2B5EF4-FFF2-40B4-BE49-F238E27FC236}">
                      <a16:creationId xmlns:a16="http://schemas.microsoft.com/office/drawing/2014/main" id="{BA637D0E-B702-43B9-AC38-E170186FD3E1}"/>
                    </a:ext>
                  </a:extLst>
                </p:cNvPr>
                <p:cNvPicPr/>
                <p:nvPr/>
              </p:nvPicPr>
              <p:blipFill>
                <a:blip r:embed="rId16"/>
                <a:stretch>
                  <a:fillRect/>
                </a:stretch>
              </p:blipFill>
              <p:spPr>
                <a:xfrm>
                  <a:off x="6996764" y="1277444"/>
                  <a:ext cx="86760" cy="777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Freihand 13">
                  <a:extLst>
                    <a:ext uri="{FF2B5EF4-FFF2-40B4-BE49-F238E27FC236}">
                      <a16:creationId xmlns:a16="http://schemas.microsoft.com/office/drawing/2014/main" id="{B8C27F51-4178-47DF-BD96-B0756BBB193A}"/>
                    </a:ext>
                  </a:extLst>
                </p14:cNvPr>
                <p14:cNvContentPartPr/>
                <p14:nvPr/>
              </p14:nvContentPartPr>
              <p14:xfrm>
                <a:off x="7122044" y="1182764"/>
                <a:ext cx="105480" cy="132840"/>
              </p14:xfrm>
            </p:contentPart>
          </mc:Choice>
          <mc:Fallback xmlns="">
            <p:pic>
              <p:nvPicPr>
                <p:cNvPr id="14" name="Freihand 13">
                  <a:extLst>
                    <a:ext uri="{FF2B5EF4-FFF2-40B4-BE49-F238E27FC236}">
                      <a16:creationId xmlns:a16="http://schemas.microsoft.com/office/drawing/2014/main" id="{B8C27F51-4178-47DF-BD96-B0756BBB193A}"/>
                    </a:ext>
                  </a:extLst>
                </p:cNvPr>
                <p:cNvPicPr/>
                <p:nvPr/>
              </p:nvPicPr>
              <p:blipFill>
                <a:blip r:embed="rId18"/>
                <a:stretch>
                  <a:fillRect/>
                </a:stretch>
              </p:blipFill>
              <p:spPr>
                <a:xfrm>
                  <a:off x="7117724" y="1178444"/>
                  <a:ext cx="114120" cy="1414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Freihand 14">
                  <a:extLst>
                    <a:ext uri="{FF2B5EF4-FFF2-40B4-BE49-F238E27FC236}">
                      <a16:creationId xmlns:a16="http://schemas.microsoft.com/office/drawing/2014/main" id="{F09EF58A-7331-4FF4-AC4B-85012A013663}"/>
                    </a:ext>
                  </a:extLst>
                </p14:cNvPr>
                <p14:cNvContentPartPr/>
                <p14:nvPr/>
              </p14:nvContentPartPr>
              <p14:xfrm>
                <a:off x="7172804" y="1300124"/>
                <a:ext cx="40320" cy="30600"/>
              </p14:xfrm>
            </p:contentPart>
          </mc:Choice>
          <mc:Fallback xmlns="">
            <p:pic>
              <p:nvPicPr>
                <p:cNvPr id="15" name="Freihand 14">
                  <a:extLst>
                    <a:ext uri="{FF2B5EF4-FFF2-40B4-BE49-F238E27FC236}">
                      <a16:creationId xmlns:a16="http://schemas.microsoft.com/office/drawing/2014/main" id="{F09EF58A-7331-4FF4-AC4B-85012A013663}"/>
                    </a:ext>
                  </a:extLst>
                </p:cNvPr>
                <p:cNvPicPr/>
                <p:nvPr/>
              </p:nvPicPr>
              <p:blipFill>
                <a:blip r:embed="rId20"/>
                <a:stretch>
                  <a:fillRect/>
                </a:stretch>
              </p:blipFill>
              <p:spPr>
                <a:xfrm>
                  <a:off x="7168484" y="1295804"/>
                  <a:ext cx="4896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6" name="Freihand 15">
                  <a:extLst>
                    <a:ext uri="{FF2B5EF4-FFF2-40B4-BE49-F238E27FC236}">
                      <a16:creationId xmlns:a16="http://schemas.microsoft.com/office/drawing/2014/main" id="{6D54D8A7-4E71-4F15-B93F-F668714B29F6}"/>
                    </a:ext>
                  </a:extLst>
                </p14:cNvPr>
                <p14:cNvContentPartPr/>
                <p14:nvPr/>
              </p14:nvContentPartPr>
              <p14:xfrm>
                <a:off x="7262084" y="1189244"/>
                <a:ext cx="164880" cy="113400"/>
              </p14:xfrm>
            </p:contentPart>
          </mc:Choice>
          <mc:Fallback xmlns="">
            <p:pic>
              <p:nvPicPr>
                <p:cNvPr id="16" name="Freihand 15">
                  <a:extLst>
                    <a:ext uri="{FF2B5EF4-FFF2-40B4-BE49-F238E27FC236}">
                      <a16:creationId xmlns:a16="http://schemas.microsoft.com/office/drawing/2014/main" id="{6D54D8A7-4E71-4F15-B93F-F668714B29F6}"/>
                    </a:ext>
                  </a:extLst>
                </p:cNvPr>
                <p:cNvPicPr/>
                <p:nvPr/>
              </p:nvPicPr>
              <p:blipFill>
                <a:blip r:embed="rId22"/>
                <a:stretch>
                  <a:fillRect/>
                </a:stretch>
              </p:blipFill>
              <p:spPr>
                <a:xfrm>
                  <a:off x="7257764" y="1184924"/>
                  <a:ext cx="173520" cy="1220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7" name="Freihand 16">
                  <a:extLst>
                    <a:ext uri="{FF2B5EF4-FFF2-40B4-BE49-F238E27FC236}">
                      <a16:creationId xmlns:a16="http://schemas.microsoft.com/office/drawing/2014/main" id="{DD8BEE1F-CFB8-49C2-A22E-788312EDF9E7}"/>
                    </a:ext>
                  </a:extLst>
                </p14:cNvPr>
                <p14:cNvContentPartPr/>
                <p14:nvPr/>
              </p14:nvContentPartPr>
              <p14:xfrm>
                <a:off x="7529924" y="1229564"/>
                <a:ext cx="254160" cy="77400"/>
              </p14:xfrm>
            </p:contentPart>
          </mc:Choice>
          <mc:Fallback xmlns="">
            <p:pic>
              <p:nvPicPr>
                <p:cNvPr id="17" name="Freihand 16">
                  <a:extLst>
                    <a:ext uri="{FF2B5EF4-FFF2-40B4-BE49-F238E27FC236}">
                      <a16:creationId xmlns:a16="http://schemas.microsoft.com/office/drawing/2014/main" id="{DD8BEE1F-CFB8-49C2-A22E-788312EDF9E7}"/>
                    </a:ext>
                  </a:extLst>
                </p:cNvPr>
                <p:cNvPicPr/>
                <p:nvPr/>
              </p:nvPicPr>
              <p:blipFill>
                <a:blip r:embed="rId24"/>
                <a:stretch>
                  <a:fillRect/>
                </a:stretch>
              </p:blipFill>
              <p:spPr>
                <a:xfrm>
                  <a:off x="7525604" y="1225244"/>
                  <a:ext cx="262800" cy="8604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Freihand 17">
                  <a:extLst>
                    <a:ext uri="{FF2B5EF4-FFF2-40B4-BE49-F238E27FC236}">
                      <a16:creationId xmlns:a16="http://schemas.microsoft.com/office/drawing/2014/main" id="{94911D33-659B-4AE4-8001-6A901FBC7FA6}"/>
                    </a:ext>
                  </a:extLst>
                </p14:cNvPr>
                <p14:cNvContentPartPr/>
                <p14:nvPr/>
              </p14:nvContentPartPr>
              <p14:xfrm>
                <a:off x="7886684" y="1156844"/>
                <a:ext cx="191160" cy="141480"/>
              </p14:xfrm>
            </p:contentPart>
          </mc:Choice>
          <mc:Fallback xmlns="">
            <p:pic>
              <p:nvPicPr>
                <p:cNvPr id="18" name="Freihand 17">
                  <a:extLst>
                    <a:ext uri="{FF2B5EF4-FFF2-40B4-BE49-F238E27FC236}">
                      <a16:creationId xmlns:a16="http://schemas.microsoft.com/office/drawing/2014/main" id="{94911D33-659B-4AE4-8001-6A901FBC7FA6}"/>
                    </a:ext>
                  </a:extLst>
                </p:cNvPr>
                <p:cNvPicPr/>
                <p:nvPr/>
              </p:nvPicPr>
              <p:blipFill>
                <a:blip r:embed="rId26"/>
                <a:stretch>
                  <a:fillRect/>
                </a:stretch>
              </p:blipFill>
              <p:spPr>
                <a:xfrm>
                  <a:off x="7882364" y="1152524"/>
                  <a:ext cx="199800" cy="15012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Freihand 18">
                  <a:extLst>
                    <a:ext uri="{FF2B5EF4-FFF2-40B4-BE49-F238E27FC236}">
                      <a16:creationId xmlns:a16="http://schemas.microsoft.com/office/drawing/2014/main" id="{5A225389-9143-46E5-B5EF-03F4CC1D6460}"/>
                    </a:ext>
                  </a:extLst>
                </p14:cNvPr>
                <p14:cNvContentPartPr/>
                <p14:nvPr/>
              </p14:nvContentPartPr>
              <p14:xfrm>
                <a:off x="8099444" y="1171604"/>
                <a:ext cx="244800" cy="159480"/>
              </p14:xfrm>
            </p:contentPart>
          </mc:Choice>
          <mc:Fallback xmlns="">
            <p:pic>
              <p:nvPicPr>
                <p:cNvPr id="19" name="Freihand 18">
                  <a:extLst>
                    <a:ext uri="{FF2B5EF4-FFF2-40B4-BE49-F238E27FC236}">
                      <a16:creationId xmlns:a16="http://schemas.microsoft.com/office/drawing/2014/main" id="{5A225389-9143-46E5-B5EF-03F4CC1D6460}"/>
                    </a:ext>
                  </a:extLst>
                </p:cNvPr>
                <p:cNvPicPr/>
                <p:nvPr/>
              </p:nvPicPr>
              <p:blipFill>
                <a:blip r:embed="rId28"/>
                <a:stretch>
                  <a:fillRect/>
                </a:stretch>
              </p:blipFill>
              <p:spPr>
                <a:xfrm>
                  <a:off x="8095124" y="1167284"/>
                  <a:ext cx="253440" cy="16812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0" name="Freihand 19">
                  <a:extLst>
                    <a:ext uri="{FF2B5EF4-FFF2-40B4-BE49-F238E27FC236}">
                      <a16:creationId xmlns:a16="http://schemas.microsoft.com/office/drawing/2014/main" id="{556C732A-54BC-48CE-84CB-C0D5861E0DE6}"/>
                    </a:ext>
                  </a:extLst>
                </p14:cNvPr>
                <p14:cNvContentPartPr/>
                <p14:nvPr/>
              </p14:nvContentPartPr>
              <p14:xfrm>
                <a:off x="8383484" y="1249004"/>
                <a:ext cx="84240" cy="80640"/>
              </p14:xfrm>
            </p:contentPart>
          </mc:Choice>
          <mc:Fallback xmlns="">
            <p:pic>
              <p:nvPicPr>
                <p:cNvPr id="20" name="Freihand 19">
                  <a:extLst>
                    <a:ext uri="{FF2B5EF4-FFF2-40B4-BE49-F238E27FC236}">
                      <a16:creationId xmlns:a16="http://schemas.microsoft.com/office/drawing/2014/main" id="{556C732A-54BC-48CE-84CB-C0D5861E0DE6}"/>
                    </a:ext>
                  </a:extLst>
                </p:cNvPr>
                <p:cNvPicPr/>
                <p:nvPr/>
              </p:nvPicPr>
              <p:blipFill>
                <a:blip r:embed="rId30"/>
                <a:stretch>
                  <a:fillRect/>
                </a:stretch>
              </p:blipFill>
              <p:spPr>
                <a:xfrm>
                  <a:off x="8379164" y="1244684"/>
                  <a:ext cx="9288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1" name="Freihand 20">
                  <a:extLst>
                    <a:ext uri="{FF2B5EF4-FFF2-40B4-BE49-F238E27FC236}">
                      <a16:creationId xmlns:a16="http://schemas.microsoft.com/office/drawing/2014/main" id="{243D1E73-D0E1-4358-9AC8-41D27A0D8965}"/>
                    </a:ext>
                  </a:extLst>
                </p14:cNvPr>
                <p14:cNvContentPartPr/>
                <p14:nvPr/>
              </p14:nvContentPartPr>
              <p14:xfrm>
                <a:off x="8466284" y="1154324"/>
                <a:ext cx="345600" cy="152280"/>
              </p14:xfrm>
            </p:contentPart>
          </mc:Choice>
          <mc:Fallback xmlns="">
            <p:pic>
              <p:nvPicPr>
                <p:cNvPr id="21" name="Freihand 20">
                  <a:extLst>
                    <a:ext uri="{FF2B5EF4-FFF2-40B4-BE49-F238E27FC236}">
                      <a16:creationId xmlns:a16="http://schemas.microsoft.com/office/drawing/2014/main" id="{243D1E73-D0E1-4358-9AC8-41D27A0D8965}"/>
                    </a:ext>
                  </a:extLst>
                </p:cNvPr>
                <p:cNvPicPr/>
                <p:nvPr/>
              </p:nvPicPr>
              <p:blipFill>
                <a:blip r:embed="rId32"/>
                <a:stretch>
                  <a:fillRect/>
                </a:stretch>
              </p:blipFill>
              <p:spPr>
                <a:xfrm>
                  <a:off x="8461964" y="1150004"/>
                  <a:ext cx="354240" cy="16092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2" name="Freihand 21">
                  <a:extLst>
                    <a:ext uri="{FF2B5EF4-FFF2-40B4-BE49-F238E27FC236}">
                      <a16:creationId xmlns:a16="http://schemas.microsoft.com/office/drawing/2014/main" id="{DF427511-58FA-4D9D-A575-1F034EB63089}"/>
                    </a:ext>
                  </a:extLst>
                </p14:cNvPr>
                <p14:cNvContentPartPr/>
                <p14:nvPr/>
              </p14:nvContentPartPr>
              <p14:xfrm>
                <a:off x="8810444" y="1263044"/>
                <a:ext cx="236160" cy="51840"/>
              </p14:xfrm>
            </p:contentPart>
          </mc:Choice>
          <mc:Fallback xmlns="">
            <p:pic>
              <p:nvPicPr>
                <p:cNvPr id="22" name="Freihand 21">
                  <a:extLst>
                    <a:ext uri="{FF2B5EF4-FFF2-40B4-BE49-F238E27FC236}">
                      <a16:creationId xmlns:a16="http://schemas.microsoft.com/office/drawing/2014/main" id="{DF427511-58FA-4D9D-A575-1F034EB63089}"/>
                    </a:ext>
                  </a:extLst>
                </p:cNvPr>
                <p:cNvPicPr/>
                <p:nvPr/>
              </p:nvPicPr>
              <p:blipFill>
                <a:blip r:embed="rId34"/>
                <a:stretch>
                  <a:fillRect/>
                </a:stretch>
              </p:blipFill>
              <p:spPr>
                <a:xfrm>
                  <a:off x="8806124" y="1258724"/>
                  <a:ext cx="24480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3" name="Freihand 22">
                  <a:extLst>
                    <a:ext uri="{FF2B5EF4-FFF2-40B4-BE49-F238E27FC236}">
                      <a16:creationId xmlns:a16="http://schemas.microsoft.com/office/drawing/2014/main" id="{8F8D3D19-5A90-4CB9-9A15-247D3C6E90BE}"/>
                    </a:ext>
                  </a:extLst>
                </p14:cNvPr>
                <p14:cNvContentPartPr/>
                <p14:nvPr/>
              </p14:nvContentPartPr>
              <p14:xfrm>
                <a:off x="9265844" y="1219484"/>
                <a:ext cx="21600" cy="111240"/>
              </p14:xfrm>
            </p:contentPart>
          </mc:Choice>
          <mc:Fallback xmlns="">
            <p:pic>
              <p:nvPicPr>
                <p:cNvPr id="23" name="Freihand 22">
                  <a:extLst>
                    <a:ext uri="{FF2B5EF4-FFF2-40B4-BE49-F238E27FC236}">
                      <a16:creationId xmlns:a16="http://schemas.microsoft.com/office/drawing/2014/main" id="{8F8D3D19-5A90-4CB9-9A15-247D3C6E90BE}"/>
                    </a:ext>
                  </a:extLst>
                </p:cNvPr>
                <p:cNvPicPr/>
                <p:nvPr/>
              </p:nvPicPr>
              <p:blipFill>
                <a:blip r:embed="rId36"/>
                <a:stretch>
                  <a:fillRect/>
                </a:stretch>
              </p:blipFill>
              <p:spPr>
                <a:xfrm>
                  <a:off x="9261524" y="1215164"/>
                  <a:ext cx="30240" cy="1198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4" name="Freihand 23">
                  <a:extLst>
                    <a:ext uri="{FF2B5EF4-FFF2-40B4-BE49-F238E27FC236}">
                      <a16:creationId xmlns:a16="http://schemas.microsoft.com/office/drawing/2014/main" id="{374174C9-CFBF-44EF-AC29-49F602EDB393}"/>
                    </a:ext>
                  </a:extLst>
                </p14:cNvPr>
                <p14:cNvContentPartPr/>
                <p14:nvPr/>
              </p14:nvContentPartPr>
              <p14:xfrm>
                <a:off x="9206444" y="1267004"/>
                <a:ext cx="178200" cy="22680"/>
              </p14:xfrm>
            </p:contentPart>
          </mc:Choice>
          <mc:Fallback xmlns="">
            <p:pic>
              <p:nvPicPr>
                <p:cNvPr id="24" name="Freihand 23">
                  <a:extLst>
                    <a:ext uri="{FF2B5EF4-FFF2-40B4-BE49-F238E27FC236}">
                      <a16:creationId xmlns:a16="http://schemas.microsoft.com/office/drawing/2014/main" id="{374174C9-CFBF-44EF-AC29-49F602EDB393}"/>
                    </a:ext>
                  </a:extLst>
                </p:cNvPr>
                <p:cNvPicPr/>
                <p:nvPr/>
              </p:nvPicPr>
              <p:blipFill>
                <a:blip r:embed="rId38"/>
                <a:stretch>
                  <a:fillRect/>
                </a:stretch>
              </p:blipFill>
              <p:spPr>
                <a:xfrm>
                  <a:off x="9202124" y="1262684"/>
                  <a:ext cx="186840" cy="313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5" name="Freihand 24">
                  <a:extLst>
                    <a:ext uri="{FF2B5EF4-FFF2-40B4-BE49-F238E27FC236}">
                      <a16:creationId xmlns:a16="http://schemas.microsoft.com/office/drawing/2014/main" id="{AFC01433-75F0-44B1-9870-A2C3E9138777}"/>
                    </a:ext>
                  </a:extLst>
                </p14:cNvPr>
                <p14:cNvContentPartPr/>
                <p14:nvPr/>
              </p14:nvContentPartPr>
              <p14:xfrm>
                <a:off x="9617924" y="1166924"/>
                <a:ext cx="117720" cy="136440"/>
              </p14:xfrm>
            </p:contentPart>
          </mc:Choice>
          <mc:Fallback xmlns="">
            <p:pic>
              <p:nvPicPr>
                <p:cNvPr id="25" name="Freihand 24">
                  <a:extLst>
                    <a:ext uri="{FF2B5EF4-FFF2-40B4-BE49-F238E27FC236}">
                      <a16:creationId xmlns:a16="http://schemas.microsoft.com/office/drawing/2014/main" id="{AFC01433-75F0-44B1-9870-A2C3E9138777}"/>
                    </a:ext>
                  </a:extLst>
                </p:cNvPr>
                <p:cNvPicPr/>
                <p:nvPr/>
              </p:nvPicPr>
              <p:blipFill>
                <a:blip r:embed="rId40"/>
                <a:stretch>
                  <a:fillRect/>
                </a:stretch>
              </p:blipFill>
              <p:spPr>
                <a:xfrm>
                  <a:off x="9613604" y="1162604"/>
                  <a:ext cx="126360" cy="1450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6" name="Freihand 25">
                  <a:extLst>
                    <a:ext uri="{FF2B5EF4-FFF2-40B4-BE49-F238E27FC236}">
                      <a16:creationId xmlns:a16="http://schemas.microsoft.com/office/drawing/2014/main" id="{977EF5E9-1031-430D-AB2C-904EB72449DE}"/>
                    </a:ext>
                  </a:extLst>
                </p14:cNvPr>
                <p14:cNvContentPartPr/>
                <p14:nvPr/>
              </p14:nvContentPartPr>
              <p14:xfrm>
                <a:off x="9737084" y="1216604"/>
                <a:ext cx="123840" cy="72000"/>
              </p14:xfrm>
            </p:contentPart>
          </mc:Choice>
          <mc:Fallback xmlns="">
            <p:pic>
              <p:nvPicPr>
                <p:cNvPr id="26" name="Freihand 25">
                  <a:extLst>
                    <a:ext uri="{FF2B5EF4-FFF2-40B4-BE49-F238E27FC236}">
                      <a16:creationId xmlns:a16="http://schemas.microsoft.com/office/drawing/2014/main" id="{977EF5E9-1031-430D-AB2C-904EB72449DE}"/>
                    </a:ext>
                  </a:extLst>
                </p:cNvPr>
                <p:cNvPicPr/>
                <p:nvPr/>
              </p:nvPicPr>
              <p:blipFill>
                <a:blip r:embed="rId42"/>
                <a:stretch>
                  <a:fillRect/>
                </a:stretch>
              </p:blipFill>
              <p:spPr>
                <a:xfrm>
                  <a:off x="9732764" y="1212284"/>
                  <a:ext cx="132480" cy="806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7" name="Freihand 26">
                  <a:extLst>
                    <a:ext uri="{FF2B5EF4-FFF2-40B4-BE49-F238E27FC236}">
                      <a16:creationId xmlns:a16="http://schemas.microsoft.com/office/drawing/2014/main" id="{6B52B599-1C80-4ABD-B823-B0D0E602DC26}"/>
                    </a:ext>
                  </a:extLst>
                </p14:cNvPr>
                <p14:cNvContentPartPr/>
                <p14:nvPr/>
              </p14:nvContentPartPr>
              <p14:xfrm>
                <a:off x="9836084" y="1163684"/>
                <a:ext cx="117360" cy="105840"/>
              </p14:xfrm>
            </p:contentPart>
          </mc:Choice>
          <mc:Fallback xmlns="">
            <p:pic>
              <p:nvPicPr>
                <p:cNvPr id="27" name="Freihand 26">
                  <a:extLst>
                    <a:ext uri="{FF2B5EF4-FFF2-40B4-BE49-F238E27FC236}">
                      <a16:creationId xmlns:a16="http://schemas.microsoft.com/office/drawing/2014/main" id="{6B52B599-1C80-4ABD-B823-B0D0E602DC26}"/>
                    </a:ext>
                  </a:extLst>
                </p:cNvPr>
                <p:cNvPicPr/>
                <p:nvPr/>
              </p:nvPicPr>
              <p:blipFill>
                <a:blip r:embed="rId44"/>
                <a:stretch>
                  <a:fillRect/>
                </a:stretch>
              </p:blipFill>
              <p:spPr>
                <a:xfrm>
                  <a:off x="9831764" y="1159364"/>
                  <a:ext cx="126000" cy="11448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8" name="Freihand 27">
                  <a:extLst>
                    <a:ext uri="{FF2B5EF4-FFF2-40B4-BE49-F238E27FC236}">
                      <a16:creationId xmlns:a16="http://schemas.microsoft.com/office/drawing/2014/main" id="{68B4BC34-D821-49FC-9246-8B204A7F2B9D}"/>
                    </a:ext>
                  </a:extLst>
                </p14:cNvPr>
                <p14:cNvContentPartPr/>
                <p14:nvPr/>
              </p14:nvContentPartPr>
              <p14:xfrm>
                <a:off x="9898724" y="1183124"/>
                <a:ext cx="135000" cy="129240"/>
              </p14:xfrm>
            </p:contentPart>
          </mc:Choice>
          <mc:Fallback xmlns="">
            <p:pic>
              <p:nvPicPr>
                <p:cNvPr id="28" name="Freihand 27">
                  <a:extLst>
                    <a:ext uri="{FF2B5EF4-FFF2-40B4-BE49-F238E27FC236}">
                      <a16:creationId xmlns:a16="http://schemas.microsoft.com/office/drawing/2014/main" id="{68B4BC34-D821-49FC-9246-8B204A7F2B9D}"/>
                    </a:ext>
                  </a:extLst>
                </p:cNvPr>
                <p:cNvPicPr/>
                <p:nvPr/>
              </p:nvPicPr>
              <p:blipFill>
                <a:blip r:embed="rId46"/>
                <a:stretch>
                  <a:fillRect/>
                </a:stretch>
              </p:blipFill>
              <p:spPr>
                <a:xfrm>
                  <a:off x="9894404" y="1178804"/>
                  <a:ext cx="143640" cy="13788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29" name="Freihand 28">
                  <a:extLst>
                    <a:ext uri="{FF2B5EF4-FFF2-40B4-BE49-F238E27FC236}">
                      <a16:creationId xmlns:a16="http://schemas.microsoft.com/office/drawing/2014/main" id="{756AC784-5735-4C1D-9AB7-49663050606A}"/>
                    </a:ext>
                  </a:extLst>
                </p14:cNvPr>
                <p14:cNvContentPartPr/>
                <p14:nvPr/>
              </p14:nvContentPartPr>
              <p14:xfrm>
                <a:off x="9989084" y="1243604"/>
                <a:ext cx="243360" cy="41760"/>
              </p14:xfrm>
            </p:contentPart>
          </mc:Choice>
          <mc:Fallback xmlns="">
            <p:pic>
              <p:nvPicPr>
                <p:cNvPr id="29" name="Freihand 28">
                  <a:extLst>
                    <a:ext uri="{FF2B5EF4-FFF2-40B4-BE49-F238E27FC236}">
                      <a16:creationId xmlns:a16="http://schemas.microsoft.com/office/drawing/2014/main" id="{756AC784-5735-4C1D-9AB7-49663050606A}"/>
                    </a:ext>
                  </a:extLst>
                </p:cNvPr>
                <p:cNvPicPr/>
                <p:nvPr/>
              </p:nvPicPr>
              <p:blipFill>
                <a:blip r:embed="rId48"/>
                <a:stretch>
                  <a:fillRect/>
                </a:stretch>
              </p:blipFill>
              <p:spPr>
                <a:xfrm>
                  <a:off x="9984764" y="1239284"/>
                  <a:ext cx="252000" cy="504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0" name="Freihand 29">
                  <a:extLst>
                    <a:ext uri="{FF2B5EF4-FFF2-40B4-BE49-F238E27FC236}">
                      <a16:creationId xmlns:a16="http://schemas.microsoft.com/office/drawing/2014/main" id="{77A1B9B5-A778-408D-868F-BDC779B31BC5}"/>
                    </a:ext>
                  </a:extLst>
                </p14:cNvPr>
                <p14:cNvContentPartPr/>
                <p14:nvPr/>
              </p14:nvContentPartPr>
              <p14:xfrm>
                <a:off x="10340804" y="1164404"/>
                <a:ext cx="300600" cy="108000"/>
              </p14:xfrm>
            </p:contentPart>
          </mc:Choice>
          <mc:Fallback xmlns="">
            <p:pic>
              <p:nvPicPr>
                <p:cNvPr id="30" name="Freihand 29">
                  <a:extLst>
                    <a:ext uri="{FF2B5EF4-FFF2-40B4-BE49-F238E27FC236}">
                      <a16:creationId xmlns:a16="http://schemas.microsoft.com/office/drawing/2014/main" id="{77A1B9B5-A778-408D-868F-BDC779B31BC5}"/>
                    </a:ext>
                  </a:extLst>
                </p:cNvPr>
                <p:cNvPicPr/>
                <p:nvPr/>
              </p:nvPicPr>
              <p:blipFill>
                <a:blip r:embed="rId50"/>
                <a:stretch>
                  <a:fillRect/>
                </a:stretch>
              </p:blipFill>
              <p:spPr>
                <a:xfrm>
                  <a:off x="10336484" y="1160084"/>
                  <a:ext cx="30924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1" name="Freihand 30">
                  <a:extLst>
                    <a:ext uri="{FF2B5EF4-FFF2-40B4-BE49-F238E27FC236}">
                      <a16:creationId xmlns:a16="http://schemas.microsoft.com/office/drawing/2014/main" id="{D06E3DBD-2EFA-44E2-8E7F-0A8137A62A2C}"/>
                    </a:ext>
                  </a:extLst>
                </p14:cNvPr>
                <p14:cNvContentPartPr/>
                <p14:nvPr/>
              </p14:nvContentPartPr>
              <p14:xfrm>
                <a:off x="10691804" y="1148564"/>
                <a:ext cx="135000" cy="119880"/>
              </p14:xfrm>
            </p:contentPart>
          </mc:Choice>
          <mc:Fallback xmlns="">
            <p:pic>
              <p:nvPicPr>
                <p:cNvPr id="31" name="Freihand 30">
                  <a:extLst>
                    <a:ext uri="{FF2B5EF4-FFF2-40B4-BE49-F238E27FC236}">
                      <a16:creationId xmlns:a16="http://schemas.microsoft.com/office/drawing/2014/main" id="{D06E3DBD-2EFA-44E2-8E7F-0A8137A62A2C}"/>
                    </a:ext>
                  </a:extLst>
                </p:cNvPr>
                <p:cNvPicPr/>
                <p:nvPr/>
              </p:nvPicPr>
              <p:blipFill>
                <a:blip r:embed="rId52"/>
                <a:stretch>
                  <a:fillRect/>
                </a:stretch>
              </p:blipFill>
              <p:spPr>
                <a:xfrm>
                  <a:off x="10687484" y="1144244"/>
                  <a:ext cx="14364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2" name="Freihand 31">
                  <a:extLst>
                    <a:ext uri="{FF2B5EF4-FFF2-40B4-BE49-F238E27FC236}">
                      <a16:creationId xmlns:a16="http://schemas.microsoft.com/office/drawing/2014/main" id="{8F554D94-2FA4-4023-8F98-2DF6D93CAF16}"/>
                    </a:ext>
                  </a:extLst>
                </p14:cNvPr>
                <p14:cNvContentPartPr/>
                <p14:nvPr/>
              </p14:nvContentPartPr>
              <p14:xfrm>
                <a:off x="10816004" y="1212644"/>
                <a:ext cx="225000" cy="44280"/>
              </p14:xfrm>
            </p:contentPart>
          </mc:Choice>
          <mc:Fallback xmlns="">
            <p:pic>
              <p:nvPicPr>
                <p:cNvPr id="32" name="Freihand 31">
                  <a:extLst>
                    <a:ext uri="{FF2B5EF4-FFF2-40B4-BE49-F238E27FC236}">
                      <a16:creationId xmlns:a16="http://schemas.microsoft.com/office/drawing/2014/main" id="{8F554D94-2FA4-4023-8F98-2DF6D93CAF16}"/>
                    </a:ext>
                  </a:extLst>
                </p:cNvPr>
                <p:cNvPicPr/>
                <p:nvPr/>
              </p:nvPicPr>
              <p:blipFill>
                <a:blip r:embed="rId54"/>
                <a:stretch>
                  <a:fillRect/>
                </a:stretch>
              </p:blipFill>
              <p:spPr>
                <a:xfrm>
                  <a:off x="10811684" y="1208324"/>
                  <a:ext cx="233640" cy="5292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3" name="Freihand 32">
                  <a:extLst>
                    <a:ext uri="{FF2B5EF4-FFF2-40B4-BE49-F238E27FC236}">
                      <a16:creationId xmlns:a16="http://schemas.microsoft.com/office/drawing/2014/main" id="{E38CD9C0-5FF1-490C-8262-F2E4B0ADF53C}"/>
                    </a:ext>
                  </a:extLst>
                </p14:cNvPr>
                <p14:cNvContentPartPr/>
                <p14:nvPr/>
              </p14:nvContentPartPr>
              <p14:xfrm>
                <a:off x="11026604" y="1210844"/>
                <a:ext cx="101160" cy="66960"/>
              </p14:xfrm>
            </p:contentPart>
          </mc:Choice>
          <mc:Fallback xmlns="">
            <p:pic>
              <p:nvPicPr>
                <p:cNvPr id="33" name="Freihand 32">
                  <a:extLst>
                    <a:ext uri="{FF2B5EF4-FFF2-40B4-BE49-F238E27FC236}">
                      <a16:creationId xmlns:a16="http://schemas.microsoft.com/office/drawing/2014/main" id="{E38CD9C0-5FF1-490C-8262-F2E4B0ADF53C}"/>
                    </a:ext>
                  </a:extLst>
                </p:cNvPr>
                <p:cNvPicPr/>
                <p:nvPr/>
              </p:nvPicPr>
              <p:blipFill>
                <a:blip r:embed="rId56"/>
                <a:stretch>
                  <a:fillRect/>
                </a:stretch>
              </p:blipFill>
              <p:spPr>
                <a:xfrm>
                  <a:off x="11022284" y="1206524"/>
                  <a:ext cx="109800" cy="7560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4" name="Freihand 33">
                  <a:extLst>
                    <a:ext uri="{FF2B5EF4-FFF2-40B4-BE49-F238E27FC236}">
                      <a16:creationId xmlns:a16="http://schemas.microsoft.com/office/drawing/2014/main" id="{02F9A787-D471-4F60-A610-AC4D143005F2}"/>
                    </a:ext>
                  </a:extLst>
                </p14:cNvPr>
                <p14:cNvContentPartPr/>
                <p14:nvPr/>
              </p14:nvContentPartPr>
              <p14:xfrm>
                <a:off x="11133524" y="1126964"/>
                <a:ext cx="115920" cy="130680"/>
              </p14:xfrm>
            </p:contentPart>
          </mc:Choice>
          <mc:Fallback xmlns="">
            <p:pic>
              <p:nvPicPr>
                <p:cNvPr id="34" name="Freihand 33">
                  <a:extLst>
                    <a:ext uri="{FF2B5EF4-FFF2-40B4-BE49-F238E27FC236}">
                      <a16:creationId xmlns:a16="http://schemas.microsoft.com/office/drawing/2014/main" id="{02F9A787-D471-4F60-A610-AC4D143005F2}"/>
                    </a:ext>
                  </a:extLst>
                </p:cNvPr>
                <p:cNvPicPr/>
                <p:nvPr/>
              </p:nvPicPr>
              <p:blipFill>
                <a:blip r:embed="rId58"/>
                <a:stretch>
                  <a:fillRect/>
                </a:stretch>
              </p:blipFill>
              <p:spPr>
                <a:xfrm>
                  <a:off x="11129204" y="1122644"/>
                  <a:ext cx="124560" cy="13932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35" name="Freihand 34">
                  <a:extLst>
                    <a:ext uri="{FF2B5EF4-FFF2-40B4-BE49-F238E27FC236}">
                      <a16:creationId xmlns:a16="http://schemas.microsoft.com/office/drawing/2014/main" id="{F44AD80D-51D3-4F94-A35B-7410AC42E132}"/>
                    </a:ext>
                  </a:extLst>
                </p14:cNvPr>
                <p14:cNvContentPartPr/>
                <p14:nvPr/>
              </p14:nvContentPartPr>
              <p14:xfrm>
                <a:off x="11267444" y="1139924"/>
                <a:ext cx="525240" cy="156240"/>
              </p14:xfrm>
            </p:contentPart>
          </mc:Choice>
          <mc:Fallback xmlns="">
            <p:pic>
              <p:nvPicPr>
                <p:cNvPr id="35" name="Freihand 34">
                  <a:extLst>
                    <a:ext uri="{FF2B5EF4-FFF2-40B4-BE49-F238E27FC236}">
                      <a16:creationId xmlns:a16="http://schemas.microsoft.com/office/drawing/2014/main" id="{F44AD80D-51D3-4F94-A35B-7410AC42E132}"/>
                    </a:ext>
                  </a:extLst>
                </p:cNvPr>
                <p:cNvPicPr/>
                <p:nvPr/>
              </p:nvPicPr>
              <p:blipFill>
                <a:blip r:embed="rId60"/>
                <a:stretch>
                  <a:fillRect/>
                </a:stretch>
              </p:blipFill>
              <p:spPr>
                <a:xfrm>
                  <a:off x="11263124" y="1135604"/>
                  <a:ext cx="533880" cy="1648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1">
            <p14:nvContentPartPr>
              <p14:cNvPr id="38" name="Freihand 37">
                <a:extLst>
                  <a:ext uri="{FF2B5EF4-FFF2-40B4-BE49-F238E27FC236}">
                    <a16:creationId xmlns:a16="http://schemas.microsoft.com/office/drawing/2014/main" id="{6AAFF5C9-A93D-4BBF-B8A8-DD0A0983B798}"/>
                  </a:ext>
                </a:extLst>
              </p14:cNvPr>
              <p14:cNvContentPartPr/>
              <p14:nvPr/>
            </p14:nvContentPartPr>
            <p14:xfrm>
              <a:off x="604244" y="2392004"/>
              <a:ext cx="5014080" cy="103320"/>
            </p14:xfrm>
          </p:contentPart>
        </mc:Choice>
        <mc:Fallback xmlns="">
          <p:pic>
            <p:nvPicPr>
              <p:cNvPr id="38" name="Freihand 37">
                <a:extLst>
                  <a:ext uri="{FF2B5EF4-FFF2-40B4-BE49-F238E27FC236}">
                    <a16:creationId xmlns:a16="http://schemas.microsoft.com/office/drawing/2014/main" id="{6AAFF5C9-A93D-4BBF-B8A8-DD0A0983B798}"/>
                  </a:ext>
                </a:extLst>
              </p:cNvPr>
              <p:cNvPicPr/>
              <p:nvPr/>
            </p:nvPicPr>
            <p:blipFill>
              <a:blip r:embed="rId62"/>
              <a:stretch>
                <a:fillRect/>
              </a:stretch>
            </p:blipFill>
            <p:spPr>
              <a:xfrm>
                <a:off x="599924" y="2387684"/>
                <a:ext cx="502272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39" name="Freihand 38">
                <a:extLst>
                  <a:ext uri="{FF2B5EF4-FFF2-40B4-BE49-F238E27FC236}">
                    <a16:creationId xmlns:a16="http://schemas.microsoft.com/office/drawing/2014/main" id="{C98C3230-422C-4714-BEFD-E56030DDB24E}"/>
                  </a:ext>
                </a:extLst>
              </p14:cNvPr>
              <p14:cNvContentPartPr/>
              <p14:nvPr/>
            </p14:nvContentPartPr>
            <p14:xfrm>
              <a:off x="6172004" y="2330804"/>
              <a:ext cx="4598280" cy="90360"/>
            </p14:xfrm>
          </p:contentPart>
        </mc:Choice>
        <mc:Fallback xmlns="">
          <p:pic>
            <p:nvPicPr>
              <p:cNvPr id="39" name="Freihand 38">
                <a:extLst>
                  <a:ext uri="{FF2B5EF4-FFF2-40B4-BE49-F238E27FC236}">
                    <a16:creationId xmlns:a16="http://schemas.microsoft.com/office/drawing/2014/main" id="{C98C3230-422C-4714-BEFD-E56030DDB24E}"/>
                  </a:ext>
                </a:extLst>
              </p:cNvPr>
              <p:cNvPicPr/>
              <p:nvPr/>
            </p:nvPicPr>
            <p:blipFill>
              <a:blip r:embed="rId64"/>
              <a:stretch>
                <a:fillRect/>
              </a:stretch>
            </p:blipFill>
            <p:spPr>
              <a:xfrm>
                <a:off x="6167684" y="2326484"/>
                <a:ext cx="4606920" cy="9900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40" name="Freihand 39">
                <a:extLst>
                  <a:ext uri="{FF2B5EF4-FFF2-40B4-BE49-F238E27FC236}">
                    <a16:creationId xmlns:a16="http://schemas.microsoft.com/office/drawing/2014/main" id="{9F3F8EC3-35BD-48BB-B2DE-D81D67AD0DD0}"/>
                  </a:ext>
                </a:extLst>
              </p14:cNvPr>
              <p14:cNvContentPartPr/>
              <p14:nvPr/>
            </p14:nvContentPartPr>
            <p14:xfrm>
              <a:off x="523604" y="3078164"/>
              <a:ext cx="4491720" cy="143640"/>
            </p14:xfrm>
          </p:contentPart>
        </mc:Choice>
        <mc:Fallback xmlns="">
          <p:pic>
            <p:nvPicPr>
              <p:cNvPr id="40" name="Freihand 39">
                <a:extLst>
                  <a:ext uri="{FF2B5EF4-FFF2-40B4-BE49-F238E27FC236}">
                    <a16:creationId xmlns:a16="http://schemas.microsoft.com/office/drawing/2014/main" id="{9F3F8EC3-35BD-48BB-B2DE-D81D67AD0DD0}"/>
                  </a:ext>
                </a:extLst>
              </p:cNvPr>
              <p:cNvPicPr/>
              <p:nvPr/>
            </p:nvPicPr>
            <p:blipFill>
              <a:blip r:embed="rId66"/>
              <a:stretch>
                <a:fillRect/>
              </a:stretch>
            </p:blipFill>
            <p:spPr>
              <a:xfrm>
                <a:off x="519284" y="3073844"/>
                <a:ext cx="4500360" cy="15228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41" name="Freihand 40">
                <a:extLst>
                  <a:ext uri="{FF2B5EF4-FFF2-40B4-BE49-F238E27FC236}">
                    <a16:creationId xmlns:a16="http://schemas.microsoft.com/office/drawing/2014/main" id="{384993B2-5F74-4588-8FBE-C32265C272A7}"/>
                  </a:ext>
                </a:extLst>
              </p14:cNvPr>
              <p14:cNvContentPartPr/>
              <p14:nvPr/>
            </p14:nvContentPartPr>
            <p14:xfrm>
              <a:off x="5833964" y="3025604"/>
              <a:ext cx="4336200" cy="91800"/>
            </p14:xfrm>
          </p:contentPart>
        </mc:Choice>
        <mc:Fallback xmlns="">
          <p:pic>
            <p:nvPicPr>
              <p:cNvPr id="41" name="Freihand 40">
                <a:extLst>
                  <a:ext uri="{FF2B5EF4-FFF2-40B4-BE49-F238E27FC236}">
                    <a16:creationId xmlns:a16="http://schemas.microsoft.com/office/drawing/2014/main" id="{384993B2-5F74-4588-8FBE-C32265C272A7}"/>
                  </a:ext>
                </a:extLst>
              </p:cNvPr>
              <p:cNvPicPr/>
              <p:nvPr/>
            </p:nvPicPr>
            <p:blipFill>
              <a:blip r:embed="rId68"/>
              <a:stretch>
                <a:fillRect/>
              </a:stretch>
            </p:blipFill>
            <p:spPr>
              <a:xfrm>
                <a:off x="5829644" y="3021284"/>
                <a:ext cx="4344840" cy="10044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42" name="Freihand 41">
                <a:extLst>
                  <a:ext uri="{FF2B5EF4-FFF2-40B4-BE49-F238E27FC236}">
                    <a16:creationId xmlns:a16="http://schemas.microsoft.com/office/drawing/2014/main" id="{E67FCCBE-6C2F-4073-8D88-B3454D2D8ABD}"/>
                  </a:ext>
                </a:extLst>
              </p14:cNvPr>
              <p14:cNvContentPartPr/>
              <p14:nvPr/>
            </p14:nvContentPartPr>
            <p14:xfrm>
              <a:off x="2187524" y="4044044"/>
              <a:ext cx="2721960" cy="93600"/>
            </p14:xfrm>
          </p:contentPart>
        </mc:Choice>
        <mc:Fallback xmlns="">
          <p:pic>
            <p:nvPicPr>
              <p:cNvPr id="42" name="Freihand 41">
                <a:extLst>
                  <a:ext uri="{FF2B5EF4-FFF2-40B4-BE49-F238E27FC236}">
                    <a16:creationId xmlns:a16="http://schemas.microsoft.com/office/drawing/2014/main" id="{E67FCCBE-6C2F-4073-8D88-B3454D2D8ABD}"/>
                  </a:ext>
                </a:extLst>
              </p:cNvPr>
              <p:cNvPicPr/>
              <p:nvPr/>
            </p:nvPicPr>
            <p:blipFill>
              <a:blip r:embed="rId70"/>
              <a:stretch>
                <a:fillRect/>
              </a:stretch>
            </p:blipFill>
            <p:spPr>
              <a:xfrm>
                <a:off x="2183204" y="4039724"/>
                <a:ext cx="273060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43" name="Freihand 42">
                <a:extLst>
                  <a:ext uri="{FF2B5EF4-FFF2-40B4-BE49-F238E27FC236}">
                    <a16:creationId xmlns:a16="http://schemas.microsoft.com/office/drawing/2014/main" id="{039B7D78-96D0-48CD-8968-771D4CB24868}"/>
                  </a:ext>
                </a:extLst>
              </p14:cNvPr>
              <p14:cNvContentPartPr/>
              <p14:nvPr/>
            </p14:nvContentPartPr>
            <p14:xfrm>
              <a:off x="7525964" y="4052324"/>
              <a:ext cx="4576680" cy="68400"/>
            </p14:xfrm>
          </p:contentPart>
        </mc:Choice>
        <mc:Fallback xmlns="">
          <p:pic>
            <p:nvPicPr>
              <p:cNvPr id="43" name="Freihand 42">
                <a:extLst>
                  <a:ext uri="{FF2B5EF4-FFF2-40B4-BE49-F238E27FC236}">
                    <a16:creationId xmlns:a16="http://schemas.microsoft.com/office/drawing/2014/main" id="{039B7D78-96D0-48CD-8968-771D4CB24868}"/>
                  </a:ext>
                </a:extLst>
              </p:cNvPr>
              <p:cNvPicPr/>
              <p:nvPr/>
            </p:nvPicPr>
            <p:blipFill>
              <a:blip r:embed="rId72"/>
              <a:stretch>
                <a:fillRect/>
              </a:stretch>
            </p:blipFill>
            <p:spPr>
              <a:xfrm>
                <a:off x="7521644" y="4048004"/>
                <a:ext cx="458532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44" name="Freihand 43">
                <a:extLst>
                  <a:ext uri="{FF2B5EF4-FFF2-40B4-BE49-F238E27FC236}">
                    <a16:creationId xmlns:a16="http://schemas.microsoft.com/office/drawing/2014/main" id="{DAF08E63-0113-4E13-99EC-037CD1EE15F6}"/>
                  </a:ext>
                </a:extLst>
              </p14:cNvPr>
              <p14:cNvContentPartPr/>
              <p14:nvPr/>
            </p14:nvContentPartPr>
            <p14:xfrm>
              <a:off x="2170964" y="5125484"/>
              <a:ext cx="4626360" cy="91800"/>
            </p14:xfrm>
          </p:contentPart>
        </mc:Choice>
        <mc:Fallback xmlns="">
          <p:pic>
            <p:nvPicPr>
              <p:cNvPr id="44" name="Freihand 43">
                <a:extLst>
                  <a:ext uri="{FF2B5EF4-FFF2-40B4-BE49-F238E27FC236}">
                    <a16:creationId xmlns:a16="http://schemas.microsoft.com/office/drawing/2014/main" id="{DAF08E63-0113-4E13-99EC-037CD1EE15F6}"/>
                  </a:ext>
                </a:extLst>
              </p:cNvPr>
              <p:cNvPicPr/>
              <p:nvPr/>
            </p:nvPicPr>
            <p:blipFill>
              <a:blip r:embed="rId74"/>
              <a:stretch>
                <a:fillRect/>
              </a:stretch>
            </p:blipFill>
            <p:spPr>
              <a:xfrm>
                <a:off x="2166644" y="5121164"/>
                <a:ext cx="4635000" cy="10044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45" name="Freihand 44">
                <a:extLst>
                  <a:ext uri="{FF2B5EF4-FFF2-40B4-BE49-F238E27FC236}">
                    <a16:creationId xmlns:a16="http://schemas.microsoft.com/office/drawing/2014/main" id="{CD232701-582F-4C1B-9D03-F4EE08E1A2CB}"/>
                  </a:ext>
                </a:extLst>
              </p14:cNvPr>
              <p14:cNvContentPartPr/>
              <p14:nvPr/>
            </p14:nvContentPartPr>
            <p14:xfrm>
              <a:off x="400124" y="5446244"/>
              <a:ext cx="3132720" cy="60840"/>
            </p14:xfrm>
          </p:contentPart>
        </mc:Choice>
        <mc:Fallback xmlns="">
          <p:pic>
            <p:nvPicPr>
              <p:cNvPr id="45" name="Freihand 44">
                <a:extLst>
                  <a:ext uri="{FF2B5EF4-FFF2-40B4-BE49-F238E27FC236}">
                    <a16:creationId xmlns:a16="http://schemas.microsoft.com/office/drawing/2014/main" id="{CD232701-582F-4C1B-9D03-F4EE08E1A2CB}"/>
                  </a:ext>
                </a:extLst>
              </p:cNvPr>
              <p:cNvPicPr/>
              <p:nvPr/>
            </p:nvPicPr>
            <p:blipFill>
              <a:blip r:embed="rId76"/>
              <a:stretch>
                <a:fillRect/>
              </a:stretch>
            </p:blipFill>
            <p:spPr>
              <a:xfrm>
                <a:off x="395804" y="5441924"/>
                <a:ext cx="3141360" cy="6948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46" name="Freihand 45">
                <a:extLst>
                  <a:ext uri="{FF2B5EF4-FFF2-40B4-BE49-F238E27FC236}">
                    <a16:creationId xmlns:a16="http://schemas.microsoft.com/office/drawing/2014/main" id="{7C141DFD-0C71-4D4A-B135-45ECD4E2DB7E}"/>
                  </a:ext>
                </a:extLst>
              </p14:cNvPr>
              <p14:cNvContentPartPr/>
              <p14:nvPr/>
            </p14:nvContentPartPr>
            <p14:xfrm>
              <a:off x="2991044" y="5686004"/>
              <a:ext cx="3665880" cy="146160"/>
            </p14:xfrm>
          </p:contentPart>
        </mc:Choice>
        <mc:Fallback xmlns="">
          <p:pic>
            <p:nvPicPr>
              <p:cNvPr id="46" name="Freihand 45">
                <a:extLst>
                  <a:ext uri="{FF2B5EF4-FFF2-40B4-BE49-F238E27FC236}">
                    <a16:creationId xmlns:a16="http://schemas.microsoft.com/office/drawing/2014/main" id="{7C141DFD-0C71-4D4A-B135-45ECD4E2DB7E}"/>
                  </a:ext>
                </a:extLst>
              </p:cNvPr>
              <p:cNvPicPr/>
              <p:nvPr/>
            </p:nvPicPr>
            <p:blipFill>
              <a:blip r:embed="rId78"/>
              <a:stretch>
                <a:fillRect/>
              </a:stretch>
            </p:blipFill>
            <p:spPr>
              <a:xfrm>
                <a:off x="2986724" y="5681684"/>
                <a:ext cx="3674520" cy="154800"/>
              </a:xfrm>
              <a:prstGeom prst="rect">
                <a:avLst/>
              </a:prstGeom>
            </p:spPr>
          </p:pic>
        </mc:Fallback>
      </mc:AlternateContent>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0DEB4805-DEB8-44C2-AE5B-F08FBD81906D}"/>
                  </a:ext>
                </a:extLst>
              </p14:cNvPr>
              <p14:cNvContentPartPr/>
              <p14:nvPr/>
            </p14:nvContentPartPr>
            <p14:xfrm>
              <a:off x="3440945" y="616484"/>
              <a:ext cx="3060000" cy="622440"/>
            </p14:xfrm>
          </p:contentPart>
        </mc:Choice>
        <mc:Fallback xmlns="">
          <p:pic>
            <p:nvPicPr>
              <p:cNvPr id="2" name="Freihand 1">
                <a:extLst>
                  <a:ext uri="{FF2B5EF4-FFF2-40B4-BE49-F238E27FC236}">
                    <a16:creationId xmlns:a16="http://schemas.microsoft.com/office/drawing/2014/main" id="{0DEB4805-DEB8-44C2-AE5B-F08FBD81906D}"/>
                  </a:ext>
                </a:extLst>
              </p:cNvPr>
              <p:cNvPicPr/>
              <p:nvPr/>
            </p:nvPicPr>
            <p:blipFill>
              <a:blip r:embed="rId4"/>
              <a:stretch>
                <a:fillRect/>
              </a:stretch>
            </p:blipFill>
            <p:spPr>
              <a:xfrm>
                <a:off x="3436625" y="612164"/>
                <a:ext cx="3068640" cy="631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C4F6C836-E58A-4DB9-A1C8-E05A99117946}"/>
                  </a:ext>
                </a:extLst>
              </p14:cNvPr>
              <p14:cNvContentPartPr/>
              <p14:nvPr/>
            </p14:nvContentPartPr>
            <p14:xfrm>
              <a:off x="632585" y="1001684"/>
              <a:ext cx="2522160" cy="555840"/>
            </p14:xfrm>
          </p:contentPart>
        </mc:Choice>
        <mc:Fallback xmlns="">
          <p:pic>
            <p:nvPicPr>
              <p:cNvPr id="3" name="Freihand 2">
                <a:extLst>
                  <a:ext uri="{FF2B5EF4-FFF2-40B4-BE49-F238E27FC236}">
                    <a16:creationId xmlns:a16="http://schemas.microsoft.com/office/drawing/2014/main" id="{C4F6C836-E58A-4DB9-A1C8-E05A99117946}"/>
                  </a:ext>
                </a:extLst>
              </p:cNvPr>
              <p:cNvPicPr/>
              <p:nvPr/>
            </p:nvPicPr>
            <p:blipFill>
              <a:blip r:embed="rId6"/>
              <a:stretch>
                <a:fillRect/>
              </a:stretch>
            </p:blipFill>
            <p:spPr>
              <a:xfrm>
                <a:off x="628265" y="997364"/>
                <a:ext cx="2530800" cy="564480"/>
              </a:xfrm>
              <a:prstGeom prst="rect">
                <a:avLst/>
              </a:prstGeom>
            </p:spPr>
          </p:pic>
        </mc:Fallback>
      </mc:AlternateContent>
      <p:grpSp>
        <p:nvGrpSpPr>
          <p:cNvPr id="10" name="Gruppieren 9">
            <a:extLst>
              <a:ext uri="{FF2B5EF4-FFF2-40B4-BE49-F238E27FC236}">
                <a16:creationId xmlns:a16="http://schemas.microsoft.com/office/drawing/2014/main" id="{EA205E86-960C-4E07-B6EB-0BD518F8A9F9}"/>
              </a:ext>
            </a:extLst>
          </p:cNvPr>
          <p:cNvGrpSpPr/>
          <p:nvPr/>
        </p:nvGrpSpPr>
        <p:grpSpPr>
          <a:xfrm>
            <a:off x="497225" y="2066204"/>
            <a:ext cx="8281080" cy="1380960"/>
            <a:chOff x="497225" y="2066204"/>
            <a:chExt cx="8281080" cy="1380960"/>
          </a:xfrm>
        </p:grpSpPr>
        <mc:AlternateContent xmlns:mc="http://schemas.openxmlformats.org/markup-compatibility/2006" xmlns:p14="http://schemas.microsoft.com/office/powerpoint/2010/main">
          <mc:Choice Requires="p14">
            <p:contentPart p14:bwMode="auto" r:id="rId7">
              <p14:nvContentPartPr>
                <p14:cNvPr id="5" name="Freihand 4">
                  <a:extLst>
                    <a:ext uri="{FF2B5EF4-FFF2-40B4-BE49-F238E27FC236}">
                      <a16:creationId xmlns:a16="http://schemas.microsoft.com/office/drawing/2014/main" id="{851160D9-5EDB-4D93-8E50-607627A1B354}"/>
                    </a:ext>
                  </a:extLst>
                </p14:cNvPr>
                <p14:cNvContentPartPr/>
                <p14:nvPr/>
              </p14:nvContentPartPr>
              <p14:xfrm>
                <a:off x="4754585" y="2066204"/>
                <a:ext cx="4023720" cy="51840"/>
              </p14:xfrm>
            </p:contentPart>
          </mc:Choice>
          <mc:Fallback xmlns="">
            <p:pic>
              <p:nvPicPr>
                <p:cNvPr id="5" name="Freihand 4">
                  <a:extLst>
                    <a:ext uri="{FF2B5EF4-FFF2-40B4-BE49-F238E27FC236}">
                      <a16:creationId xmlns:a16="http://schemas.microsoft.com/office/drawing/2014/main" id="{851160D9-5EDB-4D93-8E50-607627A1B354}"/>
                    </a:ext>
                  </a:extLst>
                </p:cNvPr>
                <p:cNvPicPr/>
                <p:nvPr/>
              </p:nvPicPr>
              <p:blipFill>
                <a:blip r:embed="rId8"/>
                <a:stretch>
                  <a:fillRect/>
                </a:stretch>
              </p:blipFill>
              <p:spPr>
                <a:xfrm>
                  <a:off x="4750265" y="2061884"/>
                  <a:ext cx="403236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Freihand 7">
                  <a:extLst>
                    <a:ext uri="{FF2B5EF4-FFF2-40B4-BE49-F238E27FC236}">
                      <a16:creationId xmlns:a16="http://schemas.microsoft.com/office/drawing/2014/main" id="{CC8B1715-A631-46C1-BF2D-1FA84E9DA982}"/>
                    </a:ext>
                  </a:extLst>
                </p14:cNvPr>
                <p14:cNvContentPartPr/>
                <p14:nvPr/>
              </p14:nvContentPartPr>
              <p14:xfrm>
                <a:off x="3976625" y="2829764"/>
                <a:ext cx="2790000" cy="103320"/>
              </p14:xfrm>
            </p:contentPart>
          </mc:Choice>
          <mc:Fallback xmlns="">
            <p:pic>
              <p:nvPicPr>
                <p:cNvPr id="8" name="Freihand 7">
                  <a:extLst>
                    <a:ext uri="{FF2B5EF4-FFF2-40B4-BE49-F238E27FC236}">
                      <a16:creationId xmlns:a16="http://schemas.microsoft.com/office/drawing/2014/main" id="{CC8B1715-A631-46C1-BF2D-1FA84E9DA982}"/>
                    </a:ext>
                  </a:extLst>
                </p:cNvPr>
                <p:cNvPicPr/>
                <p:nvPr/>
              </p:nvPicPr>
              <p:blipFill>
                <a:blip r:embed="rId10"/>
                <a:stretch>
                  <a:fillRect/>
                </a:stretch>
              </p:blipFill>
              <p:spPr>
                <a:xfrm>
                  <a:off x="3972305" y="2825444"/>
                  <a:ext cx="279864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Freihand 8">
                  <a:extLst>
                    <a:ext uri="{FF2B5EF4-FFF2-40B4-BE49-F238E27FC236}">
                      <a16:creationId xmlns:a16="http://schemas.microsoft.com/office/drawing/2014/main" id="{54FDF51C-8A26-419E-9BB8-E86124B5FE3D}"/>
                    </a:ext>
                  </a:extLst>
                </p14:cNvPr>
                <p14:cNvContentPartPr/>
                <p14:nvPr/>
              </p14:nvContentPartPr>
              <p14:xfrm>
                <a:off x="497225" y="2399564"/>
                <a:ext cx="7168680" cy="1047600"/>
              </p14:xfrm>
            </p:contentPart>
          </mc:Choice>
          <mc:Fallback xmlns="">
            <p:pic>
              <p:nvPicPr>
                <p:cNvPr id="9" name="Freihand 8">
                  <a:extLst>
                    <a:ext uri="{FF2B5EF4-FFF2-40B4-BE49-F238E27FC236}">
                      <a16:creationId xmlns:a16="http://schemas.microsoft.com/office/drawing/2014/main" id="{54FDF51C-8A26-419E-9BB8-E86124B5FE3D}"/>
                    </a:ext>
                  </a:extLst>
                </p:cNvPr>
                <p:cNvPicPr/>
                <p:nvPr/>
              </p:nvPicPr>
              <p:blipFill>
                <a:blip r:embed="rId12"/>
                <a:stretch>
                  <a:fillRect/>
                </a:stretch>
              </p:blipFill>
              <p:spPr>
                <a:xfrm>
                  <a:off x="492905" y="2395244"/>
                  <a:ext cx="7177320" cy="1056240"/>
                </a:xfrm>
                <a:prstGeom prst="rect">
                  <a:avLst/>
                </a:prstGeom>
              </p:spPr>
            </p:pic>
          </mc:Fallback>
        </mc:AlternateContent>
      </p:grpSp>
      <p:grpSp>
        <p:nvGrpSpPr>
          <p:cNvPr id="13" name="Gruppieren 12">
            <a:extLst>
              <a:ext uri="{FF2B5EF4-FFF2-40B4-BE49-F238E27FC236}">
                <a16:creationId xmlns:a16="http://schemas.microsoft.com/office/drawing/2014/main" id="{1C7136CF-CB2A-4A48-8F71-5CC29DA271E9}"/>
              </a:ext>
            </a:extLst>
          </p:cNvPr>
          <p:cNvGrpSpPr/>
          <p:nvPr/>
        </p:nvGrpSpPr>
        <p:grpSpPr>
          <a:xfrm>
            <a:off x="867665" y="4041164"/>
            <a:ext cx="6745320" cy="161280"/>
            <a:chOff x="867665" y="4041164"/>
            <a:chExt cx="6745320" cy="161280"/>
          </a:xfrm>
        </p:grpSpPr>
        <mc:AlternateContent xmlns:mc="http://schemas.openxmlformats.org/markup-compatibility/2006" xmlns:p14="http://schemas.microsoft.com/office/powerpoint/2010/main">
          <mc:Choice Requires="p14">
            <p:contentPart p14:bwMode="auto" r:id="rId13">
              <p14:nvContentPartPr>
                <p14:cNvPr id="11" name="Freihand 10">
                  <a:extLst>
                    <a:ext uri="{FF2B5EF4-FFF2-40B4-BE49-F238E27FC236}">
                      <a16:creationId xmlns:a16="http://schemas.microsoft.com/office/drawing/2014/main" id="{3C6A99B1-5D04-49CE-80E8-6D9B80E4A36A}"/>
                    </a:ext>
                  </a:extLst>
                </p14:cNvPr>
                <p14:cNvContentPartPr/>
                <p14:nvPr/>
              </p14:nvContentPartPr>
              <p14:xfrm>
                <a:off x="1143425" y="4104884"/>
                <a:ext cx="177480" cy="69120"/>
              </p14:xfrm>
            </p:contentPart>
          </mc:Choice>
          <mc:Fallback xmlns="">
            <p:pic>
              <p:nvPicPr>
                <p:cNvPr id="11" name="Freihand 10">
                  <a:extLst>
                    <a:ext uri="{FF2B5EF4-FFF2-40B4-BE49-F238E27FC236}">
                      <a16:creationId xmlns:a16="http://schemas.microsoft.com/office/drawing/2014/main" id="{3C6A99B1-5D04-49CE-80E8-6D9B80E4A36A}"/>
                    </a:ext>
                  </a:extLst>
                </p:cNvPr>
                <p:cNvPicPr/>
                <p:nvPr/>
              </p:nvPicPr>
              <p:blipFill>
                <a:blip r:embed="rId14"/>
                <a:stretch>
                  <a:fillRect/>
                </a:stretch>
              </p:blipFill>
              <p:spPr>
                <a:xfrm>
                  <a:off x="1139105" y="4100564"/>
                  <a:ext cx="186120" cy="777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2" name="Freihand 11">
                  <a:extLst>
                    <a:ext uri="{FF2B5EF4-FFF2-40B4-BE49-F238E27FC236}">
                      <a16:creationId xmlns:a16="http://schemas.microsoft.com/office/drawing/2014/main" id="{97EE0A96-2472-4A90-A3A2-C1C16E34DE3C}"/>
                    </a:ext>
                  </a:extLst>
                </p14:cNvPr>
                <p14:cNvContentPartPr/>
                <p14:nvPr/>
              </p14:nvContentPartPr>
              <p14:xfrm>
                <a:off x="867665" y="4041164"/>
                <a:ext cx="6745320" cy="161280"/>
              </p14:xfrm>
            </p:contentPart>
          </mc:Choice>
          <mc:Fallback xmlns="">
            <p:pic>
              <p:nvPicPr>
                <p:cNvPr id="12" name="Freihand 11">
                  <a:extLst>
                    <a:ext uri="{FF2B5EF4-FFF2-40B4-BE49-F238E27FC236}">
                      <a16:creationId xmlns:a16="http://schemas.microsoft.com/office/drawing/2014/main" id="{97EE0A96-2472-4A90-A3A2-C1C16E34DE3C}"/>
                    </a:ext>
                  </a:extLst>
                </p:cNvPr>
                <p:cNvPicPr/>
                <p:nvPr/>
              </p:nvPicPr>
              <p:blipFill>
                <a:blip r:embed="rId16"/>
                <a:stretch>
                  <a:fillRect/>
                </a:stretch>
              </p:blipFill>
              <p:spPr>
                <a:xfrm>
                  <a:off x="863345" y="4036844"/>
                  <a:ext cx="6753960" cy="1699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7">
            <p14:nvContentPartPr>
              <p14:cNvPr id="14" name="Freihand 13">
                <a:extLst>
                  <a:ext uri="{FF2B5EF4-FFF2-40B4-BE49-F238E27FC236}">
                    <a16:creationId xmlns:a16="http://schemas.microsoft.com/office/drawing/2014/main" id="{C017450D-CDDF-4E38-90C7-5ADFE13B88B5}"/>
                  </a:ext>
                </a:extLst>
              </p14:cNvPr>
              <p14:cNvContentPartPr/>
              <p14:nvPr/>
            </p14:nvContentPartPr>
            <p14:xfrm>
              <a:off x="487865" y="4308284"/>
              <a:ext cx="7925760" cy="1255680"/>
            </p14:xfrm>
          </p:contentPart>
        </mc:Choice>
        <mc:Fallback xmlns="">
          <p:pic>
            <p:nvPicPr>
              <p:cNvPr id="14" name="Freihand 13">
                <a:extLst>
                  <a:ext uri="{FF2B5EF4-FFF2-40B4-BE49-F238E27FC236}">
                    <a16:creationId xmlns:a16="http://schemas.microsoft.com/office/drawing/2014/main" id="{C017450D-CDDF-4E38-90C7-5ADFE13B88B5}"/>
                  </a:ext>
                </a:extLst>
              </p:cNvPr>
              <p:cNvPicPr/>
              <p:nvPr/>
            </p:nvPicPr>
            <p:blipFill>
              <a:blip r:embed="rId18"/>
              <a:stretch>
                <a:fillRect/>
              </a:stretch>
            </p:blipFill>
            <p:spPr>
              <a:xfrm>
                <a:off x="483545" y="4303964"/>
                <a:ext cx="7934400" cy="12643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Freihand 14">
                <a:extLst>
                  <a:ext uri="{FF2B5EF4-FFF2-40B4-BE49-F238E27FC236}">
                    <a16:creationId xmlns:a16="http://schemas.microsoft.com/office/drawing/2014/main" id="{57DC41F1-40D6-429F-98A2-C18D1629B7E6}"/>
                  </a:ext>
                </a:extLst>
              </p14:cNvPr>
              <p14:cNvContentPartPr/>
              <p14:nvPr/>
            </p14:nvContentPartPr>
            <p14:xfrm>
              <a:off x="977825" y="6278924"/>
              <a:ext cx="6863400" cy="165240"/>
            </p14:xfrm>
          </p:contentPart>
        </mc:Choice>
        <mc:Fallback xmlns="">
          <p:pic>
            <p:nvPicPr>
              <p:cNvPr id="15" name="Freihand 14">
                <a:extLst>
                  <a:ext uri="{FF2B5EF4-FFF2-40B4-BE49-F238E27FC236}">
                    <a16:creationId xmlns:a16="http://schemas.microsoft.com/office/drawing/2014/main" id="{57DC41F1-40D6-429F-98A2-C18D1629B7E6}"/>
                  </a:ext>
                </a:extLst>
              </p:cNvPr>
              <p:cNvPicPr/>
              <p:nvPr/>
            </p:nvPicPr>
            <p:blipFill>
              <a:blip r:embed="rId20"/>
              <a:stretch>
                <a:fillRect/>
              </a:stretch>
            </p:blipFill>
            <p:spPr>
              <a:xfrm>
                <a:off x="973505" y="6274604"/>
                <a:ext cx="6872040" cy="1738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6" name="Freihand 15">
                <a:extLst>
                  <a:ext uri="{FF2B5EF4-FFF2-40B4-BE49-F238E27FC236}">
                    <a16:creationId xmlns:a16="http://schemas.microsoft.com/office/drawing/2014/main" id="{745ACA61-46AB-4C4F-8362-B75867237721}"/>
                  </a:ext>
                </a:extLst>
              </p14:cNvPr>
              <p14:cNvContentPartPr/>
              <p14:nvPr/>
            </p14:nvContentPartPr>
            <p14:xfrm>
              <a:off x="1039745" y="5863124"/>
              <a:ext cx="7477560" cy="163440"/>
            </p14:xfrm>
          </p:contentPart>
        </mc:Choice>
        <mc:Fallback xmlns="">
          <p:pic>
            <p:nvPicPr>
              <p:cNvPr id="16" name="Freihand 15">
                <a:extLst>
                  <a:ext uri="{FF2B5EF4-FFF2-40B4-BE49-F238E27FC236}">
                    <a16:creationId xmlns:a16="http://schemas.microsoft.com/office/drawing/2014/main" id="{745ACA61-46AB-4C4F-8362-B75867237721}"/>
                  </a:ext>
                </a:extLst>
              </p:cNvPr>
              <p:cNvPicPr/>
              <p:nvPr/>
            </p:nvPicPr>
            <p:blipFill>
              <a:blip r:embed="rId22"/>
              <a:stretch>
                <a:fillRect/>
              </a:stretch>
            </p:blipFill>
            <p:spPr>
              <a:xfrm>
                <a:off x="1035425" y="5858804"/>
                <a:ext cx="7486200" cy="172080"/>
              </a:xfrm>
              <a:prstGeom prst="rect">
                <a:avLst/>
              </a:prstGeom>
            </p:spPr>
          </p:pic>
        </mc:Fallback>
      </mc:AlternateContent>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2022 1,8%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a:t>
            </a:r>
            <a:r>
              <a:rPr lang="de-DE" altLang="de-DE" sz="2177" dirty="0">
                <a:solidFill>
                  <a:srgbClr val="000000"/>
                </a:solidFill>
              </a:rPr>
              <a:t>2022 </a:t>
            </a:r>
            <a:r>
              <a:rPr lang="de-DE" altLang="de-DE" sz="2177">
                <a:solidFill>
                  <a:srgbClr val="000000"/>
                </a:solidFill>
              </a:rPr>
              <a:t>bei 6,9%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2023 bei 3,0%</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wird im April 2023 aller Voraussicht nach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9CD96C6E-5323-4191-B7F9-216AB7DEA054}"/>
                  </a:ext>
                </a:extLst>
              </p14:cNvPr>
              <p14:cNvContentPartPr/>
              <p14:nvPr/>
            </p14:nvContentPartPr>
            <p14:xfrm>
              <a:off x="605945" y="1417484"/>
              <a:ext cx="2025360" cy="126720"/>
            </p14:xfrm>
          </p:contentPart>
        </mc:Choice>
        <mc:Fallback xmlns="">
          <p:pic>
            <p:nvPicPr>
              <p:cNvPr id="2" name="Freihand 1">
                <a:extLst>
                  <a:ext uri="{FF2B5EF4-FFF2-40B4-BE49-F238E27FC236}">
                    <a16:creationId xmlns:a16="http://schemas.microsoft.com/office/drawing/2014/main" id="{9CD96C6E-5323-4191-B7F9-216AB7DEA054}"/>
                  </a:ext>
                </a:extLst>
              </p:cNvPr>
              <p:cNvPicPr/>
              <p:nvPr/>
            </p:nvPicPr>
            <p:blipFill>
              <a:blip r:embed="rId4"/>
              <a:stretch>
                <a:fillRect/>
              </a:stretch>
            </p:blipFill>
            <p:spPr>
              <a:xfrm>
                <a:off x="601625" y="1413164"/>
                <a:ext cx="2034000" cy="135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17197282-68AA-4D64-912A-4FCFEC9DC935}"/>
                  </a:ext>
                </a:extLst>
              </p14:cNvPr>
              <p14:cNvContentPartPr/>
              <p14:nvPr/>
            </p14:nvContentPartPr>
            <p14:xfrm>
              <a:off x="3421145" y="2085644"/>
              <a:ext cx="2797920" cy="91080"/>
            </p14:xfrm>
          </p:contentPart>
        </mc:Choice>
        <mc:Fallback xmlns="">
          <p:pic>
            <p:nvPicPr>
              <p:cNvPr id="3" name="Freihand 2">
                <a:extLst>
                  <a:ext uri="{FF2B5EF4-FFF2-40B4-BE49-F238E27FC236}">
                    <a16:creationId xmlns:a16="http://schemas.microsoft.com/office/drawing/2014/main" id="{17197282-68AA-4D64-912A-4FCFEC9DC935}"/>
                  </a:ext>
                </a:extLst>
              </p:cNvPr>
              <p:cNvPicPr/>
              <p:nvPr/>
            </p:nvPicPr>
            <p:blipFill>
              <a:blip r:embed="rId6"/>
              <a:stretch>
                <a:fillRect/>
              </a:stretch>
            </p:blipFill>
            <p:spPr>
              <a:xfrm>
                <a:off x="3416825" y="2081324"/>
                <a:ext cx="280656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1D9613FB-E300-4103-9F48-80634A60A5B9}"/>
                  </a:ext>
                </a:extLst>
              </p14:cNvPr>
              <p14:cNvContentPartPr/>
              <p14:nvPr/>
            </p14:nvContentPartPr>
            <p14:xfrm>
              <a:off x="5758265" y="2734364"/>
              <a:ext cx="2219040" cy="54720"/>
            </p14:xfrm>
          </p:contentPart>
        </mc:Choice>
        <mc:Fallback xmlns="">
          <p:pic>
            <p:nvPicPr>
              <p:cNvPr id="4" name="Freihand 3">
                <a:extLst>
                  <a:ext uri="{FF2B5EF4-FFF2-40B4-BE49-F238E27FC236}">
                    <a16:creationId xmlns:a16="http://schemas.microsoft.com/office/drawing/2014/main" id="{1D9613FB-E300-4103-9F48-80634A60A5B9}"/>
                  </a:ext>
                </a:extLst>
              </p:cNvPr>
              <p:cNvPicPr/>
              <p:nvPr/>
            </p:nvPicPr>
            <p:blipFill>
              <a:blip r:embed="rId8"/>
              <a:stretch>
                <a:fillRect/>
              </a:stretch>
            </p:blipFill>
            <p:spPr>
              <a:xfrm>
                <a:off x="5753945" y="2730044"/>
                <a:ext cx="2227680" cy="633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Freihand 4">
                <a:extLst>
                  <a:ext uri="{FF2B5EF4-FFF2-40B4-BE49-F238E27FC236}">
                    <a16:creationId xmlns:a16="http://schemas.microsoft.com/office/drawing/2014/main" id="{876FC956-D9D8-4EAF-9E91-FA3D26FAFDF7}"/>
                  </a:ext>
                </a:extLst>
              </p14:cNvPr>
              <p14:cNvContentPartPr/>
              <p14:nvPr/>
            </p14:nvContentPartPr>
            <p14:xfrm>
              <a:off x="5624705" y="3658844"/>
              <a:ext cx="2800080" cy="127800"/>
            </p14:xfrm>
          </p:contentPart>
        </mc:Choice>
        <mc:Fallback xmlns="">
          <p:pic>
            <p:nvPicPr>
              <p:cNvPr id="5" name="Freihand 4">
                <a:extLst>
                  <a:ext uri="{FF2B5EF4-FFF2-40B4-BE49-F238E27FC236}">
                    <a16:creationId xmlns:a16="http://schemas.microsoft.com/office/drawing/2014/main" id="{876FC956-D9D8-4EAF-9E91-FA3D26FAFDF7}"/>
                  </a:ext>
                </a:extLst>
              </p:cNvPr>
              <p:cNvPicPr/>
              <p:nvPr/>
            </p:nvPicPr>
            <p:blipFill>
              <a:blip r:embed="rId10"/>
              <a:stretch>
                <a:fillRect/>
              </a:stretch>
            </p:blipFill>
            <p:spPr>
              <a:xfrm>
                <a:off x="5620385" y="3654524"/>
                <a:ext cx="2808720" cy="1364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Freihand 8">
                <a:extLst>
                  <a:ext uri="{FF2B5EF4-FFF2-40B4-BE49-F238E27FC236}">
                    <a16:creationId xmlns:a16="http://schemas.microsoft.com/office/drawing/2014/main" id="{663A09E4-E5DA-4EB6-A10D-AFA3370D7932}"/>
                  </a:ext>
                </a:extLst>
              </p14:cNvPr>
              <p14:cNvContentPartPr/>
              <p14:nvPr/>
            </p14:nvContentPartPr>
            <p14:xfrm>
              <a:off x="6198545" y="3932804"/>
              <a:ext cx="1262160" cy="594720"/>
            </p14:xfrm>
          </p:contentPart>
        </mc:Choice>
        <mc:Fallback xmlns="">
          <p:pic>
            <p:nvPicPr>
              <p:cNvPr id="9" name="Freihand 8">
                <a:extLst>
                  <a:ext uri="{FF2B5EF4-FFF2-40B4-BE49-F238E27FC236}">
                    <a16:creationId xmlns:a16="http://schemas.microsoft.com/office/drawing/2014/main" id="{663A09E4-E5DA-4EB6-A10D-AFA3370D7932}"/>
                  </a:ext>
                </a:extLst>
              </p:cNvPr>
              <p:cNvPicPr/>
              <p:nvPr/>
            </p:nvPicPr>
            <p:blipFill>
              <a:blip r:embed="rId12"/>
              <a:stretch>
                <a:fillRect/>
              </a:stretch>
            </p:blipFill>
            <p:spPr>
              <a:xfrm>
                <a:off x="6194225" y="3928484"/>
                <a:ext cx="1270800" cy="6033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Freihand 9">
                <a:extLst>
                  <a:ext uri="{FF2B5EF4-FFF2-40B4-BE49-F238E27FC236}">
                    <a16:creationId xmlns:a16="http://schemas.microsoft.com/office/drawing/2014/main" id="{5DA61DB3-1F3E-4C92-BDC8-F2CC37F0E07B}"/>
                  </a:ext>
                </a:extLst>
              </p14:cNvPr>
              <p14:cNvContentPartPr/>
              <p14:nvPr/>
            </p14:nvContentPartPr>
            <p14:xfrm>
              <a:off x="3065465" y="4612844"/>
              <a:ext cx="1908000" cy="550440"/>
            </p14:xfrm>
          </p:contentPart>
        </mc:Choice>
        <mc:Fallback xmlns="">
          <p:pic>
            <p:nvPicPr>
              <p:cNvPr id="10" name="Freihand 9">
                <a:extLst>
                  <a:ext uri="{FF2B5EF4-FFF2-40B4-BE49-F238E27FC236}">
                    <a16:creationId xmlns:a16="http://schemas.microsoft.com/office/drawing/2014/main" id="{5DA61DB3-1F3E-4C92-BDC8-F2CC37F0E07B}"/>
                  </a:ext>
                </a:extLst>
              </p:cNvPr>
              <p:cNvPicPr/>
              <p:nvPr/>
            </p:nvPicPr>
            <p:blipFill>
              <a:blip r:embed="rId14"/>
              <a:stretch>
                <a:fillRect/>
              </a:stretch>
            </p:blipFill>
            <p:spPr>
              <a:xfrm>
                <a:off x="3061145" y="4608524"/>
                <a:ext cx="1916640" cy="5590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Freihand 10">
                <a:extLst>
                  <a:ext uri="{FF2B5EF4-FFF2-40B4-BE49-F238E27FC236}">
                    <a16:creationId xmlns:a16="http://schemas.microsoft.com/office/drawing/2014/main" id="{7D2B2D8E-182C-4396-8A46-91F3B887F25E}"/>
                  </a:ext>
                </a:extLst>
              </p14:cNvPr>
              <p14:cNvContentPartPr/>
              <p14:nvPr/>
            </p14:nvContentPartPr>
            <p14:xfrm>
              <a:off x="993305" y="6011804"/>
              <a:ext cx="5249160" cy="89280"/>
            </p14:xfrm>
          </p:contentPart>
        </mc:Choice>
        <mc:Fallback xmlns="">
          <p:pic>
            <p:nvPicPr>
              <p:cNvPr id="11" name="Freihand 10">
                <a:extLst>
                  <a:ext uri="{FF2B5EF4-FFF2-40B4-BE49-F238E27FC236}">
                    <a16:creationId xmlns:a16="http://schemas.microsoft.com/office/drawing/2014/main" id="{7D2B2D8E-182C-4396-8A46-91F3B887F25E}"/>
                  </a:ext>
                </a:extLst>
              </p:cNvPr>
              <p:cNvPicPr/>
              <p:nvPr/>
            </p:nvPicPr>
            <p:blipFill>
              <a:blip r:embed="rId16"/>
              <a:stretch>
                <a:fillRect/>
              </a:stretch>
            </p:blipFill>
            <p:spPr>
              <a:xfrm>
                <a:off x="988985" y="6007484"/>
                <a:ext cx="5257800" cy="97920"/>
              </a:xfrm>
              <a:prstGeom prst="rect">
                <a:avLst/>
              </a:prstGeom>
            </p:spPr>
          </p:pic>
        </mc:Fallback>
      </mc:AlternateContent>
    </p:spTree>
    <p:extLst>
      <p:ext uri="{BB962C8B-B14F-4D97-AF65-F5344CB8AC3E}">
        <p14:creationId xmlns:p14="http://schemas.microsoft.com/office/powerpoint/2010/main" val="78859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64017"/>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5"/>
                        </a:rPr>
                        <a:t>HRI</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6"/>
                        </a:rPr>
                        <a:t>Cesifo</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7"/>
                        </a:rPr>
                        <a:t>DIW</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8"/>
                        </a:rPr>
                        <a:t>IAB</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9"/>
                        </a:rPr>
                        <a:t>IfW</a:t>
                      </a:r>
                      <a:endParaRPr lang="de-DE" sz="2200"/>
                    </a:p>
                    <a:p>
                      <a:pPr marL="342900" indent="-342900">
                        <a:buFont typeface="Arial" panose="020B0604020202020204" pitchFamily="34" charset="0"/>
                        <a:buChar char="•"/>
                      </a:pPr>
                      <a:r>
                        <a:rPr lang="de-DE" sz="2200">
                          <a:hlinkClick r:id="rId20"/>
                        </a:rPr>
                        <a:t>IMK</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1"/>
                        </a:rPr>
                        <a:t>IW</a:t>
                      </a:r>
                      <a:endParaRPr lang="de-DE" sz="2200"/>
                    </a:p>
                    <a:p>
                      <a:pPr marL="342900" indent="-342900">
                        <a:buFont typeface="Arial" panose="020B0604020202020204" pitchFamily="34" charset="0"/>
                        <a:buChar char="•"/>
                      </a:pPr>
                      <a:r>
                        <a:rPr lang="de-DE" sz="2200">
                          <a:hlinkClick r:id="rId22"/>
                        </a:rPr>
                        <a:t>IWH</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3"/>
                        </a:rPr>
                        <a:t>KOF</a:t>
                      </a:r>
                      <a:endParaRPr lang="de-DE" sz="2200"/>
                    </a:p>
                    <a:p>
                      <a:pPr marL="342900" indent="-342900">
                        <a:buFont typeface="Arial" panose="020B0604020202020204" pitchFamily="34" charset="0"/>
                        <a:buChar char="•"/>
                      </a:pPr>
                      <a:r>
                        <a:rPr lang="de-DE" sz="2200">
                          <a:hlinkClick r:id="rId24"/>
                        </a:rPr>
                        <a:t>RWI</a:t>
                      </a:r>
                      <a:endParaRPr lang="de-DE" sz="2200"/>
                    </a:p>
                    <a:p>
                      <a:pPr marL="342900" indent="-342900">
                        <a:buFont typeface="Arial" panose="020B0604020202020204" pitchFamily="34" charset="0"/>
                        <a:buChar char="•"/>
                      </a:pPr>
                      <a:r>
                        <a:rPr lang="de-DE" sz="2200">
                          <a:hlinkClick r:id="rId25"/>
                        </a:rPr>
                        <a:t>ZEW</a:t>
                      </a:r>
                      <a:endParaRPr lang="de-DE" sz="2200"/>
                    </a:p>
                    <a:p>
                      <a:pPr marL="342900" indent="-342900">
                        <a:buFont typeface="Arial" panose="020B0604020202020204" pitchFamily="34" charset="0"/>
                        <a:buChar char="•"/>
                      </a:pPr>
                      <a:r>
                        <a:rPr lang="de-DE" sz="2200">
                          <a:hlinkClick r:id="rId26"/>
                        </a:rPr>
                        <a:t>Bruegel</a:t>
                      </a:r>
                      <a:endParaRPr lang="de-DE" sz="2200">
                        <a:hlinkClick r:id="rId27"/>
                      </a:endParaRPr>
                    </a:p>
                    <a:p>
                      <a:pPr marL="342900" indent="-342900">
                        <a:buFont typeface="Arial" panose="020B0604020202020204" pitchFamily="34" charset="0"/>
                        <a:buChar char="•"/>
                      </a:pPr>
                      <a:r>
                        <a:rPr lang="de-DE" sz="2200">
                          <a:hlinkClick r:id="rId27"/>
                        </a:rPr>
                        <a:t>NIESR</a:t>
                      </a:r>
                      <a:endParaRPr lang="de-DE" sz="2200"/>
                    </a:p>
                    <a:p>
                      <a:pPr marL="342900" indent="-342900">
                        <a:buFont typeface="Arial" panose="020B0604020202020204" pitchFamily="34" charset="0"/>
                        <a:buChar char="•"/>
                      </a:pPr>
                      <a:r>
                        <a:rPr lang="de-DE" sz="2200">
                          <a:hlinkClick r:id="rId28"/>
                        </a:rPr>
                        <a:t>ESRI</a:t>
                      </a:r>
                      <a:endParaRPr lang="de-DE" sz="2200"/>
                    </a:p>
                    <a:p>
                      <a:pPr marL="342900" indent="-342900">
                        <a:buFont typeface="Arial" panose="020B0604020202020204" pitchFamily="34" charset="0"/>
                        <a:buChar char="•"/>
                      </a:pPr>
                      <a:r>
                        <a:rPr lang="de-DE" sz="2200">
                          <a:hlinkClick r:id="rId29"/>
                        </a:rPr>
                        <a:t>NBER</a:t>
                      </a:r>
                      <a:endParaRPr lang="de-DE" sz="2200"/>
                    </a:p>
                    <a:p>
                      <a:pPr marL="342900" indent="-342900">
                        <a:buFont typeface="Arial" panose="020B0604020202020204" pitchFamily="34" charset="0"/>
                        <a:buChar char="•"/>
                      </a:pPr>
                      <a:r>
                        <a:rPr lang="de-DE" sz="2200">
                          <a:hlinkClick r:id="rId30"/>
                        </a:rPr>
                        <a:t>Peterson Institue</a:t>
                      </a:r>
                      <a:endParaRPr lang="de-DE" sz="2200"/>
                    </a:p>
                    <a:p>
                      <a:pPr marL="342900" indent="-342900">
                        <a:buFont typeface="Arial" panose="020B0604020202020204" pitchFamily="34" charset="0"/>
                        <a:buChar char="•"/>
                      </a:pPr>
                      <a:r>
                        <a:rPr lang="de-DE" sz="2200">
                          <a:hlinkClick r:id="rId31"/>
                        </a:rPr>
                        <a:t>Brookins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2">
            <p14:nvContentPartPr>
              <p14:cNvPr id="2" name="Freihand 1">
                <a:extLst>
                  <a:ext uri="{FF2B5EF4-FFF2-40B4-BE49-F238E27FC236}">
                    <a16:creationId xmlns:a16="http://schemas.microsoft.com/office/drawing/2014/main" id="{9FA0C451-69F2-4DF0-98A5-C98C0B7D4AAB}"/>
                  </a:ext>
                </a:extLst>
              </p14:cNvPr>
              <p14:cNvContentPartPr/>
              <p14:nvPr/>
            </p14:nvContentPartPr>
            <p14:xfrm>
              <a:off x="667505" y="517124"/>
              <a:ext cx="1706040" cy="5209920"/>
            </p14:xfrm>
          </p:contentPart>
        </mc:Choice>
        <mc:Fallback xmlns="">
          <p:pic>
            <p:nvPicPr>
              <p:cNvPr id="2" name="Freihand 1">
                <a:extLst>
                  <a:ext uri="{FF2B5EF4-FFF2-40B4-BE49-F238E27FC236}">
                    <a16:creationId xmlns:a16="http://schemas.microsoft.com/office/drawing/2014/main" id="{9FA0C451-69F2-4DF0-98A5-C98C0B7D4AAB}"/>
                  </a:ext>
                </a:extLst>
              </p:cNvPr>
              <p:cNvPicPr/>
              <p:nvPr/>
            </p:nvPicPr>
            <p:blipFill>
              <a:blip r:embed="rId33"/>
              <a:stretch>
                <a:fillRect/>
              </a:stretch>
            </p:blipFill>
            <p:spPr>
              <a:xfrm>
                <a:off x="663185" y="512804"/>
                <a:ext cx="1714680" cy="52185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8" name="Freihand 7">
                <a:extLst>
                  <a:ext uri="{FF2B5EF4-FFF2-40B4-BE49-F238E27FC236}">
                    <a16:creationId xmlns:a16="http://schemas.microsoft.com/office/drawing/2014/main" id="{8BF12813-BEE4-422A-A4BA-A0621ABBDFD7}"/>
                  </a:ext>
                </a:extLst>
              </p14:cNvPr>
              <p14:cNvContentPartPr/>
              <p14:nvPr/>
            </p14:nvContentPartPr>
            <p14:xfrm>
              <a:off x="1275185" y="2555084"/>
              <a:ext cx="856800" cy="1153440"/>
            </p14:xfrm>
          </p:contentPart>
        </mc:Choice>
        <mc:Fallback xmlns="">
          <p:pic>
            <p:nvPicPr>
              <p:cNvPr id="8" name="Freihand 7">
                <a:extLst>
                  <a:ext uri="{FF2B5EF4-FFF2-40B4-BE49-F238E27FC236}">
                    <a16:creationId xmlns:a16="http://schemas.microsoft.com/office/drawing/2014/main" id="{8BF12813-BEE4-422A-A4BA-A0621ABBDFD7}"/>
                  </a:ext>
                </a:extLst>
              </p:cNvPr>
              <p:cNvPicPr/>
              <p:nvPr/>
            </p:nvPicPr>
            <p:blipFill>
              <a:blip r:embed="rId35"/>
              <a:stretch>
                <a:fillRect/>
              </a:stretch>
            </p:blipFill>
            <p:spPr>
              <a:xfrm>
                <a:off x="1270865" y="2550764"/>
                <a:ext cx="865440" cy="11620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3" name="Freihand 12">
                <a:extLst>
                  <a:ext uri="{FF2B5EF4-FFF2-40B4-BE49-F238E27FC236}">
                    <a16:creationId xmlns:a16="http://schemas.microsoft.com/office/drawing/2014/main" id="{04A3AD4C-B248-46DD-85CF-B67A2B4E61CC}"/>
                  </a:ext>
                </a:extLst>
              </p14:cNvPr>
              <p14:cNvContentPartPr/>
              <p14:nvPr/>
            </p14:nvContentPartPr>
            <p14:xfrm>
              <a:off x="1289585" y="898364"/>
              <a:ext cx="3273840" cy="531720"/>
            </p14:xfrm>
          </p:contentPart>
        </mc:Choice>
        <mc:Fallback xmlns="">
          <p:pic>
            <p:nvPicPr>
              <p:cNvPr id="13" name="Freihand 12">
                <a:extLst>
                  <a:ext uri="{FF2B5EF4-FFF2-40B4-BE49-F238E27FC236}">
                    <a16:creationId xmlns:a16="http://schemas.microsoft.com/office/drawing/2014/main" id="{04A3AD4C-B248-46DD-85CF-B67A2B4E61CC}"/>
                  </a:ext>
                </a:extLst>
              </p:cNvPr>
              <p:cNvPicPr/>
              <p:nvPr/>
            </p:nvPicPr>
            <p:blipFill>
              <a:blip r:embed="rId37"/>
              <a:stretch>
                <a:fillRect/>
              </a:stretch>
            </p:blipFill>
            <p:spPr>
              <a:xfrm>
                <a:off x="1285265" y="894044"/>
                <a:ext cx="3282480" cy="54036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49" name="Freihand 48">
                <a:extLst>
                  <a:ext uri="{FF2B5EF4-FFF2-40B4-BE49-F238E27FC236}">
                    <a16:creationId xmlns:a16="http://schemas.microsoft.com/office/drawing/2014/main" id="{EAF76D5D-05DE-4E94-B3AB-4A6E6C3FF779}"/>
                  </a:ext>
                </a:extLst>
              </p14:cNvPr>
              <p14:cNvContentPartPr/>
              <p14:nvPr/>
            </p14:nvContentPartPr>
            <p14:xfrm>
              <a:off x="5121425" y="552044"/>
              <a:ext cx="2541960" cy="5856840"/>
            </p14:xfrm>
          </p:contentPart>
        </mc:Choice>
        <mc:Fallback xmlns="">
          <p:pic>
            <p:nvPicPr>
              <p:cNvPr id="49" name="Freihand 48">
                <a:extLst>
                  <a:ext uri="{FF2B5EF4-FFF2-40B4-BE49-F238E27FC236}">
                    <a16:creationId xmlns:a16="http://schemas.microsoft.com/office/drawing/2014/main" id="{EAF76D5D-05DE-4E94-B3AB-4A6E6C3FF779}"/>
                  </a:ext>
                </a:extLst>
              </p:cNvPr>
              <p:cNvPicPr/>
              <p:nvPr/>
            </p:nvPicPr>
            <p:blipFill>
              <a:blip r:embed="rId39"/>
              <a:stretch>
                <a:fillRect/>
              </a:stretch>
            </p:blipFill>
            <p:spPr>
              <a:xfrm>
                <a:off x="5117105" y="547724"/>
                <a:ext cx="2550600" cy="5865480"/>
              </a:xfrm>
              <a:prstGeom prst="rect">
                <a:avLst/>
              </a:prstGeom>
            </p:spPr>
          </p:pic>
        </mc:Fallback>
      </mc:AlternateContent>
      <p:grpSp>
        <p:nvGrpSpPr>
          <p:cNvPr id="53" name="Gruppieren 52">
            <a:extLst>
              <a:ext uri="{FF2B5EF4-FFF2-40B4-BE49-F238E27FC236}">
                <a16:creationId xmlns:a16="http://schemas.microsoft.com/office/drawing/2014/main" id="{C0FC0B2B-CB5C-4398-AD8C-E1459A994369}"/>
              </a:ext>
            </a:extLst>
          </p:cNvPr>
          <p:cNvGrpSpPr/>
          <p:nvPr/>
        </p:nvGrpSpPr>
        <p:grpSpPr>
          <a:xfrm>
            <a:off x="549785" y="227324"/>
            <a:ext cx="11382480" cy="6660000"/>
            <a:chOff x="549785" y="227324"/>
            <a:chExt cx="11382480" cy="6660000"/>
          </a:xfrm>
        </p:grpSpPr>
        <mc:AlternateContent xmlns:mc="http://schemas.openxmlformats.org/markup-compatibility/2006" xmlns:p14="http://schemas.microsoft.com/office/powerpoint/2010/main">
          <mc:Choice Requires="p14">
            <p:contentPart p14:bwMode="auto" r:id="rId40">
              <p14:nvContentPartPr>
                <p14:cNvPr id="3" name="Freihand 2">
                  <a:extLst>
                    <a:ext uri="{FF2B5EF4-FFF2-40B4-BE49-F238E27FC236}">
                      <a16:creationId xmlns:a16="http://schemas.microsoft.com/office/drawing/2014/main" id="{FE1BC24D-17CD-451F-BF31-F1430D666217}"/>
                    </a:ext>
                  </a:extLst>
                </p14:cNvPr>
                <p14:cNvContentPartPr/>
                <p14:nvPr/>
              </p14:nvContentPartPr>
              <p14:xfrm>
                <a:off x="549785" y="227324"/>
                <a:ext cx="4764240" cy="5601240"/>
              </p14:xfrm>
            </p:contentPart>
          </mc:Choice>
          <mc:Fallback xmlns="">
            <p:pic>
              <p:nvPicPr>
                <p:cNvPr id="3" name="Freihand 2">
                  <a:extLst>
                    <a:ext uri="{FF2B5EF4-FFF2-40B4-BE49-F238E27FC236}">
                      <a16:creationId xmlns:a16="http://schemas.microsoft.com/office/drawing/2014/main" id="{FE1BC24D-17CD-451F-BF31-F1430D666217}"/>
                    </a:ext>
                  </a:extLst>
                </p:cNvPr>
                <p:cNvPicPr/>
                <p:nvPr/>
              </p:nvPicPr>
              <p:blipFill>
                <a:blip r:embed="rId41"/>
                <a:stretch>
                  <a:fillRect/>
                </a:stretch>
              </p:blipFill>
              <p:spPr>
                <a:xfrm>
                  <a:off x="545465" y="223004"/>
                  <a:ext cx="4772880" cy="560988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4" name="Freihand 3">
                  <a:extLst>
                    <a:ext uri="{FF2B5EF4-FFF2-40B4-BE49-F238E27FC236}">
                      <a16:creationId xmlns:a16="http://schemas.microsoft.com/office/drawing/2014/main" id="{6857D05B-3B2A-4969-9222-83008F78F20D}"/>
                    </a:ext>
                  </a:extLst>
                </p14:cNvPr>
                <p14:cNvContentPartPr/>
                <p14:nvPr/>
              </p14:nvContentPartPr>
              <p14:xfrm>
                <a:off x="5135825" y="295364"/>
                <a:ext cx="3452760" cy="6591960"/>
              </p14:xfrm>
            </p:contentPart>
          </mc:Choice>
          <mc:Fallback xmlns="">
            <p:pic>
              <p:nvPicPr>
                <p:cNvPr id="4" name="Freihand 3">
                  <a:extLst>
                    <a:ext uri="{FF2B5EF4-FFF2-40B4-BE49-F238E27FC236}">
                      <a16:creationId xmlns:a16="http://schemas.microsoft.com/office/drawing/2014/main" id="{6857D05B-3B2A-4969-9222-83008F78F20D}"/>
                    </a:ext>
                  </a:extLst>
                </p:cNvPr>
                <p:cNvPicPr/>
                <p:nvPr/>
              </p:nvPicPr>
              <p:blipFill>
                <a:blip r:embed="rId43"/>
                <a:stretch>
                  <a:fillRect/>
                </a:stretch>
              </p:blipFill>
              <p:spPr>
                <a:xfrm>
                  <a:off x="5131505" y="291044"/>
                  <a:ext cx="3461400" cy="66006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10" name="Freihand 9">
                  <a:extLst>
                    <a:ext uri="{FF2B5EF4-FFF2-40B4-BE49-F238E27FC236}">
                      <a16:creationId xmlns:a16="http://schemas.microsoft.com/office/drawing/2014/main" id="{D53D58EC-26E3-46AC-9044-8D7142E1EE26}"/>
                    </a:ext>
                  </a:extLst>
                </p14:cNvPr>
                <p14:cNvContentPartPr/>
                <p14:nvPr/>
              </p14:nvContentPartPr>
              <p14:xfrm>
                <a:off x="1309025" y="3591884"/>
                <a:ext cx="1636920" cy="1009080"/>
              </p14:xfrm>
            </p:contentPart>
          </mc:Choice>
          <mc:Fallback xmlns="">
            <p:pic>
              <p:nvPicPr>
                <p:cNvPr id="10" name="Freihand 9">
                  <a:extLst>
                    <a:ext uri="{FF2B5EF4-FFF2-40B4-BE49-F238E27FC236}">
                      <a16:creationId xmlns:a16="http://schemas.microsoft.com/office/drawing/2014/main" id="{D53D58EC-26E3-46AC-9044-8D7142E1EE26}"/>
                    </a:ext>
                  </a:extLst>
                </p:cNvPr>
                <p:cNvPicPr/>
                <p:nvPr/>
              </p:nvPicPr>
              <p:blipFill>
                <a:blip r:embed="rId45"/>
                <a:stretch>
                  <a:fillRect/>
                </a:stretch>
              </p:blipFill>
              <p:spPr>
                <a:xfrm>
                  <a:off x="1304705" y="3587564"/>
                  <a:ext cx="1645560" cy="101772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11" name="Freihand 10">
                  <a:extLst>
                    <a:ext uri="{FF2B5EF4-FFF2-40B4-BE49-F238E27FC236}">
                      <a16:creationId xmlns:a16="http://schemas.microsoft.com/office/drawing/2014/main" id="{0EFE179D-F770-4EBC-98D5-2CB7BD53D18F}"/>
                    </a:ext>
                  </a:extLst>
                </p14:cNvPr>
                <p14:cNvContentPartPr/>
                <p14:nvPr/>
              </p14:nvContentPartPr>
              <p14:xfrm>
                <a:off x="1180505" y="4514204"/>
                <a:ext cx="896760" cy="512640"/>
              </p14:xfrm>
            </p:contentPart>
          </mc:Choice>
          <mc:Fallback xmlns="">
            <p:pic>
              <p:nvPicPr>
                <p:cNvPr id="11" name="Freihand 10">
                  <a:extLst>
                    <a:ext uri="{FF2B5EF4-FFF2-40B4-BE49-F238E27FC236}">
                      <a16:creationId xmlns:a16="http://schemas.microsoft.com/office/drawing/2014/main" id="{0EFE179D-F770-4EBC-98D5-2CB7BD53D18F}"/>
                    </a:ext>
                  </a:extLst>
                </p:cNvPr>
                <p:cNvPicPr/>
                <p:nvPr/>
              </p:nvPicPr>
              <p:blipFill>
                <a:blip r:embed="rId47"/>
                <a:stretch>
                  <a:fillRect/>
                </a:stretch>
              </p:blipFill>
              <p:spPr>
                <a:xfrm>
                  <a:off x="1176185" y="4509884"/>
                  <a:ext cx="905400" cy="5212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15" name="Freihand 14">
                  <a:extLst>
                    <a:ext uri="{FF2B5EF4-FFF2-40B4-BE49-F238E27FC236}">
                      <a16:creationId xmlns:a16="http://schemas.microsoft.com/office/drawing/2014/main" id="{4C68B64E-8A98-401A-9E68-B5A44135B08A}"/>
                    </a:ext>
                  </a:extLst>
                </p14:cNvPr>
                <p14:cNvContentPartPr/>
                <p14:nvPr/>
              </p14:nvContentPartPr>
              <p14:xfrm>
                <a:off x="6629825" y="2987444"/>
                <a:ext cx="1560960" cy="60120"/>
              </p14:xfrm>
            </p:contentPart>
          </mc:Choice>
          <mc:Fallback xmlns="">
            <p:pic>
              <p:nvPicPr>
                <p:cNvPr id="15" name="Freihand 14">
                  <a:extLst>
                    <a:ext uri="{FF2B5EF4-FFF2-40B4-BE49-F238E27FC236}">
                      <a16:creationId xmlns:a16="http://schemas.microsoft.com/office/drawing/2014/main" id="{4C68B64E-8A98-401A-9E68-B5A44135B08A}"/>
                    </a:ext>
                  </a:extLst>
                </p:cNvPr>
                <p:cNvPicPr/>
                <p:nvPr/>
              </p:nvPicPr>
              <p:blipFill>
                <a:blip r:embed="rId49"/>
                <a:stretch>
                  <a:fillRect/>
                </a:stretch>
              </p:blipFill>
              <p:spPr>
                <a:xfrm>
                  <a:off x="6625505" y="2983124"/>
                  <a:ext cx="1569600" cy="6876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16" name="Freihand 15">
                  <a:extLst>
                    <a:ext uri="{FF2B5EF4-FFF2-40B4-BE49-F238E27FC236}">
                      <a16:creationId xmlns:a16="http://schemas.microsoft.com/office/drawing/2014/main" id="{361D1EE7-C3F8-4465-BA33-5B32BEEEFC08}"/>
                    </a:ext>
                  </a:extLst>
                </p14:cNvPr>
                <p14:cNvContentPartPr/>
                <p14:nvPr/>
              </p14:nvContentPartPr>
              <p14:xfrm>
                <a:off x="6517145" y="2942444"/>
                <a:ext cx="294120" cy="88560"/>
              </p14:xfrm>
            </p:contentPart>
          </mc:Choice>
          <mc:Fallback xmlns="">
            <p:pic>
              <p:nvPicPr>
                <p:cNvPr id="16" name="Freihand 15">
                  <a:extLst>
                    <a:ext uri="{FF2B5EF4-FFF2-40B4-BE49-F238E27FC236}">
                      <a16:creationId xmlns:a16="http://schemas.microsoft.com/office/drawing/2014/main" id="{361D1EE7-C3F8-4465-BA33-5B32BEEEFC08}"/>
                    </a:ext>
                  </a:extLst>
                </p:cNvPr>
                <p:cNvPicPr/>
                <p:nvPr/>
              </p:nvPicPr>
              <p:blipFill>
                <a:blip r:embed="rId51"/>
                <a:stretch>
                  <a:fillRect/>
                </a:stretch>
              </p:blipFill>
              <p:spPr>
                <a:xfrm>
                  <a:off x="6512825" y="2938124"/>
                  <a:ext cx="302760" cy="9720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17" name="Freihand 16">
                  <a:extLst>
                    <a:ext uri="{FF2B5EF4-FFF2-40B4-BE49-F238E27FC236}">
                      <a16:creationId xmlns:a16="http://schemas.microsoft.com/office/drawing/2014/main" id="{02A0231E-57E0-4698-9C5A-1FA926334EEE}"/>
                    </a:ext>
                  </a:extLst>
                </p14:cNvPr>
                <p14:cNvContentPartPr/>
                <p14:nvPr/>
              </p14:nvContentPartPr>
              <p14:xfrm>
                <a:off x="8418305" y="2824724"/>
                <a:ext cx="516960" cy="178920"/>
              </p14:xfrm>
            </p:contentPart>
          </mc:Choice>
          <mc:Fallback xmlns="">
            <p:pic>
              <p:nvPicPr>
                <p:cNvPr id="17" name="Freihand 16">
                  <a:extLst>
                    <a:ext uri="{FF2B5EF4-FFF2-40B4-BE49-F238E27FC236}">
                      <a16:creationId xmlns:a16="http://schemas.microsoft.com/office/drawing/2014/main" id="{02A0231E-57E0-4698-9C5A-1FA926334EEE}"/>
                    </a:ext>
                  </a:extLst>
                </p:cNvPr>
                <p:cNvPicPr/>
                <p:nvPr/>
              </p:nvPicPr>
              <p:blipFill>
                <a:blip r:embed="rId53"/>
                <a:stretch>
                  <a:fillRect/>
                </a:stretch>
              </p:blipFill>
              <p:spPr>
                <a:xfrm>
                  <a:off x="8413985" y="2820404"/>
                  <a:ext cx="525600" cy="18756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18" name="Freihand 17">
                  <a:extLst>
                    <a:ext uri="{FF2B5EF4-FFF2-40B4-BE49-F238E27FC236}">
                      <a16:creationId xmlns:a16="http://schemas.microsoft.com/office/drawing/2014/main" id="{B7D2A5EE-A207-412F-BE35-64F4AFEE27CD}"/>
                    </a:ext>
                  </a:extLst>
                </p14:cNvPr>
                <p14:cNvContentPartPr/>
                <p14:nvPr/>
              </p14:nvContentPartPr>
              <p14:xfrm>
                <a:off x="8865785" y="2847404"/>
                <a:ext cx="40320" cy="20160"/>
              </p14:xfrm>
            </p:contentPart>
          </mc:Choice>
          <mc:Fallback xmlns="">
            <p:pic>
              <p:nvPicPr>
                <p:cNvPr id="18" name="Freihand 17">
                  <a:extLst>
                    <a:ext uri="{FF2B5EF4-FFF2-40B4-BE49-F238E27FC236}">
                      <a16:creationId xmlns:a16="http://schemas.microsoft.com/office/drawing/2014/main" id="{B7D2A5EE-A207-412F-BE35-64F4AFEE27CD}"/>
                    </a:ext>
                  </a:extLst>
                </p:cNvPr>
                <p:cNvPicPr/>
                <p:nvPr/>
              </p:nvPicPr>
              <p:blipFill>
                <a:blip r:embed="rId55"/>
                <a:stretch>
                  <a:fillRect/>
                </a:stretch>
              </p:blipFill>
              <p:spPr>
                <a:xfrm>
                  <a:off x="8861465" y="2843084"/>
                  <a:ext cx="4896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9" name="Freihand 18">
                  <a:extLst>
                    <a:ext uri="{FF2B5EF4-FFF2-40B4-BE49-F238E27FC236}">
                      <a16:creationId xmlns:a16="http://schemas.microsoft.com/office/drawing/2014/main" id="{61649C0C-75F5-428F-BCF8-F0D325E58E4C}"/>
                    </a:ext>
                  </a:extLst>
                </p14:cNvPr>
                <p14:cNvContentPartPr/>
                <p14:nvPr/>
              </p14:nvContentPartPr>
              <p14:xfrm>
                <a:off x="8985665" y="2875124"/>
                <a:ext cx="169560" cy="186840"/>
              </p14:xfrm>
            </p:contentPart>
          </mc:Choice>
          <mc:Fallback xmlns="">
            <p:pic>
              <p:nvPicPr>
                <p:cNvPr id="19" name="Freihand 18">
                  <a:extLst>
                    <a:ext uri="{FF2B5EF4-FFF2-40B4-BE49-F238E27FC236}">
                      <a16:creationId xmlns:a16="http://schemas.microsoft.com/office/drawing/2014/main" id="{61649C0C-75F5-428F-BCF8-F0D325E58E4C}"/>
                    </a:ext>
                  </a:extLst>
                </p:cNvPr>
                <p:cNvPicPr/>
                <p:nvPr/>
              </p:nvPicPr>
              <p:blipFill>
                <a:blip r:embed="rId57"/>
                <a:stretch>
                  <a:fillRect/>
                </a:stretch>
              </p:blipFill>
              <p:spPr>
                <a:xfrm>
                  <a:off x="8981345" y="2870804"/>
                  <a:ext cx="178200" cy="19548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21" name="Freihand 20">
                  <a:extLst>
                    <a:ext uri="{FF2B5EF4-FFF2-40B4-BE49-F238E27FC236}">
                      <a16:creationId xmlns:a16="http://schemas.microsoft.com/office/drawing/2014/main" id="{9EF72578-5021-4726-9DC8-7AAA6F363974}"/>
                    </a:ext>
                  </a:extLst>
                </p14:cNvPr>
                <p14:cNvContentPartPr/>
                <p14:nvPr/>
              </p14:nvContentPartPr>
              <p14:xfrm>
                <a:off x="9144425" y="2818604"/>
                <a:ext cx="281880" cy="154440"/>
              </p14:xfrm>
            </p:contentPart>
          </mc:Choice>
          <mc:Fallback xmlns="">
            <p:pic>
              <p:nvPicPr>
                <p:cNvPr id="21" name="Freihand 20">
                  <a:extLst>
                    <a:ext uri="{FF2B5EF4-FFF2-40B4-BE49-F238E27FC236}">
                      <a16:creationId xmlns:a16="http://schemas.microsoft.com/office/drawing/2014/main" id="{9EF72578-5021-4726-9DC8-7AAA6F363974}"/>
                    </a:ext>
                  </a:extLst>
                </p:cNvPr>
                <p:cNvPicPr/>
                <p:nvPr/>
              </p:nvPicPr>
              <p:blipFill>
                <a:blip r:embed="rId59"/>
                <a:stretch>
                  <a:fillRect/>
                </a:stretch>
              </p:blipFill>
              <p:spPr>
                <a:xfrm>
                  <a:off x="9140105" y="2814284"/>
                  <a:ext cx="290520" cy="16308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23" name="Freihand 22">
                  <a:extLst>
                    <a:ext uri="{FF2B5EF4-FFF2-40B4-BE49-F238E27FC236}">
                      <a16:creationId xmlns:a16="http://schemas.microsoft.com/office/drawing/2014/main" id="{E4BCF83C-EEE6-486E-A605-6950BD74A4C1}"/>
                    </a:ext>
                  </a:extLst>
                </p14:cNvPr>
                <p14:cNvContentPartPr/>
                <p14:nvPr/>
              </p14:nvContentPartPr>
              <p14:xfrm>
                <a:off x="9431345" y="2786924"/>
                <a:ext cx="263160" cy="240120"/>
              </p14:xfrm>
            </p:contentPart>
          </mc:Choice>
          <mc:Fallback xmlns="">
            <p:pic>
              <p:nvPicPr>
                <p:cNvPr id="23" name="Freihand 22">
                  <a:extLst>
                    <a:ext uri="{FF2B5EF4-FFF2-40B4-BE49-F238E27FC236}">
                      <a16:creationId xmlns:a16="http://schemas.microsoft.com/office/drawing/2014/main" id="{E4BCF83C-EEE6-486E-A605-6950BD74A4C1}"/>
                    </a:ext>
                  </a:extLst>
                </p:cNvPr>
                <p:cNvPicPr/>
                <p:nvPr/>
              </p:nvPicPr>
              <p:blipFill>
                <a:blip r:embed="rId61"/>
                <a:stretch>
                  <a:fillRect/>
                </a:stretch>
              </p:blipFill>
              <p:spPr>
                <a:xfrm>
                  <a:off x="9427025" y="2782604"/>
                  <a:ext cx="271800" cy="24876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24" name="Freihand 23">
                  <a:extLst>
                    <a:ext uri="{FF2B5EF4-FFF2-40B4-BE49-F238E27FC236}">
                      <a16:creationId xmlns:a16="http://schemas.microsoft.com/office/drawing/2014/main" id="{A9B15B6E-0252-4F12-AC1A-8CEE578F90BF}"/>
                    </a:ext>
                  </a:extLst>
                </p14:cNvPr>
                <p14:cNvContentPartPr/>
                <p14:nvPr/>
              </p14:nvContentPartPr>
              <p14:xfrm>
                <a:off x="9661745" y="2853524"/>
                <a:ext cx="65520" cy="27360"/>
              </p14:xfrm>
            </p:contentPart>
          </mc:Choice>
          <mc:Fallback xmlns="">
            <p:pic>
              <p:nvPicPr>
                <p:cNvPr id="24" name="Freihand 23">
                  <a:extLst>
                    <a:ext uri="{FF2B5EF4-FFF2-40B4-BE49-F238E27FC236}">
                      <a16:creationId xmlns:a16="http://schemas.microsoft.com/office/drawing/2014/main" id="{A9B15B6E-0252-4F12-AC1A-8CEE578F90BF}"/>
                    </a:ext>
                  </a:extLst>
                </p:cNvPr>
                <p:cNvPicPr/>
                <p:nvPr/>
              </p:nvPicPr>
              <p:blipFill>
                <a:blip r:embed="rId63"/>
                <a:stretch>
                  <a:fillRect/>
                </a:stretch>
              </p:blipFill>
              <p:spPr>
                <a:xfrm>
                  <a:off x="9657425" y="2849204"/>
                  <a:ext cx="7416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25" name="Freihand 24">
                  <a:extLst>
                    <a:ext uri="{FF2B5EF4-FFF2-40B4-BE49-F238E27FC236}">
                      <a16:creationId xmlns:a16="http://schemas.microsoft.com/office/drawing/2014/main" id="{ED875BE0-24A0-45BE-81DD-1AF3485F859A}"/>
                    </a:ext>
                  </a:extLst>
                </p14:cNvPr>
                <p14:cNvContentPartPr/>
                <p14:nvPr/>
              </p14:nvContentPartPr>
              <p14:xfrm>
                <a:off x="9757865" y="2883044"/>
                <a:ext cx="172080" cy="61920"/>
              </p14:xfrm>
            </p:contentPart>
          </mc:Choice>
          <mc:Fallback xmlns="">
            <p:pic>
              <p:nvPicPr>
                <p:cNvPr id="25" name="Freihand 24">
                  <a:extLst>
                    <a:ext uri="{FF2B5EF4-FFF2-40B4-BE49-F238E27FC236}">
                      <a16:creationId xmlns:a16="http://schemas.microsoft.com/office/drawing/2014/main" id="{ED875BE0-24A0-45BE-81DD-1AF3485F859A}"/>
                    </a:ext>
                  </a:extLst>
                </p:cNvPr>
                <p:cNvPicPr/>
                <p:nvPr/>
              </p:nvPicPr>
              <p:blipFill>
                <a:blip r:embed="rId65"/>
                <a:stretch>
                  <a:fillRect/>
                </a:stretch>
              </p:blipFill>
              <p:spPr>
                <a:xfrm>
                  <a:off x="9753545" y="2878724"/>
                  <a:ext cx="180720" cy="7056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26" name="Freihand 25">
                  <a:extLst>
                    <a:ext uri="{FF2B5EF4-FFF2-40B4-BE49-F238E27FC236}">
                      <a16:creationId xmlns:a16="http://schemas.microsoft.com/office/drawing/2014/main" id="{F978E763-D8D9-4AD4-BDA8-278441C90549}"/>
                    </a:ext>
                  </a:extLst>
                </p14:cNvPr>
                <p14:cNvContentPartPr/>
                <p14:nvPr/>
              </p14:nvContentPartPr>
              <p14:xfrm>
                <a:off x="9976385" y="2864324"/>
                <a:ext cx="118800" cy="90000"/>
              </p14:xfrm>
            </p:contentPart>
          </mc:Choice>
          <mc:Fallback xmlns="">
            <p:pic>
              <p:nvPicPr>
                <p:cNvPr id="26" name="Freihand 25">
                  <a:extLst>
                    <a:ext uri="{FF2B5EF4-FFF2-40B4-BE49-F238E27FC236}">
                      <a16:creationId xmlns:a16="http://schemas.microsoft.com/office/drawing/2014/main" id="{F978E763-D8D9-4AD4-BDA8-278441C90549}"/>
                    </a:ext>
                  </a:extLst>
                </p:cNvPr>
                <p:cNvPicPr/>
                <p:nvPr/>
              </p:nvPicPr>
              <p:blipFill>
                <a:blip r:embed="rId67"/>
                <a:stretch>
                  <a:fillRect/>
                </a:stretch>
              </p:blipFill>
              <p:spPr>
                <a:xfrm>
                  <a:off x="9972065" y="2860004"/>
                  <a:ext cx="127440" cy="9864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27" name="Freihand 26">
                  <a:extLst>
                    <a:ext uri="{FF2B5EF4-FFF2-40B4-BE49-F238E27FC236}">
                      <a16:creationId xmlns:a16="http://schemas.microsoft.com/office/drawing/2014/main" id="{5750C291-5044-4F0C-80AC-F02916CC3BAC}"/>
                    </a:ext>
                  </a:extLst>
                </p14:cNvPr>
                <p14:cNvContentPartPr/>
                <p14:nvPr/>
              </p14:nvContentPartPr>
              <p14:xfrm>
                <a:off x="9971705" y="2890964"/>
                <a:ext cx="203400" cy="57960"/>
              </p14:xfrm>
            </p:contentPart>
          </mc:Choice>
          <mc:Fallback xmlns="">
            <p:pic>
              <p:nvPicPr>
                <p:cNvPr id="27" name="Freihand 26">
                  <a:extLst>
                    <a:ext uri="{FF2B5EF4-FFF2-40B4-BE49-F238E27FC236}">
                      <a16:creationId xmlns:a16="http://schemas.microsoft.com/office/drawing/2014/main" id="{5750C291-5044-4F0C-80AC-F02916CC3BAC}"/>
                    </a:ext>
                  </a:extLst>
                </p:cNvPr>
                <p:cNvPicPr/>
                <p:nvPr/>
              </p:nvPicPr>
              <p:blipFill>
                <a:blip r:embed="rId69"/>
                <a:stretch>
                  <a:fillRect/>
                </a:stretch>
              </p:blipFill>
              <p:spPr>
                <a:xfrm>
                  <a:off x="9967385" y="2886644"/>
                  <a:ext cx="212040" cy="6660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28" name="Freihand 27">
                  <a:extLst>
                    <a:ext uri="{FF2B5EF4-FFF2-40B4-BE49-F238E27FC236}">
                      <a16:creationId xmlns:a16="http://schemas.microsoft.com/office/drawing/2014/main" id="{370FF74B-4346-4802-8FD4-695AEA49E100}"/>
                    </a:ext>
                  </a:extLst>
                </p14:cNvPr>
                <p14:cNvContentPartPr/>
                <p14:nvPr/>
              </p14:nvContentPartPr>
              <p14:xfrm>
                <a:off x="10174745" y="2887364"/>
                <a:ext cx="223560" cy="47160"/>
              </p14:xfrm>
            </p:contentPart>
          </mc:Choice>
          <mc:Fallback xmlns="">
            <p:pic>
              <p:nvPicPr>
                <p:cNvPr id="28" name="Freihand 27">
                  <a:extLst>
                    <a:ext uri="{FF2B5EF4-FFF2-40B4-BE49-F238E27FC236}">
                      <a16:creationId xmlns:a16="http://schemas.microsoft.com/office/drawing/2014/main" id="{370FF74B-4346-4802-8FD4-695AEA49E100}"/>
                    </a:ext>
                  </a:extLst>
                </p:cNvPr>
                <p:cNvPicPr/>
                <p:nvPr/>
              </p:nvPicPr>
              <p:blipFill>
                <a:blip r:embed="rId71"/>
                <a:stretch>
                  <a:fillRect/>
                </a:stretch>
              </p:blipFill>
              <p:spPr>
                <a:xfrm>
                  <a:off x="10170425" y="2883044"/>
                  <a:ext cx="232200" cy="558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29" name="Freihand 28">
                  <a:extLst>
                    <a:ext uri="{FF2B5EF4-FFF2-40B4-BE49-F238E27FC236}">
                      <a16:creationId xmlns:a16="http://schemas.microsoft.com/office/drawing/2014/main" id="{B65CD9CD-0C63-4334-8B6D-BCE05171C48F}"/>
                    </a:ext>
                  </a:extLst>
                </p14:cNvPr>
                <p14:cNvContentPartPr/>
                <p14:nvPr/>
              </p14:nvContentPartPr>
              <p14:xfrm>
                <a:off x="10356185" y="2755244"/>
                <a:ext cx="134640" cy="181080"/>
              </p14:xfrm>
            </p:contentPart>
          </mc:Choice>
          <mc:Fallback xmlns="">
            <p:pic>
              <p:nvPicPr>
                <p:cNvPr id="29" name="Freihand 28">
                  <a:extLst>
                    <a:ext uri="{FF2B5EF4-FFF2-40B4-BE49-F238E27FC236}">
                      <a16:creationId xmlns:a16="http://schemas.microsoft.com/office/drawing/2014/main" id="{B65CD9CD-0C63-4334-8B6D-BCE05171C48F}"/>
                    </a:ext>
                  </a:extLst>
                </p:cNvPr>
                <p:cNvPicPr/>
                <p:nvPr/>
              </p:nvPicPr>
              <p:blipFill>
                <a:blip r:embed="rId73"/>
                <a:stretch>
                  <a:fillRect/>
                </a:stretch>
              </p:blipFill>
              <p:spPr>
                <a:xfrm>
                  <a:off x="10351865" y="2750924"/>
                  <a:ext cx="143280" cy="18972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30" name="Freihand 29">
                  <a:extLst>
                    <a:ext uri="{FF2B5EF4-FFF2-40B4-BE49-F238E27FC236}">
                      <a16:creationId xmlns:a16="http://schemas.microsoft.com/office/drawing/2014/main" id="{E30C5858-9654-4792-9E3B-E06A18B974B9}"/>
                    </a:ext>
                  </a:extLst>
                </p14:cNvPr>
                <p14:cNvContentPartPr/>
                <p14:nvPr/>
              </p14:nvContentPartPr>
              <p14:xfrm>
                <a:off x="10336745" y="2759204"/>
                <a:ext cx="360" cy="360"/>
              </p14:xfrm>
            </p:contentPart>
          </mc:Choice>
          <mc:Fallback xmlns="">
            <p:pic>
              <p:nvPicPr>
                <p:cNvPr id="30" name="Freihand 29">
                  <a:extLst>
                    <a:ext uri="{FF2B5EF4-FFF2-40B4-BE49-F238E27FC236}">
                      <a16:creationId xmlns:a16="http://schemas.microsoft.com/office/drawing/2014/main" id="{E30C5858-9654-4792-9E3B-E06A18B974B9}"/>
                    </a:ext>
                  </a:extLst>
                </p:cNvPr>
                <p:cNvPicPr/>
                <p:nvPr/>
              </p:nvPicPr>
              <p:blipFill>
                <a:blip r:embed="rId75"/>
                <a:stretch>
                  <a:fillRect/>
                </a:stretch>
              </p:blipFill>
              <p:spPr>
                <a:xfrm>
                  <a:off x="10332425" y="2754884"/>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31" name="Freihand 30">
                  <a:extLst>
                    <a:ext uri="{FF2B5EF4-FFF2-40B4-BE49-F238E27FC236}">
                      <a16:creationId xmlns:a16="http://schemas.microsoft.com/office/drawing/2014/main" id="{B0502D67-F6C5-4879-A551-2BD17FE3E55C}"/>
                    </a:ext>
                  </a:extLst>
                </p14:cNvPr>
                <p14:cNvContentPartPr/>
                <p14:nvPr/>
              </p14:nvContentPartPr>
              <p14:xfrm>
                <a:off x="7004585" y="2580284"/>
                <a:ext cx="1842120" cy="190800"/>
              </p14:xfrm>
            </p:contentPart>
          </mc:Choice>
          <mc:Fallback xmlns="">
            <p:pic>
              <p:nvPicPr>
                <p:cNvPr id="31" name="Freihand 30">
                  <a:extLst>
                    <a:ext uri="{FF2B5EF4-FFF2-40B4-BE49-F238E27FC236}">
                      <a16:creationId xmlns:a16="http://schemas.microsoft.com/office/drawing/2014/main" id="{B0502D67-F6C5-4879-A551-2BD17FE3E55C}"/>
                    </a:ext>
                  </a:extLst>
                </p:cNvPr>
                <p:cNvPicPr/>
                <p:nvPr/>
              </p:nvPicPr>
              <p:blipFill>
                <a:blip r:embed="rId77"/>
                <a:stretch>
                  <a:fillRect/>
                </a:stretch>
              </p:blipFill>
              <p:spPr>
                <a:xfrm>
                  <a:off x="7000265" y="2575964"/>
                  <a:ext cx="1850760" cy="19944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32" name="Freihand 31">
                  <a:extLst>
                    <a:ext uri="{FF2B5EF4-FFF2-40B4-BE49-F238E27FC236}">
                      <a16:creationId xmlns:a16="http://schemas.microsoft.com/office/drawing/2014/main" id="{748E3191-7821-47F4-A6A6-C329E793757A}"/>
                    </a:ext>
                  </a:extLst>
                </p14:cNvPr>
                <p14:cNvContentPartPr/>
                <p14:nvPr/>
              </p14:nvContentPartPr>
              <p14:xfrm>
                <a:off x="6822425" y="2659124"/>
                <a:ext cx="394560" cy="148680"/>
              </p14:xfrm>
            </p:contentPart>
          </mc:Choice>
          <mc:Fallback xmlns="">
            <p:pic>
              <p:nvPicPr>
                <p:cNvPr id="32" name="Freihand 31">
                  <a:extLst>
                    <a:ext uri="{FF2B5EF4-FFF2-40B4-BE49-F238E27FC236}">
                      <a16:creationId xmlns:a16="http://schemas.microsoft.com/office/drawing/2014/main" id="{748E3191-7821-47F4-A6A6-C329E793757A}"/>
                    </a:ext>
                  </a:extLst>
                </p:cNvPr>
                <p:cNvPicPr/>
                <p:nvPr/>
              </p:nvPicPr>
              <p:blipFill>
                <a:blip r:embed="rId79"/>
                <a:stretch>
                  <a:fillRect/>
                </a:stretch>
              </p:blipFill>
              <p:spPr>
                <a:xfrm>
                  <a:off x="6818105" y="2654804"/>
                  <a:ext cx="40320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33" name="Freihand 32">
                  <a:extLst>
                    <a:ext uri="{FF2B5EF4-FFF2-40B4-BE49-F238E27FC236}">
                      <a16:creationId xmlns:a16="http://schemas.microsoft.com/office/drawing/2014/main" id="{E1339631-D7B4-42C3-B7C4-90BB4DD4DB6D}"/>
                    </a:ext>
                  </a:extLst>
                </p14:cNvPr>
                <p14:cNvContentPartPr/>
                <p14:nvPr/>
              </p14:nvContentPartPr>
              <p14:xfrm>
                <a:off x="9001865" y="2411084"/>
                <a:ext cx="629640" cy="266760"/>
              </p14:xfrm>
            </p:contentPart>
          </mc:Choice>
          <mc:Fallback xmlns="">
            <p:pic>
              <p:nvPicPr>
                <p:cNvPr id="33" name="Freihand 32">
                  <a:extLst>
                    <a:ext uri="{FF2B5EF4-FFF2-40B4-BE49-F238E27FC236}">
                      <a16:creationId xmlns:a16="http://schemas.microsoft.com/office/drawing/2014/main" id="{E1339631-D7B4-42C3-B7C4-90BB4DD4DB6D}"/>
                    </a:ext>
                  </a:extLst>
                </p:cNvPr>
                <p:cNvPicPr/>
                <p:nvPr/>
              </p:nvPicPr>
              <p:blipFill>
                <a:blip r:embed="rId81"/>
                <a:stretch>
                  <a:fillRect/>
                </a:stretch>
              </p:blipFill>
              <p:spPr>
                <a:xfrm>
                  <a:off x="8997545" y="2406764"/>
                  <a:ext cx="638280" cy="27540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34" name="Freihand 33">
                  <a:extLst>
                    <a:ext uri="{FF2B5EF4-FFF2-40B4-BE49-F238E27FC236}">
                      <a16:creationId xmlns:a16="http://schemas.microsoft.com/office/drawing/2014/main" id="{05473710-CA51-47E6-BBBF-E887CE9D6DEA}"/>
                    </a:ext>
                  </a:extLst>
                </p14:cNvPr>
                <p14:cNvContentPartPr/>
                <p14:nvPr/>
              </p14:nvContentPartPr>
              <p14:xfrm>
                <a:off x="9641945" y="2317844"/>
                <a:ext cx="114120" cy="148680"/>
              </p14:xfrm>
            </p:contentPart>
          </mc:Choice>
          <mc:Fallback xmlns="">
            <p:pic>
              <p:nvPicPr>
                <p:cNvPr id="34" name="Freihand 33">
                  <a:extLst>
                    <a:ext uri="{FF2B5EF4-FFF2-40B4-BE49-F238E27FC236}">
                      <a16:creationId xmlns:a16="http://schemas.microsoft.com/office/drawing/2014/main" id="{05473710-CA51-47E6-BBBF-E887CE9D6DEA}"/>
                    </a:ext>
                  </a:extLst>
                </p:cNvPr>
                <p:cNvPicPr/>
                <p:nvPr/>
              </p:nvPicPr>
              <p:blipFill>
                <a:blip r:embed="rId83"/>
                <a:stretch>
                  <a:fillRect/>
                </a:stretch>
              </p:blipFill>
              <p:spPr>
                <a:xfrm>
                  <a:off x="9637625" y="2313524"/>
                  <a:ext cx="12276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35" name="Freihand 34">
                  <a:extLst>
                    <a:ext uri="{FF2B5EF4-FFF2-40B4-BE49-F238E27FC236}">
                      <a16:creationId xmlns:a16="http://schemas.microsoft.com/office/drawing/2014/main" id="{AE49C8B7-FE22-42D0-9A34-E8118512FE92}"/>
                    </a:ext>
                  </a:extLst>
                </p14:cNvPr>
                <p14:cNvContentPartPr/>
                <p14:nvPr/>
              </p14:nvContentPartPr>
              <p14:xfrm>
                <a:off x="9715025" y="2439524"/>
                <a:ext cx="42840" cy="3600"/>
              </p14:xfrm>
            </p:contentPart>
          </mc:Choice>
          <mc:Fallback xmlns="">
            <p:pic>
              <p:nvPicPr>
                <p:cNvPr id="35" name="Freihand 34">
                  <a:extLst>
                    <a:ext uri="{FF2B5EF4-FFF2-40B4-BE49-F238E27FC236}">
                      <a16:creationId xmlns:a16="http://schemas.microsoft.com/office/drawing/2014/main" id="{AE49C8B7-FE22-42D0-9A34-E8118512FE92}"/>
                    </a:ext>
                  </a:extLst>
                </p:cNvPr>
                <p:cNvPicPr/>
                <p:nvPr/>
              </p:nvPicPr>
              <p:blipFill>
                <a:blip r:embed="rId85"/>
                <a:stretch>
                  <a:fillRect/>
                </a:stretch>
              </p:blipFill>
              <p:spPr>
                <a:xfrm>
                  <a:off x="9710705" y="2435204"/>
                  <a:ext cx="5148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36" name="Freihand 35">
                  <a:extLst>
                    <a:ext uri="{FF2B5EF4-FFF2-40B4-BE49-F238E27FC236}">
                      <a16:creationId xmlns:a16="http://schemas.microsoft.com/office/drawing/2014/main" id="{225DAF41-D336-4907-B88E-BAEBAC20C99B}"/>
                    </a:ext>
                  </a:extLst>
                </p14:cNvPr>
                <p14:cNvContentPartPr/>
                <p14:nvPr/>
              </p14:nvContentPartPr>
              <p14:xfrm>
                <a:off x="9789185" y="2399564"/>
                <a:ext cx="81000" cy="61200"/>
              </p14:xfrm>
            </p:contentPart>
          </mc:Choice>
          <mc:Fallback xmlns="">
            <p:pic>
              <p:nvPicPr>
                <p:cNvPr id="36" name="Freihand 35">
                  <a:extLst>
                    <a:ext uri="{FF2B5EF4-FFF2-40B4-BE49-F238E27FC236}">
                      <a16:creationId xmlns:a16="http://schemas.microsoft.com/office/drawing/2014/main" id="{225DAF41-D336-4907-B88E-BAEBAC20C99B}"/>
                    </a:ext>
                  </a:extLst>
                </p:cNvPr>
                <p:cNvPicPr/>
                <p:nvPr/>
              </p:nvPicPr>
              <p:blipFill>
                <a:blip r:embed="rId87"/>
                <a:stretch>
                  <a:fillRect/>
                </a:stretch>
              </p:blipFill>
              <p:spPr>
                <a:xfrm>
                  <a:off x="9784865" y="2395244"/>
                  <a:ext cx="8964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37" name="Freihand 36">
                  <a:extLst>
                    <a:ext uri="{FF2B5EF4-FFF2-40B4-BE49-F238E27FC236}">
                      <a16:creationId xmlns:a16="http://schemas.microsoft.com/office/drawing/2014/main" id="{E53751FF-F26D-48A2-BF8C-404812B46A12}"/>
                    </a:ext>
                  </a:extLst>
                </p14:cNvPr>
                <p14:cNvContentPartPr/>
                <p14:nvPr/>
              </p14:nvContentPartPr>
              <p14:xfrm>
                <a:off x="9867305" y="2282564"/>
                <a:ext cx="201960" cy="160200"/>
              </p14:xfrm>
            </p:contentPart>
          </mc:Choice>
          <mc:Fallback xmlns="">
            <p:pic>
              <p:nvPicPr>
                <p:cNvPr id="37" name="Freihand 36">
                  <a:extLst>
                    <a:ext uri="{FF2B5EF4-FFF2-40B4-BE49-F238E27FC236}">
                      <a16:creationId xmlns:a16="http://schemas.microsoft.com/office/drawing/2014/main" id="{E53751FF-F26D-48A2-BF8C-404812B46A12}"/>
                    </a:ext>
                  </a:extLst>
                </p:cNvPr>
                <p:cNvPicPr/>
                <p:nvPr/>
              </p:nvPicPr>
              <p:blipFill>
                <a:blip r:embed="rId89"/>
                <a:stretch>
                  <a:fillRect/>
                </a:stretch>
              </p:blipFill>
              <p:spPr>
                <a:xfrm>
                  <a:off x="9862985" y="2278244"/>
                  <a:ext cx="21060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38" name="Freihand 37">
                  <a:extLst>
                    <a:ext uri="{FF2B5EF4-FFF2-40B4-BE49-F238E27FC236}">
                      <a16:creationId xmlns:a16="http://schemas.microsoft.com/office/drawing/2014/main" id="{FFF87B9B-12A3-452B-A2DF-9A69A1736809}"/>
                    </a:ext>
                  </a:extLst>
                </p14:cNvPr>
                <p14:cNvContentPartPr/>
                <p14:nvPr/>
              </p14:nvContentPartPr>
              <p14:xfrm>
                <a:off x="10076105" y="2259884"/>
                <a:ext cx="541080" cy="167040"/>
              </p14:xfrm>
            </p:contentPart>
          </mc:Choice>
          <mc:Fallback xmlns="">
            <p:pic>
              <p:nvPicPr>
                <p:cNvPr id="38" name="Freihand 37">
                  <a:extLst>
                    <a:ext uri="{FF2B5EF4-FFF2-40B4-BE49-F238E27FC236}">
                      <a16:creationId xmlns:a16="http://schemas.microsoft.com/office/drawing/2014/main" id="{FFF87B9B-12A3-452B-A2DF-9A69A1736809}"/>
                    </a:ext>
                  </a:extLst>
                </p:cNvPr>
                <p:cNvPicPr/>
                <p:nvPr/>
              </p:nvPicPr>
              <p:blipFill>
                <a:blip r:embed="rId91"/>
                <a:stretch>
                  <a:fillRect/>
                </a:stretch>
              </p:blipFill>
              <p:spPr>
                <a:xfrm>
                  <a:off x="10071785" y="2255564"/>
                  <a:ext cx="549720" cy="17568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39" name="Freihand 38">
                  <a:extLst>
                    <a:ext uri="{FF2B5EF4-FFF2-40B4-BE49-F238E27FC236}">
                      <a16:creationId xmlns:a16="http://schemas.microsoft.com/office/drawing/2014/main" id="{B8306838-8988-44CE-82EE-0B0551E4E664}"/>
                    </a:ext>
                  </a:extLst>
                </p14:cNvPr>
                <p14:cNvContentPartPr/>
                <p14:nvPr/>
              </p14:nvContentPartPr>
              <p14:xfrm>
                <a:off x="10611065" y="2263484"/>
                <a:ext cx="24480" cy="38160"/>
              </p14:xfrm>
            </p:contentPart>
          </mc:Choice>
          <mc:Fallback xmlns="">
            <p:pic>
              <p:nvPicPr>
                <p:cNvPr id="39" name="Freihand 38">
                  <a:extLst>
                    <a:ext uri="{FF2B5EF4-FFF2-40B4-BE49-F238E27FC236}">
                      <a16:creationId xmlns:a16="http://schemas.microsoft.com/office/drawing/2014/main" id="{B8306838-8988-44CE-82EE-0B0551E4E664}"/>
                    </a:ext>
                  </a:extLst>
                </p:cNvPr>
                <p:cNvPicPr/>
                <p:nvPr/>
              </p:nvPicPr>
              <p:blipFill>
                <a:blip r:embed="rId93"/>
                <a:stretch>
                  <a:fillRect/>
                </a:stretch>
              </p:blipFill>
              <p:spPr>
                <a:xfrm>
                  <a:off x="10606745" y="2259164"/>
                  <a:ext cx="33120" cy="4680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40" name="Freihand 39">
                  <a:extLst>
                    <a:ext uri="{FF2B5EF4-FFF2-40B4-BE49-F238E27FC236}">
                      <a16:creationId xmlns:a16="http://schemas.microsoft.com/office/drawing/2014/main" id="{0DEE6D59-A6BC-4CA9-A816-CBB689A9C753}"/>
                    </a:ext>
                  </a:extLst>
                </p14:cNvPr>
                <p14:cNvContentPartPr/>
                <p14:nvPr/>
              </p14:nvContentPartPr>
              <p14:xfrm>
                <a:off x="10662905" y="2217764"/>
                <a:ext cx="192960" cy="193320"/>
              </p14:xfrm>
            </p:contentPart>
          </mc:Choice>
          <mc:Fallback xmlns="">
            <p:pic>
              <p:nvPicPr>
                <p:cNvPr id="40" name="Freihand 39">
                  <a:extLst>
                    <a:ext uri="{FF2B5EF4-FFF2-40B4-BE49-F238E27FC236}">
                      <a16:creationId xmlns:a16="http://schemas.microsoft.com/office/drawing/2014/main" id="{0DEE6D59-A6BC-4CA9-A816-CBB689A9C753}"/>
                    </a:ext>
                  </a:extLst>
                </p:cNvPr>
                <p:cNvPicPr/>
                <p:nvPr/>
              </p:nvPicPr>
              <p:blipFill>
                <a:blip r:embed="rId95"/>
                <a:stretch>
                  <a:fillRect/>
                </a:stretch>
              </p:blipFill>
              <p:spPr>
                <a:xfrm>
                  <a:off x="10658585" y="2213444"/>
                  <a:ext cx="201600" cy="20196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42" name="Freihand 41">
                  <a:extLst>
                    <a:ext uri="{FF2B5EF4-FFF2-40B4-BE49-F238E27FC236}">
                      <a16:creationId xmlns:a16="http://schemas.microsoft.com/office/drawing/2014/main" id="{C528C464-A6FE-4AB8-9625-8AC7CBB47DF3}"/>
                    </a:ext>
                  </a:extLst>
                </p14:cNvPr>
                <p14:cNvContentPartPr/>
                <p14:nvPr/>
              </p14:nvContentPartPr>
              <p14:xfrm>
                <a:off x="10984025" y="2184644"/>
                <a:ext cx="242640" cy="217800"/>
              </p14:xfrm>
            </p:contentPart>
          </mc:Choice>
          <mc:Fallback xmlns="">
            <p:pic>
              <p:nvPicPr>
                <p:cNvPr id="42" name="Freihand 41">
                  <a:extLst>
                    <a:ext uri="{FF2B5EF4-FFF2-40B4-BE49-F238E27FC236}">
                      <a16:creationId xmlns:a16="http://schemas.microsoft.com/office/drawing/2014/main" id="{C528C464-A6FE-4AB8-9625-8AC7CBB47DF3}"/>
                    </a:ext>
                  </a:extLst>
                </p:cNvPr>
                <p:cNvPicPr/>
                <p:nvPr/>
              </p:nvPicPr>
              <p:blipFill>
                <a:blip r:embed="rId97"/>
                <a:stretch>
                  <a:fillRect/>
                </a:stretch>
              </p:blipFill>
              <p:spPr>
                <a:xfrm>
                  <a:off x="10979705" y="2180324"/>
                  <a:ext cx="25128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43" name="Freihand 42">
                  <a:extLst>
                    <a:ext uri="{FF2B5EF4-FFF2-40B4-BE49-F238E27FC236}">
                      <a16:creationId xmlns:a16="http://schemas.microsoft.com/office/drawing/2014/main" id="{BE0CDDB5-04BD-49C8-BC92-65ECDE4BEE85}"/>
                    </a:ext>
                  </a:extLst>
                </p14:cNvPr>
                <p14:cNvContentPartPr/>
                <p14:nvPr/>
              </p14:nvContentPartPr>
              <p14:xfrm>
                <a:off x="11207225" y="2223164"/>
                <a:ext cx="31680" cy="30600"/>
              </p14:xfrm>
            </p:contentPart>
          </mc:Choice>
          <mc:Fallback xmlns="">
            <p:pic>
              <p:nvPicPr>
                <p:cNvPr id="43" name="Freihand 42">
                  <a:extLst>
                    <a:ext uri="{FF2B5EF4-FFF2-40B4-BE49-F238E27FC236}">
                      <a16:creationId xmlns:a16="http://schemas.microsoft.com/office/drawing/2014/main" id="{BE0CDDB5-04BD-49C8-BC92-65ECDE4BEE85}"/>
                    </a:ext>
                  </a:extLst>
                </p:cNvPr>
                <p:cNvPicPr/>
                <p:nvPr/>
              </p:nvPicPr>
              <p:blipFill>
                <a:blip r:embed="rId99"/>
                <a:stretch>
                  <a:fillRect/>
                </a:stretch>
              </p:blipFill>
              <p:spPr>
                <a:xfrm>
                  <a:off x="11202905" y="2218844"/>
                  <a:ext cx="4032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44" name="Freihand 43">
                  <a:extLst>
                    <a:ext uri="{FF2B5EF4-FFF2-40B4-BE49-F238E27FC236}">
                      <a16:creationId xmlns:a16="http://schemas.microsoft.com/office/drawing/2014/main" id="{49E5FD48-B38E-43C2-BDDA-DBA50805313F}"/>
                    </a:ext>
                  </a:extLst>
                </p14:cNvPr>
                <p14:cNvContentPartPr/>
                <p14:nvPr/>
              </p14:nvContentPartPr>
              <p14:xfrm>
                <a:off x="11263385" y="2242244"/>
                <a:ext cx="302040" cy="90360"/>
              </p14:xfrm>
            </p:contentPart>
          </mc:Choice>
          <mc:Fallback xmlns="">
            <p:pic>
              <p:nvPicPr>
                <p:cNvPr id="44" name="Freihand 43">
                  <a:extLst>
                    <a:ext uri="{FF2B5EF4-FFF2-40B4-BE49-F238E27FC236}">
                      <a16:creationId xmlns:a16="http://schemas.microsoft.com/office/drawing/2014/main" id="{49E5FD48-B38E-43C2-BDDA-DBA50805313F}"/>
                    </a:ext>
                  </a:extLst>
                </p:cNvPr>
                <p:cNvPicPr/>
                <p:nvPr/>
              </p:nvPicPr>
              <p:blipFill>
                <a:blip r:embed="rId101"/>
                <a:stretch>
                  <a:fillRect/>
                </a:stretch>
              </p:blipFill>
              <p:spPr>
                <a:xfrm>
                  <a:off x="11259065" y="2237924"/>
                  <a:ext cx="310680" cy="9900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45" name="Freihand 44">
                  <a:extLst>
                    <a:ext uri="{FF2B5EF4-FFF2-40B4-BE49-F238E27FC236}">
                      <a16:creationId xmlns:a16="http://schemas.microsoft.com/office/drawing/2014/main" id="{95316634-685E-49E0-918D-76F3D8E8724C}"/>
                    </a:ext>
                  </a:extLst>
                </p14:cNvPr>
                <p14:cNvContentPartPr/>
                <p14:nvPr/>
              </p14:nvContentPartPr>
              <p14:xfrm>
                <a:off x="11445185" y="2270684"/>
                <a:ext cx="159480" cy="47880"/>
              </p14:xfrm>
            </p:contentPart>
          </mc:Choice>
          <mc:Fallback xmlns="">
            <p:pic>
              <p:nvPicPr>
                <p:cNvPr id="45" name="Freihand 44">
                  <a:extLst>
                    <a:ext uri="{FF2B5EF4-FFF2-40B4-BE49-F238E27FC236}">
                      <a16:creationId xmlns:a16="http://schemas.microsoft.com/office/drawing/2014/main" id="{95316634-685E-49E0-918D-76F3D8E8724C}"/>
                    </a:ext>
                  </a:extLst>
                </p:cNvPr>
                <p:cNvPicPr/>
                <p:nvPr/>
              </p:nvPicPr>
              <p:blipFill>
                <a:blip r:embed="rId103"/>
                <a:stretch>
                  <a:fillRect/>
                </a:stretch>
              </p:blipFill>
              <p:spPr>
                <a:xfrm>
                  <a:off x="11440865" y="2266364"/>
                  <a:ext cx="168120" cy="5652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46" name="Freihand 45">
                  <a:extLst>
                    <a:ext uri="{FF2B5EF4-FFF2-40B4-BE49-F238E27FC236}">
                      <a16:creationId xmlns:a16="http://schemas.microsoft.com/office/drawing/2014/main" id="{EE1914BB-21A4-4C6C-8B14-AF92068D067D}"/>
                    </a:ext>
                  </a:extLst>
                </p14:cNvPr>
                <p14:cNvContentPartPr/>
                <p14:nvPr/>
              </p14:nvContentPartPr>
              <p14:xfrm>
                <a:off x="11624105" y="2189684"/>
                <a:ext cx="225360" cy="146160"/>
              </p14:xfrm>
            </p:contentPart>
          </mc:Choice>
          <mc:Fallback xmlns="">
            <p:pic>
              <p:nvPicPr>
                <p:cNvPr id="46" name="Freihand 45">
                  <a:extLst>
                    <a:ext uri="{FF2B5EF4-FFF2-40B4-BE49-F238E27FC236}">
                      <a16:creationId xmlns:a16="http://schemas.microsoft.com/office/drawing/2014/main" id="{EE1914BB-21A4-4C6C-8B14-AF92068D067D}"/>
                    </a:ext>
                  </a:extLst>
                </p:cNvPr>
                <p:cNvPicPr/>
                <p:nvPr/>
              </p:nvPicPr>
              <p:blipFill>
                <a:blip r:embed="rId105"/>
                <a:stretch>
                  <a:fillRect/>
                </a:stretch>
              </p:blipFill>
              <p:spPr>
                <a:xfrm>
                  <a:off x="11619785" y="2185364"/>
                  <a:ext cx="234000" cy="15480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47" name="Freihand 46">
                  <a:extLst>
                    <a:ext uri="{FF2B5EF4-FFF2-40B4-BE49-F238E27FC236}">
                      <a16:creationId xmlns:a16="http://schemas.microsoft.com/office/drawing/2014/main" id="{515D2DE6-9B12-472E-9129-1FAF6BD48BD5}"/>
                    </a:ext>
                  </a:extLst>
                </p14:cNvPr>
                <p14:cNvContentPartPr/>
                <p14:nvPr/>
              </p14:nvContentPartPr>
              <p14:xfrm>
                <a:off x="10031465" y="2422964"/>
                <a:ext cx="1900800" cy="122400"/>
              </p14:xfrm>
            </p:contentPart>
          </mc:Choice>
          <mc:Fallback xmlns="">
            <p:pic>
              <p:nvPicPr>
                <p:cNvPr id="47" name="Freihand 46">
                  <a:extLst>
                    <a:ext uri="{FF2B5EF4-FFF2-40B4-BE49-F238E27FC236}">
                      <a16:creationId xmlns:a16="http://schemas.microsoft.com/office/drawing/2014/main" id="{515D2DE6-9B12-472E-9129-1FAF6BD48BD5}"/>
                    </a:ext>
                  </a:extLst>
                </p:cNvPr>
                <p:cNvPicPr/>
                <p:nvPr/>
              </p:nvPicPr>
              <p:blipFill>
                <a:blip r:embed="rId107"/>
                <a:stretch>
                  <a:fillRect/>
                </a:stretch>
              </p:blipFill>
              <p:spPr>
                <a:xfrm>
                  <a:off x="10027145" y="2418644"/>
                  <a:ext cx="1909440" cy="13104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51" name="Freihand 50">
                  <a:extLst>
                    <a:ext uri="{FF2B5EF4-FFF2-40B4-BE49-F238E27FC236}">
                      <a16:creationId xmlns:a16="http://schemas.microsoft.com/office/drawing/2014/main" id="{7373E1B6-DB98-48E6-BFAA-A6082DA639A1}"/>
                    </a:ext>
                  </a:extLst>
                </p14:cNvPr>
                <p14:cNvContentPartPr/>
                <p14:nvPr/>
              </p14:nvContentPartPr>
              <p14:xfrm>
                <a:off x="4025225" y="910604"/>
                <a:ext cx="153720" cy="17640"/>
              </p14:xfrm>
            </p:contentPart>
          </mc:Choice>
          <mc:Fallback xmlns="">
            <p:pic>
              <p:nvPicPr>
                <p:cNvPr id="51" name="Freihand 50">
                  <a:extLst>
                    <a:ext uri="{FF2B5EF4-FFF2-40B4-BE49-F238E27FC236}">
                      <a16:creationId xmlns:a16="http://schemas.microsoft.com/office/drawing/2014/main" id="{7373E1B6-DB98-48E6-BFAA-A6082DA639A1}"/>
                    </a:ext>
                  </a:extLst>
                </p:cNvPr>
                <p:cNvPicPr/>
                <p:nvPr/>
              </p:nvPicPr>
              <p:blipFill>
                <a:blip r:embed="rId109"/>
                <a:stretch>
                  <a:fillRect/>
                </a:stretch>
              </p:blipFill>
              <p:spPr>
                <a:xfrm>
                  <a:off x="4020905" y="906284"/>
                  <a:ext cx="16236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52" name="Freihand 51">
                  <a:extLst>
                    <a:ext uri="{FF2B5EF4-FFF2-40B4-BE49-F238E27FC236}">
                      <a16:creationId xmlns:a16="http://schemas.microsoft.com/office/drawing/2014/main" id="{53FBB253-7D3E-4CC5-B0FB-AE908C482448}"/>
                    </a:ext>
                  </a:extLst>
                </p14:cNvPr>
                <p14:cNvContentPartPr/>
                <p14:nvPr/>
              </p14:nvContentPartPr>
              <p14:xfrm>
                <a:off x="1162865" y="846164"/>
                <a:ext cx="3363480" cy="540360"/>
              </p14:xfrm>
            </p:contentPart>
          </mc:Choice>
          <mc:Fallback xmlns="">
            <p:pic>
              <p:nvPicPr>
                <p:cNvPr id="52" name="Freihand 51">
                  <a:extLst>
                    <a:ext uri="{FF2B5EF4-FFF2-40B4-BE49-F238E27FC236}">
                      <a16:creationId xmlns:a16="http://schemas.microsoft.com/office/drawing/2014/main" id="{53FBB253-7D3E-4CC5-B0FB-AE908C482448}"/>
                    </a:ext>
                  </a:extLst>
                </p:cNvPr>
                <p:cNvPicPr/>
                <p:nvPr/>
              </p:nvPicPr>
              <p:blipFill>
                <a:blip r:embed="rId111"/>
                <a:stretch>
                  <a:fillRect/>
                </a:stretch>
              </p:blipFill>
              <p:spPr>
                <a:xfrm>
                  <a:off x="1158545" y="841844"/>
                  <a:ext cx="3372120" cy="549000"/>
                </a:xfrm>
                <a:prstGeom prst="rect">
                  <a:avLst/>
                </a:prstGeom>
              </p:spPr>
            </p:pic>
          </mc:Fallback>
        </mc:AlternateContent>
      </p:gr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 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dirty="0">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a:t>
            </a:r>
            <a:r>
              <a:rPr lang="de-DE" altLang="de-DE" dirty="0" err="1">
                <a:solidFill>
                  <a:srgbClr val="000000"/>
                </a:solidFill>
              </a:rPr>
              <a:t>übergehn</a:t>
            </a:r>
            <a:r>
              <a:rPr lang="de-DE" altLang="de-DE" dirty="0">
                <a:solidFill>
                  <a:srgbClr val="000000"/>
                </a:solidFill>
              </a:rPr>
              <a:t>. Sie regierte von 715 vor Christo bis zum Jahre nach Marx. Seitdem ist die Frage völlig gelöst: die Leute haben zwar immer noch kein Geld, wissen aber wenigstens, warum.“ (Kurt Tucholsky, 1931)</a:t>
            </a: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D82C8E34-C6F9-43A2-A1CE-387C424FEC5D}"/>
              </a:ext>
            </a:extLst>
          </p:cNvPr>
          <p:cNvGrpSpPr/>
          <p:nvPr/>
        </p:nvGrpSpPr>
        <p:grpSpPr>
          <a:xfrm>
            <a:off x="5426345" y="5893724"/>
            <a:ext cx="756720" cy="375480"/>
            <a:chOff x="5426345" y="5893724"/>
            <a:chExt cx="756720" cy="375480"/>
          </a:xfrm>
        </p:grpSpPr>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3F065603-BF14-4284-BA3A-86A369479651}"/>
                    </a:ext>
                  </a:extLst>
                </p14:cNvPr>
                <p14:cNvContentPartPr/>
                <p14:nvPr/>
              </p14:nvContentPartPr>
              <p14:xfrm>
                <a:off x="5967425" y="5966804"/>
                <a:ext cx="37800" cy="5400"/>
              </p14:xfrm>
            </p:contentPart>
          </mc:Choice>
          <mc:Fallback xmlns="">
            <p:pic>
              <p:nvPicPr>
                <p:cNvPr id="2" name="Freihand 1">
                  <a:extLst>
                    <a:ext uri="{FF2B5EF4-FFF2-40B4-BE49-F238E27FC236}">
                      <a16:creationId xmlns:a16="http://schemas.microsoft.com/office/drawing/2014/main" id="{3F065603-BF14-4284-BA3A-86A369479651}"/>
                    </a:ext>
                  </a:extLst>
                </p:cNvPr>
                <p:cNvPicPr/>
                <p:nvPr/>
              </p:nvPicPr>
              <p:blipFill>
                <a:blip r:embed="rId4"/>
                <a:stretch>
                  <a:fillRect/>
                </a:stretch>
              </p:blipFill>
              <p:spPr>
                <a:xfrm>
                  <a:off x="5963105" y="5962484"/>
                  <a:ext cx="46440" cy="140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01BC2D9A-082C-4939-8C89-FA798B5A08FD}"/>
                    </a:ext>
                  </a:extLst>
                </p14:cNvPr>
                <p14:cNvContentPartPr/>
                <p14:nvPr/>
              </p14:nvContentPartPr>
              <p14:xfrm>
                <a:off x="5426345" y="5893724"/>
                <a:ext cx="756720" cy="375480"/>
              </p14:xfrm>
            </p:contentPart>
          </mc:Choice>
          <mc:Fallback xmlns="">
            <p:pic>
              <p:nvPicPr>
                <p:cNvPr id="3" name="Freihand 2">
                  <a:extLst>
                    <a:ext uri="{FF2B5EF4-FFF2-40B4-BE49-F238E27FC236}">
                      <a16:creationId xmlns:a16="http://schemas.microsoft.com/office/drawing/2014/main" id="{01BC2D9A-082C-4939-8C89-FA798B5A08FD}"/>
                    </a:ext>
                  </a:extLst>
                </p:cNvPr>
                <p:cNvPicPr/>
                <p:nvPr/>
              </p:nvPicPr>
              <p:blipFill>
                <a:blip r:embed="rId6"/>
                <a:stretch>
                  <a:fillRect/>
                </a:stretch>
              </p:blipFill>
              <p:spPr>
                <a:xfrm>
                  <a:off x="5422025" y="5889404"/>
                  <a:ext cx="765360" cy="384120"/>
                </a:xfrm>
                <a:prstGeom prst="rect">
                  <a:avLst/>
                </a:prstGeom>
              </p:spPr>
            </p:pic>
          </mc:Fallback>
        </mc:AlternateContent>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4">
            <p14:nvContentPartPr>
              <p14:cNvPr id="2" name="Freihand 1">
                <a:extLst>
                  <a:ext uri="{FF2B5EF4-FFF2-40B4-BE49-F238E27FC236}">
                    <a16:creationId xmlns:a16="http://schemas.microsoft.com/office/drawing/2014/main" id="{EDAB469F-6A13-494C-A583-1509280B72A5}"/>
                  </a:ext>
                </a:extLst>
              </p14:cNvPr>
              <p14:cNvContentPartPr/>
              <p14:nvPr/>
            </p14:nvContentPartPr>
            <p14:xfrm>
              <a:off x="6349385" y="1042004"/>
              <a:ext cx="1754640" cy="27720"/>
            </p14:xfrm>
          </p:contentPart>
        </mc:Choice>
        <mc:Fallback xmlns="">
          <p:pic>
            <p:nvPicPr>
              <p:cNvPr id="2" name="Freihand 1">
                <a:extLst>
                  <a:ext uri="{FF2B5EF4-FFF2-40B4-BE49-F238E27FC236}">
                    <a16:creationId xmlns:a16="http://schemas.microsoft.com/office/drawing/2014/main" id="{EDAB469F-6A13-494C-A583-1509280B72A5}"/>
                  </a:ext>
                </a:extLst>
              </p:cNvPr>
              <p:cNvPicPr/>
              <p:nvPr/>
            </p:nvPicPr>
            <p:blipFill>
              <a:blip r:embed="rId5"/>
              <a:stretch>
                <a:fillRect/>
              </a:stretch>
            </p:blipFill>
            <p:spPr>
              <a:xfrm>
                <a:off x="6345065" y="1037684"/>
                <a:ext cx="1763280" cy="36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Freihand 2">
                <a:extLst>
                  <a:ext uri="{FF2B5EF4-FFF2-40B4-BE49-F238E27FC236}">
                    <a16:creationId xmlns:a16="http://schemas.microsoft.com/office/drawing/2014/main" id="{09884FE4-FB76-4EFD-9E49-92F18AE4FDEB}"/>
                  </a:ext>
                </a:extLst>
              </p14:cNvPr>
              <p14:cNvContentPartPr/>
              <p14:nvPr/>
            </p14:nvContentPartPr>
            <p14:xfrm>
              <a:off x="653465" y="1341884"/>
              <a:ext cx="2216520" cy="91800"/>
            </p14:xfrm>
          </p:contentPart>
        </mc:Choice>
        <mc:Fallback xmlns="">
          <p:pic>
            <p:nvPicPr>
              <p:cNvPr id="3" name="Freihand 2">
                <a:extLst>
                  <a:ext uri="{FF2B5EF4-FFF2-40B4-BE49-F238E27FC236}">
                    <a16:creationId xmlns:a16="http://schemas.microsoft.com/office/drawing/2014/main" id="{09884FE4-FB76-4EFD-9E49-92F18AE4FDEB}"/>
                  </a:ext>
                </a:extLst>
              </p:cNvPr>
              <p:cNvPicPr/>
              <p:nvPr/>
            </p:nvPicPr>
            <p:blipFill>
              <a:blip r:embed="rId7"/>
              <a:stretch>
                <a:fillRect/>
              </a:stretch>
            </p:blipFill>
            <p:spPr>
              <a:xfrm>
                <a:off x="649145" y="1337564"/>
                <a:ext cx="2225160" cy="100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Freihand 3">
                <a:extLst>
                  <a:ext uri="{FF2B5EF4-FFF2-40B4-BE49-F238E27FC236}">
                    <a16:creationId xmlns:a16="http://schemas.microsoft.com/office/drawing/2014/main" id="{32D57FA2-2BD7-4F41-87FB-42D0C3F2600A}"/>
                  </a:ext>
                </a:extLst>
              </p14:cNvPr>
              <p14:cNvContentPartPr/>
              <p14:nvPr/>
            </p14:nvContentPartPr>
            <p14:xfrm>
              <a:off x="1072505" y="1248284"/>
              <a:ext cx="2206440" cy="612720"/>
            </p14:xfrm>
          </p:contentPart>
        </mc:Choice>
        <mc:Fallback xmlns="">
          <p:pic>
            <p:nvPicPr>
              <p:cNvPr id="4" name="Freihand 3">
                <a:extLst>
                  <a:ext uri="{FF2B5EF4-FFF2-40B4-BE49-F238E27FC236}">
                    <a16:creationId xmlns:a16="http://schemas.microsoft.com/office/drawing/2014/main" id="{32D57FA2-2BD7-4F41-87FB-42D0C3F2600A}"/>
                  </a:ext>
                </a:extLst>
              </p:cNvPr>
              <p:cNvPicPr/>
              <p:nvPr/>
            </p:nvPicPr>
            <p:blipFill>
              <a:blip r:embed="rId9"/>
              <a:stretch>
                <a:fillRect/>
              </a:stretch>
            </p:blipFill>
            <p:spPr>
              <a:xfrm>
                <a:off x="1068185" y="1243964"/>
                <a:ext cx="2215080" cy="6213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 name="Freihand 4">
                <a:extLst>
                  <a:ext uri="{FF2B5EF4-FFF2-40B4-BE49-F238E27FC236}">
                    <a16:creationId xmlns:a16="http://schemas.microsoft.com/office/drawing/2014/main" id="{CA761E05-7088-4BC3-80CB-5C55317F4685}"/>
                  </a:ext>
                </a:extLst>
              </p14:cNvPr>
              <p14:cNvContentPartPr/>
              <p14:nvPr/>
            </p14:nvContentPartPr>
            <p14:xfrm>
              <a:off x="1552745" y="2028044"/>
              <a:ext cx="3471840" cy="441000"/>
            </p14:xfrm>
          </p:contentPart>
        </mc:Choice>
        <mc:Fallback xmlns="">
          <p:pic>
            <p:nvPicPr>
              <p:cNvPr id="5" name="Freihand 4">
                <a:extLst>
                  <a:ext uri="{FF2B5EF4-FFF2-40B4-BE49-F238E27FC236}">
                    <a16:creationId xmlns:a16="http://schemas.microsoft.com/office/drawing/2014/main" id="{CA761E05-7088-4BC3-80CB-5C55317F4685}"/>
                  </a:ext>
                </a:extLst>
              </p:cNvPr>
              <p:cNvPicPr/>
              <p:nvPr/>
            </p:nvPicPr>
            <p:blipFill>
              <a:blip r:embed="rId11"/>
              <a:stretch>
                <a:fillRect/>
              </a:stretch>
            </p:blipFill>
            <p:spPr>
              <a:xfrm>
                <a:off x="1548425" y="2023724"/>
                <a:ext cx="3480480" cy="4496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6" name="Freihand 5">
                <a:extLst>
                  <a:ext uri="{FF2B5EF4-FFF2-40B4-BE49-F238E27FC236}">
                    <a16:creationId xmlns:a16="http://schemas.microsoft.com/office/drawing/2014/main" id="{AAEC61E0-B306-44F0-B970-80476C244749}"/>
                  </a:ext>
                </a:extLst>
              </p14:cNvPr>
              <p14:cNvContentPartPr/>
              <p14:nvPr/>
            </p14:nvContentPartPr>
            <p14:xfrm>
              <a:off x="2077985" y="2685044"/>
              <a:ext cx="4389120" cy="147960"/>
            </p14:xfrm>
          </p:contentPart>
        </mc:Choice>
        <mc:Fallback xmlns="">
          <p:pic>
            <p:nvPicPr>
              <p:cNvPr id="6" name="Freihand 5">
                <a:extLst>
                  <a:ext uri="{FF2B5EF4-FFF2-40B4-BE49-F238E27FC236}">
                    <a16:creationId xmlns:a16="http://schemas.microsoft.com/office/drawing/2014/main" id="{AAEC61E0-B306-44F0-B970-80476C244749}"/>
                  </a:ext>
                </a:extLst>
              </p:cNvPr>
              <p:cNvPicPr/>
              <p:nvPr/>
            </p:nvPicPr>
            <p:blipFill>
              <a:blip r:embed="rId13"/>
              <a:stretch>
                <a:fillRect/>
              </a:stretch>
            </p:blipFill>
            <p:spPr>
              <a:xfrm>
                <a:off x="2073665" y="2680724"/>
                <a:ext cx="4397760" cy="156600"/>
              </a:xfrm>
              <a:prstGeom prst="rect">
                <a:avLst/>
              </a:prstGeom>
            </p:spPr>
          </p:pic>
        </mc:Fallback>
      </mc:AlternateContent>
      <p:grpSp>
        <p:nvGrpSpPr>
          <p:cNvPr id="12" name="Gruppieren 11">
            <a:extLst>
              <a:ext uri="{FF2B5EF4-FFF2-40B4-BE49-F238E27FC236}">
                <a16:creationId xmlns:a16="http://schemas.microsoft.com/office/drawing/2014/main" id="{73F8E140-31C6-48A1-B756-23FD53A9BFEF}"/>
              </a:ext>
            </a:extLst>
          </p:cNvPr>
          <p:cNvGrpSpPr/>
          <p:nvPr/>
        </p:nvGrpSpPr>
        <p:grpSpPr>
          <a:xfrm>
            <a:off x="542945" y="3676484"/>
            <a:ext cx="4950720" cy="812880"/>
            <a:chOff x="542945" y="3676484"/>
            <a:chExt cx="4950720" cy="812880"/>
          </a:xfrm>
        </p:grpSpPr>
        <mc:AlternateContent xmlns:mc="http://schemas.openxmlformats.org/markup-compatibility/2006" xmlns:p14="http://schemas.microsoft.com/office/powerpoint/2010/main">
          <mc:Choice Requires="p14">
            <p:contentPart p14:bwMode="auto" r:id="rId14">
              <p14:nvContentPartPr>
                <p14:cNvPr id="7" name="Freihand 6">
                  <a:extLst>
                    <a:ext uri="{FF2B5EF4-FFF2-40B4-BE49-F238E27FC236}">
                      <a16:creationId xmlns:a16="http://schemas.microsoft.com/office/drawing/2014/main" id="{A41C4564-3890-4AC6-A5B9-296AACF7330E}"/>
                    </a:ext>
                  </a:extLst>
                </p14:cNvPr>
                <p14:cNvContentPartPr/>
                <p14:nvPr/>
              </p14:nvContentPartPr>
              <p14:xfrm>
                <a:off x="602705" y="4008404"/>
                <a:ext cx="935280" cy="49320"/>
              </p14:xfrm>
            </p:contentPart>
          </mc:Choice>
          <mc:Fallback xmlns="">
            <p:pic>
              <p:nvPicPr>
                <p:cNvPr id="7" name="Freihand 6">
                  <a:extLst>
                    <a:ext uri="{FF2B5EF4-FFF2-40B4-BE49-F238E27FC236}">
                      <a16:creationId xmlns:a16="http://schemas.microsoft.com/office/drawing/2014/main" id="{A41C4564-3890-4AC6-A5B9-296AACF7330E}"/>
                    </a:ext>
                  </a:extLst>
                </p:cNvPr>
                <p:cNvPicPr/>
                <p:nvPr/>
              </p:nvPicPr>
              <p:blipFill>
                <a:blip r:embed="rId15"/>
                <a:stretch>
                  <a:fillRect/>
                </a:stretch>
              </p:blipFill>
              <p:spPr>
                <a:xfrm>
                  <a:off x="598385" y="4004084"/>
                  <a:ext cx="943920" cy="579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8" name="Freihand 7">
                  <a:extLst>
                    <a:ext uri="{FF2B5EF4-FFF2-40B4-BE49-F238E27FC236}">
                      <a16:creationId xmlns:a16="http://schemas.microsoft.com/office/drawing/2014/main" id="{056CE41F-EFE1-475F-ADA4-94B59567CCED}"/>
                    </a:ext>
                  </a:extLst>
                </p14:cNvPr>
                <p14:cNvContentPartPr/>
                <p14:nvPr/>
              </p14:nvContentPartPr>
              <p14:xfrm>
                <a:off x="542945" y="3676484"/>
                <a:ext cx="1088280" cy="422640"/>
              </p14:xfrm>
            </p:contentPart>
          </mc:Choice>
          <mc:Fallback xmlns="">
            <p:pic>
              <p:nvPicPr>
                <p:cNvPr id="8" name="Freihand 7">
                  <a:extLst>
                    <a:ext uri="{FF2B5EF4-FFF2-40B4-BE49-F238E27FC236}">
                      <a16:creationId xmlns:a16="http://schemas.microsoft.com/office/drawing/2014/main" id="{056CE41F-EFE1-475F-ADA4-94B59567CCED}"/>
                    </a:ext>
                  </a:extLst>
                </p:cNvPr>
                <p:cNvPicPr/>
                <p:nvPr/>
              </p:nvPicPr>
              <p:blipFill>
                <a:blip r:embed="rId17"/>
                <a:stretch>
                  <a:fillRect/>
                </a:stretch>
              </p:blipFill>
              <p:spPr>
                <a:xfrm>
                  <a:off x="538625" y="3672164"/>
                  <a:ext cx="1096920" cy="4312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 name="Freihand 9">
                  <a:extLst>
                    <a:ext uri="{FF2B5EF4-FFF2-40B4-BE49-F238E27FC236}">
                      <a16:creationId xmlns:a16="http://schemas.microsoft.com/office/drawing/2014/main" id="{EA080304-9534-44A0-B056-C86B5FCB6D45}"/>
                    </a:ext>
                  </a:extLst>
                </p14:cNvPr>
                <p14:cNvContentPartPr/>
                <p14:nvPr/>
              </p14:nvContentPartPr>
              <p14:xfrm>
                <a:off x="1774865" y="4079324"/>
                <a:ext cx="3718800" cy="410040"/>
              </p14:xfrm>
            </p:contentPart>
          </mc:Choice>
          <mc:Fallback xmlns="">
            <p:pic>
              <p:nvPicPr>
                <p:cNvPr id="10" name="Freihand 9">
                  <a:extLst>
                    <a:ext uri="{FF2B5EF4-FFF2-40B4-BE49-F238E27FC236}">
                      <a16:creationId xmlns:a16="http://schemas.microsoft.com/office/drawing/2014/main" id="{EA080304-9534-44A0-B056-C86B5FCB6D45}"/>
                    </a:ext>
                  </a:extLst>
                </p:cNvPr>
                <p:cNvPicPr/>
                <p:nvPr/>
              </p:nvPicPr>
              <p:blipFill>
                <a:blip r:embed="rId19"/>
                <a:stretch>
                  <a:fillRect/>
                </a:stretch>
              </p:blipFill>
              <p:spPr>
                <a:xfrm>
                  <a:off x="1770545" y="4075004"/>
                  <a:ext cx="3727440" cy="4186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13" name="Freihand 12">
                <a:extLst>
                  <a:ext uri="{FF2B5EF4-FFF2-40B4-BE49-F238E27FC236}">
                    <a16:creationId xmlns:a16="http://schemas.microsoft.com/office/drawing/2014/main" id="{A2537F00-D86C-4115-ACA5-9D87BA5B4ADF}"/>
                  </a:ext>
                </a:extLst>
              </p14:cNvPr>
              <p14:cNvContentPartPr/>
              <p14:nvPr/>
            </p14:nvContentPartPr>
            <p14:xfrm>
              <a:off x="443225" y="4593404"/>
              <a:ext cx="2577240" cy="1577520"/>
            </p14:xfrm>
          </p:contentPart>
        </mc:Choice>
        <mc:Fallback xmlns="">
          <p:pic>
            <p:nvPicPr>
              <p:cNvPr id="13" name="Freihand 12">
                <a:extLst>
                  <a:ext uri="{FF2B5EF4-FFF2-40B4-BE49-F238E27FC236}">
                    <a16:creationId xmlns:a16="http://schemas.microsoft.com/office/drawing/2014/main" id="{A2537F00-D86C-4115-ACA5-9D87BA5B4ADF}"/>
                  </a:ext>
                </a:extLst>
              </p:cNvPr>
              <p:cNvPicPr/>
              <p:nvPr/>
            </p:nvPicPr>
            <p:blipFill>
              <a:blip r:embed="rId21"/>
              <a:stretch>
                <a:fillRect/>
              </a:stretch>
            </p:blipFill>
            <p:spPr>
              <a:xfrm>
                <a:off x="438905" y="4589084"/>
                <a:ext cx="2585880" cy="1586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4" name="Freihand 13">
                <a:extLst>
                  <a:ext uri="{FF2B5EF4-FFF2-40B4-BE49-F238E27FC236}">
                    <a16:creationId xmlns:a16="http://schemas.microsoft.com/office/drawing/2014/main" id="{AABADA60-15C1-4CDD-8053-FCDC7B8593E7}"/>
                  </a:ext>
                </a:extLst>
              </p14:cNvPr>
              <p14:cNvContentPartPr/>
              <p14:nvPr/>
            </p14:nvContentPartPr>
            <p14:xfrm>
              <a:off x="5150945" y="498044"/>
              <a:ext cx="1448640" cy="729000"/>
            </p14:xfrm>
          </p:contentPart>
        </mc:Choice>
        <mc:Fallback xmlns="">
          <p:pic>
            <p:nvPicPr>
              <p:cNvPr id="14" name="Freihand 13">
                <a:extLst>
                  <a:ext uri="{FF2B5EF4-FFF2-40B4-BE49-F238E27FC236}">
                    <a16:creationId xmlns:a16="http://schemas.microsoft.com/office/drawing/2014/main" id="{AABADA60-15C1-4CDD-8053-FCDC7B8593E7}"/>
                  </a:ext>
                </a:extLst>
              </p:cNvPr>
              <p:cNvPicPr/>
              <p:nvPr/>
            </p:nvPicPr>
            <p:blipFill>
              <a:blip r:embed="rId23"/>
              <a:stretch>
                <a:fillRect/>
              </a:stretch>
            </p:blipFill>
            <p:spPr>
              <a:xfrm>
                <a:off x="5146625" y="493724"/>
                <a:ext cx="1457280" cy="737640"/>
              </a:xfrm>
              <a:prstGeom prst="rect">
                <a:avLst/>
              </a:prstGeom>
            </p:spPr>
          </p:pic>
        </mc:Fallback>
      </mc:AlternateContent>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027AB1F8-D495-4B54-BFDA-14A52E113398}"/>
                  </a:ext>
                </a:extLst>
              </p14:cNvPr>
              <p14:cNvContentPartPr/>
              <p14:nvPr/>
            </p14:nvContentPartPr>
            <p14:xfrm>
              <a:off x="7324625" y="1816004"/>
              <a:ext cx="1106640" cy="47160"/>
            </p14:xfrm>
          </p:contentPart>
        </mc:Choice>
        <mc:Fallback xmlns="">
          <p:pic>
            <p:nvPicPr>
              <p:cNvPr id="2" name="Freihand 1">
                <a:extLst>
                  <a:ext uri="{FF2B5EF4-FFF2-40B4-BE49-F238E27FC236}">
                    <a16:creationId xmlns:a16="http://schemas.microsoft.com/office/drawing/2014/main" id="{027AB1F8-D495-4B54-BFDA-14A52E113398}"/>
                  </a:ext>
                </a:extLst>
              </p:cNvPr>
              <p:cNvPicPr/>
              <p:nvPr/>
            </p:nvPicPr>
            <p:blipFill>
              <a:blip r:embed="rId4"/>
              <a:stretch>
                <a:fillRect/>
              </a:stretch>
            </p:blipFill>
            <p:spPr>
              <a:xfrm>
                <a:off x="7320305" y="1811684"/>
                <a:ext cx="1115280" cy="55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D18EAE27-62CF-45E1-B3FE-C04787C525EE}"/>
                  </a:ext>
                </a:extLst>
              </p14:cNvPr>
              <p14:cNvContentPartPr/>
              <p14:nvPr/>
            </p14:nvContentPartPr>
            <p14:xfrm>
              <a:off x="2226665" y="1822844"/>
              <a:ext cx="1450800" cy="34200"/>
            </p14:xfrm>
          </p:contentPart>
        </mc:Choice>
        <mc:Fallback xmlns="">
          <p:pic>
            <p:nvPicPr>
              <p:cNvPr id="3" name="Freihand 2">
                <a:extLst>
                  <a:ext uri="{FF2B5EF4-FFF2-40B4-BE49-F238E27FC236}">
                    <a16:creationId xmlns:a16="http://schemas.microsoft.com/office/drawing/2014/main" id="{D18EAE27-62CF-45E1-B3FE-C04787C525EE}"/>
                  </a:ext>
                </a:extLst>
              </p:cNvPr>
              <p:cNvPicPr/>
              <p:nvPr/>
            </p:nvPicPr>
            <p:blipFill>
              <a:blip r:embed="rId6"/>
              <a:stretch>
                <a:fillRect/>
              </a:stretch>
            </p:blipFill>
            <p:spPr>
              <a:xfrm>
                <a:off x="2222345" y="1818524"/>
                <a:ext cx="1459440" cy="428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68FD0699-FCA8-433D-B712-DDDEFDCEA0BF}"/>
                  </a:ext>
                </a:extLst>
              </p14:cNvPr>
              <p14:cNvContentPartPr/>
              <p14:nvPr/>
            </p14:nvContentPartPr>
            <p14:xfrm>
              <a:off x="2068265" y="1273124"/>
              <a:ext cx="1671120" cy="786240"/>
            </p14:xfrm>
          </p:contentPart>
        </mc:Choice>
        <mc:Fallback xmlns="">
          <p:pic>
            <p:nvPicPr>
              <p:cNvPr id="4" name="Freihand 3">
                <a:extLst>
                  <a:ext uri="{FF2B5EF4-FFF2-40B4-BE49-F238E27FC236}">
                    <a16:creationId xmlns:a16="http://schemas.microsoft.com/office/drawing/2014/main" id="{68FD0699-FCA8-433D-B712-DDDEFDCEA0BF}"/>
                  </a:ext>
                </a:extLst>
              </p:cNvPr>
              <p:cNvPicPr/>
              <p:nvPr/>
            </p:nvPicPr>
            <p:blipFill>
              <a:blip r:embed="rId8"/>
              <a:stretch>
                <a:fillRect/>
              </a:stretch>
            </p:blipFill>
            <p:spPr>
              <a:xfrm>
                <a:off x="2063945" y="1268804"/>
                <a:ext cx="1679760" cy="794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Freihand 7">
                <a:extLst>
                  <a:ext uri="{FF2B5EF4-FFF2-40B4-BE49-F238E27FC236}">
                    <a16:creationId xmlns:a16="http://schemas.microsoft.com/office/drawing/2014/main" id="{601A53FE-E9C2-4738-97B6-7F71AE3809A2}"/>
                  </a:ext>
                </a:extLst>
              </p14:cNvPr>
              <p14:cNvContentPartPr/>
              <p14:nvPr/>
            </p14:nvContentPartPr>
            <p14:xfrm>
              <a:off x="2214065" y="2415044"/>
              <a:ext cx="4274640" cy="105480"/>
            </p14:xfrm>
          </p:contentPart>
        </mc:Choice>
        <mc:Fallback xmlns="">
          <p:pic>
            <p:nvPicPr>
              <p:cNvPr id="8" name="Freihand 7">
                <a:extLst>
                  <a:ext uri="{FF2B5EF4-FFF2-40B4-BE49-F238E27FC236}">
                    <a16:creationId xmlns:a16="http://schemas.microsoft.com/office/drawing/2014/main" id="{601A53FE-E9C2-4738-97B6-7F71AE3809A2}"/>
                  </a:ext>
                </a:extLst>
              </p:cNvPr>
              <p:cNvPicPr/>
              <p:nvPr/>
            </p:nvPicPr>
            <p:blipFill>
              <a:blip r:embed="rId10"/>
              <a:stretch>
                <a:fillRect/>
              </a:stretch>
            </p:blipFill>
            <p:spPr>
              <a:xfrm>
                <a:off x="2209745" y="2410724"/>
                <a:ext cx="4283280" cy="1141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Freihand 8">
                <a:extLst>
                  <a:ext uri="{FF2B5EF4-FFF2-40B4-BE49-F238E27FC236}">
                    <a16:creationId xmlns:a16="http://schemas.microsoft.com/office/drawing/2014/main" id="{6D91B3ED-0F5C-4DDE-B615-424AAD02D7B4}"/>
                  </a:ext>
                </a:extLst>
              </p14:cNvPr>
              <p14:cNvContentPartPr/>
              <p14:nvPr/>
            </p14:nvContentPartPr>
            <p14:xfrm>
              <a:off x="4935305" y="2337644"/>
              <a:ext cx="2237760" cy="696240"/>
            </p14:xfrm>
          </p:contentPart>
        </mc:Choice>
        <mc:Fallback xmlns="">
          <p:pic>
            <p:nvPicPr>
              <p:cNvPr id="9" name="Freihand 8">
                <a:extLst>
                  <a:ext uri="{FF2B5EF4-FFF2-40B4-BE49-F238E27FC236}">
                    <a16:creationId xmlns:a16="http://schemas.microsoft.com/office/drawing/2014/main" id="{6D91B3ED-0F5C-4DDE-B615-424AAD02D7B4}"/>
                  </a:ext>
                </a:extLst>
              </p:cNvPr>
              <p:cNvPicPr/>
              <p:nvPr/>
            </p:nvPicPr>
            <p:blipFill>
              <a:blip r:embed="rId12"/>
              <a:stretch>
                <a:fillRect/>
              </a:stretch>
            </p:blipFill>
            <p:spPr>
              <a:xfrm>
                <a:off x="4930985" y="2333324"/>
                <a:ext cx="2246400" cy="7048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Freihand 9">
                <a:extLst>
                  <a:ext uri="{FF2B5EF4-FFF2-40B4-BE49-F238E27FC236}">
                    <a16:creationId xmlns:a16="http://schemas.microsoft.com/office/drawing/2014/main" id="{2FAC15CA-EAEE-48AE-ABE8-059704AAE91B}"/>
                  </a:ext>
                </a:extLst>
              </p14:cNvPr>
              <p14:cNvContentPartPr/>
              <p14:nvPr/>
            </p14:nvContentPartPr>
            <p14:xfrm>
              <a:off x="4273625" y="3069884"/>
              <a:ext cx="4787640" cy="657720"/>
            </p14:xfrm>
          </p:contentPart>
        </mc:Choice>
        <mc:Fallback xmlns="">
          <p:pic>
            <p:nvPicPr>
              <p:cNvPr id="10" name="Freihand 9">
                <a:extLst>
                  <a:ext uri="{FF2B5EF4-FFF2-40B4-BE49-F238E27FC236}">
                    <a16:creationId xmlns:a16="http://schemas.microsoft.com/office/drawing/2014/main" id="{2FAC15CA-EAEE-48AE-ABE8-059704AAE91B}"/>
                  </a:ext>
                </a:extLst>
              </p:cNvPr>
              <p:cNvPicPr/>
              <p:nvPr/>
            </p:nvPicPr>
            <p:blipFill>
              <a:blip r:embed="rId14"/>
              <a:stretch>
                <a:fillRect/>
              </a:stretch>
            </p:blipFill>
            <p:spPr>
              <a:xfrm>
                <a:off x="4269305" y="3065564"/>
                <a:ext cx="4796280" cy="6663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Freihand 10">
                <a:extLst>
                  <a:ext uri="{FF2B5EF4-FFF2-40B4-BE49-F238E27FC236}">
                    <a16:creationId xmlns:a16="http://schemas.microsoft.com/office/drawing/2014/main" id="{C7FE26E8-DE93-43A5-865A-F6C3501FB7D2}"/>
                  </a:ext>
                </a:extLst>
              </p14:cNvPr>
              <p14:cNvContentPartPr/>
              <p14:nvPr/>
            </p14:nvContentPartPr>
            <p14:xfrm>
              <a:off x="2203265" y="4014524"/>
              <a:ext cx="2739960" cy="117720"/>
            </p14:xfrm>
          </p:contentPart>
        </mc:Choice>
        <mc:Fallback xmlns="">
          <p:pic>
            <p:nvPicPr>
              <p:cNvPr id="11" name="Freihand 10">
                <a:extLst>
                  <a:ext uri="{FF2B5EF4-FFF2-40B4-BE49-F238E27FC236}">
                    <a16:creationId xmlns:a16="http://schemas.microsoft.com/office/drawing/2014/main" id="{C7FE26E8-DE93-43A5-865A-F6C3501FB7D2}"/>
                  </a:ext>
                </a:extLst>
              </p:cNvPr>
              <p:cNvPicPr/>
              <p:nvPr/>
            </p:nvPicPr>
            <p:blipFill>
              <a:blip r:embed="rId16"/>
              <a:stretch>
                <a:fillRect/>
              </a:stretch>
            </p:blipFill>
            <p:spPr>
              <a:xfrm>
                <a:off x="2198945" y="4010204"/>
                <a:ext cx="2748600" cy="1263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2" name="Freihand 11">
                <a:extLst>
                  <a:ext uri="{FF2B5EF4-FFF2-40B4-BE49-F238E27FC236}">
                    <a16:creationId xmlns:a16="http://schemas.microsoft.com/office/drawing/2014/main" id="{C628AC81-B67D-4185-A1CC-60E86CE71AEA}"/>
                  </a:ext>
                </a:extLst>
              </p14:cNvPr>
              <p14:cNvContentPartPr/>
              <p14:nvPr/>
            </p14:nvContentPartPr>
            <p14:xfrm>
              <a:off x="2169425" y="5166164"/>
              <a:ext cx="5900760" cy="127440"/>
            </p14:xfrm>
          </p:contentPart>
        </mc:Choice>
        <mc:Fallback xmlns="">
          <p:pic>
            <p:nvPicPr>
              <p:cNvPr id="12" name="Freihand 11">
                <a:extLst>
                  <a:ext uri="{FF2B5EF4-FFF2-40B4-BE49-F238E27FC236}">
                    <a16:creationId xmlns:a16="http://schemas.microsoft.com/office/drawing/2014/main" id="{C628AC81-B67D-4185-A1CC-60E86CE71AEA}"/>
                  </a:ext>
                </a:extLst>
              </p:cNvPr>
              <p:cNvPicPr/>
              <p:nvPr/>
            </p:nvPicPr>
            <p:blipFill>
              <a:blip r:embed="rId18"/>
              <a:stretch>
                <a:fillRect/>
              </a:stretch>
            </p:blipFill>
            <p:spPr>
              <a:xfrm>
                <a:off x="2165105" y="5161844"/>
                <a:ext cx="5909400" cy="1360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3" name="Freihand 12">
                <a:extLst>
                  <a:ext uri="{FF2B5EF4-FFF2-40B4-BE49-F238E27FC236}">
                    <a16:creationId xmlns:a16="http://schemas.microsoft.com/office/drawing/2014/main" id="{F1964C05-8A89-4E20-ABEA-1035806CC5A7}"/>
                  </a:ext>
                </a:extLst>
              </p14:cNvPr>
              <p14:cNvContentPartPr/>
              <p14:nvPr/>
            </p14:nvContentPartPr>
            <p14:xfrm>
              <a:off x="1598465" y="4536884"/>
              <a:ext cx="6803280" cy="1383480"/>
            </p14:xfrm>
          </p:contentPart>
        </mc:Choice>
        <mc:Fallback xmlns="">
          <p:pic>
            <p:nvPicPr>
              <p:cNvPr id="13" name="Freihand 12">
                <a:extLst>
                  <a:ext uri="{FF2B5EF4-FFF2-40B4-BE49-F238E27FC236}">
                    <a16:creationId xmlns:a16="http://schemas.microsoft.com/office/drawing/2014/main" id="{F1964C05-8A89-4E20-ABEA-1035806CC5A7}"/>
                  </a:ext>
                </a:extLst>
              </p:cNvPr>
              <p:cNvPicPr/>
              <p:nvPr/>
            </p:nvPicPr>
            <p:blipFill>
              <a:blip r:embed="rId20"/>
              <a:stretch>
                <a:fillRect/>
              </a:stretch>
            </p:blipFill>
            <p:spPr>
              <a:xfrm>
                <a:off x="1594145" y="4532564"/>
                <a:ext cx="6811920" cy="1392120"/>
              </a:xfrm>
              <a:prstGeom prst="rect">
                <a:avLst/>
              </a:prstGeom>
            </p:spPr>
          </p:pic>
        </mc:Fallback>
      </mc:AlternateContent>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1076</Words>
  <Application>Microsoft Office PowerPoint</Application>
  <PresentationFormat>Breitbild</PresentationFormat>
  <Paragraphs>200</Paragraphs>
  <Slides>15</Slides>
  <Notes>11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62</cp:revision>
  <cp:lastPrinted>2022-03-02T20:18:27Z</cp:lastPrinted>
  <dcterms:created xsi:type="dcterms:W3CDTF">2022-03-01T20:52:11Z</dcterms:created>
  <dcterms:modified xsi:type="dcterms:W3CDTF">2023-03-08T20:18:42Z</dcterms:modified>
</cp:coreProperties>
</file>