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4.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notesSlides/notesSlide5.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notesSlides/notesSlide6.xml" ContentType="application/vnd.openxmlformats-officedocument.presentationml.notesSlide+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notesSlides/notesSlide7.xml" ContentType="application/vnd.openxmlformats-officedocument.presentationml.notesSlide+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notesSlides/notesSlide8.xml" ContentType="application/vnd.openxmlformats-officedocument.presentationml.notesSlide+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notesSlides/notesSlide9.xml" ContentType="application/vnd.openxmlformats-officedocument.presentationml.notesSlide+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notesSlides/notesSlide10.xml" ContentType="application/vnd.openxmlformats-officedocument.presentationml.notesSlide+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notesSlides/notesSlide11.xml" ContentType="application/vnd.openxmlformats-officedocument.presentationml.notesSlide+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notesSlides/notesSlide12.xml" ContentType="application/vnd.openxmlformats-officedocument.presentationml.notesSlide+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notesSlides/notesSlide13.xml" ContentType="application/vnd.openxmlformats-officedocument.presentationml.notesSlide+xml"/>
  <Override PartName="/ppt/ink/ink245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369" r:id="rId17"/>
    <p:sldId id="1333" r:id="rId18"/>
    <p:sldId id="1334" r:id="rId19"/>
    <p:sldId id="1335" r:id="rId20"/>
    <p:sldId id="1336" r:id="rId21"/>
    <p:sldId id="1337" r:id="rId22"/>
    <p:sldId id="1338" r:id="rId23"/>
    <p:sldId id="1339" r:id="rId24"/>
    <p:sldId id="1340" r:id="rId25"/>
    <p:sldId id="1341" r:id="rId26"/>
    <p:sldId id="1342" r:id="rId27"/>
    <p:sldId id="1343" r:id="rId28"/>
    <p:sldId id="1344" r:id="rId29"/>
    <p:sldId id="1345" r:id="rId30"/>
    <p:sldId id="1346"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312"/>
    </inkml:context>
    <inkml:brush xml:id="br0">
      <inkml:brushProperty name="width" value="0.05" units="cm"/>
      <inkml:brushProperty name="height" value="0.05" units="cm"/>
    </inkml:brush>
  </inkml:definitions>
  <inkml:trace contextRef="#ctx0" brushRef="#br0">72 1 15603,'-10'24'2017,"-2"6"-1225,0 6-352,-1 2 1192,3 3-663,1 1-233,5-4-648,2-3-480,2-15 376,5-7-144,3-13-56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909"/>
    </inkml:context>
    <inkml:brush xml:id="br0">
      <inkml:brushProperty name="width" value="0.05" units="cm"/>
      <inkml:brushProperty name="height" value="0.05" units="cm"/>
    </inkml:brush>
  </inkml:definitions>
  <inkml:trace contextRef="#ctx0" brushRef="#br0">32 1 12115,'0'63'1344,"-6"6"-680,2 2-224,-3 5 616,1 4-151,0 4-353,3-3-368,3 1-560,0-6 448,0-12-200,3-3-128</inkml:trace>
  <inkml:trace contextRef="#ctx0" brushRef="#br0" timeOffset="1">52 1398 12755,'-2'97'1642,"20"161"0,-13-204-877,-1 0 0,-3 0 0,-9 78 0,5-111-507,1 1 1,1-1-1,3 38 0,-1-89-939,-8 0 474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1.412"/>
    </inkml:context>
    <inkml:brush xml:id="br0">
      <inkml:brushProperty name="width" value="0.05" units="cm"/>
      <inkml:brushProperty name="height" value="0.05" units="cm"/>
    </inkml:brush>
  </inkml:definitions>
  <inkml:trace contextRef="#ctx0" brushRef="#br0">47 18 15355,'3'-18'2289,"-3"29"-632,-4 33-448,-12 96-296,-14 236-1801,30-372 639,2-2-81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190"/>
    </inkml:context>
    <inkml:brush xml:id="br0">
      <inkml:brushProperty name="width" value="0.05" units="cm"/>
      <inkml:brushProperty name="height" value="0.05" units="cm"/>
    </inkml:brush>
  </inkml:definitions>
  <inkml:trace contextRef="#ctx0" brushRef="#br0">7 88 19732,'-1'15'708,"-2"1"-34,2 1 1,0 0 0,0 0-1,5 30 1,-4-44-643,0 0 1,1 1 0,0-1-1,0 0 1,0 0-1,0 0 1,0 0 0,1 0-1,-1 0 1,1 0-1,0-1 1,0 1 0,0-1-1,0 1 1,0-1-1,0 1 1,1-1 0,-1 0-1,1 0 1,0 0-1,0-1 1,-1 1 0,1-1-1,0 1 1,0-1-1,0 0 1,1 0 0,-1 0-1,0-1 1,0 1-1,5-1 1,-3 0-48,0 0-1,0-1 1,-1 0-1,1 0 1,0 0-1,-1 0 1,1-1-1,0 0 1,-1 0-1,0 0 1,0-1-1,0 1 1,0-1-1,0 0 1,0 0-1,0 0 1,-1-1-1,0 1 1,3-5-1,8-9-657,0-1 0,17-34 0,-29 49 537,56-114-2455,-46 85 1627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611"/>
    </inkml:context>
    <inkml:brush xml:id="br0">
      <inkml:brushProperty name="width" value="0.05" units="cm"/>
      <inkml:brushProperty name="height" value="0.05" units="cm"/>
    </inkml:brush>
  </inkml:definitions>
  <inkml:trace contextRef="#ctx0" brushRef="#br0">129 0 13907,'-4'18'1888,"-3"13"-863,-3 6-369,-2 12 1312,1 7-488,-4 6-471,2 4-209,-1 1-320,3-1-128,-1-9-264,3-5-200,2-16-584,3-9-256,4-26 760,1 4-136,9-20-185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3.376"/>
    </inkml:context>
    <inkml:brush xml:id="br0">
      <inkml:brushProperty name="width" value="0.05" units="cm"/>
      <inkml:brushProperty name="height" value="0.05" units="cm"/>
    </inkml:brush>
  </inkml:definitions>
  <inkml:trace contextRef="#ctx0" brushRef="#br0">67 105 14603,'3'-7'593,"1"1"-1,0 0 1,1 0 0,0 0-1,0 1 1,0-1-1,0 1 1,1 0 0,6-4-1,1 1 235,-1 0-1,1 1 0,21-8 0,-32 14-763,-1 0 0,1 1 0,0-1 0,0 0-1,0 1 1,-1-1 0,1 1 0,0 0 0,0 0-1,0 0 1,0 0 0,0 0 0,0 0-1,0 0 1,0 0 0,0 1 0,0-1 0,-1 1-1,1-1 1,0 1 0,2 1 0,-3 0-39,0-1-1,0 0 1,0 0 0,-1 1 0,1-1 0,0 0-1,-1 1 1,1-1 0,-1 1 0,0-1-1,1 1 1,-1-1 0,0 1 0,0-1 0,0 1-1,0-1 1,0 1 0,0-1 0,-1 1 0,1-1-1,0 1 1,-1-1 0,1 0 0,-1 1 0,1-1-1,-1 1 1,0-1 0,0 0 0,0 2 0,-11 17 145,0-1 1,-2 0 0,1-1-1,-2 0 1,-1-1 0,0-1-1,-1 0 1,-33 23 0,49-39-164,-28 18 277,27-17-256,0 0-1,0 0 1,1-1 0,-1 1-1,0-1 1,0 1 0,0-1-1,0 1 1,0-1 0,0 0-1,0 0 1,0 0 0,0 0-1,-3-1 1,5 1-20,-1 0 0,0 0 0,1-1 0,-1 1 0,1 0 0,0 0 0,-1-1 0,1 1 0,-1 0 0,1-1 0,-1 1 0,1 0 0,0-1 0,-1 1 0,1-1 0,0 1 0,-1-1 0,1 1 0,0-1 0,0 1 0,-1-1 0,1 1 0,0-1 0,0 1 0,0-1 0,0 1 0,0-1 0,0-1 0,5-18 60,-2 16-81,-1-1 0,1 1-1,0 0 1,0 0-1,0 0 1,6-5-1,-8 8 0,1 0 0,0-1 0,-1 1-1,1 0 1,0 0 0,0 0 0,0 0-1,-1 0 1,1 1 0,0-1 0,0 0-1,0 1 1,0 0 0,1-1 0,-1 1-1,0 0 1,0 0 0,0 0 0,0 0-1,0 0 1,0 1 0,0-1 0,0 1-1,0-1 1,0 1 0,3 1 0,-2 0-10,0 0 0,-1 1 0,1-1 1,0 1-1,-1-1 0,1 1 1,-1 0-1,0 0 0,0 0 0,0 1 1,0-1-1,-1 0 0,1 1 0,1 3 1,4 33-138,-6-33 154,0 0 0,0 0 0,1 0 0,3 12 0,-4-19 15,-1 1-1,0-1 0,1 1 1,-1-1-1,0 1 0,1-1 1,-1 1-1,1-1 1,-1 1-1,1-1 0,-1 1 1,1-1-1,-1 0 0,1 1 1,-1-1-1,1 0 1,0 0-1,-1 1 0,1-1 1,0 0-1,-1 0 0,1 0 1,-1 0-1,1 0 1,0 0-1,-1 0 0,1 0 1,0 0-1,-1 0 0,1 0 1,0 0-1,-1 0 1,1 0-1,0-1 0,-1 1 1,1 0-1,-1 0 0,1-1 1,-1 1-1,1 0 1,0-1-1,-1 1 0,1-1 1,-1 1-1,1-1 1,24-24 205,-25 24-202,32-39 245,-19 22-205,2 0 0,21-21-1,-35 38-93,-1 0 0,1 1 0,0-1-1,-1 0 1,1 1 0,0-1-1,0 0 1,-1 1 0,1-1 0,0 1-1,0 0 1,0-1 0,0 1 0,0 0-1,0-1 1,0 1 0,0 0-1,0 0 1,1 0 0,-2 0-17,1 1-1,-1-1 1,1 1 0,-1-1-1,1 1 1,-1-1 0,0 1-1,1 0 1,-1-1 0,0 1 0,1 0-1,-1-1 1,0 1 0,0 0-1,0-1 1,0 1 0,1 0 0,-1-1-1,0 1 1,0 0 0,0-1-1,-1 1 1,1 0 0,0-1-1,0 2 1,-2 6-442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874"/>
    </inkml:context>
    <inkml:brush xml:id="br0">
      <inkml:brushProperty name="width" value="0.05" units="cm"/>
      <inkml:brushProperty name="height" value="0.05" units="cm"/>
    </inkml:brush>
  </inkml:definitions>
  <inkml:trace contextRef="#ctx0" brushRef="#br0">1087 15 7906,'-11'-3'323,"-1"-1"-1,-1 2 1,1-1 0,0 2 0,-1 0 0,-13 0-1,-73 10 1994,7 0-1182,-212 27-1224,222-23-152,-53 2-1347,72-9-645,-106 23 1,126-17 1415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9.405"/>
    </inkml:context>
    <inkml:brush xml:id="br0">
      <inkml:brushProperty name="width" value="0.05" units="cm"/>
      <inkml:brushProperty name="height" value="0.05" units="cm"/>
    </inkml:brush>
  </inkml:definitions>
  <inkml:trace contextRef="#ctx0" brushRef="#br0">1317 51 5241,'-14'-5'296,"0"0"0,0 1-1,-1 0 1,1 1 0,-1 1 0,0 0 0,0 1-1,0 1 1,0 0 0,0 1 0,0 1-1,0 0 1,-23 7 0,-17 9 78,27-8-228,-54 12-1,74-21-146,1 0 0,-1 0 1,0 0-1,0-1 0,1-1 0,-1 1 0,0-1 0,0-1 0,1 1 0,-1-1 0,1 0 0,-8-4 0,-8-5 8,9 4-28,0 1 1,-18-7-1,26 12 7,0-1 0,0 1 0,-1 1 0,1-1 0,0 1 0,0 0 0,-1 0 1,1 1-1,-6 1 0,-35 8-96,32-5 107,0-2 0,-1 0-1,0-1 1,0 0 0,-20-1-1,17-4 145,0 0 0,1-1 0,-1-1-1,1-1 1,0-1 0,-20-9 0,16 6 107,17 8-194,1 0-1,-1 1 1,0-1-1,0 1 1,0 0-1,0 0 1,0 1-1,-1 0 1,1-1-1,0 2 1,0-1-1,-10 2 1,3 2 50,0 0 1,1 1-1,-21 11 0,12-6-63,16-9 16,0 1 1,0-1-1,0 0 1,0-1 0,0 1-1,0-1 1,0 1-1,0-1 1,0-1 0,0 1-1,0 0 1,-5-2-1,5 1 34,0 0-1,-1 1 1,1-1-1,0 1 0,0 0 1,-1 0-1,1 1 0,0-1 1,-1 1-1,-5 2 1,-2 2 100,10-3-111,0-1 0,0 0 0,-1 0 1,1-1-1,0 1 0,-1 0 0,1-1 1,0 1-1,-5-1 0,6 0-114,0 1-1,0-1 1,0 0-1,0 0 0,0 1 1,0-1-1,0 1 1,0-1-1,1 1 1,-1-1-1,0 1 1,0 0-1,0-1 0,1 1 1,-1 0-1,0 0 1,1 0-1,-1-1 1,0 1-1,1 0 1,-1 0-1,1 0 1,-1 0-1,1 0 0,0 0 1,0 0-1,-1 0 1,1 0-1,0 0 1,0 0-1,0 2 1,-2 9-205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0.604"/>
    </inkml:context>
    <inkml:brush xml:id="br0">
      <inkml:brushProperty name="width" value="0.05" units="cm"/>
      <inkml:brushProperty name="height" value="0.05" units="cm"/>
    </inkml:brush>
  </inkml:definitions>
  <inkml:trace contextRef="#ctx0" brushRef="#br0">33 32 16596,'4'-9'828,"7"-13"2207,-11 22-3014,0 0 0,0 0-1,0 0 1,0 0 0,0 0-1,0 0 1,0 0 0,0 0 0,0 0-1,1 0 1,-1 0 0,0 0-1,0 0 1,0 0 0,0 0 0,0 0-1,0 0 1,0 0 0,0 0 0,0 0-1,0 0 1,0 0 0,1 0-1,-1 0 1,0 0 0,0 0 0,0 0-1,0 0 1,0 0 0,0 0-1,0 0 1,0 0 0,0 0 0,0 0-1,0 0 1,0 0 0,0 0-1,1 0 1,-1 0 0,0 0 0,0 0-1,0 0 1,0 0 0,0 1 0,0-1-1,0 0 1,0 0 0,0 0-1,0 0 1,0 0 0,0 0 0,0 0-1,0 0 1,0 0 0,0 0-1,0 0 1,0 0 0,0 1 0,0-1-1,0 0 1,0 0 0,0 0-1,0 0 1,0 16 910,-17 135 1010,3-46-1790,9-50-103,-9 104 18,14-134-52,0 0-1,2-1 0,0 1 0,9 31 0,-10-52-9,0 0 0,0 0 0,0 0 0,1 0-1,-1-1 1,1 1 0,0 0 0,1-1 0,-1 0 0,0 1 0,1-1 0,4 4 0,-5-6-7,-1 0 1,1 0 0,0 1-1,0-1 1,0-1 0,0 1 0,1 0-1,-1 0 1,0-1 0,0 1 0,0-1-1,1 0 1,-1 0 0,0 0-1,0 0 1,1 0 0,-1 0 0,0 0-1,0-1 1,1 1 0,-1-1 0,0 0-1,3-1 1,2-1-94,-1-1-1,1 1 1,-1-1 0,0 0-1,0-1 1,-1 0 0,1 0-1,-1 0 1,8-10 0,-3 1-47,1-1 1,14-30-1,-4-2-141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042"/>
    </inkml:context>
    <inkml:brush xml:id="br0">
      <inkml:brushProperty name="width" value="0.05" units="cm"/>
      <inkml:brushProperty name="height" value="0.05" units="cm"/>
    </inkml:brush>
  </inkml:definitions>
  <inkml:trace contextRef="#ctx0" brushRef="#br0">3 0 16107,'-3'9'1769,"3"0"-1249,3-2-336,0-2 1152,3 1-1400,-2 1 312,3-4-360,0 0-104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491"/>
    </inkml:context>
    <inkml:brush xml:id="br0">
      <inkml:brushProperty name="width" value="0.05" units="cm"/>
      <inkml:brushProperty name="height" value="0.05" units="cm"/>
    </inkml:brush>
  </inkml:definitions>
  <inkml:trace contextRef="#ctx0" brushRef="#br0">43 142 16331,'-4'6'1947,"3"-10"-737,2-13 317,3 7-1260,0 1 0,0-1 0,1 1-1,0 0 1,1 0 0,-1 1 0,2 0 0,-1 0 0,1 0-1,1 1 1,-1 0 0,16-12 0,-22 19-260,0-1 0,0 1 0,0-1 0,0 0 1,0 1-1,0 0 0,0-1 0,0 1 0,0 0 0,0-1 0,0 1 1,0 0-1,0 0 0,0 0 0,0 0 0,0 0 0,0 0 0,0 0 1,1 0-1,-1 0 0,0 0 0,0 1 0,0-1 0,1 1 1,-1 0-3,0 0 1,0 0-1,0 1 1,0-1-1,0 0 1,0 0 0,-1 0-1,1 1 1,0-1-1,-1 0 1,1 1 0,-1-1-1,0 1 1,1-1-1,-1 3 1,1 6 8,-1-1 0,0 1 0,-1-1-1,-2 16 1,-6 12 44,0-1-1,-26 61 1,-41 65 571,54-117-328,20-40-214,-1 0-1,1 1 0,0 0 1,-2 9-1,4-15-80,0 0-1,0 0 1,0 1 0,0-1-1,0 0 1,0 0-1,0 1 1,0-1-1,0 0 1,0 0-1,0 0 1,0 1 0,0-1-1,0 0 1,1 0-1,-1 1 1,0-1-1,0 0 1,0 0-1,0 0 1,0 1-1,1-1 1,-1 0 0,0 0-1,0 0 1,0 0-1,1 0 1,-1 1-1,0-1 1,0 0-1,0 0 1,1 0 0,-1 0-1,0 0 1,0 0-1,1 0 1,-1 0-1,0 0 1,0 0-1,1 0 1,-1 0 0,0 0-1,0 0 1,1 0-1,-1 0 1,0 0-1,0 0 1,0 0-1,1 0 1,-1 0 0,0 0-1,0-1 1,1 1-1,-1 0 1,13-6 48,1-3-285,-1-1 0,0 0 0,-1-1 0,0 0 0,0-1-1,-1 0 1,-1-1 0,0 0 0,-1 0 0,-1-1 0,0-1-1,-1 1 1,0-1 0,8-28 0,-1-13-445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713"/>
    </inkml:context>
    <inkml:brush xml:id="br0">
      <inkml:brushProperty name="width" value="0.05" units="cm"/>
      <inkml:brushProperty name="height" value="0.05" units="cm"/>
    </inkml:brush>
  </inkml:definitions>
  <inkml:trace contextRef="#ctx0" brushRef="#br0">176 207 20220,'-6'0'111,"0"0"0,0 1-1,0 0 1,0 0 0,0 1-1,0-1 1,0 1 0,0 0-1,1 1 1,-1 0 0,1 0-1,0 0 1,-1 0 0,2 1 0,-1 0-1,0 0 1,1 0 0,0 0-1,0 1 1,0 0 0,-5 7-1,2-1-131,0 1-1,0 0 1,1 0-1,0 1 1,1 0 0,0 0-1,1 0 1,-3 21-1,6-30-16,1 1 0,-1 0 0,1 0 0,0 0 0,1-1-1,-1 1 1,1 0 0,0 0 0,0-1 0,2 6 0,-3-8 28,1-1 0,0 1 0,0-1 0,0 0 0,0 1 0,0-1 0,0 0 1,0 0-1,0 0 0,0 0 0,0 0 0,0 0 0,1 0 0,-1 0 0,1-1 0,-1 1 0,0 0 0,1-1 1,-1 1-1,1-1 0,-1 1 0,1-1 0,-1 0 0,1 0 0,0 0 0,-1 1 0,1-2 0,-1 1 0,1 0 1,-1 0-1,1 0 0,-1-1 0,4 0 0,3-2 2,0 0 1,0 0-1,0 0 1,0-1-1,0-1 0,13-9 1,39-39 208,-50 44-153,39-39 465,-2-3 0,-2-2 0,-2-1 0,56-97 0,-87 125-243,-12 26-267,0 0 1,0 0-1,0 1 0,0-1 0,0 0 0,-1 0 0,1 0 1,0 0-1,0 0 0,0 0 0,0 0 0,0 0 0,0 0 1,0 0-1,0 0 0,-1 0 0,1 0 0,0 0 0,0 0 0,0 0 1,0 0-1,0 0 0,0-1 0,0 1 0,0 0 0,0 0 1,-1 0-1,1 0 0,0 0 0,0 0 0,0 0 0,0 0 1,0 0-1,0 0 0,0 0 0,0 0 0,0 0 0,0-1 1,0 1-1,0 0 0,0 0 0,0 0 0,0 0 0,0 0 0,0 0 1,-1 0-1,1 0 0,0-1 0,0 1 0,0 0 0,0 0 1,1 0-1,-1 0 0,0 0 0,0 0 0,0 0 0,0 0 1,0-1-1,0 1 0,0 0 0,0 0 0,0 0 0,0 0 1,0 0-1,0 0 0,-12 9 49,-14 18-58,-5 18-119,2 1 1,2 1-1,3 1 1,-28 73-1,48-109-135,-1 0 1,2 1-1,0-1 0,0 0 0,-1 21 0,3-31 184,1-1-1,0 1 0,0 0 1,0-1-1,1 1 1,-1-1-1,0 1 0,1-1 1,-1 1-1,0-1 1,1 1-1,0-1 0,-1 1 1,1-1-1,0 0 1,0 1-1,0-1 0,0 0 1,0 0-1,0 1 1,1 0-1,0-1-45,0-1 0,-1 1 0,1 0-1,0-1 1,-1 0 0,1 1 0,0-1 0,0 0 0,-1 0 0,1 0-1,0 0 1,0 0 0,-1 0 0,1-1 0,0 1 0,0 0 0,-1-1-1,1 0 1,0 1 0,1-2 0,9-4-294,-1-1 0,0-1 1,0 1-1,17-18 0,-27 24 380,43-38-1006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959"/>
    </inkml:context>
    <inkml:brush xml:id="br0">
      <inkml:brushProperty name="width" value="0.05" units="cm"/>
      <inkml:brushProperty name="height" value="0.05" units="cm"/>
    </inkml:brush>
  </inkml:definitions>
  <inkml:trace contextRef="#ctx0" brushRef="#br0">110 30 17564,'2'-20'2074,"-1"11"-792,-1 22 442,-26 284-276,6-113-1069,20-165-254,0-19-123,0 0 0,0 0 0,0 0 0,0 0 0,0 0 0,0 0 0,1 0 0,-1 0 0,0 0 1,0 0-1,0 0 0,0 0 0,0 0 0,0 0 0,0 0 0,0 0 0,1 0 0,-1 0 0,0 0 0,0 0 0,0 0 0,0 0 0,0 0 0,0 0 0,0 0 0,1 0 1,-1 0-1,0 0 0,0 0 0,0 0 0,0 0 0,0 0 0,0 0 0,0 0 0,0 0 0,0 0 0,0 0 0,1 0 0,-1-1 0,0 1 0,0 0 0,0 0 0,0 0 1,0 0-1,0 0 0,0 0 0,0 0 0,0 0 0,0-1 0,0 1 0,0 0 0,0 0 0,0 0 0,0 0 0,0 0 0,0 0 0,0 0 0,0 0 0,0-1 0,0 1 1,0 0-1,0 0 0,11-35 81,-1-13-188,-3 0 1,-1-1-1,-3 0 0,-3-58 0,0 94 54,-1 1-1,-1 0 0,-4-16 0,0 19-35,1 15 35,0 15-2,3 19 18,1 0-1,2 0 0,1 1 1,3-1-1,1-1 1,21 72-1,-25-103 37,15 43-11,-16-49 14,0 1-1,0 0 1,1 0 0,-1 0-1,1-1 1,0 1-1,0-1 1,0 0-1,0 1 1,0-1 0,0 0-1,1 0 1,3 3-1,-6-5 2,1 0-1,-1 1 0,1-1 1,-1 0-1,0 0 0,1 1 1,-1-1-1,1 0 0,-1 0 0,1 0 1,-1 0-1,1 0 0,-1 0 1,1 0-1,-1 0 0,1 0 1,-1 0-1,1 0 0,-1 0 1,1 0-1,-1 0 0,1 0 1,-1 0-1,1 0 0,-1-1 0,1 1 1,-1 0-1,1 0 0,-1-1 1,0 1-1,1-1 0,0 0 5,-1 1 1,1-1-1,-1 0 0,0 0 0,0 0 0,0 0 0,1 0 0,-1 0 0,0 0 1,0 0-1,0-1 0,0 1 0,-1 0 0,1-1 0,-1-3 23,0-1-1,-1 1 1,0 0-1,-4-9 0,-63-82-69,8 14-227,53 70 200,1-1 1,0 0-1,0 0 1,-7-23-1,14 36 64,0-1-1,0 1 1,0-1 0,0 1 0,0-1-1,-1 1 1,1-1 0,0 0-1,0 1 1,0-1 0,0 1 0,0-1-1,1 1 1,-1-1 0,0 1-1,0-1 1,0 1 0,0-1 0,1 1-1,-1-1 1,0 1 0,0-1-1,1 1 1,-1-1 0,0 1 0,1 0-1,-1-1 1,0 1 0,1-1 0,-1 1-1,1 0 1,-1-1 0,1 1-1,-1 0 1,1 0 0,-1-1 0,1 1-1,-1 0 1,1 0 0,-1 0-1,1 0 1,-1 0 0,1 0 0,-1 0-1,1 0 1,-1 0 0,1 0-1,0 0 1,30 3-54,-29-2 53,38 8-108,-10-2-157,1-1 0,0-1 0,43 1 0,-26-7 82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079"/>
    </inkml:context>
    <inkml:brush xml:id="br0">
      <inkml:brushProperty name="width" value="0.05" units="cm"/>
      <inkml:brushProperty name="height" value="0.05" units="cm"/>
    </inkml:brush>
  </inkml:definitions>
  <inkml:trace contextRef="#ctx0" brushRef="#br0">40 51 11394,'0'1'7842,"0"-2"-7410,-4-4-224,1 1-608,-1-2-256,-3-5 528,-2-1-120,-4 0-128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466"/>
    </inkml:context>
    <inkml:brush xml:id="br0">
      <inkml:brushProperty name="width" value="0.05" units="cm"/>
      <inkml:brushProperty name="height" value="0.05" units="cm"/>
    </inkml:brush>
  </inkml:definitions>
  <inkml:trace contextRef="#ctx0" brushRef="#br0">1024 28 11514,'-7'-1'478,"1"0"-1,-1 0 1,1 0-1,-1-1 1,1 1-1,-11-6 1,12 4-315,0 1-1,-1 0 1,1 1 0,0-1 0,-1 1 0,1 0 0,-1 0 0,0 1 0,1 0 0,-10 0 0,-221 28-5326,182-22 3864,-77 19-1,110-20 1623,1-1-1,-1-1 1,0-1-1,0-1 1,0-1-1,0 0 1,0-2-1,0 0 0,-36-10 1,-7-6-9,-62-13-461,84 24 31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590"/>
    </inkml:context>
    <inkml:brush xml:id="br0">
      <inkml:brushProperty name="width" value="0.05" units="cm"/>
      <inkml:brushProperty name="height" value="0.05" units="cm"/>
    </inkml:brush>
  </inkml:definitions>
  <inkml:trace contextRef="#ctx0" brushRef="#br0">1 37 13763,'0'4'1728,"1"5"-1352,2-5-192,3 2-72,1-5 393,7-5-225,2-5-48,4-1-104,0 1-120,0-1-240,0 3-96,2 2-809,-5 0 977,-3 4-184,2 1-112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964"/>
    </inkml:context>
    <inkml:brush xml:id="br0">
      <inkml:brushProperty name="width" value="0.05" units="cm"/>
      <inkml:brushProperty name="height" value="0.05" units="cm"/>
    </inkml:brush>
  </inkml:definitions>
  <inkml:trace contextRef="#ctx0" brushRef="#br0">1 33 10594,'23'8'721,"0"1"451,44 9-1,-59-16-1272,0-1 1,1 0 0,-1-1 0,0 0-1,0 0 1,1-1 0,-1 0-1,0 0 1,12-4 0,-2-2-847,28-14 0,-31 13 135,1 1 0,20-7 0,-30 12 605,0 1 0,0 0 0,0 0 0,0 0 0,0 1-1,0 0 1,0 0 0,0 1 0,0-1 0,7 3 0,11 4 107,31 14 0,-33-12 896,43 11 0,-32-14-16,0-3-1,0 0 1,1-3 0,-1 0-1,42-7 1,-29 3-924,-27 3-154,-1 0 0,1 1 0,26 3 0,-18 4-25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0.395"/>
    </inkml:context>
    <inkml:brush xml:id="br0">
      <inkml:brushProperty name="width" value="0.05" units="cm"/>
      <inkml:brushProperty name="height" value="0.05" units="cm"/>
    </inkml:brush>
  </inkml:definitions>
  <inkml:trace contextRef="#ctx0" brushRef="#br0">1 208 6473,'36'-4'649,"1"-4"7,0-3-112,0 0 360,-1-4 0,0 1-16,-2 0 1,-1 1-89,-1-2-88,-2 7-376,0 2-104,0-1-216,0 1-112,3-3 80,3 1-8,7 1-16</inkml:trace>
  <inkml:trace contextRef="#ctx0" brushRef="#br0" timeOffset="1">970 90 7994,'50'12'776,"1"-2"-280,1-6-152,8-4 208,3-6-8,2-11-120,2 0-240,1-6-840,-1 3 768,0 0-296,4 7-128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1.031"/>
    </inkml:context>
    <inkml:brush xml:id="br0">
      <inkml:brushProperty name="width" value="0.05" units="cm"/>
      <inkml:brushProperty name="height" value="0.05" units="cm"/>
    </inkml:brush>
  </inkml:definitions>
  <inkml:trace contextRef="#ctx0" brushRef="#br0">0 126 7314,'27'1'421,"0"-1"0,-1-2 0,1 0 1,0-2-1,-1 0 0,0-2 0,27-10 1,21-11 354,-28 10-419,95-24-1,-125 38-418,-1 1 0,1 0 0,0 1 0,0 1 0,-1 1 0,1 0 0,0 1 0,-1 0 0,0 1 0,23 8-1,34 18-381,-42-16 266,1-1 0,1-2 0,50 11 0,-48-18 297,1-1 0,0-2 0,62-8 0,-67 4 332,-1 1 0,1 2 0,-1 1-1,1 1 1,58 10 0,-71-7-185,111 23 1367,-110-25-1511,0 0-1,-1-2 0,1 0 1,0-1-1,25-4 0,109-38 67,-103 27-320,61-12-1,-93 25 48,0 1 0,1 1 0,-1 0 1,0 1-1,0 1 0,0 1 0,28 5 0,46 20-347,18 4 198,-94-28 227,0-1-1,1 0 1,-1-1-1,1-1 1,22-2-1,15-6-27,-37 4 17,1 1 0,0 1 1,-1 1-1,1 0 0,0 1 0,0 1 1,31 6-1,1 6-8,-5-1 18,63 9 0,-92-20 11,1 0-1,0 0 1,0-1-1,0-1 1,0-1-1,0-1 1,28-7-1,44-22 16,-50 17 78,46-12-1,-70 24-24,-1 1 1,1 0-1,0 0 0,0 2 0,0-1 0,0 2 0,19 2 0,-1 5 334,45 15 0,-54-14-179,2-2 0,-1 0 0,1-2-1,27 3 1,-44-7-121,-1-1 1,1 0-1,-1-1 0,1 0 1,-1 0-1,1 0 0,-1-1 0,0 0 1,0-1-1,0 0 0,0 0 0,0 0 1,-1-1-1,1 0 0,-1 0 1,0 0-1,0-1 0,6-7 0,-5 6 20,15-14 728,-22 20-827,1 0-1,-1-1 1,1 1-1,0 0 1,-1 0-1,1 0 1,0 0-1,-1-1 1,1 1-1,0 0 1,-1 0-1,1 0 1,0 0-1,0 1 1,-1-1 0,1 0-1,0 0 1,-1 0-1,1 0 1,0 1-1,-1-1 1,1 0-1,-1 1 1,1-1-1,0 0 1,-1 1-1,1-1 1,-1 1-1,1-1 1,-1 1-1,1-1 1,-1 1-1,0-1 1,1 1-1,-1-1 1,1 2-1,5 3-528,-3-10 865,-2-14 361,-1 16-943,0-11 228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216"/>
    </inkml:context>
    <inkml:brush xml:id="br0">
      <inkml:brushProperty name="width" value="0.05" units="cm"/>
      <inkml:brushProperty name="height" value="0.05" units="cm"/>
    </inkml:brush>
  </inkml:definitions>
  <inkml:trace contextRef="#ctx0" brushRef="#br0">146 5 16468,'0'0'76,"0"0"1,0 0-1,1 0 1,-1 0-1,0 0 1,0-1 0,0 1-1,0 0 1,0 0-1,0 0 1,0 0 0,0 0-1,0 0 1,0 0-1,0 0 1,0-1 0,0 1-1,0 0 1,0 0-1,0 0 1,0 0 0,0 0-1,0 0 1,0 0-1,0-1 1,-1 0 766,1 1-767,0 0 1,0 0-1,0 0 1,-1 0 0,1 0-1,0 0 1,0 0-1,0 0 1,0 0-1,0 0 1,0 0 0,0 0-1,-1 0 1,1 0-1,0 0 1,0 0 0,0 0-1,0 0 1,0 0-1,0 0 1,0 0 0,-1 0-1,1 0 1,-7 9 1610,-7 15-549,3-1-566,-53 115 1257,52-107-1430,2-1-1,-12 54 1,21-81-367,1 0 1,-1 0 0,1 0-1,0 0 1,0 0-1,0 1 1,0-1-1,0 0 1,1 0 0,-1 0-1,1 0 1,0 0-1,0-1 1,0 1-1,0 0 1,1 0 0,1 2-1,-3-4-19,1 0-1,0 0 1,0-1-1,0 1 1,-1 0-1,1-1 1,0 1-1,0 0 1,0-1-1,0 0 1,0 1-1,0-1 1,0 1-1,0-1 1,0 0-1,1 0 1,-1 0-1,2 0 1,-1 0-4,1 0 0,-1-1 0,1 1 1,-1-1-1,0 0 0,1 0 0,-1 1 1,0-2-1,0 1 0,1 0 1,1-2-1,5-4-195,0 0 1,-1-1-1,0 1 1,-1-2-1,0 1 1,0-1-1,-1 0 1,0 0-1,0-1 1,-1 1-1,4-12 1,-2 3-235,-1 1 0,-1-1 0,-1 0 0,0-1 1,1-32-1,-3-5-511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684"/>
    </inkml:context>
    <inkml:brush xml:id="br0">
      <inkml:brushProperty name="width" value="0.05" units="cm"/>
      <inkml:brushProperty name="height" value="0.05" units="cm"/>
    </inkml:brush>
  </inkml:definitions>
  <inkml:trace contextRef="#ctx0" brushRef="#br0">3 9 20484,'-2'-5'1929,"1"1"263,5 4-1200,-1 0-551,2 0-265,-1 0-673,-1 2-351,-2 0 696,-1 4-136,2 1-112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103"/>
    </inkml:context>
    <inkml:brush xml:id="br0">
      <inkml:brushProperty name="width" value="0.05" units="cm"/>
      <inkml:brushProperty name="height" value="0.05" units="cm"/>
    </inkml:brush>
  </inkml:definitions>
  <inkml:trace contextRef="#ctx0" brushRef="#br0">48 0 14715,'-1'2'529,"0"0"-1,0-1 0,0 1 1,0 0-1,0-1 1,0 1-1,0 0 1,1 0-1,-1 0 0,0 2 1,2-3-413,-1-1 0,0 1 0,0-1 0,1 1-1,-1-1 1,0 1 0,1-1 0,-1 1 0,0-1 0,1 1 0,-1-1 0,1 0 0,-1 1 0,1-1 0,-1 0 0,1 1 0,-1-1 0,1 0 0,-1 1 0,1-1-1,-1 0 1,1 0 0,-1 0 0,1 0 0,0 0 0,-1 1 0,1-1 0,-1 0 0,1 0 0,0 0 0,-1-1 0,1 1 0,-1 0 0,1 0 0,-1 0-1,1 0 1,0-1 0,29-3 1347,-21 3-1235,0-1 1,0 1-1,0 1 1,0 0-1,12 1 1,-19-1-210,-1 0 0,1 1 0,0-1 1,0 1-1,0-1 0,-1 1 0,1 0 0,0 0 1,-1 0-1,1 0 0,-1 0 0,1 0 0,-1 0 1,1 1-1,-1-1 0,0 0 0,0 1 0,1-1 1,-1 1-1,0 0 0,0-1 0,-1 1 0,1 0 1,0-1-1,-1 1 0,1 0 0,-1 0 0,1 0 1,-1-1-1,1 4 0,-1 2 11,0 0 0,-1 0 0,1 0 0,-1 0 0,-1 0 0,1 0-1,-1 0 1,0 0 0,-1-1 0,1 1 0,-5 6 0,-7 12 119,-22 31 0,31-50-116,-38 50 189,26-36-64,1 2 0,-22 39 0,39-59-172,4-5-46,7-5-121,2-8-567,0 0 0,-1-1 1,-1 0-1,0-1 0,-2 0 0,0-1 1,-1 0-1,0-1 0,7-28 0,-1-3-607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4.413"/>
    </inkml:context>
    <inkml:brush xml:id="br0">
      <inkml:brushProperty name="width" value="0.05" units="cm"/>
      <inkml:brushProperty name="height" value="0.05" units="cm"/>
    </inkml:brush>
  </inkml:definitions>
  <inkml:trace contextRef="#ctx0" brushRef="#br0">126 107 14315,'-29'30'1700,"16"-19"-1153,2 1 0,0 0 0,0 1 1,1 0-1,1 0 0,0 1 0,-10 22 0,19-36-526,-1 1-1,1-1 0,-1 1 1,1 0-1,0-1 0,0 1 1,-1 0-1,1-1 0,0 1 1,0 0-1,0-1 0,0 1 0,0 0 1,0-1-1,0 1 0,0 0 1,0-1-1,0 1 0,0 0 1,0 0-1,0-1 0,1 1 1,-1 0-1,0-1 0,0 1 1,1-1-1,-1 1 0,0 0 1,1-1-1,-1 1 0,1-1 0,-1 1 1,1-1-1,-1 1 0,1-1 1,-1 1-1,1-1 0,0 0 1,-1 1-1,1-1 0,-1 0 1,1 0-1,0 1 0,-1-1 1,1 0-1,0 0 0,-1 0 1,1 0-1,0 0 0,-1 0 0,1 0 1,0 0-1,1 0 0,3 0 25,0-1-1,1 1 0,-1-2 1,0 1-1,9-3 0,6-5-7,-1-1 0,0 0 1,34-26-1,4-2-215,-57 38 169,1-1-1,-1 1 1,0 0 0,1-1-1,-1 1 1,1 0 0,-1 0-1,0 0 1,1-1 0,-1 1 0,1 0-1,-1 0 1,1 0 0,-1 0-1,1 0 1,-1 0 0,0 0-1,1 0 1,-1 0 0,1 0-1,-1 0 1,1 0 0,-1 0-1,1 0 1,-1 0 0,1 0 0,-1 0-1,1 1 1,0 12-189,-13 25-53,9-30 198,-1 4-2,-10 33-73,13-42 124,0 0-1,0 0 0,1 0 0,-1 0 0,1 0 1,0 1-1,0-1 0,0 0 0,1 0 0,-1 0 1,2 5-1,-1-7 3,-1-1 1,1 1 0,0 0 0,-1-1-1,1 1 1,0 0 0,0-1 0,-1 1-1,1-1 1,0 1 0,0-1 0,0 1-1,0-1 1,0 0 0,0 1-1,0-1 1,0 0 0,0 0 0,0 0-1,0 0 1,0 0 0,0 0 0,0 0-1,0 0 1,0 0 0,0 0-1,0 0 1,0-1 0,0 1 0,-1 0-1,3-1 1,30-13-56,-32 13 49,83-48-331,-56 31-36,2 1 1,32-14-1,-60 30 329,-1 1-1,1-1 1,0 0-1,0 1 1,0-1-1,0 1 1,0-1-1,0 1 1,0 0-1,0 0 1,0 0-1,3 1 1,-5-1 26,1 0 0,0 0 0,-1 1 0,1-1 1,-1 0-1,1 1 0,-1-1 0,1 0 0,-1 1 1,1-1-1,-1 1 0,1-1 0,-1 0 0,0 1 1,1 0-1,-1-1 0,0 1 0,1-1 0,-1 1 1,0-1-1,0 1 0,0-1 0,1 1 0,-1 0 1,0 0-1,0 5-34,0-1-1,-1 0 1,0 0 0,1 0 0,-2 0 0,1 0 0,-1 0 0,-2 5-1,-20 45 101,-2-2 0,-42 63 0,8-17 814,33-51-393,-26 49 777,48-82-679,5-15-554,0 0 1,0 0-1,0 0 1,0 0-1,0 0 1,0 0-1,0 1 0,0-1 1,0 0-1,0 0 1,0 0-1,0 0 1,0 0-1,0 0 0,0 0 1,0 0-1,0 1 1,0-1-1,0 0 0,0 0 1,0 0-1,1 0 1,-1 0-1,0 0 1,0 0-1,0 0 0,0 0 1,0 0-1,0 0 1,0 0-1,0 0 1,1 0-1,-1 0 0,0 0 1,0 0-1,0 0 1,0 0-1,0 0 0,0 0 1,0 0-1,1 0 1,-1 0-1,0 0 1,0 0-1,0 0 0,0 0 1,0 0-1,0 0 1,0 0-1,1 0 1,17-14 494,2-7-340,-2 0 0,26-39-1,-9 11-64,299-379 56,-322 412-193,3-4-55,1 0 0,1 1 1,0 1-1,1 0 0,2 1 0,20-14 1,-49 38-22,1 1-1,-12 13 1,4-4 134,-3 0 26,14-13-22,0 1 0,0-1 0,0 1-1,1-1 1,-1 1 0,1 1 0,0-1 0,1 0 0,-6 11 0,9-15-30,0 0 1,1-1 0,-1 1-1,0 0 1,0 0-1,0-1 1,1 1 0,-1 0-1,0-1 1,1 1-1,-1 0 1,0-1 0,1 1-1,-1 0 1,1-1-1,-1 1 1,1-1 0,-1 1-1,1-1 1,-1 1-1,1-1 1,0 0 0,-1 1-1,1-1 1,0 0-1,-1 1 1,1-1 0,0 0-1,-1 0 1,1 1 0,0-1-1,0 0 1,-1 0-1,3 0 1,33 5-266,-29-5 206,6 1-58,0 1-1,1 0 1,-1 1-1,0 0 1,21 9-1,-30-11 128,-1 1 0,0-1 0,0 1 0,-1 0 0,1 0 0,0 0 0,-1 0 0,1 0 0,-1 0 0,1 1 0,-1-1 0,0 1 0,0 0 0,-1 0 0,1 0 0,0 0-1,-1 0 1,0 0 0,1 0 0,-1 0 0,0 0 0,-1 1 0,1-1 0,-1 0 0,1 1 0,-1-1 0,0 0 0,-1 6 0,0-3 95,-1 0 0,1 0 0,-1 0 0,-1 0 0,1 0 1,-1 0-1,0-1 0,0 0 0,-1 1 0,1-1 0,-1-1 0,-1 1 1,1 0-1,0-1 0,-1 0 0,0 0 0,-8 5 0,4-3 45,0 0 0,-1-1 0,0 0 0,0-1 0,0 0 0,0 0 0,-1-1 0,0 0 0,-12 1 1,15-4-85,0 0 1,0 0 0,0-1 0,0 0 0,1 0-1,-1-1 1,0 0 0,1 0 0,-11-5 0,-24-15 127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508"/>
    </inkml:context>
    <inkml:brush xml:id="br0">
      <inkml:brushProperty name="width" value="0.05" units="cm"/>
      <inkml:brushProperty name="height" value="0.05" units="cm"/>
    </inkml:brush>
  </inkml:definitions>
  <inkml:trace contextRef="#ctx0" brushRef="#br0">127 9 18620,'6'-8'1576,"-2"10"178,-3 19 335,-1-14-2259,-3 50 727,-2 0 0,-14 59 0,-3 26 649,21-135-1133,0-4-39,0 0 0,1 0-1,0 0 1,-1 0-1,1 1 1,0-1-1,0 0 1,1 0 0,-1 0-1,1 0 1,0 0-1,-1 0 1,1 0 0,3 5-1,-4-8-31,0 1-1,0-1 1,1 0-1,-1 0 1,0 1-1,0-1 1,1 0 0,-1 0-1,0 1 1,1-1-1,-1 0 1,0 0-1,1 0 1,-1 0-1,1 1 1,-1-1-1,0 0 1,1 0-1,-1 0 1,0 0 0,1 0-1,-1 0 1,1 0-1,-1 0 1,0 0-1,1 0 1,-1 0-1,1-1 1,-1 1-1,0 0 1,1 0 0,-1 0-1,1 0 1,10-13-17,2-19-61,-8 15 40,-1-1 1,-1 0 0,-1-1 0,-1 1 0,0 0 0,-2-1 0,0 1 0,0 0 0,-8-29 0,9 45 31,0 0 1,-1 1-1,1-1 1,-1 0-1,0 1 1,1-1-1,-1 1 1,0-1-1,0 1 1,0-1-1,0 1 1,0-1-1,0 1 1,0 0-1,-1 0 1,1 0-1,-3-2 1,3 3 2,0 0 0,0 0 0,0-1-1,0 1 1,0 1 0,0-1 0,0 0 0,0 0 0,0 0 0,-1 1 0,1-1 0,0 0 0,0 1 0,1-1 0,-1 1 0,0-1 0,0 1 0,0-1 0,0 1-1,0 0 1,0-1 0,1 1 0,-1 0 0,0 0 0,1 0 0,-1 0 0,1-1 0,-1 1 0,1 0 0,-1 2 0,-8 12-5,2 1 1,0 0-1,0 0 1,2 1-1,0-1 1,1 1-1,1 1 1,0-1 0,0 23-1,3-36 8,0 0-1,0 0 0,1 0 1,-1-1-1,1 1 1,0 0-1,2 5 1,-3-8-2,0 0 1,0-1-1,1 1 1,-1-1-1,0 1 1,1 0-1,-1-1 1,1 1-1,-1-1 0,1 1 1,-1-1-1,1 0 1,-1 1-1,1-1 1,-1 1-1,1-1 1,0 0-1,-1 0 1,1 1-1,0-1 1,0 0 0,1 0 0,-1 0 0,0 0 0,0 0 0,0 0 0,0-1 0,0 1 0,0 0 0,0-1 0,0 1 0,0-1 0,0 1 0,0-1 0,0 1 0,0-1 0,0 0 0,0 0 0,4-3 3,-1 0 0,-1-1 0,1 1 0,-1-1 0,0 0 0,0 0 0,0 0-1,0 0 1,-1 0 0,0 0 0,0-1 0,-1 1 0,1-1 0,-1 0 0,0 1 0,-1-1 0,0 0 0,0-8 0,0 4-2,0 1 0,-1-1 1,-1 1-1,0 0 0,0-1 0,0 1 1,-1 0-1,-1 0 0,0 0 1,-6-11-1,-19-16-14,28 34 13,-1 0 0,0 1 0,0-1-1,0 0 1,0 1 0,0 0 0,0-1 0,0 1 0,-1 0 0,1 0 0,0 0 0,-1 0 0,1 1 0,-1-1 0,-2 0 0,4 1 1,0 0-1,1 0 1,-1 0 0,1 0 0,-1 0 0,1 0 0,-1 0-1,1 0 1,-1 0 0,1 0 0,-1 0 0,1 1 0,-1-1-1,1 0 1,-1 0 0,1 1 0,-1-1 0,1 0 0,-1 0-1,1 1 1,0-1 0,-1 0 0,1 1 0,0-1 0,-1 1-1,1-1 1,0 1 0,-1-1 0,1 0 0,0 1 0,0-1-1,-1 1 1,1-1 0,0 1 0,0-1 0,0 1 0,0-1-1,0 1 1,0-1 0,0 1 0,0 0 0,0-1 0,0 1-1,0-1 1,0 1 0,0-1 0,0 1 0,1 0 0,-1 1 7,1 1-1,0-1 1,0 0 0,0 0 0,1 0 0,-1 1 0,0-1 0,1-1 0,2 5-1,1-2-146,0 0-1,0-1 0,0 1 0,1-1 1,-1 0-1,1 0 0,-1-1 0,1 1 1,0-1-1,0-1 0,0 1 0,0-1 0,1 0 1,10 0-1,-6-1-167,-1-1 0,1 0 1,-1 0-1,1-2 0,-1 1 1,0-1-1,0-1 0,10-4 0,25-15-608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099"/>
    </inkml:context>
    <inkml:brush xml:id="br0">
      <inkml:brushProperty name="width" value="0.05" units="cm"/>
      <inkml:brushProperty name="height" value="0.05" units="cm"/>
    </inkml:brush>
  </inkml:definitions>
  <inkml:trace contextRef="#ctx0" brushRef="#br0">1 1 13611,'0'1'952,"4"-1"-768,2 0-72,7 2 528,2 2-144,8 3-15,3 2-1,8-1-24,7 1-40,7-6-448,1-2-976,8-5 960,1-6-168,2-6-209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583"/>
    </inkml:context>
    <inkml:brush xml:id="br0">
      <inkml:brushProperty name="width" value="0.05" units="cm"/>
      <inkml:brushProperty name="height" value="0.05" units="cm"/>
    </inkml:brush>
  </inkml:definitions>
  <inkml:trace contextRef="#ctx0" brushRef="#br0">0 69 11074,'43'2'584,"4"6"-1224,2 2 56,4 5-80,0-1-64,2-1 392,-2-2-200,-2-5-240</inkml:trace>
  <inkml:trace contextRef="#ctx0" brushRef="#br0" timeOffset="1">1170 41 11242,'60'1'929,"3"0"-681,3-1-120,6 0 176,1-4-144,3-3-728,-2-2 640,-1-2-224,2-1-80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5.003"/>
    </inkml:context>
    <inkml:brush xml:id="br0">
      <inkml:brushProperty name="width" value="0.05" units="cm"/>
      <inkml:brushProperty name="height" value="0.05" units="cm"/>
    </inkml:brush>
  </inkml:definitions>
  <inkml:trace contextRef="#ctx0" brushRef="#br0">0 11 10034,'66'8'1008,"2"-1"-728,6 2-80,2-2 417,3-3-281,1-1-24,9-4-40,-2-5 144,4-1-320,-1-3 32,-7 1-24</inkml:trace>
  <inkml:trace contextRef="#ctx0" brushRef="#br0" timeOffset="1">1408 0 9946,'69'5'1432,"-2"1"-823,-4-2-233,0-1 1144,-4-2-904,-3-1-48,0-1-360,2 1-200,1-3-320,1 3-624,1 0 752,-1 1-128,-1 4-144</inkml:trace>
  <inkml:trace contextRef="#ctx0" brushRef="#br0" timeOffset="2">2537 39 14307,'32'-1'1416,"1"-4"-880,-2 1-223,2-2 535,-3 1-192,-1 0-400,-2 1-272,-7 0 56,-3 2-80,-9 4-136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6.124"/>
    </inkml:context>
    <inkml:brush xml:id="br0">
      <inkml:brushProperty name="width" value="0.05" units="cm"/>
      <inkml:brushProperty name="height" value="0.05" units="cm"/>
    </inkml:brush>
  </inkml:definitions>
  <inkml:trace contextRef="#ctx0" brushRef="#br0">381 273 8090,'-15'-14'526,"-1"0"0,0 1 0,-1 0 1,-22-11-1,30 19-2,0 0 0,-1 0-1,1 1 1,-1 1 0,0 0 0,0 0 0,0 1 0,-1 0 0,1 0 0,-13 1 0,21 1-262,-1 1 0,1-1 0,-1 1 0,1 0 0,-1 0 0,1-1 0,-1 2 0,1-1 0,0 0 0,-1 0 0,1 1 0,0-1 0,0 1 0,0 0 0,-2 2 0,3-3-111,0 0 1,0 0 0,0 1-1,0-1 1,0 1 0,0-1 0,0 1-1,0-1 1,0 1 0,1-1 0,-1 1-1,1 0 1,-1 0 0,1-1-1,0 1 1,0 0 0,-1-1 0,1 1-1,0 0 1,1 0 0,-1-1-1,1 4 1,-1-4-133,0-1 0,1 1 0,-1-1 0,0 1 0,1-1 0,-1 0 0,0 1 0,1-1 0,-1 0 0,1 1-1,-1-1 1,1 0 0,-1 1 0,1-1 0,-1 0 0,1 0 0,-1 1 0,1-1 0,-1 0 0,1 0 0,-1 0 0,1 0 0,0 0 0,-1 0 0,1 0 0,-1 0 0,1 0-1,-1 0 1,1 0 0,-1 0 0,1-1 0,0 1 0,-1 0 0,1 0 0,-1 0 0,1-1 0,-1 1 0,0 0 0,1-1 0,-1 1 0,1 0 0,0-2 0,20-14 114,-19 13-92,0 1 0,1-1-1,-1 0 1,0-1-1,-1 1 1,1 0-1,0 0 1,-1-1 0,0 1-1,0-1 1,0 1-1,0-1 1,-1 0-1,1-6 1,-1 9-21,0-1 1,0 1-1,0-1 1,-1 0-1,1 1 1,0-1-1,-1 1 1,1-1-1,-1 1 1,0-1-1,1 1 1,-1 0-1,0-1 1,0 1-1,0 0 1,0-1-1,0 1 0,0 0 1,0 0-1,-1 0 1,1 0-1,0 0 1,-1 0-1,1 0 1,0 1-1,-1-1 1,1 0-1,-1 1 1,1-1-1,-1 1 1,1 0-1,-1-1 1,0 1-1,1 0 1,-3 0-1,-2 0 5,1 0 1,0 1-1,0 0 1,0 0-1,0 0 1,0 0-1,1 1 1,-1 0-1,0 0 0,1 0 1,-1 1-1,1-1 1,0 1-1,0 0 1,-7 6-1,6-5-6,1 1 0,-1-1 0,1 1-1,0 0 1,0 0 0,1 0 0,0 1 0,0-1 0,0 1 0,0 0-1,1 0 1,-2 7 0,4-12-16,-1-1-1,1 0 1,0 1-1,0-1 1,0 1 0,-1-1-1,1 1 1,0-1-1,0 1 1,0-1-1,0 1 1,0-1 0,0 1-1,0-1 1,0 1-1,0-1 1,0 1-1,0-1 1,0 1 0,0-1-1,1 1 1,-1-1-1,0 0 1,0 1-1,0-1 1,1 1 0,-1-1-1,0 1 1,0-1-1,1 0 1,-1 1-1,1-1 1,-1 0 0,0 1-1,1-1 1,-1 0-1,0 1 1,1-1-1,-1 0 1,1 0 0,-1 0-1,1 1 1,-1-1-1,1 0 1,-1 0-1,1 0 1,-1 0 0,1 0-1,-1 0 1,1 0-1,-1 0 1,1 0-1,-1 0 1,1 0 0,-1 0-1,1 0 1,-1-1-1,1 1 1,2-1 11,1 0 0,-1-1 0,0 1 0,1-1 0,-1 0 0,5-4 0,3-4 25,0 0 0,-1-1 0,0-1 0,13-19 0,-19 25 2,0 0 1,-1 0-1,1-1 0,-1 1 1,0-1-1,-1 0 1,0 0-1,0 0 0,0 0 1,-1 0-1,1-10 1,-2 16-35,0 0 0,0 1 1,0-1-1,0 1 0,0-1 0,0 0 1,0 1-1,0-1 0,0 0 1,0 1-1,0-1 0,-1 1 1,1-1-1,0 1 0,0-1 1,-1 0-1,1 1 0,0-1 0,-1 1 1,1-1-1,0 1 0,-1-1 1,1 1-1,-1 0 0,1-1 1,0 1-1,-1-1 0,1 1 0,-1 0 1,0-1-1,1 1 0,-1 0 1,1 0-1,-1-1 0,1 1 1,-1 0-1,0 0 0,1 0 1,-1 0-1,1 0 0,-1 0 0,0 0 1,1 0-1,-1 0 0,1 0 1,-1 0-1,0 0 0,1 0 1,-1 1-1,1-1 0,-1 0 0,0 0 1,1 1-1,-1-1 0,-3 2 29,0 1-1,0-1 0,0 1 0,0 0 0,1-1 1,-5 6-1,-1 1-12,1 1-1,0-1 1,1 2 0,0-1 0,1 1-1,0 0 1,0 0 0,1 1 0,1-1 0,0 1-1,-5 23 1,9-33-23,0-1 0,0 1 0,0 0 0,0 0 0,0 0 1,0-1-1,0 1 0,0 0 0,1 0 0,-1-1 0,1 1 0,1 3 0,-2-5-1,0 1 0,1 0 0,-1-1 0,1 0 0,-1 1 0,1-1 1,-1 1-1,1-1 0,-1 1 0,1-1 0,-1 0 0,1 1 0,0-1 0,-1 0 0,1 0 0,-1 1 0,1-1 0,0 0 1,-1 0-1,1 0 0,0 0 0,-1 0 0,2 0 0,0 0-2,1-1 0,-1 0 1,1 1-1,-1-1 0,0 0 0,1 0 1,-1-1-1,0 1 0,0 0 0,0-1 1,0 1-1,0-1 0,0 0 0,0 1 1,2-4-1,2-3 2,-1 0-1,1 0 1,-1 0 0,-1-1 0,6-14-1,-7 18 5,-2-1 0,1 1-1,-1 0 1,0-1-1,0 1 1,0-1 0,-1 1-1,0-1 1,0 0 0,-2-10-1,2 16 0,0-1-1,0 0 1,0 0 0,0 0-1,0 1 1,0-1 0,-1 0-1,1 0 1,0 1 0,0-1-1,-1 0 1,1 1 0,-1-1-1,1 0 1,-1 1-1,1-1 1,-1 0 0,1 1-1,-1-1 1,1 1 0,-1-1-1,0 1 1,1-1 0,-1 1-1,0 0 1,1-1 0,-1 1-1,0 0 1,0-1-1,1 1 1,-1 0 0,0 0-1,0 0 1,1 0 0,-1 0-1,0 0 1,0 0 0,0 0-1,1 0 1,-1 0 0,0 0-1,0 0 1,1 1-1,-1-1 1,0 0 0,0 0-1,1 1 1,-1-1 0,0 1-1,1-1 1,-1 0 0,0 1-1,1 0 1,-1-1 0,1 1-1,-1 0 1,-4 3-1,0 1-1,0-1 1,0 1 0,1 0 0,-4 6 0,2-2-8,1-1 1,-8 19-1,12-23 1,0-1-1,0 0 1,0 1 0,0-1-1,0 1 1,1-1 0,-1 1-1,1-1 1,0 1 0,0 0-1,1 6 1,0-10 3,-1 1 1,0 0-1,0-1 1,0 1-1,1-1 1,-1 1-1,0-1 1,1 1-1,-1-1 1,1 1-1,-1-1 0,0 1 1,1-1-1,-1 1 1,1-1-1,-1 0 1,1 1-1,-1-1 1,1 0-1,0 1 1,-1-1-1,1 0 1,-1 0-1,1 0 1,-1 1-1,1-1 0,0 0 1,-1 0-1,1 0 1,0 0-1,-1 0 1,1 0-1,-1 0 1,1 0-1,0-1 1,-1 1-1,1 0 1,-1 0-1,1 0 1,0-1-1,-1 1 0,1 0 1,-1-1-1,1 1 1,-1 0-1,1-1 1,-1 1-1,1-1 1,27-22-48,-28 23 49,13-13-32,0-1 0,-1-1 0,0 0 1,-2-1-1,16-28 0,-65 120-201,38-74 232,-7 18-12,1-1 0,0 1 1,2 0-1,0 1 0,-3 35 0,7-55 14,1 0-1,0 0 1,0 0-1,0 0 1,0 0-1,0 0 1,0 0-1,0 0 1,0 0-1,0 0 1,0 0-1,0 0 1,1 0-1,-1 0 1,0-1-1,1 1 1,-1 0 0,1 0-1,-1 0 1,1 0-1,-1 0 1,1-1-1,-1 1 1,1 0-1,0 0 1,0-1-1,1 2 1,-1-2 1,1-1-1,-1 1 1,0 0 0,0-1-1,0 1 1,1-1 0,-1 0 0,0 1-1,0-1 1,0 0 0,0 0-1,0 0 1,0 0 0,0 0 0,0 0-1,-1 0 1,1 0 0,0 0 0,0 0-1,-1 0 1,1-2 0,7-10 10,-2-1 0,0 0 0,0 0 0,-2 0 0,0-1 1,0 0-1,-1 0 0,-1 0 0,-1 0 0,0-30 0,-1 42-14,0 0-1,-1 0 1,1 1-1,-1-1 0,1 0 1,-1 0-1,0 0 1,0 0-1,0 1 1,-1-1-1,1 0 0,-3-3 1,3 6-1,1-1 1,-1 0-1,0 1 1,0-1-1,0 0 0,0 1 1,0-1-1,0 1 1,0-1-1,0 1 1,0-1-1,0 1 1,0 0-1,0 0 0,0 0 1,0-1-1,0 1 1,0 0-1,0 0 1,-1 0-1,1 1 0,0-1 1,0 0-1,0 0 1,0 1-1,0-1 1,0 0-1,0 1 1,0-1-1,0 1 0,0-1 1,0 1-1,0 0 1,1-1-1,-3 2 1,-3 4-20,-1 0 0,1 0 0,0 1 0,0 0 0,1 0 1,0 0-1,0 1 0,1-1 0,-6 14 0,0 3-16,1 0-1,-6 27 1,8-7-104,7-42 132,0-1 1,0 1-1,0-1 0,0 1 0,1-1 0,-1 1 1,0-1-1,1 0 0,-1 1 0,1-1 0,1 3 0,-2-4 7,0 1-1,1-1 1,-1 0-1,0 0 1,1 1-1,-1-1 1,1 0-1,-1 0 1,1 1-1,-1-1 1,1 0-1,-1 0 1,1 0-1,-1 0 1,0 0-1,1 0 1,-1 0-1,1 0 1,-1 0-1,1 0 0,-1 0 1,1 0-1,-1 0 1,1 0-1,-1 0 1,1-1-1,-1 1 1,1 0-1,-1 0 1,0-1-1,1 1 1,-1 0-1,1 0 1,0-1-1,3-3-17,1 0 1,-1 0-1,0 0 0,0 0 1,-1-1-1,1 1 0,-1-1 0,0 0 1,0 0-1,4-10 0,19-59-83,-26 73 104,5-13 5,-1 0 0,0-1 0,-1 0 0,-1 1 0,-1-1 0,0 0 0,0 0 0,-2 0 0,-3-26 0,4 40-4,-1-1 1,1 1-1,0 0 1,-1-1-1,1 1 0,0 0 1,-1 0-1,0 0 1,1-1-1,-1 1 0,0 0 1,1 0-1,-1 0 1,0 0-1,0 0 1,0 0-1,0 0 0,0 0 1,0 0-1,-1 0 1,1 1-1,0 0 0,0 0 0,0 0 0,0 0 0,0 0 0,0 0 0,0 0 0,0 0 0,0 0 0,1 0 0,-1 1 0,0-1 0,0 0-1,0 1 1,0-1 0,1 1 0,-1-1 0,0 1 0,0-1 0,1 1 0,-2 1 0,-2 2-3,0 0-1,0 1 1,1 0-1,-1 0 0,1 0 1,0 0-1,-3 9 1,2-3-67,0 0 0,1 0 0,0 1 1,1-1-1,0 1 0,1-1 0,1 1 0,0 19 1,0-30 46,0-1 0,0 1 1,0-1-1,0 1 1,0-1-1,1 1 0,-1-1 1,0 1-1,0-1 1,0 1-1,0-1 0,0 1 1,1-1-1,-1 1 0,0-1 1,0 0-1,1 1 1,-1-1-1,0 1 0,1-1 1,-1 0-1,1 1 1,-1-1-1,0 0 0,1 0 1,-1 1-1,1-1 1,-1 0-1,0 0 0,1 0 1,-1 1-1,1-1 1,-1 0-1,1 0 0,-1 0 1,1 0-1,-1 0 0,1 0 1,-1 0-1,1 0 1,-1 0-1,1 0 0,-1 0 1,1 0-1,-1 0 1,1-1-1,-1 1 0,1 0 1,-1 0-1,0 0 1,1-1-1,-1 1 0,1 0 1,-1-1-1,0 1 0,1 0 1,-1-1-1,0 1 1,1 0-1,-1-1 0,0 1 1,1-1-1,-1 1 1,0-2-1,10-13-340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8.734"/>
    </inkml:context>
    <inkml:brush xml:id="br0">
      <inkml:brushProperty name="width" value="0.05" units="cm"/>
      <inkml:brushProperty name="height" value="0.05" units="cm"/>
    </inkml:brush>
  </inkml:definitions>
  <inkml:trace contextRef="#ctx0" brushRef="#br0">38 0 13043,'-8'41'1112,"-5"7"-936,5 5-88,1 7 584,6 4-600,1-3-80,4-4 16,3-3 32,8-7-48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155"/>
    </inkml:context>
    <inkml:brush xml:id="br0">
      <inkml:brushProperty name="width" value="0.05" units="cm"/>
      <inkml:brushProperty name="height" value="0.05" units="cm"/>
    </inkml:brush>
  </inkml:definitions>
  <inkml:trace contextRef="#ctx0" brushRef="#br0">173 0 11987,'-17'82'1400,"4"0"-808,0-6-320,6-9 832,2-4-872,7-8 40,2-5-88,5-6-280</inkml:trace>
  <inkml:trace contextRef="#ctx0" brushRef="#br0" timeOffset="1">67 1494 10154,'-5'79'888,"1"-6"-600,-2-3-136,2-6 713,0-2-529,-1 0-200,3-1-16,-4 0-96,0-4-56,-1-4-216,4-2-488,-3-5 640,2-1-105,0-7-103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594"/>
    </inkml:context>
    <inkml:brush xml:id="br0">
      <inkml:brushProperty name="width" value="0.05" units="cm"/>
      <inkml:brushProperty name="height" value="0.05" units="cm"/>
    </inkml:brush>
  </inkml:definitions>
  <inkml:trace contextRef="#ctx0" brushRef="#br0">131 1 10578,'-3'17'178,"-65"481"5488,32-177-4807,18-185-836,17-117-377,1 0 0,0-1-1,4 29 1,-1-23-1429,-3-22 1677,0 1 0,0-1 0,0 0 0,0 0 0,0 0 0,0 0-1,0 0 1,-1 0 0,1 0 0,-1 0 0,-1 2 0,-5 6-618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4.130"/>
    </inkml:context>
    <inkml:brush xml:id="br0">
      <inkml:brushProperty name="width" value="0.05" units="cm"/>
      <inkml:brushProperty name="height" value="0.05" units="cm"/>
    </inkml:brush>
  </inkml:definitions>
  <inkml:trace contextRef="#ctx0" brushRef="#br0">2 5919 13131,'-2'-2'1311,"5"-6"-881,5-8 99,11-12-12,2 0 0,1 2 0,1 0 0,48-41 1,-8 7-245,145-165 296,70-132 228,-121 170-639,306-283 1,-312 325-151,65-58-25,-117 117 40,-4-3 1,98-121-1,-114 113-29,3 3 0,112-99 0,464-421 867,-236 239-327,-115 115-565,-253 214 87,1 2-1,3 3 1,89-49 0,35-19 25,-145 83-79,-1-1 0,55-55 1,-22 10-3,-26 25 8,2 2 0,2 2 0,62-45 0,-29 37 1,-36 24 1,-1-2 1,68-60-1,3-30 42,-72 71 38,3 2-1,79-62 1,33 4 94,45-33-65,15-63-13,-140 125 71,134-103 1,-183 159-118,-11 9 1,-1-2-1,18-17 1,-34 29-79,0 0 1,1 0-1,-1-1 1,0 1-1,0 0 1,0 0-1,0-1 1,0 1-1,-1 0 1,1-1-1,0 1 1,0 0-1,0 0 1,0-1-1,0 1 1,0 0-1,0 0 1,0-1-1,-1 1 1,1 0-1,0 0 1,0-1-1,0 1 1,0 0-1,-1 0 1,1 0-1,0 0 1,0-1-1,-1 1 1,1 0-1,0 0 1,0 0-1,-1 0 1,1 0-1,0 0 1,0 0-1,-1-1 1,1 1-1,0 0 1,-1 0-1,1 0 1,0 0-1,0 0 1,-1 0-1,1 0 1,0 1-1,0-1 1,-1 0-1,-17-3-1488,17 2 1201,2 0-218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8.566"/>
    </inkml:context>
    <inkml:brush xml:id="br0">
      <inkml:brushProperty name="width" value="0.05" units="cm"/>
      <inkml:brushProperty name="height" value="0.05" units="cm"/>
    </inkml:brush>
  </inkml:definitions>
  <inkml:trace contextRef="#ctx0" brushRef="#br0">195 33 17300,'7'-18'1832,"-2"4"-743,-10 24 509,-73 159-208,47-107-1277,3 2-1,-24 78 0,48-131-98,2 0-1,-1 1 0,2-1 0,-1 0 1,2 1-1,0 17 0,0-26-4,0-1 0,1 0 0,-1 0 0,0 0 0,1 0 0,0 0 0,-1 0-1,1 1 1,0-1 0,0-1 0,0 1 0,0 0 0,1 0 0,-1 0 0,0-1 0,1 1-1,-1 0 1,1-1 0,0 1 0,-1-1 0,1 0 0,0 0 0,0 0 0,0 1 0,0-2-1,0 1 1,0 0 0,0 0 0,0-1 0,0 1 0,0-1 0,1 0 0,-1 1 0,0-1-1,0 0 1,0 0 0,1 0 0,-1-1 0,0 1 0,4-2 0,21-4 136,1-1 1,-1-2-1,-1 0 0,0-2 1,0-1-1,-1-1 0,33-23 1,-49 30-77,0-1 0,-1 1 0,0-1 0,14-16 0,-3-1 64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362"/>
    </inkml:context>
    <inkml:brush xml:id="br0">
      <inkml:brushProperty name="width" value="0.05" units="cm"/>
      <inkml:brushProperty name="height" value="0.05" units="cm"/>
    </inkml:brush>
  </inkml:definitions>
  <inkml:trace contextRef="#ctx0" brushRef="#br0">117 217 18428,'-2'0'119,"1"0"0,-1 0 0,1 0 1,0 0-1,-1 0 0,1 1 0,-1-1 0,1 0 1,-1 1-1,1-1 0,0 1 0,-1-1 0,1 1 0,0-1 1,0 1-1,-1 0 0,1 0 0,0 0 0,0 0 0,0 0 1,0 0-1,-1 1 0,-22 29 878,21-27-654,-7 12 193,0 0 1,-14 32-1,21-42-511,1 0 1,0 1-1,0-1 1,0 1-1,1 0 0,0-1 1,0 1-1,1 0 0,0 0 1,0 0-1,1 7 1,0-13-22,-1 0 1,0 1-1,1-1 1,-1 1 0,0-1-1,1 0 1,0 0 0,-1 1-1,1-1 1,0 0 0,0 0-1,0 0 1,-1 1 0,1-1-1,0 0 1,1 0 0,-1-1-1,0 1 1,0 0-1,0 0 1,0 0 0,1-1-1,-1 1 1,0-1 0,1 1-1,-1-1 1,0 1 0,1-1-1,-1 0 1,1 0 0,-1 0-1,0 0 1,1 0 0,-1 0-1,1 0 1,-1 0-1,0 0 1,1-1 0,1 1-1,6-3 26,-1 1-1,1-2 0,-1 1 0,0-1 1,8-5-1,11-7 31,-1-2 1,-1-1-1,-1-1 1,0-1-1,24-29 1,93-127 251,-123 153-287,-11 17-13,-1-1 0,0 0-1,0 0 1,-1-1 0,0 0-1,0 0 1,6-17-1,-13 21 34,-3 8-31,-8 10-3,-16 24 10,1 1 0,2 1-1,2 1 1,1 1 0,-21 56 0,43-94-18,-2 5 11,0 0 0,1 0-1,-3 13 1,5-19-9,-1-1 0,1 1 0,0-1 0,0 1 0,0-1 0,0 1 0,0-1 0,0 1-1,0-1 1,1 1 0,-1-1 0,0 1 0,1-1 0,-1 1 0,1-1 0,0 0 0,-1 1 0,1-1 0,0 0 0,0 0 0,0 1 0,0-1 0,0 0 0,0 0-1,0 0 1,0 0 0,3 1 0,0 0 8,0-1-1,0 0 1,0-1-1,0 1 1,0-1-1,0 1 1,1-1-1,-1-1 1,0 1-1,0 0 1,0-1-1,0 0 1,0 0-1,0 0 1,0-1-1,0 1 1,4-3-1,12-6 54,34-22-1,-53 31-62,37-27 58,-1-1 0,57-61 0,-88 84-72,-23 43-113,9-19 101,1 1-1,1 0 1,-4 21-1,9-36 21,0 1 0,0-1 0,1 0-1,-1 0 1,1 1 0,0-1 0,0 0 0,1 1-1,-1-1 1,1 0 0,0 0 0,0 0-1,0 1 1,1-1 0,-1 0 0,1 0 0,0-1-1,0 1 1,1 0 0,4 5 0,-5-7 3,0 0 1,0-1 0,1 1-1,-1-1 1,0 1 0,1-1-1,-1 0 1,1 0 0,-1 0-1,1-1 1,0 1 0,-1 0-1,1-1 1,5 0 0,-2 0 2,0 0 0,0-1 1,0 1-1,-1-2 1,1 1-1,8-3 1,4-4 14,0 0 0,33-21 0,-30 15 4,0 0 1,30-30-1,-40 34-22,-1-1 0,0 0 0,-1 0 0,0-1-1,13-25 1,-21 36-3,-1 0 0,1 0 0,-1 1 0,1-1 0,-1 0 0,1 0-1,-1 0 1,1 0 0,-1-1 0,0 1 0,0 0 0,1 0 0,-1 0 0,0 0-1,0 0 1,0 0 0,0 0 0,0 0 0,-1 0 0,1 0 0,0 0 0,0-1-1,-1 1 1,1 0 0,-1 0 0,0-1 0,0 1-1,0 1 1,-1 0-1,1-1 1,0 1-1,0 0 0,-1 0 1,1-1-1,0 1 1,-1 0-1,1 0 1,0 1-1,-1-1 0,1 0 1,0 0-1,0 1 1,-1-1-1,1 0 0,0 1 1,0 0-1,0-1 1,0 1-1,-2 1 1,-5 2 0,1 1 0,-1 0 0,1 1 1,1 0-1,-1 0 0,1 0 0,0 1 1,0 0-1,-8 13 0,10-14 18,1 0 0,-1 0-1,1 0 1,1 0 0,-1 0 0,1 1-1,0-1 1,1 1 0,-1-1-1,1 1 1,0-1 0,1 1 0,0 11-1,1-15-5,-1 0-1,1-1 0,-1 1 1,1-1-1,0 1 1,0-1-1,0 0 0,0 1 1,0-1-1,1 0 0,-1 0 1,1 0-1,0 0 1,-1 0-1,1 0 0,0 0 1,0-1-1,2 3 0,0-2 1,0 0-1,0-1 1,0 1-1,0-1 1,0 0-1,0 1 0,0-2 1,0 1-1,0 0 1,6-1-1,1 0-129,0-1-1,-1 0 0,1 0 1,0-1-1,-1-1 0,0 0 1,1 0-1,9-5 0,-13 4-1,1 0 0,-1 0 0,1-1 0,-1 0-1,0 0 1,-1-1 0,1 1 0,-1-2-1,-1 1 1,1-1 0,-1 1 0,0-1 0,0-1-1,4-8 1,5-32-449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9.158"/>
    </inkml:context>
    <inkml:brush xml:id="br0">
      <inkml:brushProperty name="width" value="0.05" units="cm"/>
      <inkml:brushProperty name="height" value="0.05" units="cm"/>
    </inkml:brush>
  </inkml:definitions>
  <inkml:trace contextRef="#ctx0" brushRef="#br0">108 92 21549,'-2'1'143,"0"0"-1,0 0 1,0 1 0,0-1 0,0 1 0,0-1 0,1 1 0,-1 0 0,0 0 0,1 0 0,0 0-1,-1 0 1,-1 4 0,-14 32 137,16-34-92,-15 40-39,3 0 0,2 1 0,1 1-1,-4 53 1,15-94 42,0-7-48,6-15 39,8-27 36,-7 9-88,0 0 0,-3 0 0,0-1 0,-2-70 1,-6 91-54,3 15-75,-1 0 0,1 0 0,0 0 0,0 0 0,0-1 0,0 1-1,0 0 1,0 0 0,0 0 0,0 0 0,-1 0 0,1 0 0,0 0 0,0 0-1,0 0 1,0 0 0,0 0 0,0 0 0,-1 0 0,1 0 0,0 0 0,0 0-1,0 0 1,0 0 0,0 0 0,-1 0 0,1 0 0,0 0 0,0 0 0,0 0-1,0 0 1,0 0 0,0 0 0,-1 0 0,1 0 0,0 0 0,0 0 0,0 0-1,0 0 1,0 0 0,0 0 0,0 1 0,-1-1 0,1 0 0,0 0 0,-1 2 6,0-1 1,0 1-1,0 0 1,0 0-1,0 0 1,1-1 0,-1 1-1,1 0 1,-1 0-1,1 0 1,0 2-1,-1 5 4,0 0 0,1 0 0,0 0 0,1 0 0,0 0 0,4 15 0,-5-22-12,1 0 0,-1 0 0,1 0 0,0 0 0,0 0 0,0 0 0,0 0 0,0 0 0,0-1 0,1 1 0,-1 0 1,0-1-1,1 1 0,-1-1 0,1 0 0,0 1 0,0-1 0,-1 0 0,1 0 0,0 0 0,0 0 0,0 0 0,0-1 0,0 1 0,0 0 0,0-1 0,0 0 0,0 1 0,0-1 0,0 0 0,1 0 1,-1 0-1,0 0 0,4-1 0,5-2 5,1 0-1,0-1 1,-1-1 0,0 1 0,0-2 0,0 1 0,-1-2-1,16-11 1,2-4 26,41-42 0,38-54 220,-129 168-86,-41 95-81,53-119-86,2 0-1,1 0 1,-7 50 0,14-69-80,-1-1 0,1 1 0,0 0 0,1 0 0,2 12 1,-3-17 70,0-1 0,1 0 0,-1 1 0,0-1 0,1 0 0,-1 0 0,1 0 0,0 1 0,-1-1 0,1 0 0,0 0 0,0 0 0,0 0 0,0 0 0,0 0 0,0 0 0,0 0 0,0-1 0,0 1 0,0 0 0,1-1 0,-1 1 0,0 0 0,0-1 0,1 0 0,-1 1 0,0-1 0,1 0 0,-1 1 0,0-1 0,1 0 0,-1 0 0,0 0 0,3-1 0,1 0-177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340"/>
    </inkml:context>
    <inkml:brush xml:id="br0">
      <inkml:brushProperty name="width" value="0.05" units="cm"/>
      <inkml:brushProperty name="height" value="0.05" units="cm"/>
    </inkml:brush>
  </inkml:definitions>
  <inkml:trace contextRef="#ctx0" brushRef="#br0">0 12 16980,'0'-6'1968,"2"1"-1272,8 5-256,-1 0 1153,3 4-745,4 2-128,4-1-248,3 1-160,7-3-456,6-2-384,9-3 1320,-2-6-808,5 3-40,2-1-32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774"/>
    </inkml:context>
    <inkml:brush xml:id="br0">
      <inkml:brushProperty name="width" value="0.05" units="cm"/>
      <inkml:brushProperty name="height" value="0.05" units="cm"/>
    </inkml:brush>
  </inkml:definitions>
  <inkml:trace contextRef="#ctx0" brushRef="#br0">98 43 17948,'0'5'198,"0"-1"1,0 0-1,-1 1 1,1-1-1,-1 1 1,0-1-1,0 0 1,-1 0-1,1 1 1,-1-1-1,0 0 1,-4 6-1,-6 17 507,-5 26-514,3 1 0,1 0 0,3 1 1,-4 93-1,13-144-191,4 27 51,-3-30-41,0-1 0,1 1-1,-1 0 1,0 0 0,1 0 0,-1 0-1,1 0 1,-1 0 0,1-1 0,-1 1-1,1 0 1,0-1 0,-1 1 0,1 0-1,0-1 1,0 1 0,-1 0 0,1-1-1,0 1 1,0-1 0,0 0 0,0 1-1,-1-1 1,1 0 0,0 1-1,0-1 1,0 0 0,0 0 0,0 0-1,1 0 1,4 0 40,-1-1-1,0 0 1,0 0 0,0 0-1,0-1 1,-1 1-1,1-1 1,0-1 0,8-4-1,38-29 267,-48 33-296,78-68 599,142-162 0,-86 53-954,-134 175 482,-6 7-81,-12 13-76,8-8-18,-13 13-59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194"/>
    </inkml:context>
    <inkml:brush xml:id="br0">
      <inkml:brushProperty name="width" value="0.05" units="cm"/>
      <inkml:brushProperty name="height" value="0.05" units="cm"/>
    </inkml:brush>
  </inkml:definitions>
  <inkml:trace contextRef="#ctx0" brushRef="#br0">1 1 16412,'8'21'1608,"1"1"-1056,-1-5-272,5 2 584,0-2-264,3-1-232,0-6-56,5 0-288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632"/>
    </inkml:context>
    <inkml:brush xml:id="br0">
      <inkml:brushProperty name="width" value="0.05" units="cm"/>
      <inkml:brushProperty name="height" value="0.05" units="cm"/>
    </inkml:brush>
  </inkml:definitions>
  <inkml:trace contextRef="#ctx0" brushRef="#br0">81 0 16516,'-5'4'292,"0"-1"1,0 1 0,0 0 0,0 0 0,1 0 0,0 0 0,-1 1 0,2 0 0,-1 0 0,0 0-1,1 0 1,-4 8 0,4-5-186,-1 0 0,1 0 0,0 1 0,1-1-1,0 0 1,0 1 0,1 0 0,0 9 0,1-16-96,0 1 1,0-1-1,0 0 1,0 0-1,0 0 1,1 1-1,-1-1 1,1 0-1,0 0 1,0 0-1,-1 0 1,1 0-1,1 0 1,-1 0-1,0 0 1,0-1-1,1 1 1,-1 0-1,1-1 1,2 3-1,-1-2-1,0 0 0,0-1 0,0 0 0,0 1 0,1-1 0,-1 0 0,0 0 0,0-1 0,1 1 0,-1-1 0,1 0 0,3 0 0,4 0 8,-1-1-1,0-1 1,0 0 0,0 0 0,0-1 0,0-1 0,0 1 0,9-6 0,-6 2 35,1-1 1,-2 0-1,1-1 1,-1 0-1,0-1 1,-1-1 0,0 0-1,-1 0 1,0-1-1,-1 0 1,0-1-1,8-15 1,-16 26-33,0 1 0,0-1 0,-1 0 0,1 0 0,0 0 1,-1 0-1,0 1 0,1-1 0,-1 0 0,0-3 0,0 5-14,0 0 0,0-1-1,0 1 1,0 0 0,0 0-1,0-1 1,-1 1 0,1 0 0,0 0-1,0 0 1,0-1 0,0 1-1,0 0 1,-1 0 0,1 0 0,0 0-1,0 0 1,-1-1 0,1 1-1,0 0 1,0 0 0,0 0-1,-1 0 1,1 0 0,0 0 0,0 0-1,-1 0 1,1 0 0,0 0-1,0 0 1,-1 0 0,1 0-1,0 0 1,0 0 0,-1 0 0,1 0-1,0 0 1,0 0 0,0 0-1,-1 0 1,1 1 0,-4 0 23,1 1 0,0 0 0,-1 0 0,1 0 0,0 1 0,0-1 0,0 1 0,-3 4 0,-1 1-14,1 1-1,0 0 1,0 0 0,1 1 0,0-1-1,0 1 1,1 0 0,1 1 0,-5 19-1,8-29-11,-1 0-1,1 1 0,0-1 0,0 0 0,-1 0 1,1 1-1,0-1 0,0 0 0,0 0 1,1 1-1,-1-1 0,0 0 0,0 0 0,1 0 1,-1 1-1,0-1 0,1 0 0,0 0 1,-1 0-1,1 0 0,-1 0 0,1 0 0,0 0 1,0 0-1,0 0 0,0 0 0,-1 0 0,1-1 1,0 1-1,0 0 0,1-1 0,-1 1 1,0 0-1,0-1 0,0 0 0,0 1 0,0-1 1,1 1-1,-1-1 0,0 0 0,0 0 1,0 0-1,1 0 0,-1 0 0,0 0 0,0 0 1,1 0-1,0-1 0,8 0 27,-1-1 0,0 0 0,0 0 0,0-1 0,10-4 0,14-9 98,41-25 1,6-3 2,-78 42-132,1 1 0,-1 0 0,0 0 1,0 1-1,0-1 0,1 0 0,-1 1 1,0-1-1,1 1 0,-1 0 0,5-1 0,-6 2 0,0-1 0,-1 1 0,1-1 0,0 1 0,0-1-1,-1 1 1,1 0 0,0-1 0,-1 1 0,1 0 0,0-1-1,-1 1 1,1 0 0,-1 0 0,1 0 0,-1 0 0,0-1 0,1 1-1,-1 0 1,0 0 0,0 0 0,1 0 0,-1 0 0,0 0-1,0 0 1,0 0 0,0 0 0,0 0 0,0 0 0,-1 1-1,1 19-40,-1-9 52,1 0 0,0 1 0,1-1 0,0 0 0,4 14 0,-5-24 9,1 0 0,-1 0 0,1 0 0,0 0 0,0 0 0,0 0 0,0 0 0,0 0-1,0 0 1,1-1 0,-1 1 0,1 0 0,-1-1 0,1 1 0,-1-1 0,1 0 0,0 1 0,0-1 0,-1 0 0,1 0 0,0 0-1,0-1 1,0 1 0,0 0 0,0-1 0,1 1 0,-1-1 0,0 0 0,0 1 0,0-1 0,0 0 0,0 0 0,0-1 0,1 1-1,3-1 1,2-1 58,0-1 1,0 0-1,-1 0 0,1 0 0,-1-1 0,1 0 0,-1-1 1,-1 0-1,1 0 0,-1 0 0,11-11 0,-13 13-40,-1-1 0,0 0-1,1 0 1,-1 0 0,0 0-1,-1 0 1,1-1 0,-1 1-1,0-1 1,0 0 0,0 0-1,-1 0 1,1 1 0,-1-1 0,0-1-1,-1 1 1,1 0 0,-1 0-1,0 0 1,-1-6 0,0 8-19,0 1 0,0 0 0,-1 0 0,1 0 0,-1 0 0,1 0 0,-1 0 0,1 1 0,-1-1 0,0 0 0,0 1 1,0-1-1,0 1 0,0 0 0,0 0 0,0 0 0,0 0 0,-1 0 0,-1-1 0,2 2-14,1-1-1,0 1 0,0-1 1,0 1-1,-1-1 1,1 1-1,0 0 0,0 0 1,-1 0-1,1 0 1,0 0-1,0 0 1,-1 0-1,1 0 0,0 0 1,-1 1-1,1-1 1,0 0-1,0 1 1,0-1-1,-1 1 0,1-1 1,0 1-1,0 0 1,0-1-1,0 1 1,0 0-1,0 0 0,0 0 1,0 0-1,1 0 1,-1 0-1,0 0 0,0 0 1,1 0-1,-1 1 1,1-1-17,-1-1 0,1 0 0,0 1-1,0-1 1,0 1 0,0-1 0,0 0 0,0 1 0,0-1 0,0 0 0,0 1 0,1-1 0,-1 0 0,0 1-1,0-1 1,0 0 0,0 1 0,0-1 0,1 0 0,-1 1 0,0-1 0,0 0 0,1 1 0,-1-1 0,0 0-1,0 0 1,1 1 0,-1-1 0,0 0 0,1 0 0,-1 0 0,0 0 0,1 1 0,-1-1 0,0 0 0,1 0-1,-1 0 1,0 0 0,1 0 0,15 2-821,-16-2 782,67-2-1766,-52 0 1536,22-1-381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3.321"/>
    </inkml:context>
    <inkml:brush xml:id="br0">
      <inkml:brushProperty name="width" value="0.05" units="cm"/>
      <inkml:brushProperty name="height" value="0.05" units="cm"/>
    </inkml:brush>
  </inkml:definitions>
  <inkml:trace contextRef="#ctx0" brushRef="#br0">1 46 18708,'10'-3'520,"0"0"1,0 0-1,0 1 1,0 0-1,1 1 1,-1 0-1,20 2 0,-28-1-442,0 0 0,1 1-1,-1-1 1,0 1-1,1 0 1,-1-1 0,0 1-1,0 0 1,0 0 0,1 1-1,-1-1 1,0 0-1,-1 1 1,1-1 0,0 1-1,2 2 1,-3-2-40,0 1 1,0-1 0,0 0-1,0 1 1,0-1 0,0 0-1,-1 1 1,1-1 0,-1 1-1,0-1 1,0 1 0,0-1-1,0 1 1,0 0 0,-1-1-1,1 1 1,-1-1 0,1 0-1,-2 3 1,-3 10 33,-1 0 1,-1 0-1,0-1 1,-14 19-1,10-15 128,-14 30 0,25-48-190,-1 1 0,1-1 0,0 1 1,-1 0-1,1-1 0,0 1 0,0 0 1,-1-1-1,1 1 0,0 0 1,0-1-1,0 1 0,0 0 0,0-1 1,0 1-1,0 0 0,0 0 0,0-1 1,0 1-1,0 0 0,0-1 1,1 1-1,-1 0 0,0-1 0,0 1 1,1 1-1,0-2 0,0 0 0,0 0 0,-1 0 0,1 1 0,0-1-1,0 0 1,0 0 0,0 0 0,-1 0 0,1 0 0,0 0 0,0-1 0,0 1 0,-1 0 0,1 0 0,0-1 0,0 1 0,0-1 0,37-20 141,-20 8-119,-1 0 0,0-2 0,-1 0-1,0-1 1,-1 0 0,-1-1 0,-1-1 0,18-30 0,-28 39-20,-7 11-1,-9 13 0,11-12-11,0 0 0,0 1 0,1-1 0,0 1-1,0-1 1,0 1 0,0-1 0,0 1 0,1-1-1,-1 1 1,1 0 0,0 0 0,0-1 0,0 1 0,1 4-1,0-6 2,0 0-1,0-1 0,0 1 0,0 0 1,0 0-1,0 0 0,0-1 0,1 1 1,-1-1-1,1 1 0,-1-1 0,1 1 1,-1-1-1,1 0 0,0 0 0,0 0 0,0 0 1,-1 0-1,1 0 0,0 0 0,0-1 1,0 1-1,0-1 0,0 1 0,1-1 1,-1 0-1,0 0 0,2 0 0,11 0 7,0 0-1,0-2 0,-1 0 0,1 0 0,-1-2 1,0 0-1,1 0 0,18-9 0,4-5-5,62-38 0,-84 46 0,1-1 1,-1 0 0,-1-1-1,14-14 1,-21 15-7,-16 15-3,-18 14 5,-2 7 13,1 1 1,-35 42 0,61-67-10,1 0-1,1 0 1,-1 0 0,0 0 0,0 0 0,0 0 0,0 0 0,1 0-1,-1 0 1,0 1 0,1-1 0,-1 0 0,1 0 0,0 1-1,-1-1 1,1 0 0,0 1 0,0-1 0,0 0 0,0 1 0,0-1-1,0 0 1,0 1 0,0-1 0,1 3 0,0-3-1,0 0 0,1 0 0,-1 0 0,1 0 0,-1 0 0,1-1 0,-1 1 0,1 0-1,0-1 1,-1 1 0,1-1 0,0 1 0,-1-1 0,1 0 0,0 1 0,-1-1 0,1 0 0,0 0 0,2-1 0,9 0-28,7-1 41,-19 2-19,-1 0 0,0 0 0,0 0 0,0 0 0,1 0 0,-1 0 0,0 0 0,0 0 0,0 0 0,1 0 0,-1 0 0,0 0 0,0 0 0,0 0 0,1 0 0,-1 0 0,0 0 0,0 0 0,0 0 0,0 0 0,1 1 0,-1-1 0,0 0 0,0 0 0,0 0 0,0 0-1,1 0 1,-1 1 0,0-1 0,0 0 0,0 0 0,0 0 0,0 1 0,0-1 0,0 0 0,0 0 0,0 0 0,0 0 0,0 1 0,0-1 0,0 0 0,0 0 0,0 1 0,0-1 0,0 0 0,0 0 0,0 0 0,0 1 0,0-1 0,0 0 0,0 0 0,0 0 0,0 0 0,0 1-1,0-1 1,0 0 0,0 0 0,-1 1 0,1-1-22,0 1-1,-1-1 0,1 1 0,0-1 1,0 1-1,-1-1 0,1 1 0,0-1 0,0 1 1,0 0-1,0-1 0,0 1 0,0-1 1,0 1-1,0 0 0,0-1 0,0 1 1,0-1-1,1 1 0,-1-1 0,0 1 1,0-1-1,0 1 0,1-1 0,-1 1 1,0-1-1,1 1 0,-1-1 0,1 1 0,4 5-199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5.650"/>
    </inkml:context>
    <inkml:brush xml:id="br0">
      <inkml:brushProperty name="width" value="0.05" units="cm"/>
      <inkml:brushProperty name="height" value="0.05" units="cm"/>
    </inkml:brush>
  </inkml:definitions>
  <inkml:trace contextRef="#ctx0" brushRef="#br0">34 1 18572,'1'2'129,"0"0"1,0 0-1,0 1 0,-1-1 0,1 0 1,-1 1-1,1-1 0,-1 1 1,0-1-1,0 1 0,0-1 0,0 1 1,-1 4-1,-9 37 72,4-22 242,-2 20-122,2 0 0,-2 57 0,8-98-313,0 0 0,0 0 0,-1 0 1,1-1-1,0 1 0,0 0 0,0 0 1,0 0-1,0 0 0,1 0 0,-1 0 1,0 0-1,0 0 0,1 0 0,-1-1 0,0 1 1,1 0-1,-1 0 0,1 0 0,-1-1 1,1 1-1,-1 0 0,1 0 0,0-1 1,-1 1-1,1 0 0,0-1 0,1 2 1,-1-3 5,0 1 1,0-1 0,0 1 0,-1-1 0,1 1 0,0-1 0,0 1-1,0-1 1,-1 0 0,1 1 0,0-1 0,-1 0 0,1 1 0,-1-1 0,1 0-1,0 0 1,-1 0 0,0 0 0,1 0 0,-1 0 0,0 1 0,1-1 0,-1 0-1,0 0 1,0-2 0,4-12 107,0-1-1,-2 1 0,0-1 1,-1 1-1,0-1 0,-1 0 1,-3-19-1,2 31-55,0 4-18,-2 11 11,1 16-20,2-22-36,1 0 0,0 0 0,0 0 0,0 0 0,1 0 0,-1 0 0,1-1 0,0 1 0,1 0 0,-1-1 0,1 0 0,0 1 0,0-1 0,0 0 0,1 0 0,-1-1 0,1 1 0,0-1 0,0 0 0,0 0 0,0 0 0,1 0 0,-1-1 1,1 0-1,-1 0 0,1 0 0,0 0 0,0-1 0,0 0 0,0 0 0,6 0 0,0 1 19,0-2 0,1 0 0,-1 0 1,0-1-1,0 0 0,1-1 0,-1 0 1,0-1-1,-1 0 0,1-1 0,0 0 1,-1 0-1,15-10 0,-14 6 24,0 0-1,0-1 1,0 0 0,-1-1-1,-1 0 1,0-1 0,9-14-1,-12 18 0,-2-1-1,1 0 0,-1 0 0,0 0 0,-1 0 0,0-1 0,0 0 0,-1 1 1,0-1-1,0 0 0,-1 0 0,0-9 0,-1 17-35,0 0-1,0 0 1,0 1 0,0-1-1,0 0 1,0 0-1,0 1 1,0-1 0,0 0-1,0 0 1,-1 1 0,1-1-1,0 0 1,0 0-1,-1 1 1,1-1 0,-1 0-1,1 1 1,0-1 0,-1 1-1,1-1 1,-1 0-1,0 0 1,0 1-2,0 0-1,1 0 1,-1 0-1,0 0 1,1 1-1,-1-1 1,0 0-1,1 0 1,-1 1-1,1-1 1,-1 0-1,0 1 1,1-1-1,-1 0 1,1 1-1,-1-1 1,1 1-1,-1-1 1,1 1-1,-1 0 1,-21 33 116,21-34-123,-37 86 90,34-76-87,1-1 0,1 1 0,-1 0 0,2 0-1,-1 0 1,1 0 0,1 14 0,0-21-14,1 0 0,-1-1 0,1 1 0,0-1 1,0 1-1,0-1 0,0 1 0,0-1 0,0 0 0,1 0 0,-1 1 0,1-1 0,-1 0 0,1 0 0,0 0 0,0-1 0,0 1 1,0 0-1,0-1 0,0 1 0,1-1 0,-1 0 0,0 0 0,1 0 0,-1 0 0,1 0 0,-1 0 0,1 0 0,5 0 1,8 1 36,0-1 1,0 0 0,30-2 0,-23 0 93,11 0-163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259"/>
    </inkml:context>
    <inkml:brush xml:id="br0">
      <inkml:brushProperty name="width" value="0.05" units="cm"/>
      <inkml:brushProperty name="height" value="0.05" units="cm"/>
    </inkml:brush>
  </inkml:definitions>
  <inkml:trace contextRef="#ctx0" brushRef="#br0">113 0 18772,'0'15'470,"0"1"0,-2-1 0,0 0 1,0-1-1,-10 30 0,0 4 172,-55 380 614,64-410-1197,-9 68 1363,14-105-1201,1 0 0,0 0 0,2 1 0,0-1 0,12-25 0,-5 11-87,-2 1-50,67-175 35,-61 169-179,2 1 0,2 1 0,32-45 0,-52 80 60,5-6-31,1-1 0,1 0 1,-1 1-1,11-8 0,-16 14 26,0 0-1,0 0 0,0 0 0,0 0 1,0 0-1,1 1 0,-1-1 1,0 0-1,0 1 0,1-1 0,-1 1 1,0-1-1,1 1 0,-1 0 0,0 0 1,1 0-1,-1-1 0,1 1 1,-1 0-1,0 1 0,1-1 0,-1 0 1,0 0-1,1 1 0,-1-1 0,0 0 1,1 1-1,-1-1 0,0 1 1,0 0-1,1-1 0,-1 1 0,0 0 1,0 0-1,0 0 0,0 0 0,0 0 1,0 0-1,1 2 0,2 3-12,0 1 0,-1-1 0,0 1 0,0 0-1,-1 0 1,1 0 0,-1 0 0,-1 1 0,0-1-1,0 0 1,0 1 0,-1-1 0,0 1 0,0-1 0,-1 0-1,0 1 1,0-1 0,-5 13 0,4-13 15,0 0 1,-1 0 0,1-1-1,-1 1 1,-1-1-1,1 0 1,-1 1 0,0-2-1,-1 1 1,1 0-1,-1-1 1,0 0 0,-1 0-1,1-1 1,-1 1-1,0-1 1,0-1 0,0 1-1,-10 4 1,6-5-26,0-1 0,1 0-1,-1 0 1,-12 0 0,20-1-89,-1-1-1,0 0 1,1 0 0,-1 0-1,0 0 1,0 0-1,1-1 1,-1 1 0,0-1-1,1 0 1,-1 0-1,1 0 1,-1 0 0,1 0-1,-1-1 1,1 1-1,0-1 1,0 1 0,-1-1-1,-1-2 1,4 4 87,-1-1-1,1 1 1,0-1 0,-1 0 0,1 1-1,0-1 1,-1 0 0,1 1 0,0-1-1,0 0 1,-1 1 0,1-1-1,0 0 1,0 1 0,0-1 0,0 0-1,0 0 1,0 1 0,0-1 0,0 0-1,0 1 1,1-1 0,-1 0-1,0 1 1,0-1 0,1 0 0,-1 1-1,0-1 1,1 0 0,-1 1 0,0-1-1,1 0 1,9-9-659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696"/>
    </inkml:context>
    <inkml:brush xml:id="br0">
      <inkml:brushProperty name="width" value="0.05" units="cm"/>
      <inkml:brushProperty name="height" value="0.05" units="cm"/>
    </inkml:brush>
  </inkml:definitions>
  <inkml:trace contextRef="#ctx0" brushRef="#br0">74 16 17220,'10'-14'1851,"-7"13"-223,-12 23 743,1-1-1580,-10 28-268,2 0 0,-18 101-1,33-122-414,5-17 63,-4-11-162,0 0 1,1 0-1,-1 0 0,1 0 0,-1 0 0,0 0 0,1 0 0,-1 0 0,0 0 0,1 0 0,-1 0 0,0 0 0,1 0 0,-1 0 1,0 0-1,1-1 0,-1 1 0,0 0 0,1 0 0,-1 0 0,0-1 0,1 1 0,-1 0 0,0 0 0,0-1 0,1 1 1,-1 0-1,0-1 0,0 1 0,0 0 0,1-1 0,2-4 52,1 0-1,-1 0 1,0 0 0,-1-1-1,1 1 1,-1-1 0,0 0-1,-1 0 1,2-6 0,6-58 300,-7 48-244,3-68 35,-5 90-155,0-1 0,0 1 0,1-1 0,-1 1 0,0 0 0,0-1 0,0 1 0,0-1-1,0 1 1,-1-1 0,1 1 0,0-1 0,0 1 0,0-1 0,0 1 0,0-1-1,-1 1 1,1 0 0,0-1 0,0 1 0,-1-1 0,1 1 0,0 0 0,-1-1-1,1 1 1,0 0 0,-1-1 0,0 1 0,1 1 0,0-1 0,-1 0 0,1 0 0,0 1 0,-1-1 0,1 0-1,0 0 1,-1 1 0,1-1 0,0 0 0,0 1 0,0-1 0,-1 1 0,1-1 0,0 0 0,0 1 0,0-1-1,0 1 1,-1-1 0,1 1 0,0-1 0,0 0 0,0 1 0,0-1 0,0 1 0,-1 11-117,0 0-1,0 1 1,2-1 0,0 12 0,0-21 35,-1 0 0,0 0-1,1 0 1,0-1 0,-1 1 0,1 0 0,0-1 0,1 1 0,-1-1 0,0 1 0,1-1 0,-1 1-1,1-1 1,0 0 0,0 0 0,0 0 0,0 0 0,0 0 0,0 0 0,0-1 0,1 1 0,-1-1-1,0 1 1,4 0 0,4 0-251,0 0 0,0-1-1,0 0 1,1-1 0,-1 0-1,0-1 1,0 0 0,0 0 0,0-1-1,0 0 1,19-8 0,12-3-514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072"/>
    </inkml:context>
    <inkml:brush xml:id="br0">
      <inkml:brushProperty name="width" value="0.05" units="cm"/>
      <inkml:brushProperty name="height" value="0.05" units="cm"/>
    </inkml:brush>
  </inkml:definitions>
  <inkml:trace contextRef="#ctx0" brushRef="#br0">153 7 15675,'0'0'111,"-1"-1"0,1 1 0,-1-1 1,1 1-1,-1-1 0,1 1 0,-1-1 0,1 1 0,-1 0 0,1-1 0,-1 1 0,0 0 0,1-1 0,-1 1 0,1 0 0,-1 0 0,0 0 0,1-1 0,-1 1 0,0 0 0,1 0 0,-1 0 0,0 0 0,1 0 1,-1 0-1,0 0 0,1 0 0,-1 1 0,0-1 0,1 0 0,-1 0 0,0 0 0,1 1 0,-1-1 0,1 0 0,-1 1 0,0-1 0,1 1 0,-1-1 0,0 1 0,-24 17 1544,14-9-1486,2 0 0,-1 1 0,2 1 0,-1-1 0,1 1 0,1 1 0,0-1 0,1 1 0,0 1 0,0-1 0,2 1 0,-6 20 0,10-32-167,-1 0 0,1 0 1,0 0-1,0 1 0,0-1 0,-1 0 1,1 0-1,0 0 0,0 1 0,1-1 1,-1 0-1,0 0 0,0 0 0,1 1 1,-1-1-1,0 0 0,1 0 0,-1 0 1,1 0-1,-1 0 0,1 0 0,0 0 1,0 0-1,-1 0 0,1 0 1,0 0-1,0 0 0,0-1 0,0 1 1,0 0-1,0-1 0,0 1 0,0-1 1,0 1-1,0-1 0,0 1 0,0-1 1,1 1-1,-1-1 0,0 0 0,0 0 1,0 0-1,1 0 0,-1 0 0,0 0 1,0 0-1,0 0 0,2-1 0,4 0 0,0 0-1,0-1 0,-1 0 1,1 0-1,-1-1 0,1 1 1,8-6-1,9-10 35,0 0 1,0-2-1,-2 0 0,-1-1 0,35-45 1,-71 104 81,1-9-103,-3 3-20,-21 62 1,37-93-31,1 0 0,-1 1 0,1-1 0,-1 0 0,1 0 0,0 0 0,0 0 0,0 0 0,-1 1 1,1-1-1,0 0 0,0 0 0,1 0 0,-1 0 0,0 1 0,0-1 0,0 0 0,1 0 0,-1 0 1,1 0-1,-1 0 0,1 0 0,-1 0 0,1 0 0,-1 0 0,1 0 0,0 0 0,1 1 1,-1-2-17,1 1 1,0-1 0,-1 1 0,1-1 0,0 1 0,-1-1 0,1 0 0,0 0-1,-1 0 1,1 0 0,0 0 0,0-1 0,-1 1 0,1 0 0,0-1 0,-1 1-1,1-1 1,2-1 0,40-19-475,-19 8 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803"/>
    </inkml:context>
    <inkml:brush xml:id="br0">
      <inkml:brushProperty name="width" value="0.05" units="cm"/>
      <inkml:brushProperty name="height" value="0.05" units="cm"/>
    </inkml:brush>
  </inkml:definitions>
  <inkml:trace contextRef="#ctx0" brushRef="#br0">23 1 22061,'-10'1'1696,"2"4"-1400,3 0-224,7 2-112,2-2 448,-4-7-424,2-3-160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459"/>
    </inkml:context>
    <inkml:brush xml:id="br0">
      <inkml:brushProperty name="width" value="0.05" units="cm"/>
      <inkml:brushProperty name="height" value="0.05" units="cm"/>
    </inkml:brush>
  </inkml:definitions>
  <inkml:trace contextRef="#ctx0" brushRef="#br0">247 14 16099,'-1'-1'121,"1"0"0,-1 0-1,0 0 1,0 0 0,0 0-1,0 0 1,0 0-1,0 1 1,0-1 0,0 0-1,0 1 1,0-1 0,0 1-1,-1-1 1,1 1-1,0-1 1,0 1 0,0 0-1,-1 0 1,1 0 0,0 0-1,0 0 1,-1 0-1,1 0 1,0 0 0,0 0-1,-1 0 1,1 1 0,-2 0-1,-39 14 1715,40-14-1586,-17 9 119,0 0 1,0 1-1,1 2 1,1-1-1,0 2 1,-29 31-1,45-44-362,0 0-1,-1 0 1,1 1-1,0-1 1,0 1-1,0-1 1,0 1 0,1-1-1,-1 1 1,0-1-1,1 1 1,-1 0-1,0 2 1,6 3-33,11-6-88,79-18-816,-75 12 609,0 0 0,0 2-1,1 0 1,-1 2 0,37 1 0,-55 0 293,0 0 0,0 0 0,0 1 0,0-1 0,0 1 1,0-1-1,0 1 0,0 0 0,0-1 0,0 1 0,-1 0 1,1 0-1,0 1 0,0-1 0,-1 0 0,1 1 0,-1-1 1,1 0-1,-1 1 0,1 1 0,-1-1 30,-1-1 0,1 1-1,-1-1 1,0 1 0,0 0 0,0-1-1,0 1 1,0-1 0,0 1 0,0-1-1,-1 1 1,1 0 0,0-1 0,-1 1-1,1-1 1,-1 1 0,0-1-1,1 0 1,-1 1 0,0-1 0,0 0-1,0 1 1,0-1 0,0 0 0,0 0-1,-2 1 1,-6 7 51,0-1-1,0 0 0,-1 0 1,0-1-1,0-1 0,-1 0 1,0 0-1,0-1 1,0 0-1,-1-1 0,1 0 1,-20 3-1,30-7-31,0 0-1,0 0 1,0 1-1,0-1 1,0 0-1,0 0 0,0 0 1,0 0-1,0 0 1,0 0-1,0-1 1,0 1-1,0 0 1,0 0-1,0-1 0,0 1 1,1-1-1,-1 1 1,0-1-1,0 1 1,0-1-1,1 1 1,-1-1-1,0 0 1,0 1-1,1-1 0,-1 0 1,1 0-1,-1 1 1,0-1-1,1 0 1,0 0-1,-1 0 1,1 0-1,-1 0 0,1 0 1,0 0-1,0 0 1,0 0-1,-1-1 1,5-9-12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8.778"/>
    </inkml:context>
    <inkml:brush xml:id="br0">
      <inkml:brushProperty name="width" value="0.05" units="cm"/>
      <inkml:brushProperty name="height" value="0.05" units="cm"/>
    </inkml:brush>
  </inkml:definitions>
  <inkml:trace contextRef="#ctx0" brushRef="#br0">1 480 16796,'2'2'605,"1"0"-1,0-1 1,-1 1 0,1 0 0,0-1 0,0 0 0,0 1 0,6 0 0,-8-1-499,1-1 1,0 0-1,0 0 1,0-1-1,0 1 1,0 0-1,-1-1 1,1 1-1,0-1 1,0 1-1,-1-1 1,1 0-1,0 0 1,-1 0-1,1 0 1,2-2-1,2-1-13,-1-1-1,0 1 0,0-1 0,0 0 0,0 0 0,-1-1 1,0 1-1,6-13 0,-17 33-70,-13 34-26,19-47 2,1 1 0,-1 0 0,0 0 1,1 0-1,-1 0 0,1 0 0,0 0 0,0 1 1,0-1-1,1 0 0,-1 0 0,1 0 0,-1 0 0,3 4 1,-2-6 1,0 1 1,1-1-1,-1 1 0,1-1 1,-1 0-1,1 0 1,0 1-1,-1-1 1,1 0-1,0 0 1,0-1-1,0 1 1,0 0-1,0-1 0,0 1 1,0-1-1,0 1 1,0-1-1,0 0 1,0 0-1,0 0 1,0 0-1,0 0 0,0-1 1,3 0-1,10-1 6,0-1 1,18-6-1,-29 8-7,125-49-238,-89 32-450,71-20-1,-109 37 616,-1 1-1,1-1 0,0 1 1,0-1-1,-1 1 0,1 0 1,0 0-1,0 0 0,-1 0 0,1 0 1,0 0-1,3 1 0,-4 0 10,-1 0-1,1-1 1,-1 1-1,0-1 1,1 1 0,-1 0-1,0-1 1,0 1-1,1 0 1,-1 0-1,0-1 1,0 1-1,0 0 1,0-1-1,0 1 1,0 0-1,0 0 1,0-1-1,0 1 1,0 0-1,0 0 1,-1-1-1,1 1 1,0 0-1,0-1 1,-1 1-1,1 0 1,0-1-1,-1 2 1,2 0-1347,3-5 936,7-4 16,11-17-367,0-1 1,-1-1-1,26-42 1,42-91 255,-80 141 681,-2 5 182,-1 0-1,0 0 1,8-26-1,-38 86 2128,20-37-2209,-71 182 2626,66-167-2467,3 0-1,0 1 1,1 0-1,1 0 1,1 48-1,2-71-331,2-1-1,-1 1 0,0 0 1,1 0-1,-1 0 0,1 0 1,0 0-1,0-1 0,0 1 1,0 0-1,0-1 0,1 1 1,-1-1-1,1 1 0,0-1 1,-1 0-1,1 0 0,3 3 1,-4-5-25,0 1 1,0 0 0,0-1 0,0 1-1,0-1 1,0 1 0,1-1-1,-1 0 1,0 1 0,0-1 0,1 0-1,-1 0 1,0 0 0,0 0-1,1 0 1,-1 0 0,2-1 0,-1 1-4,1-1 0,-1 0 1,0 0-1,1 0 1,-1 0-1,0-1 0,0 1 1,1-1-1,-1 1 1,0-1-1,1-2 0,5-4 20,-1 0-1,-1 0 0,0-1 0,0 0 0,-1-1 0,7-15 0,-3 3 10,12-45 0,-20 64-38,-1-1 1,0 1 0,1-1 0,-1 1 0,0-1 0,-1 0-1,0-4 1,1 8-2,0-1 0,0 1 0,0 0 0,0-1-1,0 1 1,0 0 0,-1-1 0,1 1 0,0 0 0,0-1 0,0 1-1,0 0 1,-1-1 0,1 1 0,0 0 0,0 0 0,-1-1 0,1 1-1,0 0 1,0 0 0,-1-1 0,1 1 0,0 0 0,-1 0-1,1 0 1,0 0 0,0 0 0,-1-1 0,0 2-2,0-1 0,0 0 0,1 1-1,-1-1 1,0 1 0,0-1 0,1 1 0,-1-1 0,0 1 0,1 0 0,-1-1 0,1 1-1,-1 0 1,1 0 0,-1-1 0,1 1 0,-1 1 0,-5 9-12,0 1 0,0 0-1,-6 22 1,11-29 23,-1 0 0,1-1-1,0 1 1,1 0 0,-1 0-1,1-1 1,0 1 0,0 0-1,0 0 1,1 0 0,-1 0-1,1-1 1,3 8 0,-3-10 0,0 0 1,0 0-1,1-1 1,-1 1 0,1 0-1,-1-1 1,1 1-1,0-1 1,0 1-1,-1-1 1,1 0 0,0 0-1,0 1 1,0-2-1,1 1 1,-1 0 0,0 0-1,0-1 1,0 1-1,1-1 1,-1 1 0,0-1-1,0 0 1,1 0-1,1 0 1,5-1 22,0 0 0,0 0 1,-1-1-1,1 0 0,10-3 0,-4-1-22,0 0 0,0-1 0,-1 0 1,0-1-1,0-1 0,-1 0 0,0 0 0,-1-2 0,0 1 0,0-2 0,-2 0 0,1 0 0,-1 0 0,10-20 0,-19 32-12,0-1-1,-1 0 1,1 0-1,-1 1 1,1-1-1,-1 0 1,0 0-1,1 0 1,-1 0-1,0 0 1,0 1-1,1-1 1,-1 0 0,0 0-1,0 0 1,0 0-1,0 0 1,0 0-1,0 0 1,-1 0-1,1 0 1,0 1-1,0-1 1,-1 0-1,1 0 1,-1-1-1,0 2 2,0 0 0,1 0-1,-1 0 1,0 0 0,0 0 0,0 0-1,0 0 1,1 0 0,-1 0 0,0 0-1,0 0 1,0 1 0,0-1 0,1 0-1,-1 1 1,0-1 0,0 0 0,1 1-1,-1-1 1,0 1 0,1-1 0,-1 1-1,1 0 1,-1-1 0,0 1-1,1 0 1,-1 1 0,-9 8 25,1 1 1,-15 23-1,21-31-9,1 1 1,0 0-1,0-1 1,0 1 0,1 0-1,-1 0 1,1 0-1,0 0 1,0 0-1,1 0 1,-1 0-1,1 0 1,0 0-1,0 8 1,1-10-7,-1-1 1,1 0-1,-1 0 1,1 1-1,0-1 1,0 0-1,0 0 0,-1 0 1,1 0-1,0 0 1,0 0-1,0 0 0,1 0 1,-1 0-1,0 0 1,0-1-1,0 1 0,1 0 1,-1-1-1,0 1 1,1-1-1,-1 0 1,0 1-1,1-1 0,-1 0 1,1 0-1,-1 0 1,0 0-1,1 0 0,-1 0 1,2 0-1,5-1 23,0 0 0,0 0 0,0-1 0,8-3 0,2-1 19,-1-2-1,28-15 1,10-5-35,-55 28-17,0 0 1,1 0-1,-1 0 1,0 0-1,0 0 0,0-1 1,0 1-1,1 0 0,-1 0 1,0 0-1,0 0 0,0 0 1,0 0-1,1 0 0,-1 0 1,0 0-1,0 0 0,0 0 1,1 0-1,-1 0 1,0 0-1,0 0 0,0 0 1,0 0-1,1 0 0,-1 0 1,0 0-1,0 0 0,0 0 1,0 0-1,1 0 0,-1 0 1,0 1-1,0-1 0,0 0 1,0 0-1,1 0 1,-1 0-1,0 0 0,0 0 1,0 1-1,0-1 0,0 0 1,0 0-1,0 0 0,0 0 1,1 1-1,-1-1 0,0 0 1,0 0-1,0 0 0,0 1 1,0-1-1,0 0 0,0 0 1,0 0-1,0 0 1,0 1-1,0-1 0,0 0 1,0 1-1,-5 12-54,4-10 45,-11 28-68,8-21 62,0-1 1,0 1-1,1 0 0,1 0 1,-1 0-1,2 0 0,-2 15 1,3-23 19,0 0 1,0-1-1,1 1 1,-1-1-1,0 1 1,0-1-1,1 1 1,-1-1 0,1 1-1,0-1 1,-1 1-1,1-1 1,0 1-1,0-1 1,0 0-1,0 0 1,0 1-1,0-1 1,0 0-1,0 0 1,2 1 0,-1-1-1,1 1 1,-1-1-1,1-1 1,-1 1 0,1 0-1,-1-1 1,1 1 0,-1-1-1,1 0 1,-1 0 0,1 0-1,2 0 1,4-1-25,-1 0 0,1-1 1,-1 0-1,0-1 0,1 0 0,14-7 1,-13 4-125,0-1 0,0 0 0,-1-1 0,1 1 0,-2-2 0,1 0 0,-1 0 0,13-19 0,0-7-788,23-50 0,-31 57 361,1 1 0,1 0 0,30-38 0,-13 28 340,2 3-1,1 0 0,2 3 1,48-33-1,-85 64 254,0 0 1,0 0-1,0 0 0,0 1 0,0-1 0,-1 0 0,1 0 1,0 0-1,0 0 0,0 1 0,0-1 0,0 0 1,0 0-1,0 0 0,0 0 0,1 0 0,-1 1 0,0-1 1,0 0-1,0 0 0,0 0 0,0 0 0,0 1 0,0-1 1,0 0-1,0 0 0,0 0 0,0 0 0,1 0 0,-1 0 1,0 0-1,0 1 0,0-1 0,0 0 0,0 0 0,0 0 1,1 0-1,-1 0 0,0 0 0,0 0 0,0 0 0,0 0 1,0 0-1,1 0 0,-1 0 0,0 0 0,0 0 0,0 0 1,0 0-1,1 0 0,-1 0 0,0 0 0,0 0 0,0 0 1,0 0-1,0 0 0,1 0 0,-1 0 0,0 0 0,0 0 1,0 0-1,0-1 0,0 1 0,1 0 0,-1 0 0,-5 14 493,-15 28 376,-1-3-372,3 1 0,1 1 0,-18 70 0,34-108-496,-5 25 327,-6 56 1,12-77-297,-1 0-1,1-1 0,0 1 0,1 0 1,0-1-1,0 1 0,0-1 1,1 1-1,0-1 0,0 1 1,0-1-1,1 0 0,0 0 1,6 8-1,-9-13-47,1 0 1,-1-1-1,0 1 1,1-1-1,-1 1 0,0-1 1,1 1-1,-1-1 1,1 1-1,-1-1 0,1 0 1,-1 1-1,1-1 0,-1 1 1,1-1-1,0 0 1,-1 0-1,1 1 0,-1-1 1,1 0-1,0 0 1,-1 0-1,2 1 0,0-14 80,-10-23-28,-52-99-90,34 82 56,-19-58 0,44 107-2,0 0-1,0-1 1,0 1-1,0 0 1,0 0-1,1 0 1,0-1-1,0-3 1,0 7-14,0 0-1,1 0 1,-1 0 0,0 0-1,1 0 1,-1 0 0,0 0 0,1 0-1,-1 0 1,1 1 0,0-1-1,-1 0 1,1 0 0,0 1 0,-1-1-1,1 0 1,0 1 0,0-1 0,-1 1-1,1-1 1,0 1 0,0-1-1,0 1 1,0 0 0,0-1 0,0 1-1,0 0 1,0 0 0,0-1-1,0 1 1,0 0 0,0 0 0,0 0-1,0 0 1,0 1 0,0-1-1,1 0 1,12 3-70,1 0 1,-1 0-1,0 2 0,18 7 1,-18-6-364,1-1 1,0 0 0,22 4 0,-26-11 48,-13-7-139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257"/>
    </inkml:context>
    <inkml:brush xml:id="br0">
      <inkml:brushProperty name="width" value="0.05" units="cm"/>
      <inkml:brushProperty name="height" value="0.05" units="cm"/>
    </inkml:brush>
  </inkml:definitions>
  <inkml:trace contextRef="#ctx0" brushRef="#br0">41 23 20812,'-22'-7'1993,"11"0"-1345,4 1-296,8 5 520,6-1-800,3 2 208,2 2-200,-5-2-360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827"/>
    </inkml:context>
    <inkml:brush xml:id="br0">
      <inkml:brushProperty name="width" value="0.05" units="cm"/>
      <inkml:brushProperty name="height" value="0.05" units="cm"/>
    </inkml:brush>
  </inkml:definitions>
  <inkml:trace contextRef="#ctx0" brushRef="#br0">168 177 17892,'-2'-2'183,"0"-1"-1,-1 1 1,1 0 0,0 0-1,-1-1 1,1 2 0,-1-1 0,0 0-1,0 1 1,0-1 0,0 1-1,0 0 1,0 0 0,-4-1 0,4 2-119,1-1 1,-1 2 0,1-1 0,-1 0 0,1 1 0,-1-1-1,1 1 1,-1 0 0,1-1 0,-1 1 0,1 1 0,0-1 0,-1 0-1,1 0 1,0 1 0,0-1 0,0 1 0,-2 2 0,-4 4-8,1 0 0,0 0 1,0 1-1,1-1 0,0 2 1,0-1-1,1 1 0,-6 16 1,8-19-58,1 0 0,0 0 0,0 0 0,0 0 0,1 0 0,0 0 0,0 0 1,1 0-1,0 1 0,1-1 0,-1 0 0,1 0 0,4 13 0,-5-18 1,0-1 0,1 0 0,0 1-1,-1-1 1,1 0 0,-1 1 0,1-1 0,0 0 0,0 0-1,0 0 1,0 0 0,0 0 0,0 0 0,0 0 0,0 0-1,0 0 1,1 0 0,-1-1 0,0 1 0,0 0 0,1-1-1,1 1 1,-1-1 1,1 1 0,-1-1-1,0-1 1,0 1 0,1 0 0,-1 0-1,0-1 1,0 1 0,0-1 0,0 0-1,0 0 1,1 0 0,1-1 0,5-4 4,-1 1 1,1-2-1,-1 0 1,0 0-1,8-9 1,5-8 116,0-2 0,-2 0 0,-1-1 0,-1-1 0,-1-1 1,-2 0-1,-1-1 0,10-32 0,-22 57-52,1-1 1,0 0-1,-1 0 0,0 0 0,-1 0 1,1 1-1,-1-1 0,-1-9 1,1 15-67,0-1 0,0 1 0,-1 0 0,1 0 1,0 0-1,0 0 0,0 0 0,0 0 1,0-1-1,0 1 0,0 0 0,0 0 0,-1 0 1,1 0-1,0 0 0,0 0 0,0 0 1,0 0-1,0 0 0,-1-1 0,1 1 0,0 0 1,0 0-1,0 0 0,0 0 0,-1 0 1,1 0-1,0 0 0,0 0 0,0 0 0,0 0 1,0 0-1,-1 0 0,1 0 0,0 1 1,0-1-1,0 0 0,0 0 0,-1 0 0,1 0 1,0 0-1,0 0 0,0 0 0,0 0 1,0 0-1,0 0 0,-1 1 0,1-1 1,0 0-1,0 0 0,0 0 0,0 0 0,0 0 1,0 1-1,0-1 0,0 0 0,0 0 1,0 0-1,0 0 0,0 1 0,-6 7 48,1 0 0,1 1 0,-1-1-1,1 1 1,1 0 0,0 0 0,0 1 0,1-1 0,-2 13-1,0-4-5,-4 21-5,-5 44 1,12-67-46,0 0 1,1 0 0,1 0-1,0 0 1,6 27 0,-6-40-37,0 0 0,0 0 0,0 1 1,0-1-1,0 0 0,1 0 0,-1 0 0,1 0 1,0-1-1,0 1 0,0 0 0,0-1 0,0 1 1,1-1-1,-1 0 0,1 0 0,0 0 1,-1 0-1,1 0 0,6 2 0,-6-3-43,0 0 0,0-1 0,0 0 0,1 1 0,-1-1 0,0 0 0,0-1 0,0 1 0,1 0 0,-1-1 0,0 0 0,0 0 0,0 0 0,0 0 0,0 0 0,0-1 0,0 1 0,0-1 0,-1 0 0,1 0 0,3-3-1,5-5-57,0-1-1,-2 0 0,1-1 0,-1 0 0,-1 0 0,8-14 0,14-37-580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190"/>
    </inkml:context>
    <inkml:brush xml:id="br0">
      <inkml:brushProperty name="width" value="0.05" units="cm"/>
      <inkml:brushProperty name="height" value="0.05" units="cm"/>
    </inkml:brush>
  </inkml:definitions>
  <inkml:trace contextRef="#ctx0" brushRef="#br0">59 39 15547,'-8'31'1660,"-11"30"0,13-44-1225,0 0-1,1 1 0,1 0 0,0 0 0,1 0 0,0 36 0,3-52-444,0 1-1,0-1 1,1 0 0,-1 1-1,1-1 1,0 0-1,-1 1 1,1-1 0,0 0-1,0 0 1,0 0 0,1 0-1,-1 0 1,0 0 0,1 0-1,2 3 1,-2-4-24,-1 0 0,0-1 0,1 1 1,-1 0-1,1-1 0,-1 1 0,1-1 1,-1 0-1,1 1 0,0-1 0,-1 0 0,1 0 1,-1 0-1,1 0 0,-1 0 0,1 0 1,0 0-1,-1-1 0,1 1 0,-1-1 0,1 1 1,-1-1-1,1 1 0,-1-1 0,0 0 1,2-1-1,5-3-125,-1 0 0,0-1 1,0 0-1,0 0 0,-1 0 0,0-1 0,0 0 1,-1-1-1,6-10 0,37-77-749,-41 79 801,52-129 456,-135 418 2769,68-241-2961,2 1-1,1-1 1,1 1-1,2 46 1,2-74-252,1-1 0,0 1 0,0-1 0,0 1 1,0-1-1,4 8 0,-5-12 81,0 1-1,0 0 1,1-1 0,-1 1-1,0 0 1,1-1 0,-1 1-1,1-1 1,-1 1 0,0-1-1,1 1 1,-1-1 0,1 1-1,0-1 1,-1 0 0,1 1-1,-1-1 1,1 0 0,-1 1-1,1-1 1,0 0 0,-1 0-1,1 0 1,0 1 0,-1-1 0,1 0-1,0 0 1,-1 0 0,1 0-1,0 0 1,-1 0 0,1 0-1,0 0 1,-1-1 0,1 1-1,0 0 1,-1 0 0,1 0-1,0-1 1,-1 1 0,1 0-1,-1-1 1,1 1 0,-1-1-1,1 1 1,-1 0 0,1-1-1,-1 1 1,1-1 0,-1 1-1,1-1 1,-1 0 0,17-20-312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605"/>
    </inkml:context>
    <inkml:brush xml:id="br0">
      <inkml:brushProperty name="width" value="0.05" units="cm"/>
      <inkml:brushProperty name="height" value="0.05" units="cm"/>
    </inkml:brush>
  </inkml:definitions>
  <inkml:trace contextRef="#ctx0" brushRef="#br0">43 133 17844,'4'1'284,"-1"0"1,0 0-1,1 0 0,-1-1 1,0 1-1,1-1 1,-1 0-1,1 0 0,-1 0 1,0 0-1,1-1 1,-1 1-1,1-1 0,-1 0 1,5-2-1,7-2 380,-1-1 0,14-9-1,-23 13-484,64-39 1078,-62 36-1171,0 0-1,0-1 1,0 1-1,-1-1 1,0 0 0,10-14-1,-16 19-82,0 1 0,1 0-1,-1 0 1,0 0-1,0 0 1,0-1 0,0 1-1,0 0 1,0 0 0,1 0-1,-1-1 1,0 1 0,0 0-1,0 0 1,0 0-1,0-1 1,0 1 0,0 0-1,0 0 1,0 0 0,0-1-1,0 1 1,0 0-1,0 0 1,0 0 0,0-1-1,0 1 1,0 0 0,0 0-1,0 0 1,-1-1 0,1 1-1,0 0 1,0 0-1,0 0 1,0-1 0,0 1-1,0 0 1,-1 0 0,1 0-1,0-1 1,-12 1 51,-12 5-3,9 2-37,1 0-1,-1 0 1,1 2-1,0 0 0,1 0 1,0 1-1,-16 17 1,13-11-15,0 1 0,2 0 1,0 2-1,-20 34 0,29-43-1,0-1 0,1 2 0,0-1 0,0 0 0,2 1-1,-1-1 1,-1 12 0,4-19-19,0 0 0,-1 0-1,1 0 1,0 0 0,0-1 0,1 1-1,-1 0 1,0 0 0,1 0 0,0 0-1,0 0 1,0-1 0,0 1 0,0 0-1,1-1 1,-1 1 0,1-1 0,-1 1-1,1-1 1,0 0 0,0 1 0,0-1-1,0 0 1,1 0 0,-1-1 0,0 1-1,1 0 1,-1-1 0,1 0-1,5 3 1,1-2-93,0-1 0,0 1 0,1-1 0,-1-1 0,1 0 0,-1 0 0,0-1 0,1 0 0,-1-1-1,0 0 1,0 0 0,16-7 0,33-12-262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1.947"/>
    </inkml:context>
    <inkml:brush xml:id="br0">
      <inkml:brushProperty name="width" value="0.05" units="cm"/>
      <inkml:brushProperty name="height" value="0.05" units="cm"/>
    </inkml:brush>
  </inkml:definitions>
  <inkml:trace contextRef="#ctx0" brushRef="#br0">42 75 15619,'3'-5'298,"-1"0"0,1 0 0,-1 0-1,1 1 1,1-1 0,-1 1 0,1 0-1,-1 0 1,1 0 0,1 0 0,5-4 0,-8 6-117,1 0 0,0 0 0,0 1 0,0-1 0,0 0 0,0 1 0,0 0 0,1 0 0,-1 0 0,0 0 0,1 1 1,-1-1-1,0 1 0,1 0 0,-1 0 0,1 0 0,-1 0 0,0 0 0,5 2 0,-6-2-120,-1 1-1,1 0 1,-1-1-1,1 1 1,-1 0-1,0 0 0,1 0 1,-1 0-1,0 0 1,0 0-1,1 0 1,-1 0-1,0 0 1,0 1-1,-1-1 1,1 0-1,0 1 1,0-1-1,-1 1 1,2 1-1,-1 0-2,-1 1 1,1 0-1,-1-1 0,1 1 1,-1 0-1,0-1 1,0 1-1,-1 5 0,-2 5 4,-1-1 0,0 0-1,-9 23 1,-49 80 60,45-88-11,2 0 0,0 0-1,2 2 1,1-1 0,-10 41 0,21-67-84,1 0 0,-1 1 0,1-1 0,0 0 1,-1 1-1,1-1 0,1 0 0,-1 1 0,1-1 0,-1 0 0,2 5 0,-1-7-13,0 1-1,0-1 0,0 0 0,-1 0 1,1 1-1,0-1 0,1 0 0,-1 0 1,0 0-1,0 0 0,0-1 0,1 1 0,-1 0 1,0 0-1,1-1 0,-1 1 0,0-1 1,1 1-1,-1-1 0,1 1 0,-1-1 1,1 0-1,-1 0 0,1 0 0,-1 0 0,1 0 1,1 0-1,8-1-9,1-1 0,-1 0 0,0 0 0,0-1 0,0-1 0,0 0 0,17-9 0,-19 9-322,-1-1-1,0 0 1,0 0 0,0-1 0,-1 0 0,0 0-1,0-1 1,0 0 0,9-12 0,-15 17 254,0 0 1,1 0-1,-1 0 0,0 0 1,0 0-1,0 0 0,-1 0 1,1 0-1,0-1 0,-1 1 1,1 0-1,-1 0 1,0-1-1,0 1 0,0 0 1,0-1-1,0 1 0,0 0 1,-1 0-1,1-1 0,-2-1 1,-9-19-858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336"/>
    </inkml:context>
    <inkml:brush xml:id="br0">
      <inkml:brushProperty name="width" value="0.05" units="cm"/>
      <inkml:brushProperty name="height" value="0.05" units="cm"/>
    </inkml:brush>
  </inkml:definitions>
  <inkml:trace contextRef="#ctx0" brushRef="#br0">1 40 17972,'11'5'1664,"11"-2"-1040,7-1-264,15-2 553,9-3-473,7-3-792,2-3-136,-8-2 448,-4-1-225,-7 4-295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787"/>
    </inkml:context>
    <inkml:brush xml:id="br0">
      <inkml:brushProperty name="width" value="0.05" units="cm"/>
      <inkml:brushProperty name="height" value="0.05" units="cm"/>
    </inkml:brush>
  </inkml:definitions>
  <inkml:trace contextRef="#ctx0" brushRef="#br0">12 147 15891,'-4'17'1241,"2"-8"-873,0-1-1,1 1 1,0 0 0,0 0 0,0 0 0,2 0-1,-1-1 1,1 1 0,2 11 0,-3-19-309,1 0 0,0 1-1,-1-1 1,1 0 0,0 0 0,-1 0 0,1 0 0,0 0 0,0 0 0,0 0 0,0 0-1,0 0 1,0 0 0,0-1 0,0 1 0,0 0 0,1-1 0,-1 1 0,0-1 0,0 1-1,1-1 1,-1 0 0,0 1 0,1-1 0,-1 0 0,0 0 0,1 0 0,-1 0 0,0 0 0,1 0-1,-1 0 1,0-1 0,0 1 0,1 0 0,0-1 0,7-2 42,-1 0 1,0 0-1,0-1 1,9-5-1,-15 8-77,72-45 106,13-7-133,-83 51 0,1-1 0,-1 1 0,1 0 0,0 1 0,0-1 0,-1 1 0,1 0 0,7-1 0,-10 2 10,-1 0 0,0 0 1,1 1-1,-1-1 1,0 0-1,1 1 0,-1-1 1,0 1-1,0-1 0,0 1 1,1 0-1,-1-1 0,0 1 1,0 0-1,0 0 1,0 0-1,0 0 0,0 0 1,0 0-1,0 0 0,-1 0 1,1 0-1,0 0 0,-1 0 1,1 1-1,-1-1 1,1 0-1,-1 0 0,1 1 1,-1-1-1,0 0 0,0 1 1,0-1-1,0 2 0,2 10 167,-1 0-1,-2 19 1,0-24-48,1 1 1,0-1 0,0 1-1,1 0 1,0-1-1,0 1 1,1-1-1,0 0 1,4 10-1,-5-17-99,0 1 0,0-1 0,0 0 0,0 1 0,0-1-1,0 0 1,1 0 0,-1 0 0,0 0 0,1 0 0,-1 0 0,1 0 0,-1-1 0,1 1-1,-1 0 1,1-1 0,-1 1 0,1-1 0,0 0 0,-1 1 0,1-1 0,0 0 0,-1 0-1,1 0 1,0 0 0,0 0 0,-1-1 0,1 1 0,-1 0 0,1-1 0,0 1-1,1-2 1,8-2 44,0 0-1,-1-1 0,16-9 0,-24 13-62,81-50-246,34-19-2243,-93 64 1200,-16 6-83,-12 5-1588,2-5 2802,0 1 0,0 0-1,0 0 1,1-1 0,-1 1 0,0-1-1,0 0 1,0 1 0,0-1 0,-2 0 0,-14-1-523</inkml:trace>
  <inkml:trace contextRef="#ctx0" brushRef="#br0" timeOffset="1">528 1 13339,'8'9'960,"2"3"-800,2 1-240,6-1 384,2-2-112,13-4-144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209"/>
    </inkml:context>
    <inkml:brush xml:id="br0">
      <inkml:brushProperty name="width" value="0.05" units="cm"/>
      <inkml:brushProperty name="height" value="0.05" units="cm"/>
    </inkml:brush>
  </inkml:definitions>
  <inkml:trace contextRef="#ctx0" brushRef="#br0">152 0 18436,'-53'39'3809,"35"-28"-2572,-24 21 0,38-28-1116,0 0 1,0 0-1,1 0 0,-1 0 0,1 1 0,0 0 1,0-1-1,0 1 0,1 0 0,-3 8 0,5-12-126,0-1-1,-1 1 0,1 0 0,0-1 1,0 1-1,0 0 0,0-1 0,0 1 1,1-1-1,-1 1 0,0 0 0,0-1 1,0 1-1,0-1 0,1 1 0,-1 0 1,0-1-1,1 1 0,-1-1 0,0 1 1,1-1-1,-1 1 0,1-1 0,-1 1 1,1-1-1,-1 0 0,1 1 0,-1-1 1,1 1-1,-1-1 0,1 0 1,-1 0-1,1 1 0,0-1 0,-1 0 1,1 0-1,-1 0 0,1 0 0,0 0 1,-1 1-1,1-1 0,1-1 0,34 2-689,-27-1 457,29-1-484,-17-1 166,0 2 0,0 0 1,41 7-1,-57-6 537,-1 0 0,0 0 1,0 0-1,0 0 0,0 1 0,0 0 0,0 0 0,0 0 0,-1 0 1,1 0-1,-1 1 0,1-1 0,-1 1 0,0 0 0,0 0 0,0 1 0,-1-1 1,1 0-1,-1 1 0,1 0 0,-1-1 0,0 1 0,-1 0 0,1 0 0,1 6 1,-3-5 114,1 0 0,-1 0 0,0 0 0,0 0 0,-1 0 0,1 0 0,-1 0 0,0 0 0,-1 0 0,1 0 0,-1 0 0,0 0 1,0-1-1,-1 1 0,1-1 0,-1 0 0,-6 8 0,3-5 127,0 0 0,0 0 1,-1 0-1,0-1 0,0 0 0,-1-1 0,1 1 1,-17 7-1,21-12-244,0 1 0,-1-1 0,1 0 1,0 0-1,-1-1 0,0 1 0,1 0 1,-1-1-1,1 0 0,-1 0 0,0 0 1,-4-1-1,6 0-68,0 0-1,0 1 1,0-1 0,0 0-1,0 0 1,0 0 0,0 0 0,1 0-1,-1 0 1,0 0 0,1-1-1,-1 1 1,1-1 0,-1 1 0,1-1-1,0 0 1,0 1 0,-1-1 0,1 0-1,0 0 1,1 0 0,-1 0-1,0-2 1,-4-28-426,5-4-255</inkml:trace>
  <inkml:trace contextRef="#ctx0" brushRef="#br0" timeOffset="1">545 135 18348,'20'8'2224,"-1"-2"-1319,-3-3-385,5-4 1552,2-4-1120,6-5-440,1-3-111,0-1-393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451"/>
    </inkml:context>
    <inkml:brush xml:id="br0">
      <inkml:brushProperty name="width" value="0.05" units="cm"/>
      <inkml:brushProperty name="height" value="0.05" units="cm"/>
    </inkml:brush>
  </inkml:definitions>
  <inkml:trace contextRef="#ctx0" brushRef="#br0">344 32 18308,'0'-1'148,"-1"-1"0,1 0 0,-1 0 0,0 0 0,0 1 0,0-1 0,0 0 0,0 1 0,0-1 0,0 1 0,0-1 0,-1 1 0,1-1 0,-1 1 0,1 0 0,-1 0 0,1 0 0,-1 0 0,-2-1 0,2 1-20,-1 1-1,1 0 0,-1-1 0,1 1 0,-1 0 0,1 0 0,-1 0 0,1 1 0,-1-1 0,1 1 0,0-1 0,-1 1 0,1 0 0,-1 0 0,-3 2 0,-10 5 124,1 1-1,1 1 1,-1 0-1,2 1 1,-1 0 0,2 2-1,-1-1 1,-19 28-1,8-7-211,2 1-1,-31 66 0,46-85-36,1 0 0,-9 31-1,14-43-4,0 1 0,0-1 0,0 1-1,1 0 1,0-1 0,-1 1-1,1 0 1,1-1 0,-1 1 0,0 0-1,1-1 1,0 1 0,0-1-1,0 1 1,0-1 0,0 1 0,1-1-1,0 1 1,2 2 0,-3-5 0,0 0 0,0 0 0,1 0 0,-1 0 0,1 0 0,-1 0 0,1 0 0,-1 0 1,1-1-1,-1 1 0,1-1 0,0 1 0,-1-1 0,1 0 0,0 1 0,-1-1 0,1 0 0,0 0 0,0 0 0,-1-1 0,1 1 1,0 0-1,-1 0 0,1-1 0,0 1 0,-1-1 0,1 0 0,-1 0 0,1 1 0,-1-1 0,3-1 0,4-4-7,0 1-1,1-2 0,12-12 1,-13 12 12,0-1 1,-1 0 0,0 0-1,0-1 1,-1 0 0,0 0-1,0 0 1,-1-1 0,-1 0-1,1 0 1,-2 0 0,5-18-1,-10 22-14,-4 10-5,-5 10-8,7-8 16,0 1 0,1-1 0,0 1 0,0 0 0,0 0 0,1 0 0,0 0 0,0 1 0,1-1 1,0 1-1,0-1 0,1 10 0,0-16 6,0 1 1,0-1-1,0 0 0,0 0 1,0 0-1,0 0 1,1 0-1,-1 0 0,0 0 1,1 0-1,-1 0 1,1 0-1,-1 0 0,1 0 1,0 0-1,-1 0 1,1-1-1,0 1 1,0 0-1,-1 0 0,1-1 1,0 1-1,0 0 1,0-1-1,0 1 0,0-1 1,0 1-1,0-1 1,0 0-1,0 1 0,0-1 1,0 0-1,0 0 1,0 0-1,0 0 1,0 0-1,1 0 0,-1 0 1,0 0-1,0 0 1,2-1-1,3 0-9,0-1 0,0 0 0,0 0 0,0 0 0,-1-1 1,8-4-1,17-14-76,47-40 1,-47 36 34,40-27 1,-69 52 50,-1 0 1,1-1-1,-1 1 1,1-1-1,0 1 0,-1 0 1,1-1-1,-1 1 1,1 0-1,0 0 1,-1 0-1,1-1 1,0 1-1,-1 0 1,1 0-1,0 0 1,-1 0-1,1 0 1,0 0-1,-1 0 1,2 1-1,-2-1 1,0 0 1,1 1-1,-1-1 0,0 0 0,0 1 0,1-1 1,-1 1-1,0-1 0,0 1 0,0-1 1,0 1-1,1-1 0,-1 0 0,0 1 1,0-1-1,0 1 0,0-1 0,0 1 1,0-1-1,0 1 0,0-1 0,-1 1 1,-9 34-14,8-30 11,-17 47-21,-26 83-314,42-112-362,4-16 422,4-12 71,4-11-48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629"/>
    </inkml:context>
    <inkml:brush xml:id="br0">
      <inkml:brushProperty name="width" value="0.05" units="cm"/>
      <inkml:brushProperty name="height" value="0.05" units="cm"/>
    </inkml:brush>
  </inkml:definitions>
  <inkml:trace contextRef="#ctx0" brushRef="#br0">83 0 17772,'2'5'1712,"-8"13"-1128,-5 7-280,-2 12 1097,0 6-473,-2 11-544,4 2-200,4-1-232,0-4-96,5-13-360,2-8-152,4-23-489,4-11-359,-1-24 1024,-3-6-304,0-13-88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083"/>
    </inkml:context>
    <inkml:brush xml:id="br0">
      <inkml:brushProperty name="width" value="0.05" units="cm"/>
      <inkml:brushProperty name="height" value="0.05" units="cm"/>
    </inkml:brush>
  </inkml:definitions>
  <inkml:trace contextRef="#ctx0" brushRef="#br0">1 57 14475,'2'-24'1760,"4"9"-903,6 5-281,6 6 992,5 1-128,10 4-271,4 4-97,6-4-376,3 1-160,0-2-200,-3 0-136,-6 0-416,-2 0-280,-14 0-576,-5 1-120,-13 2 800,-4 4-249,-15 5-127</inkml:trace>
  <inkml:trace contextRef="#ctx0" brushRef="#br0" timeOffset="1">23 207 16828,'11'15'1952,"16"-10"-840,6-3-376,14-5 969,3-4-233,5-3-392,-1-2-272,-5-1-719,-6 3-498,-16 3 1234,-8 3-889,-16 4-80,-6 3-64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438"/>
    </inkml:context>
    <inkml:brush xml:id="br0">
      <inkml:brushProperty name="width" value="0.05" units="cm"/>
      <inkml:brushProperty name="height" value="0.05" units="cm"/>
    </inkml:brush>
  </inkml:definitions>
  <inkml:trace contextRef="#ctx0" brushRef="#br0">0 15 15699,'8'25'1473,"7"-10"-1017,5-8-216,12-4 184,1-3-392,4-15 160,0-3-184,2-14-232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905"/>
    </inkml:context>
    <inkml:brush xml:id="br0">
      <inkml:brushProperty name="width" value="0.05" units="cm"/>
      <inkml:brushProperty name="height" value="0.05" units="cm"/>
    </inkml:brush>
  </inkml:definitions>
  <inkml:trace contextRef="#ctx0" brushRef="#br0">15 208 14675,'-6'34'1355,"4"-24"-1065,-1 0 1,2 0-1,-1 0 0,1 0 1,1 1-1,0-1 0,1 0 1,0 1-1,2 10 0,-3-20-238,1 1-1,-1-1 0,1 0 0,-1 0 1,1 0-1,0 0 0,-1 0 1,1 0-1,0 0 0,0 0 0,-1 0 1,1 0-1,0 0 0,0-1 0,0 1 1,0 0-1,0-1 0,1 1 1,-1 0-1,0-1 0,0 0 0,0 1 1,0-1-1,1 0 0,-1 1 0,0-1 1,0 0-1,0 0 0,1 0 1,-1 0-1,0 0 0,0 0 0,1 0 1,-1-1-1,2 0 0,5-1 105,-1-1 0,0 0 0,1 0 0,10-7 0,-11 6-48,51-31 394,-35 20-331,0 1-1,2 0 1,0 2 0,49-16-1,-71 27-165,0 0-1,0 0 0,0 1 1,0 0-1,0-1 0,0 1 0,0 0 1,0 0-1,0 1 0,0-1 1,0 1-1,0-1 0,0 1 1,0 0-1,0 0 0,4 3 1,-5-3-2,0 1 1,-1-1-1,1 1 1,0 0-1,-1-1 1,1 1 0,-1 0-1,1 0 1,-1 0-1,0 1 1,0-1-1,0 0 1,0 0-1,0 1 1,-1-1 0,1 0-1,-1 1 1,1-1-1,-1 0 1,0 5-1,0 7 62,-1 1-1,-4 23 1,2-26 47,2-1 1,-1 1-1,2 0 1,0 17-1,0-28-94,0 0-1,1-1 0,-1 1 0,0 0 0,0 0 1,0 0-1,1 0 0,-1 0 0,0 0 0,1 0 1,-1-1-1,1 1 0,-1 0 0,1 0 0,0-1 0,-1 1 1,1 0-1,0-1 0,-1 1 0,1 0 0,0-1 1,0 1-1,-1-1 0,1 1 0,0-1 0,0 0 1,0 1-1,0-1 0,0 0 0,0 0 0,0 1 1,-1-1-1,3 0 0,1 0-126,1 0-1,0-1 1,0 0-1,0 0 1,6-2 0,10-1-808,-23 4 560</inkml:trace>
  <inkml:trace contextRef="#ctx0" brushRef="#br0" timeOffset="1">363 7 19476,'13'-7'1472,"-4"7"-1127,-2 0-321,0 6 80,0 0-2457,0 2 2097,1 2-360,9-1-248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342"/>
    </inkml:context>
    <inkml:brush xml:id="br0">
      <inkml:brushProperty name="width" value="0.05" units="cm"/>
      <inkml:brushProperty name="height" value="0.05" units="cm"/>
    </inkml:brush>
  </inkml:definitions>
  <inkml:trace contextRef="#ctx0" brushRef="#br0">124 1 17316,'-3'15'553,"0"0"1,-1-1 0,0 1 0,-8 16-1,-4 10 343,-43 176 1350,51-172-1915,1 0 0,0 88 0,6-128-303,2-1 1,-1 1 0,0 0 0,1-1 0,0 1-1,0 0 1,0-1 0,1 1 0,0-1 0,2 5-1,-4-8-18,0-1-1,1 1 0,0 0 0,-1-1 1,1 1-1,-1-1 0,1 1 0,0-1 0,-1 1 1,1-1-1,0 1 0,0-1 0,-1 1 1,1-1-1,0 0 0,0 0 0,0 1 1,0-1-1,-1 0 0,1 0 0,0 0 1,1 0-1,0 0 6,0-1 0,0 1 0,1-1 1,-1 0-1,0 1 0,0-1 0,0 0 0,-1 0 1,1-1-1,0 1 0,0 0 0,2-3 0,19-18 211,32-39-1,-9 10 0,357-344-409,-402 392 171,-5 5-154,-11 10-117</inkml:trace>
  <inkml:trace contextRef="#ctx0" brushRef="#br0" timeOffset="1">316 415 17300,'3'30'1640,"4"-1"-1136,5-5-352,9-5 336,2-5-488,12-14 184,0-6-304,11-14-256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775"/>
    </inkml:context>
    <inkml:brush xml:id="br0">
      <inkml:brushProperty name="width" value="0.05" units="cm"/>
      <inkml:brushProperty name="height" value="0.05" units="cm"/>
    </inkml:brush>
  </inkml:definitions>
  <inkml:trace contextRef="#ctx0" brushRef="#br0">122 1 16091,'-21'19'975,"2"2"1,-20 25-1,34-40-765,0 1 0,0 0 0,1 1 0,0-1 1,1 1-1,0-1 0,0 1 0,0 0 1,1 0-1,0 0 0,-1 15 0,3-22-187,0 0 0,0 0 0,0 0-1,0 0 1,0 0 0,0 0 0,0 0-1,0 0 1,1 1 0,-1-1 0,0 0 0,1 0-1,-1 0 1,1 0 0,-1 0 0,1 0-1,0-1 1,-1 1 0,1 0 0,0 0 0,0 0-1,-1-1 1,1 1 0,0 0 0,0-1-1,0 1 1,0 0 0,0-1 0,0 1 0,0-1-1,0 0 1,0 1 0,0-1 0,0 0-1,0 0 1,0 1 0,0-1 0,1 0-1,-1 0 1,0 0 0,0-1 0,2 1 0,4-1-2,1 0 0,-1-1 0,0 0 1,1 0-1,8-4 0,21-12-155,69-42 0,-73 39 9,2 1 1,48-21 0,-77 39 102,-1 0 0,1 0 1,-1 1-1,1 0 0,0 0 0,11-1 1,-16 2 20,0 0 0,0 0 0,0 1 0,0-1 0,0 0 0,0 0 0,0 1-1,-1-1 1,1 0 0,0 1 0,0-1 0,0 1 0,0-1 0,0 1 0,-1 0 0,1-1 0,0 1 0,0 1 0,0-1 4,0 0 0,-1 0 0,1 1 0,-1-1-1,1 0 1,-1 1 0,0-1 0,1 1 0,-1-1 0,0 0 0,0 1 0,0-1-1,0 1 1,0-1 0,-1 0 0,1 3 0,-5 14 107,0 0 1,-15 32-1,13-34 58,0 0 1,2 1-1,-5 17 0,10-33-143,0 0 0,0 0 0,-1 0 0,1 0 0,0 0 0,0 0 0,0 0 0,0 0 0,0 0 0,0 1 0,1-1 0,-1 0 0,0 0 0,0 0 0,1 0-1,-1 0 1,1 0 0,-1 0 0,2 1 0,-2-1-5,1-1 0,0 0 0,-1 1 0,1-1 0,0 1 0,-1-1 0,1 0 0,0 0 0,0 0 0,-1 1-1,1-1 1,0 0 0,0 0 0,-1 0 0,1 0 0,0 0 0,0 0 0,0 0 0,-1-1 0,2 1 0,4-2 66,0 0 1,0-1-1,-1 0 1,1 1-1,6-6 1,87-68 246,-65 48-681,62-39 1,-95 66 318,0 0 1,1 0-1,-1 0 0,0 1 0,1-1 0,-1 0 1,1 1-1,-1-1 0,1 1 0,-1 0 0,1-1 1,-1 1-1,1 0 0,0 0 0,-1 0 1,3 0-1,-4 0 17,1 1 1,-1-1-1,1 1 1,-1-1-1,1 0 1,-1 1-1,0-1 1,1 1-1,-1-1 1,1 1-1,-1-1 1,0 1-1,0-1 1,1 1-1,-1-1 1,0 1-1,0 0 1,1-1-1,-1 1 1,0-1-1,0 1 1,0 0-1,0-1 1,0 1-1,0-1 1,0 1-1,0 0 1,-2 8-21,1-1-1,-1 1 1,0-1 0,-5 11-1,3-9 98,2-4-30,-6 26 204,8-31-225,0-1 0,0 1-1,0-1 1,0 1 0,0-1-1,0 1 1,0-1 0,0 1 0,0-1-1,0 1 1,0 0 0,0-1-1,0 1 1,0-1 0,0 1-1,1-1 1,-1 1 0,0-1-1,0 0 1,1 1 0,-1-1-1,0 1 1,1-1 0,-1 1 0,0-1-1,1 0 1,-1 1 0,1-1-1,-1 0 1,0 1 0,1-1-1,-1 0 1,1 0 0,-1 1-1,1-1 1,-1 0 0,1 0-1,-1 0 1,1 0 0,-1 0 0,1 0-1,0 0 1,-1 0 0,1 0-1,-1 0 1,1 0 0,-1 0-1,1 0 1,0 0 0,10-4 85,0 0 0,-1-1 0,0 0 0,0 0 0,0-1-1,0 0 1,10-10 0,11-5-15,-29 19-83,18-11-117,1 0 1,0 1-1,0 1 1,1 0-1,35-10 1,-55 21 87,0-1 1,0 1-1,0-1 1,0 1 0,0 0-1,0-1 1,0 1-1,0 0 1,0 0 0,0 1-1,0-1 1,0 0-1,0 1 1,0-1 0,0 1-1,0 0 1,0-1-1,0 1 1,2 2 0,-3-2 8,1 1 0,-1 0 1,0-1-1,0 1 0,0 0 1,-1 0-1,1-1 0,0 1 1,-1 0-1,1 0 0,-1 0 0,1 0 1,-1 0-1,0 0 0,0 0 1,0 0-1,0 0 0,0 0 1,-1 0-1,0 2 0,-1 10 44,-1 0 0,-9 23-1,8-27 37,1 1-1,0-1 0,0 1 1,1 0-1,1-1 0,-1 15 0,2-25-66,-1 1-1,1 0 1,0-1 0,0 1-1,0-1 1,1 1-1,-1-1 1,0 1-1,0 0 1,0-1-1,0 1 1,0-1-1,1 1 1,-1-1-1,0 1 1,0-1-1,1 1 1,-1-1-1,0 1 1,1-1-1,-1 0 1,1 1-1,-1-1 1,1 1 0,-1-1-1,0 0 1,1 0-1,-1 1 1,2-1-1,-1 0-34,0 0 1,0 0-1,0 0 0,0 0 0,0 0 1,1 0-1,-1 0 0,0-1 0,0 1 1,0 0-1,0-1 0,0 1 0,2-2 1,30-23-515,-2-3 294,6-5-104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132"/>
    </inkml:context>
    <inkml:brush xml:id="br0">
      <inkml:brushProperty name="width" value="0.05" units="cm"/>
      <inkml:brushProperty name="height" value="0.05" units="cm"/>
    </inkml:brush>
  </inkml:definitions>
  <inkml:trace contextRef="#ctx0" brushRef="#br0">57 28 18860,'-15'19'1966,"10"-14"-1613,1 1-1,-1-1 1,1 1-1,0 1 1,0-1 0,0 0-1,1 1 1,0 0-1,-2 8 1,5-15-336,-1 1 1,1 0-1,0-1 0,0 1 1,0 0-1,0-1 0,0 1 1,0 0-1,0-1 0,0 1 1,1 0-1,-1-1 0,0 1 1,0-1-1,0 1 0,1 0 1,-1-1-1,0 1 1,1-1-1,-1 1 0,1 0 1,-1-1-1,0 1 0,1-1 1,-1 0-1,1 1 0,-1-1 1,2 1-1,-1 0-35,1-1 1,-1 1-1,1-1 0,0 1 0,-1-1 0,1 0 1,0 0-1,-1 0 0,1 0 0,0 0 0,1 0 1,5-1-178,-1-1 1,0 1-1,0-1 1,10-4-1,15-10-771,35-23 0,-44 24 592,1 2 1,1 0 0,31-11 0,-55 23 390,1 0 0,0 1-1,0-1 1,0 1 0,-1-1-1,1 1 1,0 0 0,0 0-1,0 0 1,0 0 0,0 0 0,-1 0-1,1 1 1,2 0 0,-3-1 5,-1 1 0,1-1 0,-1 1 0,1-1 0,-1 1 0,0-1 0,1 1 0,-1 0 1,0-1-1,1 1 0,-1 0 0,0-1 0,0 1 0,1 0 0,-1-1 0,0 1 0,0 0 1,0 0-1,0-1 0,0 1 0,0 0 0,0-1 0,0 1 0,0 0 0,-1 0 0,1-1 0,0 1 1,0 0-1,-1-1 0,1 1 0,0 0 0,-1-1 0,1 1 0,0-1 0,-1 1 0,0 0 1,-6 11 428,0-1 0,-17 19 0,18-22-252,0-1 0,0 0 0,1 1 0,0 0 0,0 1 0,1-1 0,-5 14 1,9-22-191,0 1 0,0 0 1,0-1-1,0 1 1,0 0-1,0-1 1,0 1-1,0 0 1,0-1-1,0 1 1,0 0-1,1-1 1,-1 1-1,0-1 0,0 1 1,1 0-1,-1-1 1,1 1-1,-1-1 1,0 1-1,1-1 1,-1 1-1,1-1 1,-1 0-1,1 1 1,-1-1-1,1 1 0,0-1 1,-1 0-1,1 0 1,-1 1-1,1-1 1,0 0-1,-1 0 1,1 0-1,0 0 1,-1 1-1,1-1 1,-1 0-1,1 0 0,0 0 1,-1 0-1,1-1 1,1 1-1,36-3-316,-33 2 178,29 1-1411,4-1-1497,-24-2 2282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599"/>
    </inkml:context>
    <inkml:brush xml:id="br0">
      <inkml:brushProperty name="width" value="0.05" units="cm"/>
      <inkml:brushProperty name="height" value="0.05" units="cm"/>
    </inkml:brush>
  </inkml:definitions>
  <inkml:trace contextRef="#ctx0" brushRef="#br0">54 45 15939,'-2'2'208,"1"-1"-1,0 1 1,0 0 0,1 0-1,-1 0 1,0 0-1,1 0 1,-1 0-1,1 1 1,-1-1-1,1 0 1,0 0-1,0 0 1,0 0-1,0 0 1,1 4-1,-1-6-130,1 1-1,-1 0 0,0-1 0,1 1 0,-1-1 0,0 0 1,1 1-1,-1-1 0,1 1 0,-1-1 0,0 1 0,1-1 0,-1 0 1,1 1-1,0-1 0,-1 0 0,1 0 0,-1 1 0,1-1 1,-1 0-1,1 0 0,0 0 0,1 0 47,1 0 0,-1 0 0,0 0 0,0 0 1,0 0-1,0-1 0,0 1 0,0-1 0,3-1 0,2-1-3,0-1 0,-1 1 0,1-1 1,-1 0-1,9-8 0,-13 10-133,0 1 1,0-1 0,0 0 0,-1 0-1,1 0 1,0 0 0,-1 0-1,0 0 1,1 0 0,-1 0 0,0-1-1,0 1 1,0 0 0,0-1 0,-1 1-1,1-1 1,-1 1 0,1 0-1,-1-1 1,0-2 0,0 4 2,0 1 1,0 0-1,0-1 1,0 1-1,0 0 1,-1-1-1,1 1 1,0 0-1,0-1 1,0 1-1,0 0 1,-1-1-1,1 1 1,0 0-1,0-1 0,-1 1 1,1 0-1,0 0 1,0 0-1,-1-1 1,1 1-1,0 0 1,-1 0-1,1 0 1,0-1-1,-1 1 1,1 0-1,0 0 1,-1 0-1,1 0 1,0 0-1,-1 0 0,-15 3-128,-13 14 79,20-9 136,0 0 0,0 0 0,0 1 0,1 1 0,1-1 0,0 1 0,0 1 0,1-1 0,0 1 0,1 0 0,0 0 0,-5 18 0,9-27-48,1 0 0,-1 0 0,1 0-1,0 0 1,-1 0 0,1 0-1,0 0 1,0 0 0,1 0 0,-1 1-1,0-1 1,1 0 0,-1 0 0,1 0-1,-1 0 1,1 0 0,0-1 0,0 1-1,1 2 1,0-3-10,-1 1 0,0-1 0,1 0 0,0 0 0,-1 0 0,1 0 0,0 0 0,-1 0 0,1-1 0,0 1 0,0 0 0,-1-1 0,1 0 0,0 1 0,0-1 0,0 0 0,0 0 0,0 0 0,0 0 0,0 0 0,2-1 0,8-1-38,0-1 0,-1 0 0,1 0 0,-1-1 0,0-1 1,12-6-1,64-42-370,-59 35 264,49-30-592,-103 87 631,26-39 86,-6 8 24,-1 0 0,2 0-1,-1 0 1,1 1 0,1 0 0,-1 0-1,2 0 1,-7 20 0,10-28-34,0-1 0,0 1 0,0-1 1,0 1-1,-1 0 0,1-1 1,0 1-1,0-1 0,0 1 0,0 0 1,0-1-1,1 1 0,-1 0 1,0-1-1,0 1 0,0-1 0,0 1 1,1-1-1,-1 1 0,0 0 1,1-1-1,-1 1 0,0-1 0,1 1 1,-1-1-1,0 1 0,1-1 1,-1 0-1,1 1 0,-1-1 0,1 0 1,-1 1-1,1-1 0,-1 0 0,1 1 1,0-1-1,-1 0 0,1 0 1,-1 0-1,1 0 0,0 1 0,-1-1 1,1 0-1,-1 0 0,1 0 1,0 0-1,-1 0 0,1 0 0,-1-1 1,1 1-1,0 0 0,-1 0 1,2-1-1,2 0 17,1-1 0,0 1 0,0-1 0,-1-1 0,7-3 0,21-14-117,9-5-60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016"/>
    </inkml:context>
    <inkml:brush xml:id="br0">
      <inkml:brushProperty name="width" value="0.05" units="cm"/>
      <inkml:brushProperty name="height" value="0.05" units="cm"/>
    </inkml:brush>
  </inkml:definitions>
  <inkml:trace contextRef="#ctx0" brushRef="#br0">91 1 17268,'-9'4'807,"-37"18"869,42-20-1529,1 0-1,0 0 1,0 0-1,1 0 1,-1 1-1,0-1 0,1 1 1,-1-1-1,1 1 1,0 0-1,-2 3 1,3-5-135,1 0 0,0 0 1,0 0-1,-1 0 1,1-1-1,0 1 1,0 0-1,0 0 1,0 0-1,0 0 0,0 0 1,1-1-1,-1 1 1,0 0-1,0 0 1,0 0-1,1 0 0,-1-1 1,1 1-1,-1 0 1,0 0-1,1-1 1,-1 1-1,1 0 0,0-1 1,-1 1-1,1 0 1,-1-1-1,1 1 1,0-1-1,-1 1 1,1-1-1,0 1 0,0-1 1,0 0-1,-1 1 1,1-1-1,0 0 1,0 0-1,0 0 0,0 1 1,1-1-1,40 7-1213,-39-7 1090,24 1-771,25 2-698,-49-3 1471,1 0 1,-1 1 0,0-1 0,0 1 0,0 0 0,0 0-1,0 1 1,0-1 0,0 0 0,0 1 0,-1 0-1,4 2 1,-5-2 147,0-1-1,0 1 0,0 0 1,0 0-1,0 0 0,0 1 1,-1-1-1,1 0 0,0 0 1,-1 0-1,0 1 1,0-1-1,1 0 0,-1 0 1,-1 0-1,1 1 0,0-1 1,0 0-1,-1 0 0,0 1 1,1-1-1,-1 0 0,0 0 1,-1 2-1,-3 8 597,-1 0 0,-12 17 0,18-28-609,-10 15 751,-1 0-1,0 0 1,-1-1-1,-20 19 0,31-34-757,1 1 0,-1 0-1,0 0 1,0-1 0,0 1-1,0-1 1,0 1 0,0-1 0,0 1-1,0-1 1,0 1 0,0-1-1,0 0 1,-2 1 0,3-1-15,0 0 1,-1-1-1,1 1 1,0 0-1,-1 0 1,1 0-1,0 0 1,0 0-1,-1-1 1,1 1-1,0 0 1,0 0-1,-1 0 1,1-1-1,0 1 1,0 0-1,0 0 1,-1-1-1,1 1 1,0 0-1,0-1 1,0 1-1,0 0 1,0-1-1,0 1 1,0 0-1,0 0 1,-1-1-1,1 1 1,0-1-1,0-2 5,1 0 0,-1 0 0,0-1 0,1 1 0,-1 0 1,1 0-1,0 0 0,2-5 0,11-20-52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448"/>
    </inkml:context>
    <inkml:brush xml:id="br0">
      <inkml:brushProperty name="width" value="0.05" units="cm"/>
      <inkml:brushProperty name="height" value="0.05" units="cm"/>
    </inkml:brush>
  </inkml:definitions>
  <inkml:trace contextRef="#ctx0" brushRef="#br0">1 37 19908,'24'0'1905,"7"0"-1433,8-5-456,3-3 800,-1 0-384,2-1-272,0 2-280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934"/>
    </inkml:context>
    <inkml:brush xml:id="br0">
      <inkml:brushProperty name="width" value="0.05" units="cm"/>
      <inkml:brushProperty name="height" value="0.05" units="cm"/>
    </inkml:brush>
  </inkml:definitions>
  <inkml:trace contextRef="#ctx0" brushRef="#br0">1 298 16836,'0'8'1001,"0"-5"-763,0 0 1,1 0-1,-1-1 0,0 1 1,1 0-1,0 0 1,1 4-1,-1-6-154,-1 0-1,1 0 1,0-1 0,-1 1-1,1 0 1,0-1 0,0 1-1,-1 0 1,1-1-1,0 1 1,0-1 0,0 1-1,0-1 1,0 0 0,0 1-1,-1-1 1,1 0 0,0 0-1,0 0 1,0 1 0,0-1-1,0 0 1,0 0-1,0 0 1,0-1 0,0 1-1,2 0 1,10-3 236,1 0-1,-1-1 1,0 0-1,0-1 1,-1-1-1,1 0 1,15-10-1,-2-1-193,0-1-1,26-25 1,-5-4-28,-43 43-91,0-1 1,-1 0 0,1 0-1,-1 0 1,0 0-1,-1 0 1,1-1 0,2-9-1,-5 15-6,1-1 0,-1 1 0,0 0 0,0-1-1,0 1 1,0-1 0,0 1 0,1-1 0,-1 1-1,0-1 1,0 1 0,0-1 0,0 1-1,0 0 1,0-1 0,-1 1 0,1-1 0,0 1-1,0-1 1,0 1 0,0-1 0,0 1 0,-1 0-1,1-1 1,0 1 0,0-1 0,-1 1 0,1 0-1,0-1 1,-1 1 0,1 0 0,0-1 0,-1 1-1,1 0 1,0 0 0,-1-1 0,1 1 0,-1 0-1,1 0 1,0 0 0,-1-1 0,1 1-1,-1 0 1,1 0 0,-1 0 0,1 0 0,-1 0-1,1 0 1,-1 0 0,1 0 0,0 0 0,-1 0-1,1 0 1,-1 0 0,1 1 0,-1-1 0,1 0-1,-1 0 1,1 0 0,0 1 0,-1-1 0,0 0-1,-28 16 38,17-6-37,0 0 0,1 1 0,0 0-1,1 1 1,0 0 0,1 1 0,0 0-1,1 0 1,1 1 0,0 0 0,1 1 0,0-1-1,-4 18 1,10-30-4,-1 0-1,1 0 1,0 0 0,-1 0-1,1 0 1,0-1 0,0 1-1,0 0 1,1 0 0,-1 0-1,0 0 1,1 0-1,-1 0 1,1 0 0,-1-1-1,1 1 1,2 3 0,-2-4 0,0 0 0,0 0 0,0 0 0,0-1 0,0 1 1,0 0-1,0-1 0,1 1 0,-1 0 0,0-1 0,0 0 1,1 1-1,-1-1 0,0 0 0,1 0 0,-1 1 0,0-1 0,1 0 1,1-1-1,4 0-6,0 0 1,0 0-1,-1-1 1,1 0-1,0-1 1,-1 1-1,13-8 1,2-4 1,0 0 0,-1-1 0,0-1 0,-1-1 0,29-34 0,-23 19 54,-1-1 0,36-64 1,-46 59-44,-14 38-4,0 0 0,0 0-1,0-1 1,0 1 0,0 0-1,0-1 1,0 1 0,0 0 0,0 0-1,1-1 1,-1 1 0,0 0-1,0-1 1,-1 1 0,1 0-1,0 0 1,0-1 0,0 1 0,0 0-1,0-1 1,0 1 0,0 0-1,0 0 1,0-1 0,-1 1-1,1 0 1,0 0 0,0-1 0,0 1-1,-1 0 1,1 0 0,0-1-1,-1 1 1,0 1-1,0-1 0,0 1 0,0-1 0,0 1 0,-1 0 1,1-1-1,0 1 0,0 0 0,0 0 0,0 0 0,1 0 0,-1 0 0,-1 1 0,-16 22-28,1 0 1,1 1-1,2 1 0,0 1 0,2 0 0,-15 46 1,22-60-98,1 0 0,1 1 0,0 0 0,-1 14 0,4-25 50,0 0 0,0 0 0,0 0 0,0 0-1,1 0 1,-1 0 0,1 0 0,0-1 0,0 1 0,0 0-1,2 5 1,-2-7 26,0 0-1,0 0 1,0 0-1,1 0 0,-1 0 1,0 0-1,0 0 1,1 0-1,-1 0 1,0 0-1,1-1 1,-1 1-1,1 0 1,-1-1-1,1 0 0,-1 1 1,1-1-1,-1 0 1,1 0-1,0 1 1,-1-1-1,1-1 1,2 1-1,28-10-392,3-7-131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351"/>
    </inkml:context>
    <inkml:brush xml:id="br0">
      <inkml:brushProperty name="width" value="0.05" units="cm"/>
      <inkml:brushProperty name="height" value="0.05" units="cm"/>
    </inkml:brush>
  </inkml:definitions>
  <inkml:trace contextRef="#ctx0" brushRef="#br0">166 1 15763,'-3'2'130,"0"1"-1,0 1 1,0-1-1,1 0 1,-1 1-1,1-1 1,0 1-1,0 0 1,1-1-1,-1 1 1,1 0-1,-1 0 0,0 5 1,-3 7 94,0-1-40,-65 188 1159,51-141-1044,-13 84 1,32-145-296,-2 9 52,1-1 0,0 1-1,1 17 1,0-25-39,0 0-1,1 0 1,-1-1-1,0 1 1,0 0-1,1 0 1,-1-1-1,1 1 1,0 0-1,-1-1 1,1 1-1,0-1 1,0 1-1,0-1 1,0 1-1,0-1 1,0 0-1,1 1 1,-1-1-1,0 0 1,1 0-1,-1 0 1,1 0-1,-1 0 1,1 0-1,-1-1 1,1 1-1,0 0 1,1 0-1,2-1 19,-1 1-1,1-1 1,0 0-1,-1-1 1,1 1-1,0-1 1,-1 0-1,1 0 1,-1 0-1,1-1 1,-1 0-1,0 1 1,7-5-1,4-3 63,0-1-1,17-15 1,-1-1-11,-1-2 1,-1-1 0,-2-2 0,-1 0 0,-2-2 0,-1 0-1,-1-2 1,27-59 0,-45 85-140,-3 6-4,1 0 0,-1 0 0,0 1 0,0-1 0,0 0 0,0 0 0,-1 0 0,1 0-1,-1 0 1,1-1 0,-1 1 0,-1-4 0,1 7 38,0-1 0,0 1 0,0 0 0,0 0-1,0-1 1,-1 1 0,1 0 0,0 0 0,0-1-1,0 1 1,-1 0 0,1 0 0,0 0 0,0-1 0,-1 1-1,1 0 1,0 0 0,-1 0 0,1 0 0,0-1-1,0 1 1,-1 0 0,1 0 0,0 0 0,-1 0 0,1 0-1,0 0 1,-1 0 0,1 0 0,0 0 0,-1 0-1,1 0 1,0 0 0,-1 0 0,1 0 0,0 1 0,0-1-1,-1 0 1,1 0 0,0 0 0,-1 0 0,1 0-1,0 1 1,0-1 0,-1 0 0,1 0 0,0 0 0,0 1-1,0-1 1,-1 1 0,-15 12-249,16-12 238,-17 16-377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790"/>
    </inkml:context>
    <inkml:brush xml:id="br0">
      <inkml:brushProperty name="width" value="0.05" units="cm"/>
      <inkml:brushProperty name="height" value="0.05" units="cm"/>
    </inkml:brush>
  </inkml:definitions>
  <inkml:trace contextRef="#ctx0" brushRef="#br0">2 1 14155,'-1'16'1392,"1"6"-904,0 3-176,0 4 729,5 3-353,7 4-688,3-1-304,10-9 328,2-6-112,10-10-112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194"/>
    </inkml:context>
    <inkml:brush xml:id="br0">
      <inkml:brushProperty name="width" value="0.05" units="cm"/>
      <inkml:brushProperty name="height" value="0.05" units="cm"/>
    </inkml:brush>
  </inkml:definitions>
  <inkml:trace contextRef="#ctx0" brushRef="#br0">203 1 14579,'-37'22'1507,"1"2"-1,1 2 1,-49 47 0,83-72-1481,0-1 1,0 1 0,1 0 0,-1 0-1,0-1 1,0 1 0,1 0 0,-1 0-1,1 0 1,-1 0 0,1-1 0,-1 1-1,1 0 1,-1 0 0,1 2 0,0-3-13,0 0 1,1 1-1,-1-1 1,0 0-1,1 0 0,-1 0 1,0 0-1,1 1 1,-1-1-1,1 0 1,-1 0-1,0 0 1,1 0-1,-1 0 1,1 0-1,-1 0 1,0 0-1,1 0 1,-1 0-1,1 0 0,-1-1 1,0 1-1,1 0 1,-1 0-1,1-1 1,35-14 229,32-24-117,-30 16-73,62-27 1,-97 49-54,1-1 0,-1 1 0,1 0 0,0 0 1,0 0-1,-1 1 0,1-1 0,0 1 0,0 0 0,0 0 0,0 0 0,5 1 0,-8 0-1,1-1 0,0 1-1,-1 0 1,1 0-1,-1 0 1,1 0 0,-1 0-1,1 0 1,-1 1 0,0-1-1,1 0 1,-1 1-1,0-1 1,0 0 0,0 1-1,0 0 1,0-1-1,-1 1 1,1 0 0,0-1-1,-1 1 1,1 0 0,-1 0-1,0-1 1,1 1-1,-1 3 1,1 21 5,-1-19 0,0-1 1,1 0 0,-1 1-1,1-1 1,1 0-1,-1 1 1,1-1-1,2 6 1,-3-11-3,0 0 1,0 0 0,0 0-1,0 0 1,0 0 0,0-1 0,0 1-1,0 0 1,0-1 0,0 1-1,0-1 1,0 1 0,1-1-1,-1 1 1,0-1 0,0 0-1,0 1 1,1-1 0,-1 0-1,0 0 1,1 0 0,-1 0 0,0 0-1,0 0 1,1-1 0,-1 1-1,0 0 1,3-2 0,38-14 66,-36 13-59,24-12 26,6-2 3,38-13 1,-63 26-56,0 1 1,0 0-1,0 1 1,1 0-1,-1 1 0,1 0 1,-1 1-1,15 1 0,-23-1 7,1 1-1,-1 0 0,1-1 0,-1 1 0,0 1 1,1-1-1,-1 0 0,0 1 0,0 0 1,0-1-1,0 1 0,0 0 0,0 1 0,4 3 1,-2 1-61,0-1 1,-1 1 0,0 0-1,6 13 1,12 19-591,-21-38 625,-1 0 0,1 0 1,0 0-1,-1 0 0,1-1 0,0 1 0,-1 0 0,1-1 1,0 1-1,0 0 0,0-1 0,-1 1 0,1-1 0,0 1 1,0-1-1,0 0 0,0 1 0,0-1 0,0 0 0,0 0 1,0 1-1,0-1 0,0 0 0,0 0 0,0 0 1,0 0-1,0 0 0,0-1 0,0 1 0,0 0 0,0 0 1,0-1-1,0 1 0,0-1 0,1 0 0,2-1-55,0-1 0,0 0 0,0 0 0,0 0 0,6-8 0,13-13-290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614"/>
    </inkml:context>
    <inkml:brush xml:id="br0">
      <inkml:brushProperty name="width" value="0.05" units="cm"/>
      <inkml:brushProperty name="height" value="0.05" units="cm"/>
    </inkml:brush>
  </inkml:definitions>
  <inkml:trace contextRef="#ctx0" brushRef="#br0">150 0 15011,'-10'24'1142,"0"-1"-1,-26 41 1,20-37-162,-13 30-1,23-45-757,1 1 0,1 1-1,0-1 1,0 1 0,1-1 0,-2 27-1,5-38-215,0 0 0,0-1 0,0 1-1,0-1 1,0 1 0,0 0 0,1-1-1,-1 1 1,1-1 0,-1 1 0,1-1 0,-1 1-1,1-1 1,0 1 0,-1-1 0,1 0-1,0 1 1,0-1 0,0 0 0,0 0-1,1 1 1,-1-1 0,0 0 0,0 0-1,1 0 1,-1-1 0,0 1 0,1 0 0,-1 0-1,1-1 1,-1 1 0,1-1 0,-1 1-1,1-1 1,-1 0 0,1 1 0,0-1-1,-1 0 1,1 0 0,-1 0 0,3-1 0,8 0-152,0-1 0,0 0 1,0-1-1,17-6 0,-19 6 43,7-3-53,1 0-178,32-6 1,-46 11 286,0 0 0,0 1 1,0-1-1,0 1 1,0 0-1,1 0 0,-1 1 1,0-1-1,0 1 0,0 0 1,0 0-1,-1 1 0,1-1 1,4 3-1,-6-3 62,-1 0-1,1 0 1,-1 0 0,1 1 0,-1-1-1,0 1 1,1-1 0,-1 1 0,0 0-1,0-1 1,0 1 0,-1 0-1,1 0 1,0-1 0,0 1 0,-1 0-1,0 0 1,1 0 0,-1 0 0,0 0-1,0 0 1,0 0 0,0 0 0,0 0-1,0 0 1,0 0 0,-1-1 0,1 1-1,-1 0 1,0 0 0,1 0 0,-2 2-1,-2 5 175,-1 0 0,0 0-1,0 0 1,-12 14 0,4-7 344,-1 1 1,-1-2 0,-29 24 0,37-33-344,-1 0 0,0-1 0,0 0 0,-1 0 0,1-1 1,-1 0-1,0-1 0,0 0 0,-1 0 0,-15 2 0,22-5-220,0 0-1,0 0 1,0 0 0,0 0-1,0 0 1,0-1 0,1 1 0,-1-1-1,0 0 1,0 0 0,1 0-1,-1 0 1,0 0 0,1-1 0,-1 1-1,1-1 1,0 0 0,-1 0-1,1 0 1,0 0 0,0 0 0,0 0-1,0 0 1,1-1 0,-1 1-1,-1-5 1,1 3-145,0 0 0,0-1 0,1 1 0,-1-1 0,1 1 0,1-1 0,-1 1-1,0-1 1,1 0 0,0 1 0,0-1 0,1 0 0,-1 1 0,1-1 0,0 1 0,2-6 0,6-8-726</inkml:trace>
  <inkml:trace contextRef="#ctx0" brushRef="#br0" timeOffset="1">572 287 16884,'8'-3'1600,"-4"13"-1008,-4 4-240,-4 9 1000,-2 3-519,-1 6-441,1 2-40,2-1-160,-1-4-112,4-11-232,1-5-248,4-13-464,2-10 703,1-13-127,-1-4-120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022"/>
    </inkml:context>
    <inkml:brush xml:id="br0">
      <inkml:brushProperty name="width" value="0.05" units="cm"/>
      <inkml:brushProperty name="height" value="0.05" units="cm"/>
    </inkml:brush>
  </inkml:definitions>
  <inkml:trace contextRef="#ctx0" brushRef="#br0">38 23 18252,'-2'-3'2040,"1"-1"-1167,0-4-345,-1 3 1080,1 2-392,-1 5-464,1 1-271,-2 5-385,0 4-176,-1 1-521,0 0-263,-2-3 1696,1-2-984,3-3-48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459"/>
    </inkml:context>
    <inkml:brush xml:id="br0">
      <inkml:brushProperty name="width" value="0.05" units="cm"/>
      <inkml:brushProperty name="height" value="0.05" units="cm"/>
    </inkml:brush>
  </inkml:definitions>
  <inkml:trace contextRef="#ctx0" brushRef="#br0">37 0 15971,'3'1'173,"-1"1"-1,1-1 0,0 1 1,-1-1-1,1 1 0,-1 0 1,0 0-1,1 0 0,-1 1 1,0-1-1,0 0 1,0 1-1,-1-1 0,1 1 1,-1 0-1,1-1 0,-1 1 1,0 0-1,0 0 0,0 0 1,0 0-1,-1 0 0,1 0 1,-1 0-1,0 0 0,1 0 1,-2 5-1,1 9 303,-2-1 0,1 1-1,-8 26 1,9-41-437,-35 116 1438,5-15-430,29-101-1022,1-1 0,-1 1 0,1 0 1,0 0-1,0-1 0,-1 1 0,1 0 0,1 0 0,-1 0 0,0 2 1,1-4-20,-1 0 1,0 1 0,0-1 0,0 0 0,0 1 0,0-1 0,1 0 0,-1 0-1,0 0 1,0 1 0,1-1 0,-1 0 0,0 0 0,0 0 0,1 1 0,-1-1-1,0 0 1,0 0 0,1 0 0,-1 0 0,0 0 0,1 0 0,-1 0 0,0 1-1,0-1 1,1 0 0,-1 0 0,0 0 0,1 0 0,-1 0 0,0-1 0,1 1-1,-1 0 1,1 0 0,2-2 11,1 1 1,0-1-1,-1 0 0,1-1 1,-1 1-1,1-1 0,4-4 1,60-58 30,-36 33-63,1 1 0,59-41-1,-87 69-3,0 0-1,0 0 1,0 0-1,10-3 0,-14 6 17,0 0 0,-1 0 0,1 0 0,0-1-1,-1 1 1,1 0 0,0 0 0,-1 0 0,1 0 0,0 0-1,-1 0 1,1 0 0,0 1 0,-1-1 0,1 0-1,-1 0 1,1 0 0,0 1 0,-1-1 0,1 0-1,-1 1 1,1-1 0,-1 0 0,1 1 0,-1-1-1,1 1 1,-1-1 0,1 1 0,-1-1 0,1 1-1,-1-1 1,0 1 0,1-1 0,-1 1 0,0 0-1,1-1 1,-1 1 0,0-1 0,0 1 0,0 0 0,0-1-1,0 1 1,0 0 0,0-1 0,0 1 0,0 0-1,0-1 1,0 1 0,0 1 0,-1 14-29,-1 0 1,-1 0-1,-5 23 0,4-25-29,0 1 1,2 0-1,0 0 0,-1 21 0,3-35 10,0 0 0,0-1-1,0 1 1,0 0 0,0 0 0,1 0 0,-1-1 0,0 1-1,0 0 1,0 0 0,1-1 0,-1 1 0,0 0-1,1-1 1,-1 1 0,1 0 0,-1-1 0,1 1-1,-1 0 1,1-1 0,-1 1 0,1-1 0,0 1 0,-1-1-1,1 1 1,0-1 0,1 1-27,-1-1 0,1 0 0,-1 0 0,1 0 0,-1 1 0,1-2 0,-1 1-1,0 0 1,1 0 0,-1 0 0,1-1 0,-1 1 0,2-1 0,6-3-198,0 1-1,-1-2 0,12-7 1,-18 11 260,29-19-707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953"/>
    </inkml:context>
    <inkml:brush xml:id="br0">
      <inkml:brushProperty name="width" value="0.05" units="cm"/>
      <inkml:brushProperty name="height" value="0.05" units="cm"/>
    </inkml:brush>
  </inkml:definitions>
  <inkml:trace contextRef="#ctx0" brushRef="#br0">141 434 15035,'-10'3'512,"0"1"-1,1 1 0,-1 0 1,1 1-1,0-1 0,1 2 1,0-1-1,0 1 0,0 0 1,1 1-1,0 0 1,0 0-1,1 0 0,0 1 1,-8 15-1,14-23-462,-1 0 0,0 1 0,1-1 1,-1 0-1,1 1 0,0-1 0,-1 0 0,1 1 0,0-1 1,0 1-1,0-1 0,0 1 0,0-1 0,0 1 0,0-1 1,0 0-1,1 1 0,-1-1 0,0 1 0,1-1 0,-1 0 1,1 1-1,1 1 0,-1-2-31,0 0-1,0-1 1,1 1-1,-1 0 1,0 0-1,1-1 1,-1 1-1,0-1 1,1 1-1,-1-1 1,1 0-1,-1 0 1,1 1-1,-1-1 1,0 0-1,1 0 1,-1 0-1,1 0 1,-1-1-1,1 1 1,-1 0-1,1-1 1,1 0-1,10-3-62,-1-1-1,0 0 1,0-1-1,-1 0 1,0 0-1,0-2 1,0 1-1,17-18 1,-5 3-471,-2-1 0,28-38 0,-60 77-42,-16 31 0,23-39 633,0 0 0,1 0 0,0 1 0,0-1 0,1 1 0,0 0 0,-1 13-1,3-21-52,-1 0 0,1 0-1,0 0 1,0 0 0,0 0-1,0-1 1,0 1 0,0 0-1,0 0 1,1 0 0,-1 0-1,0 0 1,0 0 0,1 0-1,-1-1 1,0 1 0,1 0-1,-1 0 1,1 0 0,-1-1-1,1 1 1,0 0 0,-1-1-1,1 1 1,-1 0 0,1-1-1,0 1 1,0-1 0,-1 1-1,1-1 1,0 0-1,0 1 1,0-1 0,0 0-1,-1 1 1,1-1 0,0 0-1,0 0 1,0 0 0,0 0-1,0 1 1,0-2 0,0 1-1,0 0 1,-1 0 0,3 0-1,3-2 87,0 1-1,0-1 0,0-1 1,0 1-1,8-6 0,9-5 42,-1-1 0,-1-1 0,-1-2 0,0 0 0,-1-1 0,25-29 0,-5-3-28,49-81-1,-66 96-143,-1-2 0,-2 0 0,-2-2 0,14-42-1,-27 65-40,-6 18-21,-11 33-31,-34 95 9,17-54 223,4 2 0,-20 99 0,46-175-106,-1 0 0,1 0-1,0 0 1,0 0 0,0 0-1,0 0 1,0 0 0,1-1-1,-1 1 1,1 0 0,-1 0-1,1 0 1,-1 0 0,2 2-1,-1-4-5,-1 0-1,0 1 0,0-1 0,0 0 1,1 1-1,-1-1 0,0 0 1,1 0-1,-1 0 0,0 1 0,0-1 1,1 0-1,-1 0 0,0 0 0,1 0 1,-1 0-1,0 1 0,1-1 1,-1 0-1,0 0 0,1 0 0,-1 0 1,1 0-1,-1 0 0,0 0 0,1 0 1,0-1 1,0 1 0,0-1 0,0 1 0,0-1 0,0 1 1,0-1-1,-1 0 0,1 1 0,0-1 0,0 0 0,-1 0 0,1 0 1,0-1-1,4-6 15,0-1 0,-1 1 0,0-1 0,0 0 0,-1-1 0,-1 1 0,3-16 0,-1 4-1,-2 1-1,-1-33 1,-2 43-19,1-4-25,2 20-8,-1-1 33,1 1-1,-1-1 0,1 0 0,1 0 0,-1 1 0,0-1 0,1-1 0,0 1 0,1 0 0,-1-1 0,1 1 0,-1-1 0,1 0 0,0 0 0,1-1 1,-1 1-1,1-1 0,0 0 0,-1 0 0,1-1 0,0 1 0,1-1 0,-1 0 0,0 0 0,1-1 0,-1 0 0,1 0 0,-1 0 0,7 0 0,3-1 10,0 0-1,-1-1 0,1-1 1,-1 0-1,1-1 0,-1-1 0,0 0 1,0-1-1,21-10 0,-1-3 19,-1-1 0,44-32 1,-84 57-21,1 0 0,0 1 0,0 0 0,1 0 0,-6 11 0,3-6 8,-11 18 118,-18 37 1,31-55-60,1 1-1,0 0 1,0 0 0,2 0 0,-1 0 0,-1 18 0,5-30-65,0 0 0,0 1 0,0-1 1,0 1-1,0-1 0,0 0 0,0 1 0,0-1 0,0 1 1,0-1-1,1 0 0,-1 1 0,1-1 0,-1 0 0,1 0 1,0 1-1,-1-1 0,1 0 0,0 0 0,0 0 0,0 0 0,0 0 1,0 0-1,0 0 0,0 0 0,1 1 0,0-1-48,-1-1-1,1 0 0,0 0 0,-1 1 1,1-1-1,0 0 0,-1 0 0,1 0 1,0-1-1,-1 1 0,1 0 0,-1-1 1,1 1-1,0-1 0,-1 1 0,1-1 1,-1 0-1,1 0 0,-1 1 0,0-1 1,1 0-1,1-2 0,3-2-104,0 0 0,-1-1 0,1 0 0,-1 0 1,0 0-1,-1-1 0,1 0 0,-1 0 0,-1 0 0,1 0 0,-1 0 0,4-16 0,8-36-456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406"/>
    </inkml:context>
    <inkml:brush xml:id="br0">
      <inkml:brushProperty name="width" value="0.05" units="cm"/>
      <inkml:brushProperty name="height" value="0.05" units="cm"/>
    </inkml:brush>
  </inkml:definitions>
  <inkml:trace contextRef="#ctx0" brushRef="#br0">24 1 17084,'-7'34'1104,"-2"6"-1016,3 3-168,5 1 1784,4-2-1512,10-3 88,8-6 24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812"/>
    </inkml:context>
    <inkml:brush xml:id="br0">
      <inkml:brushProperty name="width" value="0.05" units="cm"/>
      <inkml:brushProperty name="height" value="0.05" units="cm"/>
    </inkml:brush>
  </inkml:definitions>
  <inkml:trace contextRef="#ctx0" brushRef="#br0">135 1 16692,'-16'16'1954,"-27"20"1,31-26-1050,-1 0 1,1 1-1,1 0 1,-15 18-1,26-29-887,0 1 0,0-1 0,0 0 0,-1 0 0,1 0 0,0 0 0,0 0 0,0 0 0,0 1 0,0-1 0,0 0 0,0 0 0,-1 0 0,1 0 0,0 1 0,0-1 0,0 0 0,0 0 0,0 0 0,0 0 0,0 1 0,0-1 0,0 0 0,0 0 0,0 0 0,0 1-1,0-1 1,0 0 0,0 0 0,0 0 0,0 1 0,0-1 0,0 0 0,0 0 0,1 0 0,-1 0 0,0 1 0,0-1 0,0 0 0,0 0 0,0 0 0,1 0 0,8 0 126,13-8-261,42-29-284,-46 26 149,37-19 1,-34 25 125,-20 5 124,-1 0 1,1 0-1,0 0 1,-1 0-1,1 0 0,-1 0 1,1 0-1,-1 0 1,1 1-1,-1-1 1,1 0-1,0 0 1,-1 1-1,0-1 1,1 0-1,-1 1 1,1-1-1,-1 1 0,1 0 1,0 1 14,0 0 1,0 0-1,0 0 0,-1 1 0,1-1 1,-1 0-1,0 0 0,1 1 0,-1-1 1,-1 4-1,5 24 244,-3-29-247,-1 0-1,1 0 1,-1 0-1,1 0 1,-1 0-1,1 0 1,0 0 0,-1 0-1,1-1 1,0 1-1,0 0 1,-1-1-1,1 1 1,0 0-1,0-1 1,0 1 0,0-1-1,0 1 1,0-1-1,0 0 1,0 1-1,0-1 1,0 0-1,0 0 1,0 0 0,1 0-1,16 0-2,1-1-1,-2-1 1,1 0-1,33-10 1,8-1-164,-50 11 128,50-5-208,-55 7 218,-1-1-1,0 1 0,1 1 0,-1-1 1,1 0-1,-1 1 0,0 0 1,0 0-1,1 0 0,-1 0 1,0 0-1,0 1 0,0-1 0,4 3 1,-6-2 24,0 0 1,0-1-1,0 1 1,0 0 0,0 0-1,0-1 1,0 1 0,-1 0-1,1 0 1,-1 0-1,1 0 1,-1 0 0,0 0-1,0 0 1,0 0-1,0 0 1,0 0 0,0 0-1,-1 0 1,1 0-1,-1 0 1,1 0 0,-1 0-1,-1 2 1,-1 4 1,0 0 0,-1-1 0,0 1 1,-8 10-1,5-11-443,4-7 327,3-4 63,1-7-129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453"/>
    </inkml:context>
    <inkml:brush xml:id="br0">
      <inkml:brushProperty name="width" value="0.05" units="cm"/>
      <inkml:brushProperty name="height" value="0.05" units="cm"/>
    </inkml:brush>
  </inkml:definitions>
  <inkml:trace contextRef="#ctx0" brushRef="#br0">0 327 18100,'7'0'347,"0"-1"-1,0 0 1,0 0 0,0-1-1,0 0 1,0 0 0,-1-1-1,12-6 1,48-33 682,-61 39-879,21-15 293,0-2-1,31-31 0,-49 42-360,1 0 0,-2 0 0,1-1 1,-1 0-1,0 0 0,-1-1 0,0 0 0,-1 0 1,5-16-1,-9 24-64,0 1 1,-1 0-1,1 0 1,-1-1-1,0 1 1,0 0-1,0-1 1,0 1-1,0 0 1,0 0-1,-1-1 1,1 1-1,-1 0 1,1-1-1,-2-2 1,1 4-9,0 0 1,0 0-1,0-1 1,0 1-1,0 1 1,0-1 0,-1 0-1,1 0 1,0 0-1,0 0 1,-1 1-1,1-1 1,0 1-1,-1-1 1,1 1-1,-1-1 1,1 1-1,0 0 1,-1 0-1,1 0 1,-1 0-1,1 0 1,-1 0-1,1 0 1,-1 0 0,-1 1-1,-5 1 2,0 0 0,0 0 0,1 1 0,-1 0 0,1 1 0,-1-1 0,1 1-1,0 1 1,1-1 0,-12 11 0,0 1-8,1 1-1,-21 28 0,25-29-5,1 1-1,0 0 0,2 0 1,0 1-1,1 1 0,0-1 1,2 1-1,0 1 0,-4 24 1,10-42 3,1-1 1,-1 1 0,1 0 0,0 0-1,0 0 1,-1 0 0,2 0-1,-1-1 1,0 1 0,0 0-1,0 0 1,1 0 0,-1 0-1,1-1 1,-1 1 0,1 0 0,0-1-1,0 1 1,0 0 0,0-1-1,0 1 1,0-1 0,0 1-1,0-1 1,1 0 0,-1 1-1,1-1 1,-1 0 0,1 0 0,-1 0-1,1 0 1,-1 0 0,1 0-1,0-1 1,0 1 0,-1-1-1,1 1 1,0-1 0,0 1 0,0-1-1,-1 0 1,1 0 0,0 0-1,0 0 1,0 0 0,2-1-1,9 0 7,-1-1 0,1 0-1,-1-1 1,1-1-1,13-6 1,23-11 29,51-31 1,9-4-20,-106 55-18,0-1 0,0 1-1,0 0 1,1 0-1,-1 0 1,0 0 0,1 1-1,-1-1 1,6 1 0,-9 0-1,1 0 1,-1 0-1,1 0 1,-1 0 0,1 0-1,-1 1 1,1-1 0,-1 0-1,1 0 1,-1 1 0,1-1-1,-1 0 1,0 1 0,1-1-1,-1 0 1,1 1-1,-1-1 1,0 0 0,1 1-1,-1-1 1,0 1 0,1 0-1,-1 1 0,1-1 0,-1 1-1,0-1 1,0 1 0,0 0-1,0-1 1,0 1 0,0 0-1,0-1 1,0 1 0,-1 1-1,-9 36 2,-5 27-11,14-60 19,0 0 0,1 0 1,0 0-1,0 0 1,0-1-1,1 1 1,0 0-1,3 10 0,-3-14 0,0 0-1,0 0 0,0 0 0,0-1 0,0 1 1,0 0-1,1-1 0,-1 1 0,1-1 0,-1 0 1,1 1-1,0-1 0,-1 0 0,1 0 0,0 0 0,0 0 1,0 0-1,0-1 0,0 1 0,0 0 0,0-1 1,0 0-1,0 1 0,0-1 0,0 0 0,0 0 1,0 0-1,0 0 0,0-1 0,0 1 0,2-1 1,8-1 23,-1-1 0,1 0 0,-1 0 0,12-6 0,117-60 195,-93 43-172,97-36 1,-138 59-61,1 2 1,-1-1 0,1 1 0,9-1 0,-16 1 4,1 1 1,0 0 0,0 0-1,-1 0 1,1 0 0,0 0-1,-1 0 1,1 0 0,0 0-1,-1 0 1,1 1 0,0-1-1,-1 0 1,1 0 0,0 1-1,-1-1 1,1 0 0,-1 1-1,1-1 1,-1 0 0,1 1-1,-1-1 1,1 1 0,-1-1-1,1 1 1,-1-1 0,1 1-1,-1 0 1,0-1 0,1 1-1,-1-1 1,0 1 0,1 0-1,-1-1 1,0 1 0,0 0-1,0-1 1,0 1 0,0 0-1,0-1 1,0 1 0,0 0-1,0-1 1,0 1 0,0 0-1,0-1 1,0 1 0,0 0-1,-1-1 1,1 1 0,0 0-1,0-1 1,-1 1 0,-2 8 0,-1-2 1,0 1-1,0 0 1,-7 7 0,7-9-16,1-1 0,-1 0 0,1 1 0,0 0 0,0 0 0,1 0 1,0 0-1,-3 11 0,5-17 5,0 0 0,0 0 0,0 1 0,0-1 1,0 0-1,0 0 0,0 0 0,0 0 0,0 0 0,1 1 1,-1-1-1,0 0 0,0 0 0,0 0 0,0 0 0,0 0 0,0 0 1,0 0-1,0 1 0,1-1 0,-1 0 0,0 0 0,0 0 1,0 0-1,0 0 0,0 0 0,0 0 0,1 0 0,-1 0 0,0 0 1,0 0-1,0 0 0,0 0 0,1 0 0,-1 0 0,0 0 0,0 0 1,0 0-1,0 0 0,0 0 0,1 0 0,-1 0 0,0 0 1,0 0-1,0 0 0,0 0 0,0 0 0,1 0 0,-1 0 0,0 0 1,0 0-1,0-1 0,0 1 0,0 0 0,0 0 0,0 0 0,1 0 1,-1 0-1,0 0 0,0-1 0,0 1 0,0 0 0,0 0 1,13-10-76,-10 8 37,16-11-111,5 0-61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337"/>
    </inkml:context>
    <inkml:brush xml:id="br0">
      <inkml:brushProperty name="width" value="0.05" units="cm"/>
      <inkml:brushProperty name="height" value="0.05" units="cm"/>
    </inkml:brush>
  </inkml:definitions>
  <inkml:trace contextRef="#ctx0" brushRef="#br0">119 269 16307,'-69'65'3196,"63"-59"-2954,0 1-1,1 0 0,0 0 1,0 0-1,1 1 0,-1-1 1,2 1-1,-5 12 0,7-19-239,1-1 1,0 1-1,-1 0 0,1-1 0,0 1 0,0-1 0,0 1 0,-1 0 1,1-1-1,0 1 0,0 0 0,0-1 0,0 1 0,0-1 0,0 1 1,0 0-1,1-1 0,-1 1 0,0 0 0,0-1 0,0 1 0,1-1 1,-1 1-1,0 0 0,0-1 0,1 1 0,-1-1 0,1 1 0,-1-1 1,0 1-1,1-1 0,-1 0 0,1 1 0,-1-1 0,1 1 1,-1-1-1,1 0 0,-1 1 0,1-1 0,0 0 0,-1 0 0,1 0 1,-1 1-1,1-1 0,0 0 0,-1 0 0,1 0 0,0 0 0,-1 0 1,1 0-1,0 0 0,-1 0 0,1 0 0,-1 0 0,2-1 0,4 0-149,0-1 0,0 1 0,0-1 0,9-5 0,6-4-250,-1-1 0,-1-1 0,1-1 0,-2 0 0,0-2-1,-1 0 1,17-20 0,7-14-299,46-74-1,-76 107 881,-1 1-1,0-1 1,-1-1-1,9-26 1,-18 44-164,0 0 0,0 0 0,0 0 1,0 0-1,-1 0 0,1 0 0,0 0 0,0 0 1,0 0-1,0 0 0,0 0 0,0 0 0,0 0 1,0 0-1,0 0 0,0 0 0,0 0 0,-1 0 1,1 0-1,0 0 0,0 0 0,0 0 0,0 0 1,0 0-1,0 0 0,0 0 0,0 0 0,0 0 1,0 0-1,0 0 0,0 0 0,0-1 1,0 1-1,-1 0 0,1 0 0,0 0 0,0 0 1,0 0-1,0 0 0,0 0 0,0 0 0,0 0 1,0 0-1,-7 10 346,-15 26 457,-69 122 1564,72-122-1818,3 1-1,-20 59 0,34-90-568,1-1-1,-1 1 0,1 1 1,0-1-1,1 0 0,0 0 1,0 0-1,0 0 0,1 8 1,0-13-32,-1 1 1,0-1-1,1 1 1,0-1-1,-1 1 0,1-1 1,0 0-1,0 1 1,0-1-1,0 0 1,0 0-1,0 1 0,0-1 1,0 0-1,0 0 1,2 1-1,-1-1 4,0 0 1,1 0-1,-1 0 1,0-1-1,1 1 1,-1-1-1,0 1 0,1-1 1,-1 0-1,1 0 1,-1 0-1,0 0 0,5-1 1,20-6-369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870"/>
    </inkml:context>
    <inkml:brush xml:id="br0">
      <inkml:brushProperty name="width" value="0.05" units="cm"/>
      <inkml:brushProperty name="height" value="0.05" units="cm"/>
    </inkml:brush>
  </inkml:definitions>
  <inkml:trace contextRef="#ctx0" brushRef="#br0">31 0 20012,'1'15'1777,"-2"6"-1233,-4 5-208,1 7 816,0 6-440,-2 2-1200,0-3 672,2-8-176,3-12-104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323"/>
    </inkml:context>
    <inkml:brush xml:id="br0">
      <inkml:brushProperty name="width" value="0.05" units="cm"/>
      <inkml:brushProperty name="height" value="0.05" units="cm"/>
    </inkml:brush>
  </inkml:definitions>
  <inkml:trace contextRef="#ctx0" brushRef="#br0">103 2 12587,'1'0'87,"-1"0"0,1-1 1,-1 1-1,1 0 1,0 0-1,-1 0 0,1 0 1,0 0-1,-1-1 0,1 1 1,0 0-1,-1 1 1,1-1-1,0 0 0,-1 0 1,1 0-1,0 0 1,-1 0-1,1 1 0,-1-1 1,1 0-1,0 1 0,-1-1 1,1 0-1,-1 1 1,1-1-1,-1 0 0,1 1 1,-1-1-1,1 1 1,-1-1-1,1 1 0,-1 0 1,0-1-1,1 1 0,-1-1 1,0 1-1,0-1 1,1 1-1,-1 0 0,0-1 1,0 1-1,0 0 0,0-1 1,0 2-1,0 4 379,0 0 0,0 0-1,-1 0 1,-2 9 0,2-10 0,-14 54 1788,-28 70 0,-12 49-189,53-172-2007,1 0 0,-1 0 1,2 0-1,-1 0 1,1 0-1,0 0 1,0 1-1,2 10 1,-1-15-52,0-1-1,-1 1 1,1 0 0,0-1 0,0 1 0,0-1-1,1 1 1,-1-1 0,0 1 0,1-1 0,-1 0 0,0 0-1,1 0 1,-1 0 0,1 0 0,0 0 0,-1 0-1,1 0 1,0 0 0,0-1 0,0 1 0,-1-1 0,1 1-1,0-1 1,0 0 0,0 0 0,0 0 0,0 0-1,-1 0 1,5-1 0,16-1-98,1-1 1,0-2-1,-1 0 1,0-1-1,22-10 1,-17 7-147,0 0-1,46-7 1,-69 15 195,-1 1 0,1 0 0,0 0 0,0 0 0,-1 0 1,1 0-1,0 1 0,5 1 0,-9-2 35,1 0 0,-1 0 0,1 1 0,-1-1 1,1 0-1,-1 1 0,1-1 0,-1 0 0,1 1 0,-1-1 0,1 1 1,-1-1-1,0 0 0,1 1 0,-1-1 0,0 1 0,1-1 1,-1 1-1,0 0 0,0-1 0,1 2 0,-1-1 8,0 0 0,0 0 0,0 1 0,-1-1 0,1 0 1,0 0-1,0 0 0,-1 1 0,1-1 0,-1 0 0,1 0 0,-1 0 0,1 0 0,-2 2 0,-5 5 64,0 1 1,0-1-1,-1-1 0,1 0 1,-2 0-1,1 0 0,-1-1 0,-19 10 1,7-5 149,-2-1 1,-43 14 0,50-20-163,0 0 1,-24 2-1,34-5-162,1-1 0,-1 0 0,0 0 0,1 0 0,-1-1 0,1 0 0,-1 0 0,1 0 0,-1-1 0,-7-3 0,11 4 47,1 0 0,-1 0 1,1 0-1,-1-1 0,1 1 0,0 0 0,0-1 0,-1 1 0,1-1 1,0 1-1,0-1 0,0 1 0,1-1 0,-1 0 0,0 1 0,1-1 1,-1 0-1,1 0 0,-1 1 0,1-1 0,0 0 0,0 0 1,0 0-1,0 0 0,0 0 0,0 1 0,0-1 0,1 0 0,-1 0 1,1 0-1,1-3 0,8-16-606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759"/>
    </inkml:context>
    <inkml:brush xml:id="br0">
      <inkml:brushProperty name="width" value="0.05" units="cm"/>
      <inkml:brushProperty name="height" value="0.05" units="cm"/>
    </inkml:brush>
  </inkml:definitions>
  <inkml:trace contextRef="#ctx0" brushRef="#br0">1 134 18820,'13'7'1078,"-5"-2"-110,0-1-1,0 0 0,15 5 1,-20-9-792,1 1 0,-1 0 1,1-1-1,0 0 1,-1 1-1,1-2 1,0 1-1,-1 0 1,1-1-1,0 1 1,-1-1-1,6-2 1,7-4-60,-1-1 0,0 0 0,0-1 0,-1 0 0,0-1 0,0-1 0,-2 0 0,1-1 1,-1 0-1,17-24 0,-20 18-86,-9 17-31,0 1 0,0 0 1,0 0-1,0-1 0,0 1 1,0 0-1,0-1 0,0 1 1,0 0-1,0 0 0,0-1 0,0 1 1,0 0-1,0 0 0,0-1 1,0 1-1,0 0 0,-1 0 1,1-1-1,0 1 0,0 0 1,0 0-1,0-1 0,-1 1 1,1 0-1,0 0 0,0 0 0,0 0 1,-1-1-1,1 1 0,0 0 1,-1 0-1,-1 0 1,1 0 0,-1 0 0,0 0 0,0 0-1,1 1 1,-1-1 0,0 1 0,1-1 0,-1 1 0,0-1 0,1 1 0,-1 0-1,1 0 1,-1 0 0,1 0 0,-2 2 0,-10 7-1,1 1 1,0 0-1,1 0 1,0 2-1,-15 21 1,20-24-3,0-1 1,0 1-1,1 0 1,1 1-1,-1-1 1,2 1-1,-1 0 1,-2 21-1,5-30 4,1 0 0,0-1-1,0 1 1,0 0 0,0 0 0,0-1-1,0 1 1,1 0 0,-1 0-1,1-1 1,-1 1 0,1 0 0,0-1-1,-1 1 1,1-1 0,0 1 0,0-1-1,0 1 1,0-1 0,0 1 0,1-1-1,0 1 1,1 0 0,-1-1 0,1 1 0,-1-1 1,1 0-1,0 0 0,0 0 0,0 0 0,-1 0 0,1-1 1,0 1-1,0-1 0,3 0 0,7 0 10,0-1 1,0-1-1,-1 0 0,23-6 1,-11 0 0,0-1 1,-1-1 0,0-1-1,40-27 1,74-67-401,-137 105 381,0 0 1,0 0-1,0 0 1,0 0 0,0 0-1,0 0 1,0 0-1,0 1 1,0-1-1,0 0 1,0 0-1,0 0 1,0 0-1,0 0 1,0 0 0,0 0-1,0 0 1,0 0-1,0 0 1,0 0-1,0 0 1,0 0-1,0 0 1,0 0-1,0 0 1,0 0 0,0 0-1,0 0 1,0 0-1,0 0 1,0 0-1,0 0 1,0 0-1,1 0 1,-1 0-1,0 0 1,0 0 0,0 0-1,0 0 1,0 0-1,0 0 1,0 0-1,0 0 1,0 0-1,0 0 1,0 0-1,0 0 1,0 0 0,0 0-1,0 0 1,0 0-1,0 0 1,0 0-1,0 0 1,0 0-1,1 0 1,-1 0-1,-3 9-128,-8 14 67,9-18 27,1-2 68,-28 64-531,26-58 429,0 0 1,0 0-1,1 1 0,0-1 1,0 15-1,2-23 73,0-1 0,0 0 0,-1 1 0,1-1-1,0 0 1,0 0 0,0 1 0,0-1 0,0 0 0,0 1 0,1-1 0,-1 0 0,0 1 0,0-1 0,0 0 0,0 0-1,0 1 1,0-1 0,0 0 0,1 1 0,-1-1 0,0 0 0,0 0 0,0 1 0,1-1 0,-1 0 0,0 0 0,0 0 0,1 1-1,-1-1 1,0 0 0,0 0 0,1 0 0,-1 0 0,0 0 0,1 0 0,-1 1 0,0-1 0,0 0 0,1 0 0,-1 0-1,0 0 1,1 0 0,-1 0 0,0 0 0,1 0 0,-1 0 0,0 0 0,1-1 0,-1 1 0,0 0 0,0 0 0,1 0 0,-1 0-1,0 0 1,1 0 0,-1-1 0,0 1 0,0 0 0,1 0 0,-1 0 0,0-1 0,16-8-177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164"/>
    </inkml:context>
    <inkml:brush xml:id="br0">
      <inkml:brushProperty name="width" value="0.05" units="cm"/>
      <inkml:brushProperty name="height" value="0.05" units="cm"/>
    </inkml:brush>
  </inkml:definitions>
  <inkml:trace contextRef="#ctx0" brushRef="#br0">38 16 22029,'-10'-16'1720,"-2"16"-1472,2 3-360,5 5 1248,5 1-600,3-6-496,4-3-48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722"/>
    </inkml:context>
    <inkml:brush xml:id="br0">
      <inkml:brushProperty name="width" value="0.05" units="cm"/>
      <inkml:brushProperty name="height" value="0.05" units="cm"/>
    </inkml:brush>
  </inkml:definitions>
  <inkml:trace contextRef="#ctx0" brushRef="#br0">307 229 16291,'0'-3'326,"0"0"0,0-1-1,0 1 1,0-1-1,0 1 1,-1 0-1,1-1 1,-1 1 0,0 0-1,0-1 1,-1-2-1,1 5-246,0 0 0,1 0 0,-1 0 0,0 0 0,0 0 0,0 1 0,0-1 0,1 0 0,-1 0 0,0 1 0,0-1 0,0 1 0,0-1 0,-1 1 0,1-1 0,0 1 0,0 0 0,0-1 0,0 1 0,0 0 0,0 0 0,-1 0 0,1 0 0,0 0 0,0 0 0,0 0-1,0 0 1,-1 1 0,1-1 0,0 0 0,0 1 0,0-1 0,0 1 0,-2 0 0,-7 5 192,0 0 0,0 1 0,0 0 0,1 0 0,0 1 0,1 0 0,-1 0 0,-11 18-1,8-13-67,-12 17-75,1 0-1,2 2 1,1 0 0,1 2 0,-16 40 0,33-68-128,-1 0-1,1 1 1,0-1 0,1 1 0,-1-1 0,1 1 0,1-1 0,-1 8 0,1-13-2,0 1 1,0-1-1,1 0 1,-1 0 0,0 0-1,1 0 1,-1 0 0,0 0-1,1 0 1,-1 0-1,1 0 1,-1 0 0,1 0-1,0 0 1,0 0-1,-1 0 1,1-1 0,0 1-1,0 0 1,1 1 0,0-2-4,0 1 1,0-1 0,0 1 0,0-1 0,0 1 0,0-1 0,-1 0 0,1 0 0,0 0-1,0 0 1,0-1 0,0 1 0,0 0 0,0-1 0,0 1 0,2-2 0,9-3-26,0-1 1,0 0 0,0-1 0,-1-1 0,0 0 0,-1-1-1,0 0 1,0 0 0,-1-1 0,11-13 0,7-11-40,-2-1 0,23-39 0,-30 43 81,-1-1 0,-2-1 0,-1 0 0,-2-1 0,-1 0 1,-1-1-1,8-53 0,-19 64 92,-2 21 5,-3 7-63,-5 12 8,-16 48 16,2 2-1,-24 106 0,42-152-78,2 0 0,0 0 0,1 0 0,1 0 1,1 0-1,2 30 0,-1-48-33,0 1 1,1-1-1,-1 0 1,0 1 0,1-1-1,0 0 1,-1 1 0,1-1-1,0 0 1,0 0 0,0 0-1,0 0 1,1 0-1,-1 0 1,1 0 0,-1 0-1,1 0 1,0 0 0,-1-1-1,1 1 1,0-1-1,0 0 1,0 1 0,0-1-1,0 0 1,0 0 0,1 0-1,-1 0 1,0-1-1,1 1 1,-1-1 0,0 1-1,1-1 1,-1 0 0,0 0-1,1 0 1,-1 0-1,1 0 1,-1 0 0,0-1-1,1 1 1,2-2 0,20-7-321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5.328"/>
    </inkml:context>
    <inkml:brush xml:id="br0">
      <inkml:brushProperty name="width" value="0.05" units="cm"/>
      <inkml:brushProperty name="height" value="0.05" units="cm"/>
    </inkml:brush>
  </inkml:definitions>
  <inkml:trace contextRef="#ctx0" brushRef="#br0">0 181 16163,'1'7'557,"0"1"1,0-1-1,0 1 0,1-1 0,0 0 0,6 13 0,-7-18-446,0-1 1,0 1 0,0 0 0,0-1-1,0 0 1,1 1 0,-1-1 0,0 0 0,1 0-1,-1 1 1,1-1 0,-1 0 0,1-1-1,0 1 1,-1 0 0,1 0 0,0-1-1,0 1 1,-1-1 0,1 1 0,0-1 0,0 0-1,0 0 1,0 0 0,-1 0 0,1 0-1,0 0 1,0 0 0,0-1 0,-1 1-1,1-1 1,0 1 0,0-1 0,1 0-1,6-3 36,-1 0 0,1 0 0,-1-1 0,0 0 0,-1-1 0,1 1 0,-1-2 0,0 1 0,0-1 0,-1 0 0,0 0 0,9-15 1,-9 13-124,-1 1 1,0-1-1,-1-1 1,0 1-1,0-1 1,-1 1-1,0-1 1,-1 0 0,0 0-1,-1 0 1,1-18-1,-2 26-18,-1-1-1,1 1 1,0-1-1,-1 0 0,0 1 1,1-1-1,-1 1 1,0-1-1,0 1 1,0 0-1,-3-4 0,3 5-3,1 0-1,-1 0 1,0 1-1,0-1 0,0 0 1,1 1-1,-1-1 1,0 1-1,0-1 0,0 1 1,0-1-1,0 1 0,0-1 1,0 1-1,0 0 1,0 0-1,0 0 0,-1-1 1,1 1-1,0 0 0,0 0 1,0 1-1,0-1 1,0 0-1,0 0 0,0 0 1,0 1-1,0-1 0,0 0 1,0 1-1,-2 0 1,-3 3 2,-1 1 0,0-1 0,1 1 1,0 0-1,0 1 0,0-1 0,1 1 0,0 0 1,0 1-1,-6 10 0,-3 6-4,-19 46-1,20-37-2,-13 49 1,23-68 1,0 0 0,1 0 1,0 0-1,1 0 0,1 1 0,1 22 0,0-33 1,-1-1 0,1 1 0,-1-1 0,1 1 0,0-1 0,0 1 0,0-1 0,0 0 0,0 0 0,0 1 0,1-1 0,-1 0 0,1 0 0,-1 0 0,1 0 0,0-1 0,0 1-1,0 0 1,4 2 0,-2-2-2,0-1 0,0 1 0,0-1-1,0 0 1,0 0 0,0-1-1,0 1 1,0-1 0,0 0 0,1 0-1,3 0 1,10-3-26,0 0 1,-1-2-1,0 1 0,24-11 1,9-8-90,-1-2 1,80-55 0,0 0-129,-106 69 241,-23 11 6,1-1 0,-1 1 0,0 0 0,0 0 1,1 0-1,-1 0 0,0 0 0,0 0 0,1 0 0,-1 0 0,0 0 0,0 0 0,1 0 0,-1 0 0,0 0 0,0 0 1,1 0-1,-1 0 0,0 0 0,0 1 0,1-1 0,-1 0 0,0 0 0,0 0 0,1 0 0,-1 0 0,0 1 0,0-1 1,0 0-1,0 0 0,1 0 0,-1 0 0,0 1 0,0-1 0,0 0 0,0 0 0,0 1 0,0-1 0,1 0 0,-2 15 54,-8 12 18,8-26-68,-10 26 87,4-14-11,2 1 0,-1 1 0,2-1-1,0 0 1,-3 22 0,6-35-72,1 0-1,0 0 1,0 0 0,0 0 0,0 0-1,0 0 1,0 0 0,0 0 0,0 0-1,0 0 1,0 0 0,1 0 0,-1 0-1,0 0 1,1 0 0,-1 0 0,1 0-1,-1 0 1,1 0 0,-1-1 0,1 1-1,0 0 1,-1 0 0,1-1 0,0 1-1,0 0 1,-1-1 0,2 2 0,0-2 3,0 1 0,0-1 0,0 0 0,0 0 0,0 1 1,0-1-1,0-1 0,1 1 0,-1 0 0,0 0 0,0-1 0,-1 1 1,4-2-1,9-3 27,-1-1 1,0 0-1,13-10 1,-24 15-38,106-69-29,19-12-425,-124 80 420,1 0 0,-1 0 1,1 0-1,0 1 0,0 0 1,-1 0-1,1 0 0,5-1 1,-9 2 23,1 0 0,-1 0 0,1 0 0,0 0 0,-1 0 0,1 0 0,-1 0 0,1 0 0,-1 1 0,1-1 0,-1 0 0,1 0 1,-1 0-1,1 1 0,-1-1 0,1 0 0,-1 1 0,0-1 0,1 0 0,-1 1 0,1-1 0,-1 0 0,0 1 0,1 0 0,0 0 2,-1 1 0,0-1 0,0 0 0,0 1 0,1-1 0,-1 0 0,0 1 0,0-1 0,-1 0 0,1 1 0,0-1 0,0 0 0,-1 0 0,1 1 0,-1 0 0,-5 14 44,-1-1 0,-10 18 1,10-21 99,0 0 1,1 1 0,-8 25-1,14-37-130,0 0-1,-1-1 0,1 1 1,0 0-1,0-1 1,0 1-1,0 0 0,0-1 1,0 1-1,0 0 1,0-1-1,0 1 0,0 0 1,0-1-1,0 1 0,0-1 1,1 1-1,-1 0 1,0-1-1,0 1 0,1 0 1,-1-1-1,0 1 0,1-1 1,-1 1-1,1-1 1,-1 1-1,1-1 0,-1 1 1,1-1-1,-1 0 0,1 1 1,-1-1-1,1 0 1,-1 1-1,1-1 0,0 0 1,-1 0-1,1 1 1,0-1-1,-1 0 0,1 0 1,0 0-1,-1 0 0,1 0 1,0 0-1,-1 0 1,1 0-1,0 0 0,0 0 1,4-1-7,-1 0 1,1 0-1,-1 0 1,1 0 0,8-4-1,57-31-953,-63 31 857,1 1 0,-1-2 0,0 1 0,-1-1 1,1 0-1,9-12 0,-12 8-304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012"/>
    </inkml:context>
    <inkml:brush xml:id="br0">
      <inkml:brushProperty name="width" value="0.05" units="cm"/>
      <inkml:brushProperty name="height" value="0.05" units="cm"/>
    </inkml:brush>
  </inkml:definitions>
  <inkml:trace contextRef="#ctx0" brushRef="#br0">92 0 18660,'-1'19'1228,"0"0"0,-2 0 0,-8 34-1,-23 55 29,11-41-982,16-47-180,5-16-73,1 0-1,-1 0 0,0 1 0,1-1 0,0 1 0,0-1 1,0 1-1,1-1 0,-1 1 0,1-1 0,0 1 0,1 6 0,0-11-20,-1 1-1,0-1 0,0 1 1,1-1-1,-1 1 1,1-1-1,-1 0 0,0 1 1,1-1-1,-1 1 0,1-1 1,-1 0-1,1 0 0,-1 1 1,1-1-1,-1 0 0,1 0 1,-1 1-1,1-1 0,-1 0 1,1 0-1,0 0 1,-1 0-1,1 0 0,-1 0 1,1 0-1,-1 0 0,1 0 1,-1 0-1,1 0 0,0 0 1,-1 0-1,1-1 0,-1 1 1,1 0-1,-1 0 0,1-1 1,-1 1-1,1 0 1,-1-1-1,1 0 0,25-17-300,82-87-1006,-8 6 242,-97 96 1062,0 1 0,0-1-1,1 1 1,0-1 0,-1 1 0,1 0 0,6-2 0,-10 4 13,1 0 1,-1 0-1,1 0 0,-1 0 1,1 0-1,-1 0 1,1 0-1,-1 0 1,1 0-1,0 0 0,-1 0 1,1 0-1,-1 0 1,1 0-1,-1 0 0,1 0 1,-1 1-1,1-1 1,-1 0-1,0 0 0,1 1 1,-1-1-1,1 0 1,0 1-1,-1 0 17,1 0 0,-1 0 0,1 1 1,-1-1-1,0 0 0,1 0 0,-1 0 0,0 0 0,0 1 0,0-1 1,0 0-1,0 0 0,0 0 0,0 0 0,0 3 0,-5 17 291,-1 0-1,0 0 1,-2-1 0,0 0-1,-21 34 1,5-5 66,17-39-636,9-12 145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964"/>
    </inkml:context>
    <inkml:brush xml:id="br0">
      <inkml:brushProperty name="width" value="0.05" units="cm"/>
      <inkml:brushProperty name="height" value="0.05" units="cm"/>
    </inkml:brush>
  </inkml:definitions>
  <inkml:trace contextRef="#ctx0" brushRef="#br0">0 324 16099,'0'1'138,"1"0"0,-1 0 0,1 0 0,-1 0 0,1-1-1,-1 1 1,1 0 0,-1 0 0,1-1 0,0 1-1,-1-1 1,1 1 0,0 0 0,0-1 0,-1 1 0,1-1-1,0 0 1,0 1 0,0-1 0,0 1 0,0-1 0,-1 0-1,1 0 1,0 0 0,0 0 0,0 1 0,0-1-1,0 0 1,1-1 0,32-2 1986,-12-3-1539,-1 0 0,0-2 0,0 0 1,0-2-1,-1 0 0,31-22 0,-17 8-228,-2-1 1,53-53-1,-79 72-331,35-41 126,-38 44-143,-1-1 0,1 1 0,-1 0 0,0-1 0,-1 1-1,1-1 1,-1 0 0,1 1 0,-1-1 0,0 0 0,0 0-1,0-6 1,-1 9-7,0 0 0,0 0 0,-1 0-1,1 0 1,0 0 0,0 0 0,-1 0 0,1 1-1,0-1 1,-1 0 0,1 0 0,-1 0 0,1 1-1,-1-1 1,0 0 0,1 0 0,-1 1-1,0-1 1,1 1 0,-1-1 0,0 0 0,0 1-1,1 0 1,-1-1 0,0 1 0,0-1 0,0 1-1,0 0 1,0 0 0,1-1 0,-1 1-1,0 0 1,0 0 0,0 0 0,0 0 0,0 0-1,0 0 1,0 0 0,0 0 0,-1 1 0,-3 0 5,-1 0 1,0 0-1,1 0 0,-11 5 1,-3 3 2,1 1 1,0 1-1,1 0 1,0 2-1,1 0 0,-27 27 1,17-12-1,2 1 0,-39 58 0,57-76-9,-22 36 13,26-43-12,0 0 0,1 0 0,-1 0 0,1 0 0,0 0 0,0 1 0,0-1-1,1 0 1,-1 7 0,1-10-1,0 0 0,1-1 0,-1 1 0,0 0 0,0 0 0,0-1 0,0 1 0,1 0 0,-1-1 0,0 1 0,1 0 0,-1-1 0,0 1 0,1 0 0,-1-1 0,1 1 0,-1-1 0,1 1 0,-1-1 0,1 1 0,0-1 0,-1 1 0,1-1 0,0 0 0,-1 1 0,1-1 0,0 0 0,-1 0 0,1 1 0,0-1 0,-1 0 0,1 0 0,0 0 0,0 0 0,-1 0 0,1 0 0,0 0 0,0 0 0,0 0 0,30-8 33,-28 7-29,24-12 7,-1 0 0,-1-1 0,0-2 0,34-27 1,11-7-27,-68 48 9,0 1 1,0-1 0,1 1-1,-1 0 1,1 0 0,0-1-1,-1 2 1,1-1 0,3-1-1,-6 2 3,1 0 0,-1 0 0,1 0 0,-1 0 0,0 0 0,1 1 0,-1-1 0,0 0 0,1 0 0,-1 0 0,0 0 0,1 0 0,-1 1 0,0-1 1,1 0-1,-1 0 0,0 0 0,0 1 0,1-1 0,-1 0 0,0 0 0,0 1 0,1-1 0,-1 0 0,0 1 0,0-1 0,1 18-28,-9 19-25,6-29 48,0-1-1,1 1 1,0-1-1,0 1 1,0-1-1,1 1 1,1 10-1,-1-16 8,1 0 1,-1-1-1,1 1 0,-1-1 0,1 1 0,0-1 1,0 1-1,0-1 0,0 1 0,0-1 0,0 0 0,0 0 1,0 1-1,1-1 0,-1 0 0,0 0 0,1 0 0,-1 0 1,1-1-1,-1 1 0,1 0 0,-1-1 0,1 1 0,-1-1 1,1 1-1,0-1 0,-1 0 0,1 1 0,0-1 0,-1 0 1,1 0-1,0 0 0,2-1 0,6 0-3,0 0 1,0 0-1,0-1 0,13-5 0,17-7-50,-1-2 0,48-28 0,45-20-154,-130 63 198,1 0 1,-1 1 0,1-1-1,-1 0 1,1 1 0,-1-1 0,1 1-1,0 0 1,-1 0 0,1 0 0,-1 0-1,4 0 1,-5 1 7,-1-1 0,1 1 0,0-1-1,0 1 1,-1-1 0,1 1 0,0 0 0,-1-1 0,1 1-1,-1 0 1,1-1 0,-1 1 0,1 0 0,-1 0 0,1-1-1,-1 1 1,0 0 0,1 0 0,-1 0 0,0 0 0,0 0-1,0 0 1,0-1 0,1 1 0,-1 0 0,-1 0 0,1 0-1,0 0 1,0 0 0,0 0 0,0 0 0,-1 0 0,1-1 0,0 1-1,-1 1 1,-3 12-139,0-1 0,-1 1 0,0-1 0,-1-1 0,-1 1 0,-12 19 0,15-29-61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007"/>
    </inkml:context>
    <inkml:brush xml:id="br0">
      <inkml:brushProperty name="width" value="0.05" units="cm"/>
      <inkml:brushProperty name="height" value="0.05" units="cm"/>
    </inkml:brush>
  </inkml:definitions>
  <inkml:trace contextRef="#ctx0" brushRef="#br0">234 126 19892,'-1'0'134,"-1"0"-1,0 0 0,0 0 1,1 0-1,-1 0 1,0 1-1,1-1 0,-1 1 1,0-1-1,1 1 1,-1 0-1,0 0 1,1 0-1,0-1 0,-1 1 1,-1 2-1,-24 20 63,25-21-66,-22 21 186,2 2 1,0 0-1,2 2 0,1 0 0,1 1 1,-15 32-1,29-53-307,1 0 0,1 0 0,-1 0-1,-1 10 1,4-16-7,-1 1 0,1-1 0,0 1-1,0-1 1,0 0 0,0 1 0,0-1 0,0 1-1,0-1 1,0 1 0,0-1 0,1 0-1,-1 1 1,0-1 0,1 0 0,0 1 0,-1-1-1,1 0 1,0 1 0,-1-1 0,1 0-1,0 0 1,0 0 0,0 0 0,0 0 0,0 0-1,0 0 1,1 0 0,-1 0 0,0-1 0,2 2-1,0-1 4,1 0 0,0-1 0,-1 1 0,1-1 0,0 1 0,0-1 0,-1-1 0,1 1 0,0 0 0,-1-1 0,1 0 0,0 0-1,-1 0 1,1 0 0,5-3 0,4-2 5,0-1-1,20-14 0,-3-2-4,-1-2 0,-1 0 0,-1-2 0,-2-1 0,0-1 0,-2-1 0,-2-1 0,0-1 0,-2-1 0,15-38 0,-29 60-8,-3 6 1,1 0 0,-1 0 0,0-1 0,0 1-1,-1-1 1,0 0 0,2-10 0,-4 16 2,1 0 0,0 0 0,0 0 0,0 0 0,0 1 0,0-1-1,0 0 1,0 0 0,0 0 0,-1 0 0,1 0 0,0 0 0,0 0 0,0 1 0,0-1 0,0 0 0,-1 0 0,1 0 0,0 0 0,0 0 0,0 0 0,0 0 0,-1 0 0,1 0 0,0 0 0,0 0 0,0 0 0,0 0 0,-1 0 0,1 0 0,0 0 0,0 0 0,0 0 0,0 0 0,0 0 0,-1 0 0,1 0 0,0-1 0,0 1 0,0 0 0,0 0 0,0 0 0,-1 0 0,1 0 0,0 0-1,0 0 1,0-1 0,0 1 0,0 0 0,0 0 0,0 0 0,0 0 0,0 0 0,0-1 0,-1 1 0,1 0 0,0 0 0,-11 16 0,-6 18 50,0 1 0,2 0 0,2 1-1,1 1 1,-12 68 0,22-90 11,0-1 0,1 1 0,1 24 0,0-37-46,0 1 1,0 0-1,0-1 1,0 1 0,1-1-1,0 1 1,-1 0-1,1-1 1,0 0 0,0 1-1,0-1 1,1 1-1,-1-1 1,0 0-1,1 0 1,0 0 0,-1 0-1,1 0 1,0 0-1,0 0 1,0-1 0,0 1-1,0-1 1,1 1-1,-1-1 1,0 0 0,5 2-1,0-2 10,-1-1 0,0 0 0,0 0 1,0 0-1,1-1 0,-1 0 0,0 0 0,0 0 0,0-1 0,0 0 0,-1 0 0,12-6 0,5-4 41,37-26 0,-26 14-37,-2-2 0,-1-1 1,35-41-1,-74 80-36,0 0-1,1 0 1,1 0-1,-1 1 1,2 0-1,0 1 1,1-1 0,0 1-1,1 0 1,0 1-1,2-1 1,-1 0-1,1 22 1,2-32 7,0 0 0,0 0 1,1 0-1,0 0 0,-1 0 1,2-1-1,-1 1 0,0 0 0,1-1 1,0 1-1,-1 0 0,1-1 0,1 0 1,-1 0-1,0 1 0,4 2 0,-2-3 1,0 0-1,0 0 0,1 0 1,-1 0-1,1-1 0,-1 1 1,1-1-1,0 0 0,0-1 1,9 3-1,1-2-5,0 0 0,0-1 0,0-1-1,0-1 1,0 0 0,0 0 0,21-6 0,-35 7 4,12-3-9,0 0-1,-1-1 1,0-1 0,15-6 0,-25 10 10,0 0 1,0 0-1,1-1 1,-1 1-1,0-1 1,0 1-1,0-1 1,-1 1-1,1-1 1,0 0-1,-1 0 1,1 0-1,-1 0 1,1 0-1,-1-1 1,0 1-1,0 0 1,0-1-1,0 1 1,0 0-1,-1-1 1,1 1-1,-1-1 1,0 1-1,1-1 1,-1 1-1,0-1 1,-1-4-1,-4-9 33,0 0 0,-1 0 0,0 0 0,-1 1 0,-14-22 0,12 22 58,1 0 0,0 0 0,1-1 0,1 0 0,-5-18 0,11 34-86,0-1 0,-1 1 0,1-1-1,0 1 1,0-1 0,0 1-1,0-1 1,0 1 0,-1-1 0,1 1-1,0-1 1,0 1 0,0-1-1,0 0 1,1 1 0,-1-1 0,0 1-1,0-1 1,0 1 0,0-1-1,0 1 1,1-1 0,-1 1 0,0-1-1,1 1 1,-1-1 0,0 1-1,1 0 1,-1-1 0,0 1 0,1 0-1,-1-1 1,1 1 0,-1 0-1,0-1 1,1 1 0,-1 0 0,1 0-1,-1-1 1,1 1 0,-1 0-1,1 0 1,0 0 0,-1 0 0,1 0-1,-1 0 1,1 0 0,-1 0-1,1 0 1,-1 0 0,1 0 0,-1 0-1,2 0 1,34 13-524,-22-8 167,-6-2 284,0-1-1,0-1 0,1 1 0,-1-1 0,0-1 1,15 0-1,19-5-253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610"/>
    </inkml:context>
    <inkml:brush xml:id="br0">
      <inkml:brushProperty name="width" value="0.05" units="cm"/>
      <inkml:brushProperty name="height" value="0.05" units="cm"/>
    </inkml:brush>
  </inkml:definitions>
  <inkml:trace contextRef="#ctx0" brushRef="#br0">327 78 15779,'12'-9'636,"-6"5"-378,-1 0-1,1 0 1,-1-1 0,0 0-1,0 0 1,0 0 0,-1 0 0,0-1-1,6-9 1,-10 15-218,1-1 0,-1 1 0,0 0 0,0 0 0,0-1 0,0 1 0,0 0 0,0 0 0,0-1 0,0 1 0,0 0 0,0-1 0,0 1 0,0 0 0,0 0 0,0-1 0,0 1 0,0 0 0,0 0 0,0-1 0,0 1 0,0 0 0,-1 0 0,1-1 0,0 1 0,0 0 1,0 0-1,0 0 0,-1-1 0,1 1 0,0 0 0,0 0 0,0 0 0,-1-1 0,1 1 0,0 0 0,0 0 0,-1 0 0,-14-1 838,-14 6 21,18-1-691,-1 1 0,1 0 1,1 1-1,-1 0 0,1 0 0,0 1 0,-12 11 0,-59 62 300,58-55-461,2 2 1,0 0 0,-32 58 0,45-70-42,1 1 0,0 0 0,1 0 0,1 0 0,0 1 0,1-1 0,1 1 0,1 0 1,-1 30-1,3-45-4,0 1 0,0 0 0,0 0 0,0 0 0,1 0 1,-1 0-1,1-1 0,0 1 0,0 0 0,0-1 0,0 1 1,0 0-1,1-1 0,-1 1 0,1-1 0,0 0 0,-1 0 0,1 1 1,0-1-1,0 0 0,1 0 0,-1-1 0,0 1 0,1 0 1,-1-1-1,1 0 0,-1 1 0,1-1 0,-1 0 0,1 0 1,0-1-1,0 1 0,4 0 0,4 0 7,-1 0 0,0-1 0,1-1 0,-1 1 0,0-2 0,0 1 0,0-1 0,0-1 0,0 0 0,15-7 0,-14 5 3,1 0 0,0-1-1,-1-1 1,0 0-1,-1-1 1,0 0-1,18-18 1,-26 25-10,0-1 1,-1 0-1,0 0 1,1 0-1,-1 0 0,0 0 1,0 0-1,0-1 1,0 1-1,1-4 0,-2 5 0,0 0 0,0 0 0,0 0 0,0 0 0,0 0 0,0 0 0,0 0 0,0 0 0,-1 0 0,1 1 0,0-1 0,0 0 0,-1 0 0,1 0 0,-1 0-1,1 0 1,-1 1 0,1-1 0,-2-1 0,1 1 0,-1 0 0,0-1 0,1 1 0,-1 0 1,0 0-1,0 1 0,0-1 0,0 0 0,0 1 0,0-1 0,0 1 0,0-1 0,0 1 0,-1 0 0,1 0 0,0 0 0,0 0 0,0 0 0,0 1 1,0-1-1,-3 2 0,-3 0 1,-1 1 1,1 0 0,0 1-1,0 0 1,0 0-1,-8 7 1,13-9-3,-1 0 0,1 0 0,0 1 0,0-1 0,1 1 1,-1 0-1,0 0 0,1 0 0,0 0 0,-1 0 0,1 1 0,1-1 0,-1 1 0,0-1 0,-1 8 0,3-10 0,0 0-1,0-1 1,0 1-1,0 0 0,0 0 1,0 0-1,0 0 1,0 0-1,1-1 0,-1 1 1,0 0-1,1 0 1,-1 0-1,1-1 0,-1 1 1,1 0-1,-1-1 1,1 1-1,-1 0 0,1-1 1,-1 1-1,1-1 1,0 1-1,0 0 0,-1-1 1,1 0-1,0 1 1,0-1-1,-1 0 0,1 1 1,0-1-1,0 0 1,0 0-1,0 1 0,1-1 1,32 1 20,-33-1-21,14-2 4,1 0-1,-1-1 0,0 0 0,0-2 0,17-7 0,72-36 25,-69 30-23,-7 2 0,-21 12-8,1 0 1,-1 0 0,1 0-1,0 1 1,0 0-1,0 0 1,9-1 0,-17 4 2,1 0 0,0 0 0,-1 0 0,1 0 0,-1 0 0,1 0 0,-1 0 0,1 0 0,-1 0-1,1 0 1,0 0 0,-1 0 0,1 1 0,-1-1 0,1 0 0,-1 0 0,1 1 0,-1-1 0,1 0 0,-1 0 0,1 1 0,-1-1 0,0 1 0,1-1 0,-1 0 0,1 1 0,-1-1 0,1 1 0,-1 1 0,0-1 0,1 0 0,-1 1-1,0-1 1,0 0 0,1 1 0,-1-1 0,0 0 0,0 1-1,-1-1 1,1 3 0,-14 37-10,13-39 8,-30 59 48,21-43-809,1 0 1,0 1-1,-9 29 0,18-47 745,0-1 1,1 0-1,-1 0 0,0 0 0,0 0 0,0 0 0,0 0 0,0 1 0,0-1 0,0 0 0,0 0 0,0 0 0,0 0 0,0 0 0,0 0 1,0 0-1,1 1 0,-1-1 0,0 0 0,0 0 0,0 0 0,0 0 0,0 0 0,0 0 0,1 0 0,-1 0 0,0 0 0,0 0 0,0 0 0,0 0 1,0 0-1,0 0 0,1 0 0,-1 0 0,0 0 0,0 0 0,0 0 0,0 0 0,0 0 0,1 0 0,-1 0 0,0 0 0,0 0 0,0 0 1,0 0-1,0 0 0,0 0 0,1 0 0,-1-1 0,0 1 0,9-3-307,10-8-459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975"/>
    </inkml:context>
    <inkml:brush xml:id="br0">
      <inkml:brushProperty name="width" value="0.05" units="cm"/>
      <inkml:brushProperty name="height" value="0.05" units="cm"/>
    </inkml:brush>
  </inkml:definitions>
  <inkml:trace contextRef="#ctx0" brushRef="#br0">120 0 19132,'-9'20'1249,"-1"0"1,-13 18-1,-10 21 29,28-51-1146,-25 63 493,28-65-593,0 0 1,0 0-1,1 0 1,0 1-1,0-1 1,0 0-1,1 0 1,0 1 0,1 9-1,0-14-28,-1-1 0,0 0 0,0 0 0,1 0 0,-1 0-1,0 0 1,1 0 0,-1 0 0,1 0 0,-1 0 0,1-1 0,0 1 0,-1 0 0,1 0 0,0 0-1,0-1 1,0 1 0,-1 0 0,1-1 0,0 1 0,0 0 0,0-1 0,2 1 0,-1 0 1,0-1 0,0 0 0,0 0 0,1 0 0,-1 0 0,0 0 0,0 0 0,0 0 0,0-1 0,0 1 0,3-2 0,5-2 4,-1 0-1,1-1 0,-1 0 1,9-7-1,108-91 11,-26 19 3,-98 83-23,-1 0-1,1-1 1,-1 1-1,1 0 1,-1 0-1,1 1 1,0-1-1,-1 0 1,1 1-1,0-1 1,0 1-1,3-1 0,1 6-6,-5 11 4,-9 16-6,6-27 7,0 0 0,0 0 0,1 0 0,0 1 0,0-1 0,0 1 1,1-1-1,0 0 0,0 1 0,0-1 0,2 11 0,-2-15 3,1-1 0,-1 1 0,1 0 0,-1-1 1,1 1-1,-1-1 0,1 1 0,-1-1 0,1 1 0,-1-1 0,1 0 0,0 1 0,-1-1 0,1 1 1,0-1-1,-1 0 0,1 0 0,0 1 0,-1-1 0,1 0 0,0 0 0,0 0 0,-1 0 0,1 0 1,0 0-1,-1 0 0,1 0 0,0 0 0,0 0 0,-1-1 0,1 1 0,0 0 0,0-1 0,23-9 0,-23 10 0,72-48-30,-53 34 18,0 1 0,0 0 0,1 2-1,25-10 1,-43 20 8,-1 0-1,1 0 1,0 0 0,0 0-1,0 1 1,-1 0 0,1-1-1,0 1 1,0 0-1,4 1 1,-6-1 2,0 1 1,0-1-1,0 0 1,-1 1-1,1-1 1,0 1-1,0-1 0,-1 1 1,1-1-1,0 1 1,-1 0-1,1-1 0,0 1 1,-1 0-1,1-1 1,-1 1-1,0 0 0,1 0 1,-1 0-1,1 0 1,-1-1-1,0 1 0,0 0 1,1 0-1,-1 0 1,0 0-1,0 0 0,0 0 1,0-1-1,0 1 1,0 0-1,0 0 1,-1 0-1,1 0 0,-1 1 1,-1 10-13,-1 0 1,-1 0-1,-8 18 1,-4 11-455,17-35-949,5-9 907,12-16 360,-15 16-57,17-18-301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092"/>
    </inkml:context>
    <inkml:brush xml:id="br0">
      <inkml:brushProperty name="width" value="0.05" units="cm"/>
      <inkml:brushProperty name="height" value="0.05" units="cm"/>
    </inkml:brush>
  </inkml:definitions>
  <inkml:trace contextRef="#ctx0" brushRef="#br0">1 457 17868,'0'8'731,"0"-4"-393,0-1 1,0 1-1,0 0 0,0-1 0,1 1 1,1 6-1,-1-9-263,-1 0 0,1 0 0,-1 0 1,1 0-1,-1-1 0,1 1 0,0 0 0,-1 0 1,1-1-1,0 1 0,0-1 0,-1 1 0,1 0 0,0-1 1,0 1-1,0-1 0,0 0 0,0 1 0,0-1 1,0 0-1,0 0 0,0 1 0,0-1 0,0 0 1,0 0-1,-1 0 0,1 0 0,0 0 0,0 0 1,0 0-1,2-1 0,8-2 156,0 1 1,0-2-1,0 1 0,0-2 1,-1 1-1,0-2 1,14-8-1,64-50-9,-88 64-221,25-20-56,23-24 1,-41 38 9,-1-1 1,0 0 0,0-1-1,0 0 1,-1 1 0,-1-2-1,1 1 1,3-11 0,-7 18 34,-1 1 1,0-1 0,1 0 0,-1 1-1,0-1 1,0 1 0,1-1-1,-1 0 1,0 0 0,0 1 0,0-1-1,0 0 1,0 1 0,0-1-1,0 0 1,0 1 0,0-1 0,0 0-1,0 0 1,0 1 0,-1-1-1,1 0 1,0 1 0,-1-1 0,1 1-1,0-1 1,-1 0 0,1 1 0,0-1-1,-1 1 1,1-1 0,-1 1-1,-1-2 1,1 2-8,-1 0-1,1 0 1,-1 0 0,0 0 0,1 0-1,-1 0 1,0 1 0,1-1-1,-1 1 1,1-1 0,-1 1 0,1-1-1,-1 1 1,1 0 0,-1 0-1,-1 1 1,-13 9-36,0 1 1,0 0-1,1 1 0,1 1 1,-20 25-1,9-8 31,-36 64 0,59-92 25,-6 11 13,0 0 0,1 1 0,0 0 0,-6 24 0,12-36-10,0 0 1,1 0 0,-1 0 0,1 0-1,0 1 1,0-1 0,0 0 0,0 0 0,1 0-1,-1 1 1,1-1 0,0 0 0,1 3 0,-1-4 1,0 0 0,1 0 1,-1 0-1,1-1 1,-1 1-1,1 0 1,0-1-1,-1 1 1,1-1-1,0 1 0,0-1 1,0 0-1,0 0 1,0 0-1,0 0 1,1 0-1,-1-1 1,0 1-1,0 0 0,4-1 1,4 2 17,0-2-1,0 0 1,0 0 0,0 0 0,0-1-1,0-1 1,0 0 0,0 0 0,-1-1-1,14-5 1,2-3 23,0-1 0,40-26 1,-30 14 2,-1-2 0,-1-1 0,-2-2 0,51-59 0,-47 45-16,-3-1 1,-2-2-1,32-64 0,-55 98-26,-1 0-1,-1-1 1,0 0 0,-1 0 0,-1 0-1,3-18 1,-6 29-10,1 1 1,-1 0-1,0-1 0,-1 1 1,1-1-1,0 1 0,0 0 1,0-1-1,-1 1 0,1 0 0,-1 0 1,1-1-1,-1 1 0,-1-2 1,2 3-1,0-1 0,-1 1 0,1-1 0,-1 1 0,0 0 0,1-1 0,-1 1 1,1 0-1,-1 0 0,1-1 0,-1 1 0,0 0 0,1 0 0,-1 0 0,0 0 0,1 0 1,-1 0-1,0 0 0,1 0 0,-1 0 0,1 0 0,-1 0 0,0 0 0,1 0 0,-1 1 1,0-1-1,1 0 0,-1 0 0,1 1 0,-2 0 0,-4 3 0,-1 0-1,1 0 1,0 1-1,0 0 1,1 0-1,-1 0 0,-8 12 1,-31 49-13,31-45 10,-16 27 24,-41 86 0,57-101 10,2 0 0,0 0 0,-11 63-1,21-88-68,1 0 0,0 0 0,1 0 0,0 0 0,0 1 0,1-1-1,1 11 1,-1-17 37,-1 0-1,1 0 1,0 0 0,0-1-1,-1 1 1,1 0-1,1 0 1,-1 0-1,0-1 1,0 1 0,1 0-1,-1-1 1,1 0-1,-1 1 1,1-1-1,-1 0 1,1 1 0,0-1-1,0 0 1,0-1-1,-1 1 1,1 0 0,0 0-1,0-1 1,0 1-1,0-1 1,0 1-1,1-1 1,-1 0 0,0 0-1,4 0 1,2-1 8,0-1-1,1 1 1,-1-1 0,0 0 0,0-1 0,0 0 0,11-6-1,25-16-102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497"/>
    </inkml:context>
    <inkml:brush xml:id="br0">
      <inkml:brushProperty name="width" value="0.05" units="cm"/>
      <inkml:brushProperty name="height" value="0.05" units="cm"/>
    </inkml:brush>
  </inkml:definitions>
  <inkml:trace contextRef="#ctx0" brushRef="#br0">184 307 15755,'-53'59'2574,"25"-29"-1129,2 2 0,-30 43 0,53-70-1275,0 1 0,0-1 0,0 1 0,1 0 0,-2 6 0,3-10-136,1-1 0,-1 0-1,1 1 1,0-1-1,0 0 1,0 0-1,0 1 1,0-1 0,0 0-1,0 1 1,0-1-1,0 0 1,1 1-1,-1-1 1,0 0 0,1 0-1,-1 1 1,1-1-1,0 0 1,-1 0-1,1 0 1,0 0 0,0 0-1,0 0 1,-1 0-1,1 0 1,0 0-1,0 0 1,1 0 0,-1-1-1,2 2 1,1 0-7,0-1 0,0 0 0,0 0 1,0 0-1,0 0 0,0-1 1,0 1-1,0-1 0,1 0 0,-1-1 1,0 1-1,0-1 0,6-1 1,4-2-38,1 0 0,19-10 0,-11 2-63,-1-1 1,0 0-1,-1-2 1,0 0-1,-2-1 1,1-2-1,-2 0 1,31-39-1,-19 17-99,-2-2 0,-1-2 0,31-69 0,-47 88 131,-5 15 50,-1-1 0,0 0 0,0 0 0,-1 0 0,-1 0 0,0-1 0,2-22 0,-5 34-6,0 0-1,1-1 0,-1 1 1,0 0-1,0 0 1,0-1-1,0 1 1,0 0-1,0-1 1,0 1-1,0 0 1,0-1-1,0 1 1,0 0-1,0 0 1,0-1-1,0 1 0,0 0 1,0-1-1,0 1 1,-1 0-1,1-1 1,0 1-1,0 0 1,0 0-1,0-1 1,-1 1-1,1 0 1,0 0-1,0-1 1,0 1-1,-1 0 0,1 0 1,0 0-1,0 0 1,-1-1-1,1 1 1,0 0-1,-1 0 1,1 0-1,0 0 1,0 0-1,-1 0 1,1 0-1,0 0 1,-1 0-1,1 0 0,-1 0 1,-13 11 121,3 3-10,0 0-1,1 0 0,0 1 0,-10 23 0,-28 71 376,38-84-389,-51 144 588,57-153-666,0 0 0,1 0 0,0 1-1,2-1 1,0 1 0,0-1 0,2 1 0,3 25 0,-3-39-25,0 0 0,0 0 1,0 0-1,0 0 0,0 0 1,1 0-1,-1 0 0,1 0 1,0 0-1,0-1 0,0 1 1,0-1-1,0 1 0,1-1 1,-1 0-1,1 0 0,3 2 1,18 4-70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277"/>
    </inkml:context>
    <inkml:brush xml:id="br0">
      <inkml:brushProperty name="width" value="0.05" units="cm"/>
      <inkml:brushProperty name="height" value="0.05" units="cm"/>
    </inkml:brush>
  </inkml:definitions>
  <inkml:trace contextRef="#ctx0" brushRef="#br0">125 76 12067,'13'-35'3159,"-10"27"644,-11 21-1783,-20 24-1,1-2-766,10-11-642,8-13-424,0 1 0,1 1 0,1-1 1,0 1-1,-11 28 0,18-40-182,-1-1 0,1 1 0,0 0 0,0-1 0,-1 1 0,1 0 0,0 0 0,0 0 0,0-1 1,-1 1-1,1 0 0,0 0 0,0 0 0,0-1 0,1 1 0,-1 0 0,0 0 0,0 0 0,0-1 0,0 1 0,1 0 0,-1 0 0,0-1 0,1 1 0,-1 0 1,1-1-1,-1 1 0,1 0 0,-1-1 0,1 1 0,-1-1 0,1 1 0,0-1 0,-1 1 0,1-1 0,0 1 0,-1-1 0,1 1 0,0-1 0,0 0 0,-1 0 1,1 1-1,0-1 0,0 0 0,-1 0 0,1 0 0,0 0 0,0 0 0,0 0 0,-1 0 0,1 0 0,0 0 0,0 0 0,1-1 0,5 0 6,-1 0 0,0-1-1,0 0 1,0 0 0,11-6 0,1-2-4,0-2 0,-1 0 1,0 0-1,24-26 0,52-65-29,-39 40-55,-47 58 38,-6 12 21,-6 16 16,4-21 4,-30 88 21,21-67 38,1 1 1,1 0 0,1 1 0,1 0 0,-2 28 0,8-52-48,0 1 0,-1 0 0,1-1 0,1 1 0,-1 0 0,0-1 0,0 1 0,1 0 0,-1-1 0,1 1-1,-1 0 1,1-1 0,0 1 0,1 2 0,-1-4-3,0 1-1,0 0 1,-1-1-1,1 1 1,0 0-1,0-1 0,0 1 1,0-1-1,0 0 1,1 1-1,-1-1 1,0 0-1,0 0 1,0 0-1,0 1 1,0-1-1,0 0 1,0 0-1,0-1 1,1 1-1,-1 0 1,0 0-1,0-1 1,2 0-1,8-2 36,0-2 0,0 1-1,0-2 1,-1 1 0,0-1-1,0-1 1,14-12 0,61-61 80,1-22-185,-78 92-187,-35 57 285,-34 80 1,61-126-36,-1 0 1,0 0-1,1 1 1,-1-1 0,1 0-1,-1 0 1,1 1 0,0-1-1,-1 0 1,1 1 0,0-1-1,0 0 1,0 1 0,0-1-1,0 0 1,0 1 0,0-1-1,1 0 1,-1 1-1,0-1 1,1 0 0,-1 0-1,1 1 1,-1-1 0,1 0-1,0 0 1,0 0 0,-1 0-1,1 0 1,1 1 0,2 0-132,-1 0 0,1-1 0,-1 0 0,1 1 0,0-1 1,-1-1-1,1 1 0,0-1 0,6 1 0,-2 0-109,-1-1 1,1 0-1,0 0 0,-1-1 0,1 0 0,-1 0 1,1-1-1,-1 1 0,0-2 0,12-4 0,6-4-169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746"/>
    </inkml:context>
    <inkml:brush xml:id="br0">
      <inkml:brushProperty name="width" value="0.05" units="cm"/>
      <inkml:brushProperty name="height" value="0.05" units="cm"/>
    </inkml:brush>
  </inkml:definitions>
  <inkml:trace contextRef="#ctx0" brushRef="#br0">206 67 15299,'0'-1'99,"0"1"1,0-1-1,0 1 0,0 0 0,0-1 0,0 1 1,0-1-1,-1 1 0,1 0 0,0-1 0,0 1 0,0 0 1,-1-1-1,1 1 0,0 0 0,-1-1 0,1 1 0,0 0 1,-1-1-1,1 1 0,0 0 0,-1 0 0,1 0 1,0-1-1,-1 1 0,1 0 0,-1 0 0,1 0 0,0 0 1,-1 0-1,1 0 0,-1 0 0,1 0 0,-1 0 1,1 0-1,0 0 0,-1 0 0,1 0 0,-1 0 0,1 0 1,-1 0-1,1 0 0,0 0 0,-1 1 0,1-1 0,-1 0 1,-21 10 1793,6 3-1453,0-1 0,1 2 0,0 0 0,1 1 0,0 1 0,1 0 0,1 0 0,1 1 0,0 1 0,-15 36 0,25-52-410,0 0 0,0 0 1,1 0-1,-1 0 0,0 0 0,1 0 1,0 0-1,0 0 0,-1 1 0,1-1 1,1 0-1,-1 0 0,0 0 1,0 0-1,1 0 0,-1 0 0,1 0 1,0 1-1,1 1 0,-1-3-15,0 1 0,0-1-1,1 0 1,-1 0 0,0 0 0,1 0-1,-1 0 1,1 0 0,0-1-1,-1 1 1,1 0 0,-1-1 0,1 1-1,0-1 1,0 0 0,-1 1-1,1-1 1,0 0 0,0 0 0,-1 0-1,1 0 1,0 0 0,0-1 0,1 0-1,12-1-16,0-2 0,0 0 0,0-1 0,0-1 0,-1 0 0,16-9 0,81-55-591,-84 51 295,22-12-601,-49 31 886,-1 0-1,1 0 1,0 1 0,0-1 0,0 0 0,0 0 0,0 0-1,0 0 1,0 0 0,0 0 0,0 0 0,0 0-1,0 0 1,0 1 0,0-1 0,0 0 0,0 0-1,0 0 1,0 0 0,0 0 0,0 0 0,0 0 0,0 0-1,0 1 1,0-1 0,0 0 0,0 0 0,1 0-1,-1 0 1,0 0 0,0 0 0,0 0 0,0 0-1,0 0 1,0 0 0,0 0 0,0 0 0,0 1 0,0-1-1,0 0 1,0 0 0,1 0 0,-1 0 0,0 0-1,0 0 1,0 0 0,0 0 0,0 0 0,0 0 0,0 0-1,0 0 1,0 0 0,1 0 0,-1 0 0,0 0-1,0 0 1,0 0 0,0 0 0,0 0 0,0 0-1,0 0 1,-8 14-355,-13 17 98,-13 10 85,22-29 227,1 1 0,1 0 0,0 1 0,-11 19 0,21-33-38,0 0 0,0 0 0,0 1 0,0-1 0,-1 0 0,1 0-1,0 0 1,0 0 0,0 1 0,0-1 0,0 0 0,0 0 0,-1 0 0,1 0 0,0 1 0,0-1 0,0 0 0,0 0 0,0 1 0,0-1 0,0 0 0,0 0-1,0 0 1,0 1 0,0-1 0,0 0 0,0 0 0,0 0 0,0 1 0,0-1 0,0 0 0,0 0 0,1 0 0,-1 1 0,0-1 0,0 0 0,0 0 0,0 0 0,0 0-1,0 1 1,1-1 0,-1 0 0,0 0 0,0 0 0,0 0 0,0 0 0,1 1 0,-1-1 0,0 0 0,0 0 0,0 0 0,1 0 0,-1 0 0,0 0 0,0 0-1,0 0 1,1 0 0,-1 0 0,0 0 0,0 0 0,0 0 0,1 0 0,-1 0 0,0 0 0,15-5 149,-15 5-149,28-15-323,-1 0 0,-1-2 0,-1-1 0,24-21 0,-30 21-399,0-1 0,-1 0 0,-1-1 0,-1-1 0,-1 0-1,0-2 1,12-26 0,1-3-408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1.287"/>
    </inkml:context>
    <inkml:brush xml:id="br0">
      <inkml:brushProperty name="width" value="0.05" units="cm"/>
      <inkml:brushProperty name="height" value="0.05" units="cm"/>
    </inkml:brush>
  </inkml:definitions>
  <inkml:trace contextRef="#ctx0" brushRef="#br0">209 11 15883,'-61'115'2753,"-29"62"-231,77-148-2248,3-1 1,0 2-1,2-1 1,-7 43-1,14-67-262,1 1 1,-1-1-1,1 1 0,0-1 1,1 1-1,-1-1 0,1 0 0,3 11 1,-3-15-37,-1 1 0,1-1 1,-1 0-1,1 0 0,0 0 1,0 1-1,0-1 0,0 0 1,0 0-1,-1 0 0,2 0 1,-1-1-1,0 1 0,0 0 1,0 0-1,0-1 0,0 1 1,1 0-1,-1-1 0,0 1 1,1-1-1,-1 0 0,0 1 1,1-1-1,-1 0 0,0 0 1,1 0-1,-1 0 0,1 0 1,-1 0-1,0 0 0,1-1 1,-1 1-1,0 0 0,1-1 1,-1 1-1,0-1 0,0 0 1,2 0-1,6-3-122,-1-1 1,0 0-1,-1 0 0,1 0 0,-1-1 1,0 0-1,0-1 0,-1 0 1,6-7-1,53-76-962,-56 76 928,221-362-786,-220 355 1493,-15 24 261,-22 35 293,-8 16-252,3 2-1,-41 97 1,57-113-583,2 0 0,2 0 1,2 1-1,2 0 0,-4 47 1,11-80-188,1 0 1,0 1 0,1-1-1,0 0 1,0 0 0,3 10-1,-4-17-47,1 0 0,-1 1 0,0-1 0,1 0 0,-1 0 0,0 0 0,1 0 0,0 0 0,-1 0 0,1 0 0,0 0 0,-1 0 0,1 0 0,0 0 0,0 0 0,0 0 0,0 0 0,0-1 0,0 1 0,0 0 0,0-1 0,0 1 0,0-1 0,0 1 0,0-1 0,0 1 0,1-1-1,-1 0 1,0 0 0,0 0 0,0 1 0,1-1 0,-1 0 0,0-1 0,0 1 0,0 0 0,1 0 0,-1 0 0,0-1 0,0 1 0,0 0 0,0-1 0,0 1 0,1-1 0,-1 0 0,0 1 0,0-1 0,1-1 0,1-1-1,1 0 1,-1 0 0,0 0 0,0 0-1,-1 0 1,1-1 0,-1 1-1,0-1 1,1 1 0,-2-1 0,1 0-1,0 0 1,-1 0 0,0 0 0,0 0-1,0-1 1,0 1 0,-1 0-1,1-6 1,-1-1-98,0-1 0,0 1-1,-1 0 1,-1-1 0,0 1 0,-4-13-1,-1 4-186,-2 1-1,0-1 0,-1 2 0,-21-31 1,7 13 256,24 36 31,0 0 0,0-1 0,0 1 0,0 0 0,0 0 0,-1 0 0,1-1 0,0 1 0,0 0 0,0 0 0,0-1 0,0 1 0,0 0 0,0 0 0,0-1 0,0 1 0,0 0 0,0 0 0,0-1 0,0 1 0,0 0 1,0 0-1,0-1 0,1 1 0,-1 0 0,0 0 0,0 0 0,0-1 0,0 1 0,0 0 0,0 0 0,1 0 0,-1-1 0,0 1 0,0 0 0,0 0 0,1 0 0,-1 0 0,0 0 0,0 0 0,0-1 0,1 1 0,-1 0 0,0 0 0,0 0 0,1 0 0,-1 0 0,0 0 1,0 0-1,1 0 0,-1 0 0,0 0 0,0 0 0,1 0 0,-1 0 0,0 0 0,20 1 220,-17-1-148,0 0-43,26 2 52,48-2 0,-67-2-153,0 1-1,0-1 1,0 0-1,0-1 1,0 0-1,0-1 1,-1 0-1,12-7 1,12-10-100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327"/>
    </inkml:context>
    <inkml:brush xml:id="br0">
      <inkml:brushProperty name="width" value="0.05" units="cm"/>
      <inkml:brushProperty name="height" value="0.05" units="cm"/>
    </inkml:brush>
  </inkml:definitions>
  <inkml:trace contextRef="#ctx0" brushRef="#br0">28 0 14675,'0'2'1881,"-19"91"4141,15-69-5602,1 0 1,2-1 0,0 1 0,3 25-1,-2-44-378,1 0 0,0 0-1,0 0 1,0 0 0,1 0-1,0 0 1,0 0 0,4 7-1,-5-10-29,1 1 0,0-1-1,0 0 1,0 0 0,0 0-1,0 0 1,0 0 0,1 0-1,-1-1 1,1 1 0,-1-1 0,1 1-1,-1-1 1,1 0 0,0 0-1,-1 0 1,6 0 0,1 0-2,1-1 0,-1 0 0,1 0 0,0-1 0,-1 0 0,1-1-1,-1 0 1,0 0 0,0-1 0,1 0 0,-2-1 0,10-4 0,17-11 24,48-34-1,-80 51-31,21-15 8,-18 12-2,1-1 1,1 1-1,-1 0 1,1 1-1,-1 0 0,1 0 1,1 0-1,10-2 1,-19 6-6,1 0 0,-1 0 0,0 0 1,0 0-1,1 0 0,-1 0 0,0 0 0,1 0 1,-1 0-1,0 0 0,1 0 0,-1 0 0,0 0 1,1 0-1,-1 0 0,0 1 0,0-1 0,1 0 1,-1 0-1,0 0 0,0 0 0,1 1 0,-1-1 1,0 0-1,0 0 0,0 1 0,1-1 0,-1 0 1,0 0-1,0 1 0,0-1 0,0 0 0,0 1 1,0-1-1,0 0 0,1 0 0,-1 1 0,0-1 1,0 1-1,-1 13 87,1-11-68,-14 68 291,9-55-212,2 0 0,0 1 0,0 0-1,1 32 1,2-47-95,0-1-1,0 0 0,0 0 1,0 0-1,0 0 1,0 0-1,0 0 0,0 0 1,1 0-1,-1 0 0,0 0 1,1 0-1,-1 0 0,1 0 1,-1 0-1,1 0 1,-1 0-1,1 0 0,0 0 1,0 0-1,-1-1 0,1 1 1,0 0-1,0 0 1,0-1-1,0 1 0,0-1 1,0 1-1,0-1 0,0 1 1,0-1-1,0 0 0,0 1 1,0-1-1,0 0 1,0 0-1,0 0 0,0 0 1,0 0-1,0 0 0,0 0 1,0 0-1,1 0 1,-1 0-1,0 0 0,0-1 1,0 1-1,1-1 0,7-3 10,0 0 0,0 0 0,-1-1-1,12-8 1,-17 11-12,76-54 32,61-38-45,-116 80-17,-1 1 1,2 1 0,-1 2 0,31-9 0,-46 16 3,-1 1 1,1 1-1,0-1 1,-1 1-1,1 1 1,0-1-1,16 3 1,-22-2 15,0 1 0,-1 0 0,1-1-1,-1 1 1,1 0 0,-1 0 0,1 0 0,-1 1 0,1-1 0,-1 1 0,0-1 0,0 1 0,0 0 0,0 0 0,0-1 0,0 1 0,-1 1-1,1-1 1,0 0 0,-1 0 0,0 1 0,1-1 0,-1 1 0,0-1 0,0 1 0,-1-1 0,1 1 0,0 0 0,-1 3 0,1 4-9,-1-1-1,0 0 1,-3 16 0,1 7-63,1-30-956,-1-9 748,-3-13 237,4 19-25,-6-22-211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734"/>
    </inkml:context>
    <inkml:brush xml:id="br0">
      <inkml:brushProperty name="width" value="0.05" units="cm"/>
      <inkml:brushProperty name="height" value="0.05" units="cm"/>
    </inkml:brush>
  </inkml:definitions>
  <inkml:trace contextRef="#ctx0" brushRef="#br0">23 3 21237,'9'-2'1680,"-8"2"-1216,-1 1-280,0 5 1648,-3 2-1159,-10-2-281,-4-6-56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011"/>
    </inkml:context>
    <inkml:brush xml:id="br0">
      <inkml:brushProperty name="width" value="0.05" units="cm"/>
      <inkml:brushProperty name="height" value="0.05" units="cm"/>
    </inkml:brush>
  </inkml:definitions>
  <inkml:trace contextRef="#ctx0" brushRef="#br0">526 31 17404,'-5'-4'148,"0"1"0,0-1 1,-1 1-1,1 1 0,-1-1 0,0 1 1,0 0-1,1 0 0,-1 0 0,-1 1 1,1 0-1,0 0 0,0 1 0,0-1 1,0 2-1,-1-1 0,1 0 0,0 1 1,0 0-1,-6 2 0,-9 4 99,0-1 0,0 2 0,0 1-1,-23 14 1,21-10-150,0 2 0,1 0-1,0 1 1,2 2-1,-32 33 1,39-38-58,2 2 0,0-1 0,0 2 0,1-1 0,1 1 0,1 1 0,0 0 0,2 0 0,-7 21 0,11-31-19,1-1 0,0 1 0,0-1 0,0 1 0,1 0 0,0-1 0,0 1 0,1 0 0,0-1 0,0 1 0,0-1 0,1 1 0,4 11 0,-4-15-14,0 0 1,0 0 0,1 1 0,-1-1-1,1-1 1,-1 1 0,1 0 0,0-1-1,0 1 1,0-1 0,1 0-1,-1 0 1,0 0 0,1 0 0,-1-1-1,1 1 1,0-1 0,-1 0 0,1 0-1,0 0 1,0-1 0,0 0-1,0 1 1,6-2 0,2 1 4,0-2 0,-1 0 0,1 0 0,-1-1 0,0-1 1,0 1-1,0-2 0,0 0 0,-1 0 0,16-11 0,-11 6 6,0-1-1,-1 0 1,0-1-1,-1-1 0,0 0 1,11-15-1,-20 22-2,0 0-1,0 0 1,-1-1-1,1 1 1,-2-1-1,4-8 1,-6 14-12,1-1 1,-1 1 0,1 0-1,-1 0 1,0 0 0,0 0 0,1 0-1,-1 0 1,0-1 0,0 1-1,0 0 1,0 0 0,-1 0 0,1 0-1,0 0 1,0-1 0,-1 1-1,1 0 1,-1 0 0,1 0-1,-1 0 1,1 0 0,-1 0 0,1 0-1,-1 0 1,0 0 0,0 0-1,0 1 1,1-1 0,-1 0 0,0 0-1,0 1 1,0-1 0,0 0-1,0 1 1,0-1 0,0 1-1,0 0 1,-1-1 0,1 1 0,0 0-1,0 0 1,0-1 0,0 1-1,-2 0 1,-5 0 6,-1 0 1,0 1-1,1 0 1,-1 0-1,1 1 0,-1 0 1,1 1-1,0 0 0,-15 7 1,12-5-2,1 0 0,0 1 0,0 1 0,1-1 0,0 2 1,-15 15-1,22-22-6,0 1 0,1 0 0,0 0 0,-1 0 1,1 0-1,0 1 0,0-1 0,0 0 0,0 0 0,-1 4 0,2-6-1,0 1 0,0 0 0,0 0 0,1-1 0,-1 1 0,0 0 0,0 0 0,0-1 0,0 1 0,1 0 0,-1 0 0,0-1 0,1 1 0,-1 0 0,0-1 0,1 1 0,-1 0 0,1-1 0,-1 1 0,1-1-1,0 1 1,-1-1 0,1 1 0,-1-1 0,1 1 0,0-1 0,-1 0 0,1 1 0,0-1 0,0 0 0,-1 1 0,1-1 0,0 0 0,0 0 0,-1 0 0,1 0 0,1 0 0,7 1-16,0 0-1,0-1 1,0 0 0,-1-1 0,1 0 0,0 0 0,0-1-1,0 0 1,9-3 0,79-34-250,-83 33 230,-5 1 9,1 1-25,-1 0 1,1 0 0,0 0 0,13-1-1,-22 4 50,0 1 0,0 0 0,0 0 0,0 0 0,1 0 0,-1 0 0,0 0 0,0 0 0,0 0 0,0 1 0,0-1 0,0 0 0,-1 1 0,1-1 0,0 0 0,0 1 0,0-1 0,0 1 0,0 0 0,0-1 0,-1 1 0,1 0 0,0-1 0,0 1 0,-1 0 0,1 0 0,-1 0 0,1-1-1,-1 1 1,1 0 0,-1 0 0,1 0 0,-1 0 0,0 0 0,1 0 0,-1 0 0,0 0 0,0 0 0,0 0 0,0 0 0,0 0 0,0 1 0,0 7 39,0-1 0,-1 1 0,0-1 0,-3 10 0,3-13-22,-20 74 226,14-61-257,2 0-1,0 0 1,1 1 0,1 0 0,-1 32-1,4-50-9,-1-1-1,1 1 0,0-1 0,0 1 1,0 0-1,0-1 0,0 1 1,0-1-1,0 1 0,0-1 0,0 1 1,0-1-1,1 1 0,-1-1 0,0 1 1,0-1-1,0 1 0,1-1 0,-1 1 1,0-1-1,0 1 0,1-1 1,-1 1-1,0-1 0,1 0 0,-1 1 1,1-1-1,-1 0 0,0 1 0,1-1 1,-1 0-1,1 1 0,-1-1 1,1 0-1,-1 0 0,1 0 0,-1 0 1,1 1-1,-1-1 0,1 0 0,0 0 1,-1 0-1,1 0 0,-1 0 1,1 0-1,-1 0 0,1 0 0,-1-1 1,1 1-1,-1 0 0,1 0 0,-1 0 1,1 0-1,-1-1 0,1 1 0,-1 0 1,1-1-1,3-1-54,0-1 0,-1 1 0,0-1 0,1 0 0,3-5 0,21-30-330,5-12-126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680"/>
    </inkml:context>
    <inkml:brush xml:id="br0">
      <inkml:brushProperty name="width" value="0.05" units="cm"/>
      <inkml:brushProperty name="height" value="0.05" units="cm"/>
    </inkml:brush>
  </inkml:definitions>
  <inkml:trace contextRef="#ctx0" brushRef="#br0">151 26 15171,'5'-6'500,"-4"5"-391,0-1-1,1 1 1,-1-1-1,0 1 0,0 0 1,1-1-1,-1 1 0,1 0 1,-1 0-1,1 0 0,0 0 1,-1 0-1,1 1 1,0-1-1,-1 0 0,1 1 1,0-1-1,3 0 0,-5 2-86,1-1-1,-1 0 0,0 0 0,0 0 0,0 0 0,1 0 0,-1 0 0,0 1 0,0-1 0,0 0 0,1 0 0,-1 0 0,0 1 0,0-1 0,0 0 0,0 0 0,0 0 0,1 1 1,-1-1-1,0 0 0,0 0 0,0 1 0,0-1 0,0 0 0,0 0 0,0 1 0,0-1 0,0 0 0,0 1 0,0-1 0,0 0 0,0 0 0,0 1 0,0-1 0,0 0 0,0 0 1,-1 1-1,-2 10 529,-1 0 1,0 0 0,0-1 0,-2 1 0,-6 9 0,-3 8 80,-6 13 37,-63 138 1249,76-159-1810,1 1-1,1 0 1,1 1-1,1-1 1,1 1-1,-1 40 0,9-34-490,-5-28 353,0 1 0,0-1 0,0 1-1,0-1 1,1 1 0,-1-1 0,0 1 0,0-1-1,1 1 1,-1-1 0,0 0 0,1 1 0,-1-1-1,1 1 1,-1-1 0,0 0 0,1 1 0,-1-1-1,1 0 1,-1 0 0,1 1 0,-1-1 0,1 0-1,-1 0 1,1 0 0,0 1 0,-1-1 0,1 0-1,-1 0 1,1 0 0,-1 0 0,1 0 0,-1 0-1,1 0 1,-1-1 0,1 1 0,0 0 0,-1 0-1,1 0 1,-1 0 0,1-1 0,-1 1 0,1 0-1,-1 0 1,0-1 0,1 1 0,-1 0 0,1-1-1,0 0 1,3-3-299,0 0-1,0 0 1,-1 0-1,0 0 1,1-1-1,-1 1 1,-1-1-1,5-8 1,16-48-3208,-16 40 1954,6-18-246,-1-1-1,7-46 1,-20 91 2423,1 0-1,0 0 0,0 0 1,0 0-1,0 0 1,1 0-1,0 0 1,0 0-1,0 0 0,1 0 1,-1-1-1,1 1 1,0 0-1,4 4 1,-4-5-440,1 0 0,0 0 0,0 0 0,1 0 0,-1 0 0,1-1 0,0 0 1,0 1-1,0-1 0,0-1 0,0 1 0,1-1 0,-1 0 0,1 0 0,0 0 1,-1 0-1,1-1 0,0 0 0,0 0 0,0 0 0,0-1 0,0 1 0,8-2 1,1-1 11,0-1 0,-1 0 1,1-1-1,-1 0 0,0-2 1,0 1-1,-1-1 0,0-1 1,0 0-1,0-1 1,-1-1-1,0 1 0,0-2 1,-1 1-1,-1-1 0,0-1 1,9-13-1,-16 22-156,0-1 1,-1 0-1,1 1 0,-1-1 1,1 0-1,-1 0 0,0 0 1,0-1-1,-1 1 0,1 0 1,-1 0-1,1 0 0,-1-6 0,0 8-8,0 0-1,0 1 1,-1-1-1,1 0 1,0 1-1,0-1 1,-1 1-1,1-1 0,0 0 1,-1 1-1,1-1 1,0 1-1,-1-1 1,1 1-1,-1-1 1,1 1-1,-1-1 1,1 1-1,-1 0 0,1-1 1,-1 1-1,1 0 1,-1-1-1,0 1 1,0-1-1,-1 1-1,-1 0 0,1 0 1,0 0-1,0 0 0,0 0 0,0 1 0,0-1 0,0 0 0,0 1 0,0 0 1,0-1-1,-3 3 0,-4 2-1,1-1 0,1 2-1,-1-1 1,1 1 0,0 0 0,0 1 0,0-1-1,1 1 1,0 1 0,1-1 0,-6 10 0,0 2 5,1 0 1,1 0-1,-13 38 1,18-43 3,0-1 0,2 1 0,-1 0 0,1 0 0,1 20 0,1-31-1,0 1-1,0 0 0,1-1 0,0 1 1,0 0-1,0-1 0,0 1 1,0-1-1,1 1 0,-1-1 1,4 5-1,-4-6-1,1 0 0,-1-1 0,1 1 0,0-1 0,0 1 0,-1-1 0,1 0 0,0 0 0,0 0 0,0 0 0,0 0 0,0 0 0,1 0 0,-1-1 0,0 1 0,0-1 0,0 0 0,1 1 1,-1-1-1,4-1 0,1 1 3,0-1 0,-1 0-1,1-1 1,-1 0 0,1 0 0,-1 0 0,0-1 0,11-5 0,47-35 37,-53 35-38,58-43 22,-4-3 0,114-120 0,-191 189-52,1 0-1,0 1 1,-14 29 0,20-34 42,0-1-1,0 1 0,1 0 0,1 0 0,0 1 1,1-1-1,0 0 0,-1 18 0,3-26-9,0 0-1,0 0 0,1 0 0,-1 0 0,1 0 1,0 0-1,0 0 0,0 0 0,0 0 0,1-1 1,-1 1-1,1 0 0,-1-1 0,1 1 1,2 2-1,-2-4-35,-1 0 0,0 0 0,1 1 0,-1-1 0,1-1 0,0 1 0,-1 0-1,1 0 1,0-1 0,-1 1 0,1 0 0,0-1 0,0 0 0,-1 1 0,1-1 0,0 0 0,0 0 0,0 0 0,-1 0 0,1 0 0,0-1 0,0 1 0,0-1 0,-1 1 0,1-1 0,3-1 0,0-1-303,1 0 1,0-1 0,-1 1-1,0-1 1,1-1-1,-2 1 1,1-1-1,0 0 1,-1 0 0,5-7-1,2-5-288,0-1-1,9-21 1,0-8-595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087"/>
    </inkml:context>
    <inkml:brush xml:id="br0">
      <inkml:brushProperty name="width" value="0.05" units="cm"/>
      <inkml:brushProperty name="height" value="0.05" units="cm"/>
    </inkml:brush>
  </inkml:definitions>
  <inkml:trace contextRef="#ctx0" brushRef="#br0">6 0 14715,'-1'27'1104,"-4"1"-1144,7 0-288,1-2 912,7-7-560,4-3-136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8.771"/>
    </inkml:context>
    <inkml:brush xml:id="br0">
      <inkml:brushProperty name="width" value="0.05" units="cm"/>
      <inkml:brushProperty name="height" value="0.05" units="cm"/>
    </inkml:brush>
  </inkml:definitions>
  <inkml:trace contextRef="#ctx0" brushRef="#br0">55 40 18348,'-13'11'1460,"7"-5"-957,0-1 0,0 1 0,0-1-1,1 2 1,-7 8 0,12-15-478,0 0-1,0 0 1,0 0 0,0 0 0,0 0 0,0 0-1,0 0 1,0 0 0,0 1 0,-1-1 0,1 0-1,0 0 1,0 0 0,0 0 0,0 0-1,0 0 1,0 0 0,0 0 0,0 0 0,0 0-1,0 0 1,0 0 0,0 0 0,0 1-1,0-1 1,0 0 0,0 0 0,0 0 0,0 0-1,0 0 1,0 0 0,0 0 0,0 0 0,0 0-1,0 0 1,0 0 0,0 1 0,0-1-1,0 0 1,0 0 0,1 0 0,-1 0 0,0 0-1,0 0 1,0 0 0,0 0 0,0 0 0,0 0-1,0 0 1,0 0 0,0 0 0,0 0-1,0 0 1,0 0 0,0 0 0,0 0 0,1 0-1,-1 0 1,0 0 0,0 0 0,0 0 0,0 0-1,0 0 1,0 0 0,0 0 0,0 0-1,0 0 1,1 0 0,7-3 468,10-7-453,-12 4-76,0 1 0,0-1 0,0 0-1,-1-1 1,1 1 0,-2-1 0,9-15 0,-13 22 30,-1 0 1,1 0-1,0 0 1,-1 0-1,1 0 0,-1 0 1,1 0-1,-1 0 1,1 0-1,0 0 1,-1 0-1,1 0 1,-1 0-1,1 0 1,0 0-1,-1 0 1,1 0-1,-1 0 1,1 1-1,0-1 0,-1 0 1,1 0-1,0 1 1,-1-1-1,1 0 1,0 0-1,-1 1 1,1-1-1,0 0 1,0 1-1,-1-1 1,1 0-1,0 1 1,-3 4-5,1-1 1,0 1-1,0 0 1,0 0-1,1 0 1,0 0-1,0 0 0,0 0 1,0 0-1,1 0 1,0 6-1,0-9 8,0 0 0,0 0 0,1 0 0,-1 0 0,0 0 0,1 0 0,0 0 0,-1 0 0,1 0 0,0-1 0,0 1 0,0 0 0,0-1 0,0 1 0,0 0-1,1-1 1,-1 1 0,0-1 0,1 0 0,-1 1 0,1-1 0,0 0 0,-1 0 0,1 0 0,0 0 0,0 0 0,-1-1 0,1 1 0,0 0 0,0-1 0,3 1 0,3 0-6,1-1 1,-1 0 0,0-1 0,0 0 0,0 0 0,0 0 0,0-1-1,12-5 1,65-29-348,-64 26 152,19-11-190,-20 11-251,40-16 0,-61 26 629,1 1-1,0-1 1,0 0-1,0 0 0,0 1 1,0-1-1,-1 0 1,1 0-1,0 1 0,0-1 1,0 0-1,0 0 0,0 1 1,0-1-1,0 0 1,0 0-1,0 1 0,0-1 1,0 0-1,0 0 1,0 1-1,0-1 0,0 0 1,0 0-1,0 1 1,0-1-1,0 0 0,1 0 1,-1 1-1,0-1 0,0 0 1,0 0-1,0 1 1,0-1-1,1 0 0,-1 0 1,0 0-1,0 1 1,0-1-1,1 0 0,-1 0 1,0 0-1,0 0 1,1 0-1,-1 0 0,0 1 1,0-1-1,1 0 0,-1 0 1,0 0-1,0 0 1,1 0-1,-1 0 0,0 0 1,1 0-1,-1 0 1,0 0-1,0 0 0,1 0 1,-1 0-1,0-1 1,0 1-1,1 0 0,-1 0 1,0 0-1,1 0 0,-15 22 51,12-19-41,1-3 10,1 1-1,-1-1 1,1 1 0,-1-1 0,1 1-1,0-1 1,-1 1 0,1-1-1,0 1 1,0 0 0,-1-1 0,1 1-1,0-1 1,0 1 0,0 0 0,0-1-1,0 1 1,0 0 0,0-1 0,0 1-1,0-1 1,0 1 0,0 0 0,0-1-1,0 1 1,0 0 0,1-1-1,-1 1 1,0-1 0,0 1 0,1-1-1,-1 1 1,0-1 0,1 1 0,-1-1-1,1 1 1,-1-1 0,1 1 0,-1-1-1,1 1 1,-1-1 0,1 0 0,-1 1-1,1-1 1,-1 0 0,1 0-1,0 1 1,-1-1 0,1 0 0,-1 0-1,1 0 1,0 0 0,-1 0 0,2 0-1,3 1 11,0-1-1,0-1 0,1 1 1,-1-1-1,6-1 0,55-19-268,-51 15-5,1 1 1,0 0-1,17-2 1,-32 7 231,0-1 0,0 1 1,0 0-1,0 0 1,0 0-1,1 0 1,-1 0-1,0 0 0,0 0 1,0 0-1,0 0 1,0 0-1,0 0 1,0 1-1,0-1 0,0 0 1,0 1-1,0-1 1,0 1-1,0-1 1,0 1-1,-1-1 0,1 1 1,0 0-1,0 0 1,0-1-1,-1 1 0,1 0 1,0 0-1,-1 0 1,1 0-1,-1 0 1,1-1-1,-1 1 0,1 0 1,-1 0-1,0 0 1,1 0-1,-1 2 1,0 2-17,0 1 1,0 0 0,0 0 0,-1 0 0,0-1-1,-2 7 1,2-6 79,-59 266 2454,56-249-2245,2-9-100,0 0 0,-1-1 0,-1 1 0,0-1 0,-11 26 0,15-40-144,0 1 0,0 0 0,-1 0 0,1-1 0,0 1 0,0 0 0,0 0 1,0 0-1,0-1 0,0 1 0,0 0 0,0 0 0,-1 0 0,1 0 0,0-1 0,0 1 0,0 0 0,0 0 1,-1 0-1,1 0 0,0 0 0,0 0 0,0-1 0,-1 1 0,1 0 0,0 0 0,0 0 0,-1 0 1,1 0-1,0 0 0,0 0 0,0 0 0,-1 0 0,1 0 0,0 0 0,0 0 0,-1 0 0,1 0 1,0 0-1,0 0 0,0 0 0,-1 0 0,1 1 0,0-1 0,0 0 0,0 0 0,-1 0 0,1 0 0,0 0 1,0 0-1,0 1 0,0-1 0,-1 0 0,1 0 0,0 0 0,0 1 0,0-1 0,0-23 81,5 5-11,1 2 0,0-1 0,1 1 0,17-29 0,45-56 192,-19 41 38,92-83 1,-102 104-89,-33 33-123,-6 5-60,1 0-1,-1 0 1,0 0-1,1 0 1,-1-1-1,0 1 1,0 0 0,0-1-1,0 1 1,0-1-1,0 1 1,1-3 0,-3 3-16,1 1 0,0 0 1,-1 0-1,1-1 0,-1 1 1,1 0-1,0 0 0,-1 0 1,1 0-1,0-1 0,-1 1 1,1 0-1,-1 0 0,1 0 1,0 0-1,-1 0 0,1 0 1,-1 0-1,1 0 0,-1 0 1,1 0-1,0 1 0,-1-1 1,1 0-1,-1 0 0,1 0 1,0 0-1,-1 1 0,1-1 1,0 0-1,-1 0 0,1 0 1,-1 1-1,-17 7 208,9-2-96,0 0 0,1 1 0,0 0 0,0 0 0,-13 15 0,19-19-131,0-1 0,0 1 0,1 0 0,-1 0 0,0 0 0,1 0 0,0 1-1,0-1 1,-2 7 0,3-9-42,0 1 0,0 0 0,0-1 0,0 1 0,0-1 0,0 1 1,1 0-1,-1-1 0,1 1 0,-1-1 0,1 1 0,-1-1 0,1 1 0,0-1 0,0 1 0,0-1 0,0 0 0,0 0 0,0 1 0,0-1 0,2 2 0,1-1-114,-1 0-1,0-1 1,1 1-1,-1-1 1,1 1 0,0-1-1,-1-1 1,1 1 0,0 0-1,0-1 1,-1 0 0,1 1-1,0-2 1,0 1-1,0 0 1,5-2 0,23-4-595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491"/>
    </inkml:context>
    <inkml:brush xml:id="br0">
      <inkml:brushProperty name="width" value="0.05" units="cm"/>
      <inkml:brushProperty name="height" value="0.05" units="cm"/>
    </inkml:brush>
  </inkml:definitions>
  <inkml:trace contextRef="#ctx0" brushRef="#br0">111 157 13739,'-17'22'1303,"1"1"0,1 1-1,-13 28 1,22-40-875,1 0 0,0 0 0,0 1 0,2 0 0,-1 0-1,2 0 1,0 0 0,-1 20 0,3-31-357,0 0 0,0 0 0,0 0 0,0 0 0,1 0 1,-1-1-1,0 1 0,1 0 0,0 0 0,-1 0 0,1 0 0,0 0 0,0 0 0,0-1 0,0 1 1,0 0-1,0-1 0,1 1 0,-1-1 0,3 3 0,-2-3-21,0 0 0,0 0 0,0-1 0,0 1 0,0 0 1,0-1-1,1 0 0,-1 1 0,0-1 0,0 0 0,0 0 0,0 0 0,1-1 0,-1 1 0,4-1 0,5-3 25,0 1-1,0-2 1,0 0 0,-1 0-1,16-10 1,2-5-53,0 0 1,-1-2-1,42-44 1,-55 51-82,-1 0 1,-1-1-1,-1-1 0,0 0 1,-1-1-1,0 0 1,11-33-1,-18 43 17,-1 1-1,-1-1 1,1 1-1,-1-1 1,0 1-1,-1-1 1,-1-14-1,1 20 32,0 0 0,0-1 0,-1 1 0,0 0 0,1 0 0,-1 0 0,0 0 0,0 0 0,0 0 0,0 0 0,0 0 0,0 0 0,-1 0-1,1 1 1,-1-1 0,1 0 0,-1 1 0,0-1 0,1 1 0,-1 0 0,0-1 0,0 1 0,0 0 0,0 0 0,0 0 0,0 1 0,0-1-1,-1 0 1,1 1 0,-3-1 0,-1 1 2,-1 0-1,0 0 1,0 1-1,0 0 1,1 0-1,-1 0 0,0 1 1,1 0-1,-1 0 1,1 1-1,0 0 1,0 0-1,0 0 1,0 1-1,-10 8 1,-1 2 78,1 0 0,1 1 0,-24 30 0,34-40-44,-26 39 112,28-40-118,1 0 1,0 0-1,1 0 0,-1 0 1,1 0-1,-1 0 0,1 0 1,0 0-1,1 0 1,-1 5-1,1-7-14,0-1 0,1 1 0,-1-1-1,1 0 1,-1 1 0,1-1 0,-1 0 0,1 1 0,0-1 0,0 0-1,-1 0 1,1 0 0,0 0 0,0 0 0,0 0 0,0 0 0,1 0 0,-1 0-1,0 0 1,0 0 0,0-1 0,1 1 0,-1 0 0,0-1 0,1 1-1,-1-1 1,1 0 0,-1 1 0,0-1 0,1 0 0,1 0 0,8 2-60,1-1-1,21 0 1,-24-1 10,0 0 6,10-1-50,0 1 0,1 1 0,-1 1 0,0 1 0,20 5 1,-35-7 54,1 1 1,-1 0 0,0 0 0,0 0-1,1 0 1,-1 0 0,-1 1 0,1 0 0,0 0-1,-1 0 1,1 0 0,-1 0 0,0 1 0,0-1-1,0 1 1,-1 0 0,1 0 0,-1 0-1,0 0 1,0 1 0,0-1 0,-1 0 0,0 1-1,0-1 1,0 1 0,1 7 0,-2-9 20,1 1 0,-1 0 0,0-1 0,0 1 1,-1-1-1,1 1 0,-1 0 0,0-1 0,1 1 1,-2-1-1,1 1 0,0-1 0,-1 0 0,-1 4 1,-13 4-103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6.822"/>
    </inkml:context>
    <inkml:brush xml:id="br0">
      <inkml:brushProperty name="width" value="0.05" units="cm"/>
      <inkml:brushProperty name="height" value="0.05" units="cm"/>
    </inkml:brush>
  </inkml:definitions>
  <inkml:trace contextRef="#ctx0" brushRef="#br0">533 110 14019,'0'-1'98,"0"0"0,1-1 0,-1 1 0,0 0 1,0-1-1,0 1 0,0 0 0,0-1 0,0 1 0,-1-1 0,1 1 0,0 0 0,-1-1 1,1 1-1,-1 0 0,1 0 0,-1-1 0,0 1 0,1 0 0,-1 0 0,0 0 0,-1-2 1,-1 1 26,1 0 1,0 1 0,-1-1 0,0 1 0,1-1 0,-1 1-1,0 0 1,0 0 0,0 0 0,-3-1 0,-6 0 342,0 0 0,0 1 1,0 1-1,-17 0 1,10 2-164,1 0 0,0 2 1,0 0-1,0 1 1,0 0-1,1 2 0,0 0 1,0 1-1,0 0 1,1 1-1,1 1 0,0 1 1,0 0-1,-14 15 1,26-23-271,0 0-1,1 1 1,-1-1 0,1 1 0,-4 6 0,6-10-31,0 1-1,0-1 1,0 0 0,-1 1-1,1-1 1,0 0-1,0 1 1,0-1-1,0 0 1,0 0 0,0 1-1,0-1 1,0 0-1,0 1 1,0-1 0,0 0-1,0 1 1,0-1-1,0 0 1,0 1-1,0-1 1,0 0 0,1 1-1,-1-1 1,0 0-1,0 1 1,0-1 0,1 1-1,0-1 1,0 0 0,-1 0 0,1 0 0,0 0 0,0 0 0,0 0 0,0 0 0,0 0 0,0 0 0,0 0 0,-1 0 0,1-1 0,0 1 0,0 0 0,0 0 0,1-2 0,12-4 3,-1-1-1,20-13 1,-25 13-21,1 1-1,1 0 0,-1 1 1,1 0-1,0 1 1,0 0-1,15-4 1,-23 8 7,0 0 1,0 0-1,0-1 1,0 1-1,0 0 0,0 1 1,0-1-1,0 0 1,0 1-1,0-1 1,0 1-1,0-1 0,0 1 1,0 0-1,0 0 1,0 0-1,0 0 0,-1 0 1,1 0-1,0 1 1,-1-1-1,1 0 1,-1 1-1,0-1 0,1 1 1,-1 0-1,0-1 1,0 1-1,0 0 0,0 0 1,1 2-1,0 3-14,1 1 0,-1 0-1,0 0 1,-1 0 0,0 0-1,0 15 1,-1 19-14,-3 1 0,-1-1 0,-2 1 1,-2-2-1,-16 50 0,-2-13 272,-63 130 0,-46 33 816,133-238-1035,-1 3 28,-1-1 0,0 1-1,1-1 1,-2 0 0,1 0 0,-1 0 0,1-1-1,-8 5 1,12-8-41,0-1-1,-1 0 1,1 1-1,-1-1 1,1 0 0,-1 1-1,1-1 1,0 0-1,-1 0 1,1 0-1,-1 1 1,1-1-1,-1 0 1,1 0-1,-1 0 1,1 0 0,-1 0-1,0 0 1,1 0-1,-1 0 1,1 0-1,-1 0 1,1 0-1,-1 0 1,1 0 0,-1-1-1,1 1 1,-1 0-1,1 0 1,-1 0-1,1-1 1,0 1-1,-1 0 1,1-1-1,-1 1 1,1 0 0,0-1-1,-1 1 1,1-1-1,0 1 1,-1 0-1,1-1 1,0 1-1,0-1 1,-1 1-1,1-1 1,0 1 0,0-1-1,0 1 1,0-1-1,-1 0 1,1-4 5,-1 1 0,1-1 0,-1 0-1,1 1 1,1-8 0,3-16-77,2-1-1,1 1 1,1 0-1,1 1 1,2 0-1,0 0 1,2 1-1,19-29 1,18-22-419,76-88 0,88-69-354,-4 5 211,-196 212 595,-8 11 14,-1-1 0,0 1 0,0-1-1,5-11 1,-9 14-2,-9 9 40,-11 13 62,-1 5 81,1 1 0,2 1 0,-17 30 0,25-39-54,1 2 0,0-1 0,1 1 0,1 0 1,1 0-1,-4 24 0,8-38-84,1-1 1,-1 1-1,1-1 1,0 1-1,0-1 1,0 1 0,1-1-1,-1 0 1,1 1-1,0-1 1,0 0-1,0 1 1,0-1 0,1 0-1,-1 0 1,3 4-1,-2-5-12,0-1 0,-1 1 0,1-1 0,0 0 0,0 1 1,0-1-1,0 0 0,0 0 0,0 0 0,0-1 0,0 1 0,1-1 0,-1 1 0,0-1 0,0 1 0,1-1 0,-1 0 0,0 0 0,0 0 0,1-1 0,-1 1 0,0 0 0,0-1 0,1 0 0,-1 1 0,2-2 0,9-3 15,0 0 0,-1-1-1,1 0 1,-1-1-1,-1-1 1,16-12 0,63-61 76,-80 71-93,19-18-29,0-1 1,-3-1-1,0-2 0,-2 0 0,23-42 0,-46 73 15,-1 0 0,1 1 0,-1-1 0,1 0 0,-1 0 0,0 1 0,1-1 0,-1 0 0,0 0 0,0 1 0,1-1 0,-1 0 0,0 0 0,0 0 0,0 0 0,0 1-1,0-1 1,0 0 0,0 0 0,0 0 0,-1 0 0,1-1 0,-1 2-1,0 0 0,0 0 0,0 0 0,0 0 1,0 0-1,0 1 0,1-1 0,-1 0 0,0 0 0,0 1 0,0-1 0,0 1 0,0-1 1,1 0-1,-1 1 0,0 0 0,0-1 0,1 1 0,-1-1 0,0 1 0,1 0 0,-2 1 0,-10 10-23,1 0-1,0 2 0,0-1 0,1 1 1,-12 24-1,6-6 59,-21 58-1,34-82 1,0 1-1,1 0 0,0 0 1,0 0-1,1 0 1,0 14-1,1-21-16,0-1 0,0 1-1,0 0 1,1 0 0,-1 0 0,0 0 0,1-1-1,-1 1 1,1 0 0,0 0 0,0-1-1,-1 1 1,1 0 0,0-1 0,0 1 0,1-1-1,-1 1 1,0-1 0,0 0 0,1 0-1,-1 1 1,1-1 0,-1 0 0,1 0 0,-1 0-1,1 0 1,0-1 0,-1 1 0,1 0-1,0-1 1,0 1 0,-1-1 0,1 0 0,0 1-1,0-1 1,3 0 0,1 0 17,0-1 1,0 1-1,0-1 0,0 0 1,0-1-1,-1 0 1,1 1-1,-1-2 0,1 1 1,5-4-1,6-4 72,26-21 0,-30 21-53,22-17 1,-1-2-1,-1-1 0,-2-1 0,-1-2 0,-1-1 1,34-54-1,-55 71-108,-8 16 59,0 1-1,0 0 1,0 0 0,0 0-1,0 0 1,0 0 0,0 0-1,0 0 1,0 0 0,-1 0 0,1 0-1,0-1 1,0 1 0,0 0-1,0 0 1,0 0 0,0 0-1,0 0 1,-1 0 0,1 0-1,0 0 1,0 0 0,0 0-1,0 0 1,0 0 0,0 0-1,-1 0 1,1 0 0,0 0 0,0 0-1,0 0 1,0 0 0,0 0-1,0 0 1,0 0 0,-1 1-1,1-1 1,0 0 0,0 0-1,0 0 1,0 0 0,0 0-1,0 0 1,0 0 0,0 0-1,0 0 1,0 0 0,0 1 0,-1-1-1,1 0 1,0 0 0,0 0-1,0 0 1,0 0 0,0 0-1,0 0 1,0 1 0,0-1-1,-23 28-92,5 2 49,2 0 1,-15 42 0,24-56 46,2 1 1,0 0 0,1 0 0,1 0 0,0 0 0,0 27-1,3-42 6,0 0-1,0 0 0,0 0 0,0 0 1,0 0-1,1 0 0,-1 0 0,1 0 1,-1 0-1,1 0 0,0 0 0,-1 0 1,1-1-1,0 1 0,1 0 0,-1 0 1,1 1-1,-1-2 0,0-1 1,0 1-1,0-1 1,0 1-1,0-1 1,0 0-1,0 1 1,1-1-1,-1 0 0,0 0 1,0 0-1,0 0 1,0 0-1,0 0 1,0 0-1,0 0 1,1 0-1,-1 0 1,0 0-1,0-1 0,0 1 1,1-1-1,5-3 29,0 0-1,0 0 0,0 0 1,0-1-1,-1 0 0,11-11 1,4-5 10,-1-1 0,-2 0 0,0-2 0,-1 0 1,-1-1-1,-1 0 0,16-41 0,-31 65-47,1-1 0,0 1 0,-1-1 0,1 1 0,-1-1-1,0 1 1,1-1 0,-1 0 0,0 1 0,0-1 0,0 0 0,0 1-1,-1-1 1,0-2 0,1 3 0,0 1 1,0 0-1,0 0 0,0 0 0,0 0 1,-1 0-1,1-1 0,0 1 0,0 0 1,0 0-1,0 0 0,-1 0 0,1 0 0,0 0 1,0 0-1,0 0 0,-1 0 0,1 0 1,0 0-1,0 0 0,0 0 0,-1 0 1,1 0-1,0 0 0,0 0 0,0 0 1,-1 0-1,1 0 0,0 0 0,0 0 1,0 0-1,-1 0 0,1 0 0,0 1 0,0-1 1,-13 12-20,8-4 18,0-1-1,0 1 1,1 0 0,0 1-1,0-1 1,1 1-1,0-1 1,1 1-1,0 0 1,0 0 0,1 0-1,0 0 1,0 1-1,1-1 1,2 12 0,-2-19 9,0 0 1,1-1 0,-1 1 0,1 0 0,-1-1 0,1 1 0,0 0 0,0-1 0,0 1 0,0-1 0,0 0 0,0 1 0,0-1 0,0 0 0,1 0 0,-1 0 0,0 1 0,1-1 0,-1 0 0,3 1 0,-1-1 4,0-1 1,-1 1-1,1 0 1,0-1 0,0 0-1,-1 0 1,1 0-1,0 0 1,0 0 0,0 0-1,4-2 1,4-1 24,-1 0 1,1-1 0,-1-1-1,0 0 1,12-8 0,29-23-47,-2-2 1,86-87-1,-154 167-591,9-23 591,1 0 0,1 1 0,1 0 1,0 1-1,2-1 0,0 1 0,1 0 0,0 22 0,4-40 15,0 0 0,0 0 0,0 1 0,1-1 0,-1 0 0,1 0 0,0 0 0,0 0-1,0 0 1,1 0 0,-1 0 0,1 0 0,3 5 0,-4-7-3,0 0 0,0 0 0,1 0 0,-1 1 1,1-1-1,-1-1 0,1 1 0,-1 0 0,1 0 0,-1-1 0,1 1 0,0 0 0,-1-1 0,1 0 0,0 1 0,-1-1 1,1 0-1,0 0 0,0 0 0,-1 0 0,1 0 0,0 0 0,-1-1 0,1 1 0,0-1 0,-1 1 0,3-1 1,3-3-27,1 1 0,-1-1 1,0-1-1,0 1 0,0-1 1,-1 0-1,0 0 0,0-1 1,0 0-1,9-13 0,-8 10-183,-1 1 0,-1-1 0,1-1-1,-2 1 1,1-1 0,-1 0-1,-1 0 1,3-11 0,-5 17 12,0 0 1,-1 0-1,1 0 1,-1-1-1,0 1 1,-1 0-1,1 0 1,-1 0-1,1 0 1,-3-7 0,2 8 119,0 1 0,-1-1 0,1 1 0,-1 0 0,1 0 1,-1-1-1,1 1 0,-1 0 0,0 0 0,0 1 1,0-1-1,0 0 0,-1 1 0,1-1 0,0 1 1,-1 0-1,-4-2 0,-10-2-455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287"/>
    </inkml:context>
    <inkml:brush xml:id="br0">
      <inkml:brushProperty name="width" value="0.05" units="cm"/>
      <inkml:brushProperty name="height" value="0.05" units="cm"/>
    </inkml:brush>
  </inkml:definitions>
  <inkml:trace contextRef="#ctx0" brushRef="#br0">19 2 18772,'-5'-1'1984,"3"2"-1407,-1 6-329,0-1 1640,1 4-1384,1 1-536,-1-1 1128,1 0-1056,4 3 72,6-1 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741"/>
    </inkml:context>
    <inkml:brush xml:id="br0">
      <inkml:brushProperty name="width" value="0.05" units="cm"/>
      <inkml:brushProperty name="height" value="0.05" units="cm"/>
    </inkml:brush>
  </inkml:definitions>
  <inkml:trace contextRef="#ctx0" brushRef="#br0">222 380 18644,'-23'6'838,"1"2"0,0 1 0,1 0 0,-23 14 1,37-19-647,1 1 1,-1-1-1,1 1 1,0 0 0,0 1-1,1-1 1,-1 1-1,1 0 1,1 0 0,-1 1-1,1 0 1,0 0-1,0 0 1,1 0 0,-4 13-1,6-18-162,0-1 0,1 1 1,-1 0-1,1 0 0,0 0 0,-1-1 0,1 1 0,0 0 0,0 0 0,0 0 0,0-1 0,0 1 1,1 0-1,-1 0 0,0 0 0,1-1 0,-1 1 0,1 0 0,0 0 0,0-1 0,0 1 1,0-1-1,0 1 0,0-1 0,0 1 0,0-1 0,0 0 0,1 1 0,-1-1 0,0 0 0,1 0 1,-1 0-1,1 0 0,0 0 0,-1 0 0,1 0 0,0-1 0,-1 1 0,1-1 0,0 1 0,2-1 1,3 1-4,0 0 0,1-1 0,-1 0 1,1 0-1,-1-1 0,1 0 0,-1 0 1,14-5-1,3-3-51,0-1 1,0-1-1,-1-1 0,0-1 1,-1-1-1,-1-1 0,0-1 1,-1-1-1,-1 0 0,-1-2 1,0 0-1,-1-1 0,-2-1 1,17-27-1,-26 37-49,0-1 0,0 0 1,-2 0-1,5-15 0,-9 26 59,1 0 0,-1 0 0,0 0 0,0-1 0,1 1 0,-1 0 0,0 0 0,0 0 0,0-1 0,-1 1 0,1 0 0,0 0 0,0 0 0,-1 0 0,1-1 0,0 1 0,-1 0 0,0-1 0,0 1 4,1 1-1,-1-1 1,1 1 0,-1 0-1,0-1 1,1 1-1,-1 0 1,0-1 0,1 1-1,-1 0 1,0 0-1,1 0 1,-1 0 0,0 0-1,1 0 1,-1-1-1,0 2 1,1-1 0,-1 0-1,0 0 1,0 0-1,0 0 1,-4 2-19,1-1 1,0 1-1,0 0 1,0 0-1,0 0 1,1 1 0,-1-1-1,-5 5 1,-3 6 13,0 1 0,1-1 0,0 2 0,1 0 0,-16 30 0,15-22 52,1 1 0,1 0 0,-10 40 0,18-59-17,0 1 0,0 0 0,0 0 0,1-1 0,0 1 0,0 0 0,0 0 0,1-1 0,0 1 0,0 0 0,3 7 0,-3-11-6,0 0 0,0 1 1,0-1-1,1 0 0,-1 0 0,1 1 1,0-1-1,-1 0 0,1-1 1,0 1-1,0 0 0,0-1 1,1 1-1,-1-1 0,0 1 0,0-1 1,1 0-1,-1 0 0,1 0 1,-1 0-1,1-1 0,-1 1 0,1-1 1,0 1-1,-1-1 0,5 0 1,2 0 14,0-1 0,0 0 0,0-1-1,0 0 1,0 0 0,0 0 0,-1-2 0,1 1 0,-1-1 0,15-9 0,2-2 43,-2-2-1,26-23 1,-18 11-25,-1-2-1,-1-1 1,30-44-1,60-113-48,-109 174-15,-2 0 0,1-1 0,-2 0-1,0 0 1,-1-1 0,-1 1 0,3-20 0,-7 29-21,-4 6 7,-5 13-17,-12 30-6,-8 24 5,-39 135 1,60-171 49,0 1 0,3 0 0,0 0 0,2 0 0,1 0 0,2 0 0,5 37 0,-1-46 1,-2-14 10,-1-12-27,-3-10-50,-59-191-944,27 102 845,24 61 491,9 41-321,0 1 0,0 0 0,-1 0 1,1 0-1,0 0 0,0 0 0,0 0 1,0-1-1,0 1 0,0 0 0,0 0 1,0 0-1,0 0 0,0 0 0,0-1 1,0 1-1,0 0 0,0 0 0,1 0 1,-1 0-1,0 0 0,0-1 0,0 1 1,0 0-1,0 0 0,0 0 1,0 0-1,0 0 0,0 0 0,0 0 1,1 0-1,-1-1 0,0 1 0,0 0 1,0 0-1,0 0 0,0 0 0,0 0 1,1 0-1,-1 0 0,0 0 0,0 0 1,0 0-1,0 0 0,0 0 0,1 0 1,-1 0-1,0 0 0,0 0 0,0 0 1,0 0-1,0 0 0,1 0 0,9 7 195,11 14-203,-20-21-16,7 10-192,2-2-1,-1 1 0,1-1 0,0 0 1,1-1-1,0 0 0,0-1 1,18 7-1,13 1-196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205"/>
    </inkml:context>
    <inkml:brush xml:id="br0">
      <inkml:brushProperty name="width" value="0.05" units="cm"/>
      <inkml:brushProperty name="height" value="0.05" units="cm"/>
    </inkml:brush>
  </inkml:definitions>
  <inkml:trace contextRef="#ctx0" brushRef="#br0">109 247 16996,'-16'18'1864,"1"10"-984,-4 4-312,0 5 1505,4 6-945,3-1-552,3-4-464,5-8-880,4-8 856,7-18-256,5-7-184</inkml:trace>
  <inkml:trace contextRef="#ctx0" brushRef="#br0" timeOffset="1">142 1 19084,'6'0'1728,"-3"7"-1367,-2 9-578,1 4 778,-1 3-297,5 5-336,2 5-152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643"/>
    </inkml:context>
    <inkml:brush xml:id="br0">
      <inkml:brushProperty name="width" value="0.05" units="cm"/>
      <inkml:brushProperty name="height" value="0.05" units="cm"/>
    </inkml:brush>
  </inkml:definitions>
  <inkml:trace contextRef="#ctx0" brushRef="#br0">225 1 20372,'-2'0'115,"-110"25"3008,100-22-2798,0 1 1,1 1-1,-1 0 1,1 0-1,0 1 1,0 1-1,-9 7 1,19-13-303,0-1 1,1 0 0,-1 1 0,0-1 0,1 1 0,-1-1 0,1 1 0,-1-1 0,1 1-1,-1-1 1,1 1 0,-1 0 0,1-1 0,-1 1 0,1 0 0,0-1 0,-1 1 0,1 0-1,0-1 1,0 1 0,0 0 0,0 0 0,-1-1 0,1 1 0,0 1 0,1-2-17,-1 1 0,1-1 1,0 1-1,-1-1 0,1 1 1,-1-1-1,1 1 0,0-1 1,-1 1-1,1-1 0,0 0 1,-1 1-1,1-1 0,0 0 1,0 0-1,-1 0 0,1 1 1,0-1-1,1 0 0,41 0-344,18-7-252,-33 2 164,45 0 1,-65 5 382,0 1-1,0-1 1,0 1 0,0 1 0,0 0 0,-1 0 0,1 0 0,-1 1 0,1 0 0,8 5 0,-14-7 59,-1 0 0,1 0-1,0 0 1,-1 0 0,0 0 0,1 0 0,-1 0 0,0 1 0,1-1 0,-1 0 0,0 1 0,0-1 0,0 1 0,0 0 0,0-1 0,0 1 0,-1 0 0,1-1 0,-1 1 0,1 0 0,0 3 0,-1-3 15,-1 0 0,1 1 0,-1-1 1,1 0-1,-1 0 0,0 0 0,0 1 1,0-1-1,0 0 0,0 0 0,0 0 1,0-1-1,-1 1 0,-2 3 0,-5 4 121,0-1 0,-1 0 0,0-1 0,-21 13 0,1-4 225,-42 17 1,59-28-344,-1 0 0,0-1 1,0 0-1,0-1 0,-25 1 1,38-4-67,0 0 1,-1 1-1,1-1 1,0 0 0,0-1-1,0 1 1,-1 0-1,1 0 1,0 0-1,0-1 1,0 1 0,0-1-1,0 1 1,-1-1-1,1 1 1,0-1 0,-1 0-1,2 0-16,0 1 0,-1-1 0,1 0 0,0 1 0,0-1 0,-1 1 0,1-1 0,0 0 0,0 1 0,0-1 0,0 1 0,0-1-1,0 0 1,0 1 0,0-1 0,0 0 0,0 1 0,0-1 0,0 1 0,0-1 0,0 0 0,1 0 0,1-4-103,1 0 0,-1 1-1,1-1 1,0 1 0,1 0 0,4-6 0,25-22-338,12-6-175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9.035"/>
    </inkml:context>
    <inkml:brush xml:id="br0">
      <inkml:brushProperty name="width" value="0.05" units="cm"/>
      <inkml:brushProperty name="height" value="0.05" units="cm"/>
    </inkml:brush>
  </inkml:definitions>
  <inkml:trace contextRef="#ctx0" brushRef="#br0">231 0 17916,'-11'25'831,"-1"-2"0,-16 24 1,-10 21 321,21-32-635,1 0 0,2 2 0,-11 44 0,21-66-462,1 0 1,1 1-1,0-1 1,1 0 0,1 1-1,0-1 1,1 1-1,1-1 1,1 0 0,6 24-1,-8-37-134,0 0-1,1 0 0,-1 0 0,1 0 1,-1-1-1,1 1 0,0-1 1,4 5-1,-6-7 57,0 0 0,0 0 0,0 0 0,0 1 0,0-1 0,0 0 0,1 0-1,-1 0 1,0 0 0,0 0 0,0 0 0,1 0 0,-1 1 0,0-1 0,0 0 0,0 0 0,0 0 0,1 0 0,-1 0-1,0 0 1,0 0 0,0 0 0,1 0 0,-1 0 0,0 0 0,0 0 0,1 0 0,-1 0 0,0 0 0,0 0 0,0 0-1,0-1 1,1 1 0,-1 0 0,0 0 0,0 0 0,0 0 0,1 0 0,-1 0 0,0 0 0,0-1 0,1-18-789,-4-1 601,-2 0 0,-1 0 1,0 0-1,-1 1 0,-14-26 0,-15-40 1608,33 75-1015,0-1 0,0 0 1,1 1-1,0-1 0,1 0 1,1-13-1,-1 22-327,1 1 0,1-1 1,-1 1-1,0 0 0,0-1 0,0 1 0,1-1 0,-1 1 0,1 0 0,-1-1 0,1 1 0,0 0 0,-1-1 1,1 1-1,0 0 0,0 0 0,0 0 0,0 0 0,0 0 0,0 0 0,0 0 0,0 0 0,0 0 1,0 0-1,1 1 0,-1-1 0,0 0 0,1 1 0,-1-1 0,0 1 0,1-1 0,-1 1 0,1 0 0,-1 0 1,3 0-1,4 0 29,0 0 1,1 1 0,-1 0-1,0 0 1,8 3 0,-11-3-70,24 6-693,1-1 0,39 2 0,-57-7 457,0-1 0,0-1 0,0 0 0,0 0 0,0-1 0,-1-1 0,1 0 0,-1-1 0,12-4 0,35-24-607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2.805"/>
    </inkml:context>
    <inkml:brush xml:id="br0">
      <inkml:brushProperty name="width" value="0.05" units="cm"/>
      <inkml:brushProperty name="height" value="0.05" units="cm"/>
    </inkml:brush>
  </inkml:definitions>
  <inkml:trace contextRef="#ctx0" brushRef="#br0">2 15 13355,'-1'-3'1504,"8"0"-904,7 0-40,6 0 665,5 2-81,0-1-32,7 2-112,1 4-87,3 2-137,-1 0-208,1-2-744,0 1-488,-9-7 624,-5 2-184,-11-3-120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243"/>
    </inkml:context>
    <inkml:brush xml:id="br0">
      <inkml:brushProperty name="width" value="0.05" units="cm"/>
      <inkml:brushProperty name="height" value="0.05" units="cm"/>
    </inkml:brush>
  </inkml:definitions>
  <inkml:trace contextRef="#ctx0" brushRef="#br0">2 26 18020,'-2'5'1616,"11"-7"-1056,8-5-208,13 3 769,3 0-233,7 4-400,3 0-272,0 1-664,-1 3 1728,-11-5-1200,-6-5 16,-10-5-32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614"/>
    </inkml:context>
    <inkml:brush xml:id="br0">
      <inkml:brushProperty name="width" value="0.05" units="cm"/>
      <inkml:brushProperty name="height" value="0.05" units="cm"/>
    </inkml:brush>
  </inkml:definitions>
  <inkml:trace contextRef="#ctx0" brushRef="#br0">0 1 16492,'32'0'1240,"5"4"-1024,3 5-72,8 5 272,-4 2-112,-2 10-176,-7 2-168,-17 10-400,-16 2 1240,-16 3-792,-13 3-8,-16 1 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9.585"/>
    </inkml:context>
    <inkml:brush xml:id="br0">
      <inkml:brushProperty name="width" value="0.05" units="cm"/>
      <inkml:brushProperty name="height" value="0.05" units="cm"/>
    </inkml:brush>
  </inkml:definitions>
  <inkml:trace contextRef="#ctx0" brushRef="#br0">1 67 18812,'8'-8'757,"1"1"0,0 0 0,0 1 0,0 0 0,18-8 0,-21 11-548,1 0-1,-1 0 1,1 1 0,0 0 0,0 0-1,0 1 1,0 0 0,0 0 0,13 1-1,-19 0-198,0 0 0,1 0-1,-1 1 1,0-1-1,1 0 1,-1 1 0,0-1-1,1 1 1,-1-1 0,0 1-1,0 0 1,0 0-1,0-1 1,0 1 0,0 0-1,0 0 1,0 0-1,0 0 1,0 0 0,0 0-1,0 1 1,-1-1-1,1 0 1,0 0 0,-1 0-1,1 1 1,-1-1 0,1 0-1,-1 1 1,0-1-1,0 0 1,0 1 0,1-1-1,-1 1 1,-1-1-1,1 0 1,0 1 0,0 1-1,-2 7-32,0 0 0,0-1-1,-1 1 1,-4 11-1,3-9 18,-7 17-44,7-20 37,0-1 0,1 1 0,0-1 0,1 1 0,0 0 0,0 0-1,1 0 1,0 0 0,0 12 0,1-21 14,0 1-1,1 0 1,-1 0-1,0-1 1,0 1 0,1 0-1,-1 0 1,0-1-1,1 1 1,-1 0-1,1-1 1,-1 1 0,1 0-1,-1-1 1,1 1-1,-1-1 1,1 1-1,0-1 1,-1 1 0,1-1-1,0 1 1,-1-1-1,1 0 1,0 1-1,-1-1 1,1 0 0,0 0-1,1 1 1,1-1 3,-1 0 0,1 0 1,0 0-1,0 0 0,-1-1 0,1 1 1,0-1-1,4-1 0,5-3 26,0-1 0,18-10-1,-3 0 95,-1-1 1,-1-1-1,0-1 0,-1-1 0,-2-1 0,39-46 1,-59 64-103,-1 1 1,1-1-1,-1 1 1,0-1-1,0 0 1,0 1 0,0-1-1,1-4 1,-2 7-20,0 0 0,0 0 1,0-1-1,0 1 1,0 0-1,0 0 1,0 0-1,0-1 0,0 1 1,0 0-1,0 0 1,0-1-1,0 1 1,0 0-1,0 0 0,0-1 1,0 1-1,-1 0 1,1 0-1,0-1 1,0 1-1,0 0 0,0 0 1,0 0-1,-1 0 1,1-1-1,0 1 1,0 0-1,0 0 0,-1 0 1,1 0-1,0 0 1,-1-1-1,-13 7 20,10-4-33,0 1 0,0 0 0,0 0-1,1 0 1,-1 0 0,1 1 0,0 0-1,0-1 1,1 1 0,-1 0 0,1 0-1,-1 0 1,1 1 0,1-1 0,-3 5-1,4-8-24,0-1-1,0 0 0,0 1 1,0-1-1,0 1 0,0-1 0,0 1 1,1-1-1,-1 1 0,0-1 0,0 1 1,0-1-1,0 1 0,1-1 1,-1 1-1,0-1 0,0 0 0,1 1 1,-1-1-1,0 1 0,1-1 1,-1 0-1,0 1 0,1-1 0,-1 0 1,1 1-1,0-1 0,17 2-693,25-12-79,-34 7 689,25-5-428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015"/>
    </inkml:context>
    <inkml:brush xml:id="br0">
      <inkml:brushProperty name="width" value="0.05" units="cm"/>
      <inkml:brushProperty name="height" value="0.05" units="cm"/>
    </inkml:brush>
  </inkml:definitions>
  <inkml:trace contextRef="#ctx0" brushRef="#br0">135 0 17764,'2'10'388,"0"-1"0,-1 1 1,0 0-1,0 0 0,-1-1 1,0 1-1,-2 11 0,-17 69 1033,12-62-827,-54 198 1198,28-110-1384,29-103-372,0-2-14,1-1 0,0 1 0,1 0 0,0 0 0,1 0 0,0 1 0,2 17 0,-1-29-21,0 1 0,0-1 0,0 1 0,0 0 0,0-1 0,1 1 0,-1-1 0,0 1 0,0-1 0,1 1 0,-1-1 0,0 1 0,1-1 0,-1 0 0,0 1 0,1-1 0,-1 1 0,1-1 0,-1 0 0,1 1 0,-1-1 0,1 0 0,-1 0 0,1 1 0,-1-1 0,1 0 0,-1 0 0,1 0 0,-1 0 0,1 0 0,0 0 0,-1 0 0,1 0 0,-1 0 0,1 0 0,-1 0 0,1 0 0,0 0 0,-1 0 0,1 0 0,-1 0 0,1-1-1,-1 1 1,1 0 0,-1 0 0,1-1 0,25-15 9,-23 14-8,81-53-1247,146-71 0,-184 104 785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420"/>
    </inkml:context>
    <inkml:brush xml:id="br0">
      <inkml:brushProperty name="width" value="0.05" units="cm"/>
      <inkml:brushProperty name="height" value="0.05" units="cm"/>
    </inkml:brush>
  </inkml:definitions>
  <inkml:trace contextRef="#ctx0" brushRef="#br0">160 79 17004,'0'0'98,"-1"0"0,0 1 0,0-1 0,1 0 1,-1 0-1,0 1 0,1-1 0,-1 1 0,0-1 1,1 0-1,-1 1 0,1-1 0,-1 1 0,0 0 1,1-1-1,-1 1 0,1-1 0,0 1 0,-1 0 0,1-1 1,0 1-1,-1 0 0,1-1 0,-1 2 0,-12 26 173,9-21 111,-20 48 277,2 0 1,2 1-1,3 2 1,2 0-1,-12 101 1,26-156-654,0 6 24,0 0 1,0 0-1,1 1 1,1-1 0,-1 0-1,4 16 1,-4-24-28,0-1 1,0 1-1,0-1 1,0 1 0,0-1-1,0 1 1,0 0-1,0-1 1,1 1-1,-1-1 1,0 1-1,0-1 1,1 1-1,-1-1 1,0 1-1,1-1 1,-1 0-1,0 1 1,1-1 0,-1 1-1,0-1 1,1 0-1,-1 1 1,1-1-1,-1 0 1,1 1-1,-1-1 1,1 0-1,-1 0 1,1 0-1,-1 1 1,1-1 0,-1 0-1,1 0 1,-1 0-1,1 0 1,0 0-1,-1 0 1,1 0-1,-1 0 1,1 0-1,-1 0 1,1 0-1,-1-1 1,1 1-1,-1 0 1,1 0 0,-1 0-1,1-1 1,-1 1-1,1 0 1,-1-1-1,1 1 1,-1 0-1,1-1 1,-1 1-1,1-1 1,2-3 16,0 1 0,0-1 0,0 0 0,0 0 0,4-8 0,8-22 32,-2 0 0,-1-1 0,-1-1-1,-2 0 1,-2 0 0,-2-1 0,0 0-1,-3 0 1,-1 0 0,-5-41 0,4 73-47,-6-42 22,5 44-26,1 1 0,0 0 0,-1-1 0,0 1 0,0 0 0,1 0-1,-1 0 1,-1 0 0,1 0 0,0 0 0,0 0 0,-1 0 0,1 0 0,-1 0 0,0 1 0,-2-4 0,3 5-1,1 0 0,-1 0 0,1 0 1,-1 0-1,1 0 0,-1 0 0,1 0 0,-1 0 0,1 0 1,-1 0-1,1 0 0,0 0 0,-1 0 0,1 0 1,-1 0-1,1 0 0,-1 1 0,1-1 0,-1 0 1,1 0-1,0 1 0,-1-1 0,1 0 0,-1 0 1,1 1-1,0-1 0,-1 1 0,1-1 0,0 0 1,0 1-1,-1 0 0,-8 16-10,6-5 3,0 0 1,0 0 0,1 1-1,1-1 1,-1 15 0,2-22 3,0 1 1,0-1 0,0 0-1,1 1 1,0-1 0,0 0-1,0 0 1,1 0 0,-1 0-1,1 0 1,0 0-1,1 0 1,-1 0 0,7 7-1,-7-10 7,0 0-1,0-1 0,1 1 0,-1-1 1,1 1-1,-1-1 0,1 0 1,0 0-1,0 0 0,-1 0 0,1-1 1,0 1-1,0-1 0,0 1 0,-1-1 1,1 0-1,0 0 0,0-1 1,0 1-1,0 0 0,0-1 0,-1 0 1,1 0-1,0 0 0,3-1 0,8-4 12,-1-1-1,0 0 0,19-13 0,12-14 50,-1-1 0,71-80 1,-65 64-28,-19 24-41,-18 22 0,-12 6 4,1-1 0,-1 0 0,0 1 0,0-1 0,1 1 0,-1-1 0,0 1 0,0-1 0,0 0 0,1 1 0,-1-1 0,0 1 0,0-1 0,0 1 0,0-1 0,0 1 0,0-1-1,0 1 1,0-1 0,0 1 0,0-1 0,0 1 0,-1-1 0,1 1 0,0-1 0,0 0 0,0 1 0,-1 0 0,-13 44-21,-25 50 1,4-8-8,28-69 8,-40 123 64,40-117-117,1 2-1,1-1 1,-2 44-1,6-61 59,1 0 0,1 0-1,-1-1 1,4 12 0,-4-18 31,0 1 0,0-1 1,1 0-1,-1 0 0,0 1 0,1-1 1,-1 0-1,1 0 0,0 0 0,-1 1 1,1-1-1,0 0 0,0 0 0,0 0 1,0 0-1,0 0 0,0-1 0,0 1 1,0 0-1,0 0 0,0-1 0,0 1 1,0 0-1,1-1 0,-1 1 0,0-1 1,0 0-1,1 1 0,-1-1 0,0 0 1,1 0-1,-1 0 0,0 0 0,2 0 0,0 0-12,0-1 0,0 0 0,0 0 0,-1 0 0,1 0 0,0-1-1,-1 1 1,4-3 0,27-21 17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808"/>
    </inkml:context>
    <inkml:brush xml:id="br0">
      <inkml:brushProperty name="width" value="0.05" units="cm"/>
      <inkml:brushProperty name="height" value="0.05" units="cm"/>
    </inkml:brush>
  </inkml:definitions>
  <inkml:trace contextRef="#ctx0" brushRef="#br0">0 0 19196,'3'0'2033,"2"0"-1361,3 5-240,5-1 960,6 2-496,2-1-240,6-2-264,4 0-239,2-3-762,-3 0 609,-10 0-128,-6-1-120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5.259"/>
    </inkml:context>
    <inkml:brush xml:id="br0">
      <inkml:brushProperty name="width" value="0.05" units="cm"/>
      <inkml:brushProperty name="height" value="0.05" units="cm"/>
    </inkml:brush>
  </inkml:definitions>
  <inkml:trace contextRef="#ctx0" brushRef="#br0">117 1 16315,'1'36'1482,"-2"-1"-1,-11 66 0,-23 69 1097,11-67-1608,11-42-518,2-15-113,2 1-1,-3 47 1,12-92-326,0 0 1,-1 0-1,1-1 1,0 1-1,0 0 0,0 0 1,0-1-1,1 1 1,-1 0-1,0 0 0,1-1 1,-1 1-1,1 0 1,-1-1-1,1 1 1,0-1-1,0 1 0,0-1 1,0 1-1,2 2 1,-2-4-6,0 1 1,1-1 0,-1 0-1,0 0 1,0 0-1,0 0 1,1 0 0,-1 0-1,0 0 1,0 0 0,0-1-1,0 1 1,0 0 0,1-1-1,-1 1 1,0-1 0,0 1-1,0-1 1,0 1-1,0-1 1,0 0 0,1-1-1,10-8 43,-1 0-1,0-1 1,12-16-1,-21 25-44,246-332 111,-239 321-111,2-4-526,16-30 0,-25 43 411,0 0-1,0 0 1,-1 0 0,0 0 0,1 0 0,-2 0 0,1 0 0,0 0 0,-1-1 0,0 1 0,0 0-1,0 0 1,0-1 0,-2-4 0,2 7 70,-1 1-1,1-1 1,-1 1 0,0-1-1,1 1 1,-1 0 0,0-1-1,0 1 1,0 0 0,0 0-1,-2-2 1,-17-7-601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6.922"/>
    </inkml:context>
    <inkml:brush xml:id="br0">
      <inkml:brushProperty name="width" value="0.05" units="cm"/>
      <inkml:brushProperty name="height" value="0.05" units="cm"/>
    </inkml:brush>
  </inkml:definitions>
  <inkml:trace contextRef="#ctx0" brushRef="#br0">9 115 15979,'-3'24'1239,"0"1"-263,0 34 0,3-54-790,0 1-1,1 0 1,-1 0 0,1-1-1,1 1 1,-1-1-1,1 1 1,0-1-1,0 1 1,0-1-1,5 8 1,-5-11-134,-1 0 0,1 0 0,0 0 1,0 0-1,0-1 0,0 1 1,0-1-1,0 1 0,0-1 1,1 0-1,-1 1 0,0-1 1,1 0-1,-1 0 0,1-1 0,4 2 1,-2-2-52,0 0 0,0 1 0,1-2 0,-1 1 0,0-1-1,0 0 1,0 0 0,5-2 0,8-3-222,-1-1-1,0-1 0,25-16 0,-8 2-413,-1-1-1,40-36 1,-55 42 366,0 0 0,-1-1 0,-1-2 0,-1 1 0,13-23-1,-25 34 349,-5 6 117,-12 11 320,3 1-143,0 2 0,1 0-1,0 0 1,-15 26 0,-25 60 1053,28-42-682,21-51-667,0-1-1,0 1 0,0-1 0,0 1 0,1 0 0,-1-1 0,1 1 0,1 0 0,-1-1 0,2 7 0,-2-10-60,0 0 1,1 0-1,-1 0 1,0 0 0,1 0-1,-1-1 1,1 1-1,-1 0 1,1 0-1,-1 0 1,1-1 0,0 1-1,0 0 1,-1-1-1,1 1 1,0 0-1,0-1 1,0 1 0,-1-1-1,1 0 1,0 1-1,0-1 1,0 1-1,0-1 1,0 0 0,0 0-1,0 0 1,0 0-1,0 0 1,0 0-1,0 0 1,0 0 0,0 0-1,0 0 1,0 0-1,1-1 1,3 0 20,-1 0 1,1-1-1,-1 0 0,0 0 1,9-5-1,5-5 23,0-1-1,-1-2 1,-1 1-1,0-2 1,0 0-1,13-20 1,71-115 331,-92 139-311,-5 8-23,0 0-1,-1-1 1,1 1 0,-1-1 0,0 0 0,0 0 0,1-6 0,-22 36 451,3 3-297,2 0-1,-16 40 1,25-56-146,2-1 1,-1 1-1,1 0 1,1 0 0,0 1-1,1-1 1,0 0-1,1 1 1,1 13-1,1-19-53,0-1-1,0-1 0,0 1 1,1 0-1,0 0 1,0-1-1,0 0 0,1 0 1,0 0-1,0 0 1,0 0-1,0-1 0,1 1 1,0-1-1,0 0 1,0-1-1,0 1 0,0-1 1,1 0-1,-1-1 1,11 4-1,-15-6-5,0 1 1,1-1-1,-1 0 0,0 0 0,1 0 1,-1 0-1,0 0 0,1 0 1,-1-1-1,0 1 0,1 0 1,-1-1-1,0 1 0,1-1 0,-1 1 1,0-1-1,0 0 0,0 1 1,1-1-1,-1 0 0,0 0 1,0 0-1,0 0 0,1-1 0,21-33 116,-16 23-97,37-62 133,-10 16-51,71-92 0,-98 144-191,-13 17-23,-14 20-51,14-23 156,-2 1 1,1-1-1,-1-1 1,0 1-1,-1-1 1,1-1-1,-2 1 1,-16 8-1,26-15 8,0 0 0,0 0 1,0 0-1,-1 0 0,1 0 0,0 0 0,0 0 0,0 0 0,-1 0 0,1 0 0,0 0 0,0 0 0,0 1 0,0-1 1,-1 0-1,1 0 0,0 0 0,0 0 0,0 0 0,0 1 0,0-1 0,0 0 0,-1 0 0,1 0 0,0 0 0,0 1 0,0-1 1,0 0-1,0 0 0,0 0 0,0 1 0,0-1 0,0 0 0,0 0 0,0 0 0,0 1 0,0-1 0,0 0 0,0 0 1,0 1-3,0-1 1,1 0 0,-1 0 0,0 0 0,0 0 0,0 0 0,1 0 0,-1 0 0,0 0 0,0 0 0,1 0 0,-1 0 0,0 0-1,0 0 1,0 0 0,1 0 0,-1 0 0,0 0 0,0 0 0,1 0 0,-1 0 0,0-1 0,0 1 0,0 0 0,0 0 0,1 0 0,-1 0-1,0 0 1,0 0 0,0-1 0,0 1 0,1 0 0,-1 0 0,0 0 0,0-1 0,0 1 0,10-8 46,1 0 0,-1 0 0,1 1 0,1 0 0,-1 1 0,1 1 1,0 0-1,13-4 0,-24 9-50,5-2-4,0 0 1,0 0-1,0 0 0,1 1 1,-1 0-1,7 0 0,-11 1 0,-1 0 0,1 0 0,0 1 0,-1-1 1,1 0-1,-1 1 0,1-1 0,-1 1 0,1 0 0,-1-1 0,1 1 0,-1 0 0,1 0 0,-1 0 0,0 0 0,1 0 0,-1 1 0,0-1 0,0 0 0,0 0 0,0 1 0,0-1 0,0 1 0,-1-1 0,1 1 0,0-1 0,-1 1 0,2 2 0,1 8-8,-1 1 1,0 0-1,0-1 0,-1 1 1,-1 0-1,0 0 0,-1 0 1,-4 20-1,-3 8-30,-17 51 0,-13 5 387,56-158-55,28-111 125,-38 137-382,-2 0 0,2-71-1,-11 94-44,-2 12-11,4 1 20,0-1-1,0 1 1,0 0-1,0 0 1,1 0-1,-1 0 1,0 0 0,1 0-1,-1 0 1,1 0-1,-1 1 1,1-1-1,0 0 1,-1 0-1,1 2 1,0-2 0,-1 0 0,1 1 0,0-1 0,0 0 0,0 1-1,0-1 1,0 0 0,0 1 0,0-1 0,0 0 0,0 0 0,1 1 0,-1-1 0,1 0 0,-1 1 0,1-1-1,-1 0 1,1 0 0,0 0 0,-1 0 0,1 0 0,0 0 0,0 0 0,0 0 0,0 0 0,0 0 0,2 1-1,-1-1 3,1 0 0,-1 0 0,1-1-1,0 0 1,-1 1 0,1-1-1,-1 0 1,1 0 0,0 0 0,-1-1-1,1 1 1,-1-1 0,6-1-1,74-25-6,-61 19-32,-1 1 0,1 0 0,0 2 0,1 0 0,29-2 0,-49 7 29,0 0-1,0 0 1,0 0 0,0 0-1,-1 0 1,1 1 0,0-1-1,0 0 1,0 1 0,-1-1-1,1 1 1,0 0 0,-1 0-1,1 0 1,0-1 0,-1 1-1,1 1 1,1 0 0,-2-1 1,0 1 0,-1-1 0,1 1 0,0-1 0,0 1 0,-1-1 0,1 1 0,-1-1 0,0 1 0,1-1 0,-1 1 0,0-1 0,0 1 0,0 0 0,0-1 0,0 4 0,-2 6-19,-1-1 0,0 1 0,-1-1 0,0 0 1,-5 10-1,2-5 16,-8 19-17,2-6 74,1 1 0,2 0 1,0 1-1,-6 39 0,16-67-35,-1 0-1,1 0 1,0 0-1,0 0 1,0 1-1,0-1 1,0 0-1,0 0 1,0 0-1,1 0 0,-1 0 1,1 1-1,0-1 1,0 0-1,0 0 1,0 0-1,2 2 1,-2-3-1,0 0 0,0 0-1,1 0 1,-1-1 0,0 1 0,1 0 0,-1-1 0,1 0 0,-1 1 0,1-1-1,-1 0 1,1 1 0,-1-1 0,1 0 0,-1 0 0,1 0 0,-1-1 0,1 1 0,-1 0-1,1 0 1,-1-1 0,1 1 0,-1-1 0,0 1 0,3-3 0,11-5 20,0 0 1,-1-1-1,-1-1 0,1 0 1,-2-1-1,22-24 1,-11 13 4,-21 20-34,65-68 11,-61 62-21,1 0 0,-1 0 0,-1-1-1,0 0 1,0 0 0,-1 0-1,5-14 1,-9 22 6,0 0 0,1 0 0,-1 0 0,0 0 0,0 0 0,1 0 0,-1 0 0,0 0 0,0 0 0,0 0 0,0 0 0,-1 0 0,1 0 0,0 0 0,0 0 0,-1-1 0,1 1 1,-1 1 0,1 0 0,0-1 0,-1 1 1,1 0-1,0 0 0,-1 0 0,1-1 0,0 1 0,-1 0 0,1 0 1,0 0-1,-1 0 0,1-1 0,-1 1 0,1 0 0,0 0 0,-1 0 0,1 0 1,-1 0-1,1 0 0,-1 0 0,1 0 0,0 0 0,-1 1 0,0-1 0,-1 1-5,-1 0 0,1 0-1,-1 0 1,1 0-1,0 0 1,0 1-1,0-1 1,-1 1-1,1 0 1,-2 3-1,2-3 4,0 1-1,0-1 0,0 1 0,1 0 0,-1 0 1,1 0-1,0 0 0,0 0 0,0 0 1,0 0-1,-1 5 0,2-7 6,0 0 1,0 0-1,0 0 1,0 0-1,0 0 0,1 0 1,-1 0-1,0 0 1,0 0-1,1 0 1,-1 0-1,1 0 0,-1 0 1,1 0-1,-1 0 1,1 0-1,-1 0 0,1 0 1,0-1-1,-1 1 1,1 0-1,0 0 0,0-1 1,0 1-1,0-1 1,-1 1-1,1-1 0,0 1 1,0-1-1,0 1 1,0-1-1,0 0 0,0 1 1,0-1-1,0 0 1,0 0-1,1 0 1,0 0-1,7 0 11,0 0 0,0-1 0,0 0-1,-1-1 1,1 0 0,-1 0 0,1-1 0,-1 0 0,10-4 0,73-43 77,-75 40-72,77-50 68,-80 51-67,-1-2-1,0 1 1,0-1-1,17-23 1,-22 20-3,-16 14-3,-17 16-9,14-6 2,1 1 0,0 1 1,1 0-1,0 0 0,1 1 1,1 0-1,0 1 0,0 0 1,2 0-1,-1 0 0,2 1 1,0 0-1,1 0 0,0 0 1,-1 16-1,5-25-9,0 0-1,-1 0 1,2-1 0,-1 1-1,1 0 1,0-1 0,0 1-1,0-1 1,5 11 0,-5-13-42,0-1 1,0 0-1,0 1 1,1-1-1,-1 0 1,1 0-1,0 0 1,0 0-1,0-1 1,-1 1-1,1 0 1,1-1-1,-1 1 1,0-1-1,0 0 1,1 0-1,-1 0 1,0 0-1,1 0 1,-1 0-1,1 0 0,-1-1 1,6 1-1,-2-1 1,0-1-1,1 0 1,-1 0-1,0 0 1,0-1-1,0 0 1,0 0-1,-1-1 0,1 1 1,7-6-1,26-19-262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309"/>
    </inkml:context>
    <inkml:brush xml:id="br0">
      <inkml:brushProperty name="width" value="0.05" units="cm"/>
      <inkml:brushProperty name="height" value="0.05" units="cm"/>
    </inkml:brush>
  </inkml:definitions>
  <inkml:trace contextRef="#ctx0" brushRef="#br0">38 14 17540,'14'-10'2120,"-3"7"-1264,-8 11-271,-3 11 1127,-4 14-456,-6 8-200,0 11-448,-2 3-167,1-2-353,1-3-376,4-13-793,3-11 1857,3-20-880,6-11-120,3-19-72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741"/>
    </inkml:context>
    <inkml:brush xml:id="br0">
      <inkml:brushProperty name="width" value="0.05" units="cm"/>
      <inkml:brushProperty name="height" value="0.05" units="cm"/>
    </inkml:brush>
  </inkml:definitions>
  <inkml:trace contextRef="#ctx0" brushRef="#br0">1 7 19156,'5'-7'1664,"-5"20"-1207,-1 3-193,1 5 648,0 2-824,6 0-1056,5-3-1689,11-10 2201,5-7-408,13-7-344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147"/>
    </inkml:context>
    <inkml:brush xml:id="br0">
      <inkml:brushProperty name="width" value="0.05" units="cm"/>
      <inkml:brushProperty name="height" value="0.05" units="cm"/>
    </inkml:brush>
  </inkml:definitions>
  <inkml:trace contextRef="#ctx0" brushRef="#br0">213 435 18436,'-7'8'396,"1"0"-1,-1-1 1,-1 1 0,1-1-1,-1-1 1,-1 1 0,-15 8-1,-6 6 677,10-6-402,9-8-444,1 0 1,0 1-1,0 0 0,1 1 0,0 0 1,1 1-1,-9 11 0,17-21-225,-1 1 0,1-1 0,0 1-1,0-1 1,-1 1 0,1-1 0,0 0 0,0 1-1,0-1 1,0 1 0,0-1 0,-1 1 0,1-1-1,0 1 1,0-1 0,0 1 0,0-1-1,0 1 1,1-1 0,-1 1 0,0-1 0,0 1-1,0-1 1,0 1 0,0-1 0,1 1-1,-1-1 1,0 1 0,0-1 0,1 0 0,-1 1-1,0-1 1,1 1 0,-1-1 0,0 0-1,1 1 1,-1-1 0,1 0 0,-1 0 0,1 1-1,-1-1 1,0 0 0,1 0 0,-1 0-1,1 1 1,-1-1 0,1 0 0,-1 0 0,1 0-1,-1 0 1,1 0 0,-1 0 0,1 0-1,-1 0 1,1 0 0,-1 0 0,2-1 0,37-2-402,-32 3 339,40-8-424,41-5-271,-80 13 689,-1 0 0,1 0 0,0 0 0,-1 1 1,0 0-1,1 1 0,-1 0 0,0 0 0,8 3 0,-13-4 65,1 0 0,-1 0 0,0 0 0,0 0 0,0 1 0,0-1 1,0 1-1,0-1 0,-1 1 0,1 0 0,0-1 0,-1 1 0,1 0 0,-1 0 0,0 0 0,0 0 0,0 1 0,0-1 0,1 4 0,-1-3 16,-1 0 0,0 0 0,0 0 1,0 0-1,0 0 0,-1 0 0,1 0 0,-1 0 0,1 0 0,-1 0 0,0 0 0,-1 0 0,-1 3 1,-3 4 55,0 0 0,-1 0 0,0-1 0,-1 0 0,0-1 0,-17 15 0,11-12 63,0-1-1,-24 13 1,32-19-107,0-1 0,-1 0-1,1-1 1,-1 0 0,0 0 0,0 0 0,0-1 0,-14 1 0,19-2-64,0 1 1,0-2-1,0 1 0,1 0 1,-1 0-1,0-1 0,0 1 0,0-1 1,0 1-1,0-1 0,1 0 1,-1 0-1,0 0 0,1 0 0,-1 0 1,1 0-1,-1 0 0,1 0 1,-1-1-1,1 1 0,0-1 0,-1 1 1,1-1-1,0 1 0,0-1 1,0 0-1,1 1 0,-1-1 0,0 0 1,0 0-1,1 0 0,0 1 1,-1-1-1,1 0 0,0 0 0,0 0 1,0 0-1,0 0 0,0 0 1,0-2-1,1-6-64,0 0 1,1 0-1,0 0 0,1 0 1,0 0-1,5-10 0,15-29-395</inkml:trace>
  <inkml:trace contextRef="#ctx0" brushRef="#br0" timeOffset="1">540 0 18740,'0'7'205,"0"-1"-1,0 1 1,-1-1 0,0 0 0,0 0-1,0 1 1,-1-1 0,1 0-1,-2 0 1,-4 10 0,-3 10 145,-19 61 1177,-23 110 0,46-162-1371,1 0 0,1 1 1,2-1-1,2 1 0,1-1 0,8 50 0,-8-80-182,-1-1-26,1 0 0,0-1 0,0 1-1,0-1 1,0 1 0,0-1 0,1 1 0,2 3-1,0-3-452,-2-11 93,-5-13-162,-6-8 175,-2 0-1,0 1 1,-24-41-1,-3-7 637,29 57-41,-14-35 556,22 49-657,0 1 0,0-1 0,0 0-1,1 1 1,-1-1 0,1 0 0,0 0-1,0 1 1,0-1 0,0 0 0,1 0-1,0-3 1,0 5-59,0 0 1,0 0-1,0 1 0,0-1 0,0 0 1,1 1-1,-1-1 0,0 1 0,1 0 1,-1-1-1,1 1 0,-1 0 0,1 0 1,0 0-1,-1 0 0,1 0 0,0 0 1,0 1-1,0-1 0,0 0 0,0 1 1,-1 0-1,1-1 0,3 1 0,6-1 162,0 0 0,0 1-1,12 2 1,-12-1-162,37 2-167,-21 0-77,0-1 0,-1-1-1,1-1 1,0-2 0,32-6-1,7-13-91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785"/>
    </inkml:context>
    <inkml:brush xml:id="br0">
      <inkml:brushProperty name="width" value="0.05" units="cm"/>
      <inkml:brushProperty name="height" value="0.05" units="cm"/>
    </inkml:brush>
  </inkml:definitions>
  <inkml:trace contextRef="#ctx0" brushRef="#br0">369 29 20980,'1'-1'93,"-1"0"-1,0 0 0,1 0 0,-1 0 1,0 0-1,1 1 0,-1-1 0,0 0 1,0 0-1,0 0 0,0 0 0,0 0 1,0 0-1,0 0 0,0 0 0,-1 0 1,1 0-1,0 0 0,0 1 1,-1-1-1,1 0 0,-1 0 0,1 0 1,-1 0-1,1 1 0,-1-1 0,1 0 1,-2-1-1,1 2-4,-1 0 1,1-1-1,-1 1 0,1 0 1,-1 0-1,1 0 1,-1 0-1,1 0 0,-1 0 1,1 0-1,-1 1 1,1-1-1,0 1 0,-1-1 1,-2 2-1,-7 3 255,0 1-1,0 0 1,-14 10-1,-17 18-159,1 1-1,2 2 1,1 2-1,-54 73 1,86-104-174,3-5 0,0 1 1,1-1-1,-1 1 0,1 0 1,0 0-1,0 0 0,-3 8 1,5-11-11,0-1 0,0 1 1,0-1-1,0 1 1,0-1-1,0 0 1,0 1-1,0-1 1,1 1-1,-1-1 1,0 0-1,0 1 1,0-1-1,1 1 1,-1-1-1,0 0 1,0 1-1,1-1 1,-1 0-1,0 0 1,1 1-1,-1-1 1,0 0-1,1 1 0,-1-1 1,1 0-1,-1 0 1,0 0-1,1 0 1,-1 1-1,1-1 1,-1 0-1,0 0 1,1 0-1,-1 0 1,1 0-1,-1 0 1,1 0-1,-1 0 1,0 0-1,1 0 1,-1 0-1,1-1 1,0 1-1,27-4-61,-23 3 46,20-3-59,93-13-239,-107 16 260,-1 1 0,1 0 0,-1 1 0,1 0 0,-1 0 0,1 1 0,-1 1 0,19 6 0,-25-7 39,-1-1 0,0 1 1,0-1-1,0 1 0,0 0 0,-1 0 0,1 1 0,0-1 0,-1 0 0,1 1 0,-1 0 0,0-1 0,0 1 1,0 0-1,0 0 0,-1 0 0,1 1 0,-1-1 0,0 0 0,1 0 0,-2 1 0,1-1 0,0 1 0,-1-1 1,1 1-1,-1-1 0,0 1 0,0-1 0,-1 1 0,0 5 0,-2 2 9,0 0 0,0-1 0,-1 1 0,0-1 0,-1 0 0,0 0 0,-1-1 0,-10 14 0,0-2 58,0-1 0,-2-1 0,-19 17 0,31-31-58,-1 1 1,0-1 0,0 0-1,-1 0 1,1 0-1,-1-1 1,0-1 0,0 1-1,0-1 1,-1-1-1,1 1 1,-15 1 0,20-4-61,0 0 0,0 0 1,1 0-1,-1 0 1,0-1-1,0 1 1,0-1-1,0 0 0,1 0 1,-1 0-1,0 0 1,1 0-1,-1 0 0,0-1 1,1 1-1,0-1 1,-1 0-1,1 0 1,0 0-1,0 0 0,0 0 1,0 0-1,0 0 1,1-1-1,-1 1 1,1-1-1,0 1 0,-1-1 1,1 0-1,0 1 1,0-1-1,1 0 1,-1 0-1,0-5 0,0-5-78,1-1 0,0 1 0,1-1 0,0 1-1,1 0 1,6-25 0,17-41-556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472"/>
    </inkml:context>
    <inkml:brush xml:id="br0">
      <inkml:brushProperty name="width" value="0.05" units="cm"/>
      <inkml:brushProperty name="height" value="0.05" units="cm"/>
    </inkml:brush>
  </inkml:definitions>
  <inkml:trace contextRef="#ctx0" brushRef="#br0">69 1 14539,'2'0'126,"1"0"-1,-1 0 1,0 0 0,0 0-1,1 1 1,-1-1 0,0 1-1,0-1 1,0 1 0,0 0-1,0 0 1,0 0 0,0 0-1,0 0 1,0 0 0,0 0-1,-1 1 1,3 1 0,-2 0-39,-1 0 0,0-1 1,0 1-1,0 0 1,0 0-1,0 0 1,-1 0-1,1 0 0,-1 0 1,0 0-1,1 0 1,-2 0-1,1 5 1,-5 34 996,-1 0 0,-3-1 1,-14 44-1,3-12-167,13-43-592,-7 23 439,2 1 0,-10 110 0,22-158-715,0 0 1,0 0-1,1 0 1,0 0 0,0 1-1,0-1 1,1 0 0,0-1-1,5 12 1,-7-16-41,1 0-1,0 1 1,0-1-1,0 0 1,0 0-1,0 0 1,0 0-1,0 0 1,0 0-1,0 0 1,0-1 0,0 1-1,1 0 1,-1-1-1,0 1 1,0-1-1,1 1 1,-1-1-1,2 1 1,-1-1-5,1 0 0,-1 0 0,0-1 0,0 1 0,1-1 0,-1 1 0,0-1 0,0 0 0,0 0 0,0 0 0,0 0 0,0 0-1,0 0 1,0 0 0,3-4 0,2-1-1,0-2 0,0 1-1,-1-1 1,0 0-1,0 0 1,-1 0 0,0-1-1,0 0 1,-1 0-1,3-9 1,-1-1-26,0-1-1,-1 1 1,4-39-1,-10 24-64,-5 23 10,6 11 74,-1 0 0,1 0 0,-1 1 0,1-1 0,-1 0 0,1 0 0,-1 0 0,1 0-1,-1 1 1,1-1 0,-1 0 0,1 0 0,0 1 0,-1-1 0,1 0 0,-1 1 0,1-1 0,0 1 0,-1-1 0,1 0 0,0 1 0,0-1 0,-1 1 0,1-1 0,0 1 0,0-1 0,0 1 0,-5 9-8,2 0 1,-1 0-1,2 0 0,-1 0 0,1 1 0,1-1 1,0 0-1,0 1 0,1 0 0,1-1 0,-1 1 1,2-1-1,2 13 0,-3-20 22,-1-1-1,1 1 1,0-1 0,0 1 0,0-1-1,0 1 1,1-1 0,-1 0-1,1 0 1,-1 0 0,1 0 0,0 0-1,-1 0 1,1 0 0,0 0-1,0-1 1,1 1 0,-1-1 0,0 1-1,4 1 1,-2-2 12,0 0 1,1 0-1,-1-1 0,0 1 1,1-1-1,-1 0 1,1 0-1,-1 0 0,0 0 1,1-1-1,5-1 0,6-3 45,1-1-1,-1 0 1,0-1-1,-1-1 0,17-10 1,-3-2-2,0-1 1,-1-1-1,-1-2 1,-2-1-1,0 0 1,-2-2-1,27-39 1,-47 62-72,-1-1 0,1 1 0,-1-1 0,1 0 0,-1 0 0,1-7 0,-3 12 5,0 0 1,1 0-1,-1 0 1,0 0-1,0 0 0,0 0 1,0-1-1,0 1 1,0 0-1,0 0 0,0 0 1,0 0-1,0 0 1,0-1-1,0 1 1,0 0-1,0 0 0,0 0 1,0 0-1,0 0 1,0-1-1,0 1 0,0 0 1,0 0-1,-1 0 1,1 0-1,0 0 0,0 0 1,0 0-1,0-1 1,0 1-1,0 0 0,0 0 1,0 0-1,-1 0 1,1 0-1,0 0 0,0 0 1,0 0-1,0 0 1,0 0-1,0-1 0,-1 1 1,1 0-1,0 0 1,0 0-1,0 0 0,0 0 1,0 0-1,-1 0 1,1 0-1,0 0 0,0 0 1,0 0-1,0 0 1,0 1-1,-1-1 0,1 0 1,0 0-1,0 0 1,-19 16-34,5 1 56,1 0 0,0 1 0,1 0 0,1 1 0,1 1 0,1-1 0,1 2 0,0-1 0,-7 34 0,14-49-3,0-1 1,1 1-1,-1-1 0,1 0 1,0 1-1,0-1 0,1 1 1,1 7-1,-2-10-7,1 0-1,0-1 0,0 1 1,-1 0-1,1-1 0,0 1 1,0-1-1,1 1 1,-1-1-1,0 0 0,0 1 1,1-1-1,-1 0 1,1 0-1,-1 0 0,1 0 1,-1 0-1,1 0 0,0 0 1,-1 0-1,1-1 1,0 1-1,0-1 0,1 1 1,6 0 19,0 0 0,0-1 1,0 0-1,0 0 0,-1-1 0,1 0 1,0-1-1,0 0 0,-1 0 0,1-1 1,-1 0-1,0 0 0,8-5 1,6-4 13,-1 0 1,-1-1-1,30-26 1,-34 25-23,0-2 0,-2 0 1,0 0-1,16-25 0,39-76-146,-63 107 88,-10 20-35,0 0 0,1 0-1,-2 18 1,-2 1 33,-1 2 21,-2 7 87,1 1 1,1 1 0,-1 41-1,9-79-56,0 0 0,0 1-1,0-1 1,0 0 0,0 0-1,1 0 1,-1 0 0,1 0-1,-1 0 1,2 2-1,-2-3-34,0-1-1,1 0 0,-1 1 1,0-1-1,0 0 0,1 1 1,-1-1-1,0 0 0,0 0 1,1 1-1,-1-1 0,0 0 0,1 0 1,-1 0-1,1 1 0,-1-1 1,0 0-1,1 0 0,-1 0 1,0 0-1,1 0 0,-1 0 1,1 0-1,-1 0 0,0 0 1,1 0-1,-1 0 0,1 0 0,-1 0 1,1 0-1,1-1-141,0 0 0,0 0 1,-1-1-1,1 1 0,0 0 0,-1-1 0,1 1 1,-1-1-1,1 0 0,-1 1 0,0-1 0,0 0 0,0 0 1,0 0-1,0 0 0,1-3 0,4-12-195,-2 1-1,0-1 1,2-20-1,3-27-575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0.242"/>
    </inkml:context>
    <inkml:brush xml:id="br0">
      <inkml:brushProperty name="width" value="0.05" units="cm"/>
      <inkml:brushProperty name="height" value="0.05" units="cm"/>
    </inkml:brush>
  </inkml:definitions>
  <inkml:trace contextRef="#ctx0" brushRef="#br0">188 33 20476,'-2'-2'163,"1"0"0,0 0 0,0 0 0,-1 0 1,0 0-1,1 0 0,-1 0 0,0 0 0,0 1 0,0-1 0,0 1 0,0-1 0,0 1 0,0 0 0,0 0 0,-1 0 0,1 0 0,0 0 0,-1 0 0,1 0 0,-1 1 0,1 0 0,-1-1 0,1 1 0,-1 0 0,1 0 0,-1 0 0,-2 1 0,-2 0-25,1 0 0,0 0 0,0 0 0,0 1-1,0 0 1,0 0 0,1 0 0,-1 1 0,1 0 0,-9 5-1,-20 25-98,32-31-44,0 0-1,0 1 0,1-1 1,-1 0-1,1 1 1,0-1-1,-1 1 0,1-1 1,0 1-1,0 0 1,1 0-1,-1-1 0,1 1 1,-1 3-1,1-5 3,0-1 1,0 1-1,1 0 0,-1-1 1,0 1-1,0 0 0,1-1 0,-1 1 1,0-1-1,1 1 0,-1 0 1,0-1-1,1 1 0,-1-1 0,1 1 1,-1-1-1,1 0 0,-1 1 1,1-1-1,-1 1 0,1-1 0,0 0 1,-1 0-1,1 1 0,0-1 1,-1 0-1,1 0 0,-1 0 0,1 1 1,0-1-1,-1 0 0,1 0 1,0 0-1,-1 0 0,2-1 1,26-3-53,-25 4 50,114-38-110,-86 26 108,-1 2 0,2 1 0,33-5 0,-60 13 11,1 1 1,-1-1-1,1 1 0,0 0 0,-1 1 1,9 1-1,-13-2-2,0 0 1,1 1 0,-1-1-1,1 1 1,-1-1-1,0 1 1,1 0 0,-1 0-1,0-1 1,0 1-1,0 0 1,0 0 0,0 0-1,0 0 1,0 0-1,0 1 1,0-1 0,0 0-1,0 0 1,-1 1-1,1-1 1,0 0 0,-1 1-1,1-1 1,-1 0-1,0 1 1,1 2 0,-1 19 17,0-19 3,-1 0 0,1-1 0,0 1 0,1-1-1,-1 1 1,1 0 0,1 5 0,-2-8-17,1 0 0,-1-1 0,1 1-1,0 0 1,-1 0 0,1-1 0,0 1 0,-1 0 0,1-1 0,0 1 0,0-1-1,0 1 1,0-1 0,-1 1 0,1-1 0,0 1 0,0-1 0,0 0-1,0 0 1,0 0 0,0 1 0,0-1 0,0 0 0,0 0 0,0 0-1,0 0 1,0 0 0,0-1 0,0 1 0,0 0 0,0 0 0,0-1 0,1 0-1,14-3 48,1-2 0,-1 0 0,27-15-1,-31 14-60,0 1 0,1 0-1,-1 1 1,1 0 0,0 1-1,0 1 1,18-3-1,-30 6-9,1-1-1,-1 1 1,0 0-1,1 0 0,-1 0 1,0 0-1,1 0 1,-1 1-1,0-1 0,0 0 1,1 1-1,-1-1 1,0 0-1,0 1 0,1 0 1,-1-1-1,0 1 1,0 0-1,0-1 1,0 1-1,0 0 0,0 0 1,0 0-1,0 0 1,0 0-1,0 0 0,-1 0 1,1 0-1,0 0 1,0 3-1,0-2-42,-1 0 0,0 1 0,1-1 1,-1 0-1,0 0 0,0 1 0,-1-1 0,1 0 0,0 1 0,-1-1 1,1 0-1,-1 0 0,0 1 0,0-1 0,0 0 0,-1 3 0,-4 3-187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903"/>
    </inkml:context>
    <inkml:brush xml:id="br0">
      <inkml:brushProperty name="width" value="0.05" units="cm"/>
      <inkml:brushProperty name="height" value="0.05" units="cm"/>
    </inkml:brush>
  </inkml:definitions>
  <inkml:trace contextRef="#ctx0" brushRef="#br0">0 1 15811,'0'37'1361,"0"6"-1121,2 1-184,2 2 480,6-3-872,3-1-168,5-15 376,4-6-120,2-10-96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354"/>
    </inkml:context>
    <inkml:brush xml:id="br0">
      <inkml:brushProperty name="width" value="0.05" units="cm"/>
      <inkml:brushProperty name="height" value="0.05" units="cm"/>
    </inkml:brush>
  </inkml:definitions>
  <inkml:trace contextRef="#ctx0" brushRef="#br0">147 0 17508,'-24'65'3006,"-3"7"-819,21-46-1760,1 1 0,1 0 0,2 0 1,0 0-1,2 0 0,1 0 0,1 0 0,11 51 1,13 92-349,-25-152-81,0 0-1,-1 0 0,-1 1 1,-1-1-1,-1 0 1,0 0-1,-8 23 0,9-37 7,1-1 0,-1 1 0,0 0 0,0-1 0,0 1-1,0-1 1,-1 0 0,1 1 0,-1-1 0,0 0 0,0-1-1,0 1 1,0-1 0,0 1 0,-1-1 0,-3 2-1,6-3 0,0-1 0,-1 0 0,1 1 0,0-1-1,0 0 1,0 0 0,-1 1 0,1-1-1,0 0 1,0 0 0,-1 0 0,1-1-1,0 1 1,0 0 0,0 0 0,-1-1 0,1 1-1,0-1 1,0 1 0,0-1 0,-2 0-1,2-1 1,-1 0 0,0 1 0,0-1 0,1 0-1,-1 0 1,1 0 0,0-1 0,-1 1 0,1 0-1,0-1 1,0 1 0,1 0 0,-1-1 0,0-3-1,-2-8-9,1 0 0,1 0-1,0-1 1,1 1-1,1 0 1,0 0-1,1-1 1,1 1-1,5-18 1,2-2-42,2 1 0,26-51 0,-9 31-69,3 1-1,52-67 1,88-82-375,-156 181 442,-14 17 93,-8 13 71,-7 10 3,-27 46 269,36-58-323,0 0 1,1 0 0,0 0-1,0 1 1,1 0-1,-3 13 1,5-21-52,0 1 0,0 0 0,0-1 0,0 1 0,0 0 0,0-1 0,0 1 0,0 0 0,1-1 0,-1 1 0,1 0 1,-1-1-1,1 1 0,-1-1 0,1 1 0,0-1 0,0 1 0,0-1 0,0 0 0,0 1 0,0-1 0,0 0 0,0 0 0,1 0 1,-1 0-1,0 0 0,1 0 0,-1 0 0,1 0 0,-1 0 0,1-1 0,-1 1 0,1 0 0,0-1 0,-1 0 0,1 1 0,0-1 0,-1 0 1,4 0-1,4 0 20,0 0 1,0 0 0,0-1 0,0-1 0,0 1-1,11-5 1,35-13 55,62-30-1,-39 14-59,-72 32-29,1 1-1,-1-1 1,0 1 0,1 1-1,-1-1 1,14 0-1,-19 2 4,1 0-1,-1 0 1,1 0-1,-1 1 0,0-1 1,1 0-1,-1 1 1,1-1-1,-1 1 0,0-1 1,0 1-1,1 0 1,-1 0-1,0 0 0,0-1 1,0 1-1,0 0 1,0 1-1,0-1 1,0 0-1,0 0 0,0 0 1,0 0-1,-1 1 1,1-1-1,0 0 0,-1 1 1,1-1-1,-1 0 1,0 1-1,1-1 0,-1 1 1,0-1-1,0 1 1,0-1-1,0 0 0,0 2 1,-1 29 24,0-26-5,1 0 0,0 0 0,0 0 0,0 0 0,1-1 0,0 1 0,2 7 0,-3-11-10,1 0-1,0-1 0,0 1 0,0 0 0,0-1 0,1 1 0,-1-1 0,0 0 0,1 1 0,-1-1 0,1 0 0,-1 0 0,1 0 0,0 0 0,-1 0 0,1 0 0,0 0 0,0 0 0,0-1 0,0 1 0,-1-1 0,1 1 0,0-1 0,0 0 1,0 0-1,0 0 0,2 0 0,7 0-33,0-1 0,0 0 1,0 0-1,-1-2 0,1 1 0,11-5 1,66-28-1126,-46 18 148,-21 8 408,-3 1-582,0 1 1,30-7 0,-47 14 1091,0 0 0,0-1-1,-1 1 1,1 0 0,0-1 0,0 1 0,0 0 0,0 0 0,0 0 0,0 0 0,0 0 0,0 0 0,0 0 0,0 0 0,0 1 0,0-1 0,0 0 0,0 1 0,0-1 0,0 0 0,0 1-1,-1-1 1,1 1 0,0-1 0,0 1 0,0 0 0,-1-1 0,1 1 0,0 0 0,-1-1 0,1 1 0,0 2 0,0 0-86,0 0-1,-1 0 1,0 0-1,0 0 1,0 1 0,0-1-1,0 0 1,-1 4 0,0-4 111,1 0 1,-1 0-1,1-1 1,0 1-1,0 0 1,0 0-1,0 0 1,1-1 0,-1 1-1,2 4 1,-1-6 47,-1-1 1,0 1 0,1-1 0,-1 0 0,1 1-1,0-1 1,-1 1 0,1-1 0,-1 0 0,1 1-1,-1-1 1,1 0 0,0 0 0,-1 0 0,1 1-1,0-1 1,-1 0 0,1 0 0,0 0-1,-1 0 1,1 0 0,0 0 0,-1 0 0,1 0-1,0 0 1,-1-1 0,1 1 0,0 0 0,-1 0-1,1 0 1,0-1 0,23-11-83,3-7-38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806"/>
    </inkml:context>
    <inkml:brush xml:id="br0">
      <inkml:brushProperty name="width" value="0.05" units="cm"/>
      <inkml:brushProperty name="height" value="0.05" units="cm"/>
    </inkml:brush>
  </inkml:definitions>
  <inkml:trace contextRef="#ctx0" brushRef="#br0">190 217 16179,'-18'15'867,"-1"1"1,2 1-1,0 0 0,2 1 0,0 1 0,-22 34 0,30-42-526,0 0 0,0 0-1,1 1 1,0 0 0,1 0 0,1 0 0,-5 19 0,8-30-305,1 0 1,0 0-1,0 0 1,0 0-1,0 0 1,0 0-1,0 0 1,0-1-1,0 1 1,1 0-1,-1 0 1,0 0-1,0 0 1,1 0-1,-1 0 0,1-1 1,-1 1-1,0 0 1,1 0-1,0-1 1,-1 1-1,1 0 1,-1-1-1,1 1 1,0 0-1,1 0 1,0 0 3,0 0 0,0-1-1,0 1 1,0-1 0,0 1 0,0-1 0,0 0 0,0 0 0,0 1 0,0-2 0,4 1 0,3-2 24,-1 1 0,1-2 0,0 1 0,14-7 0,-1-2-69,-1-1 0,-1-2-1,1 0 1,-2-1-1,0 0 1,-1-2-1,-1 0 1,19-25 0,-11 10-35,-1-2 0,-2 0 0,-2-1 0,20-45 0,-35 69 38,17-45 10,-20 52 2,-1 0 0,0 0-1,0 0 1,0 0 0,0-1 0,-1 1 0,0 0 0,0-1 0,0 1 0,-1-5 0,1 9-7,0-1-1,0 1 1,0 0 0,-1 0-1,1-1 1,0 1 0,0 0-1,0 0 1,-1 0 0,1 0-1,0-1 1,0 1 0,-1 0-1,1 0 1,0 0 0,0 0-1,-1 0 1,1 0 0,0 0-1,-1-1 1,1 1 0,0 0-1,0 0 1,-1 0 0,1 0-1,0 0 1,-1 1 0,1-1-1,0 0 1,0 0 0,-1 0-1,1 0 1,0 0 0,-1 0-1,1 0 1,0 0 0,0 1-1,-1-1 1,1 0-1,0 0 1,0 0 0,0 1-1,-1-1 1,1 0 0,0 0-1,0 0 1,0 1 0,0-1-1,-1 0 1,1 1 0,0-1-1,0 1 1,-14 15 85,-2 10-56,1 1 0,1 1 0,2 0 0,1 1 0,1 1 0,1-1 0,1 1-1,2 1 1,-2 32 0,7-57-285,1 1 1,0-1-1,1 1 0,-1 0 0,1-1 0,0 1 1,1-1-1,3 9 0,-4-12 182,0-1 0,0 0 0,0 0 0,0 0 0,1-1 0,-1 1 0,0 0 0,1 0 0,0-1 0,-1 1 0,1-1 0,0 1 0,0-1 0,0 0 0,0 1 0,0-1 0,0 0 0,0 0 0,0-1 0,0 1 0,1 0 0,-1-1 0,0 1 1,0-1-1,1 0 0,3 0 0,-2 0-66,1-1 1,-1 0-1,1 0 1,-1 0-1,6-3 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486"/>
    </inkml:context>
    <inkml:brush xml:id="br0">
      <inkml:brushProperty name="width" value="0.05" units="cm"/>
      <inkml:brushProperty name="height" value="0.05" units="cm"/>
    </inkml:brush>
  </inkml:definitions>
  <inkml:trace contextRef="#ctx0" brushRef="#br0">60 1 16444,'-46'210'7484,"46"-206"-7369,-4 13 370,0 0 0,-1 21 0,5-35-428,0 0-1,-1 0 0,1 0 0,0-1 0,0 1 0,1 0 0,-1 0 0,1 0 0,-1 0 0,1-1 0,0 1 0,0 0 1,0-1-1,0 1 0,1 0 0,-1-1 0,1 0 0,-1 1 0,1-1 0,0 0 0,3 4 0,-2-5-24,-1 0-1,1 0 0,-1 0 1,1-1-1,0 1 1,-1 0-1,1-1 0,0 0 1,-1 0-1,1 0 0,0 0 1,-1 0-1,1 0 0,0-1 1,-1 1-1,1-1 1,4-2-1,6-1 45,-1-1 0,15-9 0,-26 13-70,27-16 67,0-1 0,-2-1-1,0-2 1,29-29 0,82-101 53,-117 129-106,-20 22-20,0-1 0,0 1 0,0 0 0,0 0 1,0 0-1,0 0 0,0 0 0,0-1 0,0 1 1,0 0-1,0 0 0,0 0 0,0 0 0,0 0 0,0 0 1,0-1-1,0 1 0,0 0 0,1 0 0,-1 0 1,0 0-1,0 0 0,0 0 0,0 0 0,0 0 1,0 0-1,0-1 0,1 1 0,-1 0 0,0 0 0,0 0 1,0 0-1,0 0 0,0 0 0,1 0 0,-1 0 1,0 0-1,0 0 0,0 0 0,0 0 0,0 0 1,0 0-1,1 0 0,-1 0 0,0 0 0,0 0 0,0 0 1,0 1-1,0-1 0,1 0 0,-1 0 0,0 0 1,0 0-1,0 0 0,0 0 0,0 0 0,0 0 1,0 0-1,0 1 0,0-1 0,1 0 0,-1 0 0,0 0 1,-3 14 15,-10 20 28,0-8-11,-37 89 49,44-98-49,0-1-1,2 1 0,0 0 1,1 1-1,-1 18 0,3-35-25,1 1-1,0 0 1,0 0 0,0 0-1,0-1 1,0 1 0,1 0-1,-1 0 1,0 0 0,1-1-1,0 1 1,-1 0 0,1-1-1,0 1 1,0 0 0,0-1-1,0 1 1,0-1 0,0 1-1,0-1 1,0 0 0,1 1-1,-1-1 1,1 0 0,-1 0-1,1 0 1,-1 0 0,1 0-1,-1 0 1,1-1 0,0 1-1,-1 0 1,4 0 0,1 0 7,1-1 0,-1 0 1,0 0-1,0 0 1,0-1-1,0 1 1,0-1-1,0-1 0,6-1 1,11-5-2,-1-1 1,0-1 0,-1-1-1,0-1 1,20-15 0,90-79-823,-108 87 433,-23 19 355,1-1 0,-1 1-1,1 0 1,-1-1 0,0 1 0,1 0 0,-1 0-1,1-1 1,-1 1 0,1 0 0,-1 0 0,1 0-1,-1 0 1,1-1 0,-1 1 0,1 0 0,-1 0 0,1 0-1,-1 0 1,1 0 0,0 1 0,2 6-301,-7 14 10,4-21 310,-46 126-498,11-32-167,43-105-805,0-6 1104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925"/>
    </inkml:context>
    <inkml:brush xml:id="br0">
      <inkml:brushProperty name="width" value="0.05" units="cm"/>
      <inkml:brushProperty name="height" value="0.05" units="cm"/>
    </inkml:brush>
  </inkml:definitions>
  <inkml:trace contextRef="#ctx0" brushRef="#br0">3 0 19836,'-2'0'1497,"2"8"-1153,0-1-208,5 1 304,0 1-752,3-2 312,4 2-176,3-2-64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2.343"/>
    </inkml:context>
    <inkml:brush xml:id="br0">
      <inkml:brushProperty name="width" value="0.05" units="cm"/>
      <inkml:brushProperty name="height" value="0.05" units="cm"/>
    </inkml:brush>
  </inkml:definitions>
  <inkml:trace contextRef="#ctx0" brushRef="#br0">181 66 23421,'-6'27'1515,"4"-19"-1177,0 0 0,0 1 0,1-1 0,0 1 0,0 0 0,1-1 0,0 10 0,1-16-295,-1 0 0,1 0 0,-1 0 0,1 0 0,0 0 1,0 0-1,0 0 0,0-1 0,0 1 0,0 0 0,1-1 0,-1 1 0,0 0 0,3 1 0,-1-1-20,-1 0 1,1-1-1,0 1 1,0-1-1,0 1 1,1-1-1,-1 0 1,0 0-1,0-1 1,1 1-1,4 0 0,5-1-200,-1 0-1,1-1 0,-1 0 0,0-1 0,0 0 0,1-1 1,-1-1-1,18-7 0,-7 1-647,0-1 0,-1-1 0,27-19-1,-21 9-837,-2-1-1,0-1 0,25-32 1,-51 56 1666,0 0 1,0 0-1,0 0 1,0 0-1,0 0 1,0 1-1,0-1 1,0 0 0,0 0-1,0 0 1,0 0-1,0 0 1,0 0-1,0 0 1,0 0-1,0 1 1,0-1-1,0 0 1,0 0-1,0 0 1,0 0 0,0 0-1,0 0 1,0 0-1,1 0 1,-1 0-1,0 1 1,0-1-1,0 0 1,0 0-1,0 0 1,0 0-1,0 0 1,0 0 0,0 0-1,0 0 1,1 0-1,-1 0 1,0 0-1,0 0 1,0 0-1,0 0 1,0 0-1,0 0 1,0 0 0,0 0-1,1 0 1,-1 0-1,0 0 1,0 0-1,0 0 1,0 0-1,0 0 1,0 0-1,1 0 1,-4 12 464,-196 444 9132,-99 63-6222,278-487-4640,0-2 0,-27 28 0,35-47 608,6-9-245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27.116"/>
    </inkml:context>
    <inkml:brush xml:id="br0">
      <inkml:brushProperty name="width" value="0.05" units="cm"/>
      <inkml:brushProperty name="height" value="0.05" units="cm"/>
    </inkml:brush>
  </inkml:definitions>
  <inkml:trace contextRef="#ctx0" brushRef="#br0">8801 6792 11666,'-25'-1'1588,"0"-2"-1,-46-10 1,49 8-1078,0 1 0,-1 0 0,-45 0 0,-36 16 296,72-7-408,0-1 0,-49-1 1,56-4-57,-37-6 1,61 6-339,0 1 0,0-1-1,0 0 1,0 0 0,0 0-1,0 0 1,0 0 0,0 0 0,0 0-1,0 0 1,0 0 0,0 0-1,1 0 1,-1-1 0,1 1-1,-2-2 1,-3-6 24,4 8-13,-10-7 65,10 8-76,0-1 1,0 1 0,0 0 0,-1-1 0,1 1 0,0 0 0,-1 0 0,1 0 0,0 0 0,-1 0-1,1 0 1,0 0 0,-3 1 0,-1-1 56,-2-1-2,1-1 0,0 0 0,-1 0-1,1 0 1,0-1 0,1 0 0,-1 0 0,0-1 0,1 1 0,-6-6-1,-13-7 170,-3 2-36,-1 1 0,-54-18 1,52 21-166,1 0 1,-53-29 0,67 32-29,0 0 0,-1 1 1,1 1-1,-2 0 0,1 1 0,-29-3 0,18 3-25,-31-10-1,-300-82-30,317 86-36,0-1 0,0-2 0,-64-30 0,68 26 72,-1 2 0,0 2 0,-1 2 1,-65-11-1,85 20 24,0-2 0,0 0 0,0-1 0,0-1 0,1-1 0,0 0 0,0-2 0,1 0 0,0 0 0,-28-23 0,20 13-5,-1 1 0,-1 0 0,0 2-1,-1 2 1,-1 0 0,0 2 0,-44-12 0,16 5-17,0-3 0,1-1 0,1-3 0,-95-62 0,66 39-18,-111-46-1,27 15 44,120 53-7,2-3-1,-58-49 1,58 42-91,-93-56 0,49 45-2,-3-1-43,-159-112 1,2-5 84,204 138 53,5 1-30,0-2-1,2-2 0,2-1 0,0-2 0,-55-68 1,72 77-36,-1 1 0,-1 2 0,-1 0 0,-1 1 0,-54-35 0,-45-13-200,-36-22 3,135 74 248,0 0 0,1-2 0,1 0 0,-25-29 0,-95-105-8,114 127-7,-1 1 0,-1 2 0,-49-29 0,47 33 1,-129-79-257,126 75 225,2-2-1,-47-45 1,51 40 58,-332-311 18,255 245-32,-123-140 1,-71-129-19,218 249 24,-98-182 1,105 167 29,-93-126 0,51 103 2,-268-269 0,180 216-32,173 171 8,3-1 0,1-2-1,2-1 1,-24-47 0,-151-390 47,157 347-47,-7-20-717,47 140-301,4 8 969,0 1 0,-1 0 0,1 0 0,-1 0 0,1-1 0,-1 1 0,1 0 0,-1 0 0,0 0-1,0 0 1,1 0 0,-1 0 0,0 1 0,0-1 0,0 0 0,0 0 0,0 0 0,0 1 0,0-1-1,-2 0 1,-16-9-407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44.104"/>
    </inkml:context>
    <inkml:brush xml:id="br0">
      <inkml:brushProperty name="width" value="0.05" units="cm"/>
      <inkml:brushProperty name="height" value="0.05" units="cm"/>
    </inkml:brush>
  </inkml:definitions>
  <inkml:trace contextRef="#ctx0" brushRef="#br0">86 176 14739,'0'-8'753,"-2"-21"457,2 28-1161,0 0 1,0 0-1,0 1 1,0-1-1,0 0 1,-1 0-1,1 1 1,0-1-1,-1 0 1,1 1-1,0-1 1,-1 1-1,1-1 1,-1 0-1,1 1 1,-1-1-1,1 1 1,-1-1-1,0 1 1,1-1-1,-1 1 0,1 0 1,-1-1-1,0 1 1,0 0-1,1-1 1,-1 1-1,0 0 1,1 0-1,-1 0 1,-1 0-1,1 0-14,0 0-1,0 0 0,1 0 1,-1 1-1,0-1 1,0 0-1,1 1 0,-1-1 1,0 1-1,1-1 1,-1 1-1,1-1 0,-1 1 1,0-1-1,1 1 1,-1-1-1,1 1 0,-1 0 1,1-1-1,0 1 1,-1 0-1,1 0 0,0-1 1,-1 2-1,-6 20 144,7-19-132,-13 66 6,-8 141 0,17-151-42,2-23-15,-2 5 3,2-1-1,5 62 1,-3-101 2,0 0 0,0 0-1,0 0 1,0 0 0,1 0 0,-1 1 0,0-1 0,0 0-1,1 0 1,-1 0 0,1 0 0,-1 0 0,1-1 0,-1 1 0,1 0-1,-1 0 1,1 0 0,0 0 0,0 0 0,0 0 0,0-1 0,0-1 0,0 1 0,0 0 1,-1-1-1,1 1 0,0-1 0,0 1 0,0-1 1,-1 1-1,1-1 0,0 0 0,-1 1 1,1-1-1,-1 0 0,1 0 0,0 1 0,-1-1 1,0 0-1,1 0 0,-1 0 0,1 0 1,-1 1-1,0-1 0,0 0 0,1-2 0,16-43 113,-2-1 0,12-59 0,7-100 483,-33 191-547,3-10 78,-1-1 0,-1 1 1,-1-1-1,-4-34 1,3 58-114,-1 0 0,1-1 1,-1 1-1,0 0 0,1 0 0,-1 0 0,0-1 1,0 1-1,0 0 0,-3-3 0,3 4-12,1 1 0,-1-1 0,1 1 0,-1 0 0,0-1 0,1 1 0,-1 0 0,0-1 0,1 1 0,-1 0 0,1 0 0,-1 0 0,0 0 0,0 0 0,1-1 0,-1 1 0,0 0 0,1 1 0,-1-1 0,0 0 0,1 0 0,-1 0 0,0 0 0,1 0 0,-1 1 0,0-1 0,1 0 0,-1 1 0,1-1 0,-1 0 0,0 1 0,1-1 0,-1 1 0,1-1 0,-1 0 0,1 1 0,-1 0 0,1-1 1,0 1-1,-1-1 0,1 1 0,-1 0 0,-4 6-7,0 1 1,0 0 0,0 0 0,1 0-1,1 1 1,-1-1 0,-3 15-1,-13 67-93,19-84 91,-6 38-70,2 0 0,1 84 0,9-94 14,-5-33 61,0-1 0,0 1 1,0-1-1,0 1 1,0-1-1,0 1 0,0-1 1,0 1-1,0-1 1,1 0-1,-1 1 1,0-1-1,0 1 0,0-1 1,1 0-1,-1 1 1,0-1-1,0 1 0,1-1 1,-1 0-1,0 0 1,1 1-1,-1-1 1,1 0-1,-1 1 0,0-1 1,1 0-1,-1 0 1,1 0-1,-1 0 0,0 1 1,1-1-1,-1 0 1,1 0-1,-1 0 1,1 0-1,-1 0 0,1 0 1,-1 0-1,1 0 1,-1 0-1,0 0 0,1 0 1,-1-1-1,1 1 1,-1 0-1,1 0 1,-1 0-1,0 0 0,1-1 1,-1 1-1,1 0 1,-1 0-1,0-1 1,1 1-1,-1 0 0,0-1 1,1 1-1,-1 0 1,0-1-1,1 0 0,6-9 12,1 0-1,-1-1 0,-1 0 0,0 0 1,-1-1-1,8-22 0,-6 15 10,13-34 167,-2-1 0,-3-1 0,15-105-1,-29 153-154,0 2-10,-1 0 0,1 0 1,-1 0-1,0-1 0,0 1 1,-1 0-1,1 0 1,-1 0-1,-2-6 0,3 10-19,0 1-1,0-1 1,0 1-1,0-1 1,0 1-1,-1 0 0,1-1 1,0 1-1,0-1 1,-1 1-1,1-1 1,0 1-1,0 0 1,-1-1-1,1 1 1,0 0-1,-1-1 0,1 1 1,-1 0-1,1-1 1,0 1-1,-1 0 1,1 0-1,-1 0 1,1-1-1,-1 1 1,1 0-1,0 0 0,-1 0 1,1 0-1,-1 0 1,1 0-1,-1 0 1,1 0-1,-1 0 1,1 0-1,-1 0 0,1 0 1,-1 0-1,1 0 1,-1 0-1,1 1 1,-1-1-1,1 0 1,0 0-1,-1 0 1,1 1-1,-1-1 0,1 0 1,0 1-1,-1-1 1,1 0-1,0 1 1,-1-1-1,-17 27-15,1 12-58,2 0 0,2 2 0,1-1 0,-9 64 0,20-96 58,-1 2-8,0 0 1,1-1-1,0 1 0,1 0 0,1 13 1,-1-23 19,0 1 0,-1-1 0,2 1 0,-1-1 0,0 1 1,0 0-1,0-1 0,0 1 0,0-1 0,0 1 0,0-1 1,1 1-1,-1-1 0,0 1 0,0-1 0,1 0 0,-1 1 1,0-1-1,1 1 0,-1-1 0,0 0 0,1 1 0,-1-1 1,1 0-1,-1 1 0,1-1 0,-1 0 0,0 1 0,1-1 1,-1 0-1,1 0 0,-1 0 0,1 0 0,0 0 0,-1 1 1,1-1-1,-1 0 0,1 0 0,-1 0 0,1 0 0,-1 0 1,1 0-1,-1-1 0,1 1 0,-1 0 0,1 0 0,-1 0 1,1 0-1,-1-1 0,1 1 0,-1 0 0,1 0 0,-1-1 1,1 1-1,-1 0 0,0-1 0,1 1 0,-1-1 0,0 1 1,1-1-1,4-3-8,0-1 1,-1 1 0,1-1-1,3-6 1,12-18 2,-1-1 1,-2-1-1,-1 0 0,-2-1 1,-1-1-1,-1 0 0,-2-1 1,9-48-1,-19 78 4,1 0-1,-1-1 1,0 1 0,0-1-1,0 1 1,-2-8 0,2 12 2,0-1 0,0 1 0,-1-1 1,1 0-1,0 1 0,0-1 0,0 1 1,-1-1-1,1 0 0,0 1 1,-1-1-1,1 1 0,-1-1 0,1 1 1,0 0-1,-1-1 0,1 1 1,-1-1-1,1 1 0,-1 0 0,0-1 1,1 1-1,-1 0 0,1-1 1,-1 1-1,1 0 0,-1 0 0,0 0 1,1 0-1,-1 0 0,0 0 0,1 0 1,-1 0-1,1 0 0,-1 0 1,0 0-1,1 0 0,-1 0 0,0 0 1,1 0-1,-1 1 0,1-1 1,-1 0-1,0 0 0,1 1 0,-1-1 1,1 0-1,-1 1 0,-3 2-2,0-1 1,0 1-1,1 0 0,-1 0 0,1 0 1,0 1-1,0-1 0,0 1 1,1 0-1,-1 0 0,-2 4 0,-20 53-35,20-48 25,-22 68-386,5 2 0,3 0 0,-12 119 0,26-176 156,3-22-53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54.277"/>
    </inkml:context>
    <inkml:brush xml:id="br0">
      <inkml:brushProperty name="width" value="0.05" units="cm"/>
      <inkml:brushProperty name="height" value="0.05" units="cm"/>
    </inkml:brush>
  </inkml:definitions>
  <inkml:trace contextRef="#ctx0" brushRef="#br0">0 1 6057,'59'194'3513,"59"87"-2731,-78-209-443,2-2-1,60 75 1,44 69 1522,16 104-1211,-90-170-591,-51-106-57,149 269 65,84 67 704,-151-212-701,-57-88-60,93 119-1,-57-100 1,144 180 140,-4 66 17,-193-298-135,2-2 0,1 0 0,50 49 1,125 103 98,-121-117-106,173 151 11,88 84-92,-308-276 56,1-2 0,1-1 0,2-3-1,1-1 1,92 46 0,-124-71-5,145 73-105,-132-63 88,-1 0-1,-1 2 1,0 0 0,22 24-1,50 65-7,-2-2-44,-76-87 59,0-1 1,2-1-1,38 25 1,87 31-23,-16-8-192,-105-50 156,-1 1 0,0 1-1,28 26 1,17 21 41,-5-3-9,117 87-1,159 66-188,-214-137 153,171 75-601,-20-11-113,-235-116 752,1-2 1,0-2-1,2-1 1,78 20 0,-62-21-8,-2 3-1,0 2 1,-1 2 0,56 35 0,-63-34-93,1-2 1,1-3-1,1-1 0,1-3 0,103 17 1,-78-18-565,-1 2 0,-1 4 0,-1 3-1,73 34 1,-64-18 832,-22-10 56,1-2-1,117 34 1,-2-26-67,33 9-1275,-59-9-1825,-138-33 2865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57.264"/>
    </inkml:context>
    <inkml:brush xml:id="br0">
      <inkml:brushProperty name="width" value="0.05" units="cm"/>
      <inkml:brushProperty name="height" value="0.05" units="cm"/>
    </inkml:brush>
  </inkml:definitions>
  <inkml:trace contextRef="#ctx0" brushRef="#br0">484 150 7298,'0'-6'341,"-1"-1"0,0 0 1,-1 1-1,0-1 0,-4-9 1,5 14-230,1 0 0,-2 0 0,1 1 0,0-1 1,0 1-1,0-1 0,-1 1 0,1-1 0,-1 1 0,1 0 0,-1 0 1,0-1-1,1 1 0,-1 0 0,0 1 0,0-1 0,0 0 0,0 0 1,1 1-1,-1-1 0,0 1 0,0 0 0,-3-1 0,-9 1 130,0 0 0,0 1 0,0 0-1,0 1 1,0 1 0,1 0 0,-1 1 0,1 0-1,0 1 1,0 1 0,1 0 0,-1 1 0,1 0-1,1 1 1,-17 13 0,11-7-143,1 2-1,0 0 1,1 0 0,1 2-1,0 0 1,1 0 0,1 2 0,-17 37-1,16-23-136,2 0 0,1 1 0,2 0 0,1 0 0,2 1 0,2 0 0,1 0 0,2 0 0,1 0 0,1 0 0,3 0 0,1-1 0,1 0 0,23 64-1,-24-82-16,2 0-1,0 0 0,0 0 0,2-1 0,0-1 0,22 26 0,-27-36 40,0 0-1,0 0 0,1-1 0,-1 1 0,1-1 1,0-1-1,0 1 0,1-1 0,7 3 0,-10-5 19,1 1-1,0-1 0,0 0 0,0-1 1,0 1-1,0-1 0,0 0 1,0 0-1,0-1 0,0 0 0,0 0 1,0 0-1,0 0 0,6-3 0,-1-1 44,1 0-1,-1-1 0,0-1 0,-1 0 0,1 0 0,-1 0 1,-1-1-1,1-1 0,-1 1 0,-1-2 0,7-9 1,4-8 181,-1-1 1,24-55-1,-17 25 157,-2-2-1,25-118 1,-39 134-214,-1 0 0,-3-1 0,-2 1 0,-6-89-1,3 122-148,-1-1 0,0 0 0,0 1 0,-2 0 0,1 0 0,-1 0 0,-1 0 0,0 0 0,0 1 0,-1 0 0,0 0 0,-1 0 0,0 1 0,-1 0 0,0 0 0,0 1 0,-1 0 0,0 1-1,0 0 1,-1 0 0,0 1 0,0 0 0,0 1 0,-1 0 0,-17-6 0,2 2-82,0 1-1,-1 1 1,-40-6 0,58 12 16,0 0 0,0 0 1,0 1-1,0 1 1,0-1-1,0 1 0,0 1 1,0 0-1,0 0 1,0 0-1,1 1 0,-1 1 1,1-1-1,-12 8 1,-8 15-182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174"/>
    </inkml:context>
    <inkml:brush xml:id="br0">
      <inkml:brushProperty name="width" value="0.05" units="cm"/>
      <inkml:brushProperty name="height" value="0.05" units="cm"/>
    </inkml:brush>
  </inkml:definitions>
  <inkml:trace contextRef="#ctx0" brushRef="#br0">155 264 20420,'0'-1'81,"-1"1"0,1-1 0,-1 1 0,1-1 0,-1 0-1,1 1 1,-1-1 0,1 1 0,-1-1 0,1 1-1,-1 0 1,0-1 0,1 1 0,-1 0 0,0-1 0,1 1-1,-1 0 1,0 0 0,0 0 0,1-1 0,-1 1 0,0 0-1,1 0 1,-1 0 0,0 0 0,0 0 0,1 1 0,-1-1-1,0 0 1,0 0 0,0 1 0,-28 4 890,20-1-879,0-1 0,1 2 0,-1-1 0,1 1 0,0 0 0,1 1 0,-1 0 0,1 0 0,0 1 0,1 0-1,-7 8 1,13-14-103,-1-1-1,0 1 0,1 0 1,-1-1-1,1 1 0,-1 0 1,1 0-1,0-1 0,-1 1 1,1 0-1,0 0 0,0 0 1,-1 0-1,1 0 0,0-1 1,0 1-1,0 0 0,0 1 1,0-1 3,1-1 0,-1 0 0,0 1 0,0-1 0,1 0 0,-1 0 1,0 1-1,1-1 0,-1 0 0,1 0 0,-1 0 0,0 1 0,1-1 1,-1 0-1,0 0 0,1 0 0,-1 0 0,1 0 0,-1 0 0,1 0 1,-1 0-1,0 0 0,1 0 0,-1 0 0,1 0 0,-1 0 0,35-10-246,-15 1 190,-1-1-1,-1-1 0,0 0 1,0-2-1,17-16 0,76-78 58,-75 70 107,57-80-1,-93 117-97,0 0 0,0 0 0,0 0 0,0 0 0,0 0 0,1 0-1,-1 0 1,0 0 0,0 0 0,0 0 0,0 0 0,0 0 0,0 0 0,0 0 0,0 0 0,0 0-1,0 0 1,0 1 0,0-1 0,0 0 0,0 0 0,0 0 0,0 0 0,1 0 0,-1 0 0,0 0-1,0 0 1,0 0 0,0 0 0,0 0 0,0 0 0,0 0 0,0 0 0,0 0 0,0-1 0,0 1-1,0 0 1,0 0 0,0 0 0,0 0 0,1 0 0,-4 15 34,-11 30-24,8-25 2,1-3-9,-22 98-15,25-106 8,1 1 0,0 0 0,0 0 1,1-1-1,1 1 0,-1 0 0,2-1 0,-1 1 1,5 14-1,-5-22 2,0 0 0,0 1 1,1-1-1,-1 0 0,0 0 1,1 0-1,-1 0 0,1 0 0,0-1 1,0 1-1,0 0 0,0-1 0,0 1 1,0-1-1,0 0 0,0 1 1,0-1-1,1 0 0,-1 0 0,0-1 1,1 1-1,-1 0 0,1-1 1,-1 0-1,1 1 0,-1-1 0,1 0 1,-1 0-1,1-1 0,3 0 0,3 0 7,-1-1-1,0 0 0,1 0 0,-1-1 0,0 0 0,-1-1 0,13-6 0,-9 2 10,0 0 0,0-1 0,0 0 0,15-18 0,-20 20-10,-1 1 1,0-1-1,0-1 0,0 1 1,-1-1-1,0 0 1,-1 0-1,4-11 1,-6 18-7,-1 1 0,0 0 0,0-1 0,1 1 0,-1-1 0,0 1 0,0 0 0,0-1 0,0 1 0,0-1 0,1 1 1,-1-1-1,0 1 0,0-1 0,0 1 0,0-1 0,0 1 0,0-1 0,-1 1 0,1 0 0,0-1 0,0 1 0,0-1 1,0 1-1,0-1 0,-1 1 0,1 0 0,0-1 0,0 1 0,-1-1 0,1 1 0,0 0 0,-1-1 0,1 1 0,0 0 1,-1-1-1,1 1 0,0 0 0,-1 0 0,1-1 0,-1 1 0,1 0 0,-1 0 0,1 0 0,0 0 0,-1-1 0,1 1 1,-1 0-1,1 0 0,-1 0 0,1 0 0,-1 0 0,1 0 0,-1 0 0,1 0 0,-1 1 0,1-1 0,0 0 0,-1 0 1,1 0-1,-1 0 0,1 1 0,-1-1 0,1 0 0,-1 1 0,-3 0-3,1 1 0,-1 0-1,1 0 1,-1 0 0,1 1-1,-5 3 1,0 4-5,0 0 0,0 0 1,1 1-1,0-1 0,-5 14 0,9-18 5,0 0-1,0 1 1,1-1-1,0 0 1,0 1 0,1 0-1,0-1 1,0 1-1,0 0 1,1 0 0,1 9-1,-1-13 3,1-1-1,0 1 1,0-1 0,0 0-1,0 0 1,0 1-1,0-1 1,0 0 0,1 0-1,-1 0 1,1 0-1,0 0 1,-1-1-1,1 1 1,0 0 0,0-1-1,0 1 1,0-1-1,1 0 1,-1 0 0,0 1-1,0-2 1,1 1-1,-1 0 1,1 0 0,2 0-1,5 0 1,0 1 0,0-1-1,0-1 1,0 0 0,13-1 0,11-4-47,0-1 1,0-1-1,-1-2 0,0-1 1,0-2-1,54-28 0,-86 39 40,1 1 0,-1-1 0,0 1 0,0-1-1,0 0 1,1 0 0,-1 0 0,0 0-1,0 0 1,-1 0 0,1 0 0,0 0 0,0 0-1,1-2 1,-2 3 5,0-1 0,0 1 0,0-1 1,0 1-1,0-1 0,0 1 0,0 0 0,0-1 0,0 1 0,-1-1 0,1 1 0,0-1 1,0 1-1,0 0 0,-1-1 0,1 1 0,0 0 0,0-1 0,-1 1 0,1 0 1,0-1-1,-1 1 0,1 0 0,0-1 0,-1 1 0,1 0 0,0 0 0,-2-1 1,-4-2 21,-1 1 0,0-1 0,1 1 0,-11-1 0,-1-2 216,8 2-83,3 1 4,0 0-1,0 0 0,1 0 1,-1-1-1,1 0 0,0-1 1,-1 1-1,-8-8 0,15 10-137,0 1 0,-1 0 0,1 0 0,0-1 0,-1 1 0,1 0 0,0-1 0,0 1 0,0 0 0,-1-1 0,1 1 0,0 0-1,0-1 1,0 1 0,0 0 0,0-1 0,-1 1 0,1 0 0,0-1 0,0 1 0,0-1 0,0 1 0,0 0 0,0-1 0,0 1 0,0-1 0,1 1 0,-1 0 0,0-1 0,0 1-1,0 0 1,0-1 0,1 1 0,12-7 299,19 3-296,143 10-1696,-165-5 1654,46 2-326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07.044"/>
    </inkml:context>
    <inkml:brush xml:id="br0">
      <inkml:brushProperty name="width" value="0.05" units="cm"/>
      <inkml:brushProperty name="height" value="0.05" units="cm"/>
    </inkml:brush>
  </inkml:definitions>
  <inkml:trace contextRef="#ctx0" brushRef="#br0">553 1 10946,'-3'3'244,"1"1"0,0 0 0,1 1 0,-1-1 0,1 0 0,0 0 0,0 1 0,0-1 0,0 0 0,1 1 0,0 8 0,-1 5 90,-21 263 993,16-154-1288,6 333 140,2-410-174,12 129 89,-6-115-37,-4 0-1,-6 116 0,-58 305 156,52-210-202,1-16 42,-23-12-17,-13 190 88,56-131 144,-4-204-217,-5 124 0,-21 8-21,-49 249 0,32-280-11,-11 303-1,0-19-72,-37-5 1,55-350 56,-36 208 18,47-229-15,-1 123 0,33 314-15,25 176-94,-20-348 144,-9-221-30,0-47-3,-5-61 4,0 59 1,-8-90-10,0 1 1,0 0-1,-2-1 0,0 0 1,-1 1-1,0-1 1,-10 21-1,-5 7-4,3-9-158,1 0 0,-11 43 0,25-71 78,1-6-20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08.958"/>
    </inkml:context>
    <inkml:brush xml:id="br0">
      <inkml:brushProperty name="width" value="0.05" units="cm"/>
      <inkml:brushProperty name="height" value="0.05" units="cm"/>
    </inkml:brush>
  </inkml:definitions>
  <inkml:trace contextRef="#ctx0" brushRef="#br0">83 100 14507,'-1'-1'58,"-1"1"0,0-1 0,0 1 0,0-1 0,0 1 0,0 0-1,0-1 1,0 1 0,1 0 0,-1 0 0,0 1 0,0-1 0,0 0 0,0 1 0,0-1 0,0 1 0,0-1-1,1 1 1,-1 0 0,0 0 0,0 0 0,1 0 0,-1 0 0,1 0 0,-1 0 0,-2 3 0,2-1-17,1-1 1,0 1-1,-1-1 1,1 1-1,0 0 1,0-1-1,0 1 1,1 0 0,-1 0-1,1-1 1,-1 1-1,1 0 1,0 0-1,0 0 1,0 0-1,1 3 1,0-3-14,-1-1-1,1 1 1,-1 0 0,1-1-1,0 1 1,0 0 0,0-1-1,1 1 1,-1-1 0,1 1-1,-1-1 1,1 0 0,0 0-1,0 0 1,0 0 0,3 3 0,-3-4 4,0 0 1,0 0 0,-1 0 0,1-1 0,0 1 0,0 0 0,0-1 0,1 0 0,-1 1 0,0-1 0,0 0 0,0 0 0,0 0 0,0-1 0,0 1-1,0 0 1,0-1 0,0 1 0,0-1 0,0 0 0,0 1 0,0-1 0,0 0 0,0 0 0,3-3 0,-8 5 26,1 0 0,0 0 0,0 0 0,-1 0 1,1-1-1,-1 1 0,1-1 0,-1 0 0,1 0 0,-1 0 1,1 0-1,0 0 0,-1 0 0,1 0 0,-1-1 0,1 0 1,-1 1-1,1-1 0,0 0 0,0 0 0,-1 0 0,1 0 0,0-1 1,0 1-1,0 0 0,0-1 0,0 0 0,0 1 0,1-1 1,-1 0-1,1 0 0,-1 0 0,1 0 0,-1 0 0,1 0 0,0 0 1,0-1-1,0 1 0,1 0 0,-1-1 0,0 1 0,1-1 1,-1 1-1,1-1 0,0 1 0,0 0 0,0-1 0,0 1 0,0-1 1,1 1-1,-1-1 0,1 1 0,0 0 0,-1-1 0,1 1 1,0 0-1,0-1 0,1 1 0,-1 0 0,0 0 0,1 0 0,-1 0 1,1 0-1,0 1 0,-1-1 0,1 0 0,0 1 0,0-1 1,4-1-1,-8 4-75,-1 0 0,1 1 1,-1-1-1,1 1 1,-1 0-1,1 0 0,0 0 1,0 0-1,0 0 0,0 1 1,1-1-1,-1 1 1,0-1-1,1 1 0,0-1 1,0 1-1,-1 0 0,2 0 1,-1-1-1,0 1 0,0 0 1,1 0-1,0 0 1,0 0-1,-1 0 0,2 0 1,-1 0-1,1 4 0,-1-3-18,1-1 0,0 1 0,0 0-1,0-1 1,0 1 0,0 0 0,1-1-1,0 1 1,0-1 0,0 0 0,0 0-1,0 0 1,1 0 0,-1 0 0,1 0-1,0 0 1,0-1 0,0 0 0,0 1-1,0-1 1,5 2 0,-3-2 15,0-1 0,1 1 0,-1-1 0,0-1 0,0 1 0,1-1 0,-1 0 0,0 0 0,0 0 0,1-1 0,-1 0 0,0 0 1,0 0-1,0-1 0,0 0 0,0 0 0,0 0 0,0 0 0,-1-1 0,6-4 0,-5 4 45,-1 0-1,1 0 1,-1-1 0,0 0 0,0 1 0,-1-2-1,1 1 1,-1 0 0,0-1 0,0 1-1,0-1 1,-1 0 0,1 0 0,-1 0-1,-1-1 1,1 1 0,-1 0 0,1-1-1,-1-7 1,-1 10-1,0 1 0,0-1 0,0 1 0,-1-1 0,1 0 0,-1 1 0,1-1 0,-1 1 0,0 0 0,0-1 0,0 1 0,-1 0 0,1-1 0,0 1 0,-1 0 0,0 0 0,-1-2 0,0 1 14,-1 1-1,1-1 1,-1 0-1,1 1 1,-1 0-1,0 0 1,0 0 0,0 0-1,-7-1 1,4 1-4,-1 0 0,1 1 0,-1 0 0,1 1 0,-1-1 0,0 1 0,1 1 0,-1-1 0,0 1 0,1 1 0,-10 2 0,12-2-31,0 1 0,0-1 0,0 1-1,0 0 1,0 0 0,1 1 0,-1 0-1,1-1 1,0 1 0,-7 9 0,10-11-9,0 0 1,0-1-1,0 1 1,0 0-1,0 0 1,0 0-1,0-1 1,0 1 0,1 0-1,-1 0 1,1 0-1,-1 0 1,1 1-1,0-1 1,0 0 0,0 0-1,0 0 1,0 0-1,0 0 1,1 0-1,-1 0 1,1 0-1,-1 0 1,1 0 0,0 0-1,0 0 1,0 0-1,0-1 1,0 1-1,0 0 1,0-1 0,3 3-1,-1-2-5,-1 1 0,1-1 0,0-1 0,0 1 0,0 0 0,0-1 0,1 0 0,-1 1 0,0-1 0,0 0 0,1-1 0,-1 1 0,1-1 0,-1 1 0,1-1 0,-1 0 0,1 0 0,-1-1 0,6 0 0,3-2-17,0 1-1,0-2 1,0 1-1,14-8 1,-6 1-17,0 0 1,35-26 0,-48 31 69,-1 0 1,1-1-1,-1 1 1,0-2-1,0 1 1,-1 0-1,0-1 1,0 0-1,-1 0 1,7-13-1,-11 19-16,0 0-1,1 1 1,-1-1 0,0 0-1,0 0 1,1 0 0,-1 0 0,0 0-1,0 1 1,0-1 0,0 0-1,0 0 1,0 0 0,-1 0-1,1 0 1,0 0 0,0 1-1,0-1 1,-1 0 0,1 0-1,-1 0 1,1 1 0,0-1-1,-1 0 1,1 0 0,-1 1 0,0-1-1,1 0 1,-1 1 0,0-1-1,1 1 1,-1-1 0,0 1-1,1-1 1,-1 1 0,0-1-1,0 1 1,0 0 0,1 0-1,-1-1 1,0 1 0,0 0-1,0 0 1,0 0 0,0 0-1,0 0 1,1 0 0,-3 0 0,-4 0 35,1 0-1,-1 0 1,1 1 0,-1 0 0,-9 2 0,-3 4-33,0 0 0,0 2 1,1 0-1,0 0 0,1 2 0,0 0 0,0 1 0,1 1 0,1 1 0,0 0 0,-17 21 1,14-8-114,17-25 90,0-1-1,0 0 0,1 0 1,-1 0-1,1 0 1,-1 0-1,1 1 0,-1-1 1,1 0-1,0 0 0,-1 1 1,1-1-1,0 0 1,0 0-1,0 1 0,0-1 1,0 0-1,0 1 0,1-1 1,-1 0-1,1 3 1,0-4 3,-1 0 1,1 1 0,-1-1 0,1 1 0,0-1 0,-1 0-1,1 1 1,0-1 0,0 0 0,-1 0 0,1 0 0,0 0 0,-1 1-1,1-1 1,0 0 0,0 0 0,-1 0 0,1 0 0,0-1 0,0 1-1,-1 0 1,1 0 0,0 0 0,-1-1 0,1 1 0,0 0 0,-1 0-1,1-1 1,0 1 0,-1-1 0,2 0 0,21-15-88,-21 14 82,9-6-4,-1-1 0,0 0-1,0 0 1,-1-1 0,0-1-1,-1 1 1,0-2 0,-1 1-1,11-23 1,-17 32 23,-1 1-1,1 0 0,-1-1 1,1 1-1,-1-1 1,0 1-1,1 0 1,-1-1-1,0 1 1,0-1-1,0 1 1,0-1-1,0 1 1,-1-1-1,1 1 1,0 0-1,-1-1 1,0-1-1,1 2-2,-1 1 0,0-1 1,1 1-1,-1-1 0,0 0 0,0 1 0,0 0 1,1-1-1,-1 1 0,0-1 0,0 1 0,0 0 1,0 0-1,0-1 0,0 1 0,0 0 0,1 0 1,-1 0-1,0 0 0,0 0 0,0 0 0,0 0 1,0 1-1,0-1 0,0 0 0,0 0 0,1 1 1,-1-1-1,-1 1 0,-6 3-4,1-1 1,0 2-1,1-1 0,-1 1 0,1 0 0,-1 0 1,2 0-1,-1 1 0,1 0 0,-1 0 0,2 1 1,-1-1-1,1 1 0,0 0 0,0 0 1,-3 10-1,7-17-1,0 0 0,0 0 1,0 0-1,0 0 0,0 0 1,1 0-1,-1 0 0,0 0 1,0 0-1,0 0 0,0 0 1,0 0-1,0 0 0,0 0 0,0 0 1,0 0-1,0 0 0,0 0 1,0 0-1,0 0 0,1 0 1,-1 0-1,0 0 0,0 0 1,0 0-1,0 0 0,0 0 1,0 0-1,0 0 0,0 0 1,0 0-1,0 0 0,0 0 0,0 1 1,0-1-1,0 0 0,0 0 1,0 0-1,0 0 0,0 0 1,1 0-1,-1 0 0,0 0 1,0 0-1,0 0 0,0 0 1,5-7-14,7-42 20,-12 45 21,1 0 1,-1 0 0,1 0 0,-1 0-1,0 0 1,-1 0 0,1 0 0,-1 0 0,0 0-1,-1-6 1,2 10-22,0 0-1,0 0 0,-1-1 1,1 1-1,0 0 1,0 0-1,0 0 1,0-1-1,0 1 1,0 0-1,0 0 0,0 0 1,-1-1-1,1 1 1,0 0-1,0 0 1,0 0-1,0 0 1,-1-1-1,1 1 0,0 0 1,0 0-1,0 0 1,0 0-1,-1 0 1,1 0-1,0 0 1,0 0-1,-1-1 1,1 1-1,0 0 0,0 0 1,-1 0-1,1 0 1,0 0-1,0 0 1,0 0-1,-1 1 1,-4 8 84,0 15-17,5-16-88,0 1 0,1-1 1,0 1-1,0 0 0,1-1 0,0 0 0,6 14 1,-7-20-5,0 1 1,0-1 0,0 1-1,1-1 1,-1 0 0,1 0-1,0 1 1,0-1 0,0 0-1,0-1 1,0 1 0,3 2-1,-3-3 6,-1 0 0,1-1-1,-1 1 1,1-1 0,-1 0 0,1 1-1,0-1 1,-1 0 0,1 0 0,-1 0-1,1 0 1,0 0 0,-1 0 0,1 0-1,0-1 1,-1 1 0,1-1 0,-1 1-1,1-1 1,-1 1 0,1-1 0,2-2-1,-1 1-2,0-1-1,0 1 0,0-1 0,0 0 0,0-1 0,-1 1 0,1 0 0,-1-1 1,0 1-1,0-1 0,0 0 0,-1 0 0,1 0 0,-1 0 0,0 0 1,0 0-1,0 0 0,-1 0 0,1-7 0,-1 8-15,1-1 0,-1 0-1,0 0 1,0 0 0,-1 1 0,1-1-1,-1 0 1,0 0 0,0 1 0,0-1 0,0 0-1,-1 1 1,1 0 0,-1-1 0,0 1-1,0 0 1,0 0 0,0 0 0,-1 0 0,1 0-1,-5-3 1,6 5-12,0 0 0,0 1-1,0 0 1,0-1 0,0 1 0,0 0-1,0-1 1,0 1 0,0 0 0,0 0 0,0 0-1,0 0 1,0 0 0,0 0 0,0 0-1,0 0 1,0 0 0,0 0 0,0 0-1,0 1 1,0-1 0,0 1 0,0-1-1,0 0 1,0 1 0,1 0 0,-1-1-1,0 1 1,0-1 0,0 1 0,1 0-1,-1 0 1,0-1 0,0 2 0,-3 3-93,1-1 0,0 1 0,0 0 1,-4 10-1,-3 9-393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4.591"/>
    </inkml:context>
    <inkml:brush xml:id="br0">
      <inkml:brushProperty name="width" value="0.05" units="cm"/>
      <inkml:brushProperty name="height" value="0.05" units="cm"/>
    </inkml:brush>
  </inkml:definitions>
  <inkml:trace contextRef="#ctx0" brushRef="#br0">3 138 12635,'-1'15'880,"-1"-2"-712,2-8-48,7-5 224,5-4 16,4-6 32,-1 0 16,0-6 0,-2 0 8,-3 1 1,-5 0-49,-3 0-384,-4 2-208,-3-5 264,-5-2-64,4 2-160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5.072"/>
    </inkml:context>
    <inkml:brush xml:id="br0">
      <inkml:brushProperty name="width" value="0.05" units="cm"/>
      <inkml:brushProperty name="height" value="0.05" units="cm"/>
    </inkml:brush>
  </inkml:definitions>
  <inkml:trace contextRef="#ctx0" brushRef="#br0">116 78 14795,'-9'5'527,"-1"-1"0,1 0 0,-18 4-1,13-4 52,133-22 419,-119 18-995,0 0-1,1 0 0,-1 0 0,0 0 1,0 0-1,1 0 0,-1 0 1,0 0-1,1 0 0,-1 0 1,0 0-1,0 0 0,1 0 0,-1-1 1,0 1-1,0 0 0,1 0 1,-1 0-1,0 0 0,0-1 1,0 1-1,1 0 0,-1 0 1,0-1-1,0 1 0,0 0 0,0 0 1,0-1-1,1 1 0,-1 0 1,0 0-1,0-1 0,0 1 1,0 0-1,0-1 0,0 1 0,0 0 1,0-1-1,-8-11 59,-17-9-484,25 21 415,-1 0 0,0 0 0,0 0 0,0 0-1,1 0 1,-1 0 0,0 0 0,0 0 0,0 0 0,1 0 0,-1 0 0,0 1 0,0-1 0,1 0 0,-1 1 0,0-1-1,0 0 1,1 1 0,-1-1 0,0 1 0,1-1 0,-1 1 0,0 0 0,-19 18 20,9-9 1,10-9-2,0-1 0,1 0 0,-1 1 0,0-1 0,0 1 0,1-1 0,-1 0 0,0 0 1,0 0-1,1 1 0,-1-1 0,0 0 0,0 0 0,0 0 0,1 0 0,-1 0 0,0 0 0,0-1 0,0 1 0,1 0 0,-1 0 0,0 0 0,0-1 0,1 1 0,-1 0 0,0-1 0,1 1 0,-1-1 0,-1 0 0,-20-23 378,20 21-344,0 1 0,0-1 0,0 1 0,0 0 0,0 0 0,0 0 0,-1 0 0,1 0 0,0 0-1,-1 0 1,0 1 0,-3-2 0,5 3-55,1-1-1,0 1 1,-1 0-1,1 0 0,0 0 1,-1 0-1,1 0 0,0 0 1,-1 0-1,1 0 1,0 0-1,-1 0 0,1 0 1,0 1-1,-1-1 0,1 0 1,0 0-1,-1 0 1,1 0-1,0 0 0,-1 1 1,1-1-1,0 0 0,0 0 1,-1 1-1,1-1 1,0 0-1,0 0 0,-1 1 1,1-1-1,0 0 1,0 1-1,0-1 0,0 0 1,-1 1-1,1-1 0,0 0 1,0 1-1,0-1 1,0 0-1,0 1 0,0-1 1,0 0-1,0 1 0,0-1 1,0 0-1,0 1 1,0-1-1,0 0 0,0 1 1,0-1-1,1 0 0,-1 1 1,0-1-1,0 0 1,0 1-1,0-1 0,1 1 1,-1-1 0,1 1 0,-1-1 0,1 1 0,-1-1 0,1 1 0,0-1 0,-1 0 0,1 1 0,0-1 0,-1 0 0,1 1 0,0-1 0,-1 0 0,1 0 0,0 0 0,-1 1 0,1-1 0,0 0 0,0 0 0,-1 0 0,1 0 0,0 0 0,-1 0 0,1-1 0,0 1 0,0 0 0,-1 0 0,1 0 0,0-1 0,-1 1 0,1 0 0,-1-1 0,1 1 0,0 0 0,-1-1 0,1 1 0,-1-1 0,1 1 0,-1-1 0,1 0 0,35-38-246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7.111"/>
    </inkml:context>
    <inkml:brush xml:id="br0">
      <inkml:brushProperty name="width" value="0.05" units="cm"/>
      <inkml:brushProperty name="height" value="0.05" units="cm"/>
    </inkml:brush>
  </inkml:definitions>
  <inkml:trace contextRef="#ctx0" brushRef="#br0">188 285 12307,'0'2'6838,"12"-3"-6345,11-1-418,0-1 1,0-2 0,0 0 0,0-2 0,32-13 0,-39 15-67,49-21-205,-2-3 0,87-54 0,-171 96 282,-11 7 257,-1-1 1,-50 20-1,55-30-124,0-1 0,0-1 0,-1-2 0,-30 3 0,37-7-113,1 0 0,0-2 1,-1 0-1,1-1 0,0-1 1,-26-7-1,45 9-104,-1 0-1,0 0 1,1 0 0,-1 0 0,1 0 0,-1 0 0,1-1 0,0 1-1,0-1 1,0 0 0,-1 0 0,1 0 0,1 0 0,-3-2 0,3 3-6,1 0 1,-1-1 0,1 1 0,-1 0 0,1 0 0,0-1 0,-1 1-1,1 0 1,0-1 0,0 1 0,0 0 0,0-1 0,0 1 0,0 0 0,1-1-1,-1 1 1,0 0 0,1-1 0,-1 1 0,1 0 0,-1 0 0,1 0-1,-1-1 1,1 1 0,0 0 0,0 0 0,-1 0 0,1 0 0,0 0 0,1-1-1,6-5-21,0 1-1,0-1 0,0 2 0,0-1 1,1 1-1,0 0 0,0 1 0,19-7 0,-8 5 0,0 1-1,0 0 0,29-2 1,-45 7 24,75-5-94,-71 5 64,0 1 1,0-1-1,0 1 0,-1 1 1,1 0-1,0 0 1,13 5-1,-48-3 16,-61 0 275,-169-13-1,246 8-239,0 1-13,0-1 0,0-1 0,0 1 0,0-2 0,0 1-1,-17-8 1,28 10-6,0 0-1,-1 0 0,1 0 0,0 0 0,0 0 1,0 0-1,0 0 0,-1 0 0,1 0 1,0 0-1,0 0 0,0-1 0,0 1 0,-1 0 1,1 0-1,0 0 0,0 0 0,0 0 1,0 0-1,0-1 0,0 1 0,-1 0 0,1 0 1,0 0-1,0 0 0,0-1 0,0 1 0,0 0 1,0 0-1,0 0 0,0 0 0,0-1 1,0 1-1,0 0 0,0 0 0,0 0 0,0-1 1,0 1-1,0 0 0,0 0 0,0 0 0,0-1 1,0 1-1,0 0 0,0 0 0,0 0 1,0 0-1,1-1 0,-1 1 0,0 0 0,0 0 1,0 0-1,0 0 0,0 0 0,0 0 0,1-1 1,11-3-40,22-1-120,1 2 0,-1 1-1,67 5 1,-87-2 97,81 9-375,-59-5-162,68 1 1,-85-10 395,-18 4 202,-1 0 0,1 0 0,-1 0 0,0 0-1,1-1 1,-1 1 0,0 0 0,1 0 0,-1 0 0,0 0-1,1-1 1,-1 1 0,0 0 0,1 0 0,-1-1 0,0 1 0,0 0-1,1 0 1,-1-1 0,0 1 0,0 0 0,0-1 0,1 1 0,-1 0-1,0-1 1,0 1 0,0 0 0,0-1 0,0 1 0,0-1-1,0 1 1,0 0 0,1-1 0,-2 1 0,1 0 0,0-1 0,0 1-1,0-1 1,0 1 0,0 0 0,0-1 0,0 1 0,0 0-1,0-1 1,-1 1 0,1 0 0,0-1 0,-2 0 9,1 0 0,0 0-1,0 1 1,0-1 0,0 1 0,-1-1 0,1 1 0,0-1 0,-1 1-1,1 0 1,0-1 0,0 1 0,-1 0 0,1 0 0,-1 0 0,1 0 0,0 0-1,-1 1 1,1-1 0,-1 1 0,-29 6 149,-9 7 150,-40 22 0,57-24-132,0-1 0,0-1-1,-1-2 1,-1 0 0,0-1 0,-33 4-1,57-11-165,-1 0 0,1 1 0,-1-1 0,1 0 0,-1-1-1,1 1 1,-1 0 0,1 0 0,-1-1 0,1 1 0,0-1 0,-1 1 0,1-1-1,-1 1 1,-1-2 0,3 1-10,-1 0 1,1 1-1,0-1 0,-1 0 0,1 1 0,0-1 1,-1 0-1,1 0 0,0 1 0,0-1 0,0 0 1,0 0-1,0 0 0,0 1 0,0-1 0,0 0 1,0 0-1,0 1 0,0-1 0,0 0 0,0 0 1,1 1-1,-1-1 0,0 0 0,1 0 1,-1 1-1,0-1 0,1 0 0,-1 1 0,1-1 1,-1 1-1,2-2 0,4-6-50,1 1 0,0 0 0,1 0 0,-1 1-1,1 0 1,1 0 0,-1 1 0,1 0 0,11-5 0,14-5-240,40-12 1,-52 20 43,0 2 0,0 0 1,0 1-1,0 2 0,1 0 1,0 1-1,-1 1 1,1 1-1,36 7 0,-59-8 247,0 0-1,0 0 1,0 0-1,0 0 1,0 1-1,0-1 1,0 0-1,0 0 1,-1 0-1,1 0 1,0 0 0,0 0-1,0 0 1,0 0-1,0 0 1,0 0-1,0 0 1,0 0-1,0 0 1,0 0-1,0 0 1,0 1-1,0-1 1,0 0-1,0 0 1,0 0-1,0 0 1,0 0 0,0 0-1,0 0 1,0 0-1,0 0 1,0 0-1,0 0 1,0 1-1,0-1 1,0 0-1,0 0 1,0 0-1,0 0 1,0 0-1,0 0 1,0 0-1,0 0 1,0 0-1,0 0 1,0 0 0,-16 4 173,-21 3 266,-208 6 1085,126-10-2217,111-3 536,-3-5-82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56.430"/>
    </inkml:context>
    <inkml:brush xml:id="br0">
      <inkml:brushProperty name="width" value="0.05" units="cm"/>
      <inkml:brushProperty name="height" value="0.05" units="cm"/>
    </inkml:brush>
  </inkml:definitions>
  <inkml:trace contextRef="#ctx0" brushRef="#br0">1 0 9266,'25'5'4961,"15"11"-4308,-13-4-398,20 4-188,1-3-1,0-2 0,97 10 0,154-10-73,-85-7 19,28 18-2,-137-10 5,1-4 0,128-7-1,67-36 61,9-1-56,-239 32-5,0 2 1,98 12 0,-6 12 17,46 6-34,-128-19 2,135 34 0,-162-29 13,2-2 0,0-2 0,0-2-1,1-3 1,-1-3 0,64-5 0,337-64 94,-279 37-120,-77 14 4,427-61 25,-86 65 30,-142 9 17,-134-3-84,249 21 0,209 22-22,-585-38 41,199 0-23,-162 5 16,86 14 0,141 48 28,-59-10 19,-172-43-35,103 5-1,254-24-31,7 0 2,-30 21 33,2-25-4,290-22-120,-207 9 88,-319 13 20,91 9 29,-225 4 223,-1 2 1,0 1 0,-1 2 0,0 1 0,36 15 0,-66-20-630,-13-3 228,-15-3 37,-8-7-64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01.212"/>
    </inkml:context>
    <inkml:brush xml:id="br0">
      <inkml:brushProperty name="width" value="0.05" units="cm"/>
      <inkml:brushProperty name="height" value="0.05" units="cm"/>
    </inkml:brush>
  </inkml:definitions>
  <inkml:trace contextRef="#ctx0" brushRef="#br0">690 233 11490,'-1'-8'169,"0"1"-1,-1-1 0,0 0 0,0 1 0,-1-1 0,0 1 1,0 0-1,-1-1 0,0 2 0,0-1 0,-1 0 0,0 1 0,-7-8 1,7 9-94,0 1 1,0 1-1,0-1 1,0 1-1,-1 0 1,1 0-1,-1 0 0,0 1 1,1 0-1,-1 0 1,-1 1-1,1-1 1,0 1-1,0 1 1,0-1-1,0 1 1,-12 1-1,-3 1-2,-1 2 1,0 0-1,1 1 0,0 1 0,0 2 0,0 0 0,1 1 0,0 0 1,1 2-1,-33 24 0,32-20-33,1 1 1,1 1-1,1 0 0,0 1 1,2 1-1,0 0 0,1 2 1,1-1-1,-17 36 1,13-13 1,2 0 0,2 0 0,1 2 1,3-1-1,-5 61 0,8-14-25,9 152-1,0-194-23,2 1 1,3-1-1,1 0 0,32 92 0,-31-115-71,1 0 0,2-1 0,0-1 0,2 0 0,0-1-1,2-1 1,0 0 0,2-1 0,0-1 0,29 23 0,-28-26-101,1-2 0,1 0 0,0-2 0,1 0 1,0-1-1,46 15 0,-60-24 147,1 0 1,-1-1 0,1-1-1,-1 1 1,1-1 0,-1-1-1,1 0 1,-1 0 0,1-1-1,0 0 1,-1-1 0,0 0-1,1-1 1,-1 1-1,0-2 1,0 1 0,0-1-1,-1-1 1,0 1 0,1-2-1,12-10 1,-2-2 144,0-1 0,-2-1 1,0 0-1,-2-2 0,22-36 0,-10 6 246,31-79-1,-15 19-221,-6-1-1,-5-1 1,-4-2-1,-6-1 1,9-143-1,-29 223-103,-1-1 0,-2 1 0,-2-1 1,-1 1-1,-2 0 0,-22-72 0,22 93-12,0 0 0,-2 1-1,0-1 1,0 2 0,-2-1 0,0 1 0,-16-18 0,16 22-17,0 1 1,-1 0-1,0 0 1,0 1-1,-1 1 1,0 0-1,0 0 1,-1 1-1,0 1 1,-15-5-1,11 5-81,-1 1-1,0 1 1,0 1 0,0 0-1,0 1 1,-31 2 0,37 0 19,0 1 1,0 0-1,0 1 1,1 0-1,-1 1 1,1 0-1,0 0 1,0 2 0,0-1-1,-18 14 1,-3 13-213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18.265"/>
    </inkml:context>
    <inkml:brush xml:id="br0">
      <inkml:brushProperty name="width" value="0.05" units="cm"/>
      <inkml:brushProperty name="height" value="0.05" units="cm"/>
    </inkml:brush>
  </inkml:definitions>
  <inkml:trace contextRef="#ctx0" brushRef="#br0">90 88 13747,'-3'2'215,"-12"13"4043,18-11-2026,10-1-1263,-4-4-886,0 0 0,0 0 0,0-1 0,0 0 0,0 0 0,0-1 0,11-5 0,1 0-13,-9 3-44,-1 0 0,0 0 0,0-1-1,0-1 1,-1 0 0,0 0 0,0-1-1,-1 0 1,10-11 0,-19 19-20,1 0 0,-1 0 0,0-1-1,0 1 1,0 0 0,0 0 0,0 0 0,1 0 0,-1 0 0,0 0 0,0 0 0,0-1 0,0 1 0,0 0 0,0 0-1,0 0 1,0 0 0,0 0 0,0-1 0,1 1 0,-1 0 0,0 0 0,0 0 0,0 0 0,0-1 0,0 1 0,0 0-1,0 0 1,0 0 0,0 0 0,0-1 0,0 1 0,-1 0 0,1 0 0,0 0 0,0 0 0,0 0 0,0-1 0,0 1 0,0 0-1,0 0 1,0 0 0,0 0 0,-1-1 0,-8 1 109,-14 7 16,-234 108 892,256-115-1016,0 1 1,0 0 0,0-1-1,0 1 1,1-1 0,-1 0-1,0 1 1,0-1 0,0 0-1,0 1 1,0-1 0,0 0-1,0 0 1,0 0 0,0 0 0,-1 0-1,7-10-42,24-18-119,-16 17 96,1 2 0,0-1 0,0 2 0,1 0 0,0 0 0,1 2 0,-1 0 0,1 0 0,31-5 0,-68 27 5,0-6 69,2 2 1,-1 0 0,1 1-1,1 1 1,1 1 0,0 1-1,-17 20 1,24-21-334,10-15 311,-1 0-1,1 1 0,0-1 0,0 0 1,0 0-1,0 0 0,0 0 1,-1 1-1,1-1 0,0 0 1,0 0-1,0 1 0,0-1 0,0 0 1,0 0-1,0 0 0,0 1 1,0-1-1,0 0 0,0 0 1,0 1-1,0-1 0,0 0 0,0 0 1,0 1-1,0-1 0,0 0 1,0 0-1,0 1 0,0-1 1,0 0-1,0 0 0,0 0 0,0 1 1,1-1-1,-1 0 0,0 0 1,0 0-1,0 1 0,0-1 1,1 0-1,-1 0 0,0 0 0,0 0 1,0 0-1,1 1 0,-1-1 1,0 0-1,0 0 0,1 0 1,-1 0-1,0 0 0,0 0 1,0 0-1,1 0 0,-1 0 0,0 0 1,0 0-1,1 0 0,-1 0 1,0 0-1,0 0 0,1 0 1,-1 0-1,1-1 2,0 1 1,0-1 0,1 1-1,-1-1 1,0 1-1,-1-1 1,1 0-1,0 1 1,0-1 0,0 0-1,0 0 1,0 0-1,-1 0 1,1 0-1,0 0 1,-1 0 0,1 0-1,-1 0 1,1 0-1,-1 0 1,0 0-1,1-2 1,1-1-18,9-22-150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19.197"/>
    </inkml:context>
    <inkml:brush xml:id="br0">
      <inkml:brushProperty name="width" value="0.05" units="cm"/>
      <inkml:brushProperty name="height" value="0.05" units="cm"/>
    </inkml:brush>
  </inkml:definitions>
  <inkml:trace contextRef="#ctx0" brushRef="#br0">0 152 14331,'3'3'5898,"9"0"-4278,14 1-1264,8-3-323,0-2-1,0 0 1,0-3 0,0 0 0,-1-3 0,0 0-1,0-2 1,-1-2 0,39-18 0,-70 29-41,19-11 37,-16 6 84,-13 2 58,-20 5 55,1 2 0,-56 13 0,36-7-62,10-2-34,-142 33 803,169-40-915,19-7-68,33-16-126,-20 11 106,28-16-48,1 2 0,99-33-1,-124 53-82,-23 7 37,-14 3 93,-75 26 295,-106 54-1,160-73-556,32-12 309,1 0 1,0 0 0,0 0-1,0 0 1,-1 0-1,1 0 1,0 0 0,0 0-1,0 0 1,-1 0 0,1 0-1,0 0 1,0 0-1,-1 0 1,1 0 0,0 0-1,0 0 1,0 0 0,-1 0-1,1 0 1,0 0-1,0-1 1,0 1 0,-1 0-1,1 0 1,0 0 0,0 0-1,0 0 1,0-1-1,0 1 1,-1 0 0,1 0-1,0 0 1,0-1 0,0 1-1,0 0 1,0 0-1,0 0 1,0-1 0,0 1-1,8-18-1234,25-24-1004,-23 34 1477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07.634"/>
    </inkml:context>
    <inkml:brush xml:id="br0">
      <inkml:brushProperty name="width" value="0.05" units="cm"/>
      <inkml:brushProperty name="height" value="0.05" units="cm"/>
    </inkml:brush>
  </inkml:definitions>
  <inkml:trace contextRef="#ctx0" brushRef="#br0">1401 265 8322,'-10'2'471,"0"0"1,0-1-1,0 0 1,0-1-1,0 0 0,0 0 1,-17-4-1,8 0 196,1-1-1,0-1 1,-20-9-1,28 10-586,-2 2-1,1-1 1,0 2 0,-1-1-1,1 2 1,-1-1 0,0 2-1,-16 0 1,-9 3-26,-49 11 0,14-2 123,-80 3 267,-26 3 177,156-14-583,0 2-1,0 0 0,0 2 0,1 0 1,0 1-1,0 1 0,1 1 0,1 1 1,0 1-1,-18 15 0,-19 22-34,-84 95-1,125-129 5,4-3-15,-1 1 0,2 0 0,0 1 0,1 0 0,1 1 0,0 0 0,1 0 0,0 1 0,2 0 0,-5 21 0,5-10 2,1 0 0,2 0-1,1 0 1,1 0 0,6 48-1,2-12-8,3 0 0,30 95 0,-30-128-8,1 0 0,1-1 0,2 0 0,1-1 0,1-1 0,39 49 0,-27-44-153,0-2 0,3 0 1,0-2-1,60 40 0,-69-54 109,1-1-1,1-2 0,0 0 1,0-2-1,1 0 0,1-2 1,-1-1-1,41 5 1,-11-7 41,0-2 1,112-9-1,109-35 1,89-7-596,-342 45 568,-1-1 0,1 0 0,-1-2 0,0-1 0,0-1 1,-1-1-1,24-13 0,-16 5 180,-1-1 0,-2-2 0,0-1 0,35-34 0,-19 12-36,-1-2 0,-3-1 1,-2-3-1,-2 0 0,-2-3 0,-2-1 0,-3-1 1,-2-1-1,26-79 0,-47 114-80,0 1 1,-2-1-1,0 0 1,-1 0-1,0 0 0,-2 0 1,-1 0-1,0 0 0,-2 0 1,0 0-1,-1 0 1,-10-29-1,4 23 10,-1 1 0,-1 0 1,-1 1-1,-1 0 0,-1 1 0,-1 1 0,-1 0 1,-32-31-1,-2 6 130,-66-47 0,-63-33 233,162 115-345,-31-21 105,-73-35 1,95 55-129,-1 2 1,0 0-1,0 2 1,-49-9-1,27 12-79,0 2 0,0 2 0,0 3 0,-1 1 0,1 3 0,-80 17 0,61-4-158,1 2 0,2 3 0,0 2 0,-70 40 0,67-28-47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674"/>
    </inkml:context>
    <inkml:brush xml:id="br0">
      <inkml:brushProperty name="width" value="0.05" units="cm"/>
      <inkml:brushProperty name="height" value="0.05" units="cm"/>
    </inkml:brush>
  </inkml:definitions>
  <inkml:trace contextRef="#ctx0" brushRef="#br0">30 14 16251,'8'-3'241,"0"1"0,0-1 0,0 2 0,0-1 0,0 1 0,1 0 0,-1 1 0,0-1 0,1 2 0,-1-1 0,0 1 0,1 1 0,-1-1 0,0 1 0,0 1 0,0 0 0,0 0 0,-1 0 0,1 1 0,-1 0 0,0 0 0,0 1 0,0 0 0,-1 0 0,0 1 0,0 0 0,0 0 0,9 13 0,-13-16-202,0 1 1,-1 0-1,1 0 1,-1 0-1,1 0 1,-1 0-1,-1 0 1,1 0-1,0 1 1,-1-1-1,0 0 1,0 0-1,0 0 1,-1 1-1,1-1 1,-1 0 0,0 0-1,0 0 1,-1 0-1,1 0 1,-1 0-1,0 0 1,-3 5-1,-4 5 5,-1 0 0,0 0 0,-1-1 0,-17 17 0,-27 20 56,36-34-45,1 0 1,1 1 0,1 0 0,0 2 0,-21 33 0,35-50-47,1 0 1,0 0 0,0 0-1,0 0 1,1 0-1,-1 0 1,0 0 0,1 0-1,-1 0 1,1 1 0,0-1-1,0 0 1,0 0 0,0 0-1,0 1 1,0-1-1,0 0 1,1 0 0,-1 0-1,2 4 1,0-4 3,-1 0 0,1 0 1,-1-1-1,1 1 0,0 0 0,0-1 1,-1 0-1,1 1 0,0-1 0,0 0 0,1 0 1,-1 0-1,0 0 0,0 0 0,0 0 1,1-1-1,-1 1 0,0-1 0,5 1 0,13 0 38,0 0-1,1-1 0,-1-1 1,0-1-1,34-7 0,-21 1-297,-2-1 1,56-23-1,-84 30 290,38-20 403,-39 21-448,-1 1 0,1-1 1,-1 0-1,0 0 1,1 0-1,-1-1 0,0 1 1,0 0-1,0 0 1,0-1-1,0 1 0,0 0 1,0-1-1,-1 1 1,1-1-1,0 1 1,-1-1-1,1 1 0,-1-1 1,0 0-1,1 1 1,-1-1-1,0-2 0,-8-13-122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3.646"/>
    </inkml:context>
    <inkml:brush xml:id="br0">
      <inkml:brushProperty name="width" value="0.05" units="cm"/>
      <inkml:brushProperty name="height" value="0.05" units="cm"/>
    </inkml:brush>
  </inkml:definitions>
  <inkml:trace contextRef="#ctx0" brushRef="#br0">8 1 10114,'0'0'596,"1"27"72,0-22-483,-1 0 0,0 0-1,-1 0 1,1 1 0,-1-1-1,-1 5 1,1-5-396,0-1-1,0 1 1,0-1-1,1 1 1,0-1-1,0 1 1,0 0-1,1 7 1,-1-10-68,-2 0-56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8.847"/>
    </inkml:context>
    <inkml:brush xml:id="br0">
      <inkml:brushProperty name="width" value="0.05" units="cm"/>
      <inkml:brushProperty name="height" value="0.05" units="cm"/>
    </inkml:brush>
  </inkml:definitions>
  <inkml:trace contextRef="#ctx0" brushRef="#br0">74 1 6673,'11'10'2277,"-10"-10"-2116,0 1 0,0-1 0,0 1 0,0 0 0,0 0 1,0-1-1,0 1 0,0 0 0,-1 0 0,1 0 0,0 0 0,0 0 0,0 2 0,-1-3-140,0 0-1,0 1 0,0-1 1,0 0-1,0 0 1,0 0-1,0 0 1,0 0-1,0 1 1,0-1-1,0 0 0,0 0 1,0 0-1,0 0 1,0 0-1,0 1 1,0-1-1,0 0 1,0 0-1,0 0 0,0 0 1,0 0-1,0 1 1,0-1-1,1 0 1,-1 0-1,0 0 1,0 0-1,0 0 0,0 0 1,0 0-1,0 0 1,0 1-1,0-1 1,1 0-1,-1 0 1,0 0-1,0 0 0,0 0 1,0 0-1,0 0 1,1 0-1,-1 0 1,0 0-1,0 0 1,0 0-1,0 0 0,0 0 1,1 0-1,-1 0 1,0 0-1,0 0 1,0 0-1,1 0 1,-4-4 1099,3 4-1032,-1 0 144,3 4-231,0 11 18,-7-13 19,3-2-16,4 5-13,1-2-24,-1 0 0,0 1 0,0-1 0,0 1-1,-1 0 1,1 0 0,-1 0 0,2 7 0,-4-8 15,-8 9 190,3-8-121,6-3-51,-24 9 289,23-9-293,0 1-10,-1 0 0,1 0 0,-1 1 0,1-1 0,0 0 0,0 0 0,0 1 0,0-1 0,1 1-1,-1 3 1,1-6 11,-9 4 9,6-2-24,1 0 0,0 0 0,0 0 0,0-1 1,-1 0 5,0-1-4,3 0-2,0 0 0,-1 0-1,1 0 1,0 0-1,0 0 1,-1 0 0,1 0-1,0 0 1,-1 0-1,1 0 1,0 0 0,0 0-1,-1 0 1,1 0-1,0 0 1,0 0 0,-1 1-1,1-1 1,0 0-1,-1 0 1,1 0 0,0 0-1,0 0 1,0 1-1,-1-1 1,1 0 0,0 0-1,0 1 1,0-1-1,-1 0 1,1 0 0,0 0-1,0 1 1,0-1 0,0 0-1,0 1 1,0-1-1,0 0 1,0 0 0,-1 1-1,1-1 1,0 0-1,0 1 1,0-1 0,0 0-1,0 0 1,0 1-1,1-1 1,-1 0 0,0 1-1,0-1 1,0 0-1,0 0 1,0 1 0,0-1-1,1 0 1,-2 1 4,1-1-5,0 0 1,0 0 0,-1 0-1,1 0 1,0 0 0,0 0-1,0 1 1,-1-1 0,1 0-1,0 0 1,0 0-1,0 0 1,0 1 0,0-1-1,-1 0 1,1 0 0,0 1-1,0-1 1,0 0 0,0 0-1,0 0 1,0 1 0,0-1-1,0 0 1,0 0 0,0 1-1,0-1 1,0 0-1,0 0 1,0 1 0,0-1-1,0 0 1,0 0 0,0 1-1,0-1 1,0 0 0,0 0-1,0 1 1,1-1 0,-3 3 0,-1-2 7,3-1-1,-6 16 12,-6-7-17,9 82-1897,3-91 1695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0.275"/>
    </inkml:context>
    <inkml:brush xml:id="br0">
      <inkml:brushProperty name="width" value="0.05" units="cm"/>
      <inkml:brushProperty name="height" value="0.05" units="cm"/>
    </inkml:brush>
  </inkml:definitions>
  <inkml:trace contextRef="#ctx0" brushRef="#br0">77 104 9842,'1'-4'4553,"6"14"-3251,-3-6-1270,0 0-1,0-1 1,0 1 0,1-1 0,-1 0 0,1-1 0,0 1 0,0-1 0,0 1-1,0-2 1,0 1 0,0 0 0,1-1 0,-1 0 0,1 0 0,-1-1-1,1 0 1,9 0 0,-8-1-38,1-1 0,-1 1-1,1-2 1,-1 1 0,0-1 0,0 0-1,0 0 1,0-1 0,0 0 0,-1 0-1,0 0 1,10-10 0,25-32-2,-33 35 10,2 0 1,12-12 0,-25 32 78,-10 11-17,6-11 43,-2 0-1,0 0 1,0-1-1,0 0 1,-1 0-1,0-1 1,-1 0-1,1-1 1,-1 0-1,-1-1 1,1 0 0,-1-1-1,1 0 1,-1-1-1,-1-1 1,-12 2-1,5 0 41,-1-2-1,1-1 1,0 0-1,-1-2 1,-34-4-1,55 4-146,0 1 1,-1 0-1,1 0 1,0 0-1,-1 0 1,1-1-1,0 1 0,0 0 1,-1 0-1,1-1 1,0 1-1,0 0 0,0 0 1,-1-1-1,1 1 1,0 0-1,0-1 0,0 1 1,0 0-1,0 0 1,-1-1-1,1 1 0,0 0 1,0-1-1,0 1 1,0 0-1,0-1 0,0 1 1,0-1-1,0 1 1,0 0-1,1-1 0,-1 1 1,0 0-1,0 0 1,0-1-1,0 1 1,0 0-1,0-1 0,1 1 1,-1 0-1,0-1 1,0 1-1,0 0 0,1-1 1,2-1-5,0 0 1,0-1-1,0 1 0,0 0 1,0 0-1,1 1 1,-1-1-1,6-1 0,5-3-7,38-21-32,-1 2-94,62-24 1,-111 48 125,1 1-1,-1-1 1,0 0 0,1 1 0,-1-1 0,0 1 0,1 0 0,-1 0-1,1 0 1,-1 0 0,0 0 0,1 1 0,-1-1 0,0 1 0,1-1 0,-1 1-1,3 1 1,-4-1 6,1 0 0,-1 0-1,0 0 1,0 0-1,0 0 1,0 1 0,0-1-1,0 0 1,-1 1 0,1-1-1,0 0 1,-1 1 0,1-1-1,-1 1 1,1-1-1,-1 1 1,0-1 0,1 1-1,-1-1 1,0 1 0,0 0-1,0-1 1,0 1-1,-1-1 1,1 1 0,0-1-1,-1 1 1,0 1 0,0 1 17,0 1 1,0-1 0,-1 0 0,1 0-1,-1 0 1,0-1 0,0 1 0,-1 0-1,1-1 1,-1 1 0,0-1-1,0 0 1,0 0 0,0 0 0,0 0-1,-1 0 1,1-1 0,-1 0 0,0 0-1,0 0 1,0 0 0,0 0 0,0-1-1,-4 2 1,1-2 0,1 0 1,0 0-1,-1 0 0,1-1 0,-1 0 1,1 0-1,-1 0 0,1-1 1,0 0-1,-1-1 0,1 1 0,0-1 1,0 0-1,0-1 0,-9-4 0,20 8-32,-1 0 0,0-1 1,0 1-1,1-1 0,-1 0 0,0-1 0,8 0 0,-1-1-30,18 0-168,-1-2-1,43-11 0,-49 13 69,-19 5 141,-14 5 73,-4-1-12,1-1-1,-1 0 1,0-1 0,-1 0 0,1-2-1,-1 0 1,1 0 0,-21 0 0,19-6 3,15 1-25,11 1-22,9 1-22,6 1-7,0-2-1,39-5 0,-63 6 22,0 0 0,0 0 0,0 0 0,1 0-1,-1 0 1,0 0 0,0 0 0,0 0 0,0 0 0,0 0 0,0 0 0,0 0 0,1 0-1,-1 0 1,0 0 0,0 0 0,0 0 0,0 0 0,0 0 0,0 0 0,0-1 0,0 1 0,1 0-1,-1 0 1,0 0 0,0 0 0,0 0 0,0 0 0,0 0 0,0 0 0,0 0 0,0 0 0,0 0-1,0 0 1,0-1 0,0 1 0,1 0 0,-1 0 0,0 0 0,0 0 0,0 0 0,0 0-1,0 0 1,0-1 0,0 1 0,0 0 0,0 0 0,0 0 0,0 0 0,0 0 0,0 0 0,0 0-1,0 0 1,0-1 0,-1 1 0,1 0 0,0 0 0,0 0 0,0 0 0,0 0 0,0 0-1,-9-6 51,-16-1 16,24 7-68,0 0 0,1 0-1,-1 0 1,0 0 0,0 0 0,1 1-1,-1-1 1,0 0 0,0 0-1,1 0 1,-1 1 0,0-1-1,0 0 1,1 1 0,-1-1-1,0 0 1,1 1 0,-1-1 0,1 1-1,-1-1 1,0 1 0,1 0-1,-1-1 1,1 1 0,0-1-1,-1 1 1,1 0 0,-1-1 0,1 1-1,0 0 1,0 0 0,-1-1-1,1 1 1,0 0 0,0 0-1,0-1 1,0 1 0,0 0 0,0 0-1,0 0 1,0-1 0,0 1-1,0 1 1,0-2 14,0 0-42,0 1 29,-1-1 0,1 0 0,0 0 0,0 0 0,0 0 0,-1 0 0,1 0 0,0 0 0,0 1 0,0-1 0,-1 0 0,1 0 0,0 0 0,0 0 0,0 1 0,0-1 0,-1 0 0,1 0 0,0 1 0,0-1 0,0 0 0,0 0 0,0 0 0,0 1 0,0-1 0,0 0 0,0 0 0,0 1 0,0-1 0,0 0 0,0 0 0,0 1 0,0-1 0,0 1-45,0-1 1,0 1-1,0-1 0,0 0 1,0 1-1,-1-1 0,1 1 0,0-1 1,0 1-1,0-1 0,0 0 1,0 1-1,-1-1 0,1 0 1,0 1-1,0-1 0,-1 0 1,1 1-1,0-1 0,-1 0 1,1 1-1,0-1 0,-1 0 0,1 0 1,0 1-1,-1-1 0,0 0-31,1-1 0,0 1-1,-1 0 1,1-1-1,0 1 1,-1 0 0,1-1-1,0 1 1,0 0 0,0-1-1,-1 1 1,1-1-1,0 1 1,0-1 0,0 1-1,0-1 1,0 1-1,0 0 1,0-1 0,-1 1-1,2-1 1,-1 1-1,0-1 1,0 1 0,0-1-1,0-3-507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1.342"/>
    </inkml:context>
    <inkml:brush xml:id="br0">
      <inkml:brushProperty name="width" value="0.05" units="cm"/>
      <inkml:brushProperty name="height" value="0.05" units="cm"/>
    </inkml:brush>
  </inkml:definitions>
  <inkml:trace contextRef="#ctx0" brushRef="#br0">105 3 12011,'-1'2'103,"-1"-1"1,1 1 0,0 0-1,0 0 1,0 0 0,0 0-1,0 0 1,0 0 0,-1 3-1,2-5-73,0 1 0,0 0 0,0 0 0,0-1 0,0 1-1,0 0 1,0 0 0,0-1 0,0 1 0,1 0 0,-1 0-1,0-1 1,0 1 0,1 0 0,-1-1 0,0 1 0,1 0 0,-1-1-1,1 2 1,2 0 15,0 0 0,0 0-1,0 0 1,0 0 0,0-1 0,1 1-1,-1-1 1,0 0 0,1 0 0,5 1-1,6 2-10,1-1 0,-1-1 0,1 0 0,0-1-1,0 0 1,-1-1 0,23-4 0,-28 2 4,0 0 1,-1-1-1,1 0 0,0 0 1,-1-1-1,0 0 0,0-1 1,0 0-1,0-1 1,-1 0-1,0 0 0,11-11 1,-27 23 167,-1 0 1,-1-1-1,1 1 0,-1-2 1,0 1-1,0-2 0,-1 1 1,1-1-1,-1-1 0,-10 2 0,-1 0-155,-1-2 0,1 0 0,0-1 0,0-1 0,-25-3 0,-21-10 32,95 17-128,0-1 0,30-1 1,-46-2 10,0 0 0,0-1 0,-1-1 0,1 0 0,0 0 0,-1-1 0,1 0 0,-1-1 0,13-6 0,-34 15 74,-1 0-1,0-1 0,0 0 0,0 0 0,-1-2 1,1 0-1,-1 0 0,-13 0 0,-113-1 298,138-1-333,-26-2-7,18 0-193,20-2-249,43-6 165,-17 3 80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5.230"/>
    </inkml:context>
    <inkml:brush xml:id="br0">
      <inkml:brushProperty name="width" value="0.05" units="cm"/>
      <inkml:brushProperty name="height" value="0.05" units="cm"/>
    </inkml:brush>
  </inkml:definitions>
  <inkml:trace contextRef="#ctx0" brushRef="#br0">148 61 12787,'0'0'58,"-1"0"1,1 0-1,-1 0 1,1 0-1,-1-1 1,1 1-1,-1 0 1,1 0-1,-1-1 1,1 1-1,-1 0 0,1-1 1,-1 1-1,1-1 1,0 1-1,-1-1 1,1 1-1,0 0 1,-1-1-1,1 1 1,0-1-1,0 1 1,-1-1-1,1 0 1,0 1-1,0-1 1,0 0-1,0 0-39,0 0 1,1 1-1,-1-1 1,1 1-1,-1-1 0,1 0 1,0 1-1,-1-1 0,1 1 1,0 0-1,-1-1 0,1 1 1,0-1-1,-1 1 0,1 0 1,0 0-1,1-1 0,40-8-360,-38 9 448,19-4-82,0-1 0,0-1 0,26-11 0,-83 34 976,20-9-743,1-1 0,-17 5 0,12-7-78,0-2 0,-1 0 0,1-1-1,0-1 1,-1-1 0,1 0 0,-1-1 0,1-2 0,-32-6 0,42 5-202,12 0-26,12-2-41,9 5-26,1 0 1,-1 2-1,0 1 0,1 1 0,-1 1 0,0 1 0,-1 1 0,41 16 1,-65-21 114,0-1 0,1 0 1,-1 0-1,0 0 1,0 0-1,0 0 0,0 0 1,0 1-1,0-1 1,0 0-1,0 0 0,0 0 1,0 0-1,0 1 1,0-1-1,0 0 0,0 0 1,0 0-1,0 0 0,0 0 1,0 1-1,0-1 1,0 0-1,0 0 0,-1 0 1,1 0-1,0 0 1,0 0-1,0 1 0,0-1 1,0 0-1,0 0 1,0 0-1,0 0 0,-1 0 1,1 0-1,0 0 1,0 0-1,0 1 0,0-1 1,0 0-1,0 0 1,-1 0-1,1 0 0,0 0 1,0 0-1,0 0 0,0 0 1,0 0-1,-1 0 1,1 0-1,0 0 0,0 0 1,0 0-1,0 0 1,-1 0-1,1 0 0,0 0 1,-11 3 104,-19 0 65,0-1 0,0-2 0,0-1 0,-55-9 0,64 7-121,122-3-814,29-7-140,-143 17 1211,-16 0-149,-43-11-104,83 10-440,0 0 0,17 1-1,-15-4 288,-1-1 0,1-1-1,25-6 1,-61 23 539,17-10-400,-1-1 0,1 1 0,-1-1 0,-12 6-1,16-9-19,0 0-1,0 0 1,0 0-1,0 0 0,-1 0 1,1-1-1,0 0 1,0 1-1,-1-1 0,1 0 1,0-1-1,-1 1 1,1-1-1,-6-1 0,9 2-14,0 0 0,0 0 0,0 0 0,1 0 0,-1 0 0,0 0 0,0 0 0,0 0 0,0 0 0,0-1 0,0 1 0,0 0-1,0 0 1,0 0 0,0 0 0,0 0 0,0 0 0,0 0 0,0 0 0,0 0 0,1 0 0,-1-1 0,0 1 0,0 0 0,0 0-1,0 0 1,0 0 0,0 0 0,0 0 0,0 0 0,0 0 0,-1-1 0,1 1 0,0 0 0,0 0 0,0 0 0,0 0 0,0 0-1,0 0 1,0 0 0,0 0 0,0 0 0,0-1 0,0 1 0,0 0 0,0 0 0,0 0 0,0 0 0,0 0 0,-1 0 0,1 0-1,0 0 1,0 0 0,0 0 0,0 0 0,0 0 0,0 0 0,0 0 0,0 0 0,-1 0 0,1 0 0,0 0 0,0 0-1,0 0 1,0 0 0,13-2 9,-8 2-85,-1 0 0,0 1 0,0-1 0,1 1 0,-1 0 0,4 1 0,-7-2 74,-1 0 1,0 0-1,0 0 0,1 0 0,-1 0 0,0 1 0,0-1 0,1 0 0,-1 0 0,0 0 0,0 0 0,0 0 0,1 0 0,-1 0 0,0 0 0,0 0 0,0 1 0,1-1 0,-1 0 0,0 0 0,0 0 0,0 0 0,0 1 1,1-1-1,-1 0 0,0 0 0,0 1 0,0-1 0,0 0 0,0 0 0,0 0 0,0 1 0,0-1 0,0 0 0,0 0 0,0 1 0,0-1 0,0 0 0,0 0 0,0 1 0,0-1 0,0 0 0,0 0 0,0 1 0,0-1 21,0 0-1,-1 0 0,1 0 0,0 0 1,0 0-1,-1 0 0,1 0 0,0 0 1,0 0-1,-1 0 0,1 0 0,0 0 1,0 0-1,-1 0 0,1 0 0,0 0 1,0-1-1,0 1 0,-1 0 0,1 0 1,0 0-1,0 0 0,-1 0 1,1-1-1,0 1 0,0 0 0,0 0 1,0 0-1,-1-1 0,1 1 0,0 0 1,0 0-1,0 0 0,0-1 0,9 3-189,-5-1 226,-8-2 280,4 1-333,0 0 0,-1 0 0,1 0 0,0 0 0,0 0 0,0 0 0,-1-1 0,1 1 0,0 0 0,0 0 0,0 0 1,-1 0-1,1 0 0,0 0 0,0 0 0,0 0 0,-1 0 0,1 0 0,0 1 0,0-1 0,0 0 0,-1 0 0,1 0 0,0 0 0,0 0 0,0 0 0,0 0 0,-1 0 0,1 1 0,0-1 0,0 0 0,0 0 0,0 0 0,0 0 0,-1 0 1,1 1-1,0-1 0,0 0 0,0 0 0,0 0 0,0 0 0,0 1 0,-4 5 158,3-6-9,1 0-141,-1 0 1,1 0 0,-1 0 0,1 0-1,0 0 1,-1-1 0,1 1-1,-1 0 1,1 0 0,-1 0 0,1 0-1,0 0 1,-1 0 0,1 1-1,-1-1 1,1 0 0,0 0-1,-1 0 1,1 0 0,-1 0 0,1 1-1,0-1 1,-1 0 0,1 0-1,0 0 1,-1 1 0,1-1 0,0 0-1,-1 1 1,1-1 0,0 0-1,0 1 1,-1-1 0,1 0-1,0 1 1,0-1 0,-1 1-50,-5-2-934,1 0 785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25.512"/>
    </inkml:context>
    <inkml:brush xml:id="br0">
      <inkml:brushProperty name="width" value="0.05" units="cm"/>
      <inkml:brushProperty name="height" value="0.05" units="cm"/>
    </inkml:brush>
  </inkml:definitions>
  <inkml:trace contextRef="#ctx0" brushRef="#br0">60 145 12291,'-21'-1'1479,"21"0"-1446,-1 1 0,1 0 1,-1 0-1,1 0 0,-1 0 1,1 0-1,-1 0 1,1 0-1,-1 0 0,1 0 1,-1 0-1,1 0 1,0 0-1,-1 0 0,1 0 1,-1 1-1,1-1 0,-1 0 1,1 0-1,-1 0 1,1 1-1,-1-1 0,1 0 1,0 1-1,-1-1 0,1 0 1,0 1-1,-1-1 1,1 0-1,0 1 0,-1-1 1,1 1-1,0 0 1,0-1-18,1 0 1,-1 1 0,0-1 0,1 0 0,-1 1 0,1-1 0,-1 0 0,1 1 0,-1-1 0,1 0 0,-1 0 0,1 0 0,-1 0 0,1 1 0,-1-1 0,1 0 0,-1 0 0,1 0-1,-1 0 1,1 0 0,-1 0 0,1 0 0,-1 0 0,1-1 0,0 1 0,-1 0 0,1 0 0,-1 0 0,0-1 0,1 1 0,-1 0 0,1 0 0,-1-1 0,1 1 0,-1 0 0,1-1-1,21-12 48,-16 8-42,0 0 0,0 0 0,-1-1 1,0 0-1,0 0 0,0 0 0,-1-1 0,1 1 0,-2-1 0,1 0 0,-1 0 0,0-1 0,0 1 0,-1 0 0,0-1 0,1-8 0,-3 16-14,0-1 0,0 0 0,0 1 0,0-1 0,0 0-1,0 0 1,0 1 0,0-1 0,0 0 0,0 1 0,0-1 0,0 0 0,0 1 0,-1-1 0,1 0-1,0 1 1,-1-1 0,1 0 0,0 1 0,-1-1 0,1 1 0,-1-1 0,1 1 0,0-1 0,-1 1-1,0-1 1,0 1 2,0-1-1,0 1 1,0 0-1,1 0 0,-1 0 1,0 1-1,0-1 1,0 0-1,0 0 0,1 0 1,-1 0-1,0 1 1,0-1-1,0 0 0,1 1 1,-1-1-1,-1 2 1,-2 1 26,-1 0 0,1 0 0,0 1 1,0 0-1,-5 7 0,1 0-8,1 1-1,1-1 1,-6 15 0,11-23-31,-1 1 0,1 0 0,-1 0 0,1 0 0,0 0 0,1 0 0,-1 0 0,1 0 0,0 0 0,0 1 0,0-1 0,0 0 0,1 0 0,1 5 0,-2-8 2,0-1 0,0 0 1,0 0-1,1 1 1,-1-1-1,0 0 0,0 0 1,0 1-1,1-1 1,-1 0-1,0 0 1,1 0-1,-1 1 0,0-1 1,0 0-1,1 0 1,-1 0-1,0 0 0,1 0 1,-1 0-1,0 1 1,1-1-1,-1 0 0,0 0 1,1 0-1,-1 0 1,0 0-1,1 0 1,-1 0-1,0-1 0,1 1 1,-1 0-1,0 0 1,1 0-1,-1 0 0,0 0 1,1 0-1,-1-1 1,0 1-1,0 0 1,1 0-1,-1 0 0,0-1 1,0 1-1,1 0 1,-1 0-1,0-1 0,0 1 1,1-1-1,11-13-3,-7 5 2,0 0 0,-1 0 0,0-1 0,3-9 0,-5 15 9,-1-1-1,0 1 1,0-1-1,0 1 0,-1-1 1,1 1-1,-1-1 0,0 1 1,0-1-1,-1 1 1,-1-7-1,2 11-5,0 0 0,0-1 0,0 1 0,0 0 0,-1-1 0,1 1-1,0 0 1,0-1 0,0 1 0,-1 0 0,1 0 0,0-1 0,-1 1 0,1 0 0,0 0 0,0 0 0,-1-1 0,1 1 0,0 0 0,-1 0 0,1 0 0,0 0-1,-1 0 1,1 0 0,-1 0 0,1 0 0,0 0 0,-1-1 0,1 2 0,0-1 0,-1 0 0,1 0 0,0 0 0,-1 0 0,1 0 0,0 0 0,-1 0 0,1 0-1,0 0 1,-1 1 0,1-1 0,0 0 0,-1 0 0,1 0 0,0 1 0,-1-1 0,1 0 0,0 0 0,0 1 0,0-1 0,-1 0 0,1 1 0,0-1 0,0 0-1,0 1 1,0-1 0,-1 1 0,-12 17 30,4 0-26,0 1-1,2-1 1,0 1-1,0 1 0,2-1 1,1 1-1,0 0 1,-1 33-1,7-35-9,-2-18 5,1 0-1,-1 1 1,0-1 0,0 0-1,0 1 1,0-1 0,0 0-1,1 0 1,-1 1 0,0-1-1,0 0 1,1 0-1,-1 1 1,0-1 0,0 0-1,1 0 1,-1 0 0,0 1-1,1-1 1,-1 0 0,0 0-1,0 0 1,1 0-1,-1 0 1,1 0 0,0 0-1,1 0 1,-1-1-1,1 0 1,-1 1-1,0-1 1,1 0-1,-1 1 0,0-1 1,0 0-1,0 0 1,0 0-1,0 0 1,0 0-1,0-1 1,0 1-1,0 0 1,1-2-1,5-7 1,1-1 1,-2 0-1,1 0 0,-2 0 0,1-1 1,-2 0-1,1 0 0,-2 0 0,0-1 0,0 1 1,1-16-1,-4 27 0,0 1 0,0 0 0,0 0 1,0 0-1,0-1 0,0 1 0,0 0 0,0 0 0,0-1 0,1 1 1,-1 0-1,0 0 0,-1-1 0,1 1 0,0 0 0,0 0 1,0 0-1,0-1 0,0 1 0,0 0 0,0 0 0,0-1 1,0 1-1,0 0 0,0 0 0,-1 0 0,1-1 0,0 1 0,0 0 1,0 0-1,0 0 0,-1 0 0,1 0 0,0-1 0,0 1 1,0 0-1,-1 0 0,1 0 0,0 0 0,0 0 0,0 0 0,-1 0 1,1 0-1,0 0 0,-1 0 0,-9 9 13,-10 20 6,6-5-16,2 1 1,1 0-1,1 1 0,-10 37 1,18-42-5,2-21 1,0 0 0,1 0 0,-1 0-1,0 0 1,0 0 0,1 0 0,-1 0 0,0 0 0,1 0 0,-1 0 0,0 0-1,0 0 1,1 0 0,-1 0 0,0-1 0,0 1 0,1 0 0,-1 0 0,0 0 0,0 0-1,0 0 1,1-1 0,-1 1 0,0 0 0,0 0 0,0-1 0,1 1 0,-1 0 0,0 0-1,0 0 1,0-1 0,0 1 0,0 0 0,0-1 0,21-34-16,32-92-142,-76 182 69,15-38 102,0 0-1,1 1 1,1 0-1,1 0 0,-4 23 1,10-39 11,3-6-6,9-17 5,12-28-18,1-15 11,-27 86 10,-36 109 68,31-116-16,6-25 2,4-22 18,-4 31-98,4-22 52,-1 1-3,3-35 0,-21 128-61,11-11-36,14-78 6,7-39-135,10-59 0,-59 236 57,48-181 152,-9 40-224,-1-1 0,4-29-1,-9 39 37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28.224"/>
    </inkml:context>
    <inkml:brush xml:id="br0">
      <inkml:brushProperty name="width" value="0.05" units="cm"/>
      <inkml:brushProperty name="height" value="0.05" units="cm"/>
    </inkml:brush>
  </inkml:definitions>
  <inkml:trace contextRef="#ctx0" brushRef="#br0">197 194 10634,'1'1'119,"-1"-1"-1,0 1 0,0 0 1,0-1-1,0 1 1,1 0-1,-1 0 0,0-1 1,0 1-1,0 0 0,-1-1 1,1 1-1,0 0 1,0 0-1,0-1 0,0 1 1,-1 0-1,0 1 0,1-3-52,-1 1-1,1-1 0,-1 1 0,1-1 0,0 1 1,-1-1-1,1 0 0,0 1 0,-1-1 0,1 1 1,0-1-1,0 0 0,-1 1 0,1-1 0,0 0 1,0 1-1,0-1 0,0 0 0,0 1 0,0-1 1,0-1-1,-1-7 186,-1 0 0,0 0 1,-5-14-1,6 19-214,-1 1 0,1 0 0,-1-1 0,0 1 0,0 0-1,0 0 1,0 0 0,0 0 0,-1 0 0,1 0 0,-6-4 0,7 7-32,0-1 0,0 1 0,0-1 0,0 1 0,0-1-1,0 1 1,0 0 0,0-1 0,0 1 0,0 0 0,0 0 0,0 0 0,0 0 0,0 0-1,0 0 1,0 0 0,0 0 0,-1 0 0,1 0 0,0 1 0,0-1 0,0 0 0,-1 2 0,0-1-5,0 0 1,0 1-1,0-1 1,0 1-1,1 0 1,-1 0-1,0 0 1,1-1-1,-3 6 1,1-2-22,0 1 0,0 0-1,1 0 1,0 0 0,0 0 0,-2 13 0,3-18 16,1 0-1,0 0 1,0 0 0,0 0 0,0 0 0,0 1-1,0-1 1,0 0 0,0 0 0,0 0 0,1 0-1,-1 0 1,0 0 0,1 0 0,0 1 0,-1-2 3,0 0 0,1 0 0,-1 0-1,0 0 1,1 0 0,-1 1 0,0-1 0,1 0 0,-1 0 0,0 0 0,0 0 0,1 0 0,-1-1 0,0 1 0,1 0 0,-1 0 0,0 0 0,1 0 0,-1 0 0,0 0-1,0 0 1,1-1 0,-1 1 0,0 0 0,0 0 0,1 0 0,-1-1 0,0 1 0,0 0 0,1 0 0,-1-1 0,21-28-48,-14 18 59,-1-1 1,0 0-1,-1-1 1,0 1-1,-1-1 1,0 0-1,-1 0 1,-1 0-1,2-17 1,-4 30-6,0-1 0,0 1-1,0-1 1,0 1 0,0-1 0,0 0 0,0 1 0,0-1 0,0 1 0,0-1 0,0 1 0,0-1 0,0 0 0,0 1 0,-1-1-1,1 1 1,0-1 0,0 1 0,-1-1 0,1 1 0,0-1 0,-1 1 0,1-1 0,-1 1 0,1 0 0,0-1 0,-1 1 0,1-1 0,-1 1-1,1 0 1,-1 0 0,1-1 0,-1 1 0,1 0 0,-1 0 0,0-1 0,1 1 0,-1 0 0,1 0 0,-1 0 0,1 0 0,-1 0-1,0 0 1,1 0 0,-1 0 0,1 0 0,-1 0 0,0 0 0,1 1 0,-1-1 0,1 0 0,-1 0 0,1 1 0,-1-1 0,1 0 0,-1 0-1,1 1 1,-1-1 0,1 1 0,-1-1 0,1 1 0,-6 3 27,1 0 1,0 0-1,0 0 0,-6 8 1,-4 5 59,1 1 0,1 0 0,1 1 1,0 1-1,1 0 0,1 0 0,-10 33 0,42-92 244,44-114-271,-58 140-50,-8 24-12,-6 21-3,-7 22 7,11-42 30,10-35 24,16-55 107,-46 125 157,15-27-214,5-13-12,0 1 1,-1-1-1,0 1 0,-5 8 1,15-69 667,-1 34-648,-4 17-65,-1 13-42,0 14 32,-1-25-42,0 0 0,0 0 0,0 0 1,0 0-1,0-1 0,0 1 0,0 0 0,0 0 0,0 0 1,0 0-1,0 0 0,0 0 0,0 0 0,0 0 1,0 0-1,0 0 0,0 0 0,0 0 0,0 0 1,0 0-1,0 0 0,0 0 0,0-1 0,0 1 0,1 0 1,-1 0-1,0 0 0,0 0 0,0 0 0,0 0 1,0 0-1,0 0 0,0 0 0,0 0 0,0 0 0,0 0 1,0 0-1,0 0 0,0 0 0,0 0 0,0 0 1,1 0-1,-1 0 0,0 0 0,0 0 0,0 0 1,0 0-1,0 0 0,0 0 0,0 0 0,0 0 0,0 0 1,0 0-1,0 0 0,0 0 0,0 0 0,0 0 1,0 0-1,0 0 0,1 0 0,-1 1 0,0-1 0,5-17 44,-3 5-25,-2 8-18,1 0-1,0 0 0,0 0 0,0 0 0,0 1 1,0-1-1,1 0 0,3-6 0,-4 11-1,-1-1 1,0 1-1,1-1 0,-1 1 0,1 0 0,-1-1 0,0 1 1,0-1-1,1 1 0,-1 0 0,0-1 0,0 1 0,0 0 1,1-1-1,-1 1 0,0 0 0,0-1 0,0 1 1,0 0-1,0-1 0,-1 1 0,1 0 0,0-1 0,0 1 1,-1 0-1,0 26 3,0-24 10,3-7-6,3-16-10,2-9-28,-12 57-5,-26 109 33,35-177 50,1 21-44,13-43 0,-17 86-96,-10 40 57,12-85-31,2 0 0,0 1 0,8-23 0,-17 82-181,-6-3 228,12-61-38,0 17 39,-2 3-2,1 0 0,0 0-1,0 1 1,1-1-1,-1 1 1,1-1-1,0 1 1,5-8-1,-7 22-31,0 0 1,-2 20-1,-2-1 58,19-68-16,-3 4-67,-20 78-49,6-41 147,2-7-9,2-15 0,0 4 15,-1 15 4,0 9 17,2-49 55,-4 38-102,0 4-6,1-1 8,0 0 0,0 0 0,0 0-1,0 0 1,0 0 0,0 0 0,0 0 0,0 0 0,0 0-1,0 0 1,0 0 0,0 0 0,0 0 0,0 0-1,0-1 1,0 1 0,0 0 0,0 0 0,0 0-1,0 0 1,0 0 0,0 0 0,0 0 0,0 0-1,0 0 1,-1 0 0,1 0 0,0 0 0,0 0-1,0 0 1,0 0 0,0 0 0,0 0 0,0 0-1,0 0 1,0 0 0,0 0 0,0 0 0,0 0-1,0 0 1,0 0 0,0 0 0,-1 0 0,1 0-1,0 0 1,0 0 0,0 0 0,0 0 0,0 0-1,0 0 1,0 0 0,0 0 0,0 0 0,0 0-1,0 0 1,0 0 0,0 0 0,0 0 0,0 0-1,0 0 1,-1 0 0,0-9 55,2 5-40,4 17-21,-3-4-1,2 1 0,5-22-1,-5 7-3,-2 6 2,-2 13 1,-7 22 54,3-59 117,0 18-149,2 21-59,3-18-127,-1 1 0,1-1-1,-1 0 1,1 1 0,-1-1 0,0 0 0,0 0 0,0 1 0,0-1 0,0 0 0,0 1 0,-1-4 0,-1 0-223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6.338"/>
    </inkml:context>
    <inkml:brush xml:id="br0">
      <inkml:brushProperty name="width" value="0.05" units="cm"/>
      <inkml:brushProperty name="height" value="0.05" units="cm"/>
    </inkml:brush>
  </inkml:definitions>
  <inkml:trace contextRef="#ctx0" brushRef="#br0">1 11 6905,'0'0'969,"0"-3"-489,3 0-144,0-1 832,2 4-664,2 0-80,2 3 0,5 1-64,2 2-207,3-3-25,5-3-72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6.773"/>
    </inkml:context>
    <inkml:brush xml:id="br0">
      <inkml:brushProperty name="width" value="0.05" units="cm"/>
      <inkml:brushProperty name="height" value="0.05" units="cm"/>
    </inkml:brush>
  </inkml:definitions>
  <inkml:trace contextRef="#ctx0" brushRef="#br0">1 1 10026,'0'2'104,"1"-1"0,0 1 0,-1-1 0,1 1-1,0-1 1,0 1 0,0-1 0,0 1 0,0-1 0,0 0-1,0 0 1,0 1 0,0-1 0,1 0 0,-1 0 0,0 0-1,1 0 1,-1-1 0,3 2 0,-2-2-58,0 1-1,0-1 1,0 0 0,0 0 0,0 0-1,0 0 1,1 0 0,-1-1 0,0 1-1,0-1 1,0 1 0,0-1 0,0 0-1,0 0 1,3-1 0,-2 0-25,1 1 0,0 0-1,-1 0 1,1 0 0,0 0 0,7 0 0,19-4-1121,-17-1 765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7.646"/>
    </inkml:context>
    <inkml:brush xml:id="br0">
      <inkml:brushProperty name="width" value="0.05" units="cm"/>
      <inkml:brushProperty name="height" value="0.05" units="cm"/>
    </inkml:brush>
  </inkml:definitions>
  <inkml:trace contextRef="#ctx0" brushRef="#br0">144 24 11771,'-8'-4'355,"0"1"1,0 0-1,0 0 1,-1 0-1,1 1 1,-1 0-1,1 1 1,-1 0-1,0 0 1,1 1-1,-1 0 1,0 0 0,0 1-1,-16 4 1,48 8-398,5 0 8,0-1 0,1-2 0,60 14 0,-87-23 267,-11 0-75,-15 0 51,7-2-122,0-1 0,0 0-1,0-1 1,0-1 0,1-1 0,-21-8-1,37 13-88,0 0-1,0 0 1,0 0 0,0 0-1,0 0 1,0 0 0,0 0-1,0 0 1,0 0-1,0 0 1,0 0 0,0 0-1,0 0 1,0 0-1,1 0 1,-1 0 0,0 0-1,0 0 1,0 0 0,0 0-1,0 0 1,0 0-1,0 0 1,0 0 0,0 0-1,0 0 1,0 0 0,0 0-1,0-1 1,0 1-1,0 0 1,0 0 0,0 0-1,0 0 1,0 0 0,0 0-1,0 0 1,1 0-1,-1 0 1,0 0 0,0 0-1,0 0 1,0 0-1,0 0 1,0 0 0,0 0-1,0-1 1,12 2-62,18 3-10,-5 1 66,1-2 0,25 1 0,-71-14 214,-19 0-81,20 4-114,-30-5-1,49 11-11,-1 0-1,1 0 1,0 0-1,0 0 1,0 0-1,0 0 1,0 0-1,-1-1 1,1 1-1,0 0 1,0 0-1,0 0 1,0 0-1,-1 0 1,1 0-1,0 0 1,0 0-1,0 0 1,0 0-1,-1 0 1,1 0-1,0 0 1,0 0-1,0 0 1,0 0-1,-1 0 1,1 0-1,0 1 1,0-1-1,0 0 1,0 0-1,-1 0 1,1 0-1,0 0 1,0 0-1,0 0 1,0 1-1,0-1 1,0 0-1,0 0 0,-1 0 1,1 0-1,0 0 1,0 1-1,0-1 1,0 0-1,0 0 1,0 0-1,0 0 1,0 1-1,0-1 1,0 0-1,0 0 1,0 0-1,0 0 1,0 1-1,0-1 1,0 0-1,0 0 1,0 0-1,0 0 1,0 1-1,0-1 1,0 0-1,9 8-66,1-4 30,-1 0 1,1-1 0,-1-1 0,14 3 0,-20-4 42,0-1 1,1 1-1,-1-1 0,0 0 1,0 0-1,0 0 0,0 0 1,0-1-1,0 1 0,1-1 1,-1 0-1,0 1 0,0-2 1,-1 1-1,1 0 0,0 0 1,5-4-1,-8 5-1,0 0 0,0-1 0,1 1 0,-1 0 0,0 0 0,0 0 0,0 0 0,0 0-1,0-1 1,0 1 0,1 0 0,-1 0 0,0 0 0,0 0 0,0-1 0,0 1 0,0 0 0,0 0 0,0 0 0,0 0 0,0-1-1,0 1 1,0 0 0,0 0 0,0 0 0,0-1 0,0 1 0,0 0 0,0 0 0,0 0 0,0-1 0,0 1 0,0 0 0,0 0-1,0 0 1,0 0 0,-1-1 0,1 1 0,-8-4 107,-11 2 59,-35 6 81,51-4-250,0 1 0,0-1-1,0 1 1,0 0 0,0 0-1,0 0 1,0 0-1,0 1 1,0-1 0,1 1-1,-1-1 1,1 1 0,-1 0-1,-2 3 1,12-9-388,-7 4 367,1-1 0,-1 0 0,1 1 0,-1-1-1,1 0 1,-1 1 0,1-1 0,-1 0 0,0 1 0,1-1 0,-1 0 0,0 0 0,0 1 0,1-1 0,-1 0 0,0 0 0,0 0 0,0 0 0,0 1 0,0-1 0,0 0 0,0-1 0,-4-14-80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125"/>
    </inkml:context>
    <inkml:brush xml:id="br0">
      <inkml:brushProperty name="width" value="0.05" units="cm"/>
      <inkml:brushProperty name="height" value="0.05" units="cm"/>
    </inkml:brush>
  </inkml:definitions>
  <inkml:trace contextRef="#ctx0" brushRef="#br0">1 1 15339,'8'7'1505,"14"-7"-913,4 0-256,10 0 528,4-2-416,10 1 1553,0-2-1577,5 2-64,-2 1 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53.440"/>
    </inkml:context>
    <inkml:brush xml:id="br0">
      <inkml:brushProperty name="width" value="0.05" units="cm"/>
      <inkml:brushProperty name="height" value="0.05" units="cm"/>
    </inkml:brush>
  </inkml:definitions>
  <inkml:trace contextRef="#ctx0" brushRef="#br0">191 485 14107,'0'1'80,"-1"-1"0,1 1 0,-1-1 0,1 1 0,-1-1 0,1 1 1,-1-1-1,0 1 0,1-1 0,-1 1 0,1-1 0,-1 0 0,0 1 0,1-1 0,-1 0 0,0 0 0,0 0 0,1 0 0,-1 1 1,0-1-1,1 0 0,-1 0 0,-1 0 0,2-1-24,0 0 0,-1 1 0,1-1 0,0 0 0,0 1 0,0-1 0,0 0 0,0 1 0,-1-1 0,1 0 0,0 1-1,1-1 1,-1 0 0,0 1 0,0-1 0,0 0 0,0 1 0,0-1 0,1 0 0,15-42 940,-14 40-896,33-82 522,-8 18-461,42-73 0,-69 140-164,-56 102-74,30-68 88,-2-1-1,-1-1 1,-1-2 0,-2-1-1,-61 43 1,83-64-11,-10 6 1,20-18 1,12-11 0,187-261 97,-92 120-56,-102 148-46,-2 4 1,0 0-1,0 0 1,0 0-1,0 0 1,1 0-1,7-5 1,-10 8 2,-1 1 0,0 0-1,0 0 1,0 0 0,1-1 0,-1 1 0,0 0 0,1 0 0,-1 0 0,0 0 0,0 0-1,1 0 1,-1 0 0,0 0 0,0-1 0,1 1 0,-1 0 0,0 0 0,1 0-1,-1 0 1,0 0 0,1 1 0,-1-1 0,0 0 0,0 0 0,1 0 0,-1 0 0,0 0-1,0 0 1,1 0 0,-1 0 0,0 1 0,0-1 0,1 0 0,-1 0 0,0 0-1,0 1 1,1-1 0,-1 0 0,0 0 0,0 1 0,0-1 0,0 0 0,0 0 0,1 1-1,-1-1 1,0 0 0,0 0 0,0 1 0,0-1 0,0 0 0,0 1 0,0-1-1,0 0 1,0 0 0,0 1 0,0-1 0,0 1 0,-2 20 0,-13 32 18,-2-1 0,-29 61 0,23-58-31,12-33-349,8-22-288,2-12 346,3-5 95,2-5-67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53.858"/>
    </inkml:context>
    <inkml:brush xml:id="br0">
      <inkml:brushProperty name="width" value="0.05" units="cm"/>
      <inkml:brushProperty name="height" value="0.05" units="cm"/>
    </inkml:brush>
  </inkml:definitions>
  <inkml:trace contextRef="#ctx0" brushRef="#br0">26 90 14291,'-2'-1'99,"1"1"0,0 0-1,-1-1 1,1 1 0,0-1 0,-1 0-1,1 1 1,0-1 0,0 0 0,0 0 0,0 0-1,0 0 1,0 0 0,0 0 0,0 0-1,0 0 1,0 0 0,0 0 0,1 0-1,-1-1 1,0 1 0,1 0 0,-1-1 0,0-1-1,1 2-40,0 0 0,1 0 0,-1-1 0,0 1 0,0 0 0,1 0 1,-1-1-1,0 1 0,1 0 0,-1 0 0,1 0 0,0 0 0,-1 0 0,1-1 0,0 1 0,0 0 0,-1 1 0,1-1 0,0 0 0,0 0 0,0 0 0,0 0 0,0 1 0,1-1 0,-1 0 0,0 1 0,2-1 0,16-7-33,1 1 0,-1 2 0,1 0 0,0 1 0,0 0 1,0 2-1,1 1 0,34 1 0,-53 0-22,0 1-1,0-1 1,0 1 0,0-1 0,0 1 0,0 0 0,0 0 0,0-1-1,0 2 1,0-1 0,-1 0 0,1 0 0,0 0 0,-1 1 0,1-1 0,-1 1-1,1-1 1,-1 1 0,0 0 0,0 0 0,1-1 0,-1 1 0,-1 0-1,1 0 1,0 0 0,0 0 0,-1 0 0,1 3 0,2 6 24,-1 1 0,-1 0 0,0 22-1,-1-17-2,-2 146-252,-2-43-699,4-103 669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5.953"/>
    </inkml:context>
    <inkml:brush xml:id="br0">
      <inkml:brushProperty name="width" value="0.05" units="cm"/>
      <inkml:brushProperty name="height" value="0.05" units="cm"/>
    </inkml:brush>
  </inkml:definitions>
  <inkml:trace contextRef="#ctx0" brushRef="#br0">251 295 10178,'0'0'213,"0"1"0,0-1-1,-1 0 1,1 1 0,0-1 0,0 0-1,-1 1 1,1-1 0,0 0-1,-1 1 1,1-1 0,0 0 0,-1 0-1,1 1 1,-1-1 0,1 0 0,0 0-1,-1 0 1,1 0 0,-1 1-1,1-1 1,0 0 0,-1 0 0,1 0-1,-1 0 1,1 0 0,-1 0 0,1 0-1,0 0 1,-1 0 0,1 0-1,-1 0 1,1-1 0,0 1 0,-1 0-1,1 0 1,-1 0 0,1 0-1,0-1 1,-1 1 0,1 0 0,0 0-1,-1-1 1,-8-22 1361,2 1-1452,4 17-102,1 1 1,-1 0-1,0 0 0,0 0 1,0 1-1,-1-1 0,1 1 1,-1 0-1,0-1 0,0 2 1,0-1-1,0 0 0,0 1 1,0 0-1,-7-2 0,9 3-20,0 0 0,-1 1 1,1 0-1,0 0 0,-1-1 0,1 1 0,-1 1 0,1-1 0,0 0 0,-1 1 0,1-1 0,-1 1 0,1-1 0,0 1 0,0 0 0,0 0 0,-1 0 0,1 1 0,0-1 0,0 0 0,0 1 0,1-1 0,-1 1 0,0 0 0,1 0 0,-1-1 0,1 1 0,-1 0 0,1 0 0,0 0 1,0 1-1,-2 3 0,1-2-13,0 0 0,1 0 1,-1 0-1,1 0 1,0 0-1,0 0 1,1 0-1,-1 0 1,1 1-1,0-1 0,0 0 1,0 0-1,0 1 1,1-1-1,0 0 1,2 6-1,-2-8 3,-1 0-1,2 0 1,-1 0-1,0 0 1,0 0 0,1 0-1,-1 0 1,0-1-1,1 1 1,0-1-1,-1 1 1,1-1 0,0 0-1,0 1 1,0-1-1,0 0 1,0 0 0,0 0-1,0-1 1,0 1-1,1 0 1,-1-1 0,0 1-1,0-1 1,0 0-1,1 0 1,-1 0-1,0 0 1,0 0 0,1 0-1,3-2 1,-1 1-10,0 0 1,0-1 0,-1 0-1,1 0 1,0 0 0,0-1-1,-1 1 1,0-1 0,1 0-1,5-6 1,-8 8 20,0-1 0,-1 1 0,1-1 0,-1 1 0,1-1 0,-1 0 0,0 1-1,0-1 1,0 0 0,0 0 0,0 0 0,0 0 0,0 0 0,0 0 0,-1 0 0,1 0 0,-1 0 0,0 0 0,0-1 0,1 1 0,-1 0 0,-1 0-1,1 0 1,0 0 0,0 0 0,-1 0 0,0-4 0,0 4 4,-1 1-1,1 0 1,0-1 0,0 1-1,-1 0 1,1-1 0,-1 1-1,1 0 1,-1 0 0,1 0-1,-1 0 1,1 0 0,-1 1-1,0-1 1,0 0 0,1 1-1,-1-1 1,0 1 0,0 0-1,0 0 1,0 0 0,0-1-1,1 2 1,-3-1 0,-4 0 3,1 1 1,0 0-1,0 0 1,0 1 0,-7 2-1,5-1-11,1 1 0,0 0 0,0 0 1,0 1-1,1-1 0,-1 2 0,1-1 0,0 1 0,1 0 0,-1 1 0,1-1 0,1 1 1,-1 0-1,1 1 0,1 0 0,-1-1 0,-5 15 0,9-21-1,1 1 1,-1-1-1,1 0 0,-1 1 1,1-1-1,0 0 0,0 1 1,-1-1-1,1 1 0,0-1 1,0 1-1,0-1 0,0 0 1,1 1-1,-1-1 0,0 1 1,1-1-1,-1 0 0,1 1 1,-1-1-1,1 0 0,-1 1 1,1-1-1,0 0 0,0 0 1,0 0-1,0 0 0,0 1 1,0-1-1,0 0 0,0-1 1,0 1-1,0 0 0,0 0 1,1 0-1,-1-1 0,0 1 1,1-1-1,-1 1 0,0-1 1,1 1-1,-1-1 0,1 0 1,-1 0-1,0 0 0,2 0 1,4 1-13,0-1 0,0-1 1,0 1-1,-1-1 0,1 0 1,0-1-1,-1 0 0,10-3 1,-2-2 14,0 1 0,0-2 0,0 0 0,-1-1 0,0 0 0,-1 0 1,0-2-1,-1 0 0,0 0 0,0-1 0,15-23 0,-25 34 12,0-1-1,0 0 0,0 0 1,0 0-1,0 0 1,0 0-1,0 0 1,-1 0-1,1-1 1,-1 1-1,0 0 1,0 0-1,0 0 1,0-1-1,0 1 0,0-2 1,-1 3-2,1 0-1,-1 0 1,1 0 0,-1 0 0,1 0-1,-1 0 1,0 0 0,1 0 0,-1 0-1,0 1 1,0-1 0,0 0 0,0 1-1,1-1 1,-1 1 0,0-1 0,0 1-1,0-1 1,0 1 0,0-1 0,0 1-1,-2 0 1,-3-1 16,1 0-1,-1 1 1,1 0-1,-1 1 1,1-1 0,-1 1-1,1 0 1,0 0-1,0 1 1,-11 3 0,5 1-10,0-1 0,1 2 0,-16 10 0,22-14-20,0 1 0,1-1 0,-1 0-1,0 1 1,1 0 0,0 0-1,0 0 1,0 0 0,1 0-1,-1 1 1,-2 5 0,5-9 1,-1 0 0,1-1 0,0 1 0,0 0 1,-1-1-1,1 1 0,0 0 0,0 0 0,0-1 0,0 1 0,0 0 0,0-1 1,0 1-1,0 0 0,0 0 0,0-1 0,0 1 0,1 0 0,-1-1 0,0 1 1,0 0-1,1-1 0,-1 1 0,0 0 0,1-1 0,-1 1 0,1-1 0,-1 1 1,1-1-1,-1 1 0,2 0 0,-1 0-3,1-1 0,0 0 0,-1 1 0,1-1 0,-1 0 1,1 0-1,0 0 0,-1 0 0,1 0 0,0 0 0,-1-1 0,1 1 0,1-1 0,5-1-20,0-1 0,0 0 0,-1 0 0,12-8 0,-10 5 9,-1 0-1,0-1 1,13-15 0,-18 19 20,0 0 1,-1-1-1,1 1 1,-1-1-1,0 1 1,0-1 0,-1 0-1,1 0 1,-1 0-1,0 0 1,0 0-1,1-7 1,-2 9-1,0 0-1,0 1 1,0-1 0,-1 1 0,1-1-1,0 1 1,-1-1 0,1 1 0,-1-1-1,0 1 1,0-1 0,1 1-1,-1 0 1,0-1 0,0 1 0,0 0-1,0 0 1,-1 0 0,1 0 0,0 0-1,0 0 1,-1 0 0,1 0 0,0 0-1,-1 1 1,1-1 0,-1 0 0,1 1-1,-1-1 1,1 1 0,-1 0 0,1 0-1,-1-1 1,-1 1 0,-5-1-1,-1 1 0,1-1 0,0 2 1,-1-1-1,-8 2 0,7 0-9,1 0 0,-1 1-1,1 0 1,0 1 0,-14 6 0,18-7-4,1-1 1,0 1-1,0 0 1,0-1-1,0 2 1,0-1-1,1 0 1,0 1-1,-1 0 1,1 0-1,0 0 1,-3 7-1,5-10 6,1-1-1,-1 1 1,1 0 0,0 0-1,-1 0 1,1 0 0,0 0-1,-1 0 1,1 0 0,0 0-1,0 0 1,0 0 0,0 0-1,0 0 1,0-1 0,0 1-1,1 0 1,-1 0-1,0 0 1,0 0 0,1 0-1,-1 0 1,0 0 0,1 0-1,-1 0 1,2 0 0,-1 0-5,0 0 1,1 0-1,-1 0 1,0 0-1,1-1 1,-1 1-1,1 0 1,-1-1-1,1 1 0,-1-1 1,1 0-1,0 1 1,-1-1-1,3 0 1,3 0-32,0 0-1,0-1 1,0 0 0,1 0 0,12-4-1,-6 0-7,0-2 0,0 1-1,-1-2 1,0 0 0,16-12-1,-21 14 46,-1 0-1,0-1 0,-1 0 0,1 0 0,-1 0 0,0-1 1,-1 1-1,0-1 0,7-15 0,-11 21 12,-1 1 0,1-1-1,0 0 1,-1 1-1,0-1 1,1 0 0,-1 0-1,0 1 1,0-1 0,0 0-1,0 0 1,0 1 0,0-1-1,0 0 1,-1 0-1,1 1 1,-2-3 0,2 3-3,-1 0-1,0 0 1,1 0 0,-1 1 0,0-1 0,0 0-1,0 1 1,1-1 0,-1 1 0,0-1 0,0 1-1,0-1 1,0 1 0,0 0 0,0-1-1,0 1 1,0 0 0,0 0 0,0 0 0,0-1-1,0 1 1,0 0 0,0 1 0,0-1 0,0 0-1,0 0 1,0 0 0,0 1 0,-2 0 0,-8 3-4,0 1 1,0 0-1,1 0 1,0 1-1,0 1 1,0 0-1,1 0 1,0 1-1,0 0 1,1 0-1,0 1 1,0 0-1,1 1 1,1 0 0,-1 0-1,-4 12 1,10-21-8,0 0 1,1 0 0,-1 1 0,1-1-1,-1 0 1,1 1 0,0-1 0,0 1 0,-1-1-1,1 0 1,0 1 0,0-1 0,0 1-1,1-1 1,-1 2 0,0-3 0,1 1 1,-1-1-1,0 1 1,0-1-1,1 0 1,-1 1-1,0-1 1,1 0-1,-1 1 1,1-1-1,-1 0 1,0 1-1,1-1 1,-1 0-1,1 0 1,-1 1-1,1-1 0,-1 0 1,1 0-1,-1 0 1,1 0-1,-1 0 1,1 0-1,-1 0 1,1 0-1,0 0 1,2 0-15,1-1 0,-1 0-1,0 1 1,0-1 0,0 0 0,0-1 0,0 1 0,0-1 0,0 1 0,3-4-1,11-7-58,-1-2 0,-1 0 0,24-29 0,-32 34 85,-1 1 0,0-1 0,0 0 0,-1 0 0,-1 0 0,1-1 0,-1 0 0,-1 0 0,3-14 0,-5 23-3,-1 0-1,0 0 1,1 0 0,-1 0 0,0 0 0,0 0-1,0-1 1,0 1 0,0 0 0,0 0 0,0 0 0,-1 0-1,1 0 1,0 0 0,-1 0 0,1 0 0,-1-1-1,1 1 1,-1 0 0,1 1 0,-1-1 0,0-1-1,0 1 0,0 1 0,0-1 0,0 1 0,0 0 0,0-1 0,0 1 0,0 0 0,0 0 0,0 0 0,0-1 0,0 1 0,0 0 0,0 1 0,0-1 0,0 0 0,0 0 0,0 0-1,-2 1 1,-5 2 0,0 1 0,0-1 0,0 2 0,-8 4 0,16-8-1,-12 7-23,0 0 0,1 2 0,0-1 1,0 1-1,1 1 0,1 0 0,0 0 0,0 1 1,-7 14-1,15-25 13,0 0 0,1 0 0,-1 0 0,1 0 0,-1 0 0,1 0 1,-1 0-1,1 0 0,0 0 0,-1 0 0,1 0 0,0 0 0,0 0 0,0 0 0,0 1 1,0-1-1,0 0 0,0 1 0,1-2 2,-1 1 1,1-1 0,-1 0-1,1 0 1,-1 0-1,0 0 1,1 1-1,-1-1 1,1 0 0,-1 0-1,1 0 1,-1 0-1,1 0 1,-1 0-1,1 0 1,-1 0 0,1 0-1,-1-1 1,1 1-1,-1 0 1,1 0-1,-1 0 1,1 0 0,-1-1-1,1 1 1,-1-1-1,7-2-42,-2 0-1,1-1 0,0 0 1,6-6-1,17-18-118,-1-2 0,31-42-1,-47 47 164,-12 14 19,0 11-11,0 0-1,-1-1 1,1 1 0,-1 0-1,1 0 1,0 0-1,-1 0 1,1 0-1,0-1 1,-1 1 0,1 0-1,-1 0 1,1 0-1,0 0 1,-1 0 0,1 0-1,-1 0 1,1 1-1,0-1 1,-1 0 0,1 0-1,0 0 1,-1 0-1,1 0 1,0 1-1,-1-1 1,1 0 0,0 0-1,-1 1 1,-14 7 52,2 1 0,-1 0 1,1 1-1,-23 23 0,-40 52 292,74-81-247,4-5-42,11-8-27,17-15-65,-17 11 28,-8 6 3,1 1 1,0 0-1,1 0 1,0 0-1,9-5 1,-28 19 683,11-7-643,0 0-1,0 0 1,-1-1 0,1 1-1,0-1 1,0 0 0,-1 1 0,1-1-1,0 0 1,-1 1 0,1-1 0,-1 0-1,1 0 1,0 0 0,-1 0-1,1-1 1,0 1 0,-2-1 0,2 1 43,4 4 454,-4-6 143,0 2-581,-3-2-8,1 1 84,2 8-115,0-7-47,1-1-1,-1 1 1,1 0 0,-1 0-1,1 0 1,-1 0 0,0 1-1,1-1 1,-1 0-1,1 0 1,-1 0 0,1 0-1,-1 0 1,1 1 0,-1-1-1,1 0 1,-1 1 0,1-1-1,-1 0 1,0 1 0,1-1-112,0 0 0,0 1 1,0-1-1,0 0 1,0 0-1,-1 0 0,1 0 1,0 0-1,0 1 1,0-1-1,-1 0 0,1 0 1,0 0-1,0 0 1,0 0-1,-1 0 0,1 0 1,0 0-1,0 0 1,0 0-1,-1 0 0,1 0 1,0 0-1,0 0 1,-1 0-1,1 0 0,0 0 1,0 0-1,0 0 1,-1 0-1,1 0 0,0 0 1,0 0-1,0 0 1,-1 0-1,1 0 0,0-1 1,0 1-1,0 0 1,-1 0-1,1 0 0,0 0 1,0 0-1,0-1 1,0 1-1,-1 0 0,-12-10-515,0-2-388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7.416"/>
    </inkml:context>
    <inkml:brush xml:id="br0">
      <inkml:brushProperty name="width" value="0.05" units="cm"/>
      <inkml:brushProperty name="height" value="0.05" units="cm"/>
    </inkml:brush>
  </inkml:definitions>
  <inkml:trace contextRef="#ctx0" brushRef="#br0">145 126 12395,'-1'-1'209,"-1"1"12,0 0 0,1-1 1,-1 1-1,0-1 1,1 1-1,-1-1 0,1 0 1,-1 0-1,1 1 1,-1-1-1,1 0 1,-1 0-1,-1-3 0,3 4-164,1 0 0,-1-1-1,1 1 1,-1-1-1,1 1 1,0 0 0,-1-1-1,1 1 1,-1 0 0,1 0-1,0-1 1,-1 1-1,1 0 1,-1 0 0,1 0-1,0 0 1,-1 0-1,1 0 1,0 0 0,-1 0-1,2 0 1,8 4 6,-1-1-1,0 2 1,0-1 0,0 2-1,0-1 1,-1 1 0,0 0 0,12 12-1,-2-3-50,11 10-7,-12-10 10,32 22 0,-44-34-10,-1 0-1,2 0 0,-1 0 0,0-1 0,0 0 0,1 0 1,0 0-1,-1-1 0,1 0 0,0 0 0,9 0 0,-13-1 1,-1 0 0,1 0 0,-1 0 0,1 0 0,0 0 0,-1-1 0,1 1 0,-1 0 0,1-1-1,-1 1 1,1-1 0,-1 0 0,0 1 0,1-1 0,-1 0 0,0 0 0,1 0 0,-1 0 0,0 0-1,0 0 1,0 0 0,0-1 0,0 1 0,0 0 0,0-1 0,0 1 0,-1 0 0,1-1 0,-1 1-1,1-1 1,-1 1 0,1-1 0,-1 1 0,1-4 0,-1 2 21,0 1 0,-1-1 0,1 0 1,0 0-1,-1 1 0,0-1 0,1 0 0,-1 1 0,0-1 1,-1 1-1,1-1 0,0 1 0,-1-1 0,1 1 0,-1 0 1,0 0-1,0 0 0,0 0 0,-3-3 0,-2 1 46,0-1-1,0 1 1,-1 0-1,1 1 1,-1 0-1,0 0 1,0 0-1,-14-1 1,-69-6 339,76 9-356,-57-4 459,-95 5 0,187-2-585,-1-2 0,1 0 0,-1-1-1,0 0 1,-1-2 0,0 0 0,0-1 0,0-1 0,-1-1-1,25-17 1,31-31-137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8.906"/>
    </inkml:context>
    <inkml:brush xml:id="br0">
      <inkml:brushProperty name="width" value="0.05" units="cm"/>
      <inkml:brushProperty name="height" value="0.05" units="cm"/>
    </inkml:brush>
  </inkml:definitions>
  <inkml:trace contextRef="#ctx0" brushRef="#br0">373 79 15603,'-13'4'1237,"0"0"-1,-1-1 0,-21 2 0,34-5-1173,1 0 0,-1 0 0,1 0 1,-1 0-1,1 0 0,-1 0 0,0 1 0,1-1 0,-1 0 0,1 0 0,-1 0 0,1 0 0,-1 1 0,1-1 0,-1 0 0,1 1 0,-1-1 0,1 0 0,0 1 0,-1-1 0,0 1 0,4 8 669,-2-7-689,1 0 0,0 0 0,0-1 0,0 1 0,0-1 0,0 1 0,0-1 0,3 2 0,4-1-46,0 1 0,1-2 0,-1 1 1,0-1-1,0-1 0,1 0 0,-1 0 0,0-1 0,0 0 0,1 0 0,17-6 0,4-4-135,58-26 1,-88 37 132,30-14-194,0-2 1,41-27-1,-72 41 81,-5 2 89,-8 2 42,-235 91 240,233-88-238,-39 13 176,-111 21 1,465-84-1378,-285 45 950,-19 7 116,-19 7 172,4-7 87,-1-1 1,0-1-1,-37 5 1,-66 0 244,47-5-153,-90 5 151,180-13-409,1 0 1,20-8-1,-11 4-65,75-22-671,110-34-1886,-185 54 2024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11.783"/>
    </inkml:context>
    <inkml:brush xml:id="br0">
      <inkml:brushProperty name="width" value="0.05" units="cm"/>
      <inkml:brushProperty name="height" value="0.05" units="cm"/>
    </inkml:brush>
  </inkml:definitions>
  <inkml:trace contextRef="#ctx0" brushRef="#br0">130 57 13859,'7'-57'2291,"-29"136"192,-7 71-2423,6 2 0,-5 207 0,45-480 461,-4 33-380,-7 48-81,6-46 101,0-94-1,-12 149-133,-5 21-14,-1 12-24,-5 15-59,0 14-42,1-1 1,1 1 0,2 1-1,-5 43 1,6-36 14,1-11 36,-6 48-74,10-68 134,0 1-1,1-1 1,0 1 0,1-1 0,0 1-1,2 8 1,-3-17 3,0 0 1,0 1-1,0-1 0,0 0 0,0 1 1,0-1-1,0 0 0,0 0 1,0 1-1,0-1 0,1 0 0,-1 0 1,0 1-1,0-1 0,0 0 0,0 0 1,0 1-1,1-1 0,-1 0 1,0 0-1,0 0 0,0 0 0,1 1 1,-1-1-1,0 0 0,0 0 0,1 0 1,-1 0-1,0 0 0,0 0 1,1 1-1,-1-1 0,0 0 0,1 0 1,-1 0-1,0 0 0,0 0 0,1 0 1,-1 0-1,0 0 0,0 0 1,1 0-1,-1-1 0,0 1 0,1 0 1,-1 0-1,0 0 0,0 0 0,1 0 1,-1 0-1,0 0 0,0-1 1,1 1-1,11-14 110,15-29 176,-2-1 0,-3-1 0,19-52 0,36-150 974,-74 234-1191,0 5-4,-1-1 0,0 0 0,0 0 0,-1 0 1,-1-1-1,0-9 0,0 18-60,0 0 0,0 1 0,0-1-1,0 0 1,0 1 0,0-1 0,0 1 0,0-1 0,0 0-1,-1 1 1,1-1 0,0 0 0,0 1 0,-1-1-1,1 1 1,-1-1 0,1 1 0,0-1 0,-1 1 0,1-1-1,-2 0 1,2 1-4,-1 0 0,1 0-1,-1 0 1,1 0 0,-1 0-1,1 0 1,-1 0-1,1 0 1,-1 0 0,1 0-1,-1 1 1,1-1 0,-1 0-1,1 0 1,-1 0 0,1 1-1,-1-1 1,1 0 0,0 1-1,-1-1 1,0 1-1,-3 3-1,1 0 0,-1 0 0,1 1 0,-6 8 0,-5 15-49,0 1 0,2 1 0,1-1-1,-7 34 1,7-11-576,-10 86 0,20-115 361,0 39 0,5-51-61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14.887"/>
    </inkml:context>
    <inkml:brush xml:id="br0">
      <inkml:brushProperty name="width" value="0.05" units="cm"/>
      <inkml:brushProperty name="height" value="0.05" units="cm"/>
    </inkml:brush>
  </inkml:definitions>
  <inkml:trace contextRef="#ctx0" brushRef="#br0">166 319 12587,'0'1'83,"-1"1"-1,1-1 1,-1 1 0,1-1 0,-1 1 0,1-1 0,0 1 0,0-1 0,0 1-1,0-1 1,0 1 0,0-1 0,0 1 0,0-1 0,0 1 0,1 1-1,0-2-55,-1-1-1,0 0 0,0 1 1,1-1-1,-1 0 0,0 1 1,1-1-1,-1 0 0,0 0 1,1 1-1,-1-1 0,0 0 0,1 0 1,-1 0-1,0 0 0,1 1 1,-1-1-1,0 0 0,1 0 1,-1 0-1,1 0 0,-1 0 1,1 0-1,16-6 572,-11 2-392,0-1 0,-1 0 0,1 0 1,-1 0-1,0-1 0,0 0 0,0 0 1,-1 0-1,0 0 0,5-11 0,-6 12-100,-1 0-1,0 0 0,0 0 0,0 0 1,-1 0-1,0-1 0,0 1 0,0 0 1,-1-1-1,1 1 0,-1-1 0,0 1 1,-1-1-1,0 1 0,-1-7 0,1 10-69,0-1 0,0 0-1,0 1 1,-1-1 0,1 1-1,-1 0 1,0-1-1,0 1 1,0 0 0,0 0-1,0 0 1,0 0-1,0 0 1,0 1 0,-6-4-1,3 3 5,0 0 0,-1 0 0,1 0 0,-1 1 0,1-1 0,-1 1 0,-9 0 1,1 1 0,-1 0 1,1 1 0,0 0-1,0 2 1,-24 6 0,-1 5-30,37-13-13,0 0 0,1-1 0,-1 1 0,1 0 0,-1 0 0,0 0 0,1 0 0,0 0 0,-1 0 0,1 0 0,0 1 0,-1-1 0,1 0 0,0 1 0,0-1 0,0 1 0,0 0 0,0-1 0,0 3 0,1-4 1,0 1-1,0-1 1,0 0 0,0 1 0,1-1 0,-1 0 0,0 1 0,0-1 0,0 0-1,1 1 1,-1-1 0,0 0 0,1 0 0,-1 1 0,0-1 0,0 0 0,1 0 0,-1 0-1,0 1 1,1-1 0,-1 0 0,1 0 0,-1 0 0,0 0 0,1 0 0,-1 0-1,0 1 1,1-1 0,-1 0 0,1 0 0,-1 0 0,0 0 0,1-1 0,-1 1 0,19-1 8,4-6 6,0 0 0,-1-1 1,0-2-1,0 0 1,-1-1-1,-1-1 0,0-1 1,0-1-1,32-30 1,-50 42-6,0 0 1,0-1 0,0 0 0,0 1-1,0-1 1,0 0 0,-1 0-1,2-3 1,-3 6-7,0-1 0,0 1 0,1-1 0,-1 1 0,0-1 0,0 1 1,0-1-1,0 1 0,0-1 0,-1 1 0,1-1 0,0 1 0,0-1 0,0 1 0,0-1 0,-1 1 0,1-1 0,0 1 0,0-1 0,-1 1 0,1-1 1,0 1-1,-1 0 0,1-1 0,0 1 0,-1-1 0,1 1 0,-1 0 0,1-1 0,-1 1 0,1 0 0,0 0 0,-1-1 0,1 1 0,-1 0 1,1 0-1,-1 0 0,0 0 0,1 0 0,-1 0 0,1 0 0,-1 0 0,1 0 0,-1 0 0,1 0 0,-1 0 0,0 0 0,-9 0 36,0 1-1,0 0 1,1 1-1,-1 0 1,1 0-1,-1 1 1,1 0-1,-14 8 1,-3 1 107,-39 27 0,62-37-136,-3 1 20,0 1-1,1 0 0,-1 1 0,1-1 0,-9 11 1,14-15-29,0 0 1,-1 0 0,1 0 0,0 0 0,0 0 0,0 1 0,0-1 0,0 0 0,0 0 0,-1 0 0,1 0-1,0 0 1,0 1 0,0-1 0,0 0 0,0 0 0,0 0 0,0 1 0,0-1 0,0 0 0,0 0-1,0 0 1,0 0 0,0 1 0,0-1 0,0 0 0,0 0 0,0 0 0,0 1 0,0-1 0,0 0-1,0 0 1,0 0 0,1 0 0,-1 1 0,0-1 0,0 0 0,0 0 0,0 0 0,0 0 0,0 1-1,0-1 1,1 0 0,-1 0 0,0 0 0,0 0 0,13 0 46,11-7-7,-8 0-17,0 0-1,26-18 0,-36 22-8,-1-1 0,0 0 0,0 0 0,0 0 0,-1-1 0,1 1 0,-1-1 0,0 0 0,-1-1 0,6-8 0,-8 13-11,-1 0 0,0 0 1,1 1-1,-1-1 0,0 0 0,1 0 0,-1 0 0,0 1 1,0-1-1,0 0 0,0 0 0,0 0 0,0 0 0,0 0 1,0 0-1,0 1 0,0-1 0,0 0 0,0 0 0,-1 0 1,1 0-1,0 1 0,-1-1 0,1 0 0,0 0 1,-2 0-1,1 0 0,0 0 1,0 1 0,0-1-1,0 1 1,0-1 0,0 1-1,-1-1 1,1 1-1,0 0 1,0 0 0,-1-1-1,1 1 1,0 0 0,0 0-1,-3 1 1,-3-1 8,0 1 0,1 1 1,-1-1-1,0 1 0,-7 4 1,-17 10 0,29-15-45,0 0 1,1 0-1,-1 0 1,1 1-1,-1-1 1,1 0-1,0 1 1,-1-1 0,1 1-1,0-1 1,0 1-1,0 0 1,0-1-1,0 1 1,0 2-1,1-3 9,0-1 1,0 0-1,0 1 0,0-1 0,-1 0 0,1 0 0,0 1 0,0-1 0,1 0 1,-1 1-1,0-1 0,0 0 0,0 1 0,0-1 0,0 0 0,0 1 0,0-1 1,0 0-1,1 1 0,-1-1 0,0 0 0,0 0 0,0 1 0,1-1 0,-1 0 1,0 0-1,0 1 0,1-1 0,-1 0 0,0 0 0,0 0 0,1 0 0,-1 1 1,1-1-1,14 0-220,15-9 70,6-14-128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29.380"/>
    </inkml:context>
    <inkml:brush xml:id="br0">
      <inkml:brushProperty name="width" value="0.05" units="cm"/>
      <inkml:brushProperty name="height" value="0.05" units="cm"/>
    </inkml:brush>
  </inkml:definitions>
  <inkml:trace contextRef="#ctx0" brushRef="#br0">2 63 17684,'-1'0'1320,"1"-2"-1080,1 2-96,8-2 200,2 1-280,4-4-664,0-2 552,-3-11-168,-1-10-96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0.834"/>
    </inkml:context>
    <inkml:brush xml:id="br0">
      <inkml:brushProperty name="width" value="0.05" units="cm"/>
      <inkml:brushProperty name="height" value="0.05" units="cm"/>
    </inkml:brush>
  </inkml:definitions>
  <inkml:trace contextRef="#ctx0" brushRef="#br0">1 171 16091,'7'-13'1728,"1"-3"-412,-7 17-1248,-1-1 0,0 0 0,0 0 1,0 0-1,0 0 0,0 0 0,0 0 1,0 0-1,0 1 273,0-1-273,0 0 0,0 0 1,1 0-1,-1 0 0,0 0 0,0 0 0,0 0 1,0 0-1,0 0 0,0 0 0,0 0 1,0 0-1,1 0 0,-1 0 0,0 0 1,0 0-1,0 0 0,0 0 0,0 0 0,0 0 1,0 0-1,0 0 0,1 0 0,-1 0 1,0 0-1,0 0 0,0 0 0,0 0 1,0 0-1,0 0 0,0 0 0,1 0 137,-1-1-137,0 2-26,-1 0-1,1-1 1,0 1 0,0-1-1,0 1 1,0 0 0,0-1-1,0 1 1,0-1-1,1 1 1,-1 0 0,0-1-1,0 1 1,0-1 0,0 1-1,1-1 1,-1 1-1,0-1 1,1 1 0,-1-1-1,0 1 1,1-1 0,-1 1-1,1-1 1,-1 1-1,1-1 1,-1 0 0,1 1-1,0-1-23,0 0 0,0 0 0,0 0-1,0 0 1,0 0 0,0-1 0,0 1 0,0 0-1,0-1 1,-1 1 0,1 0 0,0-1 0,0 1-1,0-1 1,-1 1 0,2-2 0,27-27-4,-18 16 25,-1-1-1,0-1 1,-1 0-1,0 0 1,12-32-1,-21 47-38,0 0 0,0 0-1,0 0 1,0 0 0,0 0 0,0 0-1,0 0 1,-1 0 0,1 0 0,0 0 0,0 0-1,0 0 1,0 0 0,0 0 0,0 0-1,0 0 1,0 0 0,-1 0 0,1 0-1,0 0 1,0 0 0,0 0 0,0-1-1,0 1 1,0 0 0,0 0 0,0 0-1,0 0 1,0 0 0,-1 0 0,1 0-1,0 0 1,0 0 0,0 0 0,0 0-1,0-1 1,0 1 0,0 0 0,0 0-1,0 0 1,0 0 0,0 0 0,0 0-1,0 0 1,0 0 0,0-1 0,0 1-1,0 0 1,0 0 0,0 0 0,0 0 0,0 0-1,0 0 1,0 0 0,0 0 0,0-1-1,0 1 1,0 0 0,0 0 0,0 0-1,0 0 1,1 0 0,-1 0 0,0 0-1,0 0 1,0 0 0,-7 5-46,-1 6-81,0 0 1,0 0 0,1 1 0,0 0 0,-5 15 0,8-19-141,1 1 0,0-1 0,1 1 0,0 0 0,0 0 0,1 0 0,0 0 0,0 15 0,1-24 246,0 1 0,0-1 0,0 1 0,0 0 0,0-1 0,0 1 0,0 0 0,0-1 0,0 1 1,1-1-1,-1 1 0,0-1 0,0 1 0,1 0 0,-1-1 0,0 1 0,1-1 0,-1 1 0,1-1 0,-1 1 0,0-1 0,1 0 0,-1 1 0,1-1 0,-1 1 0,1-1 0,-1 0 0,1 1 0,0-1 0,-1 0 0,1 0 0,-1 0 0,1 1 0,0-1 0,-1 0 0,1 0 0,-1 0 1,1 0-1,0 0 0,-1 0 0,1 0 0,0 0 0,-1 0 0,1-1 0,-1 1 0,1 0 0,0 0 0,-1 0 0,2-1 0,22-13-622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1.283"/>
    </inkml:context>
    <inkml:brush xml:id="br0">
      <inkml:brushProperty name="width" value="0.05" units="cm"/>
      <inkml:brushProperty name="height" value="0.05" units="cm"/>
    </inkml:brush>
  </inkml:definitions>
  <inkml:trace contextRef="#ctx0" brushRef="#br0">60 0 14171,'-7'4'885,"0"0"0,0 1 0,1-1 0,-8 7-1,13-9-819,-1-1 0,1 0 0,0 0 0,-1 1 0,1-1 0,0 0 0,0 1 0,0-1 0,0 1 0,0 0 0,0-1 0,0 1-1,0 0 1,1 0 0,-1-1 0,1 1 0,-1 0 0,1 0 0,0 0 0,0 0 0,0-1 0,0 1 0,0 3 0,1-4-35,-1-1-1,1 1 1,-1 0 0,1 0 0,0-1 0,0 1 0,-1 0 0,1-1 0,0 1-1,0-1 1,0 1 0,0-1 0,0 1 0,-1-1 0,1 0 0,0 0 0,0 1-1,0-1 1,0 0 0,0 0 0,0 0 0,0 0 0,0 0 0,0 0 0,0 0-1,0 0 1,0 0 0,0-1 0,1 1 0,30-9 118,11-13 21,-42 21-142,1 0 0,0 0 0,0 0 0,-1 0 0,1 0 0,-1-1 0,1 1 0,-1 0 0,0-1 0,0 1 0,1-1 0,-1 0 0,0 1 0,0-1 1,0 0-1,-1 0 0,1 0 0,0 0 0,-1 0 0,1 1 0,-1-4 0,0 5-10,0-1-1,-1 0 1,1 1-1,-1-1 1,1 0-1,0 1 1,-1-1-1,0 1 1,1-1-1,-1 1 1,1-1 0,-1 1-1,0-1 1,1 1-1,-1 0 1,0-1-1,1 1 1,-1 0-1,0 0 1,1-1-1,-1 1 1,0 0 0,0 0-1,0 0 1,1 0-1,-1 0 1,0 0-1,0 0 1,1 0-1,-1 0 1,0 0-1,-1 1 1,-27 4-36,29-5 15,-5 1-51,1 0 0,-1 0 0,1 1 1,-1 0-1,1 0 0,0 0 0,0 0 0,-6 4 0,6-1-155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559"/>
    </inkml:context>
    <inkml:brush xml:id="br0">
      <inkml:brushProperty name="width" value="0.05" units="cm"/>
      <inkml:brushProperty name="height" value="0.05" units="cm"/>
    </inkml:brush>
  </inkml:definitions>
  <inkml:trace contextRef="#ctx0" brushRef="#br0">7 133 14923,'-1'1'101,"0"0"1,1-1-1,-1 1 0,1 0 0,-1 0 0,1-1 0,-1 1 1,1 0-1,0 0 0,-1-1 0,1 1 0,0 0 0,0 0 0,-1 0 1,1 0-1,0 0 0,0 0 0,0-1 0,0 1 0,0 0 1,0 2-1,1-3-1,-1 1 0,1-1 0,-1 1 0,1-1 0,-1 1 0,1-1 0,-1 1 0,1-1 0,0 1 0,-1-1 0,1 0 0,0 0 0,-1 1 0,1-1 0,0 0 0,-1 0 0,1 1 0,0-1 0,-1 0 0,2 0 0,4 0 372,-1 0 0,0 0-1,1-1 1,-1 1 0,11-4-1,-5 0-206,0 0-1,0-1 0,0-1 1,0 0-1,-1 0 0,0-1 1,11-9-1,-14 10-164,0-1-1,0 0 1,0 0-1,-1 0 1,0-1-1,0 1 1,-1-1-1,0-1 1,5-11-1,-8 6-19,-10 15-41,-14 17-26,8-2-37,1 1 0,-19 29 0,28-40 19,0 0 0,1 1 0,0-1 0,0 1 1,0 0-1,1 0 0,0 0 0,1 0 1,-1 1-1,0 13 0,2-19 6,1-1-1,-1 1 1,0-1 0,1 1 0,-1-1-1,1 0 1,0 1 0,-1-1-1,1 0 1,0 1 0,0-1 0,0 0-1,0 0 1,0 0 0,0 0-1,0 0 1,0 0 0,1 0 0,-1 0-1,0 0 1,0-1 0,1 1-1,-1 0 1,1-1 0,-1 1 0,0-1-1,1 0 1,-1 1 0,1-1-1,-1 0 1,3 0 0,6 1 6,1-1 0,-1 0 1,15-2-1,-22 1-6,49-7 6,60-18-1,29-5 5,-135 31-13,27-3-31,-32 3 32,-1 1 0,1-1 1,0 0-1,-1 0 0,1 0 1,-1 0-1,1 1 0,-1-1 1,1 0-1,-1 0 0,1 1 1,-1-1-1,1 0 0,-1 1 1,1-1-1,-1 1 0,1-1 1,-1 0-1,0 1 0,1-1 1,-1 1-1,0-1 0,1 1 1,-1 0-1,0-1 1,0 1-1,1-1 0,-1 1 1,0-1-1,0 1 0,0 0 1,0-1-1,0 1 0,0-1 1,0 1-1,0 0 0,0-1 1,0 1-1,0-1 0,0 1 1,-1 0-1,1-1 0,0 1 1,0-1-1,-1 1 0,1 0 1,-7 13 8,-4 13 54,10-26-53,1 0-1,0 0 0,-1 0 1,1 0-1,0 0 0,0 0 1,0 0-1,0 0 0,0 0 1,0 0-1,0 0 0,0 1 1,0-1-1,0 0 0,1 0 1,-1 0-1,0 0 0,1 0 1,0 1-1,0-1-8,0 0 0,0-1 0,0 1 0,0-1 0,0 1 0,0-1 0,0 1 0,0-1 0,0 1 0,0-1 0,0 0 0,0 0 0,0 0 0,1 0 0,-1 1 0,0-1 0,0-1 0,0 1 0,0 0 0,0 0 0,1 0 0,1-1 0,29-10-1065,-24 8 563,56-16-277,-28 8 318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0.071"/>
    </inkml:context>
    <inkml:brush xml:id="br0">
      <inkml:brushProperty name="width" value="0.05" units="cm"/>
      <inkml:brushProperty name="height" value="0.05" units="cm"/>
    </inkml:brush>
  </inkml:definitions>
  <inkml:trace contextRef="#ctx0" brushRef="#br0">38 173 19932,'0'0'30,"0"0"-1,0-1 0,-1 1 0,1 0 1,0-1-1,0 1 0,0 0 0,0-1 1,-1 1-1,1 0 0,0 0 1,0-1-1,-1 1 0,1 0 0,0-1 1,0 1-1,-1 0 0,1 0 0,0 0 1,-1-1-1,1 1 0,0 0 1,-1 0-1,1 0 0,0 0 0,-1 0 1,1 0-1,-1 0 0,1 0 0,0 0 1,-1 0-1,1 0 0,0 0 1,-1 0-1,-18 3 1242,10 1-189,29-4-624,-8-2-499,0 0 0,-1-1 0,1-1 0,-1 0 0,1 0 1,-1-1-1,-1-1 0,15-8 0,-19 10 18,0-1 0,0 1 0,0-1 0,-1 0 0,1 0 0,-1-1 0,-1 1 0,1-1 0,-1 0 0,0-1-1,0 1 1,-1-1 0,0 1 0,5-14 0,-8 19 29,0 0-1,1 0 1,-1-1 0,0 1-1,0 0 1,1-1-1,-1 1 1,0 0 0,0-1-1,0 1 1,-1 0-1,1-1 1,0 1-1,0 0 1,-1 0 0,1-1-1,-1 1 1,1 0-1,-2-1 1,2 1-1,-1 0 1,0 1-1,1-1 0,-1 1 1,0-1-1,0 1 0,0 0 1,1-1-1,-1 1 1,0 0-1,0-1 0,0 1 1,0 0-1,0 0 0,0 0 1,0 0-1,1 0 0,-1 0 1,0 0-1,-2 0 0,-2 1 12,0 0-1,0 1 0,0-1 1,0 1-1,0 0 0,1 1 0,-1-1 1,-4 4-1,1 0 1,1 0 1,0 0-1,1 0 0,-12 14 1,16-17-18,-1 1 1,1-1-1,0 0 1,0 1-1,0 0 0,0 0 1,0-1-1,1 1 1,0 0-1,0 0 1,0 0-1,0 1 1,0 3-1,1-7-16,0 0-1,1 0 0,-1 0 0,0 0 0,0 1 0,0-1 1,1 0-1,-1 0 0,0 0 0,1 0 0,-1 0 0,1 0 1,-1 0-1,1 0 0,0 0 0,-1 0 0,1-1 0,0 1 1,0 0-1,0 0 0,-1-1 0,1 1 0,0 0 0,0-1 1,0 1-1,0-1 0,0 1 0,0-1 0,0 1 0,0-1 1,1 0-1,-1 0 0,0 1 0,1-1 0,2 0-117,0 0 0,-1 0 0,1 0 0,0-1 0,0 1 0,-1-1 0,1 0 0,-1 0 0,5-2 0,3-2 28,0-2 1,-1 1 0,0-1 0,0-1 0,-1 0-1,0 0 1,14-17 0,26-29-398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1.781"/>
    </inkml:context>
    <inkml:brush xml:id="br0">
      <inkml:brushProperty name="width" value="0.05" units="cm"/>
      <inkml:brushProperty name="height" value="0.05" units="cm"/>
    </inkml:brush>
  </inkml:definitions>
  <inkml:trace contextRef="#ctx0" brushRef="#br0">38 0 16788,'-1'6'768,"-5"4"-2449,-7-6 1793,3-1 280,3-3-792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6.711"/>
    </inkml:context>
    <inkml:brush xml:id="br0">
      <inkml:brushProperty name="width" value="0.05" units="cm"/>
      <inkml:brushProperty name="height" value="0.05" units="cm"/>
    </inkml:brush>
  </inkml:definitions>
  <inkml:trace contextRef="#ctx0" brushRef="#br0">1 5689 13283,'0'-3'150,"0"0"1,1 0-1,-1 0 1,1 0-1,0 0 1,0 0-1,0 1 0,1-1 1,-1 0-1,0 1 1,3-4-1,23-28 356,-10 14-221,22-32-67,2 1 0,3 3 1,94-82-1,-40 49-174,-3-4 1,139-161 0,-187 191 8,1 1 0,110-93 0,-104 104 92,-3-3-1,64-73 1,70-121 252,-165 211-365,16-25-8,2 2 0,67-71 0,6 14 0,201-192 191,-265 263-193,2 3-1,96-54 1,-91 58-27,0-2 0,67-56 0,-70 40 8,-2-3 0,47-62 0,-50 55 0,93-90 0,18 19-1,32-28 3,-56 25 38,121-106 796,-183 182-298,115-121 0,-122 105-453,93-98 5,-124 140-44,0 1 0,2 2-1,47-29 1,-28 25 20,-9 6 1,-1-2-1,-2-1 0,68-62 1,3-31-57,-67 70-3,2 2 1,77-63-1,111-44-7,-13 9-6,-37 6 31,172-173 0,-331 288-4,-1-2 0,-2-1 0,34-55 0,-56 82-28,1 0 1,-1 1 0,0-1-1,1 0 1,-1 1-1,1-1 1,0 1-1,0 0 1,0 0 0,0 0-1,0 0 1,0 1-1,5-2 1,-8 3 23,0 0 1,0 0-1,0 0 1,0 1-1,0-1 1,1 0-1,-1 0 1,0 1-1,0-1 0,0 0 1,0 0-1,0 1 1,0-1-1,0 0 1,0 0-1,0 0 1,0 1-1,0-1 1,0 0-1,0 0 0,0 1 1,-1-1-1,1 0 1,0 0-1,0 1 1,0-1-1,0 0 1,0 0-1,0 0 1,0 1-1,-1-1 1,1 0-1,0 0 0,0 0 1,0 0-1,-1 0 1,1 1-1,0-1 1,0 0-1,0 0 1,-1 0-1,1 0 1,0 0-1,-2 1 15,1-1-1,-1 1 0,1-1 1,-1 1-1,1-1 1,-1 0-1,1 0 1,-1 0-1,1 0 1,-1 0-1,1 0 1,-1 0-1,-2-1 1,-11-4 213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3:16.525"/>
    </inkml:context>
    <inkml:brush xml:id="br0">
      <inkml:brushProperty name="width" value="0.05" units="cm"/>
      <inkml:brushProperty name="height" value="0.05" units="cm"/>
    </inkml:brush>
  </inkml:definitions>
  <inkml:trace contextRef="#ctx0" brushRef="#br0">6 133 14155,'-4'12'943,"2"2"-88,3-13-849,-1-1 0,1 0 0,-1 1 0,0-1 0,1 0 1,-1 1-1,1-1 0,0 0 0,-1 0 0,1 1 0,-1-1 0,1 0 1,-1 0-1,1 0 0,-1 0 0,1 0 0,0 0 0,-1 0 0,1 0 1,-1 0-1,1 0 0,-1 0 0,1 0 0,0 0 0,-1 0 0,1 0 1,0-1-1,104-18-477,-21 3 415,163-9-1,-155 23 64,394-15-17,316-38 21,-51 27 25,-1 36-48,-266 12 13,534 37-129,-714-29 129,589 52 5,2-27 0,1879-36 1,-1728-44-43,661-7 48,-704 35-10,1564-9 21,-1759-15 5,77-1 15,1 45-11,-622-3-60,419 25 854,0-33-1207,-542-11-1696,-122 4 1530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55.886"/>
    </inkml:context>
    <inkml:brush xml:id="br0">
      <inkml:brushProperty name="width" value="0.05" units="cm"/>
      <inkml:brushProperty name="height" value="0.05" units="cm"/>
    </inkml:brush>
  </inkml:definitions>
  <inkml:trace contextRef="#ctx0" brushRef="#br0">598 1 11843,'-20'0'207,"1"0"1,-1 2 0,1 0 0,0 1 0,0 2 0,0-1 0,1 2 0,0 1 0,-22 10-1,20-6-36,0 1 0,1 0-1,0 2 1,1 0-1,0 1 1,1 1-1,-21 25 1,12-9-2,1 2 0,1 0 0,2 2 0,2 0 0,1 2-1,2 0 1,-20 62 0,30-75-142,1 0 0,1 0 0,1 0 0,1 1 0,1-1 0,2 1 0,0 0 0,2 0 1,1-1-1,1 1 0,1-1 0,1 0 0,13 33 0,-5-24-71,2-2 0,1 0 1,2-1-1,1-1 1,31 36-1,-34-47-30,1 0-1,0-1 1,2-1-1,0-1 1,0 0-1,2-2 0,0 0 1,27 11-1,-35-19 26,0-1 0,0 0 0,1-1 0,-1-1 0,1 0 0,0-1 0,0-1 0,0 0 0,0-1 0,0-1 0,27-4 0,-24 1 51,0-1 0,-1-1 0,1 0 0,-1-1 0,-1-1 0,0 0 0,0-2 0,0 0 0,19-16 0,-12 6 164,-1-2-1,0-1 0,-2 0 0,-1-1 0,-1-2 1,0 1-1,-2-2 0,-2 0 0,0-1 0,14-44 1,-7 6 348,-3-2 1,-2 0-1,9-111 1,-25 176-499,10-156 527,-10 143-542,-1 1 0,0-1-1,-1 0 1,-1 0-1,-1 1 1,0 0-1,-12-28 1,14 38-53,-1 0 0,0 1 0,0-1 0,0 1-1,0 0 1,-1 0 0,0 0 0,0 1 0,0-1 0,0 1 0,0 0 0,-1 0 0,1 0-1,-1 1 1,-6-3 0,-1 1-80,0 0-1,-1 1 0,0 0 1,1 1-1,-16 0 0,28 2 129,-11-1-70,1 0 0,-1 0 0,-14-5 0,13 1-37,0 0 0,-20-13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57.175"/>
    </inkml:context>
    <inkml:brush xml:id="br0">
      <inkml:brushProperty name="width" value="0.05" units="cm"/>
      <inkml:brushProperty name="height" value="0.05" units="cm"/>
    </inkml:brush>
  </inkml:definitions>
  <inkml:trace contextRef="#ctx0" brushRef="#br0">494 91 14227,'-20'-3'384,"1"0"0,-1 1-1,0 1 1,0 1 0,0 1 0,0 1-1,1 0 1,-23 6 0,27-3-218,1-1 1,0 2-1,0 0 0,0 1 1,1 0-1,0 1 1,0 0-1,1 1 0,0 0 1,1 1-1,-14 16 1,12-11-133,1 1 0,1 0 0,1 1 0,0 0 0,1 0 0,1 1 0,0 1 0,-7 28 0,7-13-39,1 2 0,1-1-1,-1 65 1,7-68-14,1-1 1,2 0-1,1 0 0,2-1 1,0 1-1,14 36 0,-13-50-16,0 0-1,1-1 0,1 0 1,0 0-1,13 15 0,-15-22-4,1 0 1,0 0-1,1-1 1,-1 0-1,2-1 0,-1 0 1,1 0-1,17 8 0,-19-11 6,1 0 0,0-1 0,0 0 0,0-1 0,0 1 0,1-2 0,-1 0 0,0 0-1,1 0 1,-1-1 0,14-2 0,-11 0 37,0 0 0,0-1 0,-1-1 0,1 0 0,0-1 0,-1 0 0,20-12 0,-8 0 160,0 0 0,-1-2 0,0-1 1,-2 0-1,0-2 0,28-40 0,-25 28 170,-1-1 0,-1-2 0,-2 0 0,-2 0 0,-1-2 0,-2 0 0,-2-1 0,-1 0 0,-2-1 0,-2 0 0,2-58 0,-8 81-221,-1 1 0,-1 0-1,-1-1 1,-1 1-1,0 0 1,-1 0 0,-11-29-1,11 37-109,0-1-1,-1 1 1,-1 0 0,1 1-1,-2-1 1,1 1 0,-1 0-1,0 1 1,0 0 0,-1 0-1,0 0 1,-1 1 0,1 0-1,-13-6 1,12 8-83,0 0 1,-1 0-1,1 1 1,-1 0-1,0 1 1,0 0-1,0 0 0,-12 0 1,0 2 25,0 1 0,-35 6 0,28-5-122,7-5 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2.287"/>
    </inkml:context>
    <inkml:brush xml:id="br0">
      <inkml:brushProperty name="width" value="0.05" units="cm"/>
      <inkml:brushProperty name="height" value="0.05" units="cm"/>
    </inkml:brush>
  </inkml:definitions>
  <inkml:trace contextRef="#ctx0" brushRef="#br0">1 360 11875,'17'4'114,"1"-1"1,-1-1 0,1-1-1,0-1 1,0 0 0,31-5-1,105-29-437,-126 27 282,61-17-492,-12 3-1277,0 2 0,136-13 1,-36 28 2839,-8 1 2479,184-17-371,179-22-3143,446 9-1639,231 34 2975,-690-6-1398,-15 23-16,1 23 109,128-5 75,1-27 66,-19 0-82,771 46 148,-1041-39-186,730 16 212,1-51-255,-648-5-33,855-33-366,-851 50 368,1286-34 7,-1426 28 21,1243-63 217,-934 58 574,-597 19-797,0-1 0,0 0 0,0-1 0,0 1 0,0-1 0,0 1 0,0-1 0,5-2 0,-9 3 5,1-1-1,-1 1 1,1 0 0,-1-1 0,1 1 0,-1-1 0,1 1 0,-1 0 0,1-1 0,-1 1-1,0-1 1,1 1 0,-1-1 0,0 0 0,1 1 0,-1-1 0,0 1 0,0-1 0,1 0-1,-1 1 1,0-1 0,0-1 0,0 1 1,0-1 0,-1 0-1,1 0 1,-1 0 0,1 0 0,-1 1-1,1-1 1,-1 0 0,0 0 0,0 1-1,-2-3 1,-28-38-37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4.078"/>
    </inkml:context>
    <inkml:brush xml:id="br0">
      <inkml:brushProperty name="width" value="0.05" units="cm"/>
      <inkml:brushProperty name="height" value="0.05" units="cm"/>
    </inkml:brush>
  </inkml:definitions>
  <inkml:trace contextRef="#ctx0" brushRef="#br0">2849 140 11674,'-47'-21'327,"-1"2"-1,0 1 1,-1 3-1,-58-10 1,6 9-110,-112-5 1,79 17-37,0 5 0,0 6 0,1 6 0,1 6 0,0 5 0,1 6 0,-238 90 0,244-66-170,2 6 1,-179 118 0,258-149-13,0 2 0,2 2 0,2 2 0,-52 58 0,76-74 0,1 1 0,0 0 0,2 1 0,-20 43 1,27-49-1,0 1 1,1 0-1,1 1 1,0-1 0,1 1-1,1 0 1,0 33 0,3-35 1,1 0 0,0 0 0,1 0 0,0 0 0,2-1 0,-1 0 0,2 0 0,0 0 0,0 0 0,2-1 0,-1 0 0,2-1 0,10 13 0,-5-9 5,0-1-1,1 0 0,1-1 1,0-1-1,1-1 0,0 0 1,1-1-1,0-1 0,21 9 1,7-2 3,1-2 0,1-1 1,0-3-1,60 6 0,202 4 51,545-46 40,-4-72 267,-36-32 1555,-779 123-1782,245-53 778,-248 49-817,-1-1 1,0-1 0,-1-2-1,0-1 1,-1-1 0,34-25 0,-51 31-30,0-1 0,-1 0 1,0-1-1,-1 0 1,-1-1-1,0 0 1,0-1-1,-2 0 1,0 0-1,0-1 1,-1 0-1,-1 0 1,0 0-1,-1-1 1,-1 0-1,-1 0 1,0-1-1,-1 1 1,-1 0-1,0-1 1,-1 1-1,-1-1 1,0 1-1,-6-21 1,1 10-1,-1 0 0,-1 1 0,-2 0 0,-1 1 0,-1-1 0,-1 2 0,-1 0 0,-1 1 0,-1 0 0,-1 1 0,-1 1 0,-32-29 0,22 25-123,-1 1-1,-1 2 1,-1 0 0,-1 3 0,-1 0 0,-1 2 0,0 2 0,-64-20 0,32 19-266,0 2 1,-1 4-1,-133-5 0,108 16-92,1 4 0,-124 22 0,97-3 17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5.141"/>
    </inkml:context>
    <inkml:brush xml:id="br0">
      <inkml:brushProperty name="width" value="0.05" units="cm"/>
      <inkml:brushProperty name="height" value="0.05" units="cm"/>
    </inkml:brush>
  </inkml:definitions>
  <inkml:trace contextRef="#ctx0" brushRef="#br0">0 449 17940,'18'-1'1712,"6"1"-1320,15-14-160,11-12 553,16-8-345,10-2-64,15-6-144,7-2-80,1 2-112,-9-1 8,-14 6-280,-10 2-192,-22 7 1720,-13-1-1280,-37 9 96,-16 3 40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5.557"/>
    </inkml:context>
    <inkml:brush xml:id="br0">
      <inkml:brushProperty name="width" value="0.05" units="cm"/>
      <inkml:brushProperty name="height" value="0.05" units="cm"/>
    </inkml:brush>
  </inkml:definitions>
  <inkml:trace contextRef="#ctx0" brushRef="#br0">199 15 15571,'7'-3'473,"-1"0"-1,1 1 0,0 0 0,10-2 0,-15 4-427,-1-1 1,1 1-1,-1 0 0,0 0 0,1 0 0,-1 0 1,0 0-1,1 0 0,-1 1 0,0-1 0,1 0 0,-1 1 1,3 0-1,-4 0-18,1-1 0,-1 1 1,1-1-1,-1 1 0,0-1 0,1 1 1,-1-1-1,0 1 0,0 0 0,1-1 1,-1 1-1,0 0 0,0-1 0,0 1 1,0 0-1,0-1 0,0 1 0,0 0 1,0-1-1,0 1 0,0 0 0,0-1 1,0 1-1,0 0 0,0-1 0,-1 1 1,1-1-1,0 1 0,-1 0 0,0 0 0,-7 16 48,-2-2-1,0 1 1,-1-1-1,0-1 1,-18 17-1,-7 11-26,27-30-32,-77 102 146,78-101-143,0 0 0,1 0 1,1 0-1,0 1 0,1 0 1,0 0-1,-4 20 0,9-31-15,-1 0 0,1 0-1,0-1 1,0 1-1,0 0 1,0 0 0,0 0-1,1 0 1,-1 0-1,1 0 1,-1 0 0,1-1-1,0 1 1,1 0 0,-1-1-1,0 1 1,1-1-1,-1 1 1,3 2 0,-1-3-2,0 1 0,0-1 0,0 0 0,0 0 0,0 0 0,0-1 0,0 1-1,1-1 1,-1 0 0,0 0 0,1 0 0,-1 0 0,1 0 0,0-1 0,4 0 0,25 2-144,1-1 0,0-2 1,0-2-1,-1 0 0,1-3 0,57-17 0,-25-4-33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963"/>
    </inkml:context>
    <inkml:brush xml:id="br0">
      <inkml:brushProperty name="width" value="0.05" units="cm"/>
      <inkml:brushProperty name="height" value="0.05" units="cm"/>
    </inkml:brush>
  </inkml:definitions>
  <inkml:trace contextRef="#ctx0" brushRef="#br0">97 1 16812,'3'8'405,"-1"0"0,-1 0 0,1 0 1,-1 0-1,0 0 0,-1 0 1,0 0-1,-2 13 0,-14 66 1473,12-67-1245,-37 126 1479,3-14-1134,38-129-961,-5 32 148,5-34-163,0 1 1,0-1 0,0 0-1,0 0 1,0 0 0,0 0-1,0 0 1,1 0 0,-1 1-1,1-1 1,-1 0 0,1 0-1,-1 0 1,1 0 0,-1 0-1,1 0 1,0-1 0,-1 1-1,1 0 1,0 0 0,0 0-1,0-1 1,0 1 0,0 0-1,0-1 1,0 1 0,2 0-1,1 0-1,0 0 1,0-1-1,0 1 0,1-1 0,-1 0 0,0 0 0,0 0 1,0-1-1,1 0 0,5-1 0,45-17-36,-34 11-1,93-32-435,-114 39 461,1 1 0,-1 0 0,0 0 0,1-1 0,-1 1 0,1 0 0,-1 0 0,0 0 0,1 0 0,-1 0 0,1-1 0,-1 1 0,0 0 0,1 0 0,-1 0 0,1 0 0,-1 0 0,0 0 0,1 0 0,-1 0 0,1 1 0,-1-1 0,0 0 0,1 0 0,-1 0 0,1 0 0,-1 0 0,0 1 0,1-1 0,-1 0 0,0 0 0,1 1 0,-1-1 0,0 0 0,0 0 0,1 1 0,-1-1 0,1 1 0,-5 16-230,-1 2 168,5-19 75,0 1 0,0-1 0,0 1 0,0-1 1,0 1-1,0 0 0,0-1 0,0 1 0,0-1 0,1 1 0,-1-1 0,0 1 0,0-1 0,0 1 0,1-1 0,-1 1 0,0-1 0,1 1 0,-1-1 0,0 0 0,1 1 0,-1-1 0,0 0 1,1 1-1,-1-1 0,1 0 0,0 1 0,3 1 48,0-1 0,0 0 0,0 0 1,1-1-1,-1 1 0,0-1 1,0 0-1,0 0 0,7-1 0,40-9 309,-42 8-284,2 0 47,1 0-121,0-1 1,0 0-1,-1-1 0,15-6 1,-24 9-83,0 0 1,0 0 0,0-1 0,0 1 0,0 0 0,0-1-1,-1 1 1,1-1 0,0 1 0,-1-1 0,1 0 0,-1 0-1,0 1 1,1-1 0,-1 0 0,0 0 0,0 0-1,0-1 1,-1 1 0,1 0 0,0 0 0,-1 0 0,1-1-1,-1 1 1,0 0 0,0 0 0,0-1 0,0 1 0,-1-3-1,-6-19-381,-5-1-151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6.635"/>
    </inkml:context>
    <inkml:brush xml:id="br0">
      <inkml:brushProperty name="width" value="0.05" units="cm"/>
      <inkml:brushProperty name="height" value="0.05" units="cm"/>
    </inkml:brush>
  </inkml:definitions>
  <inkml:trace contextRef="#ctx0" brushRef="#br0">6 136 18612,'1'0'61,"-1"0"0,1 0-1,0 0 1,-1 0 0,1 1 0,-1-1 0,1 0-1,-1 0 1,1 1 0,-1-1 0,1 0-1,-1 0 1,0 1 0,1-1 0,-1 1 0,1-1-1,-1 0 1,0 1 0,1-1 0,-1 1 0,0-1-1,1 1 1,-1-1 0,0 1 0,0-1 0,1 1-1,-1-1 1,0 1 0,0-1 0,0 1 0,0 0-1,4 22 215,-5 10 514,-5 36 0,-1 15-431,6-57-283,0-4 43,0 1 0,2 0-1,1-1 1,6 34 0,-8-56-84,0 0 1,1 1 0,-1-1-1,1 1 1,-1-1-1,1 0 1,0 0 0,-1 1-1,1-1 1,0 0 0,0 0-1,1 2 1,-2-3-16,1 0 0,-1 0-1,0 0 1,0 1 0,1-1 0,-1 0 0,0 0 0,1 0 0,-1 0-1,0 0 1,1 0 0,-1 0 0,0 0 0,1 0 0,-1 0 0,0 0-1,1 0 1,-1 0 0,0 0 0,1 0 0,-1 0 0,0 0 0,1 0-1,-1-1 1,0 1 0,1 0 0,-1 0 0,0 0 0,1 0-1,-1-1 1,0 1 0,2-2 57,0 0 1,-1 0-1,0 0 0,1 0 0,-1 0 1,0-1-1,0 1 0,0 0 0,0-1 0,-1 1 1,1 0-1,0-5 0,1-19 334,0-1 0,-2 1 0,-1 0 0,-7-44 0,1 28-231,-3 0 0,-16-42 0,25 72-239,6 9 15,16 12-24,-8-3 23,2-2 22,1 0 0,-1-1-1,1-1 1,-1 0 0,1-1-1,0-1 1,0 0 0,0-1-1,23-5 1,-27 4 28,0-1 1,-1 0-1,1 0 1,-1-2-1,0 1 1,0-1-1,0-1 1,-1 0-1,1-1 1,-2 0-1,1 0 0,17-17 1,-24 19 6,1 0-1,-1 0 1,0 0 0,0 0 0,-1 0-1,1-1 1,-1 1 0,1-7 0,-2 10-10,0 1 1,-1-1-1,0 1 1,1-1 0,-1 1-1,0-1 1,0 0-1,0 1 1,0-1 0,0 1-1,0-1 1,0 0-1,0 1 1,-1-1-1,1 1 1,-1-1 0,1 1-1,-1-1 1,0 1-1,1 0 1,-1-1 0,0 1-1,0 0 1,0-1-1,0 1 1,0 0-1,0 0 1,0 0 0,-1 0-1,1 0 1,0 0-1,-1 0 1,-2-1 0,3 2-4,-1-1 1,0 1-1,0 0 0,0 0 1,0-1-1,0 1 1,0 1-1,0-1 1,0 0-1,0 0 1,0 1-1,0-1 1,1 1-1,-1 0 0,0-1 1,0 1-1,1 0 1,-1 0-1,0 0 1,1 0-1,-1 1 1,1-1-1,-1 0 1,1 0-1,0 1 0,-1-1 1,1 1-1,0 0 1,0-1-1,-1 3 1,-3 3-14,1 1 1,0-1-1,1 1 1,-1 0-1,-2 13 1,3-8-48,0-1 1,2 1-1,0-1 0,0 1 0,1 0 1,2 18-1,-1-25-76,0-1 0,0 1 1,1-1-1,-1 0 0,1 0 0,0 0 0,6 9 0,-7-12-6,1 1 0,0-1-1,0 0 1,0 0 0,0 0-1,0 0 1,0 0 0,0 0 0,1 0-1,-1-1 1,1 0 0,-1 1-1,1-1 1,0 0 0,4 1-1,-4-1 66,0-1 0,0 0 0,1 0 0,-1 0 0,0 0-1,0 0 1,0-1 0,0 1 0,0-1 0,0 0 0,0 0 0,0 0-1,0-1 1,0 1 0,0-1 0,5-3 0,20-20-865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7.090"/>
    </inkml:context>
    <inkml:brush xml:id="br0">
      <inkml:brushProperty name="width" value="0.05" units="cm"/>
      <inkml:brushProperty name="height" value="0.05" units="cm"/>
    </inkml:brush>
  </inkml:definitions>
  <inkml:trace contextRef="#ctx0" brushRef="#br0">36 23 20092,'-5'8'318,"0"0"0,1 0 0,0 1 0,0 0 0,1 0 0,0 0 0,1 0 0,0 0 0,0 0 0,1 1 1,1-1-1,-1 12 0,2-2-60,1 1 1,0-1 0,1 0-1,11 36 1,1-15-87,25 48 0,-25-60-144,-2 1 1,-1 1-1,15 55 1,-27-55 70,-3-22 23,-4-18 13,2-14-68,0 0-1,2 0 1,0-1 0,2-33 0,0 21-11,-2-130 63,4 135-120,2 0 1,1 0-1,9-34 0,-12 61 0,1-1-1,-1 1 0,1 1 0,0-1 0,1 0 1,-1 0-1,1 1 0,0-1 0,0 1 0,1 0 1,-1 0-1,1 0 0,0 1 0,0-1 0,0 1 1,7-5-1,-7 6-5,0 1 0,-1-1 0,1 1 1,0 0-1,0 0 0,0 0 0,0 0 1,0 1-1,0-1 0,0 1 0,0 0 0,0 0 1,0 1-1,0-1 0,0 1 0,0 0 0,0 0 1,-1 0-1,1 1 0,0-1 0,-1 1 0,5 2 1,-6-3 2,-1 0 0,1 0-1,-1 0 1,1 0 0,-1 0 0,0 0 0,0 0 0,1 1 0,-1-1 0,0 0 0,0 1 0,0-1 0,0 1 0,0-1-1,-1 1 1,1 0 0,0-1 0,-1 1 0,1 0 0,-1-1 0,1 1 0,-1 2 0,0 0-1,0-1 1,-1 1-1,1-1 1,-1 0 0,0 1-1,0-1 1,0 0-1,-1 0 1,1 0-1,-4 6 1,-3 3 1,-1-1-1,0 0 1,0-1-1,-18 16 1,7-9-264,-1 0 1,-1-1-1,-38 20 1,48-33-860,13-9-40,15-15 232,12-8 227,6-4-232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7.650"/>
    </inkml:context>
    <inkml:brush xml:id="br0">
      <inkml:brushProperty name="width" value="0.05" units="cm"/>
      <inkml:brushProperty name="height" value="0.05" units="cm"/>
    </inkml:brush>
  </inkml:definitions>
  <inkml:trace contextRef="#ctx0" brushRef="#br0">6 77 15907,'1'0'97,"-1"0"0,1 0 0,-1 1 0,0-1 0,1 0-1,-1 0 1,1 1 0,-1-1 0,0 0 0,1 1 0,-1-1-1,0 1 1,1-1 0,-1 0 0,0 1 0,0-1 0,0 1-1,1-1 1,-1 1 0,0-1 0,0 0 0,0 1 0,0-1-1,0 1 1,0-1 0,0 1 0,0-1 0,0 2 0,-2 16 334,1-13-71,-3 26 1481,-1 43 1,5-66-1701,0 1 0,1 0 0,0-1 1,0 1-1,1-1 0,0 1 0,0-1 0,1 0 0,0 0 0,5 9 1,-7-16-116,-1 0 1,1 1 0,0-1 0,0 0-1,0 0 1,0 0 0,0 1 0,0-1-1,0 0 1,0 0 0,0-1 0,0 1-1,1 0 1,-1 0 0,0 0 0,1-1-1,-1 1 1,3 0 0,-3-1 3,0 0-1,0 0 1,0 0-1,0 0 1,0-1 0,0 1-1,0 0 1,0-1 0,0 1-1,0 0 1,0-1-1,0 1 1,0-1 0,0 0-1,0 1 1,0-1-1,-1 0 1,1 1 0,1-2-1,1-2 52,0 0 0,-1 1-1,1-1 1,-1 0 0,0 0 0,0-1-1,-1 1 1,1 0 0,-1 0-1,1-8 1,0-6 125,-1 1-1,0-1 1,-4-30-1,1 37-184,1 0 0,-2 1-1,1-1 1,-1 1 0,-1 0 0,0 0 0,-7-13-1,0 11-78,11 12 45,-1-1 0,1 1 0,0 0 0,0 0 0,0 0-1,0 0 1,-1 0 0,1 0 0,0 0 0,0 0 0,0 0 0,-1 0 0,1 0 0,0 0 0,0 0 0,0 0-1,-1 0 1,1 0 0,0 0 0,0 0 0,-1 0 0,1 0 0,0 0 0,0 0 0,0 0 0,0 0 0,-1 0-1,1 1 1,0-1 0,0 0 0,0 0 0,0 0 0,-1 0 0,1 0 0,0 1 0,0 0-51,-1 0 1,1 0 0,0 0 0,0 0-1,0 0 1,0 0 0,0 1 0,0-1-1,0 0 1,0 0 0,0 0 0,1 0-1,-1 0 1,0 0 0,1 0 0,-1 0-1,1 0 1,-1 0 0,1 0 0,-1 0-1,1 0 1,1 0 0,1 3-197,0-1 0,0 0 0,1 0 0,-1 0 0,1 0 0,0-1-1,0 0 1,0 1 0,0-2 0,1 1 0,-1 0 0,0-1 0,1 0 0,-1 0 0,1 0 0,5 0 0,4 0-526,-1 0 0,0-1 0,1-1 0,17-3 0,-12 1-48,-1-2 0,1 0 0,-1-1 0,32-15 0,-39 15 860,0 0 0,-1-1-1,1 0 1,16-15 0,-12 2 949,-15 19-921,0 1 0,1 0 0,-1-1 0,0 1 0,0 0 0,1 0 0,-1-1 0,0 1 0,0 0 0,0-1 0,0 1 0,1-1 0,-1 1 0,0 0 0,0-1 0,0 1-1,0-1 1,0 1 0,0 0 0,0-1 0,0 1 0,0 0 0,0-1 0,0 1 0,0-1 0,0 1 0,-1 0 0,1-1 0,0 1 0,0 0 0,0-1 0,-1 1 0,1 0 0,0-1 0,0 1 0,0 0 0,-1-1 0,1 1 0,0 0 0,-1 0 0,1-1-1,0 1 1,-1 0 0,1 0 0,0 0 0,-1 0 0,1-1 0,0 1 0,-1 0 0,1 0 0,-1 0 0,1 0 0,0 0 0,-1 0 0,1 0 0,0 0 0,-1 0 0,1 0 0,-1 0 0,-2 1 217,0-1 1,0 1 0,0 0-1,0 0 1,0 0 0,1 0-1,-1 1 1,0-1 0,1 1-1,-1 0 1,1 0 0,-1-1-1,1 2 1,-4 3 0,-1 2 329,-1 1-1,-10 15 1,15-17-477,-1-1 1,1 0-1,0 1 1,0-1-1,1 1 1,0 0-1,0 0 1,1 0-1,-2 10 1,3-15-97,0 0 0,0 0 1,0 1-1,0-1 1,0 0-1,1 0 0,-1 0 1,1 1-1,-1-1 1,1 0-1,0 0 0,0 0 1,0 0-1,0 0 1,0 0-1,0 0 0,0-1 1,1 1-1,-1 0 0,1 0 1,-1-1-1,1 1 1,0-1-1,-1 0 0,1 1 1,0-1-1,0 0 1,0 0-1,0 0 0,0 0 1,0-1-1,0 1 0,5 0 1,-3 0 29,1 0 1,0-1-1,0 0 1,0 0 0,0 0-1,0 0 1,0-1-1,0 0 1,-1 0-1,1 0 1,0 0-1,-1-1 1,1 0-1,-1 0 1,1 0 0,-1-1-1,0 1 1,0-1-1,0 0 1,0 0-1,0-1 1,-1 1-1,0-1 1,0 1-1,6-9 1,-4 4 13,0-1 0,0 0 0,0 0-1,-1 0 1,-1 0 0,0-1 0,0 1 0,0-1 0,-1 0 0,-1 0-1,1-16 1,-2 26-76,0 0-1,0 0 1,0 1-1,0-1 1,-1 0-1,1 0 1,0 0-1,0 0 0,0 0 1,0 0-1,0 0 1,0 0-1,0 0 1,0 0-1,-1 0 1,1 0-1,0 0 1,0 0-1,0 0 1,0 0-1,0 0 1,0 0-1,0 0 0,0 0 1,-1 0-1,1 0 1,0 0-1,0 0 1,0 0-1,0 0 1,0-1-1,0 1 1,0 0-1,0 0 1,0 0-1,-1 0 0,1 0 1,0 0-1,0 0 1,0 0-1,0 0 1,0 0-1,0-1 1,0 1-1,0 0 1,0 0-1,0 0 1,0 0-1,0 0 0,0 0 1,0 0-1,0 0 1,0-1-1,0 1 1,0 0-1,0 0 1,0 0-1,0 0 1,0 0-1,0 0 1,0 0-1,0-1 0,-4 10-270,3-5 81,1 0-1,0 0 1,0 0 0,0 0-1,1 0 1,-1 1 0,1-1-1,0 0 1,0 0 0,0 0-1,1-1 1,-1 1 0,1 0 0,0 0-1,0-1 1,0 1 0,4 3-1,-4-5 71,0 0 0,0 0 0,1 0 0,-1-1 0,1 1-1,-1-1 1,1 1 0,-1-1 0,1 0 0,0 0 0,0 0 0,-1-1-1,1 1 1,0 0 0,0-1 0,0 0 0,0 0 0,0 0-1,0 0 1,0 0 0,0-1 0,-1 1 0,1-1 0,0 1 0,3-3-1,27-11-827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8.049"/>
    </inkml:context>
    <inkml:brush xml:id="br0">
      <inkml:brushProperty name="width" value="0.05" units="cm"/>
      <inkml:brushProperty name="height" value="0.05" units="cm"/>
    </inkml:brush>
  </inkml:definitions>
  <inkml:trace contextRef="#ctx0" brushRef="#br0">147 22 16083,'0'-1'89,"0"0"0,0 0 0,0 0-1,0 0 1,0 0 0,-1 1 0,1-1-1,0 0 1,-1 0 0,1 0 0,-1 0-1,1 0 1,-1 0 0,1 0 0,-1 1-1,0-1 1,1 0 0,-1 0 0,0 1-1,0-1 1,1 1 0,-1-1 0,0 0-1,-1 0 1,0 1-8,1 0 0,0 0 0,-1 0 0,1 0 0,-1 0 0,1 0 0,0 0 1,0 1-1,-1-1 0,1 1 0,0-1 0,-1 1 0,1-1 0,0 1 0,-2 1 0,-4 3 329,0 0 0,0 1 1,1-1-1,-11 13 0,7-5 16,1-1 0,0 1 0,-9 18 0,15-25-317,0 1 0,0 0 0,1-1 0,0 1 1,0 0-1,0 0 0,1 1 0,0-1 0,0 8 0,1-14-103,0 0 0,0 1 0,0-1 0,1 0-1,-1 0 1,0 0 0,0 0 0,1 0 0,-1 0 0,1 0 0,-1 0-1,1 0 1,0-1 0,-1 1 0,1 0 0,0 0 0,-1 0-1,1-1 1,0 1 0,0 0 0,0-1 0,0 1 0,0 0 0,0-1-1,0 1 1,-1-1 0,2 0 0,-1 1 0,0-1 0,0 0-1,0 0 1,0 0 0,0 1 0,0-1 0,0 0 0,0 0 0,2-1-1,4 1-84,1-1 0,0 0 0,-1 0-1,9-3 1,-7 1-5,19-3-207,-12 1 85,0 1 0,0 1-1,0 0 1,0 2-1,1-1 1,17 2-1,-33 0 192,0 1 0,0-1 0,0 0 0,1 0 0,-1 0 0,0 0 0,0 1-1,0-1 1,0 0 0,0 1 0,0-1 0,0 1 0,0-1 0,0 1-1,0 0 1,-1-1 0,1 1 0,0 0 0,0 0 0,0 0 0,-1-1 0,1 1-1,0 1 1,-1 0 17,1-1 0,-1 0-1,0 0 1,0 0 0,0 0-1,0 1 1,-1-1 0,1 0-1,0 0 1,0 0 0,-1 0-1,1 0 1,0 0 0,-1 1-1,1-1 1,-1 0 0,-1 1-1,-2 4 86,-1 0 0,0 0-1,0 0 1,-12 9-1,11-10-17,-8 7-61,-1 0 1,0-1 0,-1 0 0,0-2-1,0 0 1,-21 8 0,36-16-25,-1-1 1,1 1-1,0-1 1,-1 1-1,1-1 0,-1 0 1,1 0-1,-1 1 1,1-1-1,0 0 0,-1 0 1,1-1-1,-1 1 1,1 0-1,-1 0 1,1-1-1,-1 1 0,-1-2 1,-2-8-301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8.492"/>
    </inkml:context>
    <inkml:brush xml:id="br0">
      <inkml:brushProperty name="width" value="0.05" units="cm"/>
      <inkml:brushProperty name="height" value="0.05" units="cm"/>
    </inkml:brush>
  </inkml:definitions>
  <inkml:trace contextRef="#ctx0" brushRef="#br0">8 1 17788,'-7'68'3929,"7"-39"305,0-34-3811,1 0 1,0 1-1,0-1 1,1 0-1,2-6 1,5-21 116,-6 13-262,-5 25-104,-3 33-156,4-27-19,1-1-1,0 0 1,0 0 0,1 1-1,1-1 1,0 0-1,0 0 1,1 0-1,0 0 1,1-1 0,1 1-1,5 10 1,-3-9-24,0-1-148,-6-11 155,0 0 0,-1 0 1,1 0-1,-1-1 0,1 1 1,0 0-1,-1 0 0,1-1 1,-1 1-1,1 0 0,-1-1 1,1 1-1,-1-1 0,1 1 1,-1-1-1,1 1 0,-1-1 1,1 1-1,-1-1 0,0 1 1,1-2-1,1-2-118,-1 0 0,0 0 1,0 0-1,0-1 0,0 1 1,-1 0-1,1 0 0,-1-1 1,-1-4-1,1 0-83,1-17-176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0.467"/>
    </inkml:context>
    <inkml:brush xml:id="br0">
      <inkml:brushProperty name="width" value="0.05" units="cm"/>
      <inkml:brushProperty name="height" value="0.05" units="cm"/>
    </inkml:brush>
  </inkml:definitions>
  <inkml:trace contextRef="#ctx0" brushRef="#br0">1 1008 16764,'7'-4'429,"1"-1"1,-1 0-1,0-1 1,0 0 0,-1 0-1,1 0 1,-2-1-1,1 1 1,9-16-1,-2 1 171,-1-1 1,10-28-1,-14 33-396,-1-1 0,-1 0 0,-1 0 0,-1 0 1,0-1-1,2-32 0,-8 40-47,-3 18-21,-3 20 13,7-18-137,0 0 1,1 0 0,0 0 0,1 0 0,-1 0-1,4 14 1,-4-21-9,1-1-1,-1 1 0,1 0 1,-1 0-1,1 0 0,0-1 1,-1 1-1,1 0 0,0-1 0,0 1 1,0-1-1,1 1 0,-1-1 1,0 1-1,0-1 0,1 0 1,-1 0-1,1 0 0,-1 1 1,1-1-1,0-1 0,-1 1 1,1 0-1,0 0 0,0-1 1,-1 1-1,1-1 0,0 1 1,0-1-1,0 0 0,0 0 1,-1 0-1,1 0 0,0 0 1,0 0-1,0 0 0,2-1 1,4-1 28,0-1 1,0 0 0,0 0 0,0-1-1,-1 0 1,1 0 0,-1-1-1,0 1 1,10-10 0,7-8 151,24-30 1,-23 24-13,-21 24-152,20-17 127,-24 21-143,0-1-1,1 1 0,-1 0 0,1 0 0,-1 0 0,0-1 1,1 1-1,-1 0 0,1 0 0,-1 0 0,1 0 0,-1 0 0,1 0 1,-1 0-1,0 0 0,1 0 0,-1 0 0,1 0 0,-1 0 0,1 0 1,0 1-1,0-1-1,-1 1 0,1-1 0,-1 1 0,1-1 0,-1 1 1,0 0-1,1-1 0,-1 1 0,0 0 0,1-1 0,-1 1 0,0 0 0,0 0 1,1-1-1,-1 1 0,0 0 0,0 0 0,0 0 0,2 31 19,-2-25-26,0 0 1,0 0-1,0 0 1,1 0-1,0 0 0,1-1 1,-1 1-1,2 0 0,-1-1 1,0 1-1,7 10 1,-8-15-2,1-1 0,-1 0 0,0 0 0,0 0 0,1 0 0,-1-1 0,0 1 0,1 0 0,-1-1 0,1 1 0,-1-1 0,1 1 0,0-1 0,-1 1 0,1-1 0,-1 0 0,1 0 0,-1 0 0,1 0 0,0 0 0,-1 0 0,1-1 0,-1 1 0,1 0 0,-1-1 0,1 1 0,-1-1 0,1 1 0,-1-1 0,1 0 0,-1 0 0,0 0 0,1 0 0,1-1 0,6-5-115,-1 0-1,0 0 0,13-15 0,-3 0-286,-1-1-1,-1 0 0,-1-1 0,-1-1 1,-2 0-1,0-1 0,13-45 0,-12 26-411,-2-2-1,-1 0 1,4-82-1,-14 125 794,1-8-11,0 0 0,-1 0 0,-1 0 0,-2-16 0,3 28 44,0 0-1,0 0 1,0-1 0,0 1 0,0 0-1,0 0 1,0-1 0,0 1 0,0 0-1,0 0 1,0-1 0,0 1 0,0 0-1,0 0 1,0-1 0,-1 1 0,1 0-1,0 0 1,0-1 0,0 1 0,0 0-1,0 0 1,-1 0 0,1-1 0,0 1-1,0 0 1,0 0 0,-1 0-1,1 0 1,0-1 0,0 1 0,-1 0-1,1 0 1,0 0 0,0 0 0,-1 0-1,1 0 1,0 0 0,0 0 0,-1 0-1,1 0 1,0 0 0,0 0 0,-1 0-1,1 0 1,0 0 0,-1 0 0,1 0-1,0 0 1,-9 14 418,2 12-141,0-1 0,2 1 0,1 0 1,1 0-1,1 0 0,1 1 0,2-1 0,0 0 1,2 0-1,1 1 0,1-2 0,1 1 0,18 47 1,-20-63-244,2 1 0,-1-2 0,9 11 0,-13-17-36,1 0 1,1 0-1,-1-1 0,0 1 1,1-1-1,-1 0 0,1 0 1,0 0-1,-1 0 0,1 0 1,0 0-1,0-1 0,1 0 1,3 2-1,-5-3 1,-1 0-1,1 0 1,0 0-1,-1 0 1,1-1-1,0 1 1,-1-1-1,1 1 1,-1-1-1,1 1 1,-1-1-1,1 0 1,-1 0-1,1 0 1,-1 0-1,0 0 1,1 0-1,-1 0 1,0 0-1,0 0 1,0-1-1,0 1 1,0 0-1,0-1 1,0 1-1,0-1 1,-1 1-1,1-1 1,0-3-1,2-3 26,0 0 0,0-1 0,-1 1 0,1-11 0,-2 11-7,2-29 116,-3 35-118,0-1 0,0 1 0,0 0-1,0 0 1,0 0 0,-1 0-1,1 0 1,-1 0 0,0 0 0,1 0-1,-1 0 1,0 0 0,-2-3 0,2 4-17,1 1 1,0 0-1,0-1 1,0 1-1,0 0 1,-1 0-1,1-1 1,0 1 0,0 0-1,-1 0 1,1-1-1,0 1 1,0 0-1,-1 0 1,1 0-1,0 0 1,-1 0 0,1-1-1,0 1 1,-1 0-1,1 0 1,0 0-1,0 0 1,-1 0 0,1 0-1,0 0 1,-1 0-1,1 0 1,0 0-1,-1 0 1,1 0-1,0 0 1,-1 0 0,1 0-1,0 1 1,-1-1-1,1 0 1,0 0-1,-1 0 1,-5 15 113,4 20 19,3-32-134,-1 0-1,1 0 1,0 0 0,0 0 0,0 0 0,0 0-1,0 0 1,1 0 0,-1-1 0,1 1-1,0-1 1,-1 1 0,1-1 0,1 1-1,-1-1 1,0 0 0,0 0 0,1 0-1,-1 0 1,1-1 0,0 1 0,-1-1-1,1 1 1,0-1 0,3 1 0,-2-1 21,0-1 1,0 1-1,0-1 0,0 0 1,0 0-1,0-1 1,1 1-1,-1-1 1,0 0-1,0 0 1,-1 0-1,1 0 0,0-1 1,0 1-1,-1-1 1,1 0-1,-1 0 1,6-4-1,-5 2 20,1 1-1,-1-1 1,0 1 0,0-1-1,-1-1 1,1 1-1,-1 0 1,0-1 0,0 0-1,0 1 1,-1-1-1,1 0 1,-1-1 0,0 1-1,-1 0 1,2-8 0,-3 13-44,0 0 0,0-1 0,0 1 0,0 0 0,1-1 0,-1 1 0,0 0 0,0 0 0,0-1 1,0 1-1,0 0 0,0 0 0,0-1 0,0 1 0,-1 0 0,1-1 0,0 1 0,0 0 1,0 0-1,0-1 0,0 1 0,0 0 0,0 0 0,-1-1 0,1 1 0,0 0 0,0 0 0,0-1 1,-1 1-1,1 0 0,0 0 0,0 0 0,0 0 0,-1-1 0,1 1 0,-1 0 0,-8 6-11,-9 17-20,17-20 27,0 0-1,-1-1 1,1 1 0,1 0 0,-1 0-1,0-1 1,1 1 0,-1 0 0,1 0-1,0 0 1,0 0 0,0 0-1,0 0 1,1 0 0,-1-1 0,2 6-1,-1-6 8,1-1-1,-1 1 0,0-1 0,1 1 1,-1-1-1,1 0 0,-1 0 0,1 0 1,0 0-1,-1 0 0,1 0 0,0 0 1,0 0-1,-1 0 0,1-1 0,0 1 0,0-1 1,0 0-1,0 1 0,0-1 0,0 0 1,0 0-1,0 0 0,0 0 0,0-1 1,2 0-1,9 0 18,0-1 1,-1-1 0,1 0-1,-1-1 1,18-7 0,57-33 76,-22 10-415,-65 34 306,1 0 0,-1-1 1,0 1-1,0 0 1,1 0-1,-1 0 1,0 0-1,1 0 0,-1 0 1,0-1-1,1 1 1,-1 0-1,0 0 1,1 0-1,-1 0 1,0 0-1,1 0 0,-1 0 1,1 0-1,-1 0 1,0 1-1,1-1 1,-1 0-1,0 0 1,1 0-1,-1 0 0,0 0 1,0 1-1,1-1 1,-1 0-1,0 0 1,1 0-1,-1 1 1,0-1-1,0 0 0,0 0 1,1 1-1,-1-1 1,0 0-1,0 1 1,0-1-1,1 0 1,-1 1-1,0-1 0,0 0 1,0 1-1,0-1 1,0 0-1,0 1 1,0 24-277,0-8 143,0-15 143,0-1 1,1 1-1,-1 0 1,1-1-1,0 1 1,0 0 0,-1-1-1,1 1 1,0-1-1,0 1 1,0-1-1,1 0 1,-1 1 0,0-1-1,0 0 1,1 0-1,-1 0 1,1 0-1,-1 0 1,1 0 0,-1 0-1,1 0 1,0-1-1,-1 1 1,1 0-1,0-1 1,0 0 0,-1 1-1,1-1 1,0 0-1,0 0 1,0 0-1,-1 0 1,1 0 0,0-1-1,0 1 1,2-1-1,5-1 5,-1 0 0,0-1 0,-1 1 0,1-1 0,0-1 0,-1 0 0,8-4 0,-3-2 1,1 0 0,-1-1 1,-1 0-1,0 0 0,0-2 0,-1 1 0,-1-1 1,0 0-1,-1-1 0,-1 0 0,0-1 1,0 1-1,4-18 0,-1-2-15,-1-1-1,-2 1 1,-1-2 0,1-65 0,-6 90 13,-2-40 9,1 48-8,0 0-1,-1 0 0,1 0 0,-1 0 1,0 1-1,0-1 0,0 0 0,0 0 1,0 1-1,0-1 0,-1 1 0,0-1 1,-2-3-1,3 6 0,1-1-1,0 1 1,-1 0 0,1-1-1,-1 1 1,1 0 0,0 0 0,-1 0-1,1-1 1,-1 1 0,1 0-1,-1 0 1,1 0 0,-1 0 0,1 0-1,-1 0 1,1 0 0,0 0-1,-1 0 1,1 0 0,-1 0-1,1 0 1,-1 0 0,1 0 0,-1 0-1,1 0 1,-1 1 0,1-1-1,0 0 1,-1 0 0,1 1 0,-1-1-1,1 0 1,0 0 0,-1 1-1,1-1 1,0 1 0,-1-1-1,1 0 1,0 1 0,0-1 0,-1 0-1,1 1 1,0-1 0,0 1-1,0-1 1,-1 1 0,1-1 0,0 1-1,0-1 1,0 1 0,-8 28 92,4-1-70,1 0 0,1 0 0,1 1 0,2-1 0,1 0 0,1 0 0,1 0 1,2 0-1,0 0 0,2-1 0,19 43 0,-25-65-75,0 0 0,0-1-1,1 0 1,0 1 0,0-1 0,0 0-1,0 0 1,0-1 0,1 1 0,0-1-1,0 1 1,0-1 0,0 0 0,0-1-1,1 1 1,-1-1 0,1 0 0,-1 0-1,1 0 1,7 1 0,-20-12-783,-6 2 787,1-1 0,0 0 0,0-1 0,1-1 0,0 0 0,1-1 0,0 0 0,-12-16 0,16 17 160,0 0 0,1 0 0,0 0 0,0-1-1,1 0 1,1 0 0,0-1 0,0 1 0,1-1 0,0 0-1,0-16 1,2 25-56,1 0 0,0-1 0,0 1 0,0 0 0,1-1 0,-1 1 0,1 0 0,0 0 0,0-1 0,0 1 0,2-4 0,-2 6-32,0-1 1,0 0 0,0 1 0,1 0-1,-1-1 1,1 1 0,-1 0 0,1 0-1,-1-1 1,1 1 0,-1 0 0,1 1-1,0-1 1,0 0 0,-1 0 0,1 1-1,0-1 1,0 1 0,0 0 0,4-1-1,21 1-313,-23 1 103,1 0 1,0-1-1,-1 0 1,1 0-1,-1-1 1,1 1-1,0-1 1,-1 0-1,7-2 1,-3-7-240,-7-5-135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0.902"/>
    </inkml:context>
    <inkml:brush xml:id="br0">
      <inkml:brushProperty name="width" value="0.05" units="cm"/>
      <inkml:brushProperty name="height" value="0.05" units="cm"/>
    </inkml:brush>
  </inkml:definitions>
  <inkml:trace contextRef="#ctx0" brushRef="#br0">8 5 19716,'-7'-4'1288,"13"4"-1808,11 0 512,16 4 312,4-1-7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1.328"/>
    </inkml:context>
    <inkml:brush xml:id="br0">
      <inkml:brushProperty name="width" value="0.05" units="cm"/>
      <inkml:brushProperty name="height" value="0.05" units="cm"/>
    </inkml:brush>
  </inkml:definitions>
  <inkml:trace contextRef="#ctx0" brushRef="#br0">134 172 15779,'3'-12'768,"-1"6"-543,0 1 0,-1-1 0,1 1-1,-1-1 1,-1 1 0,1-1-1,-1 0 1,0 1 0,0-1 0,0 0-1,-1 1 1,0-1 0,-3-9 0,4 14-152,-1 0 1,1 0 0,-1 0-1,0 0 1,1 0 0,-1 0-1,0 0 1,1 1 0,-1-1-1,0 0 1,0 0 0,0 1-1,0-1 1,1 0 0,-1 1 0,0-1-1,0 1 1,0 0 0,0-1-1,0 1 1,-1 0 0,1-1-1,0 1 1,0 0 0,0 0-1,0 0 1,0 0 0,0 0-1,0 0 1,0 0 0,0 0 0,0 1-1,-1-1 1,1 0 0,0 1-1,0-1 1,0 1 0,0-1-1,0 1 1,1-1 0,-1 1-1,0-1 1,0 1 0,-1 1-1,-4 2 140,1 1-1,0 0 0,0 0 0,0 0 0,-7 10 1,3-2-81,1 1 1,0 0 0,2 0 0,-1 1 0,-4 17 0,8-24-125,1 1 0,0 0 1,0 0-1,1-1 0,1 1 0,-1 0 1,1 0-1,1 0 0,-1 0 0,4 13 1,-3-19-6,-1 0 0,1-1-1,0 1 1,0-1 0,0 1 0,0-1 0,1 1 0,-1-1 0,1 0 0,-1 1 0,1-1-1,0 0 1,0 0 0,0 0 0,0 0 0,0-1 0,1 1 0,-1-1 0,0 1 0,1-1-1,-1 0 1,1 0 0,-1 0 0,1 0 0,0 0 0,-1 0 0,1-1 0,0 0 0,-1 1 0,1-1-1,0 0 1,0 0 0,0 0 0,-1-1 0,5 0 0,2-1 36,0 0 0,1-1 1,-1-1-1,0 1 0,-1-1 0,1-1 1,-1 0-1,15-10 0,-5 0 88,0-1-1,-1 0 1,-1-2 0,0 0 0,17-26-1,-24 30-40,0-1-1,-1 1 1,-1-1-1,0 0 1,-1-1-1,-1 0 1,-1 0-1,5-23 1,-8 12 15,-1 26-100,0 1 0,0 0-1,0 0 1,0-1 0,0 1 0,0 0 0,0 0-1,0 0 1,0-1 0,0 1 0,0 0-1,0 0 1,0-1 0,0 1 0,0 0 0,0 0-1,0 0 1,0-1 0,0 1 0,-1 0-1,1 0 1,0 0 0,0-1 0,0 1-1,0 0 1,0 0 0,-1 0 0,1 0 0,0 0-1,0-1 1,0 1 0,-1 0 0,1 0-1,0 0 1,0 0 0,-1 0 0,1 0-1,0 0 1,0 0 0,0 0 0,-1 0 0,1 0-1,0 0 1,0 0 0,-1 0 0,1 0-1,0 0 1,0 0 0,0 0 0,-1 0 0,1 0-1,0 0 1,0 0 0,-1 1 0,1-1-1,0 0 1,-10 10-25,3 2-36,1 0 0,0 0 0,1 0 0,0 1 0,1-1-1,-5 26 1,4-6-524,-2 57-1,7-77 252,0 0-1,1 0 0,0 0 1,4 17-1,-5-27 251,1 0 0,-1 1 0,1-1 0,0 0 0,0 1 1,-1-1-1,1 0 0,1 0 0,-1 0 0,0 0 0,1 0 0,-1 0 1,1 0-1,-1 0 0,1 0 0,0-1 0,0 1 0,0-1 0,0 1 1,0-1-1,0 0 0,0 0 0,0 0 0,0 0 0,1 0 0,-1 0 1,0-1-1,5 1 0,-5-1 24,1 0 0,-1 0 0,0 0 0,0 0 0,0-1-1,1 1 1,-1-1 0,0 0 0,0 0 0,0 0 0,0 0 0,2-1 0,30-29-835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1.777"/>
    </inkml:context>
    <inkml:brush xml:id="br0">
      <inkml:brushProperty name="width" value="0.05" units="cm"/>
      <inkml:brushProperty name="height" value="0.05" units="cm"/>
    </inkml:brush>
  </inkml:definitions>
  <inkml:trace contextRef="#ctx0" brushRef="#br0">60 59 16636,'-11'21'571,"2"1"0,0 1 0,1 0 0,1 0 0,-6 41 0,12-53-484,0 0 1,0 0-1,1 0 1,0 0-1,1 0 1,1 0-1,0 0 1,0 0-1,1 0 1,0-1-1,1 1 1,0-1-1,1 0 0,8 14 1,-10-20-95,-1 0 1,1 0-1,0 0 1,0 0 0,1-1-1,-1 1 1,1-1-1,0 0 1,0 0-1,0-1 1,0 1-1,0-1 1,0 0-1,1 0 1,-1 0-1,1 0 1,0-1-1,-1 0 1,1 0-1,0 0 1,0-1-1,0 1 1,-1-1-1,1 0 1,0-1-1,0 1 1,0-1 0,-1 0-1,1 0 1,0 0-1,-1-1 1,1 0-1,-1 0 1,6-2-1,0-4 13,-1 1 0,1-1-1,-1-1 1,-1 0 0,1 0-1,-2-1 1,1 0-1,-1 0 1,-1-1 0,9-18-1,-1-3 162,-1-1-1,13-51 1,-18 54 114,-1 1 0,-2-1 0,3-34 0,-11 42 76,3 22-341,0 0 1,0-1 0,-1 1-1,1-1 1,0 1 0,0 0-1,0-1 1,-1 1 0,1 0-1,0-1 1,0 1-1,-1 0 1,1 0 0,0-1-1,-1 1 1,1 0 0,0 0-1,-1-1 1,1 1 0,-1 0-1,1 0 1,0 0 0,-1 0-1,1-1 1,-1 1 0,0 1 11,-1-1 0,1 1 0,0 0 1,-1-1-1,1 1 0,0 0 0,0 0 1,0 0-1,0-1 0,0 1 0,0 0 0,0 1 1,0-1-1,0 0 0,0 0 0,1 0 1,-1 1-1,0-1 0,1 0 0,-1 0 1,0 3-1,-5 13 15,0 1 0,1-1 1,1 1-1,1 0 0,1 0 0,0 1 1,1-1-1,1 0 0,1 1 1,1-1-1,0 0 0,1 0 0,1 0 1,1 0-1,0-1 0,1 1 0,9 15 1,-13-28-32,1-1 0,0 1 0,-1-1 1,1 0-1,1 0 0,-1 0 1,1 0-1,-1 0 0,9 5 0,8-5-16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2.355"/>
    </inkml:context>
    <inkml:brush xml:id="br0">
      <inkml:brushProperty name="width" value="0.05" units="cm"/>
      <inkml:brushProperty name="height" value="0.05" units="cm"/>
    </inkml:brush>
  </inkml:definitions>
  <inkml:trace contextRef="#ctx0" brushRef="#br0">1 244 14859,'2'3'188,"0"-1"-1,0 1 1,1 0 0,-1-1-1,1 0 1,-1 1 0,1-1-1,0 0 1,0 0-1,0-1 1,0 1 0,0-1-1,1 1 1,-1-1 0,0 0-1,1 0 1,-1 0 0,1-1-1,-1 1 1,1-1-1,-1 0 1,1 0 0,-1 0-1,7-2 1,5 0 286,0-1 0,0-1 0,-1 0 1,20-8-1,-8 1-1,-1-1-1,41-26 1,-54 30-376,0-1 0,0 0 0,-1 0 0,0-2-1,-1 1 1,16-23 0,-23 30-65,-1-1 0,0 0 1,1 0-1,-2 0 0,1 0 0,0-1 0,-1 1 1,0 0-1,0-1 0,1-6 0,-2 9-20,0 1 0,0-1 0,0 0 0,-1 0 0,1 0 0,-1 1 0,1-1 0,-1 0 0,1 1 0,-1-1 0,0 0 0,0 1 0,0-1 0,0 1 0,0-1 0,0 1 0,0-1 0,0 1 0,-1 0 0,1 0 0,-1 0 0,1 0 0,-1 0 0,1 0 0,-1 0 0,1 0 0,-1 0 0,-2 0 0,-3-1 10,0 0 0,-1 0 1,1 1-1,0 0 0,-1 1 1,1-1-1,-1 2 0,1-1 1,-1 1-1,1 0 0,0 0 1,-1 1-1,-8 3 1,0 0-12,1 1 1,0 1-1,0 1 1,-27 18-1,32-19-13,1 0-1,0 1 0,0 1 0,1 0 0,0 0 0,1 0 1,0 1-1,-10 16 0,15-22-1,0 0-1,0 0 1,0 0 0,1 0-1,-1 0 1,1 1 0,0-1 0,0 0-1,1 1 1,-1-1 0,1 1-1,0-1 1,0 0 0,0 1 0,1-1-1,0 1 1,0-1 0,0 0-1,0 1 1,1-1 0,-1 0-1,1 0 1,0 0 0,0 0 0,1 0-1,3 4 1,-1-2-111,2 0 1,-1-1-1,0 0 1,1 0-1,0-1 0,0 1 1,0-1-1,1-1 1,-1 0-1,1 0 1,0 0-1,0-1 0,0 0 1,0 0-1,0-1 1,1 0-1,-1-1 0,0 0 1,9-1-1,5 0-152,0-2 0,0-1 0,-1 0 0,1-2 0,-1 0 0,20-10 0,38-19-484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387"/>
    </inkml:context>
    <inkml:brush xml:id="br0">
      <inkml:brushProperty name="width" value="0.05" units="cm"/>
      <inkml:brushProperty name="height" value="0.05" units="cm"/>
    </inkml:brush>
  </inkml:definitions>
  <inkml:trace contextRef="#ctx0" brushRef="#br0">1 61 16227,'10'-3'1689,"8"-5"-1009,8-2-288,10 2 744,7-1-488,8 1-1608,2 2 1144,6 2-336,0-1-184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3.412"/>
    </inkml:context>
    <inkml:brush xml:id="br0">
      <inkml:brushProperty name="width" value="0.05" units="cm"/>
      <inkml:brushProperty name="height" value="0.05" units="cm"/>
    </inkml:brush>
  </inkml:definitions>
  <inkml:trace contextRef="#ctx0" brushRef="#br0">32 182 15163,'0'-1'38,"27"-29"1709,1 1 0,1 2 0,64-48 0,-88 72-1496,0 0 1,1 0 0,-1 0 0,8-2-1,-12 5-217,0-1 1,0 1-1,0 0 0,0-1 0,0 1 0,0 0 0,0 0 0,0 0 0,0 0 0,0 0 1,0 0-1,0 0 0,0 0 0,-1 0 0,1 0 0,0 1 0,0-1 0,0 0 0,0 1 0,0-1 1,0 0-1,0 1 0,-1-1 0,1 1 0,0-1 0,0 1 0,-1 0 0,1-1 0,0 1 1,-1 0-1,1 0 0,0-1 0,-1 1 0,1 0 0,-1 0 0,1 1 0,0 1 0,-1 0 0,1 0 0,-1 0 0,0 0 0,0 0 0,0 1 0,0-1 0,-1 0 0,1 0 0,-1 0 0,0 0 0,0 0 0,0-1 0,-1 4 0,-23 41 81,21-40-98,-81 122 130,48-76-74,-48 92 0,60-85-41,23-55-29,1 0 1,0 0-1,0 0 0,0 1 1,0-1-1,1 0 0,0 1 1,0-1-1,1 9 0,0-13-1,-1 0-1,0 0 1,1 1-1,-1-1 1,1 0-1,-1 0 1,1 0-1,0 1 1,-1-1-1,1 0 1,0 0-1,0 0 1,0 0-1,0 0 1,0-1-1,0 1 1,0 0-1,0 0 1,0-1-1,0 1 0,2 1 1,0-2 2,0 1 1,-1 0-1,1-1 0,0 1 0,0-1 1,0 0-1,0 0 0,-1 0 1,6-1-1,3-1 11,-1-1 0,0 0 0,1-1 0,12-6 0,11-7 6,52-35 0,-73 44-553,0-2 0,-1 0-1,-1 0 1,1-1 0,-2-1 0,18-23 0,-27 34 473,1-1-1,-1 1 1,0-1 0,0 0 0,0 0 0,0 1-1,0-1 1,0 0 0,0 0 0,-1 0 0,1 0-1,-1 0 1,0 0 0,1 0 0,-1 0-1,0 0 1,0 0 0,0 0 0,0 0 0,-1 0-1,1 0 1,0 0 0,-1 0 0,1 0 0,-1 0-1,0 1 1,-1-3 0,-15-15-952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3.834"/>
    </inkml:context>
    <inkml:brush xml:id="br0">
      <inkml:brushProperty name="width" value="0.05" units="cm"/>
      <inkml:brushProperty name="height" value="0.05" units="cm"/>
    </inkml:brush>
  </inkml:definitions>
  <inkml:trace contextRef="#ctx0" brushRef="#br0">0 92 14779,'14'0'1592,"15"-4"-991,6-4-281,15-5 472,4-1-792,6-3 304,-2-2-88,2 2-408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4.229"/>
    </inkml:context>
    <inkml:brush xml:id="br0">
      <inkml:brushProperty name="width" value="0.05" units="cm"/>
      <inkml:brushProperty name="height" value="0.05" units="cm"/>
    </inkml:brush>
  </inkml:definitions>
  <inkml:trace contextRef="#ctx0" brushRef="#br0">0 483 17292,'2'15'1201,"-2"-8"-820,1 0 1,0 0-1,0-1 1,4 12-1,-4-17-314,-1 0-1,1 1 1,-1-1-1,1 0 1,-1 0-1,1 0 1,0 0-1,0 0 1,-1 0-1,1 0 1,0 0-1,0 0 1,0 0-1,0 0 1,0-1 0,0 1-1,0 0 1,0-1-1,1 1 1,-1-1-1,0 1 1,0-1-1,0 0 1,1 1-1,-1-1 1,0 0-1,1 0 1,-1 0-1,0 0 1,0 0-1,2 0 1,5-2 93,-1 1 0,1-1 1,-1-1-1,0 1 0,1-1 1,-1-1-1,11-6 0,47-37 368,-27 18-187,-29 22-281,-5 4-41,0 0 0,0 0 0,0 1 0,0-1 0,0 1 1,1 0-1,-1 0 0,1 0 0,-1 0 0,1 1 0,8-1 0,-12 2-18,0 0-1,0 0 0,0 0 0,0 1 1,-1-1-1,1 0 0,0 1 0,0-1 1,0 0-1,0 1 0,0-1 0,-1 1 0,1 0 1,0-1-1,0 1 0,-1 0 0,1-1 1,-1 1-1,1 0 0,0 0 0,-1-1 1,1 1-1,-1 0 0,0 0 0,1 0 1,-1 0-1,0 0 0,1-1 0,-1 1 1,0 0-1,0 2 0,4 37 6,-3-26-4,-1-12 9,0 0-1,1 1 1,-1-1-1,0 0 0,1 0 1,0 0-1,-1 1 0,1-1 1,0 0-1,0 0 1,0 0-1,0 0 0,0 0 1,1-1-1,-1 1 1,1 0-1,-1-1 0,3 3 1,-1-3 6,-1 0 1,0 0-1,0 0 0,0-1 1,0 1-1,0-1 1,0 0-1,1 0 0,-1 1 1,0-1-1,0-1 1,0 1-1,1 0 0,-1 0 1,0-1-1,0 1 1,0-1-1,0 0 0,3-1 1,9-5 12,0 0 1,-1-1 0,0 0 0,0-1-1,-1 0 1,0-1 0,11-13-1,-7 8-379,-1 1 0,32-20 0,-47 34 328,0 0-1,1-1 1,-1 1-1,0 0 1,1-1 0,-1 1-1,1 0 1,-1 0-1,1 0 1,-1-1-1,1 1 1,-1 0-1,1 0 1,-1 0 0,1 0-1,-1 0 1,1 0-1,-1 0 1,1 0-1,-1 0 1,1 0-1,-1 0 1,0 0-1,1 0 1,-1 0 0,1 1-1,-1-1 1,1 0-1,-1 0 1,1 1-1,-1-1 1,1 0-1,-1 0 1,0 1-1,1-1 1,-1 0 0,0 1-1,1-1 1,-1 1-1,0-1 1,0 0-1,1 1 1,-1-1-1,0 1 1,0-1-1,1 1 1,-1 0 0,3 26-582,-3-24 539,-4 76-1966,3-73 1543,2-20 79</inkml:trace>
  <inkml:trace contextRef="#ctx0" brushRef="#br0" timeOffset="1">579 2 14667,'-1'-2'1536,"7"7"-1063,2-1-417,11 0 1456,4-1-3377,6-3 1545,2 0-288,8-4-264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4.628"/>
    </inkml:context>
    <inkml:brush xml:id="br0">
      <inkml:brushProperty name="width" value="0.05" units="cm"/>
      <inkml:brushProperty name="height" value="0.05" units="cm"/>
    </inkml:brush>
  </inkml:definitions>
  <inkml:trace contextRef="#ctx0" brushRef="#br0">143 22 18612,'-22'18'1138,"-2"1"0,-26 26-1,45-40-992,0 0-1,0 0 0,1 1 1,0 0-1,0-1 0,0 1 1,1 1-1,0-1 0,0 0 1,-3 14-1,6-19-156,0-1-1,0 1 1,0 0 0,0 0-1,0-1 1,0 1 0,0 0-1,0-1 1,0 1 0,0 0 0,1-1-1,-1 1 1,0 0 0,0-1-1,1 1 1,-1-1 0,1 1-1,-1-1 1,0 1 0,1 0-1,-1-1 1,1 1 0,-1-1-1,1 0 1,-1 1 0,1-1-1,0 1 1,-1-1 0,1 0-1,-1 0 1,1 1 0,0-1-1,-1 0 1,1 0 0,0 0-1,-1 1 1,1-1 0,0 0-1,0 0 1,-1 0 0,1 0 0,0 0-1,-1-1 1,1 1 0,0 0-1,0 0 1,40-8-706,-33 7 587,7-3-97,1 2 1,0 0-1,0 1 1,0 0-1,0 1 1,20 3-1,-29-2 178,0 1 0,0-1-1,-1 1 1,1 0 0,-1 0-1,0 1 1,1 0 0,-1 0 0,0 0-1,-1 1 1,1 0 0,-1 0-1,1 1 1,-1-1 0,-1 1-1,1 0 1,5 7 0,-8-8 71,0-1 0,0 0 0,-1 0 0,1 1 0,-1-1 0,0 1 0,0-1 0,0 1 0,0 0 1,-1-1-1,0 1 0,1 0 0,-1-1 0,0 1 0,-1 4 0,0-2 91,-1 0-1,1 0 1,-1-1 0,0 1 0,-1-1-1,1 1 1,-1-1 0,-6 9 0,1-5 110,1 1 1,-2-1 0,1-1 0,-1 0 0,0 0 0,-1-1 0,0 0 0,-20 10 0,-8-3-89,36-14-120,0 1 0,0-1 0,0 0 0,0 1 0,0-1 0,0 0 0,-1-1 0,1 1 0,0 0 0,0-1 0,0 1 1,0-1-1,0 1 0,0-1 0,0 0 0,-2-1 0,-7-13-130</inkml:trace>
  <inkml:trace contextRef="#ctx0" brushRef="#br0" timeOffset="1">573 90 22229,'15'-2'1704,"6"-8"-1384,5-1-408,3-7 624,-1 1-32,-3 1-416,-3 1-152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053"/>
    </inkml:context>
    <inkml:brush xml:id="br0">
      <inkml:brushProperty name="width" value="0.05" units="cm"/>
      <inkml:brushProperty name="height" value="0.05" units="cm"/>
    </inkml:brush>
  </inkml:definitions>
  <inkml:trace contextRef="#ctx0" brushRef="#br0">8 1 18732,'-7'14'1576,"7"4"-1128,0 4-192,1 9 745,5 3-313,1 3-360,3 3-136,2 0-152,-2-4-104,1-8-296,-1-7-152,0-15-536,-3-6-185,-2-13 849,-5-9-232,-2-15-168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490"/>
    </inkml:context>
    <inkml:brush xml:id="br0">
      <inkml:brushProperty name="width" value="0.05" units="cm"/>
      <inkml:brushProperty name="height" value="0.05" units="cm"/>
    </inkml:brush>
  </inkml:definitions>
  <inkml:trace contextRef="#ctx0" brushRef="#br0">1 78 18124,'15'-12'2336,"3"2"-1463,7 3-361,8 0 1136,9 0-544,4 0-272,0 0-736,0 2-536,-5 1 1289,-8-2-873,-17 3-64,-13 1-41</inkml:trace>
  <inkml:trace contextRef="#ctx0" brushRef="#br0" timeOffset="1">95 286 16227,'17'11'2209,"5"-8"-1249,8-12-384,6-5 1457,7-6-985,0 3-280,-2 0-696,-2 4-384,-13 6-1504,-7 4 1552,-18 8-329,-10 6-199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925"/>
    </inkml:context>
    <inkml:brush xml:id="br0">
      <inkml:brushProperty name="width" value="0.05" units="cm"/>
      <inkml:brushProperty name="height" value="0.05" units="cm"/>
    </inkml:brush>
  </inkml:definitions>
  <inkml:trace contextRef="#ctx0" brushRef="#br0">1 357 17684,'11'10'2192,"5"-6"-1464,14-10-296,4-4 1089,9-4-905,3-5-384,3-1-968,0-3-280,-5-5 696,2-2-217,-7-3-279</inkml:trace>
  <inkml:trace contextRef="#ctx0" brushRef="#br0" timeOffset="1">510 123 15219,'-1'2'109,"1"3"192,-1 1 0,1 0 0,-1 0 0,2 0 0,0 7 0,-1-13-248,0 1 0,0 0 0,0 0 0,1 0 0,-1 0 0,0 0 0,1 0 0,-1-1 0,0 1 0,1 0 0,-1 0 0,1 0 0,0-1 0,-1 1 0,1 0 0,-1-1 0,1 1 1,0 0-1,0-1 0,-1 1 0,1-1 0,0 1 0,0-1 0,0 0 0,-1 1 0,1-1 0,0 0 0,0 1 0,0-1 0,0 0 0,0 0 0,0 0 0,0 0 0,0 0 0,-1 0 0,1 0 0,0 0 1,0 0-1,0-1 0,0 1 0,0 0 0,1-1 0,11-5 340,-1 0-1,1-1 1,-2 0 0,1-1 0,-1 0-1,20-20 1,-16 15-54,9-8 168,-5 4-32,0 1 0,40-25 0,-58 40-463,0 1 1,0-1 0,0 0 0,0 1 0,0-1 0,0 1 0,0 0 0,1-1 0,-1 1 0,0 0-1,0-1 1,0 1 0,1 0 0,-1 0 0,0 0 0,0 0 0,0 0 0,1 0 0,-1 1-1,2 0 1,-2-1-7,0 1 0,-1-1 0,1 1 0,0 0 0,-1 0 0,1 0 0,0-1 0,-1 1 0,1 0 0,-1 0 0,0 0 0,1 0 0,-1 0 0,0 0 0,1 0 0,-1 0 0,0 0 0,0 0 0,0 1 0,0 8 27,-1 0 0,0 0-1,0-1 1,-3 12-1,2-11 60,1-9-73,1 0 0,0 0 1,-1 0-1,1 1 0,0-1 0,0 0 1,0 0-1,0 1 0,0-1 0,0 0 1,0 0-1,0 0 0,0 1 0,1-1 0,-1 0 1,1 0-1,-1 0 0,1 1 0,-1-1 1,1 0-1,-1 0 0,2 1 0,-1-1 2,0-1 0,0 1 0,0-1 0,0 0 1,0 1-1,1-1 0,-1 0 0,0 0 0,0 0 0,0 0 0,0 0 0,0 0 0,0 0 0,1 0 0,-1 0 0,0 0 0,0-1 0,0 1 0,2-1 0,8-4 115,-1 0 0,1 0 0,16-12-1,-19 11-105,16-10 3,-15 10-234,0-1 0,1 2-1,0-1 1,11-4 0,-20 10 167,-1 0-1,0 0 1,0 0 0,1-1 0,-1 1 0,0 0-1,0 0 1,1 0 0,-1 0 0,0 0 0,0 0-1,1 0 1,-1 0 0,0 0 0,1 0 0,-1 0-1,0 0 1,0 0 0,1 0 0,-1 0 0,0 0-1,1 0 1,-1 0 0,0 0 0,0 0-1,1 0 1,-1 0 0,0 1 0,0-1 0,1 0-1,-1 0 1,0 0 0,0 0 0,1 1 0,-1-1-1,0 0 1,0 0 0,0 1 0,0-1 0,1 0-1,-1 0 1,0 1 0,0-1 0,0 0 0,0 0-1,0 1 1,0-1 0,0 0 0,0 1 0,0-1-1,0 0 1,0 0 0,0 1 0,0-1 0,0 0-1,0 1 1,0-1 0,-5 18-817,-2-2 204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6.378"/>
    </inkml:context>
    <inkml:brush xml:id="br0">
      <inkml:brushProperty name="width" value="0.05" units="cm"/>
      <inkml:brushProperty name="height" value="0.05" units="cm"/>
    </inkml:brush>
  </inkml:definitions>
  <inkml:trace contextRef="#ctx0" brushRef="#br0">1 11 18060,'6'-2'872,"-2"-1"-880,-7-1-24,-3 3 728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6.787"/>
    </inkml:context>
    <inkml:brush xml:id="br0">
      <inkml:brushProperty name="width" value="0.05" units="cm"/>
      <inkml:brushProperty name="height" value="0.05" units="cm"/>
    </inkml:brush>
  </inkml:definitions>
  <inkml:trace contextRef="#ctx0" brushRef="#br0">16 1 19356,'0'3'1412,"-4"52"-156,-7 148 292,11-163-1506,2-1 1,1 1-1,10 43 0,-11-75 20,0 0 1,0-1-1,1 1 1,0-1-1,0 1 1,0-1-1,8 11 0,-9-16-25,-1-1-1,0 1 1,1 0 0,0-1-1,-1 1 1,1-1-1,0 0 1,0 1-1,-1-1 1,1 0-1,0 0 1,0 0-1,0-1 1,1 1-1,-1 0 1,0-1-1,0 1 1,0-1 0,0 0-1,1 0 1,-1 0-1,0 0 1,0 0-1,0 0 1,1-1-1,-1 1 1,0-1-1,0 1 1,0-1-1,0 0 1,3-1-1,7-4 124,-1 0 0,-1-1 0,1-1 0,-1 1 0,0-1 0,-1-1 0,0 0 0,8-11 0,61-86 927,-71 96-978,24-37-48,-2-1 1,-2-1-1,-2-2 1,23-68 0,-42 91-525,-7 18 236,0 10 219,1 0-1,0-1 0,0 1 1,0 0-1,0 0 1,-1 0-1,1 0 0,0 0 1,0 0-1,0 0 0,-1 0 1,1 0-1,0 0 1,0 0-1,0 0 0,-1 0 1,1 0-1,0 0 0,0 0 1,0 0-1,-1 0 1,1 0-1,0 0 0,0 0 1,0 1-1,0-1 1,-1 0-1,1 0 0,0 0 1,0 0-1,0 0 0,0 0 1,0 0-1,-1 1 1,1-1-1,0 0 0,0 0 1,0 0-1,0 0 0,0 1 1,-11 13-408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7.413"/>
    </inkml:context>
    <inkml:brush xml:id="br0">
      <inkml:brushProperty name="width" value="0.05" units="cm"/>
      <inkml:brushProperty name="height" value="0.05" units="cm"/>
    </inkml:brush>
  </inkml:definitions>
  <inkml:trace contextRef="#ctx0" brushRef="#br0">0 355 18372,'3'3'154,"-1"0"0,1-1 0,0 1 1,0-1-1,0 0 0,0 0 0,0 0 0,1 0 0,-1-1 0,1 1 1,-1-1-1,1 0 0,-1 0 0,1 0 0,0 0 0,7 0 1,-5-2-83,0 1 1,1-1-1,-1 0 1,0 0-1,0-1 1,0 0-1,0 0 1,0 0-1,7-4 1,6-5-486,-1-1 0,-1-1-1,1 0 1,27-29 0,-25 21-601,32-42-1,-45 52 794,0 1-1,0-1 1,-1-1-1,-1 1 1,0-1-1,6-19 1,-11 30 223,0-1 0,1 1 0,-1 0 0,0 0-1,1 0 1,-1-1 0,0 1 0,0 0 0,0 0 0,0-1 0,-1 1 0,1 0 0,0 0 0,0-1 0,-1 1 0,1 0 0,-1 0 0,0-2 0,1 3 17,-1 0 1,1-1 0,-1 1-1,1-1 1,-1 1 0,1 0 0,-1 0-1,0-1 1,1 1 0,-1 0-1,0 0 1,1 0 0,-1 0-1,1 0 1,-1-1 0,0 1-1,1 1 1,-1-1 0,0 0-1,1 0 1,-1 0 0,0 0-1,1 0 1,-2 1 0,-2 0 86,0 1 1,1 0 0,-1 0-1,0 0 1,1 0-1,-1 1 1,1-1 0,-1 1-1,-3 5 1,0 0 95,1 0 1,0 1 0,0 0 0,1 1-1,-7 17 1,9-22-108,1 1 0,0 0 0,1 0 0,0 0 0,0 0-1,0 0 1,0 0 0,1 0 0,0 0 0,0 0 0,2 11 0,-1-15-56,0 0 1,0 0-1,0 0 1,0 0-1,0 0 0,0 0 1,1-1-1,-1 1 1,0 0-1,1-1 1,-1 1-1,1-1 0,0 1 1,0-1-1,-1 0 1,1 0-1,0 0 0,0 0 1,0 0-1,0 0 1,0 0-1,0-1 1,0 1-1,1-1 0,-1 0 1,0 1-1,0-1 1,0 0-1,4 0 0,6-1 106,0 0 0,0 0-1,0-1 1,13-4 0,9-5 153,0 0 0,-1-3 0,37-19 0,90-61 587,-115 67-751,-45 27-134,4-3 11,-1 1-1,0 0 1,1 1-1,0-1 1,6-2-1,-9 4-9,-1 0 0,0 0 0,1 0-1,-1 0 1,0 0 0,1 0-1,-1 0 1,0 0 0,1 0-1,-1 0 1,0 0 0,1 0-1,-1 0 1,0 1 0,1-1 0,-1 0-1,0 0 1,1 0 0,-1 0-1,0 1 1,0-1 0,1 0-1,-1 0 1,0 1 0,1-1-1,1 15 7,-12 35 167,1 6 277,9-56-438,-1 1 0,1-1 0,0 1 0,0-1 0,0 1 0,0-1 0,0 0 0,0 1 0,0-1 0,0 1 0,0-1 0,1 0 0,-1 1 0,0-1 0,0 1 0,0-1 0,0 0 0,0 1 0,1-1 0,-1 0 0,0 1 0,0-1 0,1 0 0,-1 1 0,0-1 0,1 0 0,-1 1 0,0-1 0,1 0 0,-1 0 0,0 0 0,1 1 0,-1-1 0,1 0 0,-1 0 0,1 0 0,17-5 283,21-22-28,-36 25-248,19-15 77,-4 2-129,0 1-1,0 1 0,41-20 0,-39 28-119,-19 5 143,0 0-1,-1 0 0,1 0 1,-1 0-1,1 0 1,-1 0-1,1 1 0,0-1 1,-1 0-1,1 0 1,-1 1-1,1-1 0,-1 0 1,1 1-1,-1-1 1,1 0-1,-1 1 0,0-1 1,1 2-1,0 0-18,0 0 0,0 1-1,0-1 1,0 1 0,-1 0 0,0-1 0,1 1-1,-1-1 1,0 6 0,2 15 98,-2-22-58,0 0 0,1 0 0,-1 0 0,1 0-1,-1 0 1,1 0 0,0 0 0,-1-1 0,1 1 0,0 0 0,0 0 0,-1-1-1,1 1 1,0 0 0,0-1 0,0 1 0,0 0 0,0-1 0,0 0 0,0 1-1,0-1 1,0 1 0,0-1 0,0 0 0,0 0 0,0 0 0,0 0 0,0 0-1,0 0 1,1 0 0,-1 0 0,1 0 0,38-9 272,11-11 15,70-36 0,-9 3-598,-109 52 267,0-1 0,0 1-1,0 0 1,1 0 0,-1 0 0,0 0 0,1 0-1,-1 1 1,0 0 0,1-1 0,4 2 0,-7-1 26,0 1 0,1 0 0,-1-1 0,0 1 0,1 0 0,-1 0 0,0 0 0,0 0 0,0 0 0,0 0 0,0 0 0,0 1 0,0-1 0,0 0 1,-1 0-1,1 1 0,0-1 0,-1 1 0,1-1 0,-1 1 0,1-1 0,-1 0 0,0 1 0,1 0 0,-1-1 0,0 2 0,0 2-55,1 0-1,0 0 1,1-1-1,-1 1 1,4 6 0,-5-10 18,1 0 1,-1 0-1,1 0 1,0 0-1,0 0 1,-1 0-1,1 0 1,0-1-1,0 1 1,0 0-1,0-1 1,0 1-1,0 0 1,0-1-1,0 1 1,0-1-1,0 1 1,0-1-1,0 0 1,0 1-1,0-1 1,1 0 0,-1 0-1,0 0 1,0 0-1,0 0 1,0 0-1,0 0 1,2 0-1,10-4-289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761"/>
    </inkml:context>
    <inkml:brush xml:id="br0">
      <inkml:brushProperty name="width" value="0.05" units="cm"/>
      <inkml:brushProperty name="height" value="0.05" units="cm"/>
    </inkml:brush>
  </inkml:definitions>
  <inkml:trace contextRef="#ctx0" brushRef="#br0">47 358 16275,'-15'30'1428,"10"-23"-1120,0 2 0,1-1-1,0 0 1,1 1-1,0 0 1,0 0 0,-1 10-1,4-18-251,0 0 0,0 0-1,0 0 1,0 0-1,0 0 1,0 0 0,0 1-1,0-1 1,0 0 0,1 0-1,-1 0 1,0 0 0,1 0-1,-1 0 1,1 0 0,-1 0-1,1 0 1,-1 0-1,1 0 1,0 0 0,-1-1-1,1 1 1,0 0 0,0 0-1,0-1 1,0 1 0,1 1-1,0-2-11,1 1-1,-1 0 0,0-1 1,1 1-1,-1-1 0,1 0 1,-1 0-1,1 0 0,-1 0 1,1 0-1,4-2 0,3 0-27,0-1-1,0-1 1,-1 1-1,1-1 1,10-7-1,-8 3 12,0-1 0,0 0-1,-1-1 1,0 0 0,-1-1-1,0 0 1,-1-1 0,0 0-1,-1 0 1,-1-1 0,1 0-1,5-16 1,-10 18 10,-9 15-10,-10 18-19,11-14-8,0 1-1,1-1 0,0 1 1,1 0-1,0 1 0,0-1 1,1 1-1,0-1 0,-1 20 1,3-28 12,0 1 0,0 0 1,0-1-1,1 1 1,-1-1-1,0 1 1,1-1-1,-1 1 0,1-1 1,-1 1-1,1-1 1,0 1-1,-1-1 1,1 0-1,0 1 1,0-1-1,0 0 0,0 0 1,0 0-1,0 1 1,1-1-1,-1-1 1,0 1-1,0 0 1,1 0-1,-1 0 0,1-1 1,-1 1-1,1 0 1,-1-1-1,1 0 1,-1 1-1,1-1 1,-1 0-1,1 0 0,-1 0 1,1 0-1,0 0 1,-1 0-1,3 0 1,5-1 65,0 0 0,0-1 1,0 0-1,0-1 0,16-6 1,-3-1 37,-1-1-1,-1-1 1,0-1 0,0-1 0,-2 0 0,1-2 0,25-28-1,-21 17 4,0-1-1,-2-1 1,-1 0-1,22-47 1,-16 17 52,-24 54-152,0 0-1,-1 0 1,0 0-1,0 0 1,0 0-1,0 0 0,-1 0 1,0-1-1,-1-9 1,1 15-18,0-1 0,0 1 0,-1-1 0,1 1 1,0-1-1,0 1 0,0-1 0,0 1 0,-1-1 0,1 1 1,0-1-1,-1 1 0,1 0 0,0-1 0,-1 1 0,1 0 0,0-1 1,-1 1-1,1 0 0,0-1 0,-1 1 0,1 0 0,-1-1 1,1 1-1,-1 0 0,1 0 0,-1 0 0,1 0 0,-1 0 1,1-1-1,-1 1 0,1 0 0,-1 0 0,-16 7 17,7 1-15,0 1-1,1 0 1,0 1-1,1 0 0,-14 20 1,-29 61 28,41-71 5,1 1 0,0 0 0,-7 31 0,15-46-58,-1 0 0,1 0 1,0 0-1,0 0 0,1 1 0,0-1 1,0 0-1,0 0 0,1 0 1,0 0-1,0 0 0,1 0 0,-1 0 1,2 0-1,-1 0 0,0 0 0,5 6 1,-4-8-32,0-1 0,0 1 0,0-1 1,1 0-1,-1-1 0,1 1 0,0 0 0,0-1 0,0 0 1,0 0-1,0 0 0,0-1 0,0 1 0,1-1 1,-1 0-1,1 0 0,-1 0 0,1-1 0,4 0 1,23-4-250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7.865"/>
    </inkml:context>
    <inkml:brush xml:id="br0">
      <inkml:brushProperty name="width" value="0.05" units="cm"/>
      <inkml:brushProperty name="height" value="0.05" units="cm"/>
    </inkml:brush>
  </inkml:definitions>
  <inkml:trace contextRef="#ctx0" brushRef="#br0">1 92 16644,'1'0'157,"-1"0"0,1 1 1,-1-1-1,0 0 1,1 0-1,-1 1 0,1-1 1,-1 0-1,1 1 1,-1-1-1,0 0 0,1 1 1,-1-1-1,1 1 1,-1-1-1,0 0 1,0 1-1,1-1 0,-1 1 1,0-1-1,0 1 1,0-1-1,1 1 0,-1-1 1,0 1-1,0-1 1,0 1-1,0-1 0,0 1 1,0-1-1,0 2 1,0 24 2282,0-13-1826,1-10-579,-1 0 1,0 0-1,1 0 1,0-1 0,-1 1-1,1 0 1,0 0-1,1-1 1,-1 1 0,0-1-1,1 1 1,-1-1-1,1 0 1,0 0 0,0 1-1,0-1 1,0 0-1,0-1 1,0 1 0,4 2-1,-3-3-23,0 1 0,0-1 1,1 0-1,-1 0 0,1-1 0,-1 1 0,0-1 0,1 1 0,-1-1 0,1 0 0,-1 0 1,1-1-1,-1 1 0,1-1 0,-1 1 0,6-3 0,2-1 6,0-1 0,0 0 0,-1 0 0,0-1 0,1-1-1,-2 0 1,1 0 0,13-14 0,4-8-193,29-38 0,-43 51 16,-13 16 143,0-1 1,0 1-1,0-1 0,1 1 1,-1-1-1,0 1 0,1 0 1,-1-1-1,0 1 0,1 0 1,-1-1-1,0 1 0,1 0 1,-1-1-1,1 1 1,-1 0-1,1 0 0,-1-1 1,1 1-1,-1 0 0,1 0 1,-1 0-1,1 0 0,-1 0 1,1 0-1,-1 0 0,1 0 1,4 12-239,-8 32 110,2-35 155,1-4 1,0-1 0,0 0 0,0 0 0,1 0 0,0 0 0,-1 0 0,1 0 1,1 0-1,1 6 0,-2-9-3,0 0-1,-1 1 1,1-1 0,0 0-1,0 0 1,0 0 0,0 0 0,0 0-1,1 0 1,-1-1 0,0 1 0,0 0-1,0 0 1,1-1 0,-1 1 0,0-1-1,1 1 1,-1-1 0,1 0 0,-1 0-1,0 1 1,1-1 0,-1 0-1,1 0 1,-1 0 0,1 0 0,-1-1-1,0 1 1,1 0 0,2-1 0,5-2-63,0 0 0,-1 0 0,1 0 0,0-1 0,-1-1 0,12-7 0,44-39-1314,-2 2-1463,-61 48 2682,1 0-1,-1 0 1,1 0 0,-1 0 0,1 1 0,-1-1 0,1 0 0,0 1-1,-1-1 1,1 1 0,2-1 0,-3 1 88,-1 1-1,1-1 1,-1 0 0,1 0-1,-1 0 1,1 0 0,-1 0 0,1 0-1,-1 1 1,0-1 0,1 0-1,-1 0 1,1 1 0,-1-1-1,0 0 1,1 1 0,-1-1 0,0 0-1,1 1 1,-1-1 0,0 1-1,1-1 1,-1 0 0,0 1 0,1 0-1,0 4-211,-1-1 1,1 1-1,-1-1 0,1 1 0,-1-1 0,-1 9 0,0 7 311,2-4-85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8.284"/>
    </inkml:context>
    <inkml:brush xml:id="br0">
      <inkml:brushProperty name="width" value="0.05" units="cm"/>
      <inkml:brushProperty name="height" value="0.05" units="cm"/>
    </inkml:brush>
  </inkml:definitions>
  <inkml:trace contextRef="#ctx0" brushRef="#br0">148 0 17156,'-1'4'257,"0"0"0,0-1 0,1 1 0,-1 0 0,1 0 0,0 0 0,0 0 0,0-1 0,1 1 0,-1 0 0,1 0 0,0 0 0,0-1 0,0 1 0,1-1 0,-1 1 0,1-1 0,2 5 0,-4-8-243,0 0 0,0 0-1,0 1 1,0-1 0,1 0-1,-1 0 1,0 0 0,0 1 0,0-1-1,0 0 1,0 0 0,1 0-1,-1 0 1,0 1 0,0-1-1,0 0 1,1 0 0,-1 0-1,0 0 1,0 0 0,0 0-1,1 1 1,-1-1 0,0 0-1,0 0 1,1 0 0,-1 0 0,0 0-1,0 0 1,1 0 0,-1 0-1,0 0 1,0 0 0,0 0-1,1 0 1,-1 0 0,0 0-1,0-1 1,1 1 0,-1 0-1,0 0 1,0 0 0,1 0-1,-1-1 5,0 1 0,0-1 0,0 1 0,0 0 0,0-1 0,0 1 0,0-1 0,0 1 0,0-1 0,0 1 0,0 0 0,0-1 0,0 1 0,0-1 0,-1 1 0,1 0 0,0-1 0,0 1 0,0-1 0,-1 1 0,1 0 0,0-1 0,-1 1 0,0-2 17,-1 0 0,1 0 1,-1 1-1,0-1 0,1 1 0,-1 0 0,0-1 1,0 1-1,0 0 0,0 0 0,0 0 0,-1 0 1,1 0-1,0 1 0,0-1 0,0 1 1,-1-1-1,1 1 0,0 0 0,-1 0 0,1 0 1,0 0-1,-1 0 0,1 0 0,0 1 0,0-1 1,-1 1-1,1 0 0,0 0 0,0-1 1,0 1-1,0 1 0,0-1 0,-3 2 0,-1 1-40,0 1-1,0-1 0,1 1 0,0 1 0,-1-1 0,2 1 0,-1 0 0,1 0 0,-6 10 1,4-4-187,0 0 1,2 0 0,-1 1 0,-2 13-1,6-22 88,0 0 0,1-1 0,-1 1 0,1 0 0,0 0 0,0 0 0,0-1 0,0 1 0,1 0-1,-1 0 1,1 0 0,0-1 0,0 1 0,0-1 0,1 1 0,-1-1 0,1 1 0,2 3 0,-2-5 60,0-1 0,0 1 0,0-1 0,-1 1 0,1-1 1,0 0-1,1 1 0,-1-1 0,0 0 0,0-1 1,0 1-1,1 0 0,-1-1 0,0 1 0,1-1 0,-1 1 1,1-1-1,-1 0 0,0 0 0,5-1 0,30-2-552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8.690"/>
    </inkml:context>
    <inkml:brush xml:id="br0">
      <inkml:brushProperty name="width" value="0.05" units="cm"/>
      <inkml:brushProperty name="height" value="0.05" units="cm"/>
    </inkml:brush>
  </inkml:definitions>
  <inkml:trace contextRef="#ctx0" brushRef="#br0">2 1 20092,'1'0'104,"0"0"0,0 0 0,0 0 1,0 0-1,0 1 0,0-1 0,0 0 0,0 1 0,0-1 0,0 0 0,0 1 0,0-1 0,0 1 0,0 0 0,-1-1 0,1 1 0,0 0 0,0-1 1,-1 1-1,1 0 0,0 0 0,-1 0 0,1 0 0,-1 0 0,1-1 0,-1 1 0,1 0 0,-1 0 0,0 0 0,1 0 0,-1 0 0,0 1 1,0-1-1,0 0 0,0 0 0,0 0 0,0 2 0,0 5 388,-1 0 0,0 0 0,-4 16 0,3-17-300,-3 17 257,2-12-244,0 0 1,1 1-1,0-1 1,1 19-1,0-31-203,1 1-1,0 0 1,0 0-1,0-1 1,0 1-1,1 0 0,-1 0 1,0-1-1,0 1 1,0 0-1,1-1 1,-1 1-1,0 0 1,0-1-1,1 1 1,-1 0-1,1-1 1,-1 1-1,1-1 0,-1 1 1,1-1-1,-1 1 1,1-1-1,-1 1 1,1-1-1,0 1 1,-1-1-1,1 0 1,1 1-1,-1-1-10,1 0 1,0 0-1,-1 0 1,1 0-1,0 0 1,0 0-1,-1 0 0,1-1 1,0 1-1,-1-1 1,1 1-1,2-2 1,4-3-61,0 1 1,0-1-1,13-11 1,48-54-409,-2 2-636,-59 64 630,-5 8 20,-3 16-547,0-1-461,0-18 1406,1 0-1,-1 0 1,1-1 0,-1 1 0,1 0-1,-1 0 1,1-1 0,0 1 0,-1-1 0,1 1-1,0-1 1,0 1 0,-1-1 0,1 1 0,0-1-1,0 1 1,0-1 0,0 0 0,-1 1-1,1-1 1,0 0 0,0 0 0,0 0 0,1 0-1,21-3-560,4-5-182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9.127"/>
    </inkml:context>
    <inkml:brush xml:id="br0">
      <inkml:brushProperty name="width" value="0.05" units="cm"/>
      <inkml:brushProperty name="height" value="0.05" units="cm"/>
    </inkml:brush>
  </inkml:definitions>
  <inkml:trace contextRef="#ctx0" brushRef="#br0">72 4 16796,'0'0'47,"0"0"1,0 0 0,0 0-1,0-1 1,0 1 0,0 0 0,0 0-1,0 0 1,0 0 0,0 0-1,0-1 1,0 1 0,0 0 0,0 0-1,0 0 1,0 0 0,0 0-1,0-1 1,0 1 0,0 0 0,-1 0-1,1 0 1,0 0 0,0 0-1,0 0 1,0 0 0,0 0 0,0-1-1,-1 1 1,1 0 0,0 0-1,0 0 1,0 0 0,0 0 0,0 0-1,-1 0 1,1 0 0,0 0-1,0 0 1,0 0 0,0 0 0,-1 0-1,1 0 1,0 0 0,-10 4 768,-8 10 707,15-12-1365,0 1 0,1 0-1,-1 0 1,1 1 0,0-1 0,0 0 0,0 1-1,0-1 1,0 1 0,1 0 0,0 0 0,0-1-1,0 1 1,0 0 0,0 0 0,1 0 0,0 5 0,0-4-179,1 0 0,0-1 0,1 1 0,-1-1 0,1 0 0,-1 1 0,1-1 0,1 0 0,-1 0 1,1 0-1,-1 0 0,1-1 0,0 1 0,6 4 0,5 6-378,-5-6 57,-1 0-1,-1 0 0,1 0 1,-1 1-1,8 14 0,-14-21 304,0 0-1,0 0 1,0 0 0,0 1-1,0-1 1,-1 1-1,1-1 1,-1 0-1,0 1 1,0-1 0,0 1-1,0-1 1,0 1-1,0-1 1,0 0 0,-1 1-1,1-1 1,-1 1-1,0-1 1,0 0-1,0 0 1,0 1 0,0-1-1,0 0 1,-1 0-1,1 0 1,-1 0 0,1 0-1,-1-1 1,-3 3-1,2 0 38,0-1 0,-1 0 0,0 0-1,1 0 1,-1-1 0,0 1 0,-1-1-1,1 0 1,0 0 0,-1-1 0,1 1-1,-1-1 1,1 0 0,-1 0 0,-9 1-1,-10-7 47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9.582"/>
    </inkml:context>
    <inkml:brush xml:id="br0">
      <inkml:brushProperty name="width" value="0.05" units="cm"/>
      <inkml:brushProperty name="height" value="0.05" units="cm"/>
    </inkml:brush>
  </inkml:definitions>
  <inkml:trace contextRef="#ctx0" brushRef="#br0">0 248 22837,'29'-17'1696,"12"-10"-1336,10-2-320,13 0-96,5-1 296,5-7-200,0-2-128,-7-1-192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079"/>
    </inkml:context>
    <inkml:brush xml:id="br0">
      <inkml:brushProperty name="width" value="0.05" units="cm"/>
      <inkml:brushProperty name="height" value="0.05" units="cm"/>
    </inkml:brush>
  </inkml:definitions>
  <inkml:trace contextRef="#ctx0" brushRef="#br0">1 150 17924,'6'117'4186,"0"-67"-3494,17 71 0,-23-119-676,3 9 123,0 0 0,1 0 0,9 19 0,-12-28-93,0 1 0,1-1 0,-1 0-1,1 0 1,-1 0 0,1-1 0,0 1-1,0 0 1,0-1 0,3 3 0,-4-3-9,1-1 0,-1 1 0,0-1 0,1 1 0,-1-1 0,0 0 0,1 0 0,-1 1 0,0-1 0,1 0 0,-1 0 0,0-1 0,1 1 0,-1 0 0,0 0 0,1 0 0,-1-1 0,0 1 0,1-1 0,1-1 0,2-1 62,0 0 1,-1 0 0,1 0 0,-1-1-1,0 0 1,0 0 0,0 0-1,0-1 1,3-5 0,27-48 579,-26 42-514,15-30 385,-1-1 0,26-89 0,-38 98-1139,-1-1-1,4-44 1,-13 83 556,0-1 1,0 0 0,1 0-1,-1 1 1,0-1 0,0 0-1,0 0 1,0 0 0,0 1-1,0-1 1,0 0 0,0 0-1,-1 1 1,1-1 0,0 0-1,0 0 1,-1 1 0,1-1-1,0 0 1,-1 0 0,1 1-1,-1-1 1,0-1 0,-3 9-488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507"/>
    </inkml:context>
    <inkml:brush xml:id="br0">
      <inkml:brushProperty name="width" value="0.05" units="cm"/>
      <inkml:brushProperty name="height" value="0.05" units="cm"/>
    </inkml:brush>
  </inkml:definitions>
  <inkml:trace contextRef="#ctx0" brushRef="#br0">0 1 15683,'7'21'1737,"3"0"-1209,5-9-224,5-2 704,6-7-648,5-3-440,6-7 192,6-7-160,3-8-160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915"/>
    </inkml:context>
    <inkml:brush xml:id="br0">
      <inkml:brushProperty name="width" value="0.05" units="cm"/>
      <inkml:brushProperty name="height" value="0.05" units="cm"/>
    </inkml:brush>
  </inkml:definitions>
  <inkml:trace contextRef="#ctx0" brushRef="#br0">94 161 14163,'-7'3'363,"1"0"1,0 0-1,1 1 0,-1-1 0,1 1 1,-1 1-1,1-1 0,0 1 0,1 0 1,-7 7-1,8-8-181,0 0-1,0 1 1,1-1-1,-1 0 1,1 1-1,0 0 1,0-1-1,0 1 1,1 0-1,0 0 1,0 0-1,0 0 1,0 0-1,1 6 1,0-10-154,0 0-1,0 0 1,1 0 0,-1 0-1,0 0 1,1 0 0,-1 1 0,1-2-1,-1 1 1,1 0 0,-1 0 0,1 0-1,0 0 1,-1 0 0,1 0 0,0-1-1,0 1 1,0 0 0,-1 0 0,1-1-1,0 1 1,0-1 0,0 1-1,0-1 1,0 1 0,0-1 0,0 0-1,0 1 1,0-1 0,1 0 0,-1 0-1,0 0 1,0 0 0,0 0 0,0 0-1,0 0 1,0 0 0,2-1-1,3 0 46,1 0-1,-1 0 1,0-1-1,0 0 1,10-5-1,25-15 298,47-33 0,4-3-67,-87 55-304,-1 1 1,1-1-1,-1 1 0,1 1 0,0-1 1,9-1-1,-13 2-3,0 1-1,1 0 1,-1 0 0,0 0 0,0 0-1,1 0 1,-1 1 0,0-1 0,0 0-1,1 1 1,-1-1 0,0 0 0,0 1-1,0-1 1,0 1 0,0 0 0,0-1-1,0 1 1,0 0 0,0 0 0,0 0-1,0-1 1,0 1 0,-1 0 0,1 0-1,0 0 1,0 0 0,-1 1 0,1-1-1,-1 0 1,1 0 0,-1 2 0,4 14-43,-3-14 57,-1 0-1,1 0 1,0 0-1,-1-1 1,1 1 0,0 0-1,2 3 1,-2-5 3,-1-1 1,1 1-1,0 0 0,-1-1 1,1 1-1,0-1 1,-1 1-1,1-1 0,0 0 1,0 1-1,-1-1 1,1 0-1,0 1 0,0-1 1,0 0-1,-1 0 1,1 0-1,0 1 0,0-1 1,0 0-1,0 0 1,0 0-1,-1-1 0,1 1 1,0 0-1,0 0 0,0 0 1,0-1-1,-1 1 1,2-1-1,23-8 251,0-2-1,40-24 1,-37 19-104,39-16 0,-59 28-164,1 1 0,-1 0 0,1 1 0,0 0-1,0 0 1,13 0 0,-20 2-1,1 0 0,-1 0 0,0 0 0,0 0 0,1 1 0,-1-1 0,0 1 1,0 0-1,0-1 0,1 1 0,-1 0 0,0 0 0,0 1 0,-1-1 0,1 0 0,0 1 0,0-1 0,-1 1 0,1-1 0,0 1 0,-1 0 0,0 0 0,1-1 0,-1 1 0,0 0 0,0 0 0,0 0 0,0 1 0,-1-1 0,2 3 0,2 12-54,-4-14 74,0-1 0,1 0 0,-1 0 0,1 1 0,0-1 0,-1 0 0,1 0 0,0 0 0,0 0 0,3 4 0,-3-5-3,0-1-1,0 1 1,1-1-1,-1 1 0,0-1 1,0 0-1,0 0 1,0 0-1,1 1 1,-1-1-1,0 0 1,0 0-1,0-1 1,1 1-1,-1 0 1,0 0-1,0-1 0,0 1 1,0 0-1,1-1 1,-1 1-1,0-1 1,0 0-1,0 1 1,0-1-1,0 0 1,1-1-1,21-14-106,0-1 1,-1-1-1,21-24 0,4-2-1669,-9 12 728,-27 28 324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1.325"/>
    </inkml:context>
    <inkml:brush xml:id="br0">
      <inkml:brushProperty name="width" value="0.05" units="cm"/>
      <inkml:brushProperty name="height" value="0.05" units="cm"/>
    </inkml:brush>
  </inkml:definitions>
  <inkml:trace contextRef="#ctx0" brushRef="#br0">40 3 18772,'0'0'39,"0"0"0,0 0 0,0 0 0,0-1 1,0 1-1,-1 0 0,1 0 0,0 0 0,0 0 0,0 0 0,0-1 0,-1 1 0,1 0 0,0 0 1,0 0-1,0 0 0,-1 0 0,1 0 0,0 0 0,0 0 0,-1 0 0,1 0 0,0 0 1,0 0-1,0 0 0,-1 0 0,1 0 0,0 0 0,0 0 0,-1 0 0,1 0 0,0 0 0,0 0 1,0 0-1,-1 0 0,1 1 0,0-1 0,0 0 0,0 0 0,0 0 0,-1 0 0,1 0 0,0 1 1,0-1-1,-9 14 537,-2 17 162,7-16-500,1 1 1,1-1-1,1 0 0,0 1 1,1-1-1,0 1 1,4 15-1,-3-24-197,0-1 0,1 0-1,-1 0 1,2 0 0,-1-1 0,1 1 0,0 0 0,6 8-1,-7-10-25,1-1 0,0 0 0,0 0 0,0-1 0,0 1 0,1-1 0,-1 1 0,0-1-1,1 0 1,0 0 0,-1-1 0,1 1 0,0-1 0,6 2 0,6-1-134,0-1 0,0 0 0,0-1 0,0 0 0,0-2 0,27-5 0,25-1-482,-43 10 272,-20 4 275,-11 5 168,-3-4 13,1 1 1,-1-2-1,0 1 1,0-1-1,-1 0 1,-18 8-1,-2-2 223,-34 9 0,57-19-513,0 0-1,-1 0 1,1-1-1,-12 1 1,19-2 136,0 0 0,0 0 1,-1 0-1,1 0 0,0 0 1,0 0-1,-1 0 1,1 0-1,0 0 0,-1 0 1,1 0-1,0 0 0,0 0 1,-1 0-1,1 0 0,0 0 1,0-1-1,-1 1 0,1 0 1,0 0-1,0 0 0,-1 0 1,1-1-1,0 1 1,0 0-1,0 0 0,0 0 1,-1-1-1,1 1 0,0 0 1,0 0-1,0 0 0,0-1 1,-1 1-1,6-10-311,16-12-40,13-3-200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1.708"/>
    </inkml:context>
    <inkml:brush xml:id="br0">
      <inkml:brushProperty name="width" value="0.05" units="cm"/>
      <inkml:brushProperty name="height" value="0.05" units="cm"/>
    </inkml:brush>
  </inkml:definitions>
  <inkml:trace contextRef="#ctx0" brushRef="#br0">39 126 18892,'0'9'530,"1"1"1,-1-1-1,-1 1 1,0 0-1,0-1 0,-1 1 1,0-1-1,-6 17 1,-2 13 962,6-22-1126,-5 36 377,8-49-710,1 0 0,-1 0 0,1 0 0,0 0 0,1 0 1,-1 0-1,1 0 0,0 0 0,1 6 0,-1-9-49,-1-1 0,0 1 1,1-1-1,-1 0 0,1 1 0,-1-1 0,1 0 0,-1 1 1,0-1-1,1 0 0,-1 1 0,1-1 0,-1 0 1,1 0-1,-1 0 0,1 0 0,0 1 0,-1-1 0,1 0 1,-1 0-1,1 0 0,-1 0 0,1 0 0,-1 0 1,1 0-1,0-1 0,-1 1 0,1 0 0,-1 0 0,1 0 1,-1 0-1,1-1 0,-1 1 0,1 0 0,-1 0 1,0-1-1,1 1 0,-1 0 0,1-1 0,-1 1 0,0-1 1,1 0-1,18-16-688,15-27-1417,-1-1 0,28-54 0,-19 30 1,-23 36 1283,-13 22 852,0 0 0,0 0 1,2 0-1,-1 1 1,12-11-1,-30 51 4188,8-24-3781,-9 16 613,2 0 0,1 0 0,0 1 0,2 1 0,-5 25-1,11-48-1022,1 0 0,0-1-1,0 1 1,-1 0-1,1 0 1,0 0-1,0 0 1,0 0 0,0 0-1,0 0 1,0 0-1,0 0 1,1-1-1,-1 1 1,0 0 0,0 0-1,1 0 1,-1 0-1,0 0 1,1-1 0,-1 1-1,1 0 1,-1 0-1,1-1 1,0 1-1,-1 0 1,1-1 0,0 1-1,-1 0 1,1-1-1,0 1 1,0-1-1,-1 1 1,1-1 0,0 0-1,0 1 1,0-1-1,0 0 1,0 1-1,-1-1 1,1 0 0,0 0-1,0 0 1,0 0-1,0 0 1,0 0-1,0 0 1,0 0 0,0 0-1,0-1 1,-1 1-1,3-1 1,3-1-15,0 0-1,0 0 1,0-1 0,0 1 0,-1-1-1,7-5 1,25-21-2,63-64-1,-56 50-8,-42 41 8,-1 0 1,1 1-1,0-1 1,-1 1-1,1 0 1,0-1-1,0 1 1,0 0 0,0 0-1,0 0 1,0 1-1,0-1 1,4-1-1,-6 2 2,0 0 0,1 1 1,-1-1-1,1 0 0,-1 0 0,0 0 0,1 0 0,-1 0 0,0 0 0,1 1 0,-1-1 0,0 0 0,1 0 1,-1 0-1,0 1 0,0-1 0,1 0 0,-1 0 0,0 1 0,0-1 0,1 0 0,-1 1 0,0-1 1,0 0-1,0 1 0,0-1 0,1 0 0,-1 1 0,-1 21-64,-33 101-28,13-52 114,21-71-29,0 0 0,0 0 0,0 0 1,0 0-1,0 0 0,0 0 0,0 0 0,0 0 0,1 0 0,-1 0 0,0 0 0,0 0 0,0 0 0,0 0 1,0 0-1,0 0 0,0 0 0,0 0 0,0 0 0,1 0 0,-1 0 0,0 0 0,0 0 0,0 0 0,0 0 1,0 0-1,0 0 0,0 0 0,0 0 0,0 0 0,0 1 0,0-1 0,0 0 0,1 0 0,-1 0 0,0 0 1,7-11-344,44-117-2475,-34 92 2177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225"/>
    </inkml:context>
    <inkml:brush xml:id="br0">
      <inkml:brushProperty name="width" value="0.05" units="cm"/>
      <inkml:brushProperty name="height" value="0.05" units="cm"/>
    </inkml:brush>
  </inkml:definitions>
  <inkml:trace contextRef="#ctx0" brushRef="#br0">171 0 17124,'-2'15'497,"-1"0"1,-1-1 0,0 1 0,-1-1 0,-1 0-1,-7 15 1,2-6 413,-23 50 176,11-27-435,-30 92-1,52-134-627,0-1 0,0 1 0,0 0 0,1-1 0,0 1 0,-1 0 0,1 4 0,1-7-20,-1 0 0,0 0 0,0 0 0,1 0 0,-1 0 0,1 0-1,-1 0 1,1 0 0,-1 0 0,1-1 0,-1 1 0,1 0 0,0 0 0,-1 0 0,1-1 0,0 1 0,0 0 0,0-1 0,-1 1-1,1-1 1,0 1 0,0-1 0,0 1 0,0-1 0,0 0 0,0 1 0,0-1 0,0 0 0,0 0 0,0 0 0,0 0 0,2 0 0,12 0-81,0-2 1,1 1 0,-1-2-1,0 0 1,0-1 0,14-6-1,17-3-234,-41 12 271,67-14-523,-67 14 489,1 0 1,0 1 0,0 0-1,-1 0 1,1 0-1,0 1 1,-1 0-1,1 0 1,0 0-1,5 3 1,-10-3 73,0-1-1,0 0 1,0 1-1,0 0 1,0-1 0,0 1-1,0 0 1,0-1-1,0 1 1,0 0 0,-1 0-1,1 0 1,0-1-1,-1 1 1,1 0 0,0 0-1,-1 0 1,1 0-1,-1 1 1,0-1-1,1 0 1,-1 0 0,0 0-1,0 0 1,1 0-1,-1 0 1,0 0 0,0 1-1,0-1 1,0 0-1,-1 0 1,1 0 0,0 0-1,0 0 1,-1 0-1,1 0 1,-1 1 0,1-1-1,-1 0 1,1 0-1,-1 0 1,1-1-1,-1 1 1,0 0 0,0 0-1,0 1 1,-3 3 102,0-1 0,-1 1 0,1 0 0,-1-1 0,0 0 0,-10 6 0,-6 0 85,0-2-1,0 0 1,-1-2 0,0 0-1,-1-1 1,1-1 0,-1-1 0,1-2-1,-1 0 1,-39-3 0,37-5-1178,20 1-36,14-2-389,3 2 753,0 2 0,1-1 1,0 1-1,15-2 1,-10 2 100,32-7-601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2.143"/>
    </inkml:context>
    <inkml:brush xml:id="br0">
      <inkml:brushProperty name="width" value="0.05" units="cm"/>
      <inkml:brushProperty name="height" value="0.05" units="cm"/>
    </inkml:brush>
  </inkml:definitions>
  <inkml:trace contextRef="#ctx0" brushRef="#br0">7 24 19388,'-6'-8'1777,"6"1"-1321,0 1-312,7 5 632,-1-1-704,8 5 24,3 1-184,6 3-200,4 1-144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2.562"/>
    </inkml:context>
    <inkml:brush xml:id="br0">
      <inkml:brushProperty name="width" value="0.05" units="cm"/>
      <inkml:brushProperty name="height" value="0.05" units="cm"/>
    </inkml:brush>
  </inkml:definitions>
  <inkml:trace contextRef="#ctx0" brushRef="#br0">132 399 19388,'-4'-2'239,"-1"1"0,1-1-1,-1 1 1,0 1 0,1-1 0,-1 1-1,0 0 1,0 0 0,1 0 0,-1 0-1,0 1 1,0 0 0,-6 2 0,8-2-168,-1 1 1,1 0 0,-1 0 0,1 0-1,0 0 1,0 0 0,0 1 0,0-1 0,1 1-1,-1 0 1,1 0 0,-1 0 0,1 0-1,0 0 1,0 0 0,0 1 0,-1 4-1,1-5-43,1 0-1,0 1 0,0-1 0,0 1 1,0-1-1,0 1 0,1 0 0,-1-1 0,1 1 1,0 0-1,0-1 0,0 1 0,1 0 1,-1-1-1,3 7 0,-3-9-16,1 0-1,-1 0 1,1 0 0,0 0 0,0 0-1,-1 0 1,1 0 0,0 0 0,0 0-1,0 0 1,0 0 0,0 0-1,0-1 1,1 1 0,-1 0 0,0-1-1,0 1 1,2 0 0,-1-1 3,1 1 1,0-1-1,0 0 0,-1 0 1,1 0-1,0 0 1,0 0-1,-1 0 0,1-1 1,0 0-1,3-1 1,10-3 30,-1-2 0,0 0 0,0 0 0,-1-2 0,0 0 0,17-14 0,0-3 94,39-43 0,-40 35-62,-1-1 0,-3-1 0,0-2 1,-3-1-1,32-70 0,-51 101-80,0-1-1,-1 0 1,0 0 0,-1-1-1,2-12 1,-4 22 2,0 0 0,0 0 0,0 0 0,0-1 0,0 1 0,0 0 0,0 0 0,0 0 0,0 0 0,0 0 0,0-1 0,0 1 0,0 0 0,0 0 0,0 0 0,0 0 0,0 0 0,0 0 0,0-1 0,0 1 0,0 0 0,0 0 0,0 0 0,0 0 0,0 0 0,-1 0 0,1-1 0,0 1 0,0 0 0,0 0 0,0 0 0,0 0 0,0 0 0,-1 0 0,1 0 0,0 0 0,0 0 0,0 0 0,0 0 0,0 0 0,-1 0 0,1 0 0,0 0 0,0 0 0,0 0 0,0 0 0,0 0 0,-1 0 0,1 0 0,0 0 0,0 0 0,0 0 0,0 0 0,0 0 0,0 0 0,-1 0 0,1 0 0,0 0 0,0 0 0,0 0 0,0 1 0,0-1 0,0 0 0,0 0 0,-1 0 0,1 0 0,-9 10-23,-8 23 112,1 0 0,2 1 0,1 0-1,1 1 1,3 0 0,-9 55 0,16-79-36,1 0 1,1-1-1,0 1 0,0 0 0,3 11 1,-3-19-47,0-1 0,1 0 1,-1 0-1,1 1 0,-1-1 1,1 0-1,0 0 0,0 0 1,0 0-1,0 0 0,0 0 1,0 0-1,0 0 0,1-1 0,-1 1 1,1 0-1,0-1 0,-1 1 1,1-1-1,0 1 0,0-1 1,0 0-1,0 0 0,0 0 1,0 0-1,0 0 0,0 0 0,0-1 1,0 1-1,3 0 0,-3-1-3,0-1 0,1 1 0,-1 0 0,1-1 0,-1 1 0,0-1-1,1 0 1,-1 0 0,0 0 0,0 0 0,0 0 0,0 0 0,0 0 0,0-1-1,0 1 1,0-1 0,0 0 0,0 1 0,-1-1 0,1 0 0,-1 0-1,0 0 1,1 0 0,-1 0 0,0 0 0,1-4 0,2-4-14,0 1 0,-1-1 0,-1 0 0,1 0 0,0-10 0,-2 8-9,6-69-111,-6 75 96,-1 0 0,-1 0 0,1 0 0,-1 0-1,0 1 1,0-1 0,-1 0 0,0 0 0,0 1 0,-5-11 0,7 16 28,0 0 1,0-1-1,-1 1 1,1 0-1,0-1 1,0 1-1,0 0 1,-1-1-1,1 1 1,0 0-1,0-1 0,-1 1 1,1 0-1,0 0 1,-1-1-1,1 1 1,0 0-1,-1 0 1,1 0-1,0 0 1,-1 0-1,1-1 1,0 1-1,-1 0 0,1 0 1,-1 0-1,1 0 1,0 0-1,-1 0 1,1 0-1,-1 0 1,-6 10-108,2 20 26,5-25 85,0 0 0,0 0 0,1 0 0,-1 0 0,1 0 0,0 0 0,0 0 0,1 0 0,0 0 0,0-1 0,3 7 0,-4-9 12,1 0 0,0 1 0,0-1 0,0 0 1,0 0-1,0 0 0,1 0 0,-1 0 0,1-1 0,-1 1 1,1-1-1,-1 1 0,1-1 0,0 0 0,0 0 0,0 0 1,-1-1-1,1 1 0,0-1 0,0 1 0,4-1 1,5 0 22,-1-1 0,0 0 0,1-1 0,-1 0 1,0-1-1,0 0 0,0-1 0,0 0 1,-1-1-1,1 0 0,15-11 0,9-8 107,57-51-1,-61 48-59,-17 18-27,-13 9-51,-1 0 1,0 0 0,0 0-1,0 0 1,0 0-1,0 0 1,1 0 0,-1 0-1,0 0 1,0 0-1,0 0 1,0 0 0,0 0-1,0 1 1,1-1-1,-1 0 1,0 0 0,0 0-1,0 0 1,0 0 0,0 0-1,0 0 1,0 1-1,0-1 1,0 0 0,0 0-1,0 0 1,1 0-1,-1 0 1,0 0 0,0 1-1,0-1 1,0 0-1,0 0 1,0 0 0,0 0-1,0 0 1,0 1 0,0-1-1,0 0 1,0 0-1,-1 0 1,1 0 0,0 0-1,0 1 1,0-1-1,0 0 1,-11 28 135,8-22-124,-9 21 105,-29 70 252,38-88-322,1 0 0,-1 0-1,2 0 1,-1 0 0,1 0 0,1 0-1,-1 1 1,3 17 0,-2-26-48,0 1 1,1-1 0,-1 1 0,0-1 0,1 0-1,-1 1 1,1-1 0,-1 0 0,1 1-1,-1-1 1,1 0 0,0 0 0,0 1-1,0-1 1,0 0 0,0 0 0,0 0 0,0 0-1,0 0 1,0-1 0,0 1 0,0 0-1,1 0 1,-1-1 0,0 1 0,1-1-1,-1 1 1,0-1 0,1 1 0,-1-1 0,1 0-1,-1 0 1,0 0 0,1 1 0,-1-2-1,1 1 1,-1 0 0,1 0 0,-1 0 0,0-1-1,1 1 1,1-1 0,4-2-185,0 1 1,-1-1 0,1 0-1,-1-1 1,0 1 0,0-1-1,6-5 1,-2-1-23,0 0-1,-1 0 1,-1-1 0,0 0-1,0 0 1,-1-1 0,0 0-1,-1 0 1,-1 0 0,8-24-1,8-36-509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3"/>
    </inkml:context>
    <inkml:brush xml:id="br0">
      <inkml:brushProperty name="width" value="0.05" units="cm"/>
      <inkml:brushProperty name="height" value="0.05" units="cm"/>
    </inkml:brush>
  </inkml:definitions>
  <inkml:trace contextRef="#ctx0" brushRef="#br0">35 0 20404,'-16'30'1577,"3"0"-1313,7-1-224,9-5 136,11-2-600,11-9 408,5-8-232,6-6-136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3.406"/>
    </inkml:context>
    <inkml:brush xml:id="br0">
      <inkml:brushProperty name="width" value="0.05" units="cm"/>
      <inkml:brushProperty name="height" value="0.05" units="cm"/>
    </inkml:brush>
  </inkml:definitions>
  <inkml:trace contextRef="#ctx0" brushRef="#br0">116 1 15803,'-15'33'2540,"-26"41"0,-11 24 1462,51-96-3891,-1 1 0,1-1 0,0 1 0,1 0 0,-1 0 0,0-1 0,1 1 0,-1 0 0,1 0 0,0 0 0,0-1 0,1 6 0,-1-7-86,1-1 0,-1 1 1,1 0-1,0 0 0,-1 0 0,1 0 0,0 0 1,-1-1-1,1 1 0,0 0 0,0-1 0,0 1 1,0 0-1,0-1 0,-1 1 0,1-1 0,0 1 1,0-1-1,0 0 0,1 1 0,-1-1 0,0 0 0,0 0 1,0 0-1,0 0 0,0 0 0,0 0 0,0 0 1,0 0-1,0 0 0,0 0 0,0-1 0,0 1 1,1-1-1,22-5-61,-2-1 1,1-1-1,-1-1 1,0-1 0,24-16-1,-2 3-177,-20 11 98,-13 5 24,1 1 1,0 1-1,0 0 0,20-6 0,-31 11 87,-1 0 0,1-1 0,0 1 0,0 0 0,0 0 0,0 0 0,0 0 0,0 0 0,0 0 0,0 0 1,0 0-1,0 0 0,0 0 0,0 0 0,0 1 0,0-1 0,0 0 0,0 1 0,0-1 0,0 1 0,-1-1 0,1 1 0,0-1 0,0 1 0,0 0 0,-1-1 0,1 1 0,0 0 1,-1-1-1,1 1 0,-1 0 0,1 0 0,-1 0 0,1 0 0,-1 0 0,1 0 0,-1-1 0,0 1 0,0 0 0,1 0 0,-1 0 0,0 1 0,0 5 74,0 1 0,0-1-1,-1 0 1,0 0 0,-2 7-1,0 11 170,3-25-229,0 1 0,0-1 0,0 1 1,0-1-1,0 1 0,0-1 0,0 1 1,0-1-1,0 1 0,0-1 0,1 1 1,-1-1-1,0 1 0,0-1 0,1 1 1,-1-1-1,0 0 0,1 1 0,-1-1 1,1 1-1,-1-1 0,0 0 0,1 1 1,-1-1-1,1 0 0,-1 0 0,1 1 0,-1-1 1,1 0-1,-1 0 0,1 1 0,23-2 134,27-17-129,-46 16-17,80-39-379,12-5-398,-68 40 186,-29 5 573,0 1-1,1 0 1,-1 0-1,1 0 0,-1 0 1,1 0-1,-1 0 0,1 0 1,-1 0-1,1 0 1,-1 0-1,0 0 0,1 0 1,-1 1-1,1-1 1,-1 0-1,1 0 0,-1 0 1,0 1-1,1-1 1,-1 0-1,0 0 0,1 1 1,-1-1-1,0 0 0,1 1 1,-1-1-1,0 0 1,1 1-1,-1-1 0,0 1 1,0-1-1,0 0 1,1 1-1,-1-1 0,0 1 1,0-1-1,0 1 0,0-1 1,0 1-1,0-1 1,0 0-1,0 1 0,0-1 1,0 1-1,0-1 1,0 1-1,0-1 0,0 1 1,0-1-1,-1 0 1,1 1-1,0-1 0,0 1 1,0-1-1,-1 0 0,1 1 1,-1 0-1,-11 15-188,-11-1-2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001"/>
    </inkml:context>
    <inkml:brush xml:id="br0">
      <inkml:brushProperty name="width" value="0.05" units="cm"/>
      <inkml:brushProperty name="height" value="0.05" units="cm"/>
    </inkml:brush>
  </inkml:definitions>
  <inkml:trace contextRef="#ctx0" brushRef="#br0">1 392 16396,'3'-1'203,"0"1"0,0-1 0,0 0 0,0-1 0,0 1 0,0 0 1,0-1-1,0 1 0,0-1 0,-1 0 0,1 0 0,2-3 1,28-32 558,-15 15 162,69-83 1240,-73 86-1710,-2 0 0,0-1 0,17-39 0,-18 17 122,-10 41-562,-1 0-1,0 0 0,0 0 0,0 0 1,0 0-1,0 0 0,0 0 1,0 0-1,0 0 0,-1 1 0,1-1 1,0 0-1,-1 0 0,1 0 1,0 0-1,-2-1 0,2 2-9,-1 0 0,1-1 0,-1 1 0,1 0 0,-1 0 0,0 0 0,1-1 0,-1 1 0,0 0 0,1 0 0,-1 0 0,0 0 0,1 0 0,-1 0 0,1 1 0,-1-1 0,0 0-1,1 0 1,-1 0 0,0 0 0,1 1 0,-1-1 0,1 0 0,-1 1 0,1-1 0,-1 0 0,0 2 0,-5 2-2,1 0-1,-1 1 1,1 0 0,0 0-1,1 0 1,-1 0-1,1 1 1,0 0-1,1 0 1,-6 12 0,0 1-47,1 1 0,-6 26 0,12-40 35,-7 35-32,8-39 45,1 1 0,0 0 0,0-1 1,0 1-1,0-1 0,0 1 0,0 0 1,1-1-1,-1 1 0,1-1 0,0 1 1,0-1-1,1 3 0,-1-4 1,-1 0 1,1-1-1,0 1 1,0 0-1,-1-1 0,1 1 1,0-1-1,0 1 1,0-1-1,-1 1 0,1-1 1,0 1-1,0-1 0,0 0 1,0 0-1,0 1 1,0-1-1,0 0 0,0 0 1,0 0-1,0 0 0,0 0 1,0 0-1,0 0 1,0-1-1,0 1 0,0 0 1,0 0-1,-1-1 1,1 1-1,0-1 0,1 0 1,33-20 97,-31 18-85,153-127 367,-53 40-213,-102 89-169,33-23 0,-18 19-9,-16 5 7,-1 0 0,1 0-1,-1 0 1,1 1 0,-1-1-1,0 0 1,1 0 0,-1 1-1,1-1 1,-1 0 0,1 0 0,-1 1-1,0-1 1,1 0 0,-1 1-1,0-1 1,1 0 0,-1 1 0,0-1-1,0 1 1,0-1 0,1 1-1,-1-1 1,0 1 0,0-1-1,0 0 1,0 1 0,0-1 0,1 1-1,-1 0 1,0 8-6,0 0 0,0 0 1,-3 18-1,2-18 21,0 0 1,0 0-1,1 0 1,2 13 0,-2-21-12,0 0 1,0 0-1,0 0 1,1 0 0,-1-1-1,0 1 1,1 0 0,-1 0-1,1-1 1,-1 1-1,1 0 1,-1 0 0,1-1-1,-1 1 1,1-1-1,0 1 1,-1 0 0,1-1-1,0 1 1,0-1 0,-1 0-1,1 1 1,0-1-1,0 0 1,0 1 0,-1-1-1,1 0 1,0 0-1,0 0 1,0 1 0,0-1-1,0 0 1,-1 0 0,1-1-1,0 1 1,0 0-1,0 0 1,0 0 0,0 0-1,-1-1 1,2 1-1,4-2 18,0 0-1,0-1 1,-1 1 0,10-6-1,44-31 66,-37 23-149,0 2-1,1 0 1,1 1-1,34-13 1,-56 26 46,0-1 0,0 0 0,0 1 1,0 0-1,0-1 0,0 1 0,0 0 0,0 0 1,0 0-1,0 0 0,-1 0 0,1 1 1,4 0-1,-6-1-2,1 1 1,0-1 0,-1 1-1,1-1 1,0 1 0,-1 0-1,1-1 1,0 1 0,-1 0-1,1-1 1,-1 1 0,0 0-1,1 0 1,-1-1-1,1 1 1,-1 0 0,0 0-1,0 0 1,1-1 0,-1 1-1,0 0 1,0 0 0,0 0-1,0 0 1,0 0 0,0 0-1,0-1 1,-1 1 0,1 0-1,0 0 1,-1 1-1,0 3-71,0 0-1,0 0 0,-1 0 0,0 0 0,0-1 1,0 1-1,-1-1 0,-2 5 0,-4-2-78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387"/>
    </inkml:context>
    <inkml:brush xml:id="br0">
      <inkml:brushProperty name="width" value="0.05" units="cm"/>
      <inkml:brushProperty name="height" value="0.05" units="cm"/>
    </inkml:brush>
  </inkml:definitions>
  <inkml:trace contextRef="#ctx0" brushRef="#br0">48 42 18524,'-8'-4'1912,"-1"-6"-1320,5-3-119,1 1 1023,3 10-680,-2 3-168,-2 18-176,0 8-136,-1 10-616,1 5-440,1 4 616,2 4-216,1-4-8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918"/>
    </inkml:context>
    <inkml:brush xml:id="br0">
      <inkml:brushProperty name="width" value="0.05" units="cm"/>
      <inkml:brushProperty name="height" value="0.05" units="cm"/>
    </inkml:brush>
  </inkml:definitions>
  <inkml:trace contextRef="#ctx0" brushRef="#br0">12 1 19196,'1'4'261,"0"-1"1,-1 1-1,1 0 0,0-1 1,-1 1-1,0 0 0,0 0 0,0 0 1,-1-1-1,1 1 0,-1 0 1,0 0-1,-1 4 0,-2 10 857,1 1-700,1 0 0,1 0 0,1 0 0,3 34 0,-3-49-411,1 0 0,-1 0 1,1 0-1,0 0 0,1 0 0,-1 0 1,1 0-1,-1-1 0,1 1 1,0 0-1,1-1 0,-1 0 1,0 1-1,1-1 0,0 0 1,0 0-1,0-1 0,0 1 1,0-1-1,1 1 0,-1-1 0,1 0 1,-1 0-1,1 0 0,0-1 1,0 1-1,0-1 0,7 1 1,4-1-92,0 0 0,0-1 0,0-1 0,0-1 1,0 0-1,28-8 0,-23 5-149,1 1-1,30-2 1,-50 6 214,0 0 0,0-1 0,0 1 0,0 0 0,1 0 0,-1 0 0,0 1 0,0-1 1,0 0-1,1 0 0,-1 1 0,0-1 0,0 0 0,0 1 0,0-1 0,0 1 0,0 0 0,0-1 0,0 1 1,0 0-1,0-1 0,0 1 0,0 0 0,0 1 0,0 0 18,-1-1-1,0 0 1,1 1 0,-1-1 0,0 0-1,0 1 1,0-1 0,0 1 0,0-1-1,0 0 1,-1 1 0,1-1-1,0 1 1,-1-1 0,1 0 0,-1 1-1,0 0 1,-2 5 67,-1 0 0,0-1 1,0 1-1,-1-1 0,0 0 0,-7 7 1,-2-2 54,0 0 0,-1-1 0,0-1 1,-1 0-1,0-1 0,0-1 0,-1 0 1,0-1-1,0-1 0,0-1 0,-1 0 1,-33 2-1,50-6-177,0 0 1,0 0-1,0 0 0,0 0 0,0 0 1,0 0-1,0 0 0,0 0 1,0 0-1,0 0 0,0-1 0,0 1 1,0 0-1,1-1 0,-1 1 1,0-1-1,-1 0 0,2 0 18,-1 1 0,1 0-1,0-1 1,0 1 0,0-1-1,0 1 1,0 0 0,0-1 0,0 1-1,0-1 1,0 1 0,0 0-1,0-1 1,0 1 0,0-1-1,1 1 1,-1 0 0,0-1 0,0 1-1,0-1 1,1 1 0,-1 0-1,0-1 1,0 1 0,1 0-1,-1 0 1,1-1 0,2-3-135,1 1 0,0-1 1,0 1-1,0 0 0,8-4 1,24-11-627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5.431"/>
    </inkml:context>
    <inkml:brush xml:id="br0">
      <inkml:brushProperty name="width" value="0.05" units="cm"/>
      <inkml:brushProperty name="height" value="0.05" units="cm"/>
    </inkml:brush>
  </inkml:definitions>
  <inkml:trace contextRef="#ctx0" brushRef="#br0">24 218 20748,'5'22'6188,"-5"-21"-6173,1-1 0,-1 0 0,1 1 0,-1-1-1,1 0 1,0 0 0,-1 1 0,1-1 0,-1 0-1,1 0 1,0 0 0,-1 0 0,1 0-1,0 0 1,-1 0 0,1 0 0,-1 0 0,1 0-1,0 0 1,-1 0 0,1-1 0,0 1 0,-1 0-1,1 0 1,0-1 0,14-14 120,-11 10-106,-1 0 0,0-1 0,0 1 0,4-10 0,-6 10-2,-1 0 0,1 0 1,-1 0-1,1 0 1,-1 0-1,-1-1 0,-1-7 1,2 11-25,0 1 0,0-1 0,-1 1 1,1 0-1,-1-1 0,1 1 0,-1 0 0,0 0 0,1-1 1,-1 1-1,0 0 0,0 0 0,0 0 0,-1-1 0,1 1-4,1 1 0,-1 0 0,0-1-1,0 1 1,1 0 0,-1 0-1,0 0 1,0-1 0,0 1 0,1 0-1,-1 0 1,0 0 0,0 0-1,0 0 1,1 0 0,-1 1 0,0-1-1,0 0 1,0 0 0,1 1-1,-1-1 1,0 0 0,0 1-1,1-1 1,-1 1 0,-1 0 0,-1 2-15,-1 0 0,1 0 1,0 0-1,0 1 1,0-1-1,1 1 0,-1 0 1,1 0-1,0 0 1,0 0-1,0 0 0,0 0 1,1 0-1,-1 6 1,-1 2-30,0 0 0,1 0 0,0 25 0,2-32 48,-1-1 0,2 0 1,-1 1-1,1-1 0,-1 0 0,1 0 0,0 1 0,1-1 1,-1 0-1,1 0 0,-1 0 0,1 0 0,0-1 0,1 1 0,-1 0 1,1-1-1,0 0 0,-1 1 0,2-1 0,-1 0 0,0-1 0,0 1 1,1-1-1,0 1 0,-1-1 0,1 0 0,0 0 0,0 0 0,0-1 1,0 0-1,0 1 0,0-2 0,1 1 0,-1 0 0,0-1 0,1 0 1,-1 1-1,6-2 0,4 0 41,1-1 1,-1-1-1,0 0 1,-1-1-1,1 0 1,0-1-1,-1-1 1,0 0-1,-1 0 1,18-13-1,-12 7 31,0-2 0,-1 0-1,-1-1 1,0-1 0,-1 0-1,14-19 1,-21 24-41,-1 0 1,0 0-1,0-1 0,-1 0 0,0 0 0,-1 0 1,-1-1-1,0 1 0,0-1 0,-1 0 1,1-19-1,-4 31-36,0 1 1,1-1-1,-1 0 1,0 0-1,0 0 1,0 0-1,-1 0 1,1 0-1,0 0 1,0 0-1,0 0 1,-1 0-1,1 1 1,0-1-1,-1 0 1,1 0-1,-2-1 1,2 2-1,0-1 0,-1 1 0,1 0 0,-1 0 0,1 0-1,0 0 1,-1 0 0,1 0 0,-1 1 0,1-1 0,0 0 0,-1 0 0,1 0 0,-1 0 0,1 0 0,0 0 0,-1 1 0,1-1 0,0 0 0,-1 0 0,1 1 0,0-1 0,-1 0 0,1 0 0,0 1 0,0-1 0,-1 1 0,-2 3-10,0 0-1,0 0 1,0 0-1,0 1 1,-2 5-1,-1 6-11,0 1 0,1-1 1,1 1-1,-4 31 0,7-38 10,1 0 0,-1 0 0,2 0 0,-1 0 0,1 0 0,1-1 0,0 1 0,0 0 0,7 16 0,-8-24-46,-1 0-1,1 0 0,0 0 1,0 0-1,0-1 0,0 1 1,1 0-1,-1-1 0,0 1 1,1-1-1,-1 1 1,1-1-1,-1 0 0,1 1 1,0-1-1,0 0 0,-1 0 1,1 0-1,0-1 0,0 1 1,0 0-1,0-1 0,0 1 1,4 0-1,-4-2-22,0 1 0,0-1 0,0 1 0,1-1 0,-1 0 0,0 0 0,0 0 0,0 0 0,0 0 0,-1 0 0,1-1 0,0 1 1,0 0-1,-1-1 0,1 0 0,-1 1 0,1-1 0,-1 0 0,0 0 0,0 0 0,1 0 0,-1 0 0,0-2 0,14-34-490,-1-6-177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5.851"/>
    </inkml:context>
    <inkml:brush xml:id="br0">
      <inkml:brushProperty name="width" value="0.05" units="cm"/>
      <inkml:brushProperty name="height" value="0.05" units="cm"/>
    </inkml:brush>
  </inkml:definitions>
  <inkml:trace contextRef="#ctx0" brushRef="#br0">6 4 19532,'-6'-3'1825,"6"4"-1305,3 4-240,6 3 1280,3 1-824,6 2-1112,6 2-536,3-1 760,9 0-160,-2 0-88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6.276"/>
    </inkml:context>
    <inkml:brush xml:id="br0">
      <inkml:brushProperty name="width" value="0.05" units="cm"/>
      <inkml:brushProperty name="height" value="0.05" units="cm"/>
    </inkml:brush>
  </inkml:definitions>
  <inkml:trace contextRef="#ctx0" brushRef="#br0">137 201 18740,'-6'0'314,"-1"1"0,1 0 0,-1 0 0,1 1 1,0 0-1,0 0 0,0 0 0,0 1 0,0 0 0,0 0 0,1 0 0,-1 1 1,1-1-1,0 2 0,0-1 0,0 0 0,1 1 0,0 0 0,0 0 0,0 0 1,0 1-1,1-1 0,0 1 0,0 0 0,-3 8 0,5-12-294,1-1 0,0 0-1,-1 0 1,1 0 0,0 1 0,-1-1-1,1 0 1,0 1 0,0-1 0,0 0-1,0 1 1,0-1 0,1 0 0,-1 0-1,0 1 1,1-1 0,-1 0 0,0 0 0,1 1-1,0-1 1,-1 0 0,2 1 0,-1-1-10,0 0 1,0 0 0,0-1 0,0 1-1,1 0 1,-1-1 0,0 1 0,0-1-1,1 0 1,-1 1 0,0-1 0,1 0 0,-1 0-1,0 0 1,1 1 0,-1-2 0,2 1-1,5-1-1,0 0 0,-1-1 0,1 0 0,-1 0 0,0-1 0,12-5 0,2-4 13,0-1 0,-1-1 1,0-1-1,-1-1 0,-1 0 0,17-21 1,-21 22 17,-1-1 0,0-1 0,-2 0 0,0 0 1,-1-1-1,-1-1 0,11-30 0,-19 47-35,0 0 0,-1 0 0,1-1-1,-1 1 1,1 0 0,-1 0 0,0-1-1,0 1 1,-1-4 0,1 6-5,0 0 0,0 0 1,0-1-1,0 1 0,0 0 1,0 0-1,0 0 0,0 0 1,0 0-1,0 0 0,0 0 1,0 0-1,0 0 0,0 0 1,0 0-1,0 0 0,-1-1 1,1 1-1,0 0 0,0 0 0,0 0 1,0 0-1,0 0 0,0 0 1,0 0-1,0 0 0,0 0 1,-1 0-1,1 0 0,0 0 1,0 0-1,0 0 0,0 0 1,0 0-1,0 0 0,0 0 1,0 0-1,0 0 0,-1 0 1,1 0-1,0 0 0,0 0 1,0 1-1,0-1 0,0 0 0,0 0 1,0 0-1,0 0 0,0 0 1,0 0-1,0 0 0,-1 0 1,1 0-1,0 0 0,0 0 1,0 0-1,0 1 0,-7 13-11,-1 6 5,1 0-1,2 0 1,0 1-1,1 0 1,-1 23 0,3-31-138,2 0 0,0 0 0,1 0 0,0 0 1,1 0-1,0 0 0,1 0 0,0-1 0,9 20 1,-10-27-49,0-1 0,0 0 0,1 0 0,0 0 0,0 0 0,0-1 0,0 1 0,1-1 0,-1 0 0,8 6 0,-9-8 122,0 0 0,0 0 0,1 0 0,-1 0 1,0 0-1,0-1 0,0 1 0,1-1 0,-1 1 1,0-1-1,1 0 0,-1 0 0,0 0 1,1 0-1,-1 0 0,0-1 0,1 1 0,-1-1 1,0 1-1,0-1 0,1 0 0,-1 0 0,0 0 1,2-1-1,22-18-958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720"/>
    </inkml:context>
    <inkml:brush xml:id="br0">
      <inkml:brushProperty name="width" value="0.05" units="cm"/>
      <inkml:brushProperty name="height" value="0.05" units="cm"/>
    </inkml:brush>
  </inkml:definitions>
  <inkml:trace contextRef="#ctx0" brushRef="#br0">129 57 17444,'0'0'77,"0"0"1,0-1-1,0 1 0,-1-1 1,1 1-1,0 0 1,0-1-1,0 1 0,0 0 1,-1-1-1,1 1 1,0 0-1,0-1 1,-1 1-1,1 0 0,0-1 1,-1 1-1,1 0 1,0 0-1,-1-1 0,1 1 1,0 0-1,-1 0 1,1 0-1,0-1 1,-1 1-1,1 0 0,-1 0 1,1 0-1,-1 0 1,-14 3 698,-14 16 394,20-12-884,1 0 1,1 1-1,0 0 1,0 0-1,-8 13 1,12-17-236,0 1-1,1 0 1,-1 1 0,1-1 0,0 0 0,0 1-1,1-1 1,0 1 0,0-1 0,0 1 0,0 11-1,1-16-36,0 1-1,1 0 1,-1-1-1,0 1 1,1 0-1,0-1 0,-1 1 1,1-1-1,0 1 1,0-1-1,0 1 1,0-1-1,0 0 0,0 1 1,0-1-1,0 0 1,1 0-1,-1 0 1,0 0-1,1 0 0,-1 0 1,1 0-1,-1 0 1,1 0-1,-1-1 0,1 1 1,0-1-1,-1 1 1,1-1-1,0 0 1,-1 0-1,1 1 0,0-1 1,-1 0-1,3-1 1,6 1 32,-1-1 0,1 0 0,-1 0-1,1-1 1,9-3 0,77-32 236,-15 5-165,-79 31-114,23-4-19,-25 5 15,1 0-1,-1 0 0,1 0 1,-1 0-1,1 0 1,-1 0-1,1 0 1,-1 0-1,1 0 1,-1 1-1,0-1 1,1 0-1,-1 0 1,1 1-1,-1-1 0,0 0 1,1 0-1,-1 1 1,0-1-1,1 1 1,-1-1-1,0 0 1,1 1-1,-1-1 1,0 0-1,0 1 1,0-1-1,1 1 0,-1-1 1,0 1-1,0-1 1,0 1-1,0-1 1,0 1-1,0-1 1,0 1-1,0-1 1,0 0-1,0 1 1,0-1-1,0 1 0,0-1 1,0 1-1,0-1 1,-1 1-1,1 0 1,-4 12-24,2-9-39,1 0-1,0 0 0,0 0 1,0 1-1,0-1 1,1 5-1,0-9 33,0 1 0,0 0 0,0-1 0,0 1-1,1 0 1,-1 0 0,0-1 0,0 1 0,1-1 0,-1 1 0,1 0 0,-1-1-1,0 1 1,1-1 0,-1 1 0,1-1 0,-1 1 0,1-1 0,0 1 0,-1-1-1,1 1 1,-1-1 0,1 0 0,0 1 0,-1-1 0,1 0 0,0 0 0,-1 1 0,1-1-1,0 0 1,0 0 0,-1 0 0,1 0 0,0 0 0,-1 0 0,1 0 0,0 0-1,0 0 1,-1-1 0,1 1 0,1 0 0,5-2-247,0 1 0,-1-1 0,1-1 1,-1 1-1,1-1 0,-1 0 0,8-5 0,44-33-1981,-40 28 1485,12-11-138,47-48 0,-19 14-109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6.885"/>
    </inkml:context>
    <inkml:brush xml:id="br0">
      <inkml:brushProperty name="width" value="0.05" units="cm"/>
      <inkml:brushProperty name="height" value="0.05" units="cm"/>
    </inkml:brush>
  </inkml:definitions>
  <inkml:trace contextRef="#ctx0" brushRef="#br0">7 218 15067,'0'0'84,"0"0"-1,0 0 1,0 0-1,0 1 1,0-1-1,0 0 1,0 0-1,1 0 1,-1 1-1,0-1 1,0 0-1,0 0 1,0 0-1,0 1 1,0-1-1,0 0 1,0 0-1,0 0 1,0 1-1,0-1 1,0 0 0,0 0-1,0 0 1,0 1-1,0-1 1,-1 0-1,1 0 1,0 0-1,0 1 1,0-1-1,0 0 1,0 0-1,0 0 1,0 0-1,-1 1 1,1-1-1,0 0 1,0 0-1,0 0 1,0 0-1,-1 0 1,1 0-1,0 0 1,0 0-1,0 1 1,-1-1-1,1 0 1,0 0-1,0 0 1,0 0-1,-1 0 1,1 0-1,0 0 1,0 0-1,0 0 1,-1 0-1,1 0 1,0 0-1,0 0 1,0 0 0,-1-1-1,1 1 1,0 0-1,0 0 1,0 0-1,-1 0 1,1 0-1,6 17 2225,-4-14-2125,0 1-1,1-1 1,-1 0-1,1 0 1,0 0 0,0 0-1,0-1 1,0 1-1,0-1 1,1 0-1,-1 0 1,7 3-1,-8-4-106,1 0 0,-1 0-1,1-1 1,0 1 0,-1-1-1,1 1 1,0-1 0,0 0-1,-1 0 1,1 0 0,0 0-1,-1 0 1,1-1-1,0 1 1,-1-1 0,1 0-1,0 0 1,-1 0 0,4-1-1,-5 1-46,0 1-1,-1-1 0,1 0 0,0 1 0,0-1 0,0 1 0,-1-1 0,1 0 1,0 0-1,-1 1 0,1-1 0,0 0 0,-1 0 0,1 0 0,-1 0 1,0 0-1,1 0 0,-1 0 0,0 0 0,1 0 0,-1 0 0,0 0 0,0 0 1,0 0-1,0 0 0,0 0 0,0 0 0,0 0 0,0 0 0,0 0 0,-1 0 1,1 0-1,0 0 0,0 0 0,-1 0 0,0-1 0,0 0-26,0 0 0,0 1 0,-1-1 0,1 0-1,0 1 1,-1-1 0,1 1 0,-1 0 0,0-1-1,1 1 1,-1 0 0,0 0 0,0 0 0,1 0 0,-1 0-1,0 1 1,-3-2 0,2 2-30,1 0 1,-1 0-1,0 0 0,1 0 1,-1 0-1,1 1 0,-1-1 0,1 1 1,-1-1-1,1 1 0,-1 0 1,1 0-1,-1 0 0,1 1 1,0-1-1,0 0 0,0 1 0,-1 0 1,2-1-1,-1 1 0,0 0 1,-2 3-1,2-3 7,0 0 1,0 1-1,1-1 0,-1 1 1,1 0-1,0-1 0,0 1 0,-1 0 1,2 0-1,-1 0 0,0 0 1,1 0-1,-1 0 0,1 0 1,0 0-1,0 0 0,0 0 0,0 0 1,1 4-1,0-6 18,-1 0 1,0 0-1,1 1 1,0-1-1,-1 0 0,1 0 1,0 0-1,-1 0 0,1 0 1,0 0-1,0 0 0,0 0 1,0 0-1,0 0 0,0 0 1,0-1-1,0 1 0,0 0 1,0-1-1,2 2 0,1-1 1,-1 0-1,1-1 1,-1 1-1,1-1 1,-1 1-1,1-1 1,5 0-1,5-2 3,1 0-1,24-8 1,-38 9 0,54-18 67,-2-3 0,0-3 1,84-52-1,-136 76-60,0 0 0,0 0 1,1 0-1,-1 1 0,1-1 0,-1 0 0,0 1 0,1-1 0,-1 1 0,1-1 0,0 1 1,-1 0-1,1-1 0,-1 1 0,1 0 0,-1 0 0,3 0 0,-4 1-1,1-1 0,-1 0 0,0 0 0,0 1 0,1-1 0,-1 0 0,0 0 0,0 1 0,1-1 0,-1 0 0,0 1 0,0-1 0,0 0 0,0 1 0,1-1-1,-1 1 1,0-1 0,0 0 0,0 1 0,0-1 0,0 0 0,0 1 0,0-1 0,0 1 0,-5 17 179,2-10-70,-10 28 232,13-35-322,-1 1 0,1-1-1,0 0 1,-1 0 0,1 1 0,0-1 0,0 1 0,0-1-1,0 0 1,0 1 0,0-1 0,0 0 0,1 1 0,-1-1-1,0 0 1,1 0 0,-1 1 0,1-1 0,-1 0 0,1 0-1,0 0 1,1 3 0,-1-4-6,1 1-1,0-1 1,-1 1 0,1-1-1,-1 1 1,1-1-1,0 0 1,-1 0 0,1 0-1,-1 0 1,1 0-1,0 0 1,-1 0 0,1-1-1,-1 1 1,1 0-1,0-1 1,-1 1 0,1-1-1,1-1 1,35-17 38,-31 15-49,8-6-106,1-1-1,-1-1 1,20-19-1,-19 15-589,31-21 1,-47 37 665,0 0 1,0 0 0,0 0-1,0 0 1,0 0 0,0 0 0,0-1-1,0 1 1,0 0 0,1 0 0,-1 0-1,0 0 1,0 0 0,0 0 0,0 0-1,0 0 1,0 0 0,0 0 0,1 0-1,-1 0 1,0 0 0,0 0 0,0 0-1,0 0 1,0 0 0,0 0 0,1 0-1,-1 0 1,0 0 0,0 0 0,0 0-1,0 0 1,0 0 0,0 0 0,1 0-1,-1 0 1,0 0 0,0 0 0,0 1-1,0-1 1,0 0 0,0 0 0,0 0-1,0 0 1,0 0 0,0 0 0,1 0-1,-1 0 1,0 1 0,0-1 0,0 0-1,0 0 1,0 0 0,0 0-1,-1 13-513,-10 26 206,4-15-410,7-23 625,0 0 1,-1 1-1,1-1 0,0 0 1,-1 1-1,1-1 0,0 0 1,0 1-1,0-1 1,0 0-1,0 1 0,0-1 1,1 0-1,-1 0 0,0 1 1,1-1-1,-1 0 0,1 1 1,-1-1-1,1 0 0,0 0 1,-1 0-1,2 1 1,0-1 1,-1 0 0,1-1 0,-1 1 1,1-1-1,-1 0 0,1 0 0,-1 0 1,1 1-1,-1-1 0,1 0 0,0-1 1,-1 1-1,1 0 0,-1 0 0,1-1 1,-1 1-1,1-1 0,-1 1 0,2-2 1,9-3-462,-1 0 0,1-1 0,-2-1 1,1 0-1,-1 0 0,0-1 1,0 0-1,10-12 0,-8 6 1127,1 0 0,-2-2-1,0 1 1,16-31 0,-19 23 2079,-10 19 415,-7 13-1352,-51 84 847,60-93-2556,0 0-1,0 1 1,0-1-1,-1 1 1,1-1-1,0 1 1,0-1-1,0 1 1,0-1-1,0 1 0,0-1 1,0 1-1,0-1 1,0 1-1,0-1 1,0 1-1,1-1 1,-1 1-1,0-1 0,0 0 1,0 1-1,1-1 1,-1 1-1,0-1 1,0 1-1,1-1 1,-1 0-1,0 1 1,1-1-1,-1 0 0,1 1 1,-1-1-1,0 0 1,1 0-1,-1 1 1,1-1-1,-1 0 1,1 0-1,-1 0 1,0 1-1,1-1 0,-1 0 1,2 0-1,25 6-276,-22-5 352,6 1-35,0-1 0,0-1-1,0 0 1,0 0-1,0-1 1,0-1 0,0 1-1,-1-2 1,1 0-1,-1 0 1,1 0 0,17-10-1,6-6 25,-2-1 0,40-31 0,-33 22-79,-39 29 24,0 0 0,1-1-1,-1 1 1,1-1 0,-1 1 0,0 0-1,1-1 1,-1 1 0,1 0 0,-1-1 0,1 1-1,-1 0 1,1 0 0,-1 0 0,1-1-1,-1 1 1,1 0 0,-1 0 0,1 0 0,-1 0-1,1 0 1,-1 0 0,1 0 0,0 0-1,-1 0 1,1 0 0,-1 0 0,1 1 0,-1-1-1,1 0 1,-1 0 0,1 0 0,-1 1-1,1-1 1,-1 0 0,1 1 0,-1-1 0,0 0-1,1 1 1,-1-1 0,1 0 0,-1 1-1,0-1 1,1 1 0,-1-1 0,0 1 0,0-1-1,1 1 1,-1-1 0,0 1 0,0-1-1,0 1 1,0-1 0,0 1 0,1-1 0,-1 1-1,0-1 1,0 1 0,0 0 0,-1 0-1,0 45-88,-1-33 68,2-5-43,0 0 1,1 0-1,-1-1 1,5 16-1,-5-21 44,1 0-1,-1 0 0,1 0 1,0 1-1,0-1 0,0 0 1,0-1-1,1 1 0,-1 0 1,0 0-1,1 0 0,-1-1 1,1 1-1,0-1 0,-1 1 1,1-1-1,0 0 0,0 1 1,0-1-1,0 0 0,4 1 1,11 0-122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8.163"/>
    </inkml:context>
    <inkml:brush xml:id="br0">
      <inkml:brushProperty name="width" value="0.05" units="cm"/>
      <inkml:brushProperty name="height" value="0.05" units="cm"/>
    </inkml:brush>
  </inkml:definitions>
  <inkml:trace contextRef="#ctx0" brushRef="#br0">232 387 19348,'-4'-4'134,"1"0"-1,-1 1 1,0-1-1,0 1 1,0 0-1,-1 0 1,1 0-1,-1 1 1,1-1-1,-1 1 1,0 0-1,0 1 1,0-1-1,0 1 1,0 0-1,0 0 1,0 0-1,-1 1 1,1 0-1,0 0 1,0 0-1,-1 1 1,1 0-1,0 0 1,0 0-1,-5 2 1,4-1-84,0 1 0,0-1 0,0 1-1,1 0 1,0 1 0,-1-1 0,1 1 0,0 0 0,1 1 0,-1-1 0,1 1 0,0 0-1,0 0 1,0 0 0,1 0 0,-1 1 0,2-1 0,-1 1 0,0 0 0,1 0 0,-2 7-1,4-11-50,-1 0 0,0 1 0,1-1-1,0 0 1,-1 0 0,1 0-1,0 0 1,0 1 0,0-1-1,1 0 1,-1 0 0,1 0 0,-1 0-1,1 1 1,0 1 0,0-3 1,0 0 1,-1-1-1,1 1 0,0 0 1,-1-1-1,1 1 1,0 0-1,0-1 1,-1 1-1,1-1 1,0 0-1,0 1 0,0-1 1,0 0-1,0 1 1,-1-1-1,1 0 1,0 0-1,0 0 0,0 0 1,0 0-1,0 0 1,0 0-1,1 0 1,3-1 14,1-1 1,-1 1-1,0-1 0,0 0 1,0 0-1,0-1 1,0 0-1,0 0 1,-1 0-1,6-5 1,13-13 221,0-2 0,-2 0 1,0-1-1,26-43 1,-25 31 287,-1-2 0,30-74 1,-41 85-218,-2-1 0,6-30 0,-21 71-452,3 10-71,1 1 1,0-1-1,3 38 0,11 73-356,-9-114 468,2 0-1,9 31 0,-12-46 97,0-1 0,1 1-1,0-1 1,0 0 0,0 0-1,0 0 1,1 0 0,-1 0-1,1 0 1,0-1 0,1 1-1,-1-1 1,0 0 0,1 0-1,0 0 1,0 0 0,5 2 0,-7-4 20,1 0 0,0-1 1,-1 1-1,1-1 0,0 0 1,0 0-1,-1 0 1,1 0-1,0 0 0,0 0 1,-1-1-1,1 1 1,0-1-1,-1 0 0,1 0 1,-1 0-1,1 0 0,-1-1 1,0 1-1,1 0 1,-1-1-1,0 0 0,0 1 1,0-1-1,3-3 1,3-4 39,0 0 0,-1-1 1,0 1-1,9-17 0,-6 8 10,-1-1-1,-1-1 0,0 0 0,-2 0 0,0 0 1,-1 0-1,-1-1 0,-2 0 0,1 0 0,-3-42 0,0 60-71,0 0 0,-1-1 0,1 1 0,-1 0 0,0-1 0,0 1-1,0 0 1,0 0 0,-1 0 0,1 0 0,-1 0 0,-1-2 0,2 4 4,1 1 0,-1-1-1,1 1 1,-1-1 0,1 1 0,-1 0 0,1-1 0,-1 1 0,1 0 0,-1 0 0,1-1 0,-1 1 0,0 0 0,1 0 0,-1 0 0,1 0 0,-1 0 0,0 0 0,1-1 0,-1 2 0,1-1 0,-1 0 0,0 0-1,0 0 1,-1 1-5,0 0 0,1 0-1,-1 0 1,1 0-1,-1 0 1,1 0 0,-1 0-1,1 0 1,0 1 0,0-1-1,0 1 1,-2 2-1,-4 6-21,1 1-1,0 1 1,1-1-1,1 1 1,-1 0-1,2 0 1,0 1 0,0-1-1,1 0 1,1 1-1,0 0 1,0-1-1,4 26 1,-3-35 31,0 0 1,1-1 0,0 1 0,-1 0 0,1-1-1,0 1 1,1 0 0,-1-1 0,0 0 0,1 1-1,-1-1 1,1 0 0,0 1 0,0-1-1,-1 0 1,2 0 0,-1-1 0,0 1 0,3 2-1,-1-2 2,0-1-1,-1 0 1,1 1-1,0-1 1,0-1-1,0 1 1,0 0-1,0-1 1,0 0-1,0 0 1,0 0-1,0 0 1,5-2-1,141-35-44,-116 26 24,2 2 0,-1 1 0,1 1 0,48-2 0,-84 9 30,0 0-1,0 0 1,1 0-1,-1 0 1,0 0 0,0 0-1,0 0 1,0 0-1,0-1 1,0 1-1,0 0 1,0 0-1,0 0 1,1 0-1,-1 0 1,0 0 0,0 0-1,0-1 1,0 1-1,0 0 1,0 0-1,0 0 1,0 0-1,0 0 1,0-1-1,0 1 1,0 0 0,0 0-1,0 0 1,0 0-1,0 0 1,0 0-1,0-1 1,0 1-1,0 0 1,-1 0-1,1 0 1,0 0-1,0 0 1,0 0 0,0 0-1,0-1 1,0 1-1,0 0 1,0 0-1,0 0 1,0 0-1,-1 0 1,1 0-1,0 0 1,0 0 0,0 0-1,0 0 1,0 0-1,0 0 1,-1 0-1,1-1 1,0 1-1,0 0 1,0 0-1,-7-6 201,-7-5-18,0-1 0,1 0-1,1-1 1,0-1-1,1 0 1,1 0 0,0-1-1,-16-32 1,26 46-281,-1-1-1,0 0 1,1 0 0,-1 0-1,1 1 1,-1-1 0,1 0 0,0 0-1,0 0 1,0 0 0,0 0-1,0 0 1,1 0 0,-1 0 0,0 1-1,1-1 1,-1 0 0,1 0-1,0 0 1,0 1 0,0-1 0,1-2-1,0 2 17,1-1 0,0 1 0,-1-1 1,1 1-1,0 0 0,0 0 0,0 1 0,0-1 0,1 0 0,-1 1 0,7-2 0,39-9-618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8.866"/>
    </inkml:context>
    <inkml:brush xml:id="br0">
      <inkml:brushProperty name="width" value="0.05" units="cm"/>
      <inkml:brushProperty name="height" value="0.05" units="cm"/>
    </inkml:brush>
  </inkml:definitions>
  <inkml:trace contextRef="#ctx0" brushRef="#br0">270 41 20300,'1'-2'121,"0"1"0,0 0 1,-1-1-1,1 1 0,0 0 0,-1-1 0,1 1 0,-1-1 0,0 1 0,1-1 0,-1 1 0,0-1 0,0 0 0,0 1 0,0-4 0,-1 4-93,1 1 0,0-1 0,-1 0 0,1 0 0,-1 0 0,1 1 0,-1-1 0,0 0 0,1 0 0,-1 1 0,0-1 0,1 1 0,-1-1 0,0 0 0,0 1 0,0 0 0,1-1 0,-1 1 0,0-1 0,0 1 0,0 0 0,0 0 0,0-1 0,0 1 0,0 0 0,0 0 0,0 0 0,1 0 0,-3 0 0,-2 1 112,0-1 0,0 1 0,0 1 0,0-1 1,0 0-1,0 1 0,1 0 0,-1 0 0,1 1 0,-1-1 0,1 1 0,0 0 1,-7 7-1,-5 4 17,2 0 0,-16 20 1,16-18-133,1 2 0,1-1 0,0 2 0,2 0 0,0 0 0,1 0-1,1 2 1,0-1 0,2 1 0,0 0 0,2 0 0,0 0 0,0 29 0,3-43-17,2 0-1,-1 0 1,1 0 0,0 0-1,0 0 1,1 0 0,0-1-1,0 1 1,1 0 0,0-1-1,3 7 1,-3-10-4,-1 1 0,0-1 0,1 0 0,0 0 0,0 0 0,0-1 0,0 1 1,0 0-1,1-1 0,-1 0 0,1 0 0,-1 0 0,1 0 0,0-1 0,0 1 0,0-1 0,0 0 0,0 0 0,0-1 0,4 1 1,2-1 11,-1-1 0,0 0 1,0 0-1,1-1 1,-1 0-1,0-1 1,-1 1-1,1-2 0,0 0 1,-1 0-1,0 0 1,0-1-1,0 0 1,12-10-1,-11 7 34,0 0 0,-1 0-1,1 0 1,-1-1 0,-1-1 0,0 1 0,0-1 0,-1 0-1,0-1 1,-1 1 0,4-13 0,-7 19-18,-1-1 1,0 0-1,0 0 1,-1 0-1,1 0 1,-1 1-1,0-1 1,0 0-1,-1 0 1,1 0-1,-1 0 1,-1 0-1,1 1 1,0-1-1,-1 0 1,0 1-1,-4-7 1,5 9-23,-1-1 1,0 1-1,0 0 1,0 0-1,0 0 0,0 0 1,-1 0-1,1 0 1,0 1-1,-1-1 1,1 1-1,-1 0 0,0 0 1,1 0-1,-1 0 1,0 0-1,0 0 1,0 1-1,0-1 0,0 1 1,1 0-1,-1 0 1,0 0-1,0 0 0,0 0 1,0 1-1,0 0 1,0-1-1,1 1 1,-5 2-1,3-2-15,0 1 1,-1 0-1,1 1 1,0-1-1,0 1 1,0 0-1,1 0 0,-1 0 1,1 0-1,-1 1 1,1-1-1,0 1 1,1 0-1,-1 0 0,0 0 1,-2 7-1,4-9 1,0 1-1,0-1 0,0 1 1,1-1-1,-1 1 0,1-1 1,-1 1-1,1-1 0,0 1 1,0 0-1,0-1 0,0 1 1,1-1-1,-1 1 0,1-1 1,-1 1-1,1-1 0,0 1 1,0-1-1,0 1 0,0-1 1,0 0-1,1 0 0,-1 0 1,1 1-1,0-2 0,-1 1 1,1 0-1,0 0 1,0 0-1,4 2 0,-1-2 2,0 1 0,-1-1 0,1 0 0,0-1 0,0 1 0,1-1 0,-1 0 0,0 0 0,0 0 0,0-1 0,1 0-1,-1 0 1,0-1 0,0 1 0,1-1 0,-1 0 0,0 0 0,0-1 0,7-2 0,3-2 8,-1 0 0,1-2 0,-2 1 0,1-2 0,15-11 1,-4-1 4,12-9 2,-36 29-13,-1 1 0,0 0 0,0 0 0,0 0 0,1-1 0,-1 1 0,0 0 0,1 0 0,-1 0 0,0 0 0,0 0 0,1 0 0,-1-1 0,0 1 0,1 0 0,-1 0 0,0 0 0,1 0 0,-1 0-1,0 0 1,1 0 0,-1 0 0,0 0 0,1 0 0,-1 1 0,0-1 0,0 0 0,1 0 0,-1 0 0,0 0 0,1 0 0,-1 1 0,0-1 0,0 0 0,1 0 0,-1 0 0,0 1 0,0-1 0,0 0 0,1 0 0,-1 1 0,0-1 0,0 0 0,0 0 0,0 1 0,0-1-1,1 0 1,-1 1 0,1 15-109,-1-15 93,0 45-519,2 73-1174,-2-117 1685,0 0-1,0-1 1,0 1 0,0-1 0,1 1 0,-1-1 0,0 1 0,1-1-1,-1 1 1,0-1 0,1 0 0,0 1 0,-1-1 0,1 0 0,0 1-1,0-1 1,0 0 0,0 0 0,2 3 0,8-8-374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9.409"/>
    </inkml:context>
    <inkml:brush xml:id="br0">
      <inkml:brushProperty name="width" value="0.05" units="cm"/>
      <inkml:brushProperty name="height" value="0.05" units="cm"/>
    </inkml:brush>
  </inkml:definitions>
  <inkml:trace contextRef="#ctx0" brushRef="#br0">1 564 14203,'0'5'256,"1"0"0,1 0 1,-1 0-1,1 0 0,0-1 0,0 1 1,1 0-1,-1-1 0,1 1 0,0-1 0,0 0 1,0 0-1,1 0 0,5 5 0,-5-6-85,0-1 0,0 0-1,0 0 1,0 0 0,0 0-1,1-1 1,-1 1-1,1-1 1,-1 0 0,0-1-1,1 1 1,0-1 0,-1 0-1,1 0 1,-1 0 0,1-1-1,5 0 1,-3-1 30,0 0-1,1 0 1,-1-1 0,0 0 0,0 0-1,0 0 1,0-1 0,-1 0 0,0-1-1,1 1 1,-2-1 0,1 0 0,0-1-1,-1 1 1,0-1 0,6-10 0,-7 11-101,-1 0 1,0 0 0,-1-1 0,1 1 0,-1-1-1,0 0 1,0 1 0,-1-1 0,1 0 0,-1 0-1,-1 0 1,1 0 0,-1 0 0,0 0 0,0 0-1,-1 0 1,0 0 0,0 0 0,0 0 0,-1 0 0,-3-8-1,4 12-94,0 0-1,1 0 0,-1 1 1,0-1-1,0 0 0,-1 0 1,1 1-1,0-1 1,-1 1-1,1-1 0,-1 1 1,1-1-1,-1 1 0,0 0 1,1 0-1,-1 0 0,0 0 1,0 0-1,0 0 0,0 0 1,0 1-1,0-1 0,0 1 1,0-1-1,0 1 0,0 0 1,0 0-1,0 0 0,0 0 1,0 0-1,0 0 0,0 1 1,0-1-1,0 1 1,-3 0-1,-1 1-31,0 1 0,0 0 1,1 0-1,-1 1 0,1-1 0,-1 1 0,1 0 1,0 1-1,-7 8 0,3-3-13,1 1-1,1-1 1,0 2 0,0-1 0,1 1-1,1 0 1,0 0 0,1 1-1,0-1 1,1 1 0,0 0-1,1 0 1,0 0 0,1 1 0,1-1-1,1 15 1,-1-24 34,1 0-1,0 0 1,0-1-1,0 1 1,0 0 0,0-1-1,1 0 1,0 1 0,-1-1-1,1 0 1,1 1 0,-1-1-1,0 0 1,1-1-1,-1 1 1,1 0 0,0-1-1,0 1 1,0-1 0,0 0-1,1 0 1,-1 0 0,0-1-1,1 1 1,-1-1-1,1 0 1,0 0 0,-1 0-1,1 0 1,0-1 0,0 1-1,6-1 1,3 0-5,-1-1 0,0 0 0,0-1 0,0 0 0,0-1 0,0 0 1,0-1-1,-1 0 0,14-7 0,-3-2-16,0 0 1,-2-1-1,1-1 0,-2-1 1,0-1-1,-1-1 0,-1 0 1,0-1-1,-2-1 1,0-1-1,-1 0 0,17-35 1,-16 23-115,-1 0 0,-2-1-1,-1 0 1,-2 0 0,-1-1 0,-1-1 0,-2 1 0,0-46 0,-5 78 127,-3-50-212,3 50 224,-1-1-1,1 1 1,-1 0 0,0-1 0,0 1 0,-1 0 0,1 0 0,-1 0 0,1 0 0,-1 0 0,0 0 0,-4-4 0,5 6 14,0 0 0,0 0 0,0 1 0,0-1 0,0 0 0,-1 1 0,1-1 0,0 1 0,0-1 0,-1 1 0,1 0 0,0-1 0,-1 1 0,1 0 0,0 0 0,-1 0 0,1 0 0,-1 0 0,1 0 0,0 0 1,-1 1-1,1-1 0,0 0 0,-1 1 0,1-1 0,0 1 0,0-1 0,-1 1 0,1 0 0,0 0 0,0-1 0,0 1 0,0 0 0,0 0 0,0 0 0,0 0 0,-1 1 0,-5 6 84,0 0 0,1 0 0,-10 15 0,2 2-22,1 0 0,0 1 0,2 0 0,1 1 0,2 0 0,0 1 0,2 0 0,1 0 1,1 0-1,1 1 0,2-1 0,1 1 0,5 42 0,-4-62-105,1 0 0,0 0 0,1 0 0,0 0 0,0-1-1,1 1 1,0-1 0,0 0 0,8 10 0,-8-13-24,0 0-1,0-1 0,0 0 1,1 1-1,-1-2 0,1 1 1,0 0-1,1-1 0,-1 0 1,1 0-1,-1-1 1,1 0-1,0 0 0,11 3 1,18 0-168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9.909"/>
    </inkml:context>
    <inkml:brush xml:id="br0">
      <inkml:brushProperty name="width" value="0.05" units="cm"/>
      <inkml:brushProperty name="height" value="0.05" units="cm"/>
    </inkml:brush>
  </inkml:definitions>
  <inkml:trace contextRef="#ctx0" brushRef="#br0">144 254 21149,'-1'-1'80,"0"-1"1,0 1 0,0-1 0,0 1 0,-1-1 0,1 1 0,0 0 0,0 0-1,-1 0 1,1 0 0,-1 0 0,1 0 0,-1 0 0,0 0 0,1 0 0,-1 1-1,0-1 1,1 0 0,-1 1 0,0 0 0,0-1 0,1 1 0,-1 0 0,0 0-1,0 0 1,0 0 0,0 0 0,1 1 0,-1-1 0,0 0 0,0 1 0,1-1-1,-1 1 1,0 0 0,1 0 0,-1-1 0,1 1 0,-1 0 0,1 0 0,-1 1-1,1-1 1,0 0 0,-2 2 0,-4 3 84,1 1-1,0 0 1,0 0 0,1 0-1,0 1 1,0 0 0,-5 11-1,5-6-108,1-1 0,-1 1 0,-3 20 0,7-29-54,1 1 0,-1-1-1,1 1 1,0-1 0,0 1 0,0-1-1,0 1 1,1-1 0,0 1-1,0-1 1,0 1 0,0-1-1,1 0 1,2 5 0,-4-8 0,1 0 0,0 0 0,0 0 0,0 1 1,0-1-1,0 0 0,0 0 0,0 0 0,0-1 0,0 1 1,0 0-1,0 0 0,1-1 0,-1 1 0,0 0 0,1-1 1,-1 1-1,0-1 0,1 0 0,-1 0 0,2 1 1,0-1 4,-1 0 0,1-1 0,-1 1 0,1-1 0,-1 1 0,1-1 1,-1 0-1,1 0 0,-1 0 0,5-2 0,2-3 24,-1 0 0,1-1-1,-1 1 1,12-14 0,5-10 50,-2-2 0,0 0 1,-2-1-1,-1-1 0,-2 0 1,-2-2-1,-1 0 0,-2-1 1,10-41-1,-22 74-100,0 0 0,-1-1 0,1 1 0,-1 0 0,0-10 0,0 14 15,0 0 1,0 0 0,0 0 0,0 0 0,0 0-1,0 0 1,0 0 0,0-1 0,0 1 0,0 0 0,0 0-1,0 0 1,0 0 0,0 0 0,0 0 0,0 0 0,0 0-1,0-1 1,0 1 0,0 0 0,0 0 0,0 0-1,0 0 1,0 0 0,0 0 0,0 0 0,0 0 0,0 0-1,-1 0 1,1 0 0,0-1 0,0 1 0,0 0-1,0 0 1,0 0 0,0 0 0,0 0 0,0 0 0,0 0-1,0 0 1,-1 0 0,1 0 0,0 0 0,0 0 0,0 0-1,0 0 1,0 0 0,0 0 0,0 0 0,0 0-1,-1 0 1,1 0 0,0 0 0,0 0 0,0 0 0,0 0-1,0 0 1,0 0 0,0 0 0,0 0 0,0 0 0,-1 1-1,1-1 1,0 0 0,0 0 0,0 0 0,-8 18-321,-5 26-566,2 1 0,2 0 0,2 1 0,1 0-1,2 67 1,9-64 134,6-9-115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0.404"/>
    </inkml:context>
    <inkml:brush xml:id="br0">
      <inkml:brushProperty name="width" value="0.05" units="cm"/>
      <inkml:brushProperty name="height" value="0.05" units="cm"/>
    </inkml:brush>
  </inkml:definitions>
  <inkml:trace contextRef="#ctx0" brushRef="#br0">68 92 15195,'-1'-1'147,"1"0"0,0-1 1,0 1-1,-1 0 0,1 0 0,0 0 0,-1-1 0,1 1 0,-1 0 0,0 0 0,1 0 0,-2-2 0,1 3-109,1 0 0,0 0 1,0-1-1,-1 1 0,1 0 0,0 0 0,-1 0 0,1 0 0,0 0 0,-1 0 0,1 0 0,0 0 0,-1 0 0,1-1 0,0 1 0,-1 1 0,1-1 0,0 0 0,-1 0 0,1 0 0,0 0 0,-1 0 0,1 0 1,0 0-1,-1 0 0,1 0 0,0 1 0,0-1 0,-1 0 0,1 0 0,-3 3 179,1-1 1,0 0 0,0 1-1,0-1 1,0 1 0,1-1-1,-1 1 1,1 0-1,-3 5 1,-1 5-16,-1 1 0,2-1 0,0 1 0,1 0 0,0 0 0,1 0 0,0 0 0,2 0 0,-1 1 0,2-1 0,0 0 0,5 25 0,-5-35-163,0-1 1,0 0-1,0 0 1,0 0-1,1 0 1,0 0-1,-1 0 0,1 0 1,0 0-1,4 3 1,-4-5-3,-1 1-1,1-1 1,0 0 0,0 0 0,0 0-1,0 0 1,0 0 0,0 0 0,0-1-1,0 1 1,0-1 0,0 1 0,0-1-1,0 0 1,1 0 0,-1 0 0,0 0-1,3 0 1,4-2 44,-1 0 0,0-1 0,0 0 0,0 0 0,0 0 0,0-1 0,-1 0-1,0-1 1,0 0 0,0 0 0,9-8 0,11-12 206,30-37 0,-48 51-207,32-39 87,16-18-230,-57 68 61,0-1 1,0 1 0,0 0-1,0 0 1,0 0 0,0 0 0,0 0-1,0 0 1,0-1 0,0 1 0,1 0-1,-1 0 1,0 0 0,0 0-1,0 0 1,0 0 0,0 0 0,0-1-1,0 1 1,0 0 0,1 0 0,-1 0-1,0 0 1,0 0 0,0 0-1,0 0 1,0 0 0,1 0 0,-1 0-1,0 0 1,0 0 0,0 0 0,0 0-1,0 0 1,1 0 0,-1 0-1,0 0 1,0 0 0,0 0 0,0 0-1,0 0 1,0 0 0,1 0 0,-1 0-1,0 0 1,0 1 0,0-1-1,0 0 1,0 0 0,0 0 0,0 0-1,1 0 1,-1 0 0,0 0 0,0 0-1,0 1 1,0-1 0,0 0-1,0 0 1,0 14-49,-8 20 38,7-31 20,-1 7 22,-9 38 50,10-45-51,1 1 1,0-1-1,-1 1 1,1-1-1,0 1 1,1-1-1,-1 1 1,1-1 0,0 0-1,1 6 1,-2-8-17,1 0 0,-1-1 1,0 1-1,1-1 1,-1 1-1,0-1 1,1 1-1,-1-1 1,1 0-1,-1 1 1,1-1-1,-1 1 0,1-1 1,-1 0-1,1 1 1,-1-1-1,1 0 1,-1 0-1,1 1 1,-1-1-1,1 0 1,0 0-1,-1 0 0,1 0 1,-1 0-1,1 0 1,0 0-1,0 0 1,20-8 261,19-25 56,-36 29-295,44-41 229,98-87-253,-145 131-18,6-4-50,-1 0-1,1 1 1,12-7-1,-18 10 50,0 1-1,-1-1 0,1 1 1,0-1-1,-1 1 0,1 0 1,0 0-1,-1-1 0,1 1 1,0 0-1,0 0 0,-1 0 1,1 0-1,0 0 0,0-1 0,-1 2 1,1-1-1,0 0 0,0 0 1,-1 0-1,1 0 0,0 0 1,0 1-1,-1-1 0,1 0 1,0 0-1,-1 1 0,1-1 1,0 1-1,-1-1 0,1 1 0,-1-1 1,1 1-1,0-1 0,-1 1 1,1-1-1,-1 1 0,0 0 1,1-1-1,-1 1 0,1 0 1,-1-1-1,0 1 0,0 0 1,1-1-1,-1 1 0,0 0 1,0 0-1,0-1 0,0 1 0,0 0 1,0 0-1,0 1 0,0 11 6,-1 0-1,-1-1 1,0 1-1,-6 22 1,-5 27 244,12-59-229,0 8 58,0 0 0,1-1 1,1 19-1,-1-28-62,0 1 0,1 0-1,-1 0 1,0-1 0,1 1 0,-1 0-1,0-1 1,1 1 0,0 0 0,-1-1-1,1 1 1,0-1 0,0 1 0,0-1-1,0 0 1,0 1 0,0-1 0,1 0-1,-1 0 1,0 0 0,1 0 0,-1 0-1,1 0 1,-1 0 0,1 0 0,-1 0-1,1-1 1,-1 1 0,1 0 0,3 0-1,-2-1-82,0-1 0,0 1-1,0 0 1,0-1 0,0 0 0,0 1-1,0-1 1,0 0 0,0-1 0,-1 1-1,1 0 1,5-4 0,31-27-656,-25 20 698,29-25-305,1-9-101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1.073"/>
    </inkml:context>
    <inkml:brush xml:id="br0">
      <inkml:brushProperty name="width" value="0.05" units="cm"/>
      <inkml:brushProperty name="height" value="0.05" units="cm"/>
    </inkml:brush>
  </inkml:definitions>
  <inkml:trace contextRef="#ctx0" brushRef="#br0">216 469 17084,'-5'-2'309,"0"1"1,0-1 0,0 1 0,0 0-1,0 0 1,-1 0 0,1 1 0,0 0-1,-1 0 1,1 0 0,0 0-1,0 1 1,-1 0 0,1 0 0,0 1-1,0-1 1,0 1 0,0 0 0,1 1-1,-1-1 1,0 1 0,1 0 0,-8 6-1,3-2-186,1 1 1,0 0-1,0 1 0,0-1 0,1 2 0,1-1 0,0 1 1,0 0-1,0 0 0,-3 12 0,7-19-111,1 0 0,0 1 0,0-1 0,1 0 0,-1 1 0,1-1 0,-1 1-1,1-1 1,0 0 0,1 1 0,-1-1 0,1 5 0,0-7-6,-1 0 0,1 0 0,-1 1 0,1-1 0,-1 0-1,1 0 1,0 0 0,0 0 0,-1 0 0,1 0 0,0 0 0,0 0 0,0 0 0,0-1 0,0 1-1,0 0 1,0-1 0,1 1 0,-1 0 0,0-1 0,0 1 0,0-1 0,1 0 0,-1 1 0,0-1 0,1 0-1,-1 0 1,0 0 0,0 0 0,1 0 0,-1 0 0,0 0 0,1-1 0,0 1 0,8-2 30,0-1 1,0 1 0,-1-2 0,0 1-1,1-1 1,-1-1 0,12-8 0,60-45 195,-64 45-168,-2 1-13,-7 4-27,1 1 1,-1 1-1,2 0 0,-1 0 1,0 1-1,1 0 0,15-5 1,-24 9-24,0 1 1,1 0-1,-1 0 0,0-1 1,0 1-1,0 0 1,0 0-1,0 0 0,0 1 1,1-1-1,-1 0 0,0 0 1,0 0-1,0 1 1,0-1-1,0 1 0,0-1 1,0 1-1,0-1 1,0 1-1,0 0 0,0-1 1,0 1-1,0 0 1,-1 0-1,1 0 0,0-1 1,0 1-1,-1 0 1,1 0-1,-1 0 0,1 0 1,-1 0-1,1 0 0,-1 0 1,1 1-1,-1 0 1,0-1 4,1 1 1,-1-1-1,1 0 1,-1 0-1,1 0 1,0 1-1,0-1 1,-1 0-1,1 0 1,0 0-1,0 0 1,0 0-1,0 0 1,0 0-1,0-1 1,0 1-1,0 0 1,1 0-1,-1-1 1,0 1-1,0-1 1,2 1-1,-1-1 12,0 0 0,0 0 0,0-1 0,-1 1-1,1-1 1,0 1 0,0-1 0,0 0-1,0 1 1,-1-1 0,1 0 0,0 0-1,-1 0 1,1 0 0,-1-1 0,3-2 0,24-26 144,-25 27-141,13-17 35,-1-1-1,-1-1 1,-1 0 0,-1 0 0,-1-1-1,15-44 1,-20 46-185,0 0-1,-1 0 1,-2-1-1,0 0 1,-1 1-1,-1-1 1,-1 0 0,-4-27-1,3 40-103,-1 1 0,-1 0 0,0 0 0,-5-12 0,7 19 125,0-1 0,1 1 0,-1-1-1,0 0 1,-1 1 0,1 0 0,0-1-1,0 1 1,-1 0 0,1 0 0,-3-2-1,3 2 42,1 1 0,-1 0 0,1 0 0,-1 0-1,0 0 1,1 0 0,-1 0 0,0 0 0,1 0 0,-1 0-1,0 0 1,1 0 0,-1 0 0,1 0 0,-1 0-1,0 1 1,1-1 0,-1 0 0,1 1 0,-1-1-1,1 0 1,-1 1 0,0-1 0,1 0 0,-1 1-1,1-1 1,0 1 0,-1-1 0,1 1 0,-1-1-1,1 1 1,-1 0 0,-1 3-267,0 1-1,0-1 1,0 1-1,0-1 1,1 1-1,0-1 1,-1 1 0,2 0-1,-1 0 1,1 0-1,-1-1 1,1 1-1,1 0 1,-1 0 0,1 0-1,1 6 1,0-3-180,0 0 1,0 0 0,1 0 0,0 0-1,0-1 1,1 1 0,0-1 0,9 13-1,-1-9-249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1.556"/>
    </inkml:context>
    <inkml:brush xml:id="br0">
      <inkml:brushProperty name="width" value="0.05" units="cm"/>
      <inkml:brushProperty name="height" value="0.05" units="cm"/>
    </inkml:brush>
  </inkml:definitions>
  <inkml:trace contextRef="#ctx0" brushRef="#br0">1 672 12883,'1'8'290,"1"-1"1,0 1 0,1-1-1,-1 0 1,1 0 0,1 0-1,-1 0 1,6 7 0,-7-12-163,-1 0 0,1-1 0,0 1 0,0 0 0,-1-1 0,1 1 0,0-1 1,1 0-1,-1 1 0,0-1 0,0 0 0,0 0 0,1-1 0,-1 1 1,0 0-1,1-1 0,-1 1 0,1-1 0,-1 0 0,0 0 0,1 0 1,-1 0-1,1 0 0,-1-1 0,1 1 0,-1-1 0,0 1 0,1-1 1,-1 0-1,3-1 0,5-3 202,0-1 0,0 0 0,-1 0-1,0-1 1,0 0 0,0 0 0,-1-1 0,0 0 0,-1-1 0,0 0 0,11-16 0,0-6 216,-1 0 1,19-48-1,-16 28-638,-1-1-1,-3-1 0,-2-1 1,-3 0-1,9-100 0,-20 147-11,1-1 0,-1 1-1,-1-1 1,1 1 0,-1 0 0,-1-1-1,1 1 1,-1 0 0,-6-14-1,8 20 86,-1 1 0,1-1 0,0 0 0,-1 1 0,1-1 0,-1 0 0,1 1 0,-1-1 0,0 1 0,1-1 0,-1 1 0,0-1 0,1 1 0,-1 0 0,0-1 0,1 1 0,-1 0 0,0 0 0,0-1 0,1 1 0,-1 0 0,0 0 0,0 0 0,1 0 0,-1 0 0,0 0 0,0 0 0,0 0 0,1 0 0,-1 0 0,0 1 0,0-1 0,1 0 0,-1 0 0,0 1 0,0-1 0,1 0 0,-1 1 0,1-1 0,-1 1 0,0-1 0,1 1 0,-1-1 0,1 1 0,-1 0 0,1-1 0,-1 1 0,0 0 0,-3 4-13,1 0 0,-1 0 0,1 0 0,-4 9 0,-3 9 126,2 0 0,0 1 1,2 0-1,1 1 0,1-1 0,1 1 0,0 0 0,3 0 0,0 0 0,1 0 0,1 0 0,2-1 0,10 43 0,-9-53-52,1 0 0,0 0 1,1 0-1,1-1 0,0 0 0,1 0 1,0-1-1,19 19 0,-22-25-38,0 0-1,0 0 0,0-1 1,1 0-1,0 0 0,0-1 1,1 0-1,-1 0 1,1-1-1,0 0 0,0 0 1,0-1-1,0 0 1,0 0-1,0-1 0,1 0 1,10 0-1,-18-1-6,0 0 0,0 0 0,0 0 1,0 0-1,-1 0 0,1 0 0,0-1 0,0 1 0,0 0 0,0-1 0,0 1 0,0 0 0,-1-1 1,1 1-1,0-1 0,0 1 0,-1-1 0,1 1 0,1-2 0,-2 1-4,0 1 0,0-1 1,1 0-1,-1 1 0,0-1 0,0 1 0,0-1 1,0 0-1,0 1 0,0-1 0,0 0 0,0 1 0,0-1 1,-1 1-1,1-1 0,0 0 0,0 1 0,0-1 0,-1 1 1,1-1-1,-1 0 0,-2-4-47,0 1 0,0 0 1,0 0-1,-1 0 0,-6-5 0,-70-58-442,-95-88 1184,171 151-554,0 0 0,0 0 0,1-1 0,-6-7 0,9 11-110,0 1 1,-1-1-1,1 0 0,0 1 0,0-1 0,0 1 0,-1-1 1,1 1-1,0-1 0,0 0 0,0 1 0,0-1 0,0 1 0,0-1 1,0 0-1,0 1 0,0-1 0,0 1 0,1-1 0,-1 0 1,0 0-1,1 1-1,-1-1 0,1 0 1,0 1-1,0-1 0,-1 1 0,1-1 1,0 1-1,0 0 0,-1-1 1,1 1-1,0 0 0,0 0 0,0-1 1,0 1-1,-1 0 0,1 0 1,0 0-1,0 0 0,1 0 0,67 0-219,51-4-908,-49-6 819,3-5-70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2.429"/>
    </inkml:context>
    <inkml:brush xml:id="br0">
      <inkml:brushProperty name="width" value="0.05" units="cm"/>
      <inkml:brushProperty name="height" value="0.05" units="cm"/>
    </inkml:brush>
  </inkml:definitions>
  <inkml:trace contextRef="#ctx0" brushRef="#br0">2 318 16820,'-1'31'2281,"0"-9"-1190,1-1-1,6 37 1,-6-52-1022,1-1 0,1 0 1,-1 0-1,1 0 0,0 0 0,0 0 1,0 0-1,1 0 0,0-1 0,0 1 1,0-1-1,0 0 0,1 0 1,0 0-1,8 7 0,-9-9-16,1 0 0,-1 0 0,1 0 0,0-1 0,0 1 0,0-1 0,0 0 0,0 0 1,0-1-1,0 1 0,1-1 0,-1 0 0,0 0 0,0 0 0,0-1 0,0 1 0,0-1 0,0 0 0,0 0 0,0 0 0,0-1 0,0 1 0,6-5 0,6-3 110,-1 0-1,0-2 1,-1 1-1,15-15 1,-7 4 28,0-1 1,-2-1-1,22-32 1,42-81 59,-74 120-299,-10 16 47,0 0 0,0 0-1,0 0 1,0 1 0,0-1 0,0 0 0,0 0 0,0 0 0,1 0 0,-1 0 0,0 0 0,0 0 0,0 0 0,0 0 0,0 0 0,0 0 0,0 0 0,0 0 0,0 0 0,0 0 0,0 0 0,0 0 0,0 1 0,0-1 0,0 0 0,0 0 0,0 0 0,0 0 0,0 0 0,1 0 0,-1 0 0,0 0 0,0 0 0,0 0-1,0 0 1,0 0 0,0 0 0,0 0 0,0 0 0,0 0 0,0 0 0,0 0 0,0 0 0,0 0 0,1 0 0,-1 0 0,0 0 0,0 0 0,0 0 0,0-1 0,0 1 0,0 0 0,0 0 0,0 0 0,0 0 0,0 0 0,0 0 0,0 0 0,0 0 0,0 0 0,-6 27-120,2-10 84,4-13 21,-3 8 0,1 0-1,1 1 0,0-1 0,1 14 0,0-24 29,0 0-1,1 1 1,-1-1 0,1 0-1,-1 1 1,1-1 0,0 0 0,0 0-1,0 0 1,0 1 0,0-1-1,3 2 1,-3-3 3,0 0 1,0 0-1,0 0 1,0 0-1,1 0 0,-1-1 1,0 1-1,0-1 0,1 1 1,-1-1-1,1 1 0,-1-1 1,1 0-1,-1 1 0,0-1 1,1 0-1,-1 0 1,1 0-1,-1 0 0,1 0 1,-1-1-1,2 1 0,7-3 47,0 1-1,-1-1 1,1-1-1,-1 0 1,0 0-1,11-7 0,51-38 226,-55 37-217,58-46 124,-35 26-328,44-26 1,-83 57 121,1 0-1,0 1 1,0-1 0,0 1 0,0-1-1,0 1 1,0 0 0,-1-1 0,1 1-1,0 0 1,0-1 0,0 1 0,0 0 0,0 0-1,1 0 1,-1 0 0,1 0 0,-2 1 4,1-1 1,-1 0-1,0 0 1,1 1-1,-1-1 1,0 0-1,1 1 1,-1-1-1,0 0 1,0 1-1,1-1 1,-1 1 0,0-1-1,0 1 1,0-1-1,1 0 1,-1 1-1,0-1 1,0 1-1,0-1 1,0 1-1,0-1 1,0 1-1,0-1 1,0 1 0,-1 6-35,0 0 0,-1-1 0,1 1 0,-3 5 0,1-3 50,-3 10 1,3-11 47,1-1-1,0 1 0,0-1 0,0 1 1,1 0-1,0 0 0,1 0 0,0 9 1,0-16-43,0-1 1,0 1 0,0-1 0,0 0 0,0 1 0,0-1 0,1 0 0,-1 1 0,0-1 0,0 1 0,0-1 0,0 0-1,1 1 1,-1-1 0,0 0 0,0 1 0,1-1 0,-1 0 0,0 0 0,0 1 0,1-1 0,-1 0 0,0 0 0,1 1-1,-1-1 1,1 0 0,-1 0 0,0 0 0,1 0 0,-1 1 0,0-1 0,1 0 0,-1 0 0,1 0 0,0 0 0,16-8 326,13-18 53,8-17-318,-2-2 0,40-65 0,-54 76-396,-9 19-21,-13 15 334,0 0 1,1 0 0,-1 0-1,0 0 1,0 0 0,0 0-1,0 0 1,1 0-1,-1 0 1,0 0 0,0 0-1,0 0 1,0 0 0,0 0-1,1 0 1,-1 0 0,0 0-1,0 1 1,0-1-1,0 0 1,0 0 0,1 0-1,-1 0 1,0 0 0,0 0-1,0 0 1,0 0-1,0 1 1,0-1 0,0 0-1,1 0 1,-1 0 0,0 0-1,0 0 1,0 1-1,0-1 1,0 0 0,0 0-1,0 0 1,0 0 0,0 1-1,0-1 1,0 0-1,0 0 1,0 0 0,0 0-1,0 0 1,0 1 0,-3 33-447,1-22 486,0 1-65,0 4 3,0 1 1,0 0-1,2 0 0,0 0 1,5 31-1,2-37-419,-7-12 436,0 0 0,0 1 0,1-1 1,-1 0-1,0 0 0,0 0 0,1 0 0,-1 0 0,0 0 0,0 0 0,1 0 0,-1 0 0,0 0 0,0 0 0,1 0 0,-1 0 0,0 0 0,0 0 0,0 0 0,1 0 0,-1 0 0,0 0 0,0 0 0,1 0 0,-1-1 0,0 1 0,0 0 0,0 0 0,1 0 0,-1 0 0,1-2-9,1 1 0,-1-1 0,0 1 0,0-1 0,0 0 0,0 1 0,-1-1 0,1 0 0,0 1 0,-1-1 0,1-3 0,4-22-179,-1-5-61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3.176"/>
    </inkml:context>
    <inkml:brush xml:id="br0">
      <inkml:brushProperty name="width" value="0.05" units="cm"/>
      <inkml:brushProperty name="height" value="0.05" units="cm"/>
    </inkml:brush>
  </inkml:definitions>
  <inkml:trace contextRef="#ctx0" brushRef="#br0">301 89 22381,'2'-5'250,"0"0"1,-1 0-1,1 0 0,-1 0 1,-1-1-1,1 1 1,-1 0-1,0 0 0,0 0 1,-1-6-1,1 9-204,-1 1-1,1-1 1,0 1-1,-1 0 1,1-1 0,-1 1-1,1 0 1,-1 0-1,0-1 1,0 1-1,1 0 1,-1 0 0,0 0-1,0 0 1,0 0-1,0 0 1,-2-1-1,1 1 26,1 1-1,-1-1 0,0 1 0,1-1 0,-1 1 0,0 0 0,1 0 0,-1-1 0,0 1 0,1 1 0,-1-1 1,0 0-1,1 0 0,-1 1 0,0-1 0,1 0 0,-1 1 0,-2 1 0,-4 2 1,0 0-1,0 1 0,0 0 1,0 1-1,1-1 0,0 2 1,0-1-1,0 1 0,-7 10 1,-7 9-68,-21 39 0,20-28-7,-32 74 0,46-89 5,0-1 0,2 2 0,0-1-1,2 1 1,-3 27 0,7-46-3,0 1 0,0-1 0,0 1 0,1-1 0,-1 1 0,1-1 0,0 0 0,0 1 0,0-1 0,1 0 0,0 0 0,0 0 0,4 7 0,-4-8 2,1 0 0,-1-1 0,1 1 0,0-1 1,-1 1-1,1-1 0,0 0 0,1 0 0,-1 0 0,0-1 0,0 1 0,1-1 0,-1 0 0,1 0 0,-1 0 0,1 0 0,3 0 0,4 0 15,-1-1-1,0 0 1,1-1-1,-1 0 0,0 0 1,0-1-1,0 0 1,0-1-1,0 0 1,0-1-1,-1 0 1,0 0-1,1-1 0,-2 0 1,1-1-1,0 0 1,-1 0-1,-1-1 1,1 0-1,-1-1 0,0 1 1,6-10-1,-11 14 4,0 1 0,-1-2 0,1 1 0,-1 0 0,0 0 0,0 0 0,0-1 0,0 1 0,-1 0 0,1-1 0,-1 1-1,0 0 1,0-1 0,0 1 0,0-1 0,-1 1 0,1 0 0,-1-1 0,-2-5 0,2 7-9,0 1 0,0-1-1,0 0 1,0 0 0,0 0 0,-1 1 0,1-1 0,-1 0-1,0 1 1,1-1 0,-1 1 0,0 0 0,0 0 0,0 0-1,0 0 1,0 0 0,0 0 0,0 0 0,0 0 0,0 1 0,0-1-1,0 1 1,0 0 0,-1 0 0,1-1 0,0 1 0,0 1-1,0-1 1,-1 0 0,1 0 0,-3 2 0,-1-1 0,1 1 0,-1 0 0,1 0 0,0 0 0,0 1 1,0-1-1,-7 6 0,10-7-11,0 0 0,1 0-1,0 1 1,-1-1 0,1 0 0,-1 0 0,1 1 0,0-1-1,0 1 1,0-1 0,0 1 0,0-1 0,0 1 0,0 0-1,1 0 1,-1-1 0,1 1 0,-1 0 0,1 0 0,0 0-1,-1-1 1,1 1 0,0 0 0,0 0 0,0 0 0,1 3 0,0-4 1,-1 1 1,1-1 0,0 0 0,0 0 0,0 1 0,0-1 0,0 0-1,0 0 1,0 0 0,0 0 0,0 0 0,0 0 0,1-1 0,-1 1-1,0 0 1,1-1 0,-1 1 0,0-1 0,1 1 0,-1-1 0,1 1-1,-1-1 1,1 0 0,-1 0 0,1 0 0,-1 0 0,1 0 0,-1 0-1,3-1 1,5 1-7,-1-2 0,1 1-1,15-6 1,5-3 9,0-1-1,47-28 1,49-39-7,-88 54-47,-19 16 4,-18 8 43,1-1 1,-1 1 0,0 0-1,1 0 1,-1 0-1,0 0 1,1 0 0,-1 0-1,0 0 1,1 0-1,-1 0 1,0 0 0,1 0-1,-1 0 1,0 0-1,1 1 1,-1-1 0,0 0-1,1 0 1,-1 0-1,0 0 1,1 1-1,-1-1 1,0 0 0,0 0-1,1 1 1,-1 1-7,1-1 0,-1 1 0,0 0 0,0-1 0,0 1 0,0 0 0,0-1 0,0 1 0,-1 0 0,1-1 0,-1 1 0,1 0 0,-1-1-1,1 1 1,-1-1 0,-2 4 0,-27 56-159,19-41 54,0 0 1,2 0-1,0 1 0,2 1 1,-7 29-1,13-50 53,1 0-1,0 0 0,0 0 0,-1 0 1,1 0-1,0 0 0,0 1 1,0-1-1,0 0 0,0 0 0,1 0 1,-1 0-1,0 0 0,0 0 1,1 0-1,-1 0 0,1 0 1,-1 0-1,1 0 0,-1 0 0,1 0 1,-1 0-1,1 0 0,1 1 1,0-1-13,-1-1 1,0 0-1,1 1 1,-1-1 0,0 0-1,1 1 1,-1-1-1,0 0 1,1 0 0,-1 0-1,0-1 1,1 1-1,-1 0 1,1 0 0,-1-1-1,3 0 1,4-2-175,0-1 1,0 0 0,0-1 0,15-10-1,13-17-611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5.094"/>
    </inkml:context>
    <inkml:brush xml:id="br0">
      <inkml:brushProperty name="width" value="0.05" units="cm"/>
      <inkml:brushProperty name="height" value="0.05" units="cm"/>
    </inkml:brush>
  </inkml:definitions>
  <inkml:trace contextRef="#ctx0" brushRef="#br0">287 8 15131,'12'-7'2165,"-14"11"-1061,-24 21-170,14-13-4,-34 37 749,-52 69-1,79-92-1479,2 1 0,0 0 1,2 1-1,-22 59 0,35-81-190,0 0 1,0-1-1,1 1 0,0 0 0,0 0 1,1 0-1,0 0 0,0 6 0,0-10-10,0-1 0,1 0-1,-1 0 1,0 0 0,1 0-1,-1 0 1,0 0 0,1 0 0,-1 0-1,1-1 1,0 1 0,-1 0-1,1 0 1,0 0 0,-1 0 0,1-1-1,0 1 1,0 0 0,0-1-1,1 2 1,0-2-2,0 1-1,0-1 1,-1 0-1,1 1 1,0-1 0,0 0-1,0 0 1,0 0-1,0 0 1,0-1 0,0 1-1,0 0 1,0-1-1,-1 0 1,4-1 0,16-7-3,-1-2 0,0-1 0,-1 0 0,0-2 0,22-20 0,-12 10 30,264-231 34,-282 241-531,-25 25-175,-170 163-5565,68-53-678,116-121 6902,-1 0-1,0 1 1,1-1 0,-1 1 0,1-1 0,-1 1 0,1-1 0,-1 1 0,1-1 0,-1 1 0,1-1 0,0 1 0,-1 0 0,1-1 0,0 1 0,-1 0 0,1-1 0,0 1 0,0 0 0,0-1 0,0 1 0,-1 0 0,1-1 0,0 1 0,0 0 0,0 0 0,1-1-1,-1 1 1,0 0 0,0-1 0,0 2 0,2-1 309,-1 0-1,1-1 1,-1 1-1,0 0 0,1-1 1,-1 1-1,1-1 1,-1 1-1,1-1 0,2 1 1,13 3 1918,3 5-399,-1 2 0,0 0 0,18 15 0,31 18 402,-54-36-2054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3.693"/>
    </inkml:context>
    <inkml:brush xml:id="br0">
      <inkml:brushProperty name="width" value="0.05" units="cm"/>
      <inkml:brushProperty name="height" value="0.05" units="cm"/>
    </inkml:brush>
  </inkml:definitions>
  <inkml:trace contextRef="#ctx0" brushRef="#br0">140 1 18756,'-67'136'4854,"49"-93"-4029,3 1-1,-13 57 1,24-83-706,1 0 1,1 0-1,0 1 0,1-1 1,1 1-1,1-1 0,1 1 0,6 29 1,-7-43-111,1-1 1,0 1 0,-1 0-1,1-1 1,1 1 0,-1-1-1,1 1 1,0-1 0,0 0-1,0 0 1,0-1-1,1 1 1,7 6 0,-9-9-2,0 0 0,0 0 1,1 0-1,-1 0 1,1 0-1,-1 0 0,1 0 1,-1-1-1,1 1 0,-1-1 1,1 0-1,-1 0 0,1 0 1,0 0-1,-1 0 1,1-1-1,-1 1 0,1-1 1,-1 0-1,1 1 0,-1-1 1,0 0-1,1-1 0,-1 1 1,0 0-1,0-1 0,0 1 1,3-3-1,-1 1 38,-1 0-1,0 0 1,0 0-1,-1 0 1,1-1-1,-1 1 1,1-1 0,-1 1-1,0-1 1,-1 0-1,1 0 1,0 0-1,-1 0 1,0 0-1,0 0 1,0-7 0,0 9-29,-1 0 0,0 0 0,0 0 1,-1 0-1,1 0 0,0 0 0,-1 0 0,1 0 1,-1 0-1,1 0 0,-1 0 0,0 0 1,0 1-1,0-1 0,0 0 0,0 0 1,0 1-1,-1-1 0,1 1 0,0-1 1,-1 1-1,1 0 0,-1-1 0,0 1 1,1 0-1,-1 0 0,0 0 0,0 0 1,0 1-1,0-1 0,1 0 0,-1 1 1,0-1-1,0 1 0,0 0 0,-3-1 1,1 1-22,1 0 0,-1 0 0,1 0 1,-1 1-1,0-1 0,1 1 1,-6 1-1,8-1-1,0-1 0,0 0 1,0 0-1,1 1 0,-1-1 1,0 0-1,0 1 0,0-1 1,0 1-1,1-1 0,-1 1 1,0-1-1,0 1 0,1 0 1,-1-1-1,0 1 0,1 0 1,-1 0-1,1-1 0,-1 1 1,1 0-1,-1 0 0,1 0 1,0 0-1,-1 0 0,1-1 1,0 1-1,0 0 0,0 0 1,0 0-1,0 0 0,0 1 0,0-1 3,0-1-1,0 1 1,1-1-1,-1 1 1,0-1-1,1 1 1,-1-1-1,0 0 1,1 1-1,-1-1 0,1 1 1,-1-1-1,1 0 1,-1 1-1,1-1 1,-1 0-1,1 0 1,-1 1-1,1-1 1,0 0-1,-1 0 0,1 0 1,-1 0-1,1 0 1,-1 0-1,1 0 1,0 0-1,-1 0 1,1 0-1,0 0 0,20-3-12,-7 0 5,0-2-1,0 0 1,-1 0 0,25-15 0,48-37-52,-63 41 49,-6 8-1,-17 8 14,0 1-1,1-1 1,-1 0 0,0 0-1,0 0 1,0 0 0,1 1-1,-1-1 1,0 0 0,0 0 0,0 0-1,0 0 1,0 1 0,0-1-1,1 0 1,-1 0 0,0 1-1,0-1 1,0 0 0,0 0-1,0 1 1,0-1 0,0 0 0,0 0-1,0 1 1,0-1 0,0 0-1,0 0 1,0 0 0,0 1-1,0-1 1,0 0 0,0 0 0,0 1-1,-1-1 1,1 0 0,0 1-1,-16 33 43,12-27-10,-7 16 71,0 0-1,-8 27 1,16-40-246,0 1-1,1-1 1,0 1 0,0 0-1,1 0 1,1 0 0,0 16 0,1-25 114,-1 0 1,0 0 0,0 0 0,1 0 0,-1 0 0,1 0 0,0-1-1,-1 1 1,1 0 0,0 0 0,0-1 0,0 1 0,0 0-1,0-1 1,1 1 0,-1-1 0,2 2 0,16 4-324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4.475"/>
    </inkml:context>
    <inkml:brush xml:id="br0">
      <inkml:brushProperty name="width" value="0.05" units="cm"/>
      <inkml:brushProperty name="height" value="0.05" units="cm"/>
    </inkml:brush>
  </inkml:definitions>
  <inkml:trace contextRef="#ctx0" brushRef="#br0">10 1 21341,'-4'25'1576,"1"3"-1248,0-3-144,3 0 592,3 6-344,3 1-256,1-2-128,3-6-584,0-6-360,0-11 752,0-3-152,0-13-120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4.896"/>
    </inkml:context>
    <inkml:brush xml:id="br0">
      <inkml:brushProperty name="width" value="0.05" units="cm"/>
      <inkml:brushProperty name="height" value="0.05" units="cm"/>
    </inkml:brush>
  </inkml:definitions>
  <inkml:trace contextRef="#ctx0" brushRef="#br0">50 9 18548,'-12'-7'2577,"1"5"-1401,-1 2-560,5 2 2721,0 0-1865,10 3-976,5-1-392,11-1-832,4 0-384,14-3-553,6 0-199,6-3 1184,4-3-432,-3-4-185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5.271"/>
    </inkml:context>
    <inkml:brush xml:id="br0">
      <inkml:brushProperty name="width" value="0.05" units="cm"/>
      <inkml:brushProperty name="height" value="0.05" units="cm"/>
    </inkml:brush>
  </inkml:definitions>
  <inkml:trace contextRef="#ctx0" brushRef="#br0">237 0 17940,'-10'1'658,"1"0"1,-1 0-1,1 1 0,0 0 1,-18 7-1,-42 21 1593,58-24-1625,4-3-393,0 0-68,1 0 1,-1 0-1,1 0 0,0 1 0,1-1 1,-1 1-1,1 1 0,-1-1 0,1 1 0,-7 9 1,11-14-155,1 1 0,0 0 1,-1-1-1,1 1 0,0 0 0,-1-1 1,1 1-1,0 0 0,-1-1 1,1 1-1,0 0 0,0 0 0,0-1 1,0 1-1,0 0 0,0-1 1,0 1-1,0 0 0,0 0 0,0-1 1,0 1-1,1 0 0,-1 0 1,0-1-1,0 1 0,1 0 1,-1-1-1,0 1 0,1-1 0,-1 1 1,1 0-1,-1-1 0,1 1 1,-1-1-1,1 1 0,-1-1 0,1 1 1,0-1-1,-1 0 0,1 1 1,0-1-1,-1 0 0,1 1 0,0-1 1,-1 0-1,1 0 0,1 1 1,5 0 7,0 1 1,0-1-1,14 1 1,-15-1-3,84 2 40,25 2-92,-99-3 6,1 1 0,-1 0-1,0 1 1,28 11 0,-42-15 21,0 1 1,0 0-1,0 0 0,1 0 0,-1 0 0,0 0 0,0 0 1,0 1-1,-1-1 0,1 1 0,0 0 0,0-1 0,-1 1 1,1 0-1,-1 0 0,0 0 0,1 0 0,-1 0 0,0 0 1,0 0-1,0 0 0,-1 0 0,1 1 0,0-1 1,-1 0-1,0 1 0,1-1 0,-1 3 0,-1-1 5,0 1-1,0-1 1,0 0-1,-1 0 1,1 1-1,-1-1 0,0 0 1,-1-1-1,1 1 1,0 0-1,-1-1 1,0 1-1,0-1 1,-4 4-1,-14 12-130,1-1 0,-2 0-1,-1-2 1,0-1 0,0-1 0,-2 0-1,0-2 1,-33 11 0,53-21-23,0-1 0,0 0 0,0 0 0,0 0 0,0 0 0,0-1 0,-8-1 1,12 1 129,-1 0 0,1 0 0,-1-1 0,1 1 0,-1 0 0,1-1 0,-1 0 0,1 1 0,0-1 1,-1 0-1,1 0 0,0 0 0,0 0 0,-1 0 0,1 0 0,0 0 0,0 0 0,0 0 0,0 0 1,1-1-1,-1 1 0,0 0 0,0-1 0,1 1 0,-1 0 0,1-1 0,-1-2 0,-4-27-554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5.676"/>
    </inkml:context>
    <inkml:brush xml:id="br0">
      <inkml:brushProperty name="width" value="0.05" units="cm"/>
      <inkml:brushProperty name="height" value="0.05" units="cm"/>
    </inkml:brush>
  </inkml:definitions>
  <inkml:trace contextRef="#ctx0" brushRef="#br0">79 1 18444,'-7'14'495,"1"1"0,1-1-1,0 1 1,1 1 0,1-1 0,0 0 0,2 1 0,-1 0-1,2 19 1,3 12-140,16 80 0,-10-80-396,4 74 0,-16-92-433,3-28 461,0-1 0,0 0 0,0 0 1,0 0-1,-1 1 0,1-1 0,0 0 0,0 0 1,0 0-1,0 1 0,0-1 0,0 0 0,0 0 0,0 0 1,-1 0-1,1 1 0,0-1 0,0 0 0,0 0 0,0 0 1,-1 0-1,1 0 0,0 0 0,0 0 0,0 1 0,-1-1 1,1 0-1,0 0 0,0 0 0,0 0 0,-1 0 1,1 0-1,0 0 0,0 0 0,-1 0 0,-8-13-323,0-12 140,1-1 0,1 0 1,1-1-1,-3-33 0,2 17 126,5 33 63,-6-38 147,-4-81 1,12 127-134,-1 1 0,1-1 0,0 0 0,0 0 0,1 0 0,-1 1 0,0-1 0,1 0 0,-1 1 0,1-1 0,-1 0 0,1 1 0,0-1 0,-1 0 0,1 1 0,0-1 0,0 1 0,0 0 0,2-2 0,-2 2-6,0 1 0,0-1 1,0 1-1,0-1 1,0 1-1,1 0 1,-1 0-1,0 0 1,0-1-1,0 1 1,1 0-1,-1 0 1,0 1-1,0-1 1,0 0-1,1 0 1,-1 0-1,0 1 1,0-1-1,0 1 0,1 0 1,8 4-8,0 1 1,0 0-1,-1 1 0,14 12 1,-15-12 14,26 22-74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2"/>
    </inkml:context>
    <inkml:brush xml:id="br0">
      <inkml:brushProperty name="width" value="0.05" units="cm"/>
      <inkml:brushProperty name="height" value="0.05" units="cm"/>
    </inkml:brush>
  </inkml:definitions>
  <inkml:trace contextRef="#ctx0" brushRef="#br0">6 136 18612,'1'0'61,"-1"0"0,1 0-1,0 0 1,-1 0 0,1 1 0,-1-1 0,1 0-1,-1 0 1,1 1 0,-1-1 0,1 0-1,-1 0 1,0 1 0,1-1 0,-1 1 0,1-1-1,-1 0 1,0 1 0,1-1 0,-1 1 0,0-1-1,1 1 1,-1-1 0,0 1 0,0-1 0,1 1-1,-1-1 1,0 1 0,0-1 0,0 1 0,0 0-1,4 22 215,-5 10 514,-5 36 0,-1 15-431,6-57-283,0-4 43,0 1 0,2 0-1,1-1 1,6 34 0,-8-56-84,0 0 1,1 1 0,-1-1-1,1 1 1,-1-1-1,1 0 1,0 0 0,-1 1-1,1-1 1,0 0 0,0 0-1,1 2 1,-2-3-16,1 0 0,-1 0-1,0 0 1,0 1 0,1-1 0,-1 0 0,0 0 0,1 0 0,-1 0-1,0 0 1,1 0 0,-1 0 0,0 0 0,1 0 0,-1 0 0,0 0-1,1 0 1,-1 0 0,0 0 0,1 0 0,-1 0 0,0 0 0,1 0-1,-1-1 1,0 1 0,1 0 0,-1 0 0,0 0 0,1 0-1,-1-1 1,0 1 0,2-2 57,0 0 1,-1 0-1,0 0 0,1 0 0,-1 0 1,0-1-1,0 1 0,0 0 0,0-1 0,-1 1 1,1 0-1,0-5 0,1-19 334,0-1 0,-2 1 0,-1 0 0,-7-44 0,1 28-231,-3 0 0,-16-42 0,25 72-239,6 9 15,16 12-24,-8-3 23,2-2 22,1 0 0,-1-1-1,1-1 1,-1 0 0,1-1-1,0-1 1,0 0 0,0-1-1,23-5 1,-27 4 28,0-1 1,-1 0-1,1 0 1,-1-2-1,0 1 1,0-1-1,0-1 1,-1 0-1,1-1 1,-2 0-1,1 0 0,17-17 1,-24 19 6,1 0-1,-1 0 1,0 0 0,0 0 0,-1 0-1,1-1 1,-1 1 0,1-7 0,-2 10-10,0 1 1,-1-1-1,0 1 1,1-1 0,-1 1-1,0-1 1,0 0-1,0 1 1,0-1 0,0 1-1,0-1 1,0 0-1,0 1 1,-1-1-1,1 1 1,-1-1 0,1 1-1,-1-1 1,0 1-1,1 0 1,-1-1 0,0 1-1,0 0 1,0-1-1,0 1 1,0 0-1,0 0 1,0 0 0,-1 0-1,1 0 1,0 0-1,-1 0 1,-2-1 0,3 2-4,-1-1 1,0 1-1,0 0 0,0 0 1,0-1-1,0 1 1,0 1-1,0-1 1,0 0-1,0 0 1,0 1-1,0-1 1,1 1-1,-1 0 0,0-1 1,0 1-1,1 0 1,-1 0-1,0 0 1,1 0-1,-1 1 1,1-1-1,-1 0 1,1 0-1,0 1 0,-1-1 1,1 1-1,0 0 1,0-1-1,-1 3 1,-3 3-14,1 1 1,0-1-1,1 1 1,-1 0-1,-2 13 1,3-8-48,0-1 1,2 1-1,0-1 0,0 1 0,1 0 1,2 18-1,-1-25-76,0-1 0,0 1 1,1-1-1,-1 0 0,1 0 0,0 0 0,6 9 0,-7-12-6,1 1 0,0-1-1,0 0 1,0 0 0,0 0-1,0 0 1,0 0 0,0 0 0,1 0-1,-1-1 1,1 0 0,-1 1-1,1-1 1,0 0 0,4 1-1,-4-1 66,0-1 0,0 0 0,1 0 0,-1 0 0,0 0-1,0 0 1,0-1 0,0 1 0,0-1 0,0 0 0,0 0 0,0 0-1,0-1 1,0 1 0,0-1 0,5-3 0,20-20-865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3"/>
    </inkml:context>
    <inkml:brush xml:id="br0">
      <inkml:brushProperty name="width" value="0.05" units="cm"/>
      <inkml:brushProperty name="height" value="0.05" units="cm"/>
    </inkml:brush>
  </inkml:definitions>
  <inkml:trace contextRef="#ctx0" brushRef="#br0">36 23 20092,'-5'8'318,"0"0"0,1 0 0,0 1 0,0 0 0,1 0 0,0 0 0,1 0 0,0 0 0,0 0 0,1 1 1,1-1-1,-1 12 0,2-2-60,1 1 1,0-1 0,1 0-1,11 36 1,1-15-87,25 48 0,-25-60-144,-2 1 1,-1 1-1,15 55 1,-27-55 70,-3-22 23,-4-18 13,2-14-68,0 0-1,2 0 1,0-1 0,2-33 0,0 21-11,-2-130 63,4 135-120,2 0 1,1 0-1,9-34 0,-12 61 0,1-1-1,-1 1 0,1 1 0,0-1 0,1 0 1,-1 0-1,1 1 0,0-1 0,0 1 0,1 0 1,-1 0-1,1 0 0,0 1 0,0-1 0,0 1 1,7-5-1,-7 6-5,0 1 0,-1-1 0,1 1 1,0 0-1,0 0 0,0 0 0,0 0 1,0 1-1,0-1 0,0 1 0,0 0 0,0 0 1,0 1-1,0-1 0,0 1 0,0 0 0,0 0 1,-1 0-1,1 1 0,0-1 0,-1 1 0,5 2 1,-6-3 2,-1 0 0,1 0-1,-1 0 1,1 0 0,-1 0 0,0 0 0,0 0 0,1 1 0,-1-1 0,0 0 0,0 1 0,0-1 0,0 1 0,0-1-1,-1 1 1,1 0 0,0-1 0,-1 1 0,1 0 0,-1-1 0,1 1 0,-1 2 0,0 0-1,0-1 1,-1 1-1,1-1 1,-1 0 0,0 1-1,0-1 1,0 0-1,-1 0 1,1 0-1,-4 6 1,-3 3 1,-1-1-1,0 0 1,0-1-1,-18 16 1,7-9-264,-1 0 1,-1-1-1,-38 20 1,48-33-860,13-9-40,15-15 232,12-8 227,6-4-232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4"/>
    </inkml:context>
    <inkml:brush xml:id="br0">
      <inkml:brushProperty name="width" value="0.05" units="cm"/>
      <inkml:brushProperty name="height" value="0.05" units="cm"/>
    </inkml:brush>
  </inkml:definitions>
  <inkml:trace contextRef="#ctx0" brushRef="#br0">6 77 15907,'1'0'97,"-1"0"0,1 0 0,-1 1 0,0-1 0,1 0-1,-1 0 1,1 1 0,-1-1 0,0 0 0,1 1 0,-1-1-1,0 1 1,1-1 0,-1 0 0,0 1 0,0-1 0,0 1-1,1-1 1,-1 1 0,0-1 0,0 0 0,0 1 0,0-1-1,0 1 1,0-1 0,0 1 0,0-1 0,0 2 0,-2 16 334,1-13-71,-3 26 1481,-1 43 1,5-66-1701,0 1 0,1 0 0,0-1 1,0 1-1,1-1 0,0 1 0,0-1 0,1 0 0,0 0 0,5 9 1,-7-16-116,-1 0 1,1 1 0,0-1 0,0 0-1,0 0 1,0 0 0,0 1 0,0-1-1,0 0 1,0 0 0,0-1 0,0 1-1,1 0 1,-1 0 0,0 0 0,1-1-1,-1 1 1,3 0 0,-3-1 3,0 0-1,0 0 1,0 0-1,0 0 1,0-1 0,0 1-1,0 0 1,0-1 0,0 1-1,0 0 1,0-1-1,0 1 1,0-1 0,0 0-1,0 1 1,0-1-1,-1 0 1,1 1 0,1-2-1,1-2 52,0 0 0,-1 1-1,1-1 1,-1 0 0,0 0 0,0-1-1,-1 1 1,1 0 0,-1 0-1,1-8 1,0-6 125,-1 1-1,0-1 1,-4-30-1,1 37-184,1 0 0,-2 1-1,1-1 1,-1 1 0,-1 0 0,0 0 0,-7-13-1,0 11-78,11 12 45,-1-1 0,1 1 0,0 0 0,0 0 0,0 0-1,0 0 1,-1 0 0,1 0 0,0 0 0,0 0 0,0 0 0,-1 0 0,1 0 0,0 0 0,0 0 0,0 0-1,-1 0 1,1 0 0,0 0 0,0 0 0,-1 0 0,1 0 0,0 0 0,0 0 0,0 0 0,0 0 0,-1 0-1,1 1 1,0-1 0,0 0 0,0 0 0,0 0 0,-1 0 0,1 0 0,0 1 0,0 0-51,-1 0 1,1 0 0,0 0 0,0 0-1,0 0 1,0 0 0,0 1 0,0-1-1,0 0 1,0 0 0,0 0 0,1 0-1,-1 0 1,0 0 0,1 0 0,-1 0-1,1 0 1,-1 0 0,1 0 0,-1 0-1,1 0 1,1 0 0,1 3-197,0-1 0,0 0 0,1 0 0,-1 0 0,1 0 0,0-1-1,0 0 1,0 1 0,0-2 0,1 1 0,-1 0 0,0-1 0,1 0 0,-1 0 0,1 0 0,5 0 0,4 0-526,-1 0 0,0-1 0,1-1 0,17-3 0,-12 1-48,-1-2 0,1 0 0,-1-1 0,32-15 0,-39 15 860,0 0 0,-1-1-1,1 0 1,16-15 0,-12 2 949,-15 19-921,0 1 0,1 0 0,-1-1 0,0 1 0,0 0 0,1 0 0,-1-1 0,0 1 0,0 0 0,0-1 0,0 1 0,1-1 0,-1 1 0,0 0 0,0-1 0,0 1-1,0-1 1,0 1 0,0 0 0,0-1 0,0 1 0,0 0 0,0-1 0,0 1 0,0-1 0,0 1 0,-1 0 0,1-1 0,0 1 0,0 0 0,0-1 0,-1 1 0,1 0 0,0-1 0,0 1 0,0 0 0,-1-1 0,1 1 0,0 0 0,-1 0 0,1-1-1,0 1 1,-1 0 0,1 0 0,0 0 0,-1 0 0,1-1 0,0 1 0,-1 0 0,1 0 0,-1 0 0,1 0 0,0 0 0,-1 0 0,1 0 0,0 0 0,-1 0 0,1 0 0,-1 0 0,-2 1 217,0-1 1,0 1 0,0 0-1,0 0 1,0 0 0,1 0-1,-1 1 1,0-1 0,1 1-1,-1 0 1,1 0 0,-1-1-1,1 2 1,-4 3 0,-1 2 329,-1 1-1,-10 15 1,15-17-477,-1-1 1,1 0-1,0 1 1,0-1-1,1 1 1,0 0-1,0 0 1,1 0-1,-2 10 1,3-15-97,0 0 0,0 0 1,0 1-1,0-1 1,0 0-1,1 0 0,-1 0 1,1 1-1,-1-1 1,1 0-1,0 0 0,0 0 1,0 0-1,0 0 1,0 0-1,0 0 0,0-1 1,1 1-1,-1 0 0,1 0 1,-1-1-1,1 1 1,0-1-1,-1 0 0,1 1 1,0-1-1,0 0 1,0 0-1,0 0 0,0 0 1,0-1-1,0 1 0,5 0 1,-3 0 29,1 0 1,0-1-1,0 0 1,0 0 0,0 0-1,0 0 1,0-1-1,0 0 1,-1 0-1,1 0 1,0 0-1,-1-1 1,1 0-1,-1 0 1,1 0 0,-1-1-1,0 1 1,0-1-1,0 0 1,0 0-1,0-1 1,-1 1-1,0-1 1,0 1-1,6-9 1,-4 4 13,0-1 0,0 0 0,0 0-1,-1 0 1,-1 0 0,0-1 0,0 1 0,0-1 0,-1 0 0,-1 0-1,1-16 1,-2 26-76,0 0-1,0 0 1,0 1-1,0-1 1,-1 0-1,1 0 1,0 0-1,0 0 0,0 0 1,0 0-1,0 0 1,0 0-1,0 0 1,0 0-1,-1 0 1,1 0-1,0 0 1,0 0-1,0 0 1,0 0-1,0 0 1,0 0-1,0 0 0,0 0 1,-1 0-1,1 0 1,0 0-1,0 0 1,0 0-1,0 0 1,0-1-1,0 1 1,0 0-1,0 0 1,0 0-1,-1 0 0,1 0 1,0 0-1,0 0 1,0 0-1,0 0 1,0 0-1,0-1 1,0 1-1,0 0 1,0 0-1,0 0 1,0 0-1,0 0 0,0 0 1,0 0-1,0 0 1,0-1-1,0 1 1,0 0-1,0 0 1,0 0-1,0 0 1,0 0-1,0 0 1,0 0-1,0-1 0,-4 10-270,3-5 81,1 0-1,0 0 1,0 0 0,0 0-1,1 0 1,-1 1 0,1-1-1,0 0 1,0 0 0,0 0-1,1-1 1,-1 1 0,1 0 0,0 0-1,0-1 1,0 1 0,4 3-1,-4-5 71,0 0 0,0 0 0,1 0 0,-1-1 0,1 1-1,-1-1 1,1 1 0,-1-1 0,1 0 0,0 0 0,0 0 0,-1-1-1,1 1 1,0 0 0,0-1 0,0 0 0,0 0 0,0 0-1,0 0 1,0 0 0,0-1 0,-1 1 0,1-1 0,0 1 0,3-3-1,27-11-827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5"/>
    </inkml:context>
    <inkml:brush xml:id="br0">
      <inkml:brushProperty name="width" value="0.05" units="cm"/>
      <inkml:brushProperty name="height" value="0.05" units="cm"/>
    </inkml:brush>
  </inkml:definitions>
  <inkml:trace contextRef="#ctx0" brushRef="#br0">147 22 16083,'0'-1'89,"0"0"0,0 0 0,0 0-1,0 0 1,0 0 0,-1 1 0,1-1-1,0 0 1,-1 0 0,1 0 0,-1 0-1,1 0 1,-1 0 0,1 0 0,-1 1-1,0-1 1,1 0 0,-1 0 0,0 1-1,0-1 1,1 1 0,-1-1 0,0 0-1,-1 0 1,0 1-8,1 0 0,0 0 0,-1 0 0,1 0 0,-1 0 0,1 0 0,0 0 1,0 1-1,-1-1 0,1 1 0,0-1 0,-1 1 0,1-1 0,0 1 0,-2 1 0,-4 3 329,0 0 0,0 1 1,1-1-1,-11 13 0,7-5 16,1-1 0,0 1 0,-9 18 0,15-25-317,0 1 0,0 0 0,1-1 0,0 1 1,0 0-1,0 0 0,1 1 0,0-1 0,0 8 0,1-14-103,0 0 0,0 1 0,0-1 0,1 0-1,-1 0 1,0 0 0,0 0 0,1 0 0,-1 0 0,1 0 0,-1 0-1,1 0 1,0-1 0,-1 1 0,1 0 0,0 0 0,-1 0-1,1-1 1,0 1 0,0 0 0,0-1 0,0 1 0,0 0 0,0-1-1,0 1 1,-1-1 0,2 0 0,-1 1 0,0-1 0,0 0-1,0 0 1,0 0 0,0 1 0,0-1 0,0 0 0,0 0 0,2-1-1,4 1-84,1-1 0,0 0 0,-1 0-1,9-3 1,-7 1-5,19-3-207,-12 1 85,0 1 0,0 1-1,0 0 1,0 2-1,1-1 1,17 2-1,-33 0 192,0 1 0,0-1 0,0 0 0,1 0 0,-1 0 0,0 0 0,0 1-1,0-1 1,0 0 0,0 1 0,0-1 0,0 1 0,0-1 0,0 1-1,0 0 1,-1-1 0,1 1 0,0 0 0,0 0 0,0 0 0,-1-1 0,1 1-1,0 1 1,-1 0 17,1-1 0,-1 0-1,0 0 1,0 0 0,0 0-1,0 1 1,-1-1 0,1 0-1,0 0 1,0 0 0,-1 0-1,1 0 1,0 0 0,-1 1-1,1-1 1,-1 0 0,-1 1-1,-2 4 86,-1 0 0,0 0-1,0 0 1,-12 9-1,11-10-17,-8 7-61,-1 0 1,0-1 0,-1 0 0,0-2-1,0 0 1,-21 8 0,36-16-25,-1-1 1,1 1-1,0-1 1,-1 1-1,1-1 0,-1 0 1,1 0-1,-1 1 1,1-1-1,0 0 0,-1 0 1,1-1-1,-1 1 1,1 0-1,-1 0 1,1-1-1,-1 1 0,-1-2 1,-2-8-301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6"/>
    </inkml:context>
    <inkml:brush xml:id="br0">
      <inkml:brushProperty name="width" value="0.05" units="cm"/>
      <inkml:brushProperty name="height" value="0.05" units="cm"/>
    </inkml:brush>
  </inkml:definitions>
  <inkml:trace contextRef="#ctx0" brushRef="#br0">8 1 17788,'-7'68'3929,"7"-39"305,0-34-3811,1 0 1,0 1-1,0-1 1,1 0-1,2-6 1,5-21 116,-6 13-262,-5 25-104,-3 33-156,4-27-19,1-1-1,0 0 1,0 0 0,1 1-1,1-1 1,0 0-1,0 0 1,1 0-1,0 0 1,1-1 0,1 1-1,5 10 1,-3-9-24,0-1-148,-6-11 155,0 0 0,-1 0 1,1 0-1,-1-1 0,1 1 1,0 0-1,-1 0 0,1-1 1,-1 1-1,1 0 0,-1-1 1,1 1-1,-1-1 0,1 1 1,-1-1-1,1 1 0,-1-1 1,1 1-1,-1-1 0,0 1 1,1-2-1,1-2-118,-1 0 0,0 0 1,0 0-1,0-1 0,0 1 1,-1 0-1,1 0 0,-1-1 1,-1-4-1,1 0-83,1-17-176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221"/>
    </inkml:context>
    <inkml:brush xml:id="br0">
      <inkml:brushProperty name="width" value="0.05" units="cm"/>
      <inkml:brushProperty name="height" value="0.05" units="cm"/>
    </inkml:brush>
  </inkml:definitions>
  <inkml:trace contextRef="#ctx0" brushRef="#br0">242 59 19532,'1'-1'79,"-1"1"0,0-1-1,1 1 1,-1 0 0,0-1 0,1 1-1,-1-1 1,0 1 0,0-1-1,0 1 1,0-1 0,1 0 0,-1 1-1,0-1 1,0 1 0,0-1 0,0 1-1,0-1 1,0 1 0,0-1-1,0 1 1,-1-1 0,1 1 0,0-1-1,0 1 1,0-1 0,-1 1 0,1-1-1,0 0 1,-1 0 17,0 0-1,0 1 1,0-1 0,0 0-1,0 0 1,-1 1 0,1-1-1,0 1 1,0-1 0,0 1-1,0-1 1,-2 1 0,-2-1 137,0 0 1,0 1 0,0-1 0,0 1 0,0 0 0,-6 1 0,1 2-88,0 0 1,-1 0-1,2 1 1,-1 1 0,0 0-1,1 0 1,0 0-1,-10 9 1,7-5-138,1 1-1,0 0 1,0 1-1,1 0 1,-10 15 0,6 4-98,13-16 10,1-14 75,1 0 1,-1 1-1,0-1 0,0 0 0,1 0 1,-1 0-1,0 1 0,0-1 0,1 0 1,-1 0-1,0 0 0,1 0 0,-1 0 0,0 0 1,1 0-1,-1 0 0,1 1 0,-1-1 1,0 0-1,1 0 0,-1-1 0,0 1 1,1 0-1,-1 0 0,0 0 0,1 0 1,-1 0-1,0 0 0,1 0 0,-1 0 0,0-1 1,0 1-1,1 0 0,-1 0 0,0 0 1,1-1-1,11-7-41,0 0 0,0-1 0,0 0 0,-2-1 0,1 0 0,-1-1 0,17-23 0,12-13-325,-38 47 356,-1-1-1,0 1 0,0 0 1,0-1-1,1 1 1,-1 0-1,0-1 0,1 1 1,-1 0-1,0 0 0,1-1 1,-1 1-1,0 0 0,1 0 1,-1-1-1,1 1 1,-1 0-1,0 0 0,1 0 1,-1 0-1,1 0 0,-1 0 1,1 0-1,-1 0 0,0 0 1,1 0-1,-1 0 0,1 0 1,4 12-265,-8 30-13,2-31 222,-3 47-118,-14 136 262,12-157 153,-1-1 0,-1-1 1,-18 46-1,25-78-195,-24 51 423,24-52-428,0 1-1,-1 0 1,0-1 0,1 0 0,-1 1 0,0-1-1,0 0 1,0 0 0,-1 0 0,1 0 0,0 0-1,-1 0 1,1-1 0,-1 1 0,0-1 0,-5 2 0,7-3-22,0 0 0,0 0 0,0 0 0,0 0 0,0 0 0,0-1 0,0 1 0,0 0 0,0 0 0,0-1 0,0 1 0,0-1 0,1 1 0,-1-1 0,0 1 0,0-1 0,0 0 0,0 1 0,1-1 0,-1 0 0,0 0 0,1 1 0,-1-1 0,1 0 0,-1 0 0,1 0 0,-1 0 0,1 0 0,-1 0 0,1-1 0,-2-2 6,1-1-1,-1 0 1,1 1 0,0-1 0,0-7 0,1 3-5,0 0 1,1 0 0,0 0 0,0 0 0,1 1 0,0-1 0,0 0 0,1 1 0,6-12-1,-2 6-9,0 1-1,1 0 0,1 1 1,20-23-1,4 4-26,1 0-1,62-41 0,-95 71 31,127-85-23,44-34 53,-164 115-19,25-22 24,-31 26-28,-1 0-1,1-1 0,-1 1 1,1 0-1,-1-1 0,0 1 1,0-1-1,0 0 1,0 1-1,0-1 0,0 0 1,0 0-1,-1 1 0,1-1 1,-1 0-1,1-3 1,-1 5-5,0 0 0,0-1 0,-1 1 0,1-1 0,0 1 0,0 0 0,0-1 1,-1 1-1,1 0 0,0-1 0,-1 1 0,1 0 0,0 0 0,-1-1 1,1 1-1,0 0 0,-1 0 0,1 0 0,-1-1 0,1 1 0,0 0 0,-1 0 1,1 0-1,-1 0 0,1 0 0,-1 0 0,1 0 0,0 0 0,-1 0 0,-15 0 36,6 2-23,0 1 0,0 0 0,0 0 0,1 1 0,-1 0 0,1 1 0,0 0 0,0 0 0,-14 12 0,10-7-13,-1 2 0,2 0 1,0 0-1,0 1 1,-9 15-1,17-22-60,0 1 0,0-1-1,1 1 1,0 0 0,0 0 0,1 0 0,0 0-1,0 0 1,0 1 0,1-1 0,0 9 0,1-14-13,0 0 0,0 0 0,0 0 0,1 0 0,-1 0 0,1 0 0,-1 0 0,1 0 0,0 0 0,-1 0 0,1-1 0,0 1 0,0 0 0,1 0 0,-1-1 0,0 1 0,3 2 0,-1-2-44,-1-1 0,1 0 0,-1 1 0,1-1 0,-1 0 0,1 0 0,0-1 0,0 1 1,-1 0-1,1-1 0,0 0 0,0 0 0,0 0 0,0 0 0,-1 0 0,6-1 0,3-1-121,0-1 1,1 0-1,-1 0 0,0-1 1,19-11-1,19-13-667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7"/>
    </inkml:context>
    <inkml:brush xml:id="br0">
      <inkml:brushProperty name="width" value="0.05" units="cm"/>
      <inkml:brushProperty name="height" value="0.05" units="cm"/>
    </inkml:brush>
  </inkml:definitions>
  <inkml:trace contextRef="#ctx0" brushRef="#br0">1 1008 16764,'7'-4'429,"1"-1"1,-1 0-1,0-1 1,0 0 0,-1 0-1,1 0 1,-2-1-1,1 1 1,9-16-1,-2 1 171,-1-1 1,10-28-1,-14 33-396,-1-1 0,-1 0 0,-1 0 0,-1 0 1,0-1-1,2-32 0,-8 40-47,-3 18-21,-3 20 13,7-18-137,0 0 1,1 0 0,0 0 0,1 0 0,-1 0-1,4 14 1,-4-21-9,1-1-1,-1 1 0,1 0 1,-1 0-1,1 0 0,0-1 1,-1 1-1,1 0 0,0-1 0,0 1 1,0-1-1,1 1 0,-1-1 1,0 1-1,0-1 0,1 0 1,-1 0-1,1 0 0,-1 1 1,1-1-1,0-1 0,-1 1 1,1 0-1,0 0 0,0-1 1,-1 1-1,1-1 0,0 1 1,0-1-1,0 0 0,0 0 1,-1 0-1,1 0 0,0 0 1,0 0-1,0 0 0,2-1 1,4-1 28,0-1 1,0 0 0,0 0 0,0-1-1,-1 0 1,1 0 0,-1-1-1,0 1 1,10-10 0,7-8 151,24-30 1,-23 24-13,-21 24-152,20-17 127,-24 21-143,0-1-1,1 1 0,-1 0 0,1 0 0,-1 0 0,0-1 1,1 1-1,-1 0 0,1 0 0,-1 0 0,1 0 0,-1 0 0,1 0 1,-1 0-1,0 0 0,1 0 0,-1 0 0,1 0 0,-1 0 0,1 0 1,0 1-1,0-1-1,-1 1 0,1-1 0,-1 1 0,1-1 0,-1 1 1,0 0-1,1-1 0,-1 1 0,0 0 0,1-1 0,-1 1 0,0 0 0,0 0 1,1-1-1,-1 1 0,0 0 0,0 0 0,0 0 0,2 31 19,-2-25-26,0 0 1,0 0-1,0 0 1,1 0-1,0 0 0,1-1 1,-1 1-1,2 0 0,-1-1 1,0 1-1,7 10 1,-8-15-2,1-1 0,-1 0 0,0 0 0,0 0 0,1 0 0,-1-1 0,0 1 0,1 0 0,-1-1 0,1 1 0,-1-1 0,1 1 0,0-1 0,-1 1 0,1-1 0,-1 0 0,1 0 0,-1 0 0,1 0 0,0 0 0,-1 0 0,1-1 0,-1 1 0,1 0 0,-1-1 0,1 1 0,-1-1 0,1 1 0,-1-1 0,1 0 0,-1 0 0,0 0 0,1 0 0,1-1 0,6-5-115,-1 0-1,0 0 0,13-15 0,-3 0-286,-1-1-1,-1 0 0,-1-1 0,-1-1 1,-2 0-1,0-1 0,13-45 0,-12 26-411,-2-2-1,-1 0 1,4-82-1,-14 125 794,1-8-11,0 0 0,-1 0 0,-1 0 0,-2-16 0,3 28 44,0 0-1,0 0 1,0-1 0,0 1 0,0 0-1,0 0 1,0-1 0,0 1 0,0 0-1,0 0 1,0-1 0,0 1 0,0 0-1,0 0 1,0-1 0,-1 1 0,1 0-1,0 0 1,0-1 0,0 1 0,0 0-1,0 0 1,-1 0 0,1-1 0,0 1-1,0 0 1,0 0 0,-1 0-1,1 0 1,0-1 0,0 1 0,-1 0-1,1 0 1,0 0 0,0 0 0,-1 0-1,1 0 1,0 0 0,0 0 0,-1 0-1,1 0 1,0 0 0,0 0 0,-1 0-1,1 0 1,0 0 0,-1 0 0,1 0-1,0 0 1,-9 14 418,2 12-141,0-1 0,2 1 0,1 0 1,1 0-1,1 0 0,1 1 0,2-1 0,0 0 1,2 0-1,1 1 0,1-2 0,1 1 0,18 47 1,-20-63-244,2 1 0,-1-2 0,9 11 0,-13-17-36,1 0 1,1 0-1,-1-1 0,0 1 1,1-1-1,-1 0 0,1 0 1,0 0-1,-1 0 0,1 0 1,0 0-1,0-1 0,1 0 1,3 2-1,-5-3 1,-1 0-1,1 0 1,0 0-1,-1 0 1,1-1-1,0 1 1,-1-1-1,1 1 1,-1-1-1,1 1 1,-1-1-1,1 0 1,-1 0-1,1 0 1,-1 0-1,0 0 1,1 0-1,-1 0 1,0 0-1,0 0 1,0-1-1,0 1 1,0 0-1,0-1 1,0 1-1,0-1 1,-1 1-1,1-1 1,0-3-1,2-3 26,0 0 0,0-1 0,-1 1 0,1-11 0,-2 11-7,2-29 116,-3 35-118,0-1 0,0 1 0,0 0-1,0 0 1,0 0 0,-1 0-1,1 0 1,-1 0 0,0 0 0,1 0-1,-1 0 1,0 0 0,-2-3 0,2 4-17,1 1 1,0 0-1,0-1 1,0 1-1,0 0 1,-1 0-1,1-1 1,0 1 0,0 0-1,-1 0 1,1-1-1,0 1 1,0 0-1,-1 0 1,1 0-1,0 0 1,-1 0 0,1-1-1,0 1 1,-1 0-1,1 0 1,0 0-1,0 0 1,-1 0 0,1 0-1,0 0 1,-1 0-1,1 0 1,0 0-1,-1 0 1,1 0-1,0 0 1,-1 0 0,1 0-1,0 1 1,-1-1-1,1 0 1,0 0-1,-1 0 1,-5 15 113,4 20 19,3-32-134,-1 0-1,1 0 1,0 0 0,0 0 0,0 0 0,0 0-1,0 0 1,1 0 0,-1-1 0,1 1-1,0-1 1,-1 1 0,1-1 0,1 1-1,-1-1 1,0 0 0,0 0 0,1 0-1,-1 0 1,1-1 0,0 1 0,-1-1-1,1 1 1,0-1 0,3 1 0,-2-1 21,0-1 1,0 1-1,0-1 0,0 0 1,0 0-1,0-1 1,1 1-1,-1-1 1,0 0-1,0 0 1,-1 0-1,1 0 0,0-1 1,0 1-1,-1-1 1,1 0-1,-1 0 1,6-4-1,-5 2 20,1 1-1,-1-1 1,0 1 0,0-1-1,-1-1 1,1 1-1,-1 0 1,0-1 0,0 0-1,0 1 1,-1-1-1,1 0 1,-1-1 0,0 1-1,-1 0 1,2-8 0,-3 13-44,0 0 0,0-1 0,0 1 0,0 0 0,1-1 0,-1 1 0,0 0 0,0 0 0,0-1 1,0 1-1,0 0 0,0 0 0,0-1 0,0 1 0,-1 0 0,1-1 0,0 1 0,0 0 1,0 0-1,0-1 0,0 1 0,0 0 0,0 0 0,-1-1 0,1 1 0,0 0 0,0 0 0,0-1 1,-1 1-1,1 0 0,0 0 0,0 0 0,0 0 0,-1-1 0,1 1 0,-1 0 0,-8 6-11,-9 17-20,17-20 27,0 0-1,-1-1 1,1 1 0,1 0 0,-1 0-1,0-1 1,1 1 0,-1 0 0,1 0-1,0 0 1,0 0 0,0 0-1,0 0 1,1 0 0,-1-1 0,2 6-1,-1-6 8,1-1-1,-1 1 0,0-1 0,1 1 1,-1-1-1,1 0 0,-1 0 0,1 0 1,0 0-1,-1 0 0,1 0 0,0 0 1,0 0-1,-1 0 0,1-1 0,0 1 0,0-1 1,0 0-1,0 1 0,0-1 0,0 0 1,0 0-1,0 0 0,0 0 0,0-1 1,2 0-1,9 0 18,0-1 1,-1-1 0,1 0-1,-1-1 1,18-7 0,57-33 76,-22 10-415,-65 34 306,1 0 0,-1-1 1,0 1-1,0 0 1,1 0-1,-1 0 1,0 0-1,1 0 0,-1 0 1,0-1-1,1 1 1,-1 0-1,0 0 1,1 0-1,-1 0 1,0 0-1,1 0 0,-1 0 1,1 0-1,-1 0 1,0 1-1,1-1 1,-1 0-1,0 0 1,1 0-1,-1 0 0,0 0 1,0 1-1,1-1 1,-1 0-1,0 0 1,1 0-1,-1 1 1,0-1-1,0 0 0,0 0 1,1 1-1,-1-1 1,0 0-1,0 1 1,0-1-1,1 0 1,-1 1-1,0-1 0,0 0 1,0 1-1,0-1 1,0 0-1,0 1 1,0 24-277,0-8 143,0-15 143,0-1 1,1 1-1,-1 0 1,1-1-1,0 1 1,0 0 0,-1-1-1,1 1 1,0-1-1,0 1 1,0-1-1,1 0 1,-1 1 0,0-1-1,0 0 1,1 0-1,-1 0 1,1 0-1,-1 0 1,1 0 0,-1 0-1,1 0 1,0-1-1,-1 1 1,1 0-1,0-1 1,0 0 0,-1 1-1,1-1 1,0 0-1,0 0 1,0 0-1,-1 0 1,1 0 0,0-1-1,0 1 1,2-1-1,5-1 5,-1 0 0,0-1 0,-1 1 0,1-1 0,0-1 0,-1 0 0,8-4 0,-3-2 1,1 0 0,-1-1 1,-1 0-1,0 0 0,0-2 0,-1 1 0,-1-1 1,0 0-1,-1-1 0,-1 0 0,0-1 1,0 1-1,4-18 0,-1-2-15,-1-1-1,-2 1 1,-1-2 0,1-65 0,-6 90 13,-2-40 9,1 48-8,0 0-1,-1 0 0,1 0 0,-1 0 1,0 1-1,0-1 0,0 0 0,0 0 1,0 1-1,0-1 0,-1 1 0,0-1 1,-2-3-1,3 6 0,1-1-1,0 1 1,-1 0 0,1-1-1,-1 1 1,1 0 0,0 0 0,-1 0-1,1-1 1,-1 1 0,1 0-1,-1 0 1,1 0 0,-1 0 0,1 0-1,-1 0 1,1 0 0,0 0-1,-1 0 1,1 0 0,-1 0-1,1 0 1,-1 0 0,1 0 0,-1 0-1,1 0 1,-1 1 0,1-1-1,0 0 1,-1 0 0,1 1 0,-1-1-1,1 0 1,0 0 0,-1 1-1,1-1 1,0 1 0,-1-1-1,1 0 1,0 1 0,0-1 0,-1 0-1,1 1 1,0-1 0,0 1-1,0-1 1,-1 1 0,1-1 0,0 1-1,0-1 1,0 1 0,-8 28 92,4-1-70,1 0 0,1 0 0,1 1 0,2-1 0,1 0 0,1 0 0,1 0 1,2 0-1,0 0 0,2-1 0,19 43 0,-25-65-75,0 0 0,0-1-1,1 0 1,0 1 0,0-1 0,0 0-1,0 0 1,0-1 0,1 1 0,0-1-1,0 1 1,0-1 0,0 0 0,0-1-1,1 1 1,-1-1 0,1 0 0,-1 0-1,1 0 1,7 1 0,-20-12-783,-6 2 787,1-1 0,0 0 0,0-1 0,1-1 0,0 0 0,1-1 0,0 0 0,-12-16 0,16 17 160,0 0 0,1 0 0,0 0 0,0-1-1,1 0 1,1 0 0,0-1 0,0 1 0,1-1 0,0 0-1,0-16 1,2 25-56,1 0 0,0-1 0,0 1 0,0 0 0,1-1 0,-1 1 0,1 0 0,0 0 0,0-1 0,0 1 0,2-4 0,-2 6-32,0-1 1,0 0 0,0 1 0,1 0-1,-1-1 1,1 1 0,-1 0 0,1 0-1,-1-1 1,1 1 0,-1 0 0,1 1-1,0-1 1,0 0 0,-1 0 0,1 1-1,0-1 1,0 1 0,0 0 0,4-1-1,21 1-313,-23 1 103,1 0 1,0-1-1,-1 0 1,1 0-1,-1-1 1,1 1-1,0-1 1,-1 0-1,7-2 1,-3-7-240,-7-5-135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8"/>
    </inkml:context>
    <inkml:brush xml:id="br0">
      <inkml:brushProperty name="width" value="0.05" units="cm"/>
      <inkml:brushProperty name="height" value="0.05" units="cm"/>
    </inkml:brush>
  </inkml:definitions>
  <inkml:trace contextRef="#ctx0" brushRef="#br0">8 5 19716,'-7'-4'1288,"13"4"-1808,11 0 512,16 4 312,4-1-7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9"/>
    </inkml:context>
    <inkml:brush xml:id="br0">
      <inkml:brushProperty name="width" value="0.05" units="cm"/>
      <inkml:brushProperty name="height" value="0.05" units="cm"/>
    </inkml:brush>
  </inkml:definitions>
  <inkml:trace contextRef="#ctx0" brushRef="#br0">134 172 15779,'3'-12'768,"-1"6"-543,0 1 0,-1-1 0,1 1-1,-1-1 1,-1 1 0,1-1-1,-1 0 1,0 1 0,0-1 0,0 0-1,-1 1 1,0-1 0,-3-9 0,4 14-152,-1 0 1,1 0 0,-1 0-1,0 0 1,1 0 0,-1 0-1,0 0 1,1 1 0,-1-1-1,0 0 1,0 0 0,0 1-1,0-1 1,1 0 0,-1 1 0,0-1-1,0 1 1,0 0 0,0-1-1,0 1 1,-1 0 0,1-1-1,0 1 1,0 0 0,0 0-1,0 0 1,0 0 0,0 0-1,0 0 1,0 0 0,0 0 0,0 1-1,-1-1 1,1 0 0,0 1-1,0-1 1,0 1 0,0-1-1,0 1 1,1-1 0,-1 1-1,0-1 1,0 1 0,-1 1-1,-4 2 140,1 1-1,0 0 0,0 0 0,0 0 0,-7 10 1,3-2-81,1 1 1,0 0 0,2 0 0,-1 1 0,-4 17 0,8-24-125,1 1 0,0 0 1,0 0-1,1-1 0,1 1 0,-1 0 1,1 0-1,1 0 0,-1 0 0,4 13 1,-3-19-6,-1 0 0,1-1-1,0 1 1,0-1 0,0 1 0,0-1 0,1 1 0,-1-1 0,1 0 0,-1 1 0,1-1-1,0 0 1,0 0 0,0 0 0,0 0 0,0-1 0,1 1 0,-1-1 0,0 1 0,1-1-1,-1 0 1,1 0 0,-1 0 0,1 0 0,0 0 0,-1 0 0,1-1 0,0 0 0,-1 1 0,1-1-1,0 0 1,0 0 0,0 0 0,-1-1 0,5 0 0,2-1 36,0 0 0,1-1 1,-1-1-1,0 1 0,-1-1 0,1-1 1,-1 0-1,15-10 0,-5 0 88,0-1-1,-1 0 1,-1-2 0,0 0 0,17-26-1,-24 30-40,0-1-1,-1 1 1,-1-1-1,0 0 1,-1-1-1,-1 0 1,-1 0-1,5-23 1,-8 12 15,-1 26-100,0 1 0,0 0-1,0 0 1,0-1 0,0 1 0,0 0 0,0 0-1,0 0 1,0-1 0,0 1 0,0 0-1,0 0 1,0-1 0,0 1 0,0 0 0,0 0-1,0 0 1,0-1 0,0 1 0,-1 0-1,1 0 1,0 0 0,0-1 0,0 1-1,0 0 1,0 0 0,-1 0 0,1 0 0,0 0-1,0-1 1,0 1 0,-1 0 0,1 0-1,0 0 1,0 0 0,-1 0 0,1 0-1,0 0 1,0 0 0,0 0 0,-1 0 0,1 0-1,0 0 1,0 0 0,-1 0 0,1 0-1,0 0 1,0 0 0,0 0 0,-1 0 0,1 0-1,0 0 1,0 0 0,-1 1 0,1-1-1,0 0 1,-10 10-25,3 2-36,1 0 0,0 0 0,1 0 0,0 1 0,1-1-1,-5 26 1,4-6-524,-2 57-1,7-77 252,0 0-1,1 0 0,0 0 1,4 17-1,-5-27 251,1 0 0,-1 1 0,1-1 0,0 0 0,0 1 1,-1-1-1,1 0 0,1 0 0,-1 0 0,0 0 0,1 0 0,-1 0 1,1 0-1,-1 0 0,1 0 0,0-1 0,0 1 0,0-1 0,0 1 1,0-1-1,0 0 0,0 0 0,0 0 0,0 0 0,1 0 0,-1 0 1,0-1-1,5 1 0,-5-1 24,1 0 0,-1 0 0,0 0 0,0 0 0,0-1-1,1 1 1,-1-1 0,0 0 0,0 0 0,0 0 0,0 0 0,2-1 0,30-29-835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
    </inkml:context>
    <inkml:brush xml:id="br0">
      <inkml:brushProperty name="width" value="0.05" units="cm"/>
      <inkml:brushProperty name="height" value="0.05" units="cm"/>
    </inkml:brush>
  </inkml:definitions>
  <inkml:trace contextRef="#ctx0" brushRef="#br0">60 59 16636,'-11'21'571,"2"1"0,0 1 0,1 0 0,1 0 0,-6 41 0,12-53-484,0 0 1,0 0-1,1 0 1,0 0-1,1 0 1,1 0-1,0 0 1,0 0-1,1 0 1,0-1-1,1 1 1,0-1-1,1 0 0,8 14 1,-10-20-95,-1 0 1,1 0-1,0 0 1,0 0 0,1-1-1,-1 1 1,1-1-1,0 0 1,0 0-1,0-1 1,0 1-1,0-1 1,0 0-1,1 0 1,-1 0-1,1 0 1,0-1-1,-1 0 1,1 0-1,0 0 1,0-1-1,0 1 1,-1-1-1,1 0 1,0-1-1,0 1 1,0-1 0,-1 0-1,1 0 1,0 0-1,-1-1 1,1 0-1,-1 0 1,6-2-1,0-4 13,-1 1 0,1-1-1,-1-1 1,-1 0 0,1 0-1,-2-1 1,1 0-1,-1 0 1,-1-1 0,9-18-1,-1-3 162,-1-1-1,13-51 1,-18 54 114,-1 1 0,-2-1 0,3-34 0,-11 42 76,3 22-341,0 0 1,0-1 0,-1 1-1,1-1 1,0 1 0,0 0-1,0-1 1,-1 1 0,1 0-1,0-1 1,0 1-1,-1 0 1,1 0 0,0-1-1,-1 1 1,1 0 0,0 0-1,-1-1 1,1 1 0,-1 0-1,1 0 1,0 0 0,-1 0-1,1-1 1,-1 1 0,0 1 11,-1-1 0,1 1 0,0 0 1,-1-1-1,1 1 0,0 0 0,0 0 1,0 0-1,0-1 0,0 1 0,0 0 0,0 1 1,0-1-1,0 0 0,0 0 0,1 0 1,-1 1-1,0-1 0,1 0 0,-1 0 1,0 3-1,-5 13 15,0 1 0,1-1 1,1 1-1,1 0 0,1 0 0,0 1 1,1-1-1,1 0 0,1 1 1,1-1-1,0 0 0,1 0 0,1 0 1,1 0-1,0-1 0,1 1 0,9 15 1,-13-28-32,1-1 0,0 1 0,-1-1 1,1 0-1,1 0 0,-1 0 1,1 0-1,-1 0 0,9 5 0,8-5-16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1"/>
    </inkml:context>
    <inkml:brush xml:id="br0">
      <inkml:brushProperty name="width" value="0.05" units="cm"/>
      <inkml:brushProperty name="height" value="0.05" units="cm"/>
    </inkml:brush>
  </inkml:definitions>
  <inkml:trace contextRef="#ctx0" brushRef="#br0">1 244 14859,'2'3'188,"0"-1"-1,0 1 1,1 0 0,-1-1-1,1 0 1,-1 1 0,1-1-1,0 0 1,0 0-1,0-1 1,0 1 0,0-1-1,1 1 1,-1-1 0,0 0-1,1 0 1,-1 0 0,1-1-1,-1 1 1,1-1-1,-1 0 1,1 0 0,-1 0-1,7-2 1,5 0 286,0-1 0,0-1 0,-1 0 1,20-8-1,-8 1-1,-1-1-1,41-26 1,-54 30-376,0-1 0,0 0 0,-1 0 0,0-2-1,-1 1 1,16-23 0,-23 30-65,-1-1 0,0 0 1,1 0-1,-2 0 0,1 0 0,0-1 0,-1 1 1,0 0-1,0-1 0,1-6 0,-2 9-20,0 1 0,0-1 0,0 0 0,-1 0 0,1 0 0,-1 1 0,1-1 0,-1 0 0,1 1 0,-1-1 0,0 0 0,0 1 0,0-1 0,0 1 0,0-1 0,0 1 0,0-1 0,0 1 0,-1 0 0,1 0 0,-1 0 0,1 0 0,-1 0 0,1 0 0,-1 0 0,1 0 0,-1 0 0,-2 0 0,-3-1 10,0 0 0,-1 0 1,1 1-1,0 0 0,-1 1 1,1-1-1,-1 2 0,1-1 1,-1 1-1,1 0 0,0 0 1,-1 1-1,-8 3 1,0 0-12,1 1 1,0 1-1,0 1 1,-27 18-1,32-19-13,1 0-1,0 1 0,0 1 0,1 0 0,0 0 0,1 0 1,0 1-1,-10 16 0,15-22-1,0 0-1,0 0 1,0 0 0,1 0-1,-1 0 1,1 1 0,0-1 0,0 0-1,1 1 1,-1-1 0,1 1-1,0-1 1,0 0 0,0 1 0,1-1-1,0 1 1,0-1 0,0 0-1,0 1 1,1-1 0,-1 0-1,1 0 1,0 0 0,0 0 0,1 0-1,3 4 1,-1-2-111,2 0 1,-1-1-1,0 0 1,1 0-1,0-1 0,0 1 1,0-1-1,1-1 1,-1 0-1,1 0 1,0 0-1,0-1 0,0 0 1,0 0-1,0-1 1,1 0-1,-1-1 0,0 0 1,9-1-1,5 0-152,0-2 0,0-1 0,-1 0 0,1-2 0,-1 0 0,20-10 0,38-19-484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2"/>
    </inkml:context>
    <inkml:brush xml:id="br0">
      <inkml:brushProperty name="width" value="0.05" units="cm"/>
      <inkml:brushProperty name="height" value="0.05" units="cm"/>
    </inkml:brush>
  </inkml:definitions>
  <inkml:trace contextRef="#ctx0" brushRef="#br0">32 182 15163,'0'-1'38,"27"-29"1709,1 1 0,1 2 0,64-48 0,-88 72-1496,0 0 1,1 0 0,-1 0 0,8-2-1,-12 5-217,0-1 1,0 1-1,0 0 0,0-1 0,0 1 0,0 0 0,0 0 0,0 0 0,0 0 0,0 0 1,0 0-1,0 0 0,0 0 0,-1 0 0,1 0 0,0 1 0,0-1 0,0 0 0,0 1 0,0-1 1,0 0-1,0 1 0,-1-1 0,1 1 0,0-1 0,0 1 0,-1 0 0,1-1 0,0 1 1,-1 0-1,1 0 0,0-1 0,-1 1 0,1 0 0,-1 0 0,1 1 0,0 1 0,-1 0 0,1 0 0,-1 0 0,0 0 0,0 0 0,0 1 0,0-1 0,-1 0 0,1 0 0,-1 0 0,0 0 0,0 0 0,0-1 0,-1 4 0,-23 41 81,21-40-98,-81 122 130,48-76-74,-48 92 0,60-85-41,23-55-29,1 0 1,0 0-1,0 0 0,0 1 1,0-1-1,1 0 0,0 1 1,0-1-1,1 9 0,0-13-1,-1 0-1,0 0 1,1 1-1,-1-1 1,1 0-1,-1 0 1,1 0-1,0 1 1,-1-1-1,1 0 1,0 0-1,0 0 1,0 0-1,0 0 1,0-1-1,0 1 1,0 0-1,0 0 1,0-1-1,0 1 0,2 1 1,0-2 2,0 1 1,-1 0-1,1-1 0,0 1 0,0-1 1,0 0-1,0 0 0,-1 0 1,6-1-1,3-1 11,-1-1 0,0 0 0,1-1 0,12-6 0,11-7 6,52-35 0,-73 44-553,0-2 0,-1 0-1,-1 0 1,1-1 0,-2-1 0,18-23 0,-27 34 473,1-1-1,-1 1 1,0-1 0,0 0 0,0 0 0,0 1-1,0-1 1,0 0 0,0 0 0,-1 0 0,1 0-1,-1 0 1,0 0 0,1 0 0,-1 0-1,0 0 1,0 0 0,0 0 0,0 0 0,-1 0-1,1 0 1,0 0 0,-1 0 0,1 0 0,-1 0-1,0 1 1,-1-3 0,-15-15-952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3"/>
    </inkml:context>
    <inkml:brush xml:id="br0">
      <inkml:brushProperty name="width" value="0.05" units="cm"/>
      <inkml:brushProperty name="height" value="0.05" units="cm"/>
    </inkml:brush>
  </inkml:definitions>
  <inkml:trace contextRef="#ctx0" brushRef="#br0">0 92 14779,'14'0'1592,"15"-4"-991,6-4-281,15-5 472,4-1-792,6-3 304,-2-2-88,2 2-408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4"/>
    </inkml:context>
    <inkml:brush xml:id="br0">
      <inkml:brushProperty name="width" value="0.05" units="cm"/>
      <inkml:brushProperty name="height" value="0.05" units="cm"/>
    </inkml:brush>
  </inkml:definitions>
  <inkml:trace contextRef="#ctx0" brushRef="#br0">0 483 17292,'2'15'1201,"-2"-8"-820,1 0 1,0 0-1,0-1 1,4 12-1,-4-17-314,-1 0-1,1 1 1,-1-1-1,1 0 1,-1 0-1,1 0 1,0 0-1,0 0 1,-1 0-1,1 0 1,0 0-1,0 0 1,0 0-1,0 0 1,0-1 0,0 1-1,0 0 1,0-1-1,1 1 1,-1-1-1,0 1 1,0-1-1,0 0 1,1 1-1,-1-1 1,0 0-1,1 0 1,-1 0-1,0 0 1,0 0-1,2 0 1,5-2 93,-1 1 0,1-1 1,-1-1-1,0 1 0,1-1 1,-1-1-1,11-6 0,47-37 368,-27 18-187,-29 22-281,-5 4-41,0 0 0,0 0 0,0 1 0,0-1 0,0 1 1,1 0-1,-1 0 0,1 0 0,-1 0 0,1 1 0,8-1 0,-12 2-18,0 0-1,0 0 0,0 0 0,0 1 1,-1-1-1,1 0 0,0 1 0,0-1 1,0 0-1,0 1 0,0-1 0,-1 1 0,1 0 1,0-1-1,0 1 0,-1 0 0,1-1 1,-1 1-1,1 0 0,0 0 0,-1-1 1,1 1-1,-1 0 0,0 0 0,1 0 1,-1 0-1,0 0 0,1-1 0,-1 1 1,0 0-1,0 2 0,4 37 6,-3-26-4,-1-12 9,0 0-1,1 1 1,-1-1-1,0 0 0,1 0 1,0 0-1,-1 1 0,1-1 1,0 0-1,0 0 1,0 0-1,0 0 0,0 0 1,1-1-1,-1 1 1,1 0-1,-1-1 0,3 3 1,-1-3 6,-1 0 1,0 0-1,0 0 0,0-1 1,0 1-1,0-1 1,0 0-1,1 0 0,-1 1 1,0-1-1,0-1 1,0 1-1,1 0 0,-1 0 1,0-1-1,0 1 1,0-1-1,0 0 0,3-1 1,9-5 12,0 0 1,-1-1 0,0 0 0,0-1-1,-1 0 1,0-1 0,11-13-1,-7 8-379,-1 1 0,32-20 0,-47 34 328,0 0-1,1-1 1,-1 1-1,0 0 1,1-1 0,-1 1-1,1 0 1,-1 0-1,1 0 1,-1-1-1,1 1 1,-1 0-1,1 0 1,-1 0 0,1 0-1,-1 0 1,1 0-1,-1 0 1,1 0-1,-1 0 1,1 0-1,-1 0 1,0 0-1,1 0 1,-1 0 0,1 1-1,-1-1 1,1 0-1,-1 0 1,1 1-1,-1-1 1,1 0-1,-1 0 1,0 1-1,1-1 1,-1 0 0,0 1-1,1-1 1,-1 1-1,0-1 1,0 0-1,1 1 1,-1-1-1,0 1 1,0-1-1,1 1 1,-1 0 0,3 26-582,-3-24 539,-4 76-1966,3-73 1543,2-20 79</inkml:trace>
  <inkml:trace contextRef="#ctx0" brushRef="#br0" timeOffset="1">579 2 14667,'-1'-2'1536,"7"7"-1063,2-1-417,11 0 1456,4-1-3377,6-3 1545,2 0-288,8-4-264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6"/>
    </inkml:context>
    <inkml:brush xml:id="br0">
      <inkml:brushProperty name="width" value="0.05" units="cm"/>
      <inkml:brushProperty name="height" value="0.05" units="cm"/>
    </inkml:brush>
  </inkml:definitions>
  <inkml:trace contextRef="#ctx0" brushRef="#br0">143 22 18612,'-22'18'1138,"-2"1"0,-26 26-1,45-40-992,0 0-1,0 0 0,1 1 1,0 0-1,0-1 0,0 1 1,1 1-1,0-1 0,0 0 1,-3 14-1,6-19-156,0-1-1,0 1 1,0 0 0,0 0-1,0-1 1,0 1 0,0 0-1,0-1 1,0 1 0,0 0 0,1-1-1,-1 1 1,0 0 0,0-1-1,1 1 1,-1-1 0,1 1-1,-1-1 1,0 1 0,1 0-1,-1-1 1,1 1 0,-1-1-1,1 0 1,-1 1 0,1-1-1,0 1 1,-1-1 0,1 0-1,-1 0 1,1 1 0,0-1-1,-1 0 1,1 0 0,0 0-1,-1 1 1,1-1 0,0 0-1,0 0 1,-1 0 0,1 0 0,0 0-1,-1-1 1,1 1 0,0 0-1,0 0 1,40-8-706,-33 7 587,7-3-97,1 2 1,0 0-1,0 1 1,0 0-1,0 1 1,20 3-1,-29-2 178,0 1 0,0-1-1,-1 1 1,1 0 0,-1 0-1,0 1 1,1 0 0,-1 0 0,0 0-1,-1 1 1,1 0 0,-1 0-1,1 1 1,-1-1 0,-1 1-1,1 0 1,5 7 0,-8-8 71,0-1 0,0 0 0,-1 0 0,1 1 0,-1-1 0,0 1 0,0-1 0,0 1 0,0 0 1,-1-1-1,0 1 0,1 0 0,-1-1 0,0 1 0,-1 4 0,0-2 91,-1 0-1,1 0 1,-1-1 0,0 1 0,-1-1-1,1 1 1,-1-1 0,-6 9 0,1-5 110,1 1 1,-2-1 0,1-1 0,-1 0 0,0 0 0,-1-1 0,0 0 0,-20 10 0,-8-3-89,36-14-120,0 1 0,0-1 0,0 0 0,0 1 0,0-1 0,0 0 0,-1-1 0,1 1 0,0 0 0,0-1 0,0 1 1,0-1-1,0 1 0,0-1 0,0 0 0,-2-1 0,-7-13-130</inkml:trace>
  <inkml:trace contextRef="#ctx0" brushRef="#br0" timeOffset="1">573 90 22229,'15'-2'1704,"6"-8"-1384,5-1-408,3-7 624,-1 1-32,-3 1-416,-3 1-152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8"/>
    </inkml:context>
    <inkml:brush xml:id="br0">
      <inkml:brushProperty name="width" value="0.05" units="cm"/>
      <inkml:brushProperty name="height" value="0.05" units="cm"/>
    </inkml:brush>
  </inkml:definitions>
  <inkml:trace contextRef="#ctx0" brushRef="#br0">8 1 18732,'-7'14'1576,"7"4"-1128,0 4-192,1 9 745,5 3-313,1 3-360,3 3-136,2 0-152,-2-4-104,1-8-296,-1-7-152,0-15-536,-3-6-185,-2-13 849,-5-9-232,-2-15-168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865"/>
    </inkml:context>
    <inkml:brush xml:id="br0">
      <inkml:brushProperty name="width" value="0.05" units="cm"/>
      <inkml:brushProperty name="height" value="0.05" units="cm"/>
    </inkml:brush>
  </inkml:definitions>
  <inkml:trace contextRef="#ctx0" brushRef="#br0">154 1 25918,'-9'1'56,"-5"3"-56,-2 6 16,-1 0-16,1 5 32,3 1 24,-10 16 32,-1 1 8,11 3-8,4 2 16,11-6-16,6-3-32,14-9-176,4-5-240,8-15-793,5-10 1001,-1-13-176,-2-3-120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9"/>
    </inkml:context>
    <inkml:brush xml:id="br0">
      <inkml:brushProperty name="width" value="0.05" units="cm"/>
      <inkml:brushProperty name="height" value="0.05" units="cm"/>
    </inkml:brush>
  </inkml:definitions>
  <inkml:trace contextRef="#ctx0" brushRef="#br0">1 78 18124,'15'-12'2336,"3"2"-1463,7 3-361,8 0 1136,9 0-544,4 0-272,0 0-736,0 2-536,-5 1 1289,-8-2-873,-17 3-64,-13 1-41</inkml:trace>
  <inkml:trace contextRef="#ctx0" brushRef="#br0" timeOffset="1">95 286 16227,'17'11'2209,"5"-8"-1249,8-12-384,6-5 1457,7-6-985,0 3-280,-2 0-696,-2 4-384,-13 6-1504,-7 4 1552,-18 8-329,-10 6-199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1"/>
    </inkml:context>
    <inkml:brush xml:id="br0">
      <inkml:brushProperty name="width" value="0.05" units="cm"/>
      <inkml:brushProperty name="height" value="0.05" units="cm"/>
    </inkml:brush>
  </inkml:definitions>
  <inkml:trace contextRef="#ctx0" brushRef="#br0">1 357 17684,'11'10'2192,"5"-6"-1464,14-10-296,4-4 1089,9-4-905,3-5-384,3-1-968,0-3-280,-5-5 696,2-2-217,-7-3-279</inkml:trace>
  <inkml:trace contextRef="#ctx0" brushRef="#br0" timeOffset="1">510 123 15219,'-1'2'109,"1"3"192,-1 1 0,1 0 0,-1 0 0,2 0 0,0 7 0,-1-13-248,0 1 0,0 0 0,0 0 0,1 0 0,-1 0 0,0 0 0,1 0 0,-1-1 0,0 1 0,1 0 0,-1 0 0,1 0 0,0-1 0,-1 1 0,1 0 0,-1-1 0,1 1 1,0 0-1,0-1 0,-1 1 0,1-1 0,0 1 0,0-1 0,0 0 0,-1 1 0,1-1 0,0 0 0,0 1 0,0-1 0,0 0 0,0 0 0,0 0 0,0 0 0,0 0 0,-1 0 0,1 0 0,0 0 1,0 0-1,0-1 0,0 1 0,0 0 0,1-1 0,11-5 340,-1 0-1,1-1 1,-2 0 0,1-1 0,-1 0-1,20-20 1,-16 15-54,9-8 168,-5 4-32,0 1 0,40-25 0,-58 40-463,0 1 1,0-1 0,0 0 0,0 1 0,0-1 0,0 1 0,0 0 0,1-1 0,-1 1 0,0 0-1,0-1 1,0 1 0,1 0 0,-1 0 0,0 0 0,0 0 0,0 0 0,1 0 0,-1 1-1,2 0 1,-2-1-7,0 1 0,-1-1 0,1 1 0,0 0 0,-1 0 0,1 0 0,0-1 0,-1 1 0,1 0 0,-1 0 0,0 0 0,1 0 0,-1 0 0,0 0 0,1 0 0,-1 0 0,0 0 0,0 0 0,0 1 0,0 8 27,-1 0 0,0 0-1,0-1 1,-3 12-1,2-11 60,1-9-73,1 0 0,0 0 1,-1 0-1,1 1 0,0-1 0,0 0 1,0 0-1,0 1 0,0-1 0,0 0 1,0 0-1,0 0 0,0 1 0,1-1 0,-1 0 1,1 0-1,-1 0 0,1 1 0,-1-1 1,1 0-1,-1 0 0,2 1 0,-1-1 2,0-1 0,0 1 0,0-1 0,0 0 1,0 1-1,1-1 0,-1 0 0,0 0 0,0 0 0,0 0 0,0 0 0,0 0 0,0 0 0,1 0 0,-1 0 0,0 0 0,0-1 0,0 1 0,2-1 0,8-4 115,-1 0 0,1 0 0,16-12-1,-19 11-105,16-10 3,-15 10-234,0-1 0,1 2-1,0-1 1,11-4 0,-20 10 167,-1 0-1,0 0 1,0 0 0,1-1 0,-1 1 0,0 0-1,0 0 1,1 0 0,-1 0 0,0 0 0,0 0-1,1 0 1,-1 0 0,0 0 0,1 0 0,-1 0-1,0 0 1,0 0 0,1 0 0,-1 0 0,0 0-1,1 0 1,-1 0 0,0 0 0,0 0-1,1 0 1,-1 0 0,0 1 0,0-1 0,1 0-1,-1 0 1,0 0 0,0 0 0,1 1 0,-1-1-1,0 0 1,0 0 0,0 1 0,0-1 0,1 0-1,-1 0 1,0 1 0,0-1 0,0 0 0,0 0-1,0 1 1,0-1 0,0 0 0,0 1 0,0-1-1,0 0 1,0 0 0,0 1 0,0-1 0,0 0-1,0 1 1,0-1 0,-5 18-817,-2-2 204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3"/>
    </inkml:context>
    <inkml:brush xml:id="br0">
      <inkml:brushProperty name="width" value="0.05" units="cm"/>
      <inkml:brushProperty name="height" value="0.05" units="cm"/>
    </inkml:brush>
  </inkml:definitions>
  <inkml:trace contextRef="#ctx0" brushRef="#br0">1 11 18060,'6'-2'872,"-2"-1"-880,-7-1-24,-3 3 728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4"/>
    </inkml:context>
    <inkml:brush xml:id="br0">
      <inkml:brushProperty name="width" value="0.05" units="cm"/>
      <inkml:brushProperty name="height" value="0.05" units="cm"/>
    </inkml:brush>
  </inkml:definitions>
  <inkml:trace contextRef="#ctx0" brushRef="#br0">16 1 19356,'0'3'1412,"-4"52"-156,-7 148 292,11-163-1506,2-1 1,1 1-1,10 43 0,-11-75 20,0 0 1,0-1-1,1 1 1,0-1-1,0 1 1,0-1-1,8 11 0,-9-16-25,-1-1-1,0 1 1,1 0 0,0-1-1,-1 1 1,1-1-1,0 0 1,0 1-1,-1-1 1,1 0-1,0 0 1,0 0-1,0-1 1,1 1-1,-1 0 1,0-1-1,0 1 1,0-1 0,0 0-1,1 0 1,-1 0-1,0 0 1,0 0-1,0 0 1,1-1-1,-1 1 1,0-1-1,0 1 1,0-1-1,0 0 1,3-1-1,7-4 124,-1 0 0,-1-1 0,1-1 0,-1 1 0,0-1 0,-1-1 0,0 0 0,8-11 0,61-86 927,-71 96-978,24-37-48,-2-1 1,-2-1-1,-2-2 1,23-68 0,-42 91-525,-7 18 236,0 10 219,1 0-1,0-1 0,0 1 1,0 0-1,0 0 1,-1 0-1,1 0 0,0 0 1,0 0-1,0 0 0,-1 0 1,1 0-1,0 0 1,0 0-1,0 0 0,-1 0 1,1 0-1,0 0 0,0 0 1,0 0-1,-1 0 1,1 0-1,0 0 0,0 0 1,0 1-1,0-1 1,-1 0-1,1 0 0,0 0 1,0 0-1,0 0 0,0 0 1,0 0-1,-1 1 1,1-1-1,0 0 0,0 0 1,0 0-1,0 0 0,0 1 1,-11 13-408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5"/>
    </inkml:context>
    <inkml:brush xml:id="br0">
      <inkml:brushProperty name="width" value="0.05" units="cm"/>
      <inkml:brushProperty name="height" value="0.05" units="cm"/>
    </inkml:brush>
  </inkml:definitions>
  <inkml:trace contextRef="#ctx0" brushRef="#br0">0 355 18372,'3'3'154,"-1"0"0,1-1 0,0 1 1,0-1-1,0 0 0,0 0 0,0 0 0,1 0 0,-1-1 0,1 1 1,-1-1-1,1 0 0,-1 0 0,1 0 0,0 0 0,7 0 1,-5-2-83,0 1 1,1-1-1,-1 0 1,0 0-1,0-1 1,0 0-1,0 0 1,0 0-1,7-4 1,6-5-486,-1-1 0,-1-1-1,1 0 1,27-29 0,-25 21-601,32-42-1,-45 52 794,0 1-1,0-1 1,-1-1-1,-1 1 1,0-1-1,6-19 1,-11 30 223,0-1 0,1 1 0,-1 0 0,0 0-1,1 0 1,-1-1 0,0 1 0,0 0 0,0 0 0,0-1 0,-1 1 0,1 0 0,0 0 0,0-1 0,-1 1 0,1 0 0,-1 0 0,0-2 0,1 3 17,-1 0 1,1-1 0,-1 1-1,1-1 1,-1 1 0,1 0 0,-1 0-1,0-1 1,1 1 0,-1 0-1,0 0 1,1 0 0,-1 0-1,1 0 1,-1-1 0,0 1-1,1 1 1,-1-1 0,0 0-1,1 0 1,-1 0 0,0 0-1,1 0 1,-2 1 0,-2 0 86,0 1 1,1 0 0,-1 0-1,0 0 1,1 0-1,-1 1 1,1-1 0,-1 1-1,-3 5 1,0 0 95,1 0 1,0 1 0,0 0 0,1 1-1,-7 17 1,9-22-108,1 1 0,0 0 0,1 0 0,0 0 0,0 0-1,0 0 1,0 0 0,1 0 0,0 0 0,0 0 0,2 11 0,-1-15-56,0 0 1,0 0-1,0 0 1,0 0-1,0 0 0,0 0 1,1-1-1,-1 1 1,0 0-1,1-1 1,-1 1-1,1-1 0,0 1 1,0-1-1,-1 0 1,1 0-1,0 0 0,0 0 1,0 0-1,0 0 1,0 0-1,0-1 1,0 1-1,1-1 0,-1 0 1,0 1-1,0-1 1,0 0-1,4 0 0,6-1 106,0 0 0,0 0-1,0-1 1,13-4 0,9-5 153,0 0 0,-1-3 0,37-19 0,90-61 587,-115 67-751,-45 27-134,4-3 11,-1 1-1,0 0 1,1 1-1,0-1 1,6-2-1,-9 4-9,-1 0 0,0 0 0,1 0-1,-1 0 1,0 0 0,1 0-1,-1 0 1,0 0 0,1 0-1,-1 0 1,0 0 0,1 0-1,-1 0 1,0 1 0,1-1 0,-1 0-1,0 0 1,1 0 0,-1 0-1,0 1 1,0-1 0,1 0-1,-1 0 1,0 1 0,1-1-1,1 15 7,-12 35 167,1 6 277,9-56-438,-1 1 0,1-1 0,0 1 0,0-1 0,0 1 0,0-1 0,0 0 0,0 1 0,0-1 0,0 1 0,0-1 0,1 0 0,-1 1 0,0-1 0,0 1 0,0-1 0,0 0 0,0 1 0,1-1 0,-1 0 0,0 1 0,0-1 0,1 0 0,-1 1 0,0-1 0,1 0 0,-1 1 0,0-1 0,1 0 0,-1 0 0,0 0 0,1 1 0,-1-1 0,1 0 0,-1 0 0,1 0 0,17-5 283,21-22-28,-36 25-248,19-15 77,-4 2-129,0 1-1,0 1 0,41-20 0,-39 28-119,-19 5 143,0 0-1,-1 0 0,1 0 1,-1 0-1,1 0 1,-1 0-1,1 1 0,0-1 1,-1 0-1,1 0 1,-1 1-1,1-1 0,-1 0 1,1 1-1,-1-1 1,1 0-1,-1 1 0,0-1 1,1 2-1,0 0-18,0 0 0,0 1-1,0-1 1,0 1 0,-1 0 0,0-1 0,1 1-1,-1-1 1,0 6 0,2 15 98,-2-22-58,0 0 0,1 0 0,-1 0 0,1 0-1,-1 0 1,1 0 0,0 0 0,-1-1 0,1 1 0,0 0 0,0 0 0,-1-1-1,1 1 1,0 0 0,0-1 0,0 1 0,0 0 0,0-1 0,0 0 0,0 1-1,0-1 1,0 1 0,0-1 0,0 0 0,0 0 0,0 0 0,0 0 0,0 0-1,0 0 1,1 0 0,-1 0 0,1 0 0,38-9 272,11-11 15,70-36 0,-9 3-598,-109 52 267,0-1 0,0 1-1,0 0 1,1 0 0,-1 0 0,0 0 0,1 0-1,-1 1 1,0 0 0,1-1 0,4 2 0,-7-1 26,0 1 0,1 0 0,-1-1 0,0 1 0,1 0 0,-1 0 0,0 0 0,0 0 0,0 0 0,0 0 0,0 0 0,0 1 0,0-1 0,0 0 1,-1 0-1,1 1 0,0-1 0,-1 1 0,1-1 0,-1 1 0,1-1 0,-1 0 0,0 1 0,1 0 0,-1-1 0,0 2 0,0 2-55,1 0-1,0 0 1,1-1-1,-1 1 1,4 6 0,-5-10 18,1 0 1,-1 0-1,1 0 1,0 0-1,0 0 1,-1 0-1,1 0 1,0-1-1,0 1 1,0 0-1,0-1 1,0 1-1,0 0 1,0-1-1,0 1 1,0-1-1,0 1 1,0-1-1,0 0 1,0 1-1,0-1 1,1 0 0,-1 0-1,0 0 1,0 0-1,0 0 1,0 0-1,0 0 1,2 0-1,10-4-289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6"/>
    </inkml:context>
    <inkml:brush xml:id="br0">
      <inkml:brushProperty name="width" value="0.05" units="cm"/>
      <inkml:brushProperty name="height" value="0.05" units="cm"/>
    </inkml:brush>
  </inkml:definitions>
  <inkml:trace contextRef="#ctx0" brushRef="#br0">1 92 16644,'1'0'157,"-1"0"0,1 1 1,-1-1-1,0 0 1,1 0-1,-1 1 0,1-1 1,-1 0-1,1 1 1,-1-1-1,0 0 0,1 1 1,-1-1-1,1 1 1,-1-1-1,0 0 1,0 1-1,1-1 0,-1 1 1,0-1-1,0 1 1,0-1-1,1 1 0,-1-1 1,0 1-1,0-1 1,0 1-1,0-1 0,0 1 1,0-1-1,0 2 1,0 24 2282,0-13-1826,1-10-579,-1 0 1,0 0-1,1 0 1,0-1 0,-1 1-1,1 0 1,0 0-1,1-1 1,-1 1 0,0-1-1,1 1 1,-1-1-1,1 0 1,0 0 0,0 1-1,0-1 1,0 0-1,0-1 1,0 1 0,4 2-1,-3-3-23,0 1 0,0-1 1,1 0-1,-1 0 0,1-1 0,-1 1 0,0-1 0,1 1 0,-1-1 0,1 0 0,-1 0 1,1-1-1,-1 1 0,1-1 0,-1 1 0,6-3 0,2-1 6,0-1 0,0 0 0,-1 0 0,0-1 0,1-1-1,-2 0 1,1 0 0,13-14 0,4-8-193,29-38 0,-43 51 16,-13 16 143,0-1 1,0 1-1,0-1 0,1 1 1,-1-1-1,0 1 0,1 0 1,-1-1-1,0 1 0,1 0 1,-1-1-1,0 1 0,1 0 1,-1-1-1,1 1 1,-1 0-1,1 0 0,-1-1 1,1 1-1,-1 0 0,1 0 1,-1 0-1,1 0 0,-1 0 1,1 0-1,-1 0 0,1 0 1,4 12-239,-8 32 110,2-35 155,1-4 1,0-1 0,0 0 0,0 0 0,1 0 0,0 0 0,-1 0 0,1 0 1,1 0-1,1 6 0,-2-9-3,0 0-1,-1 1 1,1-1 0,0 0-1,0 0 1,0 0 0,0 0 0,0 0-1,1 0 1,-1-1 0,0 1 0,0 0-1,0 0 1,1-1 0,-1 1 0,0-1-1,1 1 1,-1-1 0,1 0 0,-1 0-1,0 1 1,1-1 0,-1 0-1,1 0 1,-1 0 0,1 0 0,-1-1-1,0 1 1,1 0 0,2-1 0,5-2-63,0 0 0,-1 0 0,1 0 0,0-1 0,-1-1 0,12-7 0,44-39-1314,-2 2-1463,-61 48 2682,1 0-1,-1 0 1,1 0 0,-1 0 0,1 1 0,-1-1 0,1 0 0,0 1-1,-1-1 1,1 1 0,2-1 0,-3 1 88,-1 1-1,1-1 1,-1 0 0,1 0-1,-1 0 1,1 0 0,-1 0 0,1 0-1,-1 1 1,0-1 0,1 0-1,-1 0 1,1 1 0,-1-1-1,0 0 1,1 1 0,-1-1 0,0 0-1,1 1 1,-1-1 0,0 1-1,1-1 1,-1 0 0,0 1 0,1 0-1,0 4-211,-1-1 1,1 1-1,-1-1 0,1 1 0,-1-1 0,-1 9 0,0 7 311,2-4-85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7"/>
    </inkml:context>
    <inkml:brush xml:id="br0">
      <inkml:brushProperty name="width" value="0.05" units="cm"/>
      <inkml:brushProperty name="height" value="0.05" units="cm"/>
    </inkml:brush>
  </inkml:definitions>
  <inkml:trace contextRef="#ctx0" brushRef="#br0">148 0 17156,'-1'4'257,"0"0"0,0-1 0,1 1 0,-1 0 0,1 0 0,0 0 0,0 0 0,0-1 0,1 1 0,-1 0 0,1 0 0,0 0 0,0-1 0,0 1 0,1-1 0,-1 1 0,1-1 0,2 5 0,-4-8-243,0 0 0,0 0-1,0 1 1,0-1 0,1 0-1,-1 0 1,0 0 0,0 1 0,0-1-1,0 0 1,0 0 0,1 0-1,-1 0 1,0 1 0,0-1-1,0 0 1,1 0 0,-1 0-1,0 0 1,0 0 0,0 0-1,1 1 1,-1-1 0,0 0-1,0 0 1,1 0 0,-1 0 0,0 0-1,0 0 1,1 0 0,-1 0-1,0 0 1,0 0 0,0 0-1,1 0 1,-1 0 0,0 0-1,0-1 1,1 1 0,-1 0-1,0 0 1,0 0 0,1 0-1,-1-1 5,0 1 0,0-1 0,0 1 0,0 0 0,0-1 0,0 1 0,0-1 0,0 1 0,0-1 0,0 1 0,0 0 0,0-1 0,0 1 0,0-1 0,-1 1 0,1 0 0,0-1 0,0 1 0,0-1 0,-1 1 0,1 0 0,0-1 0,-1 1 0,0-2 17,-1 0 0,1 0 1,-1 1-1,0-1 0,1 1 0,-1 0 0,0-1 1,0 1-1,0 0 0,0 0 0,0 0 0,-1 0 1,1 0-1,0 1 0,0-1 0,0 1 1,-1-1-1,1 1 0,0 0 0,-1 0 0,1 0 1,0 0-1,-1 0 0,1 0 0,0 1 0,0-1 1,-1 1-1,1 0 0,0 0 0,0-1 1,0 1-1,0 1 0,0-1 0,-3 2 0,-1 1-40,0 1-1,0-1 0,1 1 0,0 1 0,-1-1 0,2 1 0,-1 0 0,1 0 0,-6 10 1,4-4-187,0 0 1,2 0 0,-1 1 0,-2 13-1,6-22 88,0 0 0,1-1 0,-1 1 0,1 0 0,0 0 0,0 0 0,0-1 0,0 1 0,1 0-1,-1 0 1,1 0 0,0-1 0,0 1 0,0-1 0,1 1 0,-1-1 0,1 1 0,2 3 0,-2-5 60,0-1 0,0 1 0,0-1 0,-1 1 0,1-1 1,0 0-1,1 1 0,-1-1 0,0 0 0,0-1 1,0 1-1,1 0 0,-1-1 0,0 1 0,1-1 0,-1 1 1,1-1-1,-1 0 0,0 0 0,5-1 0,30-2-552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8"/>
    </inkml:context>
    <inkml:brush xml:id="br0">
      <inkml:brushProperty name="width" value="0.05" units="cm"/>
      <inkml:brushProperty name="height" value="0.05" units="cm"/>
    </inkml:brush>
  </inkml:definitions>
  <inkml:trace contextRef="#ctx0" brushRef="#br0">2 1 20092,'1'0'104,"0"0"0,0 0 0,0 0 1,0 0-1,0 1 0,0-1 0,0 0 0,0 1 0,0-1 0,0 0 0,0 1 0,0-1 0,0 1 0,0 0 0,-1-1 0,1 1 0,0 0 0,0-1 1,-1 1-1,1 0 0,0 0 0,-1 0 0,1 0 0,-1 0 0,1-1 0,-1 1 0,1 0 0,-1 0 0,0 0 0,1 0 0,-1 0 0,0 1 1,0-1-1,0 0 0,0 0 0,0 0 0,0 2 0,0 5 388,-1 0 0,0 0 0,-4 16 0,3-17-300,-3 17 257,2-12-244,0 0 1,1 1-1,0-1 1,1 19-1,0-31-203,1 1-1,0 0 1,0 0-1,0-1 1,0 1-1,1 0 0,-1 0 1,0-1-1,0 1 1,0 0-1,1-1 1,-1 1-1,0 0 1,0-1-1,1 1 1,-1 0-1,1-1 1,-1 1-1,1-1 0,-1 1 1,1-1-1,-1 1 1,1-1-1,-1 1 1,1-1-1,0 1 1,-1-1-1,1 0 1,1 1-1,-1-1-10,1 0 1,0 0-1,-1 0 1,1 0-1,0 0 1,0 0-1,-1 0 0,1-1 1,0 1-1,-1-1 1,1 1-1,2-2 1,4-3-61,0 1 1,0-1-1,13-11 1,48-54-409,-2 2-636,-59 64 630,-5 8 20,-3 16-547,0-1-461,0-18 1406,1 0-1,-1 0 1,1-1 0,-1 1 0,1 0-1,-1 0 1,1-1 0,0 1 0,-1-1 0,1 1-1,0-1 1,0 1 0,-1-1 0,1 1 0,0-1-1,0 1 1,0-1 0,0 0 0,-1 1-1,1-1 1,0 0 0,0 0 0,0 0 0,1 0-1,21-3-560,4-5-182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9"/>
    </inkml:context>
    <inkml:brush xml:id="br0">
      <inkml:brushProperty name="width" value="0.05" units="cm"/>
      <inkml:brushProperty name="height" value="0.05" units="cm"/>
    </inkml:brush>
  </inkml:definitions>
  <inkml:trace contextRef="#ctx0" brushRef="#br0">72 4 16796,'0'0'47,"0"0"1,0 0 0,0 0-1,0-1 1,0 1 0,0 0 0,0 0-1,0 0 1,0 0 0,0 0-1,0-1 1,0 1 0,0 0 0,0 0-1,0 0 1,0 0 0,0 0-1,0-1 1,0 1 0,0 0 0,-1 0-1,1 0 1,0 0 0,0 0-1,0 0 1,0 0 0,0 0 0,0-1-1,-1 1 1,1 0 0,0 0-1,0 0 1,0 0 0,0 0 0,0 0-1,-1 0 1,1 0 0,0 0-1,0 0 1,0 0 0,0 0 0,-1 0-1,1 0 1,0 0 0,-10 4 768,-8 10 707,15-12-1365,0 1 0,1 0-1,-1 0 1,1 1 0,0-1 0,0 0 0,0 1-1,0-1 1,0 1 0,1 0 0,0 0 0,0-1-1,0 1 1,0 0 0,0 0 0,1 0 0,0 5 0,0-4-179,1 0 0,0-1 0,1 1 0,-1-1 0,1 0 0,-1 1 0,1-1 0,1 0 0,-1 0 1,1 0-1,-1 0 0,1-1 0,0 1 0,6 4 0,5 6-378,-5-6 57,-1 0-1,-1 0 0,1 0 1,-1 1-1,8 14 0,-14-21 304,0 0-1,0 0 1,0 0 0,0 1-1,0-1 1,-1 1-1,1-1 1,-1 0-1,0 1 1,0-1 0,0 1-1,0-1 1,0 1-1,0-1 1,0 0 0,-1 1-1,1-1 1,-1 1-1,0-1 1,0 0-1,0 0 1,0 1 0,0-1-1,0 0 1,-1 0-1,1 0 1,-1 0 0,1 0-1,-1-1 1,-3 3-1,2 0 38,0-1 0,-1 0 0,0 0-1,1 0 1,-1-1 0,0 1 0,-1-1-1,1 0 1,0 0 0,-1-1 0,1 1-1,-1-1 1,1 0 0,-1 0 0,-9 1-1,-10-7 47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0"/>
    </inkml:context>
    <inkml:brush xml:id="br0">
      <inkml:brushProperty name="width" value="0.05" units="cm"/>
      <inkml:brushProperty name="height" value="0.05" units="cm"/>
    </inkml:brush>
  </inkml:definitions>
  <inkml:trace contextRef="#ctx0" brushRef="#br0">0 248 22837,'29'-17'1696,"12"-10"-1336,10-2-320,13 0-96,5-1 296,5-7-200,0-2-128,-7-1-192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7.508"/>
    </inkml:context>
    <inkml:brush xml:id="br0">
      <inkml:brushProperty name="width" value="0.05" units="cm"/>
      <inkml:brushProperty name="height" value="0.05" units="cm"/>
    </inkml:brush>
  </inkml:definitions>
  <inkml:trace contextRef="#ctx0" brushRef="#br0">0 130 18196,'3'3'260,"0"-1"0,-1 1 0,1-1 0,0 0-1,0 0 1,1-1 0,-1 1 0,0 0 0,0-1 0,1 0 0,-1 0 0,1 0 0,-1 0 0,1-1 0,0 1-1,3-1 1,6 1 41,-1-1 0,1-1 0,16-2 0,-16 1-229,0-1-1,0-1 1,0 0 0,-1-1-1,18-8 1,-23 9-26,1 0 0,-1-1 0,0 1 0,0-2 0,-1 1 0,0-1 0,1 0 0,-2 0 0,9-12 0,-13 17-24,1-1 0,-1 0 0,0 0 0,0 0 0,0 0-1,-1 0 1,1 0 0,0 0 0,-1 0 0,1 0 0,-1 0 0,0 0 0,0 0 0,0-3 0,0 4-4,0 0 0,0 0 1,-1 0-1,1 0 0,-1 0 1,1 0-1,-1 0 0,1 1 0,-1-1 1,1 0-1,-1 0 0,0 0 1,1 0-1,-1 1 0,0-1 1,0 0-1,1 1 0,-1-1 0,0 1 1,-2-2-1,-1 1 21,1 0 1,-1 0-1,-1 0 1,1 0-1,0 0 1,0 1-1,0 0 0,0 0 1,0 0-1,0 0 1,0 1-1,-8 1 1,-5 4-17,1 0 1,0 1 0,0 1 0,1 1 0,0 0-1,0 0 1,1 2 0,1 0 0,0 0 0,0 1-1,1 1 1,-12 15 0,20-23-27,1 0 1,0-1-1,0 1 0,1 0 1,-1 1-1,1-1 0,0 0 1,-2 8-1,4-12-37,0 1 0,-1-1 1,1 0-1,0 0 0,0 1 1,0-1-1,0 0 0,0 1 0,1-1 1,-1 0-1,0 0 0,1 1 0,-1-1 1,0 0-1,1 0 0,0 0 1,-1 0-1,1 0 0,0 1 0,-1-1 1,1 0-1,0 0 0,0-1 1,0 1-1,0 0 0,0 0 0,0 0 1,0-1-1,0 1 0,0 0 1,0-1-1,0 1 0,1-1 0,-1 1 1,0-1-1,0 0 0,0 1 0,1-1 1,-1 0-1,0 0 0,2 0 1,3 0-50,0 1 0,0-2 0,0 1-1,0-1 1,0 0 0,0 0 0,9-3 0,18-8-368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1"/>
    </inkml:context>
    <inkml:brush xml:id="br0">
      <inkml:brushProperty name="width" value="0.05" units="cm"/>
      <inkml:brushProperty name="height" value="0.05" units="cm"/>
    </inkml:brush>
  </inkml:definitions>
  <inkml:trace contextRef="#ctx0" brushRef="#br0">1 150 17924,'6'117'4186,"0"-67"-3494,17 71 0,-23-119-676,3 9 123,0 0 0,1 0 0,9 19 0,-12-28-93,0 1 0,1-1 0,-1 0-1,1 0 1,-1 0 0,1-1 0,0 1-1,0 0 1,0-1 0,3 3 0,-4-3-9,1-1 0,-1 1 0,0-1 0,1 1 0,-1-1 0,0 0 0,1 0 0,-1 1 0,0-1 0,1 0 0,-1 0 0,0-1 0,1 1 0,-1 0 0,0 0 0,1 0 0,-1-1 0,0 1 0,1-1 0,1-1 0,2-1 62,0 0 1,-1 0 0,1 0 0,-1-1-1,0 0 1,0 0 0,0 0-1,0-1 1,3-5 0,27-48 579,-26 42-514,15-30 385,-1-1 0,26-89 0,-38 98-1139,-1-1-1,4-44 1,-13 83 556,0-1 1,0 0 0,1 0-1,-1 1 1,0-1 0,0 0-1,0 0 1,0 0 0,0 1-1,0-1 1,0 0 0,0 0-1,-1 1 1,1-1 0,0 0-1,0 0 1,-1 1 0,1-1-1,0 0 1,-1 0 0,1 1-1,-1-1 1,0-1 0,-3 9-488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2"/>
    </inkml:context>
    <inkml:brush xml:id="br0">
      <inkml:brushProperty name="width" value="0.05" units="cm"/>
      <inkml:brushProperty name="height" value="0.05" units="cm"/>
    </inkml:brush>
  </inkml:definitions>
  <inkml:trace contextRef="#ctx0" brushRef="#br0">0 1 15683,'7'21'1737,"3"0"-1209,5-9-224,5-2 704,6-7-648,5-3-440,6-7 192,6-7-160,3-8-160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3"/>
    </inkml:context>
    <inkml:brush xml:id="br0">
      <inkml:brushProperty name="width" value="0.05" units="cm"/>
      <inkml:brushProperty name="height" value="0.05" units="cm"/>
    </inkml:brush>
  </inkml:definitions>
  <inkml:trace contextRef="#ctx0" brushRef="#br0">94 161 14163,'-7'3'363,"1"0"1,0 0-1,1 1 0,-1-1 0,1 1 1,-1 1-1,1-1 0,0 1 0,1 0 1,-7 7-1,8-8-181,0 0-1,0 1 1,1-1-1,-1 0 1,1 1-1,0 0 1,0-1-1,0 1 1,1 0-1,0 0 1,0 0-1,0 0 1,0 0-1,1 6 1,0-10-154,0 0-1,0 0 1,1 0 0,-1 0-1,0 0 1,1 0 0,-1 1 0,1-2-1,-1 1 1,1 0 0,-1 0 0,1 0-1,0 0 1,-1 0 0,1 0 0,0-1-1,0 1 1,0 0 0,-1 0 0,1-1-1,0 1 1,0-1 0,0 1-1,0-1 1,0 1 0,0-1 0,0 0-1,0 1 1,0-1 0,1 0 0,-1 0-1,0 0 1,0 0 0,0 0 0,0 0-1,0 0 1,0 0 0,2-1-1,3 0 46,1 0-1,-1 0 1,0-1-1,0 0 1,10-5-1,25-15 298,47-33 0,4-3-67,-87 55-304,-1 1 1,1-1-1,-1 1 0,1 1 0,0-1 1,9-1-1,-13 2-3,0 1-1,1 0 1,-1 0 0,0 0 0,0 0-1,1 0 1,-1 1 0,0-1 0,0 0-1,1 1 1,-1-1 0,0 0 0,0 1-1,0-1 1,0 1 0,0 0 0,0-1-1,0 1 1,0 0 0,0 0 0,0 0-1,0-1 1,0 1 0,-1 0 0,1 0-1,0 0 1,0 0 0,-1 1 0,1-1-1,-1 0 1,1 0 0,-1 2 0,4 14-43,-3-14 57,-1 0-1,1 0 1,0 0-1,-1-1 1,1 1 0,0 0-1,2 3 1,-2-5 3,-1-1 1,1 1-1,0 0 0,-1-1 1,1 1-1,0-1 1,-1 1-1,1-1 0,0 0 1,0 1-1,-1-1 1,1 0-1,0 1 0,0-1 1,0 0-1,-1 0 1,1 0-1,0 1 0,0-1 1,0 0-1,0 0 1,0 0-1,-1-1 0,1 1 1,0 0-1,0 0 0,0 0 1,0-1-1,-1 1 1,2-1-1,23-8 251,0-2-1,40-24 1,-37 19-104,39-16 0,-59 28-164,1 1 0,-1 0 0,1 1 0,0 0-1,0 0 1,13 0 0,-20 2-1,1 0 0,-1 0 0,0 0 0,0 0 0,1 1 0,-1-1 0,0 1 1,0 0-1,0-1 0,1 1 0,-1 0 0,0 0 0,0 1 0,-1-1 0,1 0 0,0 1 0,0-1 0,-1 1 0,1-1 0,0 1 0,-1 0 0,0 0 0,1-1 0,-1 1 0,0 0 0,0 0 0,0 0 0,0 1 0,-1-1 0,2 3 0,2 12-54,-4-14 74,0-1 0,1 0 0,-1 0 0,1 1 0,0-1 0,-1 0 0,1 0 0,0 0 0,0 0 0,3 4 0,-3-5-3,0-1-1,0 1 1,1-1-1,-1 1 0,0-1 1,0 0-1,0 0 1,0 0-1,1 1 1,-1-1-1,0 0 1,0 0-1,0-1 1,1 1-1,-1 0 1,0 0-1,0-1 0,0 1 1,0 0-1,1-1 1,-1 1-1,0-1 1,0 0-1,0 1 1,0-1-1,0 0 1,1-1-1,21-14-106,0-1 1,-1-1-1,21-24 0,4-2-1669,-9 12 728,-27 28 324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4"/>
    </inkml:context>
    <inkml:brush xml:id="br0">
      <inkml:brushProperty name="width" value="0.05" units="cm"/>
      <inkml:brushProperty name="height" value="0.05" units="cm"/>
    </inkml:brush>
  </inkml:definitions>
  <inkml:trace contextRef="#ctx0" brushRef="#br0">40 3 18772,'0'0'39,"0"0"0,0 0 0,0 0 0,0-1 1,0 1-1,-1 0 0,1 0 0,0 0 0,0 0 0,0 0 0,0-1 0,-1 1 0,1 0 0,0 0 1,0 0-1,0 0 0,-1 0 0,1 0 0,0 0 0,0 0 0,-1 0 0,1 0 0,0 0 1,0 0-1,0 0 0,-1 0 0,1 0 0,0 0 0,0 0 0,-1 0 0,1 0 0,0 0 0,0 0 1,0 0-1,-1 0 0,1 1 0,0-1 0,0 0 0,0 0 0,0 0 0,-1 0 0,1 0 0,0 1 1,0-1-1,-9 14 537,-2 17 162,7-16-500,1 1 1,1-1-1,1 0 0,0 1 1,1-1-1,0 1 1,4 15-1,-3-24-197,0-1 0,1 0-1,-1 0 1,2 0 0,-1-1 0,1 1 0,0 0 0,6 8-1,-7-10-25,1-1 0,0 0 0,0 0 0,0-1 0,0 1 0,1-1 0,-1 1 0,0-1-1,1 0 1,0 0 0,-1-1 0,1 1 0,0-1 0,6 2 0,6-1-134,0-1 0,0 0 0,0-1 0,0 0 0,0-2 0,27-5 0,25-1-482,-43 10 272,-20 4 275,-11 5 168,-3-4 13,1 1 1,-1-2-1,0 1 1,0-1-1,-1 0 1,-18 8-1,-2-2 223,-34 9 0,57-19-513,0 0-1,-1 0 1,1-1-1,-12 1 1,19-2 136,0 0 0,0 0 1,-1 0-1,1 0 0,0 0 1,0 0-1,-1 0 1,1 0-1,0 0 0,-1 0 1,1 0-1,0 0 0,0 0 1,-1 0-1,1 0 0,0 0 1,0-1-1,-1 1 0,1 0 1,0 0-1,0 0 0,-1 0 1,1-1-1,0 1 1,0 0-1,0 0 0,0 0 1,-1-1-1,1 1 0,0 0 1,0 0-1,0 0 0,0-1 1,-1 1-1,6-10-311,16-12-40,13-3-200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5"/>
    </inkml:context>
    <inkml:brush xml:id="br0">
      <inkml:brushProperty name="width" value="0.05" units="cm"/>
      <inkml:brushProperty name="height" value="0.05" units="cm"/>
    </inkml:brush>
  </inkml:definitions>
  <inkml:trace contextRef="#ctx0" brushRef="#br0">39 126 18892,'0'9'530,"1"1"1,-1-1-1,-1 1 1,0 0-1,0-1 0,-1 1 1,0-1-1,-6 17 1,-2 13 962,6-22-1126,-5 36 377,8-49-710,1 0 0,-1 0 0,1 0 0,0 0 0,1 0 1,-1 0-1,1 0 0,0 0 0,1 6 0,-1-9-49,-1-1 0,0 1 1,1-1-1,-1 0 0,1 1 0,-1-1 0,1 0 0,-1 1 1,0-1-1,1 0 0,-1 1 0,1-1 0,-1 0 1,1 0-1,-1 0 0,1 0 0,0 1 0,-1-1 0,1 0 1,-1 0-1,1 0 0,-1 0 0,1 0 0,-1 0 1,1 0-1,0-1 0,-1 1 0,1 0 0,-1 0 0,1 0 1,-1 0-1,1-1 0,-1 1 0,1 0 0,-1 0 1,0-1-1,1 1 0,-1 0 0,1-1 0,-1 1 0,0-1 1,1 0-1,18-16-688,15-27-1417,-1-1 0,28-54 0,-19 30 1,-23 36 1283,-13 22 852,0 0 0,0 0 1,2 0-1,-1 1 1,12-11-1,-30 51 4188,8-24-3781,-9 16 613,2 0 0,1 0 0,0 1 0,2 1 0,-5 25-1,11-48-1022,1 0 0,0-1-1,0 1 1,-1 0-1,1 0 1,0 0-1,0 0 1,0 0 0,0 0-1,0 0 1,0 0-1,0 0 1,1-1-1,-1 1 1,0 0 0,0 0-1,1 0 1,-1 0-1,0 0 1,1-1 0,-1 1-1,1 0 1,-1 0-1,1-1 1,0 1-1,-1 0 1,1-1 0,0 1-1,-1 0 1,1-1-1,0 1 1,0-1-1,-1 1 1,1-1 0,0 0-1,0 1 1,0-1-1,0 0 1,0 1-1,-1-1 1,1 0 0,0 0-1,0 0 1,0 0-1,0 0 1,0 0-1,0 0 1,0 0 0,0 0-1,0-1 1,-1 1-1,3-1 1,3-1-15,0 0-1,0 0 1,0-1 0,0 1 0,-1-1-1,7-5 1,25-21-2,63-64-1,-56 50-8,-42 41 8,-1 0 1,1 1-1,0-1 1,-1 1-1,1 0 1,0-1-1,0 1 1,0 0 0,0 0-1,0 0 1,0 1-1,0-1 1,4-1-1,-6 2 2,0 0 0,1 1 1,-1-1-1,1 0 0,-1 0 0,0 0 0,1 0 0,-1 0 0,0 0 0,1 1 0,-1-1 0,0 0 0,1 0 1,-1 0-1,0 1 0,0-1 0,1 0 0,-1 0 0,0 1 0,0-1 0,1 0 0,-1 1 0,0-1 1,0 0-1,0 1 0,0-1 0,1 0 0,-1 1 0,-1 21-64,-33 101-28,13-52 114,21-71-29,0 0 0,0 0 0,0 0 1,0 0-1,0 0 0,0 0 0,0 0 0,0 0 0,1 0 0,-1 0 0,0 0 0,0 0 0,0 0 0,0 0 1,0 0-1,0 0 0,0 0 0,0 0 0,0 0 0,1 0 0,-1 0 0,0 0 0,0 0 0,0 0 0,0 0 1,0 0-1,0 0 0,0 0 0,0 0 0,0 0 0,0 1 0,0-1 0,0 0 0,1 0 0,-1 0 0,0 0 1,7-11-344,44-117-2475,-34 92 2177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6"/>
    </inkml:context>
    <inkml:brush xml:id="br0">
      <inkml:brushProperty name="width" value="0.05" units="cm"/>
      <inkml:brushProperty name="height" value="0.05" units="cm"/>
    </inkml:brush>
  </inkml:definitions>
  <inkml:trace contextRef="#ctx0" brushRef="#br0">7 24 19388,'-6'-8'1777,"6"1"-1321,0 1-312,7 5 632,-1-1-704,8 5 24,3 1-184,6 3-200,4 1-144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7"/>
    </inkml:context>
    <inkml:brush xml:id="br0">
      <inkml:brushProperty name="width" value="0.05" units="cm"/>
      <inkml:brushProperty name="height" value="0.05" units="cm"/>
    </inkml:brush>
  </inkml:definitions>
  <inkml:trace contextRef="#ctx0" brushRef="#br0">132 399 19388,'-4'-2'239,"-1"1"0,1-1-1,-1 1 1,0 1 0,1-1 0,-1 1-1,0 0 1,0 0 0,1 0 0,-1 0-1,0 1 1,0 0 0,-6 2 0,8-2-168,-1 1 1,1 0 0,-1 0 0,1 0-1,0 0 1,0 0 0,0 1 0,0-1 0,1 1-1,-1 0 1,1 0 0,-1 0 0,1 0-1,0 0 1,0 0 0,0 1 0,-1 4-1,1-5-43,1 0-1,0 1 0,0-1 0,0 1 1,0-1-1,0 1 0,1 0 0,-1-1 0,1 1 1,0 0-1,0-1 0,0 1 0,1 0 1,-1-1-1,3 7 0,-3-9-16,1 0-1,-1 0 1,1 0 0,0 0 0,0 0-1,-1 0 1,1 0 0,0 0 0,0 0-1,0 0 1,0 0 0,0 0-1,0-1 1,1 1 0,-1 0 0,0-1-1,0 1 1,2 0 0,-1-1 3,1 1 1,0-1-1,0 0 0,-1 0 1,1 0-1,0 0 1,0 0-1,-1 0 0,1-1 1,0 0-1,3-1 1,10-3 30,-1-2 0,0 0 0,0 0 0,-1-2 0,0 0 0,17-14 0,0-3 94,39-43 0,-40 35-62,-1-1 0,-3-1 0,0-2 1,-3-1-1,32-70 0,-51 101-80,0-1-1,-1 0 1,0 0 0,-1-1-1,2-12 1,-4 22 2,0 0 0,0 0 0,0 0 0,0-1 0,0 1 0,0 0 0,0 0 0,0 0 0,0 0 0,0 0 0,0-1 0,0 1 0,0 0 0,0 0 0,0 0 0,0 0 0,0 0 0,0 0 0,0-1 0,0 1 0,0 0 0,0 0 0,0 0 0,0 0 0,0 0 0,-1 0 0,1-1 0,0 1 0,0 0 0,0 0 0,0 0 0,0 0 0,0 0 0,-1 0 0,1 0 0,0 0 0,0 0 0,0 0 0,0 0 0,0 0 0,-1 0 0,1 0 0,0 0 0,0 0 0,0 0 0,0 0 0,0 0 0,-1 0 0,1 0 0,0 0 0,0 0 0,0 0 0,0 0 0,0 0 0,0 0 0,-1 0 0,1 0 0,0 0 0,0 0 0,0 0 0,0 1 0,0-1 0,0 0 0,0 0 0,-1 0 0,1 0 0,-9 10-23,-8 23 112,1 0 0,2 1 0,1 0-1,1 1 1,3 0 0,-9 55 0,16-79-36,1 0 1,1-1-1,0 1 0,0 0 0,3 11 1,-3-19-47,0-1 0,1 0 1,-1 0-1,1 1 0,-1-1 1,1 0-1,0 0 0,0 0 1,0 0-1,0 0 0,0 0 1,0 0-1,0 0 0,1-1 0,-1 1 1,1 0-1,0-1 0,-1 1 1,1-1-1,0 1 0,0-1 1,0 0-1,0 0 0,0 0 1,0 0-1,0 0 0,0 0 0,0-1 1,0 1-1,3 0 0,-3-1-3,0-1 0,1 1 0,-1 0 0,1-1 0,-1 1 0,0-1-1,1 0 1,-1 0 0,0 0 0,0 0 0,0 0 0,0 0 0,0 0 0,0-1-1,0 1 1,0-1 0,0 0 0,0 1 0,-1-1 0,1 0 0,-1 0-1,0 0 1,1 0 0,-1 0 0,0 0 0,1-4 0,2-4-14,0 1 0,-1-1 0,-1 0 0,1 0 0,0-10 0,-2 8-9,6-69-111,-6 75 96,-1 0 0,-1 0 0,1 0 0,-1 0-1,0 1 1,0-1 0,-1 0 0,0 0 0,0 1 0,-5-11 0,7 16 28,0 0 1,0-1-1,-1 1 1,1 0-1,0-1 1,0 1-1,0 0 1,-1-1-1,1 1 1,0 0-1,0-1 0,-1 1 1,1 0-1,0 0 1,-1-1-1,1 1 1,0 0-1,-1 0 1,1 0-1,0 0 1,-1 0-1,1-1 1,0 1-1,-1 0 0,1 0 1,-1 0-1,1 0 1,0 0-1,-1 0 1,1 0-1,-1 0 1,-6 10-108,2 20 26,5-25 85,0 0 0,0 0 0,1 0 0,-1 0 0,1 0 0,0 0 0,0 0 0,1 0 0,0 0 0,0-1 0,3 7 0,-4-9 12,1 0 0,0 1 0,0-1 0,0 0 1,0 0-1,0 0 0,1 0 0,-1 0 0,1-1 0,-1 1 1,1-1-1,-1 1 0,1-1 0,0 0 0,0 0 0,0 0 1,-1-1-1,1 1 0,0-1 0,0 1 0,4-1 1,5 0 22,-1-1 0,0 0 0,1-1 0,-1 0 1,0-1-1,0 0 0,0-1 0,0 0 1,-1-1-1,1 0 0,15-11 0,9-8 107,57-51-1,-61 48-59,-17 18-27,-13 9-51,-1 0 1,0 0 0,0 0-1,0 0 1,0 0-1,0 0 1,1 0 0,-1 0-1,0 0 1,0 0-1,0 0 1,0 0 0,0 0-1,0 1 1,1-1-1,-1 0 1,0 0 0,0 0-1,0 0 1,0 0 0,0 0-1,0 0 1,0 1-1,0-1 1,0 0 0,0 0-1,0 0 1,1 0-1,-1 0 1,0 0 0,0 1-1,0-1 1,0 0-1,0 0 1,0 0 0,0 0-1,0 0 1,0 1 0,0-1-1,0 0 1,0 0-1,-1 0 1,1 0 0,0 0-1,0 1 1,0-1-1,0 0 1,-11 28 135,8-22-124,-9 21 105,-29 70 252,38-88-322,1 0 0,-1 0-1,2 0 1,-1 0 0,1 0 0,1 0-1,-1 1 1,3 17 0,-2-26-48,0 1 1,1-1 0,-1 1 0,0-1 0,1 0-1,-1 1 1,1-1 0,-1 0 0,1 1-1,-1-1 1,1 0 0,0 0 0,0 1-1,0-1 1,0 0 0,0 0 0,0 0 0,0 0-1,0 0 1,0-1 0,0 1 0,0 0-1,1 0 1,-1-1 0,0 1 0,1-1-1,-1 1 1,0-1 0,1 1 0,-1-1 0,1 0-1,-1 0 1,0 0 0,1 1 0,-1-2-1,1 1 1,-1 0 0,1 0 0,-1 0 0,0-1-1,1 1 1,1-1 0,4-2-185,0 1 1,-1-1 0,1 0-1,-1-1 1,0 1 0,0-1-1,6-5 1,-2-1-23,0 0-1,-1 0 1,-1-1 0,0 0-1,0 0 1,-1-1 0,0 0-1,-1 0 1,-1 0 0,8-24-1,8-36-509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8"/>
    </inkml:context>
    <inkml:brush xml:id="br0">
      <inkml:brushProperty name="width" value="0.05" units="cm"/>
      <inkml:brushProperty name="height" value="0.05" units="cm"/>
    </inkml:brush>
  </inkml:definitions>
  <inkml:trace contextRef="#ctx0" brushRef="#br0">35 0 20404,'-16'30'1577,"3"0"-1313,7-1-224,9-5 136,11-2-600,11-9 408,5-8-232,6-6-136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9"/>
    </inkml:context>
    <inkml:brush xml:id="br0">
      <inkml:brushProperty name="width" value="0.05" units="cm"/>
      <inkml:brushProperty name="height" value="0.05" units="cm"/>
    </inkml:brush>
  </inkml:definitions>
  <inkml:trace contextRef="#ctx0" brushRef="#br0">116 1 15803,'-15'33'2540,"-26"41"0,-11 24 1462,51-96-3891,-1 1 0,1-1 0,0 1 0,1 0 0,-1 0 0,0-1 0,1 1 0,-1 0 0,1 0 0,0 0 0,0-1 0,1 6 0,-1-7-86,1-1 0,-1 1 1,1 0-1,0 0 0,-1 0 0,1 0 0,0 0 1,-1-1-1,1 1 0,0 0 0,0-1 0,0 1 1,0 0-1,0-1 0,-1 1 0,1-1 0,0 1 1,0-1-1,0 0 0,1 1 0,-1-1 0,0 0 0,0 0 1,0 0-1,0 0 0,0 0 0,0 0 0,0 0 1,0 0-1,0 0 0,0 0 0,0-1 0,0 1 1,1-1-1,22-5-61,-2-1 1,1-1-1,-1-1 1,0-1 0,24-16-1,-2 3-177,-20 11 98,-13 5 24,1 1 1,0 1-1,0 0 0,20-6 0,-31 11 87,-1 0 0,1-1 0,0 1 0,0 0 0,0 0 0,0 0 0,0 0 0,0 0 0,0 0 0,0 0 1,0 0-1,0 0 0,0 0 0,0 0 0,0 1 0,0-1 0,0 0 0,0 1 0,0-1 0,0 1 0,-1-1 0,1 1 0,0-1 0,0 1 0,0 0 0,-1-1 0,1 1 0,0 0 1,-1-1-1,1 1 0,-1 0 0,1 0 0,-1 0 0,1 0 0,-1 0 0,1 0 0,-1-1 0,0 1 0,0 0 0,1 0 0,-1 0 0,0 1 0,0 5 74,0 1 0,0-1-1,-1 0 1,0 0 0,-2 7-1,0 11 170,3-25-229,0 1 0,0-1 0,0 1 1,0-1-1,0 1 0,0-1 0,0 1 1,0-1-1,0 1 0,0-1 0,1 1 1,-1-1-1,0 1 0,0-1 0,1 1 1,-1-1-1,0 0 0,1 1 0,-1-1 1,1 1-1,-1-1 0,0 0 0,1 1 1,-1-1-1,1 0 0,-1 0 0,1 1 0,-1-1 1,1 0-1,-1 0 0,1 1 0,23-2 134,27-17-129,-46 16-17,80-39-379,12-5-398,-68 40 186,-29 5 573,0 1-1,1 0 1,-1 0-1,1 0 0,-1 0 1,1 0-1,-1 0 0,1 0 1,-1 0-1,1 0 1,-1 0-1,0 0 0,1 0 1,-1 1-1,1-1 1,-1 0-1,1 0 0,-1 0 1,0 1-1,1-1 1,-1 0-1,0 0 0,1 1 1,-1-1-1,0 0 0,1 1 1,-1-1-1,0 0 1,1 1-1,-1-1 0,0 1 1,0-1-1,0 0 1,1 1-1,-1-1 0,0 1 1,0-1-1,0 1 0,0-1 1,0 1-1,0-1 1,0 0-1,0 1 0,0-1 1,0 1-1,0-1 1,0 1-1,0-1 0,0 1 1,0-1-1,-1 0 1,1 1-1,0-1 0,0 1 1,0-1-1,-1 0 0,1 1 1,-1 0-1,-11 15-188,-11-1-2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0"/>
    </inkml:context>
    <inkml:brush xml:id="br0">
      <inkml:brushProperty name="width" value="0.05" units="cm"/>
      <inkml:brushProperty name="height" value="0.05" units="cm"/>
    </inkml:brush>
  </inkml:definitions>
  <inkml:trace contextRef="#ctx0" brushRef="#br0">1 392 16396,'3'-1'203,"0"1"0,0-1 0,0 0 0,0-1 0,0 1 0,0 0 1,0-1-1,0 1 0,0-1 0,-1 0 0,1 0 0,2-3 1,28-32 558,-15 15 162,69-83 1240,-73 86-1710,-2 0 0,0-1 0,17-39 0,-18 17 122,-10 41-562,-1 0-1,0 0 0,0 0 0,0 0 1,0 0-1,0 0 0,0 0 1,0 0-1,0 0 0,-1 1 0,1-1 1,0 0-1,-1 0 0,1 0 1,0 0-1,-2-1 0,2 2-9,-1 0 0,1-1 0,-1 1 0,1 0 0,-1 0 0,0 0 0,1-1 0,-1 1 0,0 0 0,1 0 0,-1 0 0,0 0 0,1 0 0,-1 0 0,1 1 0,-1-1 0,0 0-1,1 0 1,-1 0 0,0 0 0,1 1 0,-1-1 0,1 0 0,-1 1 0,1-1 0,-1 0 0,0 2 0,-5 2-2,1 0-1,-1 1 1,1 0 0,0 0-1,1 0 1,-1 0-1,1 1 1,0 0-1,1 0 1,-6 12 0,0 1-47,1 1 0,-6 26 0,12-40 35,-7 35-32,8-39 45,1 1 0,0 0 0,0-1 1,0 1-1,0-1 0,0 1 0,0 0 1,1-1-1,-1 1 0,1-1 0,0 1 1,0-1-1,1 3 0,-1-4 1,-1 0 1,1-1-1,0 1 1,0 0-1,-1-1 0,1 1 1,0-1-1,0 1 1,0-1-1,-1 1 0,1-1 1,0 1-1,0-1 0,0 0 1,0 0-1,0 1 1,0-1-1,0 0 0,0 0 1,0 0-1,0 0 0,0 0 1,0 0-1,0 0 1,0-1-1,0 1 0,0 0 1,0 0-1,-1-1 1,1 1-1,0-1 0,1 0 1,33-20 97,-31 18-85,153-127 367,-53 40-213,-102 89-169,33-23 0,-18 19-9,-16 5 7,-1 0 0,1 0-1,-1 0 1,1 1 0,-1-1-1,0 0 1,1 0 0,-1 1-1,1-1 1,-1 0 0,1 0 0,-1 1-1,0-1 1,1 0 0,-1 1-1,0-1 1,1 0 0,-1 1 0,0-1-1,0 1 1,0-1 0,1 1-1,-1-1 1,0 1 0,0-1-1,0 0 1,0 1 0,0-1 0,1 1-1,-1 0 1,0 8-6,0 0 0,0 0 1,-3 18-1,2-18 21,0 0 1,0 0-1,1 0 1,2 13 0,-2-21-12,0 0 1,0 0-1,0 0 1,1 0 0,-1-1-1,0 1 1,1 0 0,-1 0-1,1-1 1,-1 1-1,1 0 1,-1 0 0,1-1-1,-1 1 1,1-1-1,0 1 1,-1 0 0,1-1-1,0 1 1,0-1 0,-1 0-1,1 1 1,0-1-1,0 0 1,0 1 0,-1-1-1,1 0 1,0 0-1,0 0 1,0 1 0,0-1-1,0 0 1,-1 0 0,1-1-1,0 1 1,0 0-1,0 0 1,0 0 0,0 0-1,-1-1 1,2 1-1,4-2 18,0 0-1,0-1 1,-1 1 0,10-6-1,44-31 66,-37 23-149,0 2-1,1 0 1,1 1-1,34-13 1,-56 26 46,0-1 0,0 0 0,0 1 1,0 0-1,0-1 0,0 1 0,0 0 0,0 0 1,0 0-1,0 0 0,-1 0 0,1 1 1,4 0-1,-6-1-2,1 1 1,0-1 0,-1 1-1,1-1 1,0 1 0,-1 0-1,1-1 1,0 1 0,-1 0-1,1-1 1,-1 1 0,0 0-1,1 0 1,-1-1-1,1 1 1,-1 0 0,0 0-1,0 0 1,1-1 0,-1 1-1,0 0 1,0 0 0,0 0-1,0 0 1,0 0 0,0 0-1,0-1 1,-1 1 0,1 0-1,0 0 1,-1 1-1,0 3-71,0 0-1,0 0 0,-1 0 0,0 0 0,0-1 1,0 1-1,-1-1 0,-2 5 0,-4-2-78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8.922"/>
    </inkml:context>
    <inkml:brush xml:id="br0">
      <inkml:brushProperty name="width" value="0.05" units="cm"/>
      <inkml:brushProperty name="height" value="0.05" units="cm"/>
    </inkml:brush>
  </inkml:definitions>
  <inkml:trace contextRef="#ctx0" brushRef="#br0">150 148 10770,'65'-147'8749,"-89"190"-5049,-22 28-3237,5-7-304,20-30-21,-5 6 257,-24 53 0,49-91-373,0 0 0,1-1 0,-1 1-1,0 0 1,0 0 0,1-1 0,0 1 0,-1 0-1,1 0 1,0 0 0,0 0 0,0 0 0,0 0-1,0 0 1,0 3 0,1-5-13,-1 1 1,1-1-1,-1 1 0,1-1 0,-1 1 1,1-1-1,-1 0 0,1 1 0,-1-1 1,1 0-1,-1 1 0,1-1 0,0 0 1,-1 1-1,1-1 0,-1 0 1,1 0-1,0 0 0,-1 0 0,1 0 1,0 0-1,-1 0 0,1 0 0,0 0 1,-1 0-1,1 0 0,0 0 0,0 0 1,8-3 26,0 0 0,0 0 1,0 0-1,12-8 0,-21 11-37,73-41 40,18-10-23,-78 45-11,0 0 1,0 1-1,1 1 1,27-6-1,-40 9-4,1 1-1,0 0 1,-1 0-1,1-1 1,0 1-1,0 0 0,-1 0 1,1 1-1,0-1 1,-1 0-1,1 0 1,0 1-1,-1-1 0,1 1 1,-1 0-1,1-1 1,-1 1-1,1 0 1,-1 0-1,2 1 0,-1 0 1,-1-1 0,0 1 0,0 0 0,-1 0-1,1 0 1,0 0 0,-1-1 0,1 1 0,-1 0-1,1 0 1,-1 0 0,0 0 0,0 0 0,0 0 0,0 0-1,0 3 1,-2 11 7,-1-1 0,0 1 0,-11 28 0,9-32-7,1 0 0,1 0 0,0 1 1,1-1-1,0 1 0,0 23 0,2-34-1,0 0-1,0 0 0,0 0 1,1 0-1,-1 0 0,1 0 1,-1 0-1,1-1 0,0 1 1,-1 0-1,1 0 0,0-1 1,0 1-1,1 0 1,-1-1-1,0 1 0,0-1 1,1 0-1,-1 1 0,4 1 1,-2-1 0,0-1 0,0 0 0,0 0 0,0 0 0,1 0 0,-1 0 1,0-1-1,1 1 0,-1-1 0,0 0 0,5 0 0,3-1-132,0-1 0,0 0 0,0 0 0,0-1 0,-1-1 0,15-6 0,-17 6-43,0 0 1,-1-1-1,1 0 0,-1-1 1,0 0-1,-1 0 1,0 0-1,10-13 0,-5 5 63,-1-2-1,-1 1 1,10-24-1,-2-1-316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1"/>
    </inkml:context>
    <inkml:brush xml:id="br0">
      <inkml:brushProperty name="width" value="0.05" units="cm"/>
      <inkml:brushProperty name="height" value="0.05" units="cm"/>
    </inkml:brush>
  </inkml:definitions>
  <inkml:trace contextRef="#ctx0" brushRef="#br0">48 42 18524,'-8'-4'1912,"-1"-6"-1320,5-3-119,1 1 1023,3 10-680,-2 3-168,-2 18-176,0 8-136,-1 10-616,1 5-440,1 4 616,2 4-216,1-4-8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2"/>
    </inkml:context>
    <inkml:brush xml:id="br0">
      <inkml:brushProperty name="width" value="0.05" units="cm"/>
      <inkml:brushProperty name="height" value="0.05" units="cm"/>
    </inkml:brush>
  </inkml:definitions>
  <inkml:trace contextRef="#ctx0" brushRef="#br0">12 1 19196,'1'4'261,"0"-1"1,-1 1-1,1 0 0,0-1 1,-1 1-1,0 0 0,0 0 0,0 0 1,-1-1-1,1 1 0,-1 0 1,0 0-1,-1 4 0,-2 10 857,1 1-700,1 0 0,1 0 0,1 0 0,3 34 0,-3-49-411,1 0 0,-1 0 1,1 0-1,0 0 0,1 0 0,-1 0 1,1 0-1,-1-1 0,1 1 1,0 0-1,1-1 0,-1 0 1,0 1-1,1-1 0,0 0 1,0 0-1,0-1 0,0 1 1,0-1-1,1 1 0,-1-1 0,1 0 1,-1 0-1,1 0 0,0-1 1,0 1-1,0-1 0,7 1 1,4-1-92,0 0 0,0-1 0,0-1 0,0-1 1,0 0-1,28-8 0,-23 5-149,1 1-1,30-2 1,-50 6 214,0 0 0,0-1 0,0 1 0,0 0 0,1 0 0,-1 0 0,0 1 0,0-1 1,0 0-1,1 0 0,-1 1 0,0-1 0,0 0 0,0 1 0,0-1 0,0 1 0,0 0 0,0-1 0,0 1 1,0 0-1,0-1 0,0 1 0,0 0 0,0 1 0,0 0 18,-1-1-1,0 0 1,1 1 0,-1-1 0,0 0-1,0 1 1,0-1 0,0 1 0,0-1-1,0 0 1,-1 1 0,1-1-1,0 1 1,-1-1 0,1 0 0,-1 1-1,0 0 1,-2 5 67,-1 0 0,0-1 1,0 1-1,-1-1 0,0 0 0,-7 7 1,-2-2 54,0 0 0,-1-1 0,0-1 1,-1 0-1,0-1 0,0-1 0,-1 0 1,0-1-1,0-1 0,0-1 0,-1 0 1,-33 2-1,50-6-177,0 0 1,0 0-1,0 0 0,0 0 0,0 0 1,0 0-1,0 0 0,0 0 1,0 0-1,0 0 0,0-1 0,0 1 1,0 0-1,1-1 0,-1 1 1,0-1-1,-1 0 0,2 0 18,-1 1 0,1 0-1,0-1 1,0 1 0,0-1-1,0 1 1,0 0 0,0-1 0,0 1-1,0-1 1,0 1 0,0 0-1,0-1 1,0 1 0,0-1-1,1 1 1,-1 0 0,0-1 0,0 1-1,0-1 1,1 1 0,-1 0-1,0-1 1,0 1 0,1 0-1,-1 0 1,1-1 0,2-3-135,1 1 0,0-1 1,0 1-1,0 0 0,8-4 1,24-11-627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3"/>
    </inkml:context>
    <inkml:brush xml:id="br0">
      <inkml:brushProperty name="width" value="0.05" units="cm"/>
      <inkml:brushProperty name="height" value="0.05" units="cm"/>
    </inkml:brush>
  </inkml:definitions>
  <inkml:trace contextRef="#ctx0" brushRef="#br0">24 218 20748,'5'22'6188,"-5"-21"-6173,1-1 0,-1 0 0,1 1 0,-1-1-1,1 0 1,0 0 0,-1 1 0,1-1 0,-1 0-1,1 0 1,0 0 0,-1 0 0,1 0-1,0 0 1,-1 0 0,1 0 0,-1 0 0,1 0-1,0 0 1,-1 0 0,1-1 0,0 1 0,-1 0-1,1 0 1,0-1 0,14-14 120,-11 10-106,-1 0 0,0-1 0,0 1 0,4-10 0,-6 10-2,-1 0 0,1 0 1,-1 0-1,1 0 1,-1 0-1,-1-1 0,-1-7 1,2 11-25,0 1 0,0-1 0,-1 1 1,1 0-1,-1-1 0,1 1 0,-1 0 0,0 0 0,1-1 1,-1 1-1,0 0 0,0 0 0,0 0 0,-1-1 0,1 1-4,1 1 0,-1 0 0,0-1-1,0 1 1,1 0 0,-1 0-1,0 0 1,0-1 0,0 1 0,1 0-1,-1 0 1,0 0 0,0 0-1,0 0 1,1 0 0,-1 1 0,0-1-1,0 0 1,0 0 0,1 1-1,-1-1 1,0 0 0,0 1-1,1-1 1,-1 1 0,-1 0 0,-1 2-15,-1 0 0,1 0 1,0 0-1,0 1 1,0-1-1,1 1 0,-1 0 1,1 0-1,0 0 1,0 0-1,0 0 0,0 0 1,1 0-1,-1 6 1,-1 2-30,0 0 0,1 0 0,0 25 0,2-32 48,-1-1 0,2 0 1,-1 1-1,1-1 0,-1 0 0,1 0 0,0 1 0,1-1 1,-1 0-1,1 0 0,-1 0 0,1 0 0,0-1 0,1 1 0,-1 0 1,1-1-1,0 0 0,-1 1 0,2-1 0,-1 0 0,0-1 0,0 1 1,1-1-1,0 1 0,-1-1 0,1 0 0,0 0 0,0 0 0,0-1 1,0 0-1,0 1 0,0-2 0,1 1 0,-1 0 0,0-1 0,1 0 1,-1 1-1,6-2 0,4 0 41,1-1 1,-1-1-1,0 0 1,-1-1-1,1 0 1,0-1-1,-1-1 1,0 0-1,-1 0 1,18-13-1,-12 7 31,0-2 0,-1 0-1,-1-1 1,0-1 0,-1 0-1,14-19 1,-21 24-41,-1 0 1,0 0-1,0-1 0,-1 0 0,0 0 0,-1 0 1,-1-1-1,0 1 0,0-1 0,-1 0 1,1-19-1,-4 31-36,0 1 1,1-1-1,-1 0 1,0 0-1,0 0 1,0 0-1,-1 0 1,1 0-1,0 0 1,0 0-1,0 0 1,-1 0-1,1 1 1,0-1-1,-1 0 1,1 0-1,-2-1 1,2 2-1,0-1 0,-1 1 0,1 0 0,-1 0 0,1 0-1,0 0 1,-1 0 0,1 0 0,-1 1 0,1-1 0,0 0 0,-1 0 0,1 0 0,-1 0 0,1 0 0,0 0 0,-1 1 0,1-1 0,0 0 0,-1 0 0,1 1 0,0-1 0,-1 0 0,1 0 0,0 1 0,0-1 0,-1 1 0,-2 3-10,0 0-1,0 0 1,0 0-1,0 1 1,-2 5-1,-1 6-11,0 1 0,1-1 1,1 1-1,-4 31 0,7-38 10,1 0 0,-1 0 0,2 0 0,-1 0 0,1 0 0,1-1 0,0 1 0,0 0 0,7 16 0,-8-24-46,-1 0-1,1 0 0,0 0 1,0 0-1,0-1 0,0 1 1,1 0-1,-1-1 0,0 1 1,1-1-1,-1 1 1,1-1-1,-1 0 0,1 1 1,0-1-1,0 0 0,-1 0 1,1 0-1,0-1 0,0 1 1,0 0-1,0-1 0,0 1 1,4 0-1,-4-2-22,0 1 0,0-1 0,0 1 0,1-1 0,-1 0 0,0 0 0,0 0 0,0 0 0,0 0 0,-1 0 0,1-1 0,0 1 1,0 0-1,-1-1 0,1 0 0,-1 1 0,1-1 0,-1 0 0,0 0 0,0 0 0,1 0 0,-1 0 0,0-2 0,14-34-490,-1-6-177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4"/>
    </inkml:context>
    <inkml:brush xml:id="br0">
      <inkml:brushProperty name="width" value="0.05" units="cm"/>
      <inkml:brushProperty name="height" value="0.05" units="cm"/>
    </inkml:brush>
  </inkml:definitions>
  <inkml:trace contextRef="#ctx0" brushRef="#br0">6 4 19532,'-6'-3'1825,"6"4"-1305,3 4-240,6 3 1280,3 1-824,6 2-1112,6 2-536,3-1 760,9 0-160,-2 0-88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5"/>
    </inkml:context>
    <inkml:brush xml:id="br0">
      <inkml:brushProperty name="width" value="0.05" units="cm"/>
      <inkml:brushProperty name="height" value="0.05" units="cm"/>
    </inkml:brush>
  </inkml:definitions>
  <inkml:trace contextRef="#ctx0" brushRef="#br0">137 201 18740,'-6'0'314,"-1"1"0,1 0 0,-1 0 0,1 1 1,0 0-1,0 0 0,0 0 0,0 1 0,0 0 0,0 0 0,1 0 0,-1 1 1,1-1-1,0 2 0,0-1 0,0 0 0,1 1 0,0 0 0,0 0 0,0 0 1,0 1-1,1-1 0,0 1 0,0 0 0,-3 8 0,5-12-294,1-1 0,0 0-1,-1 0 1,1 0 0,0 1 0,-1-1-1,1 0 1,0 1 0,0-1 0,0 0-1,0 1 1,0-1 0,1 0 0,-1 0-1,0 1 1,1-1 0,-1 0 0,0 0 0,1 1-1,0-1 1,-1 0 0,2 1 0,-1-1-10,0 0 1,0 0 0,0-1 0,0 1-1,1 0 1,-1-1 0,0 1 0,0-1-1,1 0 1,-1 1 0,0-1 0,1 0 0,-1 0-1,0 0 1,1 1 0,-1-2 0,2 1-1,5-1-1,0 0 0,-1-1 0,1 0 0,-1 0 0,0-1 0,12-5 0,2-4 13,0-1 0,-1-1 1,0-1-1,-1-1 0,-1 0 0,17-21 1,-21 22 17,-1-1 0,0-1 0,-2 0 0,0 0 1,-1-1-1,-1-1 0,11-30 0,-19 47-35,0 0 0,-1 0 0,1-1-1,-1 1 1,1 0 0,-1 0 0,0-1-1,0 1 1,-1-4 0,1 6-5,0 0 0,0 0 1,0-1-1,0 1 0,0 0 1,0 0-1,0 0 0,0 0 1,0 0-1,0 0 0,0 0 1,0 0-1,0 0 0,0 0 1,0 0-1,0 0 0,-1-1 1,1 1-1,0 0 0,0 0 0,0 0 1,0 0-1,0 0 0,0 0 1,0 0-1,0 0 0,0 0 1,-1 0-1,1 0 0,0 0 1,0 0-1,0 0 0,0 0 1,0 0-1,0 0 0,0 0 1,0 0-1,0 0 0,-1 0 1,1 0-1,0 0 0,0 0 1,0 1-1,0-1 0,0 0 0,0 0 1,0 0-1,0 0 0,0 0 1,0 0-1,0 0 0,-1 0 1,1 0-1,0 0 0,0 0 1,0 0-1,0 1 0,-7 13-11,-1 6 5,1 0-1,2 0 1,0 1-1,1 0 1,-1 23 0,3-31-138,2 0 0,0 0 0,1 0 0,0 0 1,1 0-1,0 0 0,1 0 0,0-1 0,9 20 1,-10-27-49,0-1 0,0 0 0,1 0 0,0 0 0,0 0 0,0-1 0,0 1 0,1-1 0,-1 0 0,8 6 0,-9-8 122,0 0 0,0 0 0,1 0 0,-1 0 1,0 0-1,0-1 0,0 1 0,1-1 0,-1 1 1,0-1-1,1 0 0,-1 0 0,0 0 1,1 0-1,-1 0 0,0-1 0,1 1 0,-1-1 1,0 1-1,0-1 0,1 0 0,-1 0 0,0 0 1,2-1-1,22-18-958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6"/>
    </inkml:context>
    <inkml:brush xml:id="br0">
      <inkml:brushProperty name="width" value="0.05" units="cm"/>
      <inkml:brushProperty name="height" value="0.05" units="cm"/>
    </inkml:brush>
  </inkml:definitions>
  <inkml:trace contextRef="#ctx0" brushRef="#br0">7 218 15067,'0'0'84,"0"0"-1,0 0 1,0 0-1,0 1 1,0-1-1,0 0 1,0 0-1,1 0 1,-1 1-1,0-1 1,0 0-1,0 0 1,0 0-1,0 1 1,0-1-1,0 0 1,0 0-1,0 0 1,0 1-1,0-1 1,0 0 0,0 0-1,0 0 1,0 1-1,0-1 1,-1 0-1,1 0 1,0 0-1,0 1 1,0-1-1,0 0 1,0 0-1,0 0 1,0 0-1,-1 1 1,1-1-1,0 0 1,0 0-1,0 0 1,0 0-1,-1 0 1,1 0-1,0 0 1,0 0-1,0 1 1,-1-1-1,1 0 1,0 0-1,0 0 1,0 0-1,-1 0 1,1 0-1,0 0 1,0 0-1,0 0 1,-1 0-1,1 0 1,0 0-1,0 0 1,0 0 0,-1-1-1,1 1 1,0 0-1,0 0 1,0 0-1,-1 0 1,1 0-1,6 17 2225,-4-14-2125,0 1-1,1-1 1,-1 0-1,1 0 1,0 0 0,0 0-1,0-1 1,0 1-1,0-1 1,1 0-1,-1 0 1,7 3-1,-8-4-106,1 0 0,-1 0-1,1-1 1,0 1 0,-1-1-1,1 1 1,0-1 0,0 0-1,-1 0 1,1 0 0,0 0-1,-1 0 1,1-1-1,0 1 1,-1-1 0,1 0-1,0 0 1,-1 0 0,4-1-1,-5 1-46,0 1-1,-1-1 0,1 0 0,0 1 0,0-1 0,0 1 0,-1-1 0,1 0 1,0 0-1,-1 1 0,1-1 0,0 0 0,-1 0 0,1 0 0,-1 0 1,0 0-1,1 0 0,-1 0 0,0 0 0,1 0 0,-1 0 0,0 0 0,0 0 1,0 0-1,0 0 0,0 0 0,0 0 0,0 0 0,0 0 0,0 0 0,-1 0 1,1 0-1,0 0 0,0 0 0,-1 0 0,0-1 0,0 0-26,0 0 0,0 1 0,-1-1 0,1 0-1,0 1 1,-1-1 0,1 1 0,-1 0 0,0-1-1,1 1 1,-1 0 0,0 0 0,0 0 0,1 0 0,-1 0-1,0 1 1,-3-2 0,2 2-30,1 0 1,-1 0-1,0 0 0,1 0 1,-1 0-1,1 1 0,-1-1 0,1 1 1,-1-1-1,1 1 0,-1 0 1,1 0-1,-1 0 0,1 1 1,0-1-1,0 0 0,0 1 0,-1 0 1,2-1-1,-1 1 0,0 0 1,-2 3-1,2-3 7,0 0 1,0 1-1,1-1 0,-1 1 1,1 0-1,0-1 0,0 1 0,-1 0 1,2 0-1,-1 0 0,0 0 1,1 0-1,-1 0 0,1 0 1,0 0-1,0 0 0,0 0 0,0 0 1,1 4-1,0-6 18,-1 0 1,0 0-1,1 1 1,0-1-1,-1 0 0,1 0 1,0 0-1,-1 0 0,1 0 1,0 0-1,0 0 0,0 0 1,0 0-1,0 0 0,0 0 1,0-1-1,0 1 0,0 0 1,0-1-1,2 2 0,1-1 1,-1 0-1,1-1 1,-1 1-1,1-1 1,-1 1-1,1-1 1,5 0-1,5-2 3,1 0-1,24-8 1,-38 9 0,54-18 67,-2-3 0,0-3 1,84-52-1,-136 76-60,0 0 0,0 0 1,1 0-1,-1 1 0,1-1 0,-1 0 0,0 1 0,1-1 0,-1 1 0,1-1 0,0 1 1,-1 0-1,1-1 0,-1 1 0,1 0 0,-1 0 0,3 0 0,-4 1-1,1-1 0,-1 0 0,0 0 0,0 1 0,1-1 0,-1 0 0,0 0 0,0 1 0,1-1 0,-1 0 0,0 1 0,0-1 0,0 0 0,0 1 0,1-1-1,-1 1 1,0-1 0,0 0 0,0 1 0,0-1 0,0 0 0,0 1 0,0-1 0,0 1 0,-5 17 179,2-10-70,-10 28 232,13-35-322,-1 1 0,1-1-1,0 0 1,-1 0 0,1 1 0,0-1 0,0 1 0,0-1-1,0 0 1,0 1 0,0-1 0,0 0 0,1 1 0,-1-1-1,0 0 1,1 0 0,-1 1 0,1-1 0,-1 0 0,1 0-1,0 0 1,1 3 0,-1-4-6,1 1-1,0-1 1,-1 1 0,1-1-1,-1 1 1,1-1-1,0 0 1,-1 0 0,1 0-1,-1 0 1,1 0-1,0 0 1,-1 0 0,1-1-1,-1 1 1,1 0-1,0-1 1,-1 1 0,1-1-1,1-1 1,35-17 38,-31 15-49,8-6-106,1-1-1,-1-1 1,20-19-1,-19 15-589,31-21 1,-47 37 665,0 0 1,0 0 0,0 0-1,0 0 1,0 0 0,0 0 0,0-1-1,0 1 1,0 0 0,1 0 0,-1 0-1,0 0 1,0 0 0,0 0 0,0 0-1,0 0 1,0 0 0,0 0 0,1 0-1,-1 0 1,0 0 0,0 0 0,0 0-1,0 0 1,0 0 0,0 0 0,1 0-1,-1 0 1,0 0 0,0 0 0,0 0-1,0 0 1,0 0 0,0 0 0,1 0-1,-1 0 1,0 0 0,0 0 0,0 1-1,0-1 1,0 0 0,0 0 0,0 0-1,0 0 1,0 0 0,0 0 0,1 0-1,-1 0 1,0 1 0,0-1 0,0 0-1,0 0 1,0 0 0,0 0-1,-1 13-513,-10 26 206,4-15-410,7-23 625,0 0 1,-1 1-1,1-1 0,0 0 1,-1 1-1,1-1 0,0 0 1,0 1-1,0-1 1,0 0-1,0 1 0,0-1 1,1 0-1,-1 0 0,0 1 1,1-1-1,-1 0 0,1 1 1,-1-1-1,1 0 0,0 0 1,-1 0-1,2 1 1,0-1 1,-1 0 0,1-1 0,-1 1 1,1-1-1,-1 0 0,1 0 0,-1 0 1,1 1-1,-1-1 0,1 0 0,0-1 1,-1 1-1,1 0 0,-1 0 0,1-1 1,-1 1-1,1-1 0,-1 1 0,2-2 1,9-3-462,-1 0 0,1-1 0,-2-1 1,1 0-1,-1 0 0,0-1 1,0 0-1,10-12 0,-8 6 1127,1 0 0,-2-2-1,0 1 1,16-31 0,-19 23 2079,-10 19 415,-7 13-1352,-51 84 847,60-93-2556,0 0-1,0 1 1,0-1-1,-1 1 1,1-1-1,0 1 1,0-1-1,0 1 1,0-1-1,0 1 0,0-1 1,0 1-1,0-1 1,0 1-1,0-1 1,0 1-1,1-1 1,-1 1-1,0-1 0,0 0 1,0 1-1,1-1 1,-1 1-1,0-1 1,0 1-1,1-1 1,-1 0-1,0 1 1,1-1-1,-1 0 0,1 1 1,-1-1-1,0 0 1,1 0-1,-1 1 1,1-1-1,-1 0 1,1 0-1,-1 0 1,0 1-1,1-1 0,-1 0 1,2 0-1,25 6-276,-22-5 352,6 1-35,0-1 0,0-1-1,0 0 1,0 0-1,0-1 1,0-1 0,0 1-1,-1-2 1,1 0-1,-1 0 1,1 0 0,17-10-1,6-6 25,-2-1 0,40-31 0,-33 22-79,-39 29 24,0 0 0,1-1-1,-1 1 1,1-1 0,-1 1 0,0 0-1,1-1 1,-1 1 0,1 0 0,-1-1 0,1 1-1,-1 0 1,1 0 0,-1 0 0,1-1-1,-1 1 1,1 0 0,-1 0 0,1 0 0,-1 0-1,1 0 1,-1 0 0,1 0 0,0 0-1,-1 0 1,1 0 0,-1 0 0,1 1 0,-1-1-1,1 0 1,-1 0 0,1 0 0,-1 1-1,1-1 1,-1 0 0,1 1 0,-1-1 0,0 0-1,1 1 1,-1-1 0,1 0 0,-1 1-1,0-1 1,1 1 0,-1-1 0,0 1 0,0-1-1,1 1 1,-1-1 0,0 1 0,0-1-1,0 1 1,0-1 0,0 1 0,1-1 0,-1 1-1,0-1 1,0 1 0,0 0 0,-1 0-1,0 45-88,-1-33 68,2-5-43,0 0 1,1 0-1,-1-1 1,5 16-1,-5-21 44,1 0-1,-1 0 0,1 0 1,0 1-1,0-1 0,0 0 1,0-1-1,1 1 0,-1 0 1,0 0-1,1 0 0,-1-1 1,1 1-1,0-1 0,-1 1 1,1-1-1,0 0 0,0 1 1,0-1-1,0 0 0,4 1 1,11 0-122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7"/>
    </inkml:context>
    <inkml:brush xml:id="br0">
      <inkml:brushProperty name="width" value="0.05" units="cm"/>
      <inkml:brushProperty name="height" value="0.05" units="cm"/>
    </inkml:brush>
  </inkml:definitions>
  <inkml:trace contextRef="#ctx0" brushRef="#br0">232 387 19348,'-4'-4'134,"1"0"-1,-1 1 1,0-1-1,0 1 1,0 0-1,-1 0 1,1 0-1,-1 1 1,1-1-1,-1 1 1,0 0-1,0 1 1,0-1-1,0 1 1,0 0-1,0 0 1,0 0-1,-1 1 1,1 0-1,0 0 1,0 0-1,-1 1 1,1 0-1,0 0 1,0 0-1,-5 2 1,4-1-84,0 1 0,0-1 0,0 1-1,1 0 1,0 1 0,-1-1 0,1 1 0,0 0 0,1 1 0,-1-1 0,1 1 0,0 0-1,0 0 1,0 0 0,1 0 0,-1 1 0,2-1 0,-1 1 0,0 0 0,1 0 0,-2 7-1,4-11-50,-1 0 0,0 1 0,1-1-1,0 0 1,-1 0 0,1 0-1,0 0 1,0 1 0,0-1-1,1 0 1,-1 0 0,1 0 0,-1 0-1,1 1 1,0 1 0,0-3 1,0 0 1,-1-1-1,1 1 0,0 0 1,-1-1-1,1 1 1,0 0-1,0-1 1,-1 1-1,1-1 1,0 0-1,0 1 0,0-1 1,0 0-1,0 1 1,-1-1-1,1 0 1,0 0-1,0 0 0,0 0 1,0 0-1,0 0 1,0 0-1,1 0 1,3-1 14,1-1 1,-1 1-1,0-1 0,0 0 1,0 0-1,0-1 1,0 0-1,0 0 1,-1 0-1,6-5 1,13-13 221,0-2 0,-2 0 1,0-1-1,26-43 1,-25 31 287,-1-2 0,30-74 1,-41 85-218,-2-1 0,6-30 0,-21 71-452,3 10-71,1 1 1,0-1-1,3 38 0,11 73-356,-9-114 468,2 0-1,9 31 0,-12-46 97,0-1 0,1 1-1,0-1 1,0 0 0,0 0-1,0 0 1,1 0 0,-1 0-1,1 0 1,0-1 0,1 1-1,-1-1 1,0 0 0,1 0-1,0 0 1,0 0 0,5 2 0,-7-4 20,1 0 0,0-1 1,-1 1-1,1-1 0,0 0 1,0 0-1,-1 0 1,1 0-1,0 0 0,0 0 1,-1-1-1,1 1 1,0-1-1,-1 0 0,1 0 1,-1 0-1,1 0 0,-1-1 1,0 1-1,1 0 1,-1-1-1,0 0 0,0 1 1,0-1-1,3-3 1,3-4 39,0 0 0,-1-1 1,0 1-1,9-17 0,-6 8 10,-1-1-1,-1-1 0,0 0 0,-2 0 0,0 0 1,-1 0-1,-1-1 0,-2 0 0,1 0 0,-3-42 0,0 60-71,0 0 0,-1-1 0,1 1 0,-1 0 0,0-1 0,0 1-1,0 0 1,0 0 0,-1 0 0,1 0 0,-1 0 0,-1-2 0,2 4 4,1 1 0,-1-1-1,1 1 1,-1-1 0,1 1 0,-1 0 0,1-1 0,-1 1 0,1 0 0,-1 0 0,1-1 0,-1 1 0,0 0 0,1 0 0,-1 0 0,1 0 0,-1 0 0,0 0 0,1-1 0,-1 2 0,1-1 0,-1 0 0,0 0-1,0 0 1,-1 1-5,0 0 0,1 0-1,-1 0 1,1 0-1,-1 0 1,1 0 0,-1 0-1,1 0 1,0 1 0,0-1-1,0 1 1,-2 2-1,-4 6-21,1 1-1,0 1 1,1-1-1,1 1 1,-1 0-1,2 0 1,0 1 0,0-1-1,1 0 1,1 1-1,0 0 1,0-1-1,4 26 1,-3-35 31,0 0 1,1-1 0,0 1 0,-1 0 0,1-1-1,0 1 1,1 0 0,-1-1 0,0 0 0,1 1-1,-1-1 1,1 0 0,0 1 0,0-1-1,-1 0 1,2 0 0,-1-1 0,0 1 0,3 2-1,-1-2 2,0-1-1,-1 0 1,1 1-1,0-1 1,0-1-1,0 1 1,0 0-1,0-1 1,0 0-1,0 0 1,0 0-1,0 0 1,5-2-1,141-35-44,-116 26 24,2 2 0,-1 1 0,1 1 0,48-2 0,-84 9 30,0 0-1,0 0 1,1 0-1,-1 0 1,0 0 0,0 0-1,0 0 1,0 0-1,0-1 1,0 1-1,0 0 1,0 0-1,0 0 1,1 0-1,-1 0 1,0 0 0,0 0-1,0-1 1,0 1-1,0 0 1,0 0-1,0 0 1,0 0-1,0 0 1,0-1-1,0 1 1,0 0 0,0 0-1,0 0 1,0 0-1,0 0 1,0 0-1,0-1 1,0 1-1,0 0 1,-1 0-1,1 0 1,0 0-1,0 0 1,0 0 0,0 0-1,0-1 1,0 1-1,0 0 1,0 0-1,0 0 1,0 0-1,-1 0 1,1 0-1,0 0 1,0 0 0,0 0-1,0 0 1,0 0-1,0 0 1,-1 0-1,1-1 1,0 1-1,0 0 1,0 0-1,-7-6 201,-7-5-18,0-1 0,1 0-1,1-1 1,0-1-1,1 0 1,1 0 0,0-1-1,-16-32 1,26 46-281,-1-1-1,0 0 1,1 0 0,-1 0-1,1 1 1,-1-1 0,1 0 0,0 0-1,0 0 1,0 0 0,0 0-1,0 0 1,1 0 0,-1 0 0,0 1-1,1-1 1,-1 0 0,1 0-1,0 0 1,0 1 0,0-1 0,1-2-1,0 2 17,1-1 0,0 1 0,-1-1 1,1 1-1,0 0 0,0 0 0,0 1 0,0-1 0,1 0 0,-1 1 0,7-2 0,39-9-618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4"/>
    </inkml:context>
    <inkml:brush xml:id="br0">
      <inkml:brushProperty name="width" value="0.05" units="cm"/>
      <inkml:brushProperty name="height" value="0.05" units="cm"/>
    </inkml:brush>
  </inkml:definitions>
  <inkml:trace contextRef="#ctx0" brushRef="#br0">2 318 16820,'-1'31'2281,"0"-9"-1190,1-1-1,6 37 1,-6-52-1022,1-1 0,1 0 1,-1 0-1,1 0 0,0 0 0,0 0 1,0 0-1,1 0 0,0-1 0,0 1 1,0-1-1,0 0 0,1 0 1,0 0-1,8 7 0,-9-9-16,1 0 0,-1 0 0,1 0 0,0-1 0,0 1 0,0-1 0,0 0 0,0 0 1,0-1-1,0 1 0,1-1 0,-1 0 0,0 0 0,0 0 0,0-1 0,0 1 0,0-1 0,0 0 0,0 0 0,0 0 0,0-1 0,0 1 0,6-5 0,6-3 110,-1 0-1,0-2 1,-1 1-1,15-15 1,-7 4 28,0-1 1,-2-1-1,22-32 1,42-81 59,-74 120-299,-10 16 47,0 0 0,0 0-1,0 0 1,0 1 0,0-1 0,0 0 0,0 0 0,0 0 0,1 0 0,-1 0 0,0 0 0,0 0 0,0 0 0,0 0 0,0 0 0,0 0 0,0 0 0,0 0 0,0 0 0,0 0 0,0 0 0,0 0 0,0 1 0,0-1 0,0 0 0,0 0 0,0 0 0,0 0 0,0 0 0,1 0 0,-1 0 0,0 0 0,0 0 0,0 0-1,0 0 1,0 0 0,0 0 0,0 0 0,0 0 0,0 0 0,0 0 0,0 0 0,0 0 0,0 0 0,1 0 0,-1 0 0,0 0 0,0 0 0,0 0 0,0-1 0,0 1 0,0 0 0,0 0 0,0 0 0,0 0 0,0 0 0,0 0 0,0 0 0,0 0 0,0 0 0,-6 27-120,2-10 84,4-13 21,-3 8 0,1 0-1,1 1 0,0-1 0,1 14 0,0-24 29,0 0-1,1 1 1,-1-1 0,1 0-1,-1 1 1,1-1 0,0 0 0,0 0-1,0 0 1,0 1 0,0-1-1,3 2 1,-3-3 3,0 0 1,0 0-1,0 0 1,0 0-1,1 0 0,-1-1 1,0 1-1,0-1 0,1 1 1,-1-1-1,1 1 0,-1-1 1,1 0-1,-1 1 0,0-1 1,1 0-1,-1 0 1,1 0-1,-1 0 0,1 0 1,-1-1-1,2 1 0,7-3 47,0 1-1,-1-1 1,1-1-1,-1 0 1,0 0-1,11-7 0,51-38 226,-55 37-217,58-46 124,-35 26-328,44-26 1,-83 57 121,1 0-1,0 1 1,0-1 0,0 1 0,0-1-1,0 1 1,0 0 0,-1-1 0,1 1-1,0 0 1,0-1 0,0 1 0,0 0 0,0 0-1,1 0 1,-1 0 0,1 0 0,-2 1 4,1-1 1,-1 0-1,0 0 1,1 1-1,-1-1 1,0 0-1,1 1 1,-1-1-1,0 0 1,0 1-1,1-1 1,-1 1 0,0-1-1,0 1 1,0-1-1,1 0 1,-1 1-1,0-1 1,0 1-1,0-1 1,0 1-1,0-1 1,0 1-1,0-1 1,0 1 0,-1 6-35,0 0 0,-1-1 0,1 1 0,-3 5 0,1-3 50,-3 10 1,3-11 47,1-1-1,0 1 0,0-1 0,0 1 1,1 0-1,0 0 0,1 0 0,0 9 1,0-16-43,0-1 1,0 1 0,0-1 0,0 0 0,0 1 0,0-1 0,1 0 0,-1 1 0,0-1 0,0 1 0,0-1 0,0 0-1,1 1 1,-1-1 0,0 0 0,0 1 0,1-1 0,-1 0 0,0 0 0,0 1 0,1-1 0,-1 0 0,0 0 0,1 1-1,-1-1 1,1 0 0,-1 0 0,0 0 0,1 0 0,-1 1 0,0-1 0,1 0 0,-1 0 0,1 0 0,0 0 0,16-8 326,13-18 53,8-17-318,-2-2 0,40-65 0,-54 76-396,-9 19-21,-13 15 334,0 0 1,1 0 0,-1 0-1,0 0 1,0 0 0,0 0-1,0 0 1,1 0-1,-1 0 1,0 0 0,0 0-1,0 0 1,0 0 0,0 0-1,1 0 1,-1 0 0,0 0-1,0 1 1,0-1-1,0 0 1,0 0 0,1 0-1,-1 0 1,0 0 0,0 0-1,0 0 1,0 0-1,0 1 1,0-1 0,0 0-1,1 0 1,-1 0 0,0 0-1,0 0 1,0 1-1,0-1 1,0 0 0,0 0-1,0 0 1,0 0 0,0 1-1,0-1 1,0 0-1,0 0 1,0 0 0,0 0-1,0 0 1,0 1 0,-3 33-447,1-22 486,0 1-65,0 4 3,0 1 1,0 0-1,2 0 0,0 0 1,5 31-1,2-37-419,-7-12 436,0 0 0,0 1 0,1-1 1,-1 0-1,0 0 0,0 0 0,1 0 0,-1 0 0,0 0 0,0 0 0,1 0 0,-1 0 0,0 0 0,0 0 0,1 0 0,-1 0 0,0 0 0,0 0 0,0 0 0,1 0 0,-1 0 0,0 0 0,0 0 0,1 0 0,-1-1 0,0 1 0,0 0 0,0 0 0,1 0 0,-1 0 0,1-2-9,1 1 0,-1-1 0,0 1 0,0-1 0,0 0 0,0 1 0,-1-1 0,1 0 0,0 1 0,-1-1 0,1-3 0,4-22-179,-1-5-61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5"/>
    </inkml:context>
    <inkml:brush xml:id="br0">
      <inkml:brushProperty name="width" value="0.05" units="cm"/>
      <inkml:brushProperty name="height" value="0.05" units="cm"/>
    </inkml:brush>
  </inkml:definitions>
  <inkml:trace contextRef="#ctx0" brushRef="#br0">301 89 22381,'2'-5'250,"0"0"1,-1 0-1,1 0 0,-1 0 1,-1-1-1,1 1 1,-1 0-1,0 0 0,0 0 1,-1-6-1,1 9-204,-1 1-1,1-1 1,0 1-1,-1 0 1,1-1 0,-1 1-1,1 0 1,-1 0-1,0-1 1,0 1-1,1 0 1,-1 0 0,0 0-1,0 0 1,0 0-1,0 0 1,-2-1-1,1 1 26,1 1-1,-1-1 0,0 1 0,1-1 0,-1 1 0,0 0 0,1 0 0,-1-1 0,0 1 0,1 1 0,-1-1 1,0 0-1,1 0 0,-1 1 0,0-1 0,1 0 0,-1 1 0,-2 1 0,-4 2 1,0 0-1,0 1 0,0 0 1,0 1-1,1-1 0,0 2 1,0-1-1,0 1 0,-7 10 1,-7 9-68,-21 39 0,20-28-7,-32 74 0,46-89 5,0-1 0,2 2 0,0-1-1,2 1 1,-3 27 0,7-46-3,0 1 0,0-1 0,0 1 0,1-1 0,-1 1 0,1-1 0,0 0 0,0 1 0,0-1 0,1 0 0,0 0 0,0 0 0,4 7 0,-4-8 2,1 0 0,-1-1 0,1 1 0,0-1 1,-1 1-1,1-1 0,0 0 0,1 0 0,-1 0 0,0-1 0,0 1 0,1-1 0,-1 0 0,1 0 0,-1 0 0,1 0 0,3 0 0,4 0 15,-1-1-1,0 0 1,1-1-1,-1 0 0,0 0 1,0-1-1,0 0 1,0-1-1,0 0 1,0-1-1,-1 0 1,0 0-1,1-1 0,-2 0 1,1-1-1,0 0 1,-1 0-1,-1-1 1,1 0-1,-1-1 0,0 1 1,6-10-1,-11 14 4,0 1 0,-1-2 0,1 1 0,-1 0 0,0 0 0,0 0 0,0-1 0,0 1 0,-1 0 0,1-1 0,-1 1-1,0 0 1,0-1 0,0 1 0,0-1 0,-1 1 0,1 0 0,-1-1 0,-2-5 0,2 7-9,0 1 0,0-1-1,0 0 1,0 0 0,0 0 0,-1 1 0,1-1 0,-1 0-1,0 1 1,1-1 0,-1 1 0,0 0 0,0 0 0,0 0-1,0 0 1,0 0 0,0 0 0,0 0 0,0 0 0,0 1 0,0-1-1,0 1 1,0 0 0,-1 0 0,1-1 0,0 1 0,0 1-1,0-1 1,-1 0 0,1 0 0,-3 2 0,-1-1 0,1 1 0,-1 0 0,1 0 0,0 0 0,0 1 1,0-1-1,-7 6 0,10-7-11,0 0 0,1 0-1,0 1 1,-1-1 0,1 0 0,-1 0 0,1 1 0,0-1-1,0 1 1,0-1 0,0 1 0,0-1 0,0 1 0,0 0-1,1 0 1,-1-1 0,1 1 0,-1 0 0,1 0 0,0 0-1,-1-1 1,1 1 0,0 0 0,0 0 0,0 0 0,1 3 0,0-4 1,-1 1 1,1-1 0,0 0 0,0 0 0,0 1 0,0-1 0,0 0-1,0 0 1,0 0 0,0 0 0,0 0 0,0 0 0,1-1 0,-1 1-1,0 0 1,1-1 0,-1 1 0,0-1 0,1 1 0,-1-1 0,1 1-1,-1-1 1,1 0 0,-1 0 0,1 0 0,-1 0 0,1 0 0,-1 0-1,3-1 1,5 1-7,-1-2 0,1 1-1,15-6 1,5-3 9,0-1-1,47-28 1,49-39-7,-88 54-47,-19 16 4,-18 8 43,1-1 1,-1 1 0,0 0-1,1 0 1,-1 0-1,0 0 1,1 0 0,-1 0-1,0 0 1,1 0-1,-1 0 1,0 0 0,1 0-1,-1 0 1,0 0-1,1 1 1,-1-1 0,0 0-1,1 0 1,-1 0-1,0 0 1,1 1-1,-1-1 1,0 0 0,0 0-1,1 1 1,-1 1-7,1-1 0,-1 1 0,0 0 0,0-1 0,0 1 0,0 0 0,0-1 0,0 1 0,-1 0 0,1-1 0,-1 1 0,1 0 0,-1-1-1,1 1 1,-1-1 0,-2 4 0,-27 56-159,19-41 54,0 0 1,2 0-1,0 1 0,2 1 1,-7 29-1,13-50 53,1 0-1,0 0 0,0 0 0,-1 0 1,1 0-1,0 0 0,0 1 1,0-1-1,0 0 0,0 0 0,1 0 1,-1 0-1,0 0 0,0 0 1,1 0-1,-1 0 0,1 0 1,-1 0-1,1 0 0,-1 0 0,1 0 1,-1 0-1,1 0 0,1 1 1,0-1-13,-1-1 1,0 0-1,1 1 1,-1-1 0,0 0-1,1 1 1,-1-1-1,0 0 1,1 0 0,-1 0-1,0-1 1,1 1-1,-1 0 1,1 0 0,-1-1-1,3 0 1,4-2-175,0-1 1,0 0 0,0-1 0,15-10-1,13-17-611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6"/>
    </inkml:context>
    <inkml:brush xml:id="br0">
      <inkml:brushProperty name="width" value="0.05" units="cm"/>
      <inkml:brushProperty name="height" value="0.05" units="cm"/>
    </inkml:brush>
  </inkml:definitions>
  <inkml:trace contextRef="#ctx0" brushRef="#br0">140 1 18756,'-67'136'4854,"49"-93"-4029,3 1-1,-13 57 1,24-83-706,1 0 1,1 0-1,0 1 0,1-1 1,1 1-1,1-1 0,1 1 0,6 29 1,-7-43-111,1-1 1,0 1 0,-1 0-1,1-1 1,1 1 0,-1-1-1,1 1 1,0-1 0,0 0-1,0 0 1,0-1-1,1 1 1,7 6 0,-9-9-2,0 0 0,0 0 1,1 0-1,-1 0 1,1 0-1,-1 0 0,1 0 1,-1-1-1,1 1 0,-1-1 1,1 0-1,-1 0 0,1 0 1,0 0-1,-1 0 1,1-1-1,-1 1 0,1-1 1,-1 0-1,1 1 0,-1-1 1,0 0-1,1-1 0,-1 1 1,0 0-1,0-1 0,0 1 1,3-3-1,-1 1 38,-1 0-1,0 0 1,0 0-1,-1 0 1,1-1-1,-1 1 1,1-1 0,-1 1-1,0-1 1,-1 0-1,1 0 1,0 0-1,-1 0 1,0 0-1,0 0 1,0-7 0,0 9-29,-1 0 0,0 0 0,0 0 1,-1 0-1,1 0 0,0 0 0,-1 0 0,1 0 1,-1 0-1,1 0 0,-1 0 0,0 0 1,0 1-1,0-1 0,0 0 0,0 0 1,0 1-1,-1-1 0,1 1 0,0-1 1,-1 1-1,1 0 0,-1-1 0,0 1 1,1 0-1,-1 0 0,0 0 0,0 0 1,0 1-1,0-1 0,1 0 0,-1 1 1,0-1-1,0 1 0,0 0 0,-3-1 1,1 1-22,1 0 0,-1 0 0,1 0 1,-1 1-1,0-1 0,1 1 1,-6 1-1,8-1-1,0-1 0,0 0 1,0 0-1,1 1 0,-1-1 1,0 0-1,0 1 0,0-1 1,0 1-1,1-1 0,-1 1 1,0-1-1,0 1 0,1 0 1,-1-1-1,0 1 0,1 0 1,-1 0-1,1-1 0,-1 1 1,1 0-1,-1 0 0,1 0 1,0 0-1,-1 0 0,1-1 1,0 1-1,0 0 0,0 0 1,0 0-1,0 0 0,0 1 0,0-1 3,0-1-1,0 1 1,1-1-1,-1 1 1,0-1-1,1 1 1,-1-1-1,0 0 1,1 1-1,-1-1 0,1 1 1,-1-1-1,1 0 1,-1 1-1,1-1 1,-1 0-1,1 0 1,-1 1-1,1-1 1,0 0-1,-1 0 0,1 0 1,-1 0-1,1 0 1,-1 0-1,1 0 1,0 0-1,-1 0 1,1 0-1,0 0 0,20-3-12,-7 0 5,0-2-1,0 0 1,-1 0 0,25-15 0,48-37-52,-63 41 49,-6 8-1,-17 8 14,0 1-1,1-1 1,-1 0 0,0 0-1,0 0 1,0 0 0,1 1-1,-1-1 1,0 0 0,0 0 0,0 0-1,0 0 1,0 1 0,0-1-1,1 0 1,-1 0 0,0 1-1,0-1 1,0 0 0,0 0-1,0 1 1,0-1 0,0 0 0,0 0-1,0 1 1,0-1 0,0 0-1,0 0 1,0 0 0,0 1-1,0-1 1,0 0 0,0 0 0,0 1-1,-1-1 1,1 0 0,0 1-1,-16 33 43,12-27-10,-7 16 71,0 0-1,-8 27 1,16-40-246,0 1-1,1-1 1,0 1 0,0 0-1,1 0 1,1 0 0,0 16 0,1-25 114,-1 0 1,0 0 0,0 0 0,1 0 0,-1 0 0,1 0 0,0-1-1,-1 1 1,1 0 0,0 0 0,0-1 0,0 1 0,0 0-1,0-1 1,1 1 0,-1-1 0,2 2 0,16 4-324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355"/>
    </inkml:context>
    <inkml:brush xml:id="br0">
      <inkml:brushProperty name="width" value="0.05" units="cm"/>
      <inkml:brushProperty name="height" value="0.05" units="cm"/>
    </inkml:brush>
  </inkml:definitions>
  <inkml:trace contextRef="#ctx0" brushRef="#br0">198 15 15107,'1'-1'91,"-1"0"0,0 1 0,0-1 0,0 1 0,0-1-1,0 1 1,0-1 0,0 0 0,0 1 0,0-1 0,0 1 0,0-1-1,0 1 1,-1-1 0,1 1 0,0-1 0,0 0 0,-1 1 0,1-1-1,0 1 1,0 0 0,-1-1 0,1 1 0,-1-1 0,0 0 0,-8 10 1550,-10 25 22,19-32-1586,-19 42 596,3 0 0,2 1 0,1 0 0,3 1 0,-8 84 0,16-120-580,2-6-71,-1-1 1,1 0 0,-1 1-1,1-1 1,0 1 0,0-1-1,0 0 1,1 1 0,-1-1-1,1 1 1,0-1-1,2 6 1,-3-9-28,0 0 0,1 0 0,-1 0 0,0 0 0,0 0 0,1 0 0,-1 0-1,0 0 1,0 0 0,0-1 0,1 1 0,-1 0 0,0 0 0,0 0 0,1 0 0,-1 0 0,0 0 0,0-1 0,0 1 0,1 0-1,-1 0 1,0 0 0,0-1 0,0 1 0,0 0 0,0 0 0,1 0 0,-1-1 0,0 1 0,0 0 0,0 0 0,0-1 0,0 1-1,0 0 1,0 0 0,0-1 0,0 1 0,0 0 0,0 0 0,0-1 0,0 1 0,0 0 0,0 0 0,0-1 0,2-14-175,-2 2 83,0-1 1,-1 1-1,-1-1 1,-1 1-1,1 0 0,-2 0 1,-5-14-1,-44-85 152,47 101 23,1-6 108,5 17-173,0 0 0,0-1 0,0 1 0,0-1 0,0 1 0,0 0 0,0-1 0,0 1 0,0 0 0,1-1 0,-1 1 0,0 0 0,0-1 0,0 1 0,0 0 0,1-1 0,-1 1 0,0 0 0,1-1 0,-1 1 0,0 0 0,0 0 0,1-1 0,2 0 35,0 0-1,-1 1 0,1-1 1,0 1-1,0 0 1,0 0-1,-1 0 0,1 0 1,4 0-1,64 7 326,-34-3-1007,0-2 0,42-2 1,-67-2 305,-11 0-115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7"/>
    </inkml:context>
    <inkml:brush xml:id="br0">
      <inkml:brushProperty name="width" value="0.05" units="cm"/>
      <inkml:brushProperty name="height" value="0.05" units="cm"/>
    </inkml:brush>
  </inkml:definitions>
  <inkml:trace contextRef="#ctx0" brushRef="#br0">10 1 21341,'-4'25'1576,"1"3"-1248,0-3-144,3 0 592,3 6-344,3 1-256,1-2-128,3-6-584,0-6-360,0-11 752,0-3-152,0-13-120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8"/>
    </inkml:context>
    <inkml:brush xml:id="br0">
      <inkml:brushProperty name="width" value="0.05" units="cm"/>
      <inkml:brushProperty name="height" value="0.05" units="cm"/>
    </inkml:brush>
  </inkml:definitions>
  <inkml:trace contextRef="#ctx0" brushRef="#br0">50 9 18548,'-12'-7'2577,"1"5"-1401,-1 2-560,5 2 2721,0 0-1865,10 3-976,5-1-392,11-1-832,4 0-384,14-3-553,6 0-199,6-3 1184,4-3-432,-3-4-185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9"/>
    </inkml:context>
    <inkml:brush xml:id="br0">
      <inkml:brushProperty name="width" value="0.05" units="cm"/>
      <inkml:brushProperty name="height" value="0.05" units="cm"/>
    </inkml:brush>
  </inkml:definitions>
  <inkml:trace contextRef="#ctx0" brushRef="#br0">237 0 17940,'-10'1'658,"1"0"1,-1 0-1,1 1 0,0 0 1,-18 7-1,-42 21 1593,58-24-1625,4-3-393,0 0-68,1 0 1,-1 0-1,1 0 0,0 1 0,1-1 1,-1 1-1,1 1 0,-1-1 0,1 1 0,-7 9 1,11-14-155,1 1 0,0 0 1,-1-1-1,1 1 0,0 0 0,-1-1 1,1 1-1,0 0 0,-1-1 1,1 1-1,0 0 0,0 0 0,0-1 1,0 1-1,0 0 0,0-1 1,0 1-1,0 0 0,0 0 0,0-1 1,0 1-1,1 0 0,-1 0 1,0-1-1,0 1 0,1 0 1,-1-1-1,0 1 0,1-1 0,-1 1 1,1 0-1,-1-1 0,1 1 1,-1-1-1,1 1 0,-1-1 0,1 1 1,0-1-1,-1 0 0,1 1 1,0-1-1,-1 0 0,1 1 0,0-1 1,-1 0-1,1 0 0,1 1 1,5 0 7,0 1 1,0-1-1,14 1 1,-15-1-3,84 2 40,25 2-92,-99-3 6,1 1 0,-1 0-1,0 1 1,28 11 0,-42-15 21,0 1 1,0 0-1,0 0 0,1 0 0,-1 0 0,0 0 0,0 0 1,0 1-1,-1-1 0,1 1 0,0 0 0,0-1 0,-1 1 1,1 0-1,-1 0 0,0 0 0,1 0 0,-1 0 0,0 0 1,0 0-1,0 0 0,-1 0 0,1 1 0,0-1 1,-1 0-1,0 1 0,1-1 0,-1 3 0,-1-1 5,0 1-1,0-1 1,0 0-1,-1 0 1,1 1-1,-1-1 0,0 0 1,-1-1-1,1 1 1,0 0-1,-1-1 1,0 1-1,0-1 1,-4 4-1,-14 12-130,1-1 0,-2 0-1,-1-2 1,0-1 0,0-1 0,-2 0-1,0-2 1,-33 11 0,53-21-23,0-1 0,0 0 0,0 0 0,0 0 0,0 0 0,0-1 0,-8-1 1,12 1 129,-1 0 0,1 0 0,-1-1 0,1 1 0,-1 0 0,1-1 0,-1 0 0,1 1 0,0-1 1,-1 0-1,1 0 0,0 0 0,0 0 0,-1 0 0,1 0 0,0 0 0,0 0 0,0 0 0,0 0 1,1-1-1,-1 1 0,0 0 0,0-1 0,1 1 0,-1 0 0,1-1 0,-1-2 0,-4-27-554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50"/>
    </inkml:context>
    <inkml:brush xml:id="br0">
      <inkml:brushProperty name="width" value="0.05" units="cm"/>
      <inkml:brushProperty name="height" value="0.05" units="cm"/>
    </inkml:brush>
  </inkml:definitions>
  <inkml:trace contextRef="#ctx0" brushRef="#br0">79 1 18444,'-7'14'495,"1"1"0,1-1-1,0 1 1,1 1 0,1-1 0,0 0 0,2 1 0,-1 0-1,2 19 1,3 12-140,16 80 0,-10-80-396,4 74 0,-16-92-433,3-28 461,0-1 0,0 0 0,0 0 1,0 0-1,-1 1 0,1-1 0,0 0 0,0 0 1,0 0-1,0 1 0,0-1 0,0 0 0,0 0 0,0 0 1,-1 0-1,1 1 0,0-1 0,0 0 0,0 0 0,0 0 1,-1 0-1,1 0 0,0 0 0,0 0 0,0 1 0,-1-1 1,1 0-1,0 0 0,0 0 0,0 0 0,-1 0 1,1 0-1,0 0 0,0 0 0,-1 0 0,-8-13-323,0-12 140,1-1 0,1 0 1,1-1-1,-3-33 0,2 17 126,5 33 63,-6-38 147,-4-81 1,12 127-134,-1 1 0,1-1 0,0 0 0,0 0 0,1 0 0,-1 1 0,0-1 0,1 0 0,-1 1 0,1-1 0,-1 0 0,1 1 0,0-1 0,-1 0 0,1 1 0,0-1 0,0 1 0,0 0 0,2-2 0,-2 2-6,0 1 0,0-1 1,0 1-1,0-1 1,0 1-1,1 0 1,-1 0-1,0 0 1,0-1-1,0 1 1,1 0-1,-1 0 1,0 1-1,0-1 1,0 0-1,1 0 1,-1 0-1,0 1 1,0-1-1,0 1 0,1 0 1,8 4-8,0 1 1,0 0-1,-1 1 0,14 12 1,-15-12 14,26 22-74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4.896"/>
    </inkml:context>
    <inkml:brush xml:id="br0">
      <inkml:brushProperty name="width" value="0.05" units="cm"/>
      <inkml:brushProperty name="height" value="0.05" units="cm"/>
    </inkml:brush>
  </inkml:definitions>
  <inkml:trace contextRef="#ctx0" brushRef="#br0">472 65 17620,'-5'-8'781,"4"5"-545,0-1 0,-1 1 1,0 0-1,0-1 0,0 1 1,0 0-1,0 0 0,-1 1 1,1-1-1,-1 0 0,0 1 1,0 0-1,0-1 0,0 1 1,0 0-1,0 1 0,0-1 0,-1 0 1,1 1-1,-1 0 0,-5-2 1,-1 2-15,0 1-1,1-1 1,-1 2 0,0-1 0,0 1 0,1 1 0,-1-1 0,1 2 0,-1-1-1,1 1 1,0 1 0,0 0 0,0 0 0,-9 6 0,-1 2-86,1 0 0,1 1 0,0 1 0,0 1 0,-17 20 1,18-16-129,1 0 0,0 1-1,2 1 1,0 0 0,1 1 0,1 0 0,-13 40 0,21-50-20,0-1-1,1 0 1,0 1 0,1-1-1,0 1 1,1-1-1,0 1 1,3 13 0,-2-17 3,1-1 1,0 1-1,0-1 1,1 0-1,0 0 1,0 0-1,1 0 1,0 0-1,0-1 1,0 1-1,1-1 1,0 0-1,7 6 1,-5-7 2,-1-1-1,1 1 1,-1-1 0,1-1-1,0 0 1,1 0 0,-1 0-1,0-1 1,1 1 0,0-2-1,-1 1 1,1-1 0,0-1-1,0 1 1,-1-1 0,1-1-1,0 1 1,0-1 0,-1-1-1,13-3 1,-13 4 15,0-1 1,-1 0-1,1-1 0,-1 1 1,0-1-1,1 0 1,-1-1-1,-1 0 0,1 0 1,-1 0-1,1 0 0,-1-1 1,0 0-1,-1 0 1,1 0-1,-1-1 0,0 1 1,0-1-1,-1 0 0,0 0 1,0 0-1,0-1 1,2-10-1,-4 14 4,-1 1 1,1 0-1,-1 0 1,0 0-1,0-1 1,0 1-1,-1 0 0,1 0 1,0 0-1,-1-1 1,1 1-1,-1 0 1,0 0-1,0 0 0,0 0 1,0 0-1,0 0 1,0 0-1,0 1 1,-1-1-1,1 0 0,-1 1 1,1-1-1,-4-2 1,2 2-5,0 0-1,0 0 1,0 1 0,-1 0 0,1-1-1,0 1 1,-1 0 0,1 1 0,0-1-1,-1 0 1,1 1 0,-1 0 0,1 0-1,-1 0 1,-4 1 0,-1 3-131,21-5-5,12-8 103,0-2 0,-1-1 1,0-1-1,0-1 0,22-18 0,9-5 27,-53 36-6,-1 1 1,1-1 0,-1 1-1,1-1 1,-1 1 0,1 0-1,0-1 1,-1 1 0,1 0-1,-1 0 1,1-1 0,0 1-1,-1 0 1,1 0 0,0 0-1,-1 0 1,1 0 0,0 0-1,-1 0 1,1 0 0,0 0-1,-1 0 1,1 0 0,0 0-1,-1 1 1,2-1 0,-1 1-2,0 0 1,-1 0 0,1 0 0,-1 0-1,1 0 1,-1-1 0,1 1 0,-1 0 0,0 0-1,1 0 1,-1 0 0,0 0 0,0 0-1,0 0 1,0 2 0,0 8-19,0-1 1,-4 20-1,2-22 15,-8 47 48,6-34 37,0-1 0,1 1 0,1-1 1,1 33-1,2-51-253,-1 1 0,1 0 0,-1-1-1,1 1 1,0 0 0,0-1 0,0 1 0,1-1 0,-1 1 0,0-1-1,1 0 1,0 1 0,-1-1 0,1 0 0,0 0 0,0 0-1,0 0 1,1-1 0,-1 1 0,4 2 0,-1-4-544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6.008"/>
    </inkml:context>
    <inkml:brush xml:id="br0">
      <inkml:brushProperty name="width" value="0.05" units="cm"/>
      <inkml:brushProperty name="height" value="0.05" units="cm"/>
    </inkml:brush>
  </inkml:definitions>
  <inkml:trace contextRef="#ctx0" brushRef="#br0">12 336 16115,'-5'44'1884,"2"-32"-1674,1 1 1,1 0-1,0-1 0,1 1 0,1 0 1,0-1-1,0 1 0,1-1 0,5 18 1,-5-26-158,-1 1-1,1-2 1,-1 1 0,1 0 0,0 0 0,0 0 0,1-1 0,-1 0 0,1 1 0,0-1 0,0 0 0,4 3 0,-6-5-7,1 0 0,-1-1 0,1 1 0,0 0 0,0-1 0,-1 0 0,1 1 0,0-1 0,0 0 0,0 0 0,0 0 0,-1 0 0,1 0 0,0 0 1,0 0-1,0-1 0,-1 1 0,1-1 0,0 1 0,0-1 0,-1 0 0,1 0 0,-1 0 0,1 1 0,0-2 0,-1 1 0,0 0 0,1 0 0,-1 0 0,0-1 0,2-1 0,12-12 336,0-1 0,-1-1 0,-1 0-1,11-20 1,42-80 780,-58 101-1093,19-34 148,-27 50-215,0 0 0,0 0 0,0 0-1,0 0 1,0 0 0,1 0 0,-1 0 0,0-1-1,0 1 1,0 0 0,0 0 0,0 0 0,0 0-1,0 0 1,0 0 0,0 0 0,0 0 0,0 0 0,0 0-1,1 0 1,-1 0 0,0-1 0,0 1 0,0 0-1,0 0 1,0 0 0,0 0 0,0 0 0,0 0-1,1 0 1,-1 0 0,0 0 0,0 0 0,0 0 0,0 0-1,0 0 1,0 0 0,0 0 0,1 0 0,-1 0-1,0 0 1,0 0 0,0 0 0,0 1 0,0-1-1,0 0 1,0 0 0,0 0 0,0 0 0,1 0-1,-1 0 1,0 0 0,0 0 0,0 0 0,0 0 0,0 0-1,0 1 1,2 9 31,-2 11-22,-5 28-3,3-29-16,-1 1 0,2 0 1,1 0-1,4 37 1,-4-56-10,1-1 0,-1 1 0,0-1-1,1 1 1,-1-1 0,1 1 0,0-1 0,-1 1 0,1-1 0,0 1 0,0-1 0,0 0 0,2 3 0,-2-4-2,-1 0 0,1 1 1,-1-1-1,1 0 0,-1 0 1,1 1-1,-1-1 0,1 0 1,-1 0-1,1 0 0,0 0 1,-1 0-1,1 0 0,-1 0 1,1 0-1,-1 0 0,1 0 1,0 0-1,-1 0 0,1-1 1,-1 1-1,1 0 0,-1 0 1,1-1-1,0 1 0,3-3-89,-1 0-1,1 0 0,-1-1 1,0 1-1,0 0 0,0-1 0,0 0 1,2-5-1,18-32-725,-3-1-1,27-72 1,16-95-335,-50 162 1149,-7 25 154,-4 13 243,-2 13 134,-13 47 728,-17 134 1316,27-160-2285,2 0 0,1 0 1,1 0-1,1 0 0,8 37 1,-8-53-238,0 0 1,1 0-1,0-1 1,0 1-1,1-1 1,5 8-1,-7-16 113,-3-7-67,-4-9 15,-15-30 133,12 30-169,0-1-1,2 0 1,-8-28 0,14 45-62,0-1 1,-1 0-1,1 1 1,0-1 0,0 0-1,1 1 1,-1-1-1,0 1 1,0-1 0,0 0-1,0 1 1,0-1-1,1 1 1,-1-1-1,0 1 1,0-1 0,1 1-1,-1-1 1,1 1-1,-1-1 1,0 1 0,1-1-1,-1 1 1,1 0-1,-1-1 1,1 1 0,-1-1-1,1 1 1,-1 0-1,1 0 1,-1-1-1,1 1 1,-1 0 0,2 0-1,24-4-40,-17 3 22,15-3-33,0 0-1,0-2 1,0-1-1,-1 0 1,0-2 0,37-20-1,-37 8 30,-19 11 57,-5 9-30,1 1 0,-1 0 1,1 0-1,-1-1 0,1 1 0,-1 0 1,0 0-1,1 0 0,-1 0 0,1 0 1,-1 0-1,1 0 0,-1 0 0,0 0 1,1 0-1,-1 0 0,1 0 0,-1 0 1,1 0-1,-1 0 0,0 1 0,1-1 1,-1 1-1,-6 1 0,1 1 0,1 0 1,-1 0-1,0 0 0,1 1 1,-1 0-1,1 0 0,0 0 1,0 1-1,1-1 0,-7 9 1,6-6-3,1-1 1,-1 0-1,1 1 1,1 0 0,-1 0-1,1 0 1,0 0 0,1 0-1,-3 12 1,4-17-1,1-1 0,0 0 0,0 0 1,0 0-1,0 0 0,0 0 0,0 1 1,0-1-1,0 0 0,0 0 0,1 0 0,-1 0 1,0 0-1,1 0 0,-1 1 0,1-1 0,-1 0 1,1 0-1,-1 0 0,1 0 0,0-1 1,0 1-1,-1 0 0,1 0 0,0 0 0,0-1 1,0 1-1,0 0 0,0-1 0,0 1 0,0-1 1,0 1-1,0-1 0,0 1 0,0-1 1,0 0-1,1 1 0,-1-1 0,0 0 0,0 0 1,0 0-1,2 0 0,6 0-1,-1-1 0,1 1 0,0-2 0,12-2 0,-15 2 0,51-12-26,42-8 42,-88 20-9,0 1 0,-1 0 0,1 1 0,0 1 1,0-1-1,-1 2 0,15 2 0,-25-4 12,1 1 1,-1-1-1,1 0 0,-1 0 1,0 0-1,1 0 0,-1 0 1,1 0-1,-1 0 0,1 0 0,-1 0 1,1-1-1,-1 1 0,0 0 1,1 0-1,-1 0 0,1 0 0,-1-1 1,0 1-1,1 0 0,-1 0 1,0-1-1,1 1 0,-1 0 1,0-1-1,1 1 0,-1 0 0,0-1 1,1 0-1,5-17 409,-5-28 325,-1 38-525,-1-19 547,0 1 0,-10-51 0,13 77-879,0 0 1,0 1-1,0-1 0,0 0 0,0 1 1,0 0-1,0-1 0,0 1 0,0 0 0,-1 0 1,1 0-1,2 2 0,11 4-1484,30 3-1678,-30-9 2186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7.070"/>
    </inkml:context>
    <inkml:brush xml:id="br0">
      <inkml:brushProperty name="width" value="0.05" units="cm"/>
      <inkml:brushProperty name="height" value="0.05" units="cm"/>
    </inkml:brush>
  </inkml:definitions>
  <inkml:trace contextRef="#ctx0" brushRef="#br0">0 69 16452,'0'-1'49,"0"1"0,1 0 0,-1 0 0,0 0 0,0 0 0,0 0 0,0 0 0,0 0 1,0 0-1,0 0 0,0 0 0,0-1 0,0 1 0,0 0 0,1 0 0,-1 0 0,0 0 1,0 0-1,0 0 0,0 0 0,0 0 0,0 0 0,0 0 0,0 0 0,1 0 1,-1 0-1,0 0 0,0 0 0,0 0 0,0 0 0,0 0 0,0 0 0,0 0 0,0 0 1,1 0-1,-1 0 0,0 0 0,0 0 0,0 0 0,0 0 0,0 1 0,0-1 0,0 0 1,0 0-1,0 0 0,0 0 0,1 0 0,-1 0 0,0 0 0,0 0 0,0 0 1,0 1-1,4 8 1956,1 19 561,-4-22-2100,1 4-190,-1 0-197,0 0 0,1-1 1,0 0-1,1 1 1,0-1-1,0 0 1,1 0-1,8 14 1,-11-22-59,0 0 0,-1-1 1,1 1-1,0 0 1,0 0-1,0-1 0,0 1 1,0 0-1,0-1 0,0 1 1,0-1-1,0 1 0,0-1 1,0 1-1,0-1 1,1 0-1,-1 0 0,0 1 1,0-1-1,0 0 0,0 0 1,0 0-1,3-1 0,-1 0 37,-1 0-1,1 0 1,0 0-1,-1 0 1,1 0-1,-1-1 1,1 1-1,-1-1 1,4-3-1,4-6 229,0 0-1,0 0 1,8-14-1,-14 19-126,21-33 607,-18 27-504,0 1-1,0 0 1,1 0-1,10-9 1,-18 19-249,1 1 0,-1-1 0,0 1 1,1 0-1,-1-1 0,0 1 0,1-1 0,-1 1 0,1 0 0,-1 0 1,1-1-1,-1 1 0,1 0 0,-1 0 0,1 0 0,-1-1 0,1 1 0,-1 0 1,1 0-1,-1 0 0,1 0 0,-1 0 0,1 0 0,-1 0 0,1 0 1,-1 0-1,1 0 0,-1 0 0,1 1 0,-1-1 0,1 0 0,0 1 0,0 0-1,0 0 0,0 0 0,-1 0 0,1 0 0,0 0 1,-1 0-1,1 0 0,-1 0 0,1 1 0,-1-1 0,0 0 1,1 2-1,4 49 14,-5-41 10,1 8-17,-1-12-6,1 1 1,0-1-1,2 13 0,-3-19-11,1-1-1,-1 0 1,0 1-1,0-1 1,0 0-1,0 1 1,0-1-1,0 0 1,1 1-1,-1-1 1,0 0-1,0 0 1,0 1-1,1-1 1,-1 0-1,0 0 1,0 1-1,1-1 1,-1 0-1,0 0 1,1 0-1,-1 0 1,0 1-1,0-1 1,1 0-1,-1 0 1,0 0-1,1 0 1,-1 0-1,0 0 1,1 0-1,-1 0 1,0 0-1,1 0 1,-1 0-1,0 0 1,1 0-1,-1 0 1,0 0-1,1 0 1,-1 0-1,0-1 1,1 1-1,-1 0 1,0 0-1,1 0 1,-1 0-1,0-1 0,1 1 1,11-12 66,-12 12-68,14-18 119,0-2 0,19-38 0,10-13 92,-43 70-209,0 1-1,0-1 1,0 1-1,1 0 1,-1-1-1,0 1 0,0 0 1,1-1-1,-1 1 1,0 0-1,0-1 1,1 1-1,-1 0 1,0-1-1,1 1 1,-1 0-1,1 0 0,-1 0 1,0-1-1,1 1 1,-1 0-1,1 0 1,-1 0-1,0 0 1,1 0-1,-1 0 1,2 0-1,2 10 14,-2 22-39,-2-29 15,0 79-881,0-82 850,0 0 0,0 0 0,0 0 0,0 0 0,0 0 0,0 1-1,0-1 1,0 0 0,0 0 0,1 0 0,-1 0 0,0 0 0,0 0-1,0 0 1,0 1 0,0-1 0,0 0 0,0 0 0,1 0 0,-1 0-1,0 0 1,0 0 0,0 0 0,0 0 0,0 0 0,1 0 0,-1 0-1,0 0 1,0 0 0,0 0 0,0 0 0,1 0 0,-1 0-1,0 0 1,0 0 0,0 0 0,0 0 0,0 0 0,1 0 0,-1 0-1,0 0 1,0 0 0,0 0 0,0 0 0,0 0 0,1 0 0,-1-1-1,0 1 1,0 0 0,0 0 0,0 0 0,0 0 0,0 0 0,0 0-1,1-1 1,6-5-1527,3-3-521,17-15-204,-9 12 937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7.507"/>
    </inkml:context>
    <inkml:brush xml:id="br0">
      <inkml:brushProperty name="width" value="0.05" units="cm"/>
      <inkml:brushProperty name="height" value="0.05" units="cm"/>
    </inkml:brush>
  </inkml:definitions>
  <inkml:trace contextRef="#ctx0" brushRef="#br0">116 124 15843,'12'-34'2827,"-12"32"-2628,1 1-1,-1-1 1,1 0 0,-1 1-1,0-1 1,1 0-1,-1 1 1,0-1 0,0 0-1,0 1 1,-1-1-1,1 0 1,0 1 0,0-1-1,-1 0 1,1 1-1,-1-1 1,-1-1-1,2 3-121,-1 0-1,0 0 1,1 0-1,-1 0 0,0 0 1,1 0-1,-1 0 0,0 0 1,1 1-1,-1-1 0,1 0 1,-1 1-1,0-1 0,1 0 1,-1 1-1,1-1 0,-1 0 1,1 1-1,-1-1 0,1 1 1,-1-1-1,1 1 0,0-1 1,-1 1-1,1 0 0,-15 18 377,14-18-366,-13 18 134,0 2-1,1 0 1,1 0-1,1 1 1,1 1 0,-9 30-1,19-52-212,-1 0 0,1 1 0,0-1 0,-1 1 0,1-1 0,0 0 0,0 1 0,0-1 0,0 1 0,0-1 0,0 1 0,0-1-1,1 0 1,-1 1 0,0-1 0,1 0 0,-1 1 0,1-1 0,0 2 0,0-2-4,0-1 0,0 1 0,0-1 0,0 1 0,0-1 0,0 1 0,0-1 0,1 1 0,-1-1-1,0 0 1,0 0 0,0 0 0,0 0 0,0 0 0,0 0 0,1 0 0,-1 0 0,0 0 0,0 0 0,0-1 0,0 1 0,0 0 0,2-1 0,28-10 5,41-20 1,-52 21 1,1 1 1,-1 1-1,2 1 0,-1 0 0,30-4 0,-51 11 15,1 0 0,-1 0 0,1 0 0,-1 0 0,1 0 0,-1 0 0,1 0-1,-1 0 1,1 0 0,-1 0 0,1 0 0,-1 0 0,0-1 0,1 1-1,-1 0 1,1 0 0,-1 0 0,1-1 0,-1 1 0,0 0 0,1-1 0,-1 1-1,0 0 1,1-1 0,-1 1 0,0-1 0,1 0 0,-7-11 1396,2 5-1239,-9-13 662,10 16-701,0 0 0,0 0 0,0 0 1,1-1-1,0 1 0,0-1 0,-3-8 0,5 12-169,0 0 0,0 0 0,0 0 0,0 0 0,1 1 0,-1-1 0,0 0 0,1 0 1,-1 0-1,0 1 0,1-1 0,-1 0 0,1 1 0,-1-1 0,1 0 0,-1 1 0,1-1 0,-1 0 0,1 1 0,0-1 0,-1 1 0,1-1 0,0 1 0,0 0 1,-1-1-1,1 1 0,0 0 0,1-1 0,30-8-1581,-19 5 590,-4 1 617,0 0 0,-1-1 0,1 0 0,-1 0 0,0-1 0,0 0 0,0 0 0,11-12 0,9-15-760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132"/>
    </inkml:context>
    <inkml:brush xml:id="br0">
      <inkml:brushProperty name="width" value="0.05" units="cm"/>
      <inkml:brushProperty name="height" value="0.05" units="cm"/>
    </inkml:brush>
  </inkml:definitions>
  <inkml:trace contextRef="#ctx0" brushRef="#br0">37 28 15515,'-5'8'525,"1"0"-1,0 1 1,1 0 0,0-1-1,0 1 1,1 0-1,-3 18 1,-1 66 1119,6-84-1453,-1 21-249,1 0 0,8 44 0,-6-59-456,2 0 0,0 0 1,0-1-1,1 1 0,1-1 0,14 25 0,-20-39 533,1 1-1,-1-1 1,0 1 0,1 0-1,-1-1 1,0 1 0,1-1-1,-1 0 1,1 1 0,-1-1 0,1 1-1,-1-1 1,1 0 0,-1 1-1,1-1 1,-1 0 0,1 1 0,0-1-1,-1 0 1,1 0 0,-1 0-1,1 0 1,0 1 0,-1-1-1,1 0 1,0 0 0,0 0 0,1-1 65,-1 1 0,1-1 0,-1 0 0,0 1 0,1-1 1,-1 0-1,0 0 0,0 0 0,0 0 0,0 0 0,2-2 0,4-6 601,0 0 0,9-18 0,-9 16-371,33-52 455,18-25-8,77-160-1,-129 231-137,-6 17-609,0 0-1,0 0 0,0 0 0,0 0 0,0 0 0,0 0 0,0 0 0,0 0 0,0 0 1,0 0-1,0 0 0,0 0 0,0 0 0,-1 0 0,1 0 0,0 0 0,0 0 0,0 0 1,0 0-1,0 0 0,0 0 0,0 0 0,0 0 0,0 0 0,0 0 0,0 0 0,0 0 1,-1 0-1,1 0 0,0 0 0,0 0 0,0 0 0,0 0 0,0 0 0,0 0 0,0 0 1,0 0-1,0 0 0,0-1 0,0 1 0,0 0 0,0 0 0,0 0 0,0 0 1,0 0-1,0 0 0,0 0 0,0 0 0,0 0 0,0 0 0,0 0 0,0 0 0,0 0 1,0-1-1,0 1 0,0 0 0,0 0 0,0 0 0,0 0 0,0 0 0,0 0 0,0 0 1,0 0-1,0 0 0,-2 2 108,0 0 1,0 1-1,1-1 1,-1 1-1,1 0 1,0-1 0,-1 1-1,0 3 1,-6 19 15,1 0 1,1 1-1,1 0 0,2 0 1,0 0-1,2 0 1,2 43-1,1-48-143,1 0-1,1-1 0,0 1 1,2-1-1,0-1 1,1 1-1,1-1 0,1 0 1,1 0-1,14 20 1,-108-175-508,63 106 719,-31-60 0,51 88-193,0 1 0,0-1 0,1 1 0,-1-1 0,0 1 0,1-1 0,0 1 0,-1-1 0,1 1 0,0-1 0,0 0 0,0 1 0,0-1 0,0 0 1,0 1-1,0-1 0,0 1 0,1-1 0,-1 0 0,1 1 0,-1-1 0,1 1 0,0-1 0,-1 1 0,1-1 0,0 1 0,0 0 0,0-1 1,0 1-1,0 0 0,0 0 0,1 0 0,-1 0 0,0 0 0,0 0 0,3-1 0,4-2-164,1 0 0,0 0 0,0 1-1,0 1 1,13-3 0,6-2-440,-4-3 293,-6-1-87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553"/>
    </inkml:context>
    <inkml:brush xml:id="br0">
      <inkml:brushProperty name="width" value="0.05" units="cm"/>
      <inkml:brushProperty name="height" value="0.05" units="cm"/>
    </inkml:brush>
  </inkml:definitions>
  <inkml:trace contextRef="#ctx0" brushRef="#br0">2 105 20516,'-1'4'1625,"8"-7"-1289,0-5-320,14-7 296,8 0-776,13-5 464,-1-2-216,2-4-280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712"/>
    </inkml:context>
    <inkml:brush xml:id="br0">
      <inkml:brushProperty name="width" value="0.05" units="cm"/>
      <inkml:brushProperty name="height" value="0.05" units="cm"/>
    </inkml:brush>
  </inkml:definitions>
  <inkml:trace contextRef="#ctx0" brushRef="#br0">5 59 17332,'-5'-7'1880,"7"-2"-1064,6 1-304,11-2 1121,4 1-353,13 3-424,5 1-216,9 2-776,5 1-592,5 5 728,-3 1-144,1-2-216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957"/>
    </inkml:context>
    <inkml:brush xml:id="br0">
      <inkml:brushProperty name="width" value="0.05" units="cm"/>
      <inkml:brushProperty name="height" value="0.05" units="cm"/>
    </inkml:brush>
  </inkml:definitions>
  <inkml:trace contextRef="#ctx0" brushRef="#br0">5 32 21085,'-3'17'1848,"2"-7"-2000,1-12-8,10-17 1944,3-18-1632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6.520"/>
    </inkml:context>
    <inkml:brush xml:id="br0">
      <inkml:brushProperty name="width" value="0.05" units="cm"/>
      <inkml:brushProperty name="height" value="0.05" units="cm"/>
    </inkml:brush>
  </inkml:definitions>
  <inkml:trace contextRef="#ctx0" brushRef="#br0">52 0 15299,'-24'26'1713,"8"-4"-905,5-6-304,11-2 912,10-1-160,17-6-191,12-1-113,22-6-264,10 0-176,12-3-104,0 1-64,-4-2-416,-5 0-312,-12-1-480,-12 3-280,-24 0 848,-22 2-224,5-13-249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6.907"/>
    </inkml:context>
    <inkml:brush xml:id="br0">
      <inkml:brushProperty name="width" value="0.05" units="cm"/>
      <inkml:brushProperty name="height" value="0.05" units="cm"/>
    </inkml:brush>
  </inkml:definitions>
  <inkml:trace contextRef="#ctx0" brushRef="#br0">500 51 16564,'9'-6'474,"0"0"0,0 0 1,1 1-1,-1 0 0,1 1 1,0 0-1,1 1 0,-1 0 1,0 1-1,1 0 0,-1 0 1,14 0-1,-22 2-439,-1 0 1,1 0-1,0 0 0,0 0 0,-1 0 0,1 1 1,0-1-1,0 0 0,-1 1 0,1-1 0,0 1 1,-1 0-1,1 0 0,0-1 0,-1 1 0,1 0 0,-1 0 1,0 0-1,1 1 0,-1-1 0,0 0 0,0 0 1,1 1-1,-1-1 0,0 1 0,-1-1 0,1 1 1,0-1-1,0 1 0,0 0 0,-1-1 0,1 1 1,-1 0-1,0 0 0,1-1 0,-1 1 0,0 0 1,0 0-1,0-1 0,-1 5 0,0 3-4,-1 1 1,-1 0-1,0-1 0,0 0 1,-1 0-1,0 0 0,-5 9 0,-42 60 77,49-74-102,-40 51 224,-3-1 0,-78 74 0,-117 79 627,171-156-574,-9 8 128,78-59-408,-1 0-1,1 1 1,-1-1 0,1 0 0,-1 1 0,1-1-1,-1 0 1,1 1 0,0-1 0,-1 0 0,1 1-1,0-1 1,-1 1 0,1-1 0,0 1-1,0-1 1,-1 1 0,1-1 0,0 1 0,0-1-1,0 1 1,0-1 0,0 1 0,0-1 0,0 1-1,0 0 1,0-1 0,0 2 0,1-2-2,-1 1 1,1-1-1,0 0 0,0 1 1,-1-1-1,1 1 0,0-1 1,0 0-1,0 0 0,-1 0 1,1 1-1,0-1 0,0 0 1,0 0-1,0 0 0,1 0 1,33-3-21,-1 0 0,38-10 0,20-3-190,-43 10-212,1 2 0,0 2 0,82 8 0,-93 2 78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2.226"/>
    </inkml:context>
    <inkml:brush xml:id="br0">
      <inkml:brushProperty name="width" value="0.05" units="cm"/>
      <inkml:brushProperty name="height" value="0.05" units="cm"/>
    </inkml:brush>
  </inkml:definitions>
  <inkml:trace contextRef="#ctx0" brushRef="#br0">118 172 15147,'1'-1'138,"1"1"0,0-1-1,-1 0 1,1 1 0,-1-1 0,0 0-1,1 0 1,-1 0 0,1 0 0,-1 0-1,0 0 1,0 0 0,0 0 0,0 0-1,0-1 1,0 1 0,0 0 0,0-1-1,0 1 1,0-1 0,-1 1 0,1-1-1,-1 0 1,1 1 0,-1-1 0,0 1-1,1-4 1,1-4 528,-1 0-1,0 0 0,0-17 1,-8-7 908,7 31-1527,-1 0-1,1 0 0,-1 1 1,0-1-1,1 0 0,-1 1 1,0-1-1,0 1 0,0-1 1,0 1-1,-1-1 0,1 1 1,0 0-1,0 0 0,-1-1 1,1 1-1,-2-1 0,0 2-43,5 5-34,1-3 13,-2-8 16,-1 5 6,-1 0 0,1 0-1,0 0 1,0 0 0,0 0-1,0 0 1,-1 0-1,1 1 1,0-1 0,-1 0-1,1 0 1,-1 0-1,1 0 1,-1 1 0,1-1-1,-1 0 1,1 1-1,-1-1 1,0 0 0,1 1-1,-1-1 1,0 1-1,0-1 1,1 1 0,-1-1-1,0 1 1,0-1-1,0 1 1,0 0 0,0 0-1,1-1 1,-1 1-1,0 0 1,-2 0 0,2 0-2,-1 0 0,1 0 1,-1 1-1,1-1 0,-1 1 1,1-1-1,-1 1 0,1-1 0,0 1 1,-1 0-1,1-1 0,0 1 1,0 0-1,-1 0 0,1 0 1,0 0-1,0 0 0,0 0 1,0 1-1,-1 1 0,0 1-23,0 1 0,0 0 1,0-1-1,1 1 0,0 0 0,0 0 0,0 0 0,0 1 1,1-1-1,0 0 0,0 0 0,0 0 0,1 0 0,0 0 0,0 0 1,0 0-1,0 0 0,1 0 0,2 5 0,-3-8 8,0 0 0,0 0 0,0 1 1,0-1-1,0-1 0,1 1 0,-1 0 0,1 0 0,-1 0 0,1-1 0,0 1 0,0-1 0,-1 1 0,1-1 0,0 0 0,0 1 1,0-1-1,0 0 0,1 0 0,-1-1 0,0 1 0,0 0 0,1-1 0,-1 1 0,0-1 0,1 0 0,-1 0 0,0 0 0,1 0 1,-1 0-1,0-1 0,0 1 0,1 0 0,-1-1 0,0 0 0,0 0 0,1 1 0,-1-1 0,0-1 0,0 1 0,0 0 0,0 0 1,1-2-1,2-2 15,0 1 0,0 0 0,-1-1 0,1 0 0,-1 0 1,-1 0-1,1-1 0,-1 1 0,0-1 0,3-8 0,-4 11 8,-1-1 0,0 1 0,0-1 0,0 1 0,0-1 0,-1 1 0,0-1 0,0 1 0,0-5-1,0 6-3,0 1 0,-1-1 0,1 1-1,0-1 1,-1 0 0,0 1-1,1-1 1,-1 1 0,0-1 0,0 1-1,0 0 1,0-1 0,0 1-1,0 0 1,0 0 0,0-1 0,0 1-1,-1 0 1,1 0 0,-2 0-1,0-1 1,0 1 1,0 0-1,0 0 0,0 0 0,-1 0 0,1 1 0,0-1 0,0 1 0,-1 0 1,1 0-1,0 0 0,-1 1 0,1-1 0,0 1 0,0-1 0,-1 1 0,1 0 0,0 1 1,0-1-1,0 0 0,0 1 0,0 0 0,1-1 0,-6 5 0,-2 2-27,1 0-1,0 0 0,1 0 0,-1 1 1,-10 15-1,11-11-71,0-1 0,1 1 1,-8 20-1,12-27 5,1 0 0,0 0 0,1 0 0,-1 0 1,1 1-1,0-1 0,1 0 0,0 1 0,0-1 0,1 9 0,-1-15 54,0 1-1,0 0 1,0 0-1,0 0 1,0 0 0,0 0-1,0 0 1,0-1-1,1 1 1,-1 0-1,0 0 1,1 0-1,-1-1 1,1 1-1,-1 0 1,1 0-1,-1-1 1,1 1-1,-1 0 1,1-1-1,0 1 1,-1-1-1,1 1 1,0-1-1,0 1 1,-1-1-1,1 1 1,0-1-1,0 0 1,0 1 0,-1-1-1,1 0 1,0 0-1,0 0 1,0 1-1,0-1 1,0 0-1,-1 0 1,1 0-1,0-1 1,0 1-1,0 0 1,1 0-1,1-1-72,-1-1 0,1 1 0,0 0 1,-1-1-1,1 0 0,-1 1 0,0-1 0,0 0 0,0 0 0,1 0 0,2-5 0,10-19-369,-2-2-27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4.887"/>
    </inkml:context>
    <inkml:brush xml:id="br0">
      <inkml:brushProperty name="width" value="0.05" units="cm"/>
      <inkml:brushProperty name="height" value="0.05" units="cm"/>
    </inkml:brush>
  </inkml:definitions>
  <inkml:trace contextRef="#ctx0" brushRef="#br0">2 0 12315,'-1'4'81,"1"0"0,0 0 0,0 0 0,0-1-1,1 1 1,-1 0 0,1 0 0,0 0 0,0 0 0,0-1 0,0 1 0,1 0 0,-1-1 0,1 1 0,0-1 0,0 0 0,0 0 0,1 1 0,-1-2 0,4 4 0,37 50 9,-2 1-1,-3 3 1,-3 0 0,31 72-1,-44-76-210,-1 0 0,-3 2-1,-3 0 1,-2 0-1,6 72 1,-10 152 119,-21 3 599,0 115 655,47-9-351,30-2-638,16 117-204,-43 0 28,-21 3 103,15 271 597,-28-726-708,35 518 655,-26 0-353,-66 396-248,-1 31 124,70-471-51,-8-455-262,6 119-1136,-15-190 1039,0-1 1,0 0-1,-1 1 1,1-1 0,0 0-1,0 0 1,-1 0-1,1 0 1,0 0-1,-1 0 1,1 0 0,-1-1-1,-3 2 1,-2 0-322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5.324"/>
    </inkml:context>
    <inkml:brush xml:id="br0">
      <inkml:brushProperty name="width" value="0.05" units="cm"/>
      <inkml:brushProperty name="height" value="0.05" units="cm"/>
    </inkml:brush>
  </inkml:definitions>
  <inkml:trace contextRef="#ctx0" brushRef="#br0">5 156 12811,'-5'83'1678,"11"136"0,-1-176-1392,1-1-1,2 0 1,2 0 0,2-1-1,17 40 1,-26-74-222,0 0-1,1-1 0,-1 1 1,7 6-1,-10-12-40,1 0 1,-1 0-1,1 0 0,0 0 0,0 0 1,-1 0-1,1-1 0,0 1 0,0 0 0,0-1 1,0 1-1,0 0 0,0-1 0,0 1 1,0-1-1,0 0 0,0 1 0,0-1 0,0 0 1,0 0-1,0 1 0,0-1 0,0 0 1,1 0-1,-1 0 0,0 0 0,0 0 0,0-1 1,0 1-1,0 0 0,0 0 0,0-1 1,0 1-1,0-1 0,0 1 0,2-2 0,3-4 117,0-1-1,0 0 0,0 0 1,-1-1-1,0 0 1,0 0-1,-1 0 0,0 0 1,4-14-1,-2 7 5,198-486 486,-167 404-799,-2 2-99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4.362"/>
    </inkml:context>
    <inkml:brush xml:id="br0">
      <inkml:brushProperty name="width" value="0.05" units="cm"/>
      <inkml:brushProperty name="height" value="0.05" units="cm"/>
    </inkml:brush>
  </inkml:definitions>
  <inkml:trace contextRef="#ctx0" brushRef="#br0">62 6521 11386,'-2'1'46,"1"0"0,-1-1 0,0 1 0,0-1 0,1 0 0,-1 1 0,0-1 0,0 0 0,1 0 0,-1 0 0,0 0 0,0-1 0,1 1-1,-1 0 1,0-1 0,0 1 0,1-1 0,-1 0 0,0 0 0,1 1 0,-1-1 0,1 0 0,-1 0 0,1 0 0,-2-2 0,1-1 104,-1 1 0,2 0 1,-1-1-1,0 1 1,1-1-1,0 0 0,-1 1 1,1-1-1,1 0 1,-2-6-1,3 9-111,-1 0 0,1 0 0,-1 1 0,1-1 0,-1 0 0,1 0 0,-1 1 0,1-1 0,0 1 0,-1-1 0,1 0 0,0 1 0,-1-1 0,1 1 0,0 0 0,0-1 0,-1 1-1,1-1 1,0 1 0,0 0 0,0 0 0,0 0 0,0-1 0,0 1 0,-1 0 0,1 0 0,0 0 0,2 1 0,9-4-29,20-11 8,0-2 1,-1-1-1,56-40 0,79-78 126,-140 113-127,327-254-176,594-433-372,-824 614 546,45-37 3,276-200 13,221-125-68,-206 118 322,-290 209-70,19-17 64,215-154 55,-182 149-301,246-160 30,122-65-32,-152 94-23,168-101 12,78-1 57,-107 62-24,-14-21 81,-396 236 0,320-222 579,-396 264-527,106-86 176,-189 147-384,19-19-53,-25 23 70,1 0-1,-1-1 1,0 1-1,0-1 1,0 1-1,0-1 0,0 0 1,0 1-1,0-1 1,-1 0-1,1 0 1,0 0-1,0-3 0,-4 3-72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5.883"/>
    </inkml:context>
    <inkml:brush xml:id="br0">
      <inkml:brushProperty name="width" value="0.05" units="cm"/>
      <inkml:brushProperty name="height" value="0.05" units="cm"/>
    </inkml:brush>
  </inkml:definitions>
  <inkml:trace contextRef="#ctx0" brushRef="#br0">23 0 12651,'-2'2'73,"0"0"1,0 0 0,0 1 0,1-1-1,-1 0 1,0 1 0,1-1 0,-1 1-1,1 0 1,0-1 0,0 1-1,0 0 1,0 0 0,1-1 0,-1 1-1,1 0 1,0 0 0,-1 0 0,1 0-1,1 0 1,-1 4 0,1-2-32,0 0-1,0-1 1,1 1 0,-1-1 0,1 1 0,0-1 0,0 0-1,0 0 1,1 0 0,-1 0 0,1 0 0,5 5 0,63 55 249,18 20-108,322 319-63,-216-230-152,32 28-46,-158-146 53,109 67 0,2-21 2,-82-48 2,118 84 1,-115-55 14,97 102-1,68 57-4,275 139 17,-199-148-4,22 76-4,-37-28 4,529 352 48,-407-256-23,-323-263-24,179 121 83,18-24 60,-138-92-98,-41-32 180,298 127 0,-223-107 25,-175-80-159,0 1 0,68 59 0,-98-74-71,355 293 462,-249-212-210,61 45 241,-161-125-427,0 0 0,1-2-1,1 0 1,0-1 0,33 9-1,-55-19-92,0 0-1,0 0 1,1 0 0,-1 0-1,0 0 1,0 0 0,0 0-1,0 0 1,1 0-1,-1 0 1,0 0 0,0 0-1,0 0 1,0 0-1,0 0 1,1 0 0,-1 0-1,0 0 1,0 0-1,0 0 1,0 0 0,0 0-1,1-1 1,-1 1-1,0 0 1,0 0 0,0 0-1,0 0 1,0 0-1,0 0 1,0-1 0,0 1-1,0 0 1,0 0 0,1 0-1,-1 0 1,0 0-1,0-1 1,0 1 0,0 0-1,0 0 1,0 0-1,0 0 1,0 0 0,0-1-1,0 1 1,0 0-1,0 0 1,0 0 0,-1 0-1,1-1 1,0 1-1,0 0 1,0 0 0,0 0-1,0 0 1,0 0-1,0 0 1,0-1 0,0 1-1,-1 0 1,-3-11-33,-9-8 5,-3-5-32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8.339"/>
    </inkml:context>
    <inkml:brush xml:id="br0">
      <inkml:brushProperty name="width" value="0.05" units="cm"/>
      <inkml:brushProperty name="height" value="0.05" units="cm"/>
    </inkml:brush>
  </inkml:definitions>
  <inkml:trace contextRef="#ctx0" brushRef="#br0">88 75 14939,'0'0'22,"0"0"1,0 0-1,0-1 0,0 1 0,0 0 1,0 0-1,0-1 0,-1 1 0,1 0 1,0 0-1,0-1 0,0 1 0,0 0 1,0 0-1,0-1 0,0 1 0,-1 0 1,1 0-1,0 0 0,0-1 0,0 1 1,0 0-1,-1 0 0,1 0 0,0 0 1,0 0-1,0-1 0,-1 1 0,1 0 1,0 0-1,0 0 0,-1 0 0,1 0 1,0 0-1,0 0 0,-1 0 0,1 0 1,0 0-1,0 0 0,-1 0 0,1 0 0,0 0 1,0 0-1,-1 0 0,1 0 0,0 0 1,0 0-1,-1 0 0,1 0 0,0 1 1,0-1-1,-1 0 0,1 0 0,0 0 1,0 0-1,0 1 0,-1-1 0,1 0 1,0 1-1,-14 13 322,9-7-287,0 1-1,1-1 0,0 1 0,0 0 1,0 0-1,1 0 0,-3 15 1,4-17-20,1 0 0,0 0 0,0 0 0,0 0 0,1 1 1,0-1-1,0 0 0,1 0 0,0 0 0,0 0 0,3 10 0,-4-14-9,1 0-1,0 0 0,0-1 1,0 1-1,0-1 0,0 1 1,0-1-1,0 1 0,0-1 1,1 1-1,-1-1 0,1 0 1,-1 0-1,1 0 0,-1 0 0,1 0 1,-1 0-1,1 0 0,0-1 1,0 1-1,2 0 0,0 0 36,-1-1 1,1 0-1,-1 0 0,1 0 0,-1 0 0,1-1 0,-1 1 0,1-1 0,-1 0 0,6-2 0,2-2 158,-1 0 0,0 0-1,0-1 1,-1 0-1,1-1 1,8-8 0,-11 8 0,0 0 0,-1-1 0,0 0 0,0 0 0,-1 0 0,1-1 0,-2 0 0,1 0 0,-2 0 0,6-17 0,-8 23-162,0-1 0,0 1 0,-1 0 0,1-1 0,-1 1 0,0-1 0,0 1 0,0-1 0,0 1 0,0-1 0,-1 1 0,0-1 0,0 1 0,0 0 0,0-1 0,0 1 0,0 0 0,-1 0 0,0 0 0,0 0 0,0 0 0,0 0 0,0 1 1,0-1-1,-1 1 0,1-1 0,-1 1 0,0 0 0,1 0 0,-1 0 0,0 0 0,0 0 0,-5-1 0,2 1-44,1 0 0,-1 0 1,0 1-1,1 0 0,-1 0 0,0 0 1,0 1-1,0 0 0,1 0 0,-1 0 1,0 1-1,0 0 0,1 0 0,-1 0 1,0 1-1,1 0 0,-1 0 0,1 0 1,0 1-1,0 0 0,0 0 0,-7 5 1,7-4-26,0 1 1,0-1 0,0 1-1,0 1 1,1-1 0,0 1-1,0-1 1,0 1 0,1 0-1,-1 1 1,2-1 0,-1 0-1,1 1 1,0 0 0,0-1-1,1 1 1,-1 0 0,1 10-1,1-14 9,-1 0-1,1-1 0,1 1 0,-1 0 0,0 0 1,1 0-1,-1 0 0,1 0 0,0-1 0,0 1 1,0 0-1,0-1 0,0 1 0,1-1 0,-1 1 1,1-1-1,-1 1 0,1-1 0,0 0 0,0 0 1,0 0-1,0 0 0,1 0 0,-1-1 0,0 1 1,1-1-1,-1 1 0,1-1 0,0 0 0,-1 0 1,1 0-1,0 0 0,0 0 0,-1-1 1,1 0-1,0 1 0,3-1 0,1 0 4,0 0 0,0 0 0,0-1-1,0 0 1,0-1 0,-1 1 0,1-1-1,0 0 1,-1-1 0,1 0 0,-1 0 0,0 0-1,0-1 1,8-6 0,-11 7-13,0 0 1,0 0-1,0 0 0,0-1 1,-1 1-1,0-1 0,0 0 1,0 1-1,0-1 0,0 0 1,-1 0-1,2-7 0,-3 10-33,1-1 0,-1 1 0,0-1 0,0 1 0,0-1 0,0 0 0,0 1 0,0-1 0,-1 1 0,1 0 0,0-1 0,-1 1 0,1-1 0,-1 1 0,0-1 0,1 1 0,-1 0 0,0-1 0,0 1-1,0 0 1,0 0 0,0 0 0,0 0 0,0 0 0,0 0 0,0 0 0,0 0 0,-1 0 0,1 0 0,0 1 0,-1-1 0,1 0 0,0 1 0,-1-1 0,1 1 0,-1 0 0,1-1 0,-4 1 0,0 0-97,-1 0 0,1 0 0,-1 0 1,1 1-1,-1 0 0,1 0 0,-1 0 1,1 1-1,0 0 0,0 0 0,0 0 1,0 1-1,0-1 0,-7 6 0,-14 10-651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8.840"/>
    </inkml:context>
    <inkml:brush xml:id="br0">
      <inkml:brushProperty name="width" value="0.05" units="cm"/>
      <inkml:brushProperty name="height" value="0.05" units="cm"/>
    </inkml:brush>
  </inkml:definitions>
  <inkml:trace contextRef="#ctx0" brushRef="#br0">1 127 16187,'104'-8'4205,"353"-5"-2472,-263 14-1724,-87-7 34,-1-6-1,121-27 1,-28 3 9,-180 33-77,59-7-8,-69 10-68,-1 0 1,1 0-1,-1 0 1,1 1 0,-1 0-1,15 5 1,-6 5-483,-17-11 574,1 0 0,-1 0 0,0 1 0,0-1 0,1 0 1,-1 0-1,0 1 0,0-1 0,1 0 0,-1 0 0,0 1 0,0-1 1,0 0-1,0 1 0,1-1 0,-1 0 0,0 1 0,0-1 1,0 0-1,0 1 0,0-1 0,0 0 0,0 1 0,0-1 0,0 0 1,0 1-1,0-1 0,0 0 0,0 1 0,0-1 0,-1 0 1,1 1-1,0-1 0,0 0 0,0 1 0,0-1 0,0 0 0,-1 1 1,1-1-1,0 0 0,0 0 0,-1 1 0,1-1 0,0 0 0,0 0 1,-1 0-1,1 1 0,0-1 0,-1 0 0,1 0 0,0 0 1,-1 0-1,1 0 0,-1 1 0,-19 2-318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0.786"/>
    </inkml:context>
    <inkml:brush xml:id="br0">
      <inkml:brushProperty name="width" value="0.05" units="cm"/>
      <inkml:brushProperty name="height" value="0.05" units="cm"/>
    </inkml:brush>
  </inkml:definitions>
  <inkml:trace contextRef="#ctx0" brushRef="#br0">111 1 16764,'-2'0'172,"0"1"0,-1-1 0,1 1 0,0-1 0,-1 1 0,1 0 0,0 0 0,0 0 0,-1 1 0,1-1 1,0 0-1,0 1 0,1-1 0,-1 1 0,0 0 0,0-1 0,1 1 0,-3 3 0,-23 39 1292,27-43-1407,-7 13 10,0 0-1,2 0 1,-1 1-1,2-1 1,0 1-1,1 0 1,0 0-1,1 1 1,1-1 0,1 0-1,1 24 1,-1-36-59,1 0 0,-1 0 0,1 0 0,-1-1 1,1 1-1,0 0 0,0-1 0,0 1 0,1-1 1,-1 1-1,0-1 0,1 0 0,0 1 0,-1-1 0,1 0 1,0 0-1,0 0 0,0 0 0,0-1 0,5 4 1,-3-4 9,-1 1 1,1-1-1,0 0 1,0-1-1,-1 1 1,1 0 0,0-1-1,0 0 1,0 0-1,0 0 1,0-1-1,0 1 1,4-2 0,7-2 53,0-1 1,0 0-1,-1-1 1,0-1 0,0 0-1,16-11 1,0-3 221,-1-1-1,37-37 1,-53 47-134,-1-2 0,0 1 0,-1-1 0,-1-1 0,-1 0 1,16-32-1,-24 45-122,0 0 1,-1 0 0,1 0-1,-1 0 1,1 0 0,-1 0-1,1-1 1,-1 1 0,0 0-1,0-2 1,0 3-34,0 1-1,0 0 1,0 0 0,0 0-1,-1 0 1,1 0 0,0 0-1,0-1 1,0 1 0,0 0-1,0 0 1,0 0 0,0 0-1,0 0 1,0 0 0,0 0-1,0 0 1,0-1 0,-1 1-1,1 0 1,0 0 0,0 0-1,0 0 1,0 0 0,0 0-1,0 0 1,-1 0 0,1 0-1,0 0 1,0 0 0,0 0-1,0 0 1,0 0 0,0 0-1,-1 0 1,1 0 0,0 0-1,0 0 1,0 0 0,0 0-1,0 0 1,0 0 0,-1 0-1,1 0 1,0 0 0,0 0-1,-11 11 48,2 4-57,1-1 1,1 1-1,0 0 0,1 1 1,1 0-1,0 0 1,1 0-1,1 0 0,0 1 1,0 28-1,3-41 3,0-1-1,0 1 1,0-1-1,1 1 1,0-1-1,-1 0 1,1 1-1,1-1 1,-1 0 0,0 0-1,3 5 1,-3-7 3,0 0 0,0 0 1,0 0-1,0 0 0,0 0 0,0 0 1,0-1-1,0 1 0,0 0 1,0-1-1,1 1 0,-1 0 1,0-1-1,0 1 0,1-1 0,-1 0 1,0 1-1,1-1 0,-1 0 1,0 0-1,1 0 0,-1 0 1,0 0-1,1 0 0,-1 0 0,0-1 1,1 1-1,-1 0 0,0-1 1,0 1-1,1-1 0,0 0 1,7-4 21,-1 0 0,0 0 0,0-1 1,-1 1-1,1-2 0,-1 1 1,-1-1-1,1 0 0,-1-1 0,6-9 1,-2 2 42,0 0 0,-2-1 1,0 0-1,10-27 1,-15 35-34,-1 0 0,1-1 0,-1 1 0,-1-1 0,1 0 0,-2 1 0,1-10 0,-1 18-32,0-1-1,0 1 1,0 0 0,0-1 0,0 1-1,0-1 1,0 1 0,0 0 0,0-1 0,0 1-1,0 0 1,0-1 0,-1 1 0,1 0 0,0-1-1,0 1 1,0 0 0,-1-1 0,1 1 0,0 0-1,0-1 1,-1 1 0,1 0 0,0 0-1,0-1 1,-1 1 0,1 0 0,0 0 0,-1 0-1,1-1 1,0 1 0,-1 0 0,-10 6-3,-7 18-9,13-14-1,0 1 0,1 0 0,1 0 0,-3 13 0,4-18 2,1 0 1,1 1-1,-1-1 0,1 0 0,0 0 1,0 0-1,1 0 0,0 0 0,2 11 1,-3-16 7,1 1 0,-1-1 1,1 0-1,0 0 0,-1 1 1,1-1-1,0 0 1,-1 0-1,1 0 0,0 0 1,0 0-1,0 0 0,0 0 1,0 0-1,0 0 0,0-1 1,0 1-1,1 0 1,-1-1-1,0 1 0,0 0 1,1-1-1,-1 0 0,2 1 1,0-1-4,0 0 1,0 0 0,-1 0-1,1 0 1,0-1-1,0 1 1,0-1 0,-1 0-1,1 0 1,0 0-1,2-1 1,6-4-4,0-1 0,-1 0-1,0 0 1,12-11 0,-12 9-11,0 0-1,-1-1 1,0 0 0,0-1-1,-1 1 1,-1-2 0,13-22-1,-20 34 16,-1 0 1,1 0-1,0 0 0,0 0 0,0 0 0,0 0 0,0 0 1,0 0-1,-1 0 0,1 0 0,0 0 0,0 0 0,0 0 1,0 0-1,0 0 0,-1 0 0,1 0 0,0 0 0,0 0 0,0 0 1,0 0-1,0 0 0,0 0 0,-1-1 0,1 1 0,0 0 1,0 0-1,0 0 0,0 0 0,0 0 0,0 0 0,0 0 1,0-1-1,0 1 0,0 0 0,0 0 0,0 0 0,0 0 0,0 0 1,-1 0-1,1-1 0,0 1 0,0 0 0,0 0 0,0 0 1,0 0-1,1 0 0,-1-1 0,0 1 0,0 0 0,0 0 1,0 0-1,0 0 0,0 0 0,0 0 0,0-1 0,0 1 1,-10 8-111,2 4 68,0 0 0,0 0 0,2 0 0,-1 1 0,1 0-1,1 0 1,1 1 0,0 0 0,-4 22 0,7-31 43,1-1 1,-1 0-1,1 0 0,0 1 1,0-1-1,0 0 1,1 1-1,-1-1 1,1 0-1,2 5 0,-3-7 3,1 0 0,0-1-1,0 1 1,0 0-1,0-1 1,1 1-1,-1 0 1,0-1 0,1 0-1,-1 1 1,1-1-1,-1 0 1,1 1-1,0-1 1,-1 0 0,1 0-1,0-1 1,0 1-1,0 0 1,0 0-1,0-1 1,0 0 0,3 1-1,8 0-22,0-1-1,1 0 0,-1-1 1,0-1-1,0 0 1,0 0-1,17-7 1,-17 5-12,0 1 1,1 0-1,-1 0 0,1 2 1,0 0-1,24 1 0,-36 0 15,0 1 0,0-1-1,0 1 1,0 0 0,0-1-1,0 1 1,0 0 0,-1 1-1,1-1 1,0 0 0,-1 0-1,1 1 1,2 1 0,-4-2 18,0-1-1,1 1 1,-1-1 0,1 1 0,-1-1 0,0 1 0,0-1 0,1 1-1,-1-1 1,0 1 0,0-1 0,0 1 0,1 0 0,-1-1 0,0 1-1,0-1 1,0 1 0,0-1 0,0 1 0,0 0 0,0-1-1,0 1 1,-1-1 0,1 1 0,0 0 0,0-1 0,0 1 0,-1-1-1,1 1 1,0-1 0,-1 1 0,1-1 0,0 1 0,-1-1 0,1 1-1,0-1 1,-1 0 0,1 1 0,-1-1 0,1 0 0,-1 1-1,1-1 1,-1 0 0,1 1 0,-1-1 0,1 0 0,-1 0 0,0 0-1,0 1 1,0-1 12,1 0 1,-1 0-1,1-1 0,-1 1 0,1 0 0,-1 0 1,1 0-1,-1 0 0,1 0 0,-1-1 0,1 1 1,-1 0-1,1 0 0,0-1 0,-1 1 0,1 0 1,-1-1-1,1 1 0,0 0 0,-1-1 0,1 1 0,0-1 1,0 1-1,-1 0 0,1-1 0,0 1 0,0-1 1,-1 1-1,1-1 0,0 1 0,0-1 0,0 1 1,0-1-1,0 0 0,-7-23 235,6 19-183,-3-14 67,1 0 0,0-1 0,1 1 0,2-1 0,-1 0 0,2 1 0,1-1 0,5-26 0,-6 45-139,-1-1-1,1 1 1,-1-1 0,1 0 0,0 1 0,0-1 0,-1 1 0,1 0 0,0-1 0,0 1-1,0 0 1,1 0 0,-1-1 0,0 1 0,0 0 0,1 0 0,-1 0 0,1 0-1,-1 1 1,1-1 0,-1 0 0,1 1 0,2-2 0,3 1-384,0 0 1,-1 0-1,1 1 0,12 0 1,18-2-853,-20-1 602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2.305"/>
    </inkml:context>
    <inkml:brush xml:id="br0">
      <inkml:brushProperty name="width" value="0.05" units="cm"/>
      <inkml:brushProperty name="height" value="0.05" units="cm"/>
    </inkml:brush>
  </inkml:definitions>
  <inkml:trace contextRef="#ctx0" brushRef="#br0">1 197 12875,'0'0'83,"1"-1"1,0 1-1,0-1 1,0 1-1,0 0 1,-1-1-1,1 1 1,0 0-1,0 0 1,0 0-1,0 0 0,0 0 1,0 0-1,0 0 1,-1 0-1,1 0 1,0 0-1,1 1 1,25 3 80,-16-1 3,34 2-70,0-2-1,0-1 1,0-3-1,0-2 1,45-8-1,64-10 212,288-2-1,632 29 93,-201 45-317,-318-10-66,1-33 117,301-77 235,-129 5-217,203 34-62,-471 19 561,-363 5-287,167-32-1,-262 38-408,-1 0 0,1-1 0,0 1-1,-1-1 1,1 1 0,0-1 0,-1 1-1,1-1 1,0 0 0,-1 0 0,3-1-1,-4-5-280,-11-4 175,-10-3-90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4.022"/>
    </inkml:context>
    <inkml:brush xml:id="br0">
      <inkml:brushProperty name="width" value="0.05" units="cm"/>
      <inkml:brushProperty name="height" value="0.05" units="cm"/>
    </inkml:brush>
  </inkml:definitions>
  <inkml:trace contextRef="#ctx0" brushRef="#br0">0 79 13043,'5'0'252,"1"0"1,-1 0-1,0 0 1,0 1-1,1-1 1,-1 1 0,0 1-1,0-1 1,8 4-1,22 5-25,18-4 32,1-1-1,81-5 1,43 2-105,147 37-20,38 3-112,719-14-10,282-75 28,-655 3-42,672-58-24,-1366 100 34,114-12 225,168 3 1,-289 11-192,44 4 238,-50-4-251,1 1 0,-1-1 0,1 1 0,-1-1 0,1 1-1,-1 0 1,1 0 0,-1 0 0,0 0 0,0 1 0,0-1 0,1 1 0,-1-1 0,0 1-1,-1 0 1,3 1 0,-4-1-27,1-1 0,-1 0-1,0 0 1,1 0 0,-1 0-1,0 1 1,0-1 0,0 0-1,0 0 1,0 1 0,0-1-1,0 0 1,0 0 0,-1 0-1,1 0 1,0 1 0,-1-1-1,1 0 1,-1 0 0,0 0-1,1 0 1,-1 0 0,0 0-1,1 0 1,-1 0 0,0 0-1,0 0 1,0-1 0,0 1-1,0 0 1,0 0 0,0-1-1,0 1 1,-1 0 0,-5 3 4,1 0 0,-1 0 0,0-1 0,-10 4 1,-28 5-22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1.754"/>
    </inkml:context>
    <inkml:brush xml:id="br0">
      <inkml:brushProperty name="width" value="0.05" units="cm"/>
      <inkml:brushProperty name="height" value="0.05" units="cm"/>
    </inkml:brush>
  </inkml:definitions>
  <inkml:trace contextRef="#ctx0" brushRef="#br0">274 48 15187,'12'-7'331,"0"1"0,0 0-1,1 1 1,-1 0 0,1 1 0,0 0-1,1 1 1,17-2 0,-21 4-235,0 0 1,0 1-1,0 0 0,-1 0 1,1 1-1,0 1 0,0 0 1,-1 0-1,1 0 0,-1 1 0,0 1 1,11 5-1,-16-7-89,0 1 1,-1 0-1,1 1 1,-1-1-1,1 0 0,-1 1 1,0 0-1,0 0 0,-1 0 1,1 0-1,-1 0 0,0 1 1,0-1-1,0 1 0,0-1 1,-1 1-1,0-1 0,0 1 1,0 0-1,-1 0 0,1 0 1,-2 9-1,0 4-5,-1 1-1,0-1 1,-1 0 0,-11 32 0,-1-8 67,-2 0 1,-2-1-1,-30 48 1,-82 110 582,115-176-558,-65 90 392,-30 44 245,85-117-376,-40 84 1,59-106-318,0 0-1,1 0 1,1 0-1,0 1 1,-3 35-1,7-43-68,1 0 0,0-1-1,1 1 1,0 0 0,1-1-1,0 1 1,1-1-1,0 0 1,0 0 0,1 0-1,1 0 1,5 9-1,22 30-238,3-2 0,47 50 0,16 20 100,-75-87 98,-1 1 0,-1 1-1,-2 1 1,-1 1 0,-2 1-1,-1 0 1,-2 1 0,17 70-1,-25-79-3,38 175-1004,-34-168 552,2-1-1,2 0 1,30 58-1,-27-61 322,-1 1 0,-2 1-1,-1 0 1,9 39 0,21 137 178,-19-80-25,-15-89 69,4 18 243,6 63 0,-17-101 22,-1 0 1,0 0-1,-1 0 0,-1-1 0,-1 1 0,0 0 0,-10 26 0,3-19 357,-1 0 1,-1-1-1,-1 0 1,-1-1-1,-2-1 1,0 0-1,-1-1 1,-2-1-1,0-1 0,-1 0 1,-1-1-1,-41 28 1,54-43-635,0 0 1,0 0 0,0 0-1,-11 2 1,17-5-36,-1 0 1,0 0-1,0-1 1,0 1-1,0-1 1,0 0-1,0 0 1,0 0-1,0 0 0,0 0 1,0-1-1,0 1 1,0-1-1,0 0 1,-5-2-1,-3-6-221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2.627"/>
    </inkml:context>
    <inkml:brush xml:id="br0">
      <inkml:brushProperty name="width" value="0.05" units="cm"/>
      <inkml:brushProperty name="height" value="0.05" units="cm"/>
    </inkml:brush>
  </inkml:definitions>
  <inkml:trace contextRef="#ctx0" brushRef="#br0">396 17 14995,'-1'-2'64,"-1"0"0,0 1 0,1 0-1,-1-1 1,0 1 0,0 0 0,0 0 0,0 0 0,0 0-1,0 0 1,-1 0 0,1 1 0,0-1 0,0 1 0,-1-1-1,1 1 1,0 0 0,0 0 0,-1 0 0,1 0-1,0 1 1,0-1 0,-1 0 0,1 1 0,0 0 0,0-1-1,-3 2 1,-5 2 75,-1 0 1,1 1-1,-1 0 0,-11 9 0,3-1 108,1 2 0,1 0 0,0 1 0,1 1 0,1 1 0,1 0 0,0 0 0,2 2 0,0-1 0,-15 35 0,11-15 123,1 1-1,1 0 1,3 1 0,-12 79-1,13 5 232,9-112-553,2 0 0,0-1 0,0 1 1,1 0-1,1-1 0,0 0 0,7 20 0,-8-30-21,-1 1 1,0-1-1,0 1 0,1-1 1,0 0-1,-1 1 1,1-1-1,0 0 0,0 0 1,0 0-1,0-1 1,0 1-1,1 0 0,-1-1 1,1 1-1,-1-1 1,1 0-1,-1 0 0,1 0 1,0 0-1,-1 0 0,1-1 1,0 1-1,0-1 1,-1 0-1,1 0 0,0 0 1,4 0-1,-5-1 34,0 1 0,1-1 0,-1 0-1,0 1 1,0-1 0,0 0 0,0-1 0,0 1-1,0 0 1,0 0 0,0-1 0,0 1 0,0-1-1,-1 0 1,1 0 0,-1 1 0,1-1 0,-1 0-1,0 0 1,0 0 0,0 0 0,0-1 0,0 1-1,0 0 1,0 0 0,-1 0 0,1-1 0,-1 1-1,0 0 1,1-1 0,-1 1 0,-1-5 0,1 4-39,-1 1 1,0-1 0,0 1 0,1-1 0,-2 1 0,1 0 0,0-1 0,0 1 0,-1 0 0,1 0 0,-1 0 0,0 0 0,0 0 0,0 0 0,0 0 0,0 1 0,0-1 0,0 1 0,0-1 0,0 1 0,-1 0 0,1 0 0,-1 0 0,1 0 0,-1 0 0,1 1 0,-1-1 0,1 1 0,-1-1 0,0 1 0,1 0 0,-1 0 0,0 0 0,1 1 0,-1-1 0,1 1 0,-1-1 0,0 1 0,1 0 0,0 0 0,-1 0 0,-2 1 0,5-1-28,-1-1 1,1 0-1,-1 1 0,1-1 1,-1 0-1,1 1 1,-1-1-1,1 0 0,-1 1 1,1-1-1,0 1 0,-1-1 1,1 1-1,0-1 1,-1 1-1,1-1 0,0 1 1,0-1-1,-1 1 1,1-1-1,0 1 0,0 0 1,0-1-1,0 1 1,0-1-1,0 1 0,0 0 1,0-1-1,0 1 1,0-1-1,0 1 0,0 0 1,0-1-1,0 1 1,1-1-1,-1 1 0,0-1 1,0 1-1,1-1 1,-1 1-1,0-1 0,1 1 1,-1-1-1,1 1 1,0 0-1,1 0-10,-1 0 0,2 1 0,-1-1 1,0 0-1,0 0 0,0 0 0,1 0 0,-1 0 1,0-1-1,4 2 0,11-1-29,0 0 1,0 0-1,0-2 0,0 0 1,25-5-1,84-25-88,-109 27 115,186-55-133,-202 59 149,0 0 0,0-1 0,0 1 1,0 0-1,1-1 0,-1 1 0,0 0 1,0 0-1,0 0 0,1 0 0,-1 0 1,0 1-1,0-1 0,0 0 0,0 0 1,0 1-1,2 0 0,-3-1 2,1 1-1,-1-1 1,0 1-1,1-1 1,-1 1-1,0-1 1,0 1-1,0-1 1,1 1-1,-1-1 1,0 1-1,0-1 1,0 1-1,0-1 1,0 1-1,0-1 1,0 1-1,0-1 1,0 1-1,0-1 1,0 1-1,-1-1 1,1 1-1,0-1 1,-1 2-1,-2 5 18,-1 0 0,0 0 0,-9 12 0,7-10 8,-19 27 108,13-20-17,0 1-1,1 1 1,1-1 0,-8 21-1,18-37-133,-1 0-1,1 0 1,-1 1-1,1-1 1,0 1-1,-1-1 1,1 0-1,0 1 1,0-1-1,0 1 1,0-1-1,0 1 1,0 1-1,1-2 5,-1-1 0,0 0-1,0 0 1,1 1-1,-1-1 1,0 0 0,0 0-1,1 1 1,-1-1-1,0 0 1,1 0 0,-1 0-1,0 0 1,1 0 0,-1 1-1,0-1 1,1 0-1,-1 0 1,0 0 0,1 0-1,-1 0 1,0 0-1,1 0 1,-1 0 0,0 0-1,1 0 1,-1 0-1,0-1 1,1 1 0,-1 0-1,0 0 1,1 0-1,5-3-44,0 0 0,0 0 0,0-1-1,5-4 1,-8 6 117,23-18-275,3-3-68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3.642"/>
    </inkml:context>
    <inkml:brush xml:id="br0">
      <inkml:brushProperty name="width" value="0.05" units="cm"/>
      <inkml:brushProperty name="height" value="0.05" units="cm"/>
    </inkml:brush>
  </inkml:definitions>
  <inkml:trace contextRef="#ctx0" brushRef="#br0">28 474 18468,'-8'25'1157,"4"-13"-904,0-1-1,1 1 1,0 0 0,1 1 0,1-1 0,-1 0-1,2 19 1,0-29-211,0-1 0,0 1 0,1 0 0,-1-1 0,1 1 0,-1-1 0,1 1 0,-1-1 0,1 1 0,0-1 1,0 1-1,0-1 0,0 0 0,0 0 0,0 1 0,0-1 0,0 0 0,0 0 0,1 0 0,-1 0 0,0 0 0,3 1 0,-2-1-22,1-1 0,-1 1 0,1-1 0,0 1 0,-1-1 0,1 0 0,-1 0 0,1 0 0,0 0 0,-1 0 0,1-1 0,4 0 0,1-2-23,1 0 0,0-1 0,-1 1-1,0-2 1,0 1 0,14-11 0,-10 3 15,0 0 0,0 0 0,-1-2 0,-1 1 0,0-2 0,-1 1 0,-1-1 0,0 0 0,9-28 0,-22 65 6,0 1 1,1-1 0,1 1-1,1 30 1,2-49-15,0-1 0,0 0-1,0 1 1,1-1 0,-1 0 0,1 0 0,0 1-1,0-1 1,0 0 0,0 0 0,0 0 0,1 0-1,0 0 1,-1 0 0,4 3 0,-3-5-6,0 1 0,0 0 0,1 0 0,-1-1 0,1 1-1,-1-1 1,1 0 0,0 1 0,-1-1 0,1-1 0,0 1 0,0 0 0,-1-1 0,1 1 0,0-1 0,0 0 0,5 0 0,3-1-85,-1-1 0,0 0 1,0 0-1,0-1 0,0 0 0,0-1 1,-1 0-1,1 0 0,-1-1 0,0 0 1,-1-1-1,1 0 0,9-9 0,7-8-364,-1 0 0,37-49-1,-12 6 80,-3-3-1,-3-2 1,-3-2-1,46-115 0,-81 175 875,-8 18 58,-10 25 251,12-30-806,-19 49 419,1 0-1,3 1 1,1 1-1,3 1 1,3-1 0,1 2-1,0 92 1,8-125-404,1-11 16,-1 0-1,0 0 1,-3 16-1,3-25-32,0 0 0,0 0 0,0 1 0,0-1-1,0 0 1,0 0 0,0 1 0,0-1 0,0 0-1,-1 0 1,1 1 0,0-1 0,0 0 0,0 0-1,0 1 1,0-1 0,0 0 0,-1 0 0,1 0-1,0 1 1,0-1 0,0 0 0,0 0 0,-1 0-1,1 0 1,0 1 0,0-1 0,-1 0 0,1 0-1,0 0 1,0 0 0,0 0 0,-1 0 0,1 0-1,0 0 1,0 0 0,-1 0 0,1 0-1,0 0 1,-1 0 0,1 0 0,0 0 0,0 0-1,-1 0 1,1 0 0,0 0 0,0 0 0,0 0-1,-1 0 1,1 0 0,0-1 0,0 1 0,-1 0-1,1 0 1,0 0 0,0 0 0,0 0 0,-1-1-1,-8-10 88,-26-49 113,-9-13-212,49 78-10,-1 0 0,1-1 0,0 0 0,0 0 0,1 0 0,-1-1 1,1 0-1,-1 0 0,1 0 0,0-1 0,1 0 0,-1 0 0,0 0 1,0-1-1,1 0 0,11 1 0,2-1 28,0 0 0,0-2 0,-1 0 0,34-7 0,-35 4 11,0 0 0,-1-1 0,1-1 0,-1-1 0,-1 0 0,1-1 0,-1-1 0,-1-1 0,0 0 0,27-24 0,-39 31-4,0-1 0,0 0 0,0 0 0,0 0 1,-1 0-1,3-7 0,-5 10-12,1 0 1,-1 1-1,0-1 0,0 0 0,0 1 0,1-1 1,-1 0-1,0 0 0,0 1 0,0-1 1,0 0-1,0 1 0,0-1 0,-1 0 0,1 1 1,0-1-1,0 0 0,0 1 0,-1-1 1,1 0-1,-1 0 0,0 1 1,1-1 0,-1 1 0,0 0-1,1-1 1,-1 1 0,0 0 0,0 0-1,1-1 1,-1 1 0,0 0 0,0 0-1,1 0 1,-1 0 0,0 0 0,0 0-1,0 0 1,1 0 0,-1 0 0,0 1-1,0-1 1,1 0 0,-2 1 0,-7 2 46,1 0 1,0 1 0,-1 0 0,1 0-1,1 1 1,-1 0 0,1 0 0,-10 10 0,6-5 28,0 2 1,0-1 0,1 1-1,-9 15 1,16-23-51,1 0 0,0 0-1,0 0 1,0 0 0,0 1 0,1-1 0,-1 1-1,1-1 1,-1 8 0,2-11-22,0 1 0,0-1 1,1 1-1,-1-1 0,0 1 0,0-1 1,1 1-1,-1-1 0,1 0 0,-1 1 0,1-1 1,0 0-1,-1 1 0,1-1 0,0 0 1,0 0-1,0 0 0,0 1 0,0-1 0,0 0 1,0 0-1,0 0 0,0-1 0,1 1 1,-1 0-1,0 0 0,1-1 0,-1 1 0,0-1 1,1 1-1,-1-1 0,1 1 0,1-1 1,18 3 8,-1-1 1,1-1-1,0-1 1,36-5-1,-27 3-4,15-3 3,-24 2-8,1 1 1,-1 1-1,1 1 1,29 4-1,-50-4-1,1 0 8,0 0 1,-1 0-1,1 1 0,-1-1 1,1 0-1,-1 1 0,0-1 1,1 1-1,-1 0 0,1-1 1,-1 1-1,0 0 0,1 0 1,-1 0-1,0 0 0,0 0 1,1 1-1,-2-2 19,-1 0 0,1 0 0,-1 0 1,1 0-1,-1 0 0,1 0 0,-1 0 0,1 0 0,-1 0 0,0 0 0,1 0 1,-1-1-1,1 1 0,-1 0 0,1 0 0,-1-1 0,1 1 0,0 0 0,-1-1 1,1 1-1,-1-1 0,-3-4 76,1 1 1,0-1-1,0 0 1,1 0-1,-1 0 0,1-1 1,0 1-1,1 0 1,-3-11-1,2-1 121,-2-32 0,3 44-219,1 1 1,0-1-1,1 0 1,-1 1-1,1-1 1,0 1 0,0 0-1,0-1 1,1 1-1,-1 0 1,1-1 0,0 1-1,0 0 1,4-4-1,-2 3-63,0 1-1,1 0 1,-1 0-1,1 0 1,0 1-1,0 0 1,0 0 0,1 0-1,-1 0 1,8-2-1,-3 1-45,-3 2-270,0-1 1,0 0-1,0 0 1,0-1-1,7-5 1,-13 8 294,1 0 0,-1 0 1,0-1-1,0 1 0,0 0 1,0-1-1,0 1 0,0 0 1,0-1-1,0 1 0,0-1 1,-1 1-1,1-1 0,0 0 1,-1 1-1,0-1 0,1 0 1,-1 1-1,0-1 0,0 0 1,0 1-1,0-1 0,0 0 1,0 0-1,0 1 0,-1-1 1,1 0-1,-1 1 0,0-3 1,-13-20-772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4.091"/>
    </inkml:context>
    <inkml:brush xml:id="br0">
      <inkml:brushProperty name="width" value="0.05" units="cm"/>
      <inkml:brushProperty name="height" value="0.05" units="cm"/>
    </inkml:brush>
  </inkml:definitions>
  <inkml:trace contextRef="#ctx0" brushRef="#br0">2 26 16307,'-2'-10'1753,"7"3"-1241,12 1 680,6 3 433,8 7-1001,11-1-112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4.654"/>
    </inkml:context>
    <inkml:brush xml:id="br0">
      <inkml:brushProperty name="width" value="0.05" units="cm"/>
      <inkml:brushProperty name="height" value="0.05" units="cm"/>
    </inkml:brush>
  </inkml:definitions>
  <inkml:trace contextRef="#ctx0" brushRef="#br0">26 19 14187,'-6'-10'1873,"0"2"-784,6 8-1028,-1 0 0,1 0 0,0 0 0,0 0-1,0 0 1,-1 0 0,1 0 0,0 0-1,0 0 1,0 0 0,0 0 0,-1 0 0,1 0-1,0 0 1,0 0 0,0 0 0,0 0-1,-1 0 1,1 1 0,0-1 0,0 0 0,0 0-1,0 0 1,0 0 0,-1 0 0,1 1 0,0-1-1,0 0 1,0 0 0,0 0 0,0 0-1,0 1 1,0-1 0,0 0 0,0 0 0,0 0-1,0 0 1,0 1 0,0-1 0,0 0 0,0 0-1,0 0 1,0 1 0,0-1 0,0 0-1,0 0 1,0 1 0,-4 20 772,2 0 0,0 0 0,3 32 0,-1-1-287,-1-31-362,0 46 262,1-63-412,1-1 1,-1 1-1,1 0 0,0 0 1,0 0-1,0-1 1,0 1-1,1 0 0,-1-1 1,1 1-1,0-1 0,0 0 1,4 5-1,-5-7-21,0 0 0,1 0 0,-1-1 0,0 1 1,1 0-1,-1 0 0,1-1 0,-1 1 0,1-1 0,-1 0 0,1 1 0,-1-1 1,1 0-1,-1 0 0,1 0 0,0 0 0,-1 0 0,1 0 0,-1 0 0,1-1 0,-1 1 1,1-1-1,-1 1 0,1-1 0,-1 1 0,1-1 0,-1 0 0,0 0 0,1 1 1,-1-1-1,2-2 0,6-4 43,0 0-1,-1-1 1,10-10 0,-14 14-32,20-25 193,26-39-1,-4 5 46,-39 57-193,-4 10-12,-4 14-3,1-17-54,-5 35 48,2-22-38,1 0 0,0 0-1,1 1 1,1-1 0,2 26-1,-2-39-8,1 0-1,-1 0 1,0 0 0,0 0-1,1 0 1,-1 0-1,1 0 1,-1 0-1,1-1 1,-1 1 0,1 0-1,-1 0 1,1-1-1,-1 1 1,1 0-1,0 0 1,0-1-1,-1 1 1,1-1 0,0 1-1,0-1 1,0 1-1,0-1 1,0 0-1,-1 1 1,1-1-1,0 0 1,0 0 0,0 1-1,0-1 1,0 0-1,0 0 1,0 0-1,0 0 1,0 0-1,0 0 1,0-1 0,0 1-1,0 0 1,1-1-1,3 0 0,0-1-1,0 0 1,0-1 0,0 1-1,-1-1 1,6-3-1,15-14 0,35-33 0,-5 3 11,-53 48-8,0 0-1,0 1 1,0-1-1,1 1 1,-1-1-1,0 1 1,0 0 0,4-1-1,-6 2-1,1 0 1,-1 0-1,0 0 0,0 0 0,1 0 1,-1 0-1,0 0 0,0 0 0,1 0 1,-1 0-1,0 0 0,0 0 1,1 0-1,-1 0 0,0 0 0,0 0 1,1 0-1,-1 1 0,0-1 0,0 0 1,0 0-1,1 0 0,-1 0 1,0 1-1,0-1 0,0 0 0,0 0 1,1 0-1,-1 1 0,1 14 4,-11 32 6,7-33-15,0 1-1,0 0 1,0 25 0,3-38-21,0-1 0,0 0 0,0 1 0,0-1 0,1 1 0,-1-1 0,0 1 0,1-1 0,-1 0 0,1 1 0,-1-1 0,1 1 0,-1-1 0,1 0 0,0 0 0,0 0 0,0 1 0,0-1 0,0 0 0,0 0 0,0 0 0,2 1 0,-1-1-68,0 0 0,0-1 0,0 1 0,0-1 1,0 1-1,0-1 0,0 0 0,0 0 0,0 0 0,0 0 0,0 0 0,0-1 0,0 1 0,3-1 1,6-3-546,0 0 1,0-1-1,-1 0 1,15-9 0,-4-1-265,23-17 0,-12 5-220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5.617"/>
    </inkml:context>
    <inkml:brush xml:id="br0">
      <inkml:brushProperty name="width" value="0.05" units="cm"/>
      <inkml:brushProperty name="height" value="0.05" units="cm"/>
    </inkml:brush>
  </inkml:definitions>
  <inkml:trace contextRef="#ctx0" brushRef="#br0">12 352 16412,'7'-7'2091,"-4"8"-286,-5 17 615,0-4-1950,-15 184 733,21-232-229,-1 15-893,-1 0 0,-1 0 0,0 0 0,-4-33 0,64 50-1584,-50-1 1259,-1 0-1,1-1 0,0 0 1,-1-1-1,0 0 1,0-1-1,0 0 1,-1 0-1,14-12 0,0-3-605,-1-1-1,25-31 0,-27 28-230,26-44 1,-38 55 929,-1 1 1,0-1 0,-1 0-1,-1-1 1,6-22-1,-11 25 507,-5 10 361,3 3-650,1-1-1,0 1 1,0 0-1,0 0 1,0 0 0,0 0-1,0 0 1,0 0-1,1 0 1,-1 0-1,0 0 1,0 0-1,1 0 1,-1 2 0,-4 10 235,0 0 1,1 1 0,1 0 0,0 0 0,-1 21 0,3-6-387,3 50 0,0-56-130,1 0 0,2-1 1,0 0-1,12 34 0,-16-54 194,0 1 0,0-1 1,0 0-1,0 0 0,0 0 1,1 0-1,-1 0 0,1-1 1,-1 1-1,1 0 1,-1-1-1,1 1 0,0-1 1,0 1-1,3 0 0,-4-1 26,1 0 0,0-1-1,-1 0 1,1 1 0,0-1-1,-1 0 1,1 0 0,0 0-1,-1 0 1,1 0 0,0 0-1,-1-1 1,1 1 0,0-1 0,-1 1-1,1-1 1,-1 1 0,1-1-1,-1 0 1,1 0 0,2-1-1,9-10 112,1 0 1,-1 0-1,-1-1 0,0-1 0,-1 0 0,15-27 0,-2 6 82,75-94 186,11-17-459,-100 136 28,-10 18 57,-10 28 121,8-31-86,-11 40 361,2 1-1,2 0 1,2 0 0,2 1 0,2 0 0,3-1 0,1 1 0,11 72 0,-4-90-222,0-18 5,-8-11-182,0 0 1,1 0 0,-1 0 0,0 0-1,1 0 1,-1 0 0,0 0 0,1 0-1,-1 0 1,0 0 0,1 0 0,-1 0-1,0 0 1,0-1 0,1 1 0,-1 0-1,0 0 1,1 0 0,-1 0 0,0-1-1,0 1 1,0 0 0,1 0 0,-1-1 0,0 1-1,0 0 1,0 0 0,1-1 0,-1 1-1,0 0 1,0 0 0,0-1 0,0 1-1,0 0 1,0-1 0,1 1 0,0-3 27,0 0 0,-1 0 0,1 0 1,0 0-1,-1 0 0,0 0 1,0 0-1,0 0 0,0 0 0,0 0 1,0 0-1,-1 0 0,1 0 0,-2-4 1,-18-41 115,17 40-147,-83-163-167,48 100 432,37 69-265,-10-26 424,11 27-414,0 1 0,0-1 0,0 1 0,0-1 1,0 1-1,0-1 0,0 0 0,0 1 0,1-1 0,-1 1 1,0-1-1,0 1 0,0-1 0,1 1 0,-1-1 0,0 1 0,0-1 1,1 1-1,-1-1 0,0 1 0,1-1 0,-1 1 0,1 0 1,-1-1-1,0 1 0,1 0 0,-1-1 0,1 1 0,-1 0 0,1-1 1,-1 1-1,1 0 0,0 0 0,-1 0 0,1 0 0,-1 0 1,1-1-1,-1 1 0,1 0 0,-1 0 0,1 0 0,0 0 1,-1 1-1,1-1 0,0 0 0,104 7 682,-17 1-1141,-49-8 286,76-10-1,-65 2-22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6.972"/>
    </inkml:context>
    <inkml:brush xml:id="br0">
      <inkml:brushProperty name="width" value="0.05" units="cm"/>
      <inkml:brushProperty name="height" value="0.05" units="cm"/>
    </inkml:brush>
  </inkml:definitions>
  <inkml:trace contextRef="#ctx0" brushRef="#br0">115 56 16195,'2'-6'196,"1"1"0,0 0 0,0 0 0,0 0-1,1 0 1,7-7 0,-9 10-170,-1 1 0,1 0 0,-1 0 0,1 0-1,-1 0 1,1 0 0,-1 0 0,1 1 0,0-1 0,0 0 0,-1 1 0,1-1-1,0 1 1,0 0 0,0 0 0,-1 0 0,1 0 0,0 0 0,0 0 0,0 0-1,-1 0 1,1 1 0,0-1 0,0 1 0,0-1 0,-1 1 0,3 1 0,-1 0 7,0 0 1,0 0-1,0 0 1,0 1 0,0 0-1,-1-1 1,1 1 0,-1 0-1,0 0 1,0 1 0,0-1-1,0 0 1,0 1-1,-1-1 1,0 1 0,2 5-1,1 6 34,0 1 0,1 26 0,-2-6-38,-3 1 0,-1-1 1,-1 0-1,-2 1 0,-18 69 0,-69 174 301,60-196-150,22-58-145,-61 198 513,64-196-500,1 0-1,1 1 1,1-1 0,2 1-1,1-1 1,4 36-1,13 43-412,4-2 0,40 119 1,-55-202 145,2-1 0,1-1 1,13 25-1,-18-38 137,0-1 0,0-1-1,1 1 1,-1-1 0,1 1 0,0-1 0,1 0 0,-1-1-1,1 0 1,0 0 0,0 0 0,0 0 0,0-1 0,9 3-1,17 5-149,1-1-2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7.374"/>
    </inkml:context>
    <inkml:brush xml:id="br0">
      <inkml:brushProperty name="width" value="0.05" units="cm"/>
      <inkml:brushProperty name="height" value="0.05" units="cm"/>
    </inkml:brush>
  </inkml:definitions>
  <inkml:trace contextRef="#ctx0" brushRef="#br0">338 0 13611,'-16'151'1887,"7"-85"-781,0 101 0,9-161-1088,-2 201 1198,-1-180-810,0 1 1,-2-1-1,-1 0 1,-2 0 0,-14 36-1,10-35 407,-18 30-1,25-50-619,1-1-1,-1 0 1,-1 0 0,1 0 0,-1-1-1,0 0 1,-1 0 0,-12 9 0,17-14-201,-1 1-1,1-1 1,-1 0 0,0 1 0,0-1 0,0-1 0,0 1 0,0 0 0,0-1 0,0 1 0,0-1 0,0 0 0,0 0 0,0 0 0,0-1 0,0 1-1,0-1 1,1 1 0,-1-1 0,0 0 0,0 0 0,0 0 0,0-1 0,1 1 0,-1-1 0,1 1 0,-3-3 0,-3-3-185,0 1 1,1-2-1,0 1 1,0-1-1,1-1 0,-7-11 1,1-2-332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175"/>
    </inkml:context>
    <inkml:brush xml:id="br0">
      <inkml:brushProperty name="width" value="0.05" units="cm"/>
      <inkml:brushProperty name="height" value="0.05" units="cm"/>
    </inkml:brush>
  </inkml:definitions>
  <inkml:trace contextRef="#ctx0" brushRef="#br0">21 3 15395,'-12'-3'1721,"7"8"-1073,2 3-280,6 4 1392,4 1-1056,10 2-808,4 4-408,8-3 384,3 0-120,6-5-104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8.122"/>
    </inkml:context>
    <inkml:brush xml:id="br0">
      <inkml:brushProperty name="width" value="0.05" units="cm"/>
      <inkml:brushProperty name="height" value="0.05" units="cm"/>
    </inkml:brush>
  </inkml:definitions>
  <inkml:trace contextRef="#ctx0" brushRef="#br0">1 41 14491,'0'0'66,"0"1"-1,0 0 1,-1 0-1,1-1 1,0 1-1,0 0 1,0 0-1,0-1 1,0 1-1,0 0 0,0-1 1,0 1-1,0 0 1,1 0-1,-1-1 1,0 1-1,0 0 1,1-1-1,-1 1 1,0 0-1,1-1 1,-1 1-1,1 0 1,-1-1-1,1 1 1,0 0-1,1 0-13,-1 0 0,1 0 0,0 0-1,0 0 1,0 0 0,0-1 0,0 1-1,0 0 1,4 0 0,31 2 628,1-2 0,-1-1-1,69-9 1,-58 4-344,76-7 308,407-29 891,-372 36-1517,213 19 0,-311-6-543,-36-4 156,1-1 1,33 0-1,-51-5 21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09.466"/>
    </inkml:context>
    <inkml:brush xml:id="br0">
      <inkml:brushProperty name="width" value="0.05" units="cm"/>
      <inkml:brushProperty name="height" value="0.05" units="cm"/>
    </inkml:brush>
  </inkml:definitions>
  <inkml:trace contextRef="#ctx0" brushRef="#br0">500 9 15563,'-2'-1'118,"1"0"0,-1 0 0,0 0 1,1 1-1,-1-1 0,0 0 0,0 1 0,0-1 0,1 1 0,-1-1 0,0 1 0,0 0 0,0 0 0,0 0 0,0 0 0,0 0 0,1 0 0,-3 1 0,-36 9 805,20-3-600,1 1 0,0 1-1,0 1 1,1 1 0,0 0-1,1 1 1,0 1-1,-15 16 1,7-5-60,2 1-1,0 1 1,2 2 0,-22 35-1,26-34-104,1 2 0,2 0-1,1 0 1,-15 56 0,21-62-113,2 1 1,1 0-1,1-1 1,1 1-1,2 0 1,4 46-1,-2-60-41,0 0-1,2 1 1,-1-2-1,2 1 0,-1 0 1,2-1-1,-1 0 1,2 0-1,-1 0 1,1-1-1,1 0 1,0 0-1,0-1 1,1 0-1,0-1 1,1 0-1,0 0 1,0-1-1,21 11 0,-29-17 4,0 1 0,0-1-1,0 0 1,1 0 0,-1 0-1,0-1 1,1 1-1,-1 0 1,1-1 0,-1 0-1,1 1 1,-1-1 0,1 0-1,-1-1 1,1 1-1,-1 0 1,1-1 0,-1 1-1,1-1 1,-1 0 0,0 1-1,1-1 1,2-2-1,-2 0 12,-1 1-1,0 0 0,1-1 1,-1 1-1,-1-1 0,1 0 1,0 0-1,-1 0 0,1 0 1,-1 0-1,0 0 0,0 0 1,0 0-1,0 0 0,-1 0 1,1-1-1,-1-5 0,0 0 32,0 1-1,-1-1 0,0 1 0,0 0 0,-1-1 1,-1 1-1,1 0 0,-1 0 0,0 0 1,-8-12-1,9 17-31,0 0 0,0-1 1,0 1-1,0 1 0,-1-1 0,0 0 1,0 1-1,1-1 0,-1 1 0,-1 0 1,-5-4-1,7 5-10,0 1 0,0-1 0,-1 0 0,1 1 1,0 0-1,-1-1 0,1 1 0,-1 0 0,1 0 0,-1 0 0,1 0 0,0 1 1,-1-1-1,1 1 0,0 0 0,-1-1 0,1 1 0,0 0 0,-5 3 0,6-4-8,0 1-1,-1 0 1,1 0-1,0-1 1,0 1-1,0 0 1,0 1-1,0-1 1,0 0-1,0 0 1,0 0-1,0 0 1,0 1-1,0-1 1,1 0-1,-1 1 1,0-1-1,1 1 1,0-1-1,-1 1 1,1-1-1,0 1 1,0-1-1,-1 1 1,1-1-1,0 1 1,1-1-1,-1 1 1,0-1-1,0 1 1,1-1-1,-1 1 1,1-1-1,-1 1 1,1-1-1,-1 0 1,1 1-1,0-1 1,0 0-1,0 0 1,0 1-1,0-1 1,0 0-1,0 0 1,0 0-1,0 0 1,0 0-1,1 0 1,-1-1-1,0 1 1,1 0-1,-1-1 1,0 1-1,1-1 1,2 1-1,2 0-6,1-1 0,-1-1-1,1 0 1,-1 1 0,0-2-1,0 1 1,1-1-1,-1 0 1,0 0 0,0-1-1,-1 0 1,11-6 0,8-6-35,32-29 1,-49 38 35,23-19-22,-18 13 17,1 1 0,1 0 0,16-9 0,-29 19 12,0 0-1,0 1 1,0-1 0,0 1 0,0-1-1,0 1 1,0-1 0,0 1-1,0-1 1,0 1 0,1 0-1,-1 0 1,0-1 0,0 1-1,0 0 1,0 0 0,1 0 0,-1 0-1,0 1 1,0-1 0,0 0-1,0 0 1,0 1 0,0-1-1,1 1 1,-1-1 0,0 1-1,0-1 1,0 1 0,0-1 0,0 1-1,-1 0 1,1 0 0,0-1-1,0 1 1,0 0 0,-1 0-1,1 0 1,0 0 0,-1 0-1,1 0 1,-1 0 0,1 0 0,-1 0-1,0 0 1,1 1 0,-1-1-1,0 1 1,2 7 7,0 1-1,-1-1 1,-1 1 0,0 15-1,0-17 1,-12 127 157,4-57 31,9-70-652,2-8 157,9-16 63,11-27 440,-9 16-369,-1-3-56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0"/>
    </inkml:context>
    <inkml:brush xml:id="br0">
      <inkml:brushProperty name="width" value="0.05" units="cm"/>
      <inkml:brushProperty name="height" value="0.05" units="cm"/>
    </inkml:brush>
  </inkml:definitions>
  <inkml:trace contextRef="#ctx0" brushRef="#br0">1 578 14867,'17'6'1374,"-13"-4"-1170,1 0 1,-1 0 0,0-1-1,1 1 1,0-1 0,-1 0-1,1 0 1,0-1-1,-1 0 1,1 1 0,0-2-1,0 1 1,-1 0 0,1-1-1,0 0 1,-1 0 0,9-3-1,-4-1 17,-1 1 0,1-2 0,-1 1 0,0-1 0,0 0 0,-1 0 0,0-1 0,0 0-1,0-1 1,-1 1 0,0-1 0,-1-1 0,0 1 0,0-1 0,0 1 0,-1-1 0,-1-1 0,0 1 0,3-13 0,-7 12 232,-6 13-257,-8 17-92,-2 6-104,2 2-1,1 0 1,1 1 0,1 0-1,1 1 1,2 0 0,-10 59-1,19-84-2,-1 0 1,1 0-1,0 0 0,0 0 0,1 0 0,-1 0 0,1 0 0,0 0 1,3 8-1,-3-12 2,0 1 0,-1-1 0,1 0 0,0 0 1,-1 0-1,1 0 0,0 0 0,0 0 0,0 0 0,0 0 0,0 0 1,0 0-1,1 0 0,-1-1 0,0 1 0,0-1 0,0 1 1,1-1-1,-1 1 0,0-1 0,1 1 0,-1-1 0,0 0 1,1 0-1,-1 0 0,0 0 0,1 0 0,-1 0 0,1 0 1,-1 0-1,0 0 0,1-1 0,-1 1 0,0-1 0,0 1 1,1-1-1,-1 1 0,2-2 0,9-5 0,1-1 1,-2 0-1,1 0 0,-1-2 0,0 1 1,-1-1-1,0-1 0,15-21 0,-11 15 0,42-56 73,-4-2 1,-3-2-1,-3-2 0,53-127 0,-89 183-45,16-44 59,-23 60-69,-2 0-1,1 0 1,-1 0-1,0 0 0,0 0 1,-1-1-1,-1-9 0,1 16-14,1 1-1,-1-1 1,0 1-1,0-1 1,0 1-1,0-1 0,0 0 1,0 1-1,0-1 1,0 1-1,-1-1 0,1 1 1,0-1-1,0 0 1,0 1-1,-1-1 1,1 1-1,0-1 0,-1 1 1,1-1-1,0 1 1,-1 0-1,1-1 0,0 1 1,-1-1-1,1 1 1,-1 0-1,1-1 0,-1 1 1,1 0-1,-1-1 1,1 1-1,-1 0 1,1 0-1,-1 0 0,0 0 1,1-1-1,-1 1 1,1 0-1,-1 0 0,1 0 1,-1 0-1,0 0 1,1 0-1,-1 0 1,1 1-1,-1-1 0,1 0 1,-1 0-1,0 0 1,1 0-1,-1 1 0,1-1 1,-1 0-1,1 1 1,-1 0-1,-4 2-1,1 0 0,0 0 0,0 1 0,0 0 0,-5 7-1,-17 24-3,2 2-1,2 0 1,1 2-1,2 0 1,2 1-1,2 1 0,1 1 1,-9 51-1,19-75-54,1 0-1,1 1 1,0-1 0,2 33-1,0-46-11,1 0-1,-1 0 1,1-1-1,0 1 0,0 0 1,1 0-1,-1 0 1,1-1-1,0 1 1,1-1-1,-1 1 0,1-1 1,-1 0-1,1 0 1,1 0-1,-1 0 1,0-1-1,1 1 0,0-1 1,0 0-1,0 0 1,6 3-1,-8-5 40,0 0 1,1 0-1,-1 0 0,1 0 0,-1 0 1,1-1-1,-1 1 0,1-1 0,3 0 1,24-8-396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0.389"/>
    </inkml:context>
    <inkml:brush xml:id="br0">
      <inkml:brushProperty name="width" value="0.05" units="cm"/>
      <inkml:brushProperty name="height" value="0.05" units="cm"/>
    </inkml:brush>
  </inkml:definitions>
  <inkml:trace contextRef="#ctx0" brushRef="#br0">126 381 18436,'-19'23'854,"1"0"0,-28 49 1,39-60-719,1 1 1,0 0-1,1 0 0,1 0 1,0 1-1,0 0 1,-2 28-1,6-39-126,0-1 0,0 1 0,0 0 0,0 0 0,0 0 0,1 0 1,0-1-1,-1 1 0,3 5 0,-2-7-5,-1 0 0,1 0 0,-1 0 0,1 0 0,0 0 0,0-1 1,-1 1-1,1 0 0,0 0 0,0 0 0,0-1 0,0 1 0,0 0 0,0-1 1,0 1-1,0-1 0,2 1 0,0 0 8,0-1 0,0 0 0,0 0 0,0-1 0,0 1 0,-1 0 1,1-1-1,0 0 0,0 0 0,0 1 0,-1-2 0,1 1 0,0 0 0,-1 0 0,1-1 0,-1 0 0,0 1 0,4-4 0,13-12 131,0-1 0,-1-1 0,-1-1 0,-1 0-1,15-23 1,61-118 983,-68 112-748,-2-1 0,-1 0-1,-3-2 1,16-79 0,-33 129-363,0-1-1,-1 0 1,0 0 0,0 0-1,0 0 1,0 0 0,-1-4-1,1 6-13,0 1 0,0 0 0,0 0 0,0 0-1,0-1 1,0 1 0,0 0 0,0 0 0,0 0-1,0-1 1,0 1 0,-1 0 0,1 0 0,0 0-1,0-1 1,0 1 0,0 0 0,-1 0 0,1 0-1,0 0 1,0 0 0,0 0 0,-1-1 0,1 1-1,0 0 1,0 0 0,0 0 0,-1 0 0,1 0-1,0 0 1,0 0 0,0 0 0,-1 0 0,1 0-1,0 0 1,0 0 0,-1 0 0,1 0 0,0 0-1,0 0 1,0 0 0,-1 0 0,1 1 0,0-1-1,0 0 1,0 0 0,-1 0 0,1 0 0,-3 3 4,0 0 1,0 0 0,1 0 0,-1 0 0,1 0 0,-1 1 0,1-1 0,0 1 0,-1 5 0,-15 30 9,3 0 1,2 1 0,1 1 0,2 0 0,1 1-1,-2 46 1,10-79-143,1-1-1,0 0 1,1 0 0,-1 1 0,1-1-1,1 0 1,0 0 0,0 0-1,0 0 1,1 0 0,1-1-1,-1 1 1,1-1 0,0 0 0,1 0-1,6 9 1,-3-10-222,-3-6-111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1.336"/>
    </inkml:context>
    <inkml:brush xml:id="br0">
      <inkml:brushProperty name="width" value="0.05" units="cm"/>
      <inkml:brushProperty name="height" value="0.05" units="cm"/>
    </inkml:brush>
  </inkml:definitions>
  <inkml:trace contextRef="#ctx0" brushRef="#br0">22 7 21109,'0'0'49,"1"0"0,-1-1 0,0 1 0,0 0 0,0 0 0,0 0 0,0-1 0,0 1 0,0 0 0,0 0 0,0 0 0,0-1 0,0 1 0,0 0 0,0 0 0,0 0 0,-1-1 0,1 1 0,0 0 0,0 0 0,0 0 0,0 0 0,0-1 0,0 1 0,0 0 0,0 0 1,-1 0-1,1 0 0,0 0 0,0-1 0,0 1 0,0 0 0,-1 0 0,1 0 0,0 0 0,0 0 0,0 0 0,-1 0 0,1 0 0,0 0 0,0 0 0,0 0 0,0 0 0,-1 0 0,1 0 0,-4 10 818,-1 18-469,4-10-311,-3 14-30,2 0-1,1 1 1,5 49 0,-3-79-53,-1-1 1,1 1 0,-1-1-1,1 0 1,0 1-1,0-1 1,0 0 0,3 4-1,-4-5 1,0 0-1,1-1 1,-1 0-1,1 1 1,0-1-1,-1 1 1,1-1 0,-1 1-1,1-1 1,0 0-1,-1 0 1,1 1-1,-1-1 1,1 0-1,0 0 1,0 0-1,-1 1 1,1-1-1,0 0 1,-1 0-1,1 0 1,0 0 0,-1 0-1,1-1 1,0 1-1,-1 0 1,1 0-1,0 0 1,-1-1-1,1 1 1,0 0-1,-1-1 1,1 1-1,0 0 1,-1-1-1,2 0 1,9-9 52,-1-1 0,0 1 0,0-2 0,-1 0 0,0 0 0,9-19 0,-7 15 21,7-18 100,-14 26-128,1-1-1,-1 1 0,1 0 0,1 0 1,-1 1-1,9-9 0,-14 16-47,0 0 1,0 0-1,0 0 0,0 0 0,0 0 1,0 0-1,1 0 0,-1 0 0,0 0 1,0 0-1,0 0 0,0 0 0,0 0 0,0 0 1,0 0-1,1 0 0,-1 0 0,0 0 1,0 0-1,0 0 0,0 0 0,0 0 1,0 0-1,1 0 0,-1 0 0,0 0 0,0 0 1,0 0-1,0 0 0,0 0 0,0 0 1,0 0-1,0 0 0,1 0 0,-1 1 1,0-1-1,0 0 0,0 0 0,0 0 0,0 0 1,0 0-1,0 0 0,0 0 0,0 0 1,0 1-1,0-1 0,0 0 0,0 0 1,3 10 51,-2 9-12,-2 22-2,1 33-28,0-74-12,0 0 0,0 1 0,0-1 0,-1 0 0,1 1-1,0-1 1,0 0 0,0 0 0,0 1 0,0-1 0,0 0 0,0 1 0,0-1 0,1 0 0,-1 0 0,0 1 0,0-1 0,0 0 0,0 1 0,0-1 0,0 0 0,0 0 0,1 1 0,-1-1 0,0 0 0,0 0 0,0 0 0,1 1 0,-1-1 0,0 0 0,0 0 0,1 0 0,-1 1 0,0-1 0,0 0 0,1 0 0,-1 0 0,0 0 0,1 0-1,-1 0 1,0 0 0,0 0 0,1 0 0,-1 0 0,0 0 0,1 0 0,-1 0 0,0 0 0,0 0 0,1 0 0,-1 0 0,0 0 0,1 0 0,-1 0 0,0 0 0,0 0 0,1-1 0,-1 1 0,0 0 0,0 0 0,1 0 0,-1-1 0,0 1 0,0 0 0,0 0 0,1 0 0,-1-1 0,0 1 0,0-1 0,15-18 37,-13 17-32,10-18 48,-5 8-4,1 1-1,-1 0 1,1 1 0,1 0-1,14-13 1,-23 22-44,1 1 1,-1-1-1,1 0 1,0 1-1,-1 0 0,1-1 1,0 1-1,0-1 0,-1 1 1,1 0-1,0-1 1,0 1-1,-1 0 0,1 0 1,0 0-1,0-1 0,0 1 1,0 0-1,-1 0 0,1 0 1,0 0-1,0 1 1,0-1-1,-1 0 0,1 0 1,2 1-1,-2 0 0,0 0 0,0 0 1,0 0-1,0 0 0,-1 0 0,1 0 0,0 0 1,0 1-1,-1-1 0,1 0 0,0 0 0,-1 1 1,1-1-1,-1 3 0,2 6 17,0 1 0,-1 0 0,0 14 0,-1-20-4,-2 65-552,2-70 481,0 0 1,0 0 0,0 0 0,0 0 0,0 0-1,0 0 1,0-1 0,1 1 0,-1 0 0,0 0-1,0 0 1,0 0 0,0 0 0,0 0 0,0 0-1,0 0 1,0 0 0,0 0 0,1 0 0,-1 0-1,0 0 1,0 0 0,0 0 0,0 0 0,0 0-1,0 0 1,0 0 0,0 0 0,0 0 0,1 0-1,-1 0 1,0 1 0,0-1 0,0 0 0,0 0-1,0 0 1,0 0 0,0 0 0,0 0 0,0 0-1,0 0 1,0 0 0,0 0 0,1 0 0,-1 0-1,0 1 1,0-1 0,4-11-750,-1 0 101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1.854"/>
    </inkml:context>
    <inkml:brush xml:id="br0">
      <inkml:brushProperty name="width" value="0.05" units="cm"/>
      <inkml:brushProperty name="height" value="0.05" units="cm"/>
    </inkml:brush>
  </inkml:definitions>
  <inkml:trace contextRef="#ctx0" brushRef="#br0">146 115 18372,'1'-1'150,"0"-1"0,0 1 0,-1 0 0,1-1-1,-1 1 1,1 0 0,-1-1 0,0 1 0,1 0 0,-1-1 0,0 1 0,0-1 0,0-1 0,0 2-79,0 0 0,-1 1 0,1-1 0,0 1 1,0-1-1,-1 1 0,1-1 0,0 1 0,-1-1 1,1 1-1,0-1 0,-1 1 0,1-1 1,-1 1-1,1 0 0,0-1 0,-1 1 0,1 0 1,-1-1-1,1 1 0,-1 0 0,0 0 1,0-1-1,-1 1 45,0 0 0,0-1 0,0 1 0,0 0 0,0 0 0,0 0 0,0 1 0,0-1 0,0 0 1,0 1-1,0 0 0,0-1 0,0 1 0,0 0 0,0 0 0,0 0 0,-1 1 0,-7 6-70,2-1-1,-1 1 1,1 1 0,1 0-1,-1 0 1,2 0 0,-1 1-1,1 0 1,1 0 0,-1 1-1,2-1 1,0 1 0,0 0-1,1 0 1,0 1-1,1-1 1,-2 20 0,4-29-48,0-1 1,0 1-1,0 0 1,0-1-1,0 1 1,1-1-1,-1 1 1,0 0-1,1-1 1,-1 1-1,1-1 1,0 1-1,-1-1 1,1 1-1,0-1 0,0 0 1,1 2-1,-1-2 1,0 0-1,0-1 0,0 1 0,0-1 0,0 1 0,0-1 0,0 0 0,0 1 0,0-1 1,0 0-1,0 0 0,0 0 0,1 0 0,-1 0 0,0 0 0,0 0 0,0 0 0,0 0 0,2 0 1,2-2-6,1 0 1,-1 0-1,1-1 0,-1 0 1,0 0-1,0 0 1,8-6-1,8-10-2,26-29-1,8-6-24,-55 53 28,1 0 1,-1 1-1,1-1 0,0 0 1,0 1-1,-1-1 0,1 1 1,0-1-1,0 1 1,0-1-1,0 1 0,-1 0 1,1-1-1,0 1 0,0 0 1,0 0-1,0 0 0,0 0 1,0-1-1,0 1 0,0 0 1,0 1-1,1-1 1,-1 0-3,0 1 0,-1 0 1,1-1-1,0 1 1,0 0-1,-1-1 1,1 1-1,-1 0 1,1 0-1,-1 0 1,1 0-1,-1-1 1,1 1-1,-1 0 1,0 0-1,1 0 0,-1 0 1,0 2-1,2 7-42,-1 0 0,-1 1-1,0 14 1,0-14 37,2 7 261,2-30 135,5-31 173,-9 42-553,3-22 240,-2 14-256,0 1 1,0 0 0,1-1-1,0 1 1,5-10 0,-5 15-165,1 1 0,-1 0 0,1-1 0,0 2 0,0-1 1,0 0-1,0 0 0,0 1 0,0-1 0,0 1 1,0 0-1,1 0 0,-1 1 0,4-2 0,13-3-877,1-4 392,-1-1 0,1-1 0,32-22 0,-9-3-149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2.433"/>
    </inkml:context>
    <inkml:brush xml:id="br0">
      <inkml:brushProperty name="width" value="0.05" units="cm"/>
      <inkml:brushProperty name="height" value="0.05" units="cm"/>
    </inkml:brush>
  </inkml:definitions>
  <inkml:trace contextRef="#ctx0" brushRef="#br0">141 167 11042,'0'-1'51,"-1"1"-1,1 0 0,-1-1 1,1 1-1,0 0 1,-1 0-1,1 0 0,-1-1 1,1 1-1,0 0 0,-1 0 1,1 0-1,-1 0 0,1 0 1,-1 0-1,1 0 1,-1 0-1,1 0 0,0 0 1,-1 0-1,1 0 0,-1 0 1,1 0-1,-1 1 0,1-1 1,0 0-1,-1 0 1,1 0-1,-1 1 0,1-1 1,0 0-1,-1 0 0,1 1 1,0-1-1,-1 0 0,1 1 1,0-1-1,-1 0 1,1 1-1,0-1 0,0 1 1,0-1-1,-1 1 0,-14 21 237,14-20-104,-20 35 711,1 0 1,-14 40-1,27-59-924,1-1 1,1 1-1,1 0 0,0 0 1,1 1-1,1-1 1,1 20-1,1-33-100,1 0-1,0 0 0,0-1 1,1 1-1,-1-1 1,1 1-1,0-1 0,0 1 1,0-1-1,1 0 1,-1 0-1,1 0 0,0-1 1,0 1-1,1-1 1,4 5-1,-5-5 9,0-1 1,0 0-1,0 0 0,0 0 1,0 0-1,0-1 0,0 1 1,1-1-1,-1 0 0,0 0 1,1 0-1,-1 0 0,1-1 1,-1 1-1,1-1 0,-1 0 1,1 0-1,-1 0 0,1 0 1,-1-1-1,1 0 0,5-1 1,-5 0 586,0 0 0,-1 0 1,1-1-1,-1 1 0,1-1 1,-1 0-1,0 0 0,0 0 1,-1 0-1,6-7 0,22-41 1667,-22 36-1011,226-424 3704,-227 426-4796,-2 2-18,1 1-1,13-19 0,-19 30-11,0-1 0,0 0 0,0 0 0,0 0 0,-1 0 0,1 0-1,0 1 1,0-1 0,0 0 0,0 0 0,0 0 0,0 0 0,0 0 0,1 1 0,-1-1 0,0 0 0,0 0 0,0 0 0,0 0 0,0 0 0,0 1 0,0-1-1,0 0 1,0 0 0,0 0 0,0 0 0,0 0 0,1 0 0,-1 0 0,0 0 0,0 1 0,0-1 0,0 0 0,0 0 0,0 0 0,0 0 0,1 0 0,-1 0 0,0 0-1,0 0 1,0 0 0,0 0 0,0 0 0,1 0 0,-1 0 0,0 0 0,0 0 0,0 0 0,0 0 0,0 0 0,1 0 0,-1 0 0,0 0 0,0 0 0,0 0-1,0 0 1,0 0 0,0 0 0,1 0 0,-1-1 0,0 1 0,0 0 0,0 0 0,0 0 0,0 0 0,-1 16-30,-40 154-116,3-21 224,34-134-53,-18 118 196,21-120-186,0 1 0,0 0 0,2 0 0,0 0 0,0-1-1,2 1 1,4 20 0,-6-32-34,0 0 1,0 0-1,0-1 0,0 1 1,0 0-1,0 0 0,0 0 1,0-1-1,1 1 0,-1 0 1,1-1-1,-1 0 0,1 1 1,0-1-1,-1 0 0,4 2 1,-4-3-11,-1 1 0,1-1 0,-1 0 0,1 0 0,-1 0 0,1 0 1,-1 0-1,1 0 0,-1 0 0,1 0 0,-1 0 0,1 0 0,-1 0 0,1 0 0,0 0 1,-1 0-1,0-1 0,1 1 0,-1 0 0,1 0 0,-1 0 0,1-1 0,-1 1 1,1-1-1,0 0-16,0 0 0,0 0 0,-1 0 0,1 0 0,-1-1 0,1 1 1,-1 0-1,1 0 0,-1-1 0,0 1 0,1 0 0,-1 0 0,0-1 0,0-1 0,0-5-82,0-1-1,-1 0 0,0 1 1,-1-1-1,0 1 0,0 0 1,0 0-1,-1 0 0,-6-12 1,-8-11-124,-19-29 1,17 31 375,12 18 16,2 4 31,1 0 1,0 0 0,0 0 0,1 0 0,-4-10-1,7 15-122,0 1-1,-1-1 0,1 1 0,0-1 1,0 1-1,0-1 0,0 1 1,0-1-1,0 0 0,0 1 0,0-1 1,1 1-1,-1-1 0,1 1 0,-1-1 1,1 1-1,0-1 0,-1 1 1,1 0-1,0-1 0,0 1 0,0 0 1,0 0-1,0-1 0,0 1 0,0 0 1,1 0-1,-1 0 0,0 0 0,0 1 1,1-1-1,1-1 0,16-6 322,-1 1 1,39-10-1,-36 12-446,0-2 1,27-11 0,0-7 25,1-2-47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2.840"/>
    </inkml:context>
    <inkml:brush xml:id="br0">
      <inkml:brushProperty name="width" value="0.05" units="cm"/>
      <inkml:brushProperty name="height" value="0.05" units="cm"/>
    </inkml:brush>
  </inkml:definitions>
  <inkml:trace contextRef="#ctx0" brushRef="#br0">0 12 15235,'7'-11'2358,"-3"10"473,0 20 685,-3-11-3883,3 45 853,-2 0-1,-3 0 1,-8 59 0,-1 58-330,10-170-153,0 0 0,0 0-1,0 0 1,0 0 0,-1 0 0,1 0 0,0 1-1,0-1 1,0 0 0,0 0 0,0 0 0,0 0-1,0 0 1,0 0 0,0 0 0,0 0-1,0 0 1,0 0 0,0 1 0,0-1 0,0 0-1,0 0 1,0 0 0,0 0 0,0 0-1,0 0 1,0 0 0,0 0 0,0 0 0,0 1-1,0-1 1,1 0 0,-1 0 0,0 0-1,0 0 1,0 0 0,0 0 0,0 0 0,0 0-1,0 0 1,0 0 0,0 0 0,0 0 0,0 0-1,0 0 1,1 0 0,-1 0 0,0 0-1,0 1 1,0-1 0,0 0 0,0 0 0,0 0-1,0 0 1,0 0 0,0 0 0,1 0-1,-1 0 1,0-1 0,0 1 0,0 0 0,0 0-1,5-7-447,4-14-1744,-8-4 1150,-4 10 302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3.229"/>
    </inkml:context>
    <inkml:brush xml:id="br0">
      <inkml:brushProperty name="width" value="0.05" units="cm"/>
      <inkml:brushProperty name="height" value="0.05" units="cm"/>
    </inkml:brush>
  </inkml:definitions>
  <inkml:trace contextRef="#ctx0" brushRef="#br0">1 135 16732,'37'-14'5562,"-22"8"-4679,155-48 1763,-53 29-4729,-113 24 1882,0 0 0,0 0 0,0 0 0,0-1 1,0 0-1,0 1 0,0-2 0,0 1 0,-1 0 1,1-1-1,2-2 0,4-7-637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3.636"/>
    </inkml:context>
    <inkml:brush xml:id="br0">
      <inkml:brushProperty name="width" value="0.05" units="cm"/>
      <inkml:brushProperty name="height" value="0.05" units="cm"/>
    </inkml:brush>
  </inkml:definitions>
  <inkml:trace contextRef="#ctx0" brushRef="#br0">2 152 17876,'-1'-16'1840,"4"1"-1112,5-4-296,4 3 777,3-1-161,4 1-368,1-1-272,7 6-640,1 1-352,7 5-664,5 4 1016,5-2-208,2-3-161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625"/>
    </inkml:context>
    <inkml:brush xml:id="br0">
      <inkml:brushProperty name="width" value="0.05" units="cm"/>
      <inkml:brushProperty name="height" value="0.05" units="cm"/>
    </inkml:brush>
  </inkml:definitions>
  <inkml:trace contextRef="#ctx0" brushRef="#br0">229 174 17068,'-12'0'589,"0"0"0,0 0 0,-1 1-1,1 1 1,1 0 0,-1 1 0,0 0 0,-21 9 0,26-9-396,0 0 0,0 0-1,0 1 1,1 0 0,0 0-1,0 1 1,0 0 0,0 0-1,1 0 1,0 1 0,0-1-1,0 1 1,1 1-1,0-1 1,-5 9 0,9-14-166,-1 1 0,0-1 0,1 0 1,-1 1-1,1-1 0,-1 1 0,1-1 1,0 1-1,-1-1 0,1 1 0,0 0 1,0-1-1,0 1 0,0-1 0,1 1 0,-1-1 1,0 1-1,1-1 0,-1 1 0,1 1 1,0-2-13,0 0 1,0 0-1,0-1 1,0 1-1,0 0 1,0 0 0,0 0-1,0-1 1,0 1-1,0-1 1,0 1 0,1-1-1,-1 1 1,0-1-1,0 0 1,1 0 0,-1 1-1,3-1 1,4 0 7,0-1 0,0 1 1,0-1-1,0-1 0,0 0 0,10-3 1,10-6-6,0 0 1,-2-2-1,1-1 1,-2-1-1,0-1 0,0-2 1,-2 0-1,0-1 1,-2-1-1,0-2 1,-1 0-1,17-25 1,-36 46-20,2-3-11,1-1 1,-1 1 0,0-1 0,-1 0 0,1 0-1,-1 0 1,0 0 0,0 0 0,1-8-1,-3 13 10,0 0 0,0-1 0,1 1 0,-1 0 0,0-1-1,0 1 1,0 0 0,0-1 0,0 1 0,0-1 0,0 1 0,0 0-1,0-1 1,0 1 0,0 0 0,0-1 0,0 1 0,0-1 0,0 1-1,0 0 1,0-1 0,-1 1 0,1 0 0,0-1 0,0 1-1,0 0 1,-1-1 0,1 1 0,0 0 0,0 0 0,-1-1 0,1 1-1,0 0 1,0 0 0,-1-1 0,1 1 0,0 0 0,-1 0 0,1 0-1,0 0 1,-1-1 0,1 1 0,-1 0 0,1 0 0,0 0-1,-1 0 1,1 0 0,0 0 0,-1 0 0,1 0 0,-1 0 0,1 0-1,0 0 1,-1 0 0,1 0 0,0 1 0,-1-1 0,1 0-1,0 0 1,-1 0 0,1 0 0,0 1 0,-1-1 0,1 0 0,-1 1-1,-24 18-95,11-4 83,1 0 0,0 1-1,1 0 1,1 1 0,0 0-1,1 1 1,-11 28-1,16-32 18,0 0-1,1-1 1,0 2-1,1-1 1,1 0-1,0 1 1,1-1-1,1 1 1,0-1-1,1 1 0,3 19 1,-3-29-45,0-1-1,0 1 1,1-1-1,-1 0 1,1 1-1,0-1 1,0 0 0,1 0-1,-1 0 1,1 0-1,0-1 1,0 1-1,0-1 1,0 1 0,0-1-1,1 0 1,0 0-1,-1-1 1,1 1 0,0-1-1,0 0 1,1 0-1,-1 0 1,0-1-1,1 1 1,-1-1 0,1 0-1,-1 0 1,1-1-1,-1 1 1,1-1-1,0 0 1,7-1 0,30-9-275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4.057"/>
    </inkml:context>
    <inkml:brush xml:id="br0">
      <inkml:brushProperty name="width" value="0.05" units="cm"/>
      <inkml:brushProperty name="height" value="0.05" units="cm"/>
    </inkml:brush>
  </inkml:definitions>
  <inkml:trace contextRef="#ctx0" brushRef="#br0">205 1 16996,'-38'24'3167,"31"-20"-2738,-1 0 1,1 1-1,-10 8 1,7-4-289,2 0 0,-1 1 0,1 0 0,1 0 0,0 1 0,-8 14 0,12-19-161,0 0 0,1 0 1,-1 1-1,1 0 0,0-1 0,1 1 0,0 0 0,0 0 0,0 0 1,1 0-1,0 0 0,0-1 0,2 9 0,-1-12 11,-1-1 0,1 0 0,0 0 0,0 0 0,0 0 0,0 0 0,1 0 0,-1 0 0,0 0 0,1 0 0,-1 0 0,1-1 0,0 1 0,0-1 0,-1 1 0,1-1 0,3 2 0,40 16-34,-4-1-27,-38-17 61,-1 1-1,0 0 1,1 0-1,-1 0 0,0 0 1,0 0-1,0 1 1,0-1-1,0 0 0,-1 1 1,1 0-1,-1-1 0,0 1 1,1 0-1,-1 0 1,0-1-1,-1 1 0,2 6 1,-2-5 21,0 1 0,0 0 0,0 0 0,-1-1 0,0 1 0,0 0 0,0-1 0,-1 1 0,1-1 0,-1 0 0,-2 5 0,-1 0 180,0 0 0,-1-1 0,0 0 0,0 0 0,-1-1 0,1 0 0,-2 0 0,1 0 0,-1-1 0,-16 10 0,20-14-18,-1 0 1,1 0-1,-1-1 0,0 0 0,1 0 1,-1 0-1,0 0 0,0-1 0,-9 0 0,13 0-209,-1 0-1,1 0 0,-1 0 0,1 0 1,-1-1-1,1 1 0,0 0 1,-1-1-1,1 1 0,-1-1 0,1 0 1,0 1-1,0-1 0,-1 0 1,1 0-1,0 0 0,0 0 0,0 0 1,0 0-1,0 0 0,0 0 0,0 0 1,0 0-1,0-1 0,1 1 1,-1 0-1,0-1 0,1 1 0,-1 0 1,1-1-1,0 1 0,-1-1 0,1 1 1,0 0-1,0-3 0,0 2-83,0 0 0,1 0 0,-1 0-1,1 0 1,0 0 0,-1 0-1,1 0 1,0 0 0,0 0 0,1 1-1,-1-1 1,0 1 0,0-1 0,1 0-1,-1 1 1,1 0 0,-1-1 0,1 1-1,0 0 1,1-1 0,14-8-753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4.474"/>
    </inkml:context>
    <inkml:brush xml:id="br0">
      <inkml:brushProperty name="width" value="0.05" units="cm"/>
      <inkml:brushProperty name="height" value="0.05" units="cm"/>
    </inkml:brush>
  </inkml:definitions>
  <inkml:trace contextRef="#ctx0" brushRef="#br0">12 2 21669,'-6'-1'1984,"2"1"-1528,4 1 320,3 1-656,3 1-144,1 2-96</inkml:trace>
  <inkml:trace contextRef="#ctx0" brushRef="#br0" timeOffset="1">4 213 20180,'-3'7'2169,"4"-7"-2057,1-6-136,0-5 512,7-3-280,1-2-216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59.682"/>
    </inkml:context>
    <inkml:brush xml:id="br0">
      <inkml:brushProperty name="width" value="0.05" units="cm"/>
      <inkml:brushProperty name="height" value="0.05" units="cm"/>
    </inkml:brush>
  </inkml:definitions>
  <inkml:trace contextRef="#ctx0" brushRef="#br0">1 1 19580,'21'31'2963,"-4"-11"-2885,0-1 0,40 32 0,-56-50-100,38 25 223,-36-25-321,-1 1 0,1-1 0,0 0 0,0 0 0,-1 0 0,1 0 0,0 0 0,0-1 0,0 1 0,0-1-1,0 0 1,0 0 0,4 0 0,-7 0 97,0 0-1,1-1 1,-1 1-1,1 0 1,-1 0-1,0-1 1,1 1-1,-1 0 0,0-1 1,0 1-1,1 0 1,-1-1-1,0 1 1,0-1-1,1 1 1,-1 0-1,0-1 1,0 1-1,0-1 1,0 1-1,1-1 1,-1 1-1,0 0 1,0-1-1,0 1 0,0-1 1,0 0-1,0-7-428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085"/>
    </inkml:context>
    <inkml:brush xml:id="br0">
      <inkml:brushProperty name="width" value="0.05" units="cm"/>
      <inkml:brushProperty name="height" value="0.05" units="cm"/>
    </inkml:brush>
  </inkml:definitions>
  <inkml:trace contextRef="#ctx0" brushRef="#br0">211 1 16876,'1'0'54,"-1"0"0,0 0 1,0 0-1,1 0 0,-1 0 1,0 0-1,0 0 0,1 0 1,-1 1-1,0-1 0,0 0 1,1 0-1,-1 0 0,0 0 1,0 1-1,1-1 1,-1 0-1,0 0 0,0 0 1,0 1-1,0-1 0,1 0 1,-1 0-1,0 1 0,0-1 1,0 0-1,0 0 0,0 1 1,0-1-1,0 0 0,0 0 1,0 1-1,-3 12 1111,-16 19 238,10-19-597,-15 39-418,1 1 1,3 1-1,-20 84 0,-32 86-3273,68-218 2247,2-9 227,2-16-279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492"/>
    </inkml:context>
    <inkml:brush xml:id="br0">
      <inkml:brushProperty name="width" value="0.05" units="cm"/>
      <inkml:brushProperty name="height" value="0.05" units="cm"/>
    </inkml:brush>
  </inkml:definitions>
  <inkml:trace contextRef="#ctx0" brushRef="#br0">32 0 18244,'11'0'2008,"-8"2"-1224,-3 2-351,-4 8 1351,0 3-728,-2 7-480,3 4-168,0 2-280,0 4-144,2-3-192,1-2-104,0-3-336,1-7-176,1-2-432,-2-5-121,-5-5 833,-2-3-240,-6-2-80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881"/>
    </inkml:context>
    <inkml:brush xml:id="br0">
      <inkml:brushProperty name="width" value="0.05" units="cm"/>
      <inkml:brushProperty name="height" value="0.05" units="cm"/>
    </inkml:brush>
  </inkml:definitions>
  <inkml:trace contextRef="#ctx0" brushRef="#br0">7 144 16420,'-1'-3'241,"0"-1"1,0 1 0,0-1-1,0 1 1,0-1 0,1 1-1,0-1 1,0 1 0,0-1 0,0 0-1,0 1 1,1-1 0,-1 1-1,1-1 1,0 1 0,0-1-1,2-3 1,0 3-35,-1 0 1,1 1-1,-1-1 0,1 1 1,0 0-1,1 0 0,-1 0 1,0 0-1,1 1 0,0-1 1,-1 1-1,1 0 0,0 0 0,5-1 1,9-4 3,1 0 1,0 2-1,1 1 1,0 0-1,-1 1 1,1 1-1,33 1 1,-38 2-202,1 0 1,-1 1 0,1 0 0,-1 1 0,0 1 0,0 1 0,0 0 0,0 1 0,-1 0 0,17 10 0,-27-13-13,0 0 0,0 0 0,0 1-1,0-1 1,0 1 0,-1-1 0,0 1 0,1 0-1,-2 1 1,1-1 0,0 0 0,-1 1 0,0 0-1,0-1 1,0 1 0,0 0 0,-1 0-1,0 0 1,0 0 0,0 0 0,-1 0 0,0 0-1,0 8 1,-1-4 5,-1 0 0,0 0 0,0 0 0,-1 0-1,0-1 1,0 1 0,-1-1 0,0 0 0,-1 0 0,0 0-1,0-1 1,-10 11 0,3-5 76,-1-1 1,0 0-1,-1-1 0,0-1 0,-1 0 1,0-1-1,-1-1 0,0 0 1,0-1-1,0 0 0,-1-2 0,0 0 1,-1-1-1,1 0 0,-18 0 0,31-4-135,1 1-1,0-1 1,-1 0-1,1 0 1,0-1-1,-1 1 1,1-1-1,0 1 1,0-1-1,-1 0 1,1 0-1,-4-3 0,5 3-3,1 0 0,-1-1-1,1 1 1,0 0 0,0-1-1,-1 1 1,1-1 0,0 0-1,0 0 1,0 1 0,1-1-1,-1 0 1,0 0-1,1 0 1,-1 0 0,1 1-1,-1-1 1,1 0 0,0 0-1,0 0 1,0 0 0,1-4-1,1-20-411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1.427"/>
    </inkml:context>
    <inkml:brush xml:id="br0">
      <inkml:brushProperty name="width" value="0.05" units="cm"/>
      <inkml:brushProperty name="height" value="0.05" units="cm"/>
    </inkml:brush>
  </inkml:definitions>
  <inkml:trace contextRef="#ctx0" brushRef="#br0">0 25 16916,'33'0'1840,"2"0"-1288,9 0-248,5-3 776,4-1-567,-1-2-81,-5 4-592,-6-3-361,-12 2 121,-10 2 224,-18 1-152,2 1-120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1.845"/>
    </inkml:context>
    <inkml:brush xml:id="br0">
      <inkml:brushProperty name="width" value="0.05" units="cm"/>
      <inkml:brushProperty name="height" value="0.05" units="cm"/>
    </inkml:brush>
  </inkml:definitions>
  <inkml:trace contextRef="#ctx0" brushRef="#br0">0 20 17540,'30'9'1920,"13"-9"-1072,6 0-360,10-2 753,1-1-161,3 1-688,-1-3-528,-15 0 240,-10-1-168,-12 0-240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3.978"/>
    </inkml:context>
    <inkml:brush xml:id="br0">
      <inkml:brushProperty name="width" value="0.05" units="cm"/>
      <inkml:brushProperty name="height" value="0.05" units="cm"/>
    </inkml:brush>
  </inkml:definitions>
  <inkml:trace contextRef="#ctx0" brushRef="#br0">306 26 16916,'42'-17'2909,"-18"8"636,-46 10-701,-2 4-2763,1 2 1,-1 1-1,1 1 1,1 1-1,-1 0 1,2 2 0,0 1-1,0 0 1,1 2-1,1 0 1,-33 33-1,46-40-88,-1 0-1,1 0 0,0 1 0,1 0 0,0 0 0,0 0 0,1 0 0,-4 13 1,7-19-4,0 0 1,1 0 0,-1 0 0,1 0 0,-1 0 0,1 0 0,0 0 0,0 0-1,0 0 1,1 0 0,-1 0 0,1 0 0,-1 0 0,1 0 0,0-1 0,0 1 0,0 0-1,1 0 1,-1-1 0,1 1 0,-1-1 0,1 1 0,0-1 0,0 0 0,0 1-1,0-1 1,0 0 0,1 0 0,-1-1 0,1 1 0,4 2 0,1 0-163,0-1 1,0 0 0,0-1-1,1 0 1,-1 0 0,1-1 0,-1 0-1,1 0 1,-1-1 0,1 0-1,9-2 1,14-2-565,50-14 0,-75 16 726,54-13-637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4.356"/>
    </inkml:context>
    <inkml:brush xml:id="br0">
      <inkml:brushProperty name="width" value="0.05" units="cm"/>
      <inkml:brushProperty name="height" value="0.05" units="cm"/>
    </inkml:brush>
  </inkml:definitions>
  <inkml:trace contextRef="#ctx0" brushRef="#br0">86 0 18324,'-15'28'1632,"-10"3"-1120,4-1-208,6 2 457,5 1-105,10-3-160,2-1-192,6-5-360,2-3-240,0-3-600,-4-5 736,-6-9-88,-1-4-153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2.777"/>
    </inkml:context>
    <inkml:brush xml:id="br0">
      <inkml:brushProperty name="width" value="0.05" units="cm"/>
      <inkml:brushProperty name="height" value="0.05" units="cm"/>
    </inkml:brush>
  </inkml:definitions>
  <inkml:trace contextRef="#ctx0" brushRef="#br0">1 174 16388,'56'-6'6837,"127"-29"-5765,-126 24-1879,-1-2 0,-1-3 0,94-41 0,-143 55 603,-1-1 1,0 0 0,0-1 0,0 1 0,8-8 0,-6 1-579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4.812"/>
    </inkml:context>
    <inkml:brush xml:id="br0">
      <inkml:brushProperty name="width" value="0.05" units="cm"/>
      <inkml:brushProperty name="height" value="0.05" units="cm"/>
    </inkml:brush>
  </inkml:definitions>
  <inkml:trace contextRef="#ctx0" brushRef="#br0">0 158 18684,'17'-2'1960,"9"2"-1423,11-3-209,8 0 584,9-1-1136,2-2 584,9 4-328,1 2-200</inkml:trace>
  <inkml:trace contextRef="#ctx0" brushRef="#br0" timeOffset="1">850 1 18972,'-6'20'1648,"-10"0"-1232,2 1-143,4 4 583,3-2-304,7 0-384,1 0-296,5-2-752,0-1 2048,-5-3-1216,-1-1-72,-4-3-56</inkml:trace>
  <inkml:trace contextRef="#ctx0" brushRef="#br0" timeOffset="2">632 270 18612,'22'2'2128,"6"-2"-1415,17-6-353,5 0 976,12-2-416,1-2-280,-3-2-952,-4 2-368,-10-1-424,-12-4 824,-21 5-184,-13 0-224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5.263"/>
    </inkml:context>
    <inkml:brush xml:id="br0">
      <inkml:brushProperty name="width" value="0.05" units="cm"/>
      <inkml:brushProperty name="height" value="0.05" units="cm"/>
    </inkml:brush>
  </inkml:definitions>
  <inkml:trace contextRef="#ctx0" brushRef="#br0">2 131 19860,'-1'-3'1937,"11"-10"-1289,9-1-256,9-5 848,10 3-248,6-2-976,5 2-688,-1 3 640,-3 0-192,4 7-136</inkml:trace>
  <inkml:trace contextRef="#ctx0" brushRef="#br0" timeOffset="1">795 182 19156,'1'18'1768,"-2"0"-1223,-2 0-193,0 2 680,3 1-312,3-1-312,4 0-352,-1-1-728,0-2-248,-3-4-280,-2-2 815,-2-6-247,-8-2-312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5.680"/>
    </inkml:context>
    <inkml:brush xml:id="br0">
      <inkml:brushProperty name="width" value="0.05" units="cm"/>
      <inkml:brushProperty name="height" value="0.05" units="cm"/>
    </inkml:brush>
  </inkml:definitions>
  <inkml:trace contextRef="#ctx0" brushRef="#br0">0 15 16876,'9'0'2160,"9"-2"-1320,9-1-360,6 2 1385,5-2-929,3 0-632,4 0 48,-7 3-104,0 0-232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6.166"/>
    </inkml:context>
    <inkml:brush xml:id="br0">
      <inkml:brushProperty name="width" value="0.05" units="cm"/>
      <inkml:brushProperty name="height" value="0.05" units="cm"/>
    </inkml:brush>
  </inkml:definitions>
  <inkml:trace contextRef="#ctx0" brushRef="#br0">403 9 18868,'-10'-3'292,"0"1"0,-1 1 0,1 0 0,-1 0 0,1 1 0,-1 0 0,1 1 0,-1 0 0,1 0 0,0 1-1,0 1 1,-17 6 0,14-3-105,0 1-1,0 0 0,1 0 0,-1 2 1,2 0-1,0 0 0,0 1 1,-15 17-1,8-7-16,2 1 0,0 1 0,1 0 0,-15 32 0,24-43-124,1 1-1,1 0 1,-1 0-1,2 0 0,0 0 1,0 1-1,1-1 0,1 1 1,0-1-1,1 1 0,1 14 1,0-22-38,0 0 1,0 0 0,1-1-1,0 1 1,0-1-1,0 1 1,0-1-1,1 0 1,-1 0 0,1 0-1,0 0 1,0-1-1,1 1 1,-1-1-1,1 1 1,0-1 0,0 0-1,0-1 1,0 1-1,0-1 1,1 0-1,-1 0 1,1 0 0,7 2-1,-5-2 11,1 0-1,0 0 1,0-1-1,0 0 1,0 0-1,0-1 1,0 0-1,0 0 1,0-1-1,0 0 1,0-1-1,0 0 1,15-5-1,-22 7-4,1-1 0,0 0 1,-1 1-1,1-1 0,-1 0 0,1 0 0,-1 0 0,1 0 0,-1 0 0,0 0 1,1-1-1,-1 1 0,0 0 0,0-1 0,0 1 0,0-1 0,0 1 0,0-1 0,1-2 1,-2 3-2,0 0 1,0-1 0,0 1 0,0 0 0,-1 0 0,1-1 0,0 1 0,-1 0 0,1 0 0,0-1-1,-1 1 1,0 0 0,1 0 0,-1 0 0,0 0 0,1 0 0,-1 0 0,0 0 0,0 0 0,-1-1 0,-3-2 21,0 0 0,0 0 0,0 1 1,0 0-1,-1 0 0,1 0 0,-1 1 1,0 0-1,-9-3 0,11 4-35,0 0 0,-1 0 0,1 1 0,0 0 0,0-1 0,-1 1 0,1 1 0,0-1 0,-1 1 0,-6 1 0,11-2-1,0 0 0,0 0 0,0 0 0,-1 1 0,1-1 0,0 0 0,0 0 0,0 0-1,0 0 1,0 0 0,0 0 0,0 1 0,0-1 0,0 0 0,0 0 0,0 0 0,0 0 0,0 1 0,0-1 0,0 0-1,0 0 1,0 0 0,0 0 0,0 0 0,0 1 0,0-1 0,0 0 0,0 0 0,0 0 0,0 0 0,0 0 0,0 0 0,0 1-1,1-1 1,-1 0 0,0 0 0,0 0 0,0 0 0,0 0 0,0 0 0,0 0 0,0 1 0,1-1 0,-1 0 0,0 0 0,0 0-1,0 0 1,0 0 0,11 5-46,10 1-50,0-1-1,1-1 1,-1 0 0,1-2-1,25 0 1,111-11-655,-72 0 213,-82 12 523,-8 4 59,-7 6 74,11-13-114,-8 8 76,-52 56 456,54-56-463,0-1 0,0 2 1,1-1-1,0 0 0,1 1 1,-6 16-1,9-24-101,0 0 0,1 1 0,0-1 0,-1 0 0,1 1 0,0-1 0,0 0 0,0 1 0,0-1 0,0 0 0,0 1 0,0-1 0,0 0 0,0 1 0,1-1 0,-1 0 0,2 3 0,-2-3-18,1-1 1,-1 1-1,1-1 1,-1 1 0,1-1-1,0 1 1,-1-1-1,1 0 1,0 1 0,0-1-1,-1 0 1,1 1-1,0-1 1,0 0 0,-1 0-1,1 0 1,0 0-1,0 0 1,0 0-1,-1 0 1,3 0 0,2-1-99,1 0 0,0 0 0,-1-1 0,1 0 0,-1 0 0,9-5 0,14-10-383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6.604"/>
    </inkml:context>
    <inkml:brush xml:id="br0">
      <inkml:brushProperty name="width" value="0.05" units="cm"/>
      <inkml:brushProperty name="height" value="0.05" units="cm"/>
    </inkml:brush>
  </inkml:definitions>
  <inkml:trace contextRef="#ctx0" brushRef="#br0">17 2 19116,'11'0'2225,"0"0"-1481,0-2-360,2 4 1568,5 4-1128,3-1-207,3 4-361,1-2-184,1 0-392,-1 0-409,-5-1-535,-1-3 1024,-7-2-184,-10-1-208</inkml:trace>
  <inkml:trace contextRef="#ctx0" brushRef="#br0" timeOffset="1">0 109 17932,'13'9'2032,"12"-3"-1184,3-3-359,12-3 1119,0 0-536,3-3-1032,-1-4 64,-6 4-56,-5 1-168,-8-1-168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8.322"/>
    </inkml:context>
    <inkml:brush xml:id="br0">
      <inkml:brushProperty name="width" value="0.05" units="cm"/>
      <inkml:brushProperty name="height" value="0.05" units="cm"/>
    </inkml:brush>
  </inkml:definitions>
  <inkml:trace contextRef="#ctx0" brushRef="#br0">98 0 16588,'-4'54'7638,"1"-31"-7290,1 36 1,2-56-350,1-1 1,-1 1 0,0-1-1,1 0 1,-1 1 0,1-1 0,0 1-1,0-1 1,0 0 0,0 0-1,0 1 1,0-1 0,1 0-1,-1 0 1,1 0 0,-1 0 0,1-1-1,0 1 1,0 0 0,0-1-1,0 1 1,0-1 0,0 1 0,3 0-1,5 2-43,-1-1-1,1 0 0,0-1 0,20 2 1,-16-2-29,0 1 1,17 4 0,-28-6 63,-1 0 0,1 0 0,0 0 0,0 1 0,0-1 0,-1 1 0,1 0 0,-1-1 0,0 1 0,1 0 0,-1 1 0,0-1 0,0 0 0,0 1 0,2 2 0,-3-2 11,1 0 1,-1 0-1,1 0 1,-1 0-1,0 0 1,0 0-1,0 1 1,-1-1-1,1 0 1,-1 1-1,0-1 1,0 0-1,0 0 1,0 1-1,-1-1 1,1 0-1,-2 6 1,0-5 23,0 0 1,0 0 0,0 0 0,0 0-1,-1-1 1,0 1 0,1 0-1,-1-1 1,-1 0 0,1 0-1,-6 5 1,1-3 65,0 0 0,-1 0 0,1 0 1,-1-1-1,0 0 0,0-1 0,0 0 0,-1-1 0,1 1 0,-1-2 0,-11 2 1,15-3-144,1 0 0,0-1 1,0 1-1,-1-1 1,1 0-1,0 0 0,0 0 1,0-1-1,0 0 1,0 0-1,1 0 0,-1-1 1,0 0-1,1 1 1,0-1-1,0-1 0,-7-5 1,6 3-97,0 0 1,1-1-1,0 0 0,0 1 1,0-1-1,0-1 1,1 1-1,1 0 0,-1-1 1,1 1-1,-1-11 1,-4-28-517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8.759"/>
    </inkml:context>
    <inkml:brush xml:id="br0">
      <inkml:brushProperty name="width" value="0.05" units="cm"/>
      <inkml:brushProperty name="height" value="0.05" units="cm"/>
    </inkml:brush>
  </inkml:definitions>
  <inkml:trace contextRef="#ctx0" brushRef="#br0">1 40 19388,'18'0'1849,"2"-3"-1257,5-4-200,6 2 416,4 1-680,-1-2 208,-1-1-184,-4 0-320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178"/>
    </inkml:context>
    <inkml:brush xml:id="br0">
      <inkml:brushProperty name="width" value="0.05" units="cm"/>
      <inkml:brushProperty name="height" value="0.05" units="cm"/>
    </inkml:brush>
  </inkml:definitions>
  <inkml:trace contextRef="#ctx0" brushRef="#br0">173 40 16796,'-4'5'406,"-1"-1"1,0 0 0,0 0-1,0 0 1,-1 0-1,-7 3 1,-24 17 1118,26-13-1264,0-1-1,1 2 1,0-1 0,-11 19-1,17-23-231,0-1 0,0 0 0,1 1 0,0 0 0,1 0 0,0 0 0,0 0 0,0 0 0,1 1 0,0-1 0,0 9 0,1-14-6,0 1-1,0-1 1,0 1-1,1-1 1,-1 1-1,1-1 1,-1 1-1,1-1 1,0 0-1,0 1 1,0-1-1,1 0 1,-1 0-1,0 0 0,1 0 1,-1 0-1,1 0 1,0 0-1,0 0 1,2 1-1,-1-1 20,1 0-1,0 0 0,0 0 0,0-1 1,0 1-1,0-1 0,0 0 0,0 0 0,0 0 1,0-1-1,5 1 0,4-1 77,-1-1-1,1 0 0,0-1 1,-1 0-1,1-1 0,-1 0 1,13-6-1,-11 3 61,0 0 1,0-1-1,-1-1 0,0 0 1,0 0-1,20-20 0,-28 24-119,-1 0 0,0-1 0,0 1 0,-1-1 0,1 0 0,-1 0 0,0 0 0,-1-1 0,1 1 0,-1 0 0,0-1-1,0 0 1,-1 0 0,0 1 0,0-1 0,0 0 0,-1 0 0,0 0 0,0 0 0,-1-8 0,0 10-36,1 0 0,-1 0-1,-1 0 1,1 1 0,0-1 0,-1 0 0,0 1 0,0-1 0,0 1 0,0 0-1,-1-1 1,1 1 0,-1 0 0,0 1 0,0-1 0,0 0 0,0 1 0,0 0-1,0 0 1,-1 0 0,1 0 0,-1 0 0,0 0 0,1 1 0,-1 0 0,-7-2-1,5 2-164,-1 0-1,0 0 1,1 1-1,-1 0 0,0 0 1,0 0-1,1 1 0,-1 0 1,0 0-1,1 1 1,-1 0-1,1 0 0,-1 0 1,1 1-1,-6 3 0,-1 3-267,10-7-152</inkml:trace>
  <inkml:trace contextRef="#ctx0" brushRef="#br0" timeOffset="1">679 0 19860,'0'24'1865,"-8"1"-1265,-2 1-280,4 4 1032,2 1-648,4 4-248,4-1-176,5-2-344,1-5-192,0-6-264,1-1-160,-4-8-536,-4-5-1361,-6-7 1977,-4-1-376,-4-10-144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581"/>
    </inkml:context>
    <inkml:brush xml:id="br0">
      <inkml:brushProperty name="width" value="0.05" units="cm"/>
      <inkml:brushProperty name="height" value="0.05" units="cm"/>
    </inkml:brush>
  </inkml:definitions>
  <inkml:trace contextRef="#ctx0" brushRef="#br0">1 267 20068,'10'-6'1777,"11"-5"-1313,4-2-192,10 3 536,7 1-672,4-5 96,3-2-112,2-1-256</inkml:trace>
  <inkml:trace contextRef="#ctx0" brushRef="#br0" timeOffset="1">730 1 17884,'-7'-1'230,"0"1"0,-1 1 0,1-1 1,0 1-1,-1 1 0,1-1 0,0 1 0,0 1 1,0-1-1,0 1 0,1 0 0,-1 1 0,1 0 1,0 0-1,0 0 0,0 0 0,0 1 0,1 0 1,0 0-1,0 1 0,0 0 0,-7 10 0,6-7-125,1 0 0,-1 0 1,2 1-1,-1-1 0,1 1 0,0 0 0,1 0 0,1 1 0,-1-1 0,1 1 0,1-1 1,0 1-1,1-1 0,0 1 0,2 14 0,-2-22-57,1 0 0,-1 1 0,1-1-1,0 1 1,0-1 0,1 0 0,-1 0 0,1 0 0,-1 0 0,1 0-1,0 0 1,0 0 0,0-1 0,1 1 0,-1-1 0,1 1-1,-1-1 1,1 0 0,0 0 0,0 0 0,0 0 0,0 0 0,0-1-1,0 0 1,0 1 0,1-1 0,-1 0 0,0-1 0,1 1 0,-1-1-1,0 1 1,1-1 0,-1 0 0,1 0 0,5-1 0,0 0 18,1-1 0,-1 0 1,0 0-1,0-1 0,0 0 0,0-1 1,-1 0-1,0 0 0,1-1 1,-1 0-1,-1 0 0,9-8 1,-9 6-1,0 0 1,-1-1-1,1 0 1,-2 0-1,1-1 1,-1 0-1,0 0 1,6-17-1,-9 22-51,-1 0-1,0 0 0,0 0 0,0 0 0,0 0 0,0 0 0,-1 0 0,0 0 1,0 0-1,0 0 0,0 0 0,-1 0 0,1 0 0,-1 0 0,0 0 1,0 1-1,-1-1 0,1 0 0,-1 0 0,0 1 0,0-1 0,0 1 0,0-1 1,-5-4-1,5 6-63,0 0 0,0 0-1,0 1 1,-1-1 0,1 1 0,0 0 0,0 0 0,-1 0 0,1 0 0,-1 0 0,1 0 0,-1 1 0,1-1-1,-1 1 1,0-1 0,1 1 0,-1 0 0,1 0 0,-1 0 0,0 1 0,1-1 0,-1 1 0,1-1 0,-1 1 0,1 0-1,-1 0 1,1 0 0,0 0 0,-1 0 0,1 1 0,-4 2 0,2-1-125,0 0 0,0 1 1,0-1-1,1 1 0,-1 0 1,1 0-1,0 0 0,0 1 0,0-1 1,0 1-1,1-1 0,0 1 1,0 0-1,0 0 0,-1 7 0,3 8-507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988"/>
    </inkml:context>
    <inkml:brush xml:id="br0">
      <inkml:brushProperty name="width" value="0.05" units="cm"/>
      <inkml:brushProperty name="height" value="0.05" units="cm"/>
    </inkml:brush>
  </inkml:definitions>
  <inkml:trace contextRef="#ctx0" brushRef="#br0">49 1 18540,'-11'23'1552,"-2"-2"-1280,2-2-440,3 0 1105,3-6-465,6-2-176,8-2-176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3.364"/>
    </inkml:context>
    <inkml:brush xml:id="br0">
      <inkml:brushProperty name="width" value="0.05" units="cm"/>
      <inkml:brushProperty name="height" value="0.05" units="cm"/>
    </inkml:brush>
  </inkml:definitions>
  <inkml:trace contextRef="#ctx0" brushRef="#br0">1 1558 18028,'0'10'1688,"14"-7"-1032,7-3-256,17-4 625,6-3-121,15-2-288,4-1-104,4-1-624,-1-1-376,0 2-608,-7 0 912,-6 1-184,-6 2-185</inkml:trace>
  <inkml:trace contextRef="#ctx0" brushRef="#br0" timeOffset="1">928 935 19636,'19'6'1641,"2"2"-1361,-7 9-176,2 8 896,-1 15-856,-5 9-112,-8 12-32,-2 7-64,-10 7-120,-10 3-128,-7-1-352,-4-7 528,-1-18-88,0-15-113</inkml:trace>
  <inkml:trace contextRef="#ctx0" brushRef="#br0" timeOffset="2">1668 1141 18796,'-2'3'198,"0"1"0,1-1 0,0 1 0,0-1 0,0 1 0,0-1 0,1 1 1,-1-1-1,1 1 0,0 4 0,0-7-165,0 0 0,0 0 0,1 0 0,-1-1 1,0 1-1,0 0 0,1-1 0,-1 1 0,0 0 1,1-1-1,-1 1 0,1 0 0,-1-1 0,1 1 1,-1-1-1,1 1 0,0 0 0,-1-1 0,1 0 1,-1 1-1,2 0 0,0-1 32,-1 1 1,1-1-1,0 0 1,0 1-1,0-1 0,-1 0 1,1 0-1,0 0 1,0 0-1,0 0 1,-1-1-1,1 1 0,2-1 1,6-3 49,0 1 0,0-1 0,-1-1 1,0 0-1,1 0 0,-2-1 0,1 0 1,-1 0-1,0-1 0,0 0 0,-1-1 0,0 0 1,7-9-1,-2 0 17,0-1 1,-1-1-1,0 1 0,-2-2 1,11-29-1,-19 44-102,2-2 22,0 0 0,-1 0 1,0 0-1,-1 0 0,0 0 0,0-1 1,0 1-1,-1-11 0,0 19-50,0-1 0,0 0 0,0 0 1,0 0-1,0 0 0,0 0 0,0 0 0,0 0 0,0 0 0,0 0 0,0 0 0,0 1 0,0-1 0,0 0 1,0 0-1,0 0 0,0 0 0,0 0 0,0 0 0,0 0 0,0 0 0,0 0 0,0 0 0,0 0 1,0 0-1,0 1 0,0-1 0,0 0 0,0 0 0,0 0 0,0 0 0,0 0 0,0 0 0,-1 0 1,1 0-1,0 0 0,0 0 0,0 0 0,0 0 0,0 0 0,0 0 0,0 0 0,0 0 0,0 0 1,0 0-1,-1 0 0,1 0 0,0 0 0,0 0 0,0 0 0,0 0 0,0 0 0,0 0 0,0 0 0,0 0 1,0 0-1,0 0 0,0 0 0,-1 0 0,1 0 0,0 0 0,0 0 0,0 0 0,0 0 0,0 0 1,0 0-1,0-1 0,-4 11 31,1 10-30,1 0-1,0 1 1,2 0 0,0-1-1,1 1 1,2-1 0,0 1-1,1-1 1,9 29 0,-11-44-13,-1 0 0,1-1-1,0 1 1,0-1 0,0 1 0,1-1 0,0 0 0,0 0 0,0 0 0,0 0 0,0-1-1,1 1 1,0-1 0,0 0 0,0 0 0,6 3 0,-5-4-1,-1 0 0,1-1 0,0 0 0,-1 0 0,1 0 0,0 0 0,0-1 0,0 0 0,0 0 0,0 0 0,-1-1 0,1 1 0,0-1 0,0 0 0,-1-1 0,7-2 0,-3 1 34,0 0 0,0-1 0,0 0 0,-1 0 0,1-1 0,-1 0 0,-1-1 0,1 1 0,-1-1 0,9-10 0,-12 13 28,-1 0-1,1-1 0,-1 1 1,0-1-1,0 1 1,0-1-1,-1 0 1,1 0-1,-1 0 0,0 0 1,0 0-1,0 0 1,-1 0-1,1 0 0,-1 0 1,0 0-1,0-1 1,-1 1-1,1 0 1,-1 0-1,0 0 0,0 0 1,0 0-1,-2-4 1,-1 1 36,0-1 0,-1 1 0,0 0 0,0 0 0,0 0 0,-1 0 0,0 1 0,0 0 0,-10-6 1,2 1-7,-1 2 0,-1-1 0,-23-9 0,51 20-386,-1 0 1,0-1-1,0 0 1,1-1-1,-1 0 1,15-4 0,-5 0-149,0-2 1,-1 0 0,0-1 0,31-17 0,-5-1-304</inkml:trace>
  <inkml:trace contextRef="#ctx0" brushRef="#br0" timeOffset="3">2311 480 18532,'0'13'263,"8"198"2860,-5-185-2869,1 0 0,1 0 1,1-1-1,1 0 0,2 0 0,11 23 0,-17-41-220,1 0 1,0-1-1,0 1 0,1-1 0,0 0 0,0 0 1,0-1-1,1 1 0,0-1 0,7 5 1,-10-8-30,-1-1 0,1 1 0,0-1 0,0 0 0,0 0 0,0 1 0,0-2 1,0 1-1,0 0 0,0-1 0,0 1 0,0-1 0,0 0 0,1 0 0,-1-1 1,0 1-1,0 0 0,0-1 0,0 0 0,0 0 0,0 0 0,0 0 1,0 0-1,0 0 0,-1-1 0,1 0 0,3-2 0,2-3 8,0-1-1,0 0 0,-1-1 1,0 0-1,0 0 0,-1 0 1,0-1-1,-1 0 0,5-12 1,17-27 102,-27 48-109,1 0 1,0-1-1,0 1 1,-1 0-1,1 0 0,0 0 1,0 0-1,0-1 1,1 1-1,-1 0 1,0 1-1,0-1 0,1 0 1,-1 0-1,2 0 1,-2 1-3,-1 0 1,1 0 0,-1 0-1,1 0 1,-1 0 0,1 0-1,0 0 1,-1 0-1,1 0 1,-1 1 0,1-1-1,-1 0 1,1 0-1,-1 1 1,0-1 0,1 0-1,-1 1 1,1-1 0,-1 1-1,0-1 1,1 0-1,-1 1 1,0-1 0,1 1-1,-1-1 1,0 1-1,1 0 1,2 5 28,-1 1 0,0-1-1,0 1 1,2 13 0,-4-18-33,6 35 30,-5-23-154,1 1 1,1-1-1,9 26 1,-12-39 84,0-1-1,0 1 1,0-1 0,0 1-1,1-1 1,-1 1 0,0-1 0,1 1-1,-1-1 1,0 1 0,1-1 0,-1 1-1,0-1 1,1 1 0,-1-1-1,1 0 1,-1 1 0,1-1 0,-1 0-1,1 1 1,-1-1 0,1 0-1,-1 0 1,1 1 0,-1-1 0,1 0-1,-1 0 1,1 0 0,0 0-1,0 0-7,1-1 0,-1 1 0,0 0-1,0-1 1,0 0 0,0 1 0,0-1-1,0 0 1,0 1 0,-1-1-1,1 0 1,0 0 0,1-1 0,24-40-513,-23 36 455,20-36-461</inkml:trace>
  <inkml:trace contextRef="#ctx0" brushRef="#br0" timeOffset="4">2922 652 15739,'-24'62'1700,"-33"102"1153,56-162-2769,-1 6 205,0 0 1,1-1 0,-2 16 0,3-22-257,0 0 0,0 0 0,0 1 0,0-1 0,0 0 1,0 0-1,0 0 0,0 1 0,1-1 0,-1 0 0,0 0 0,1 0 0,-1 0 0,1 0 0,-1 0 0,1 1 0,0-1 0,-1-1 1,1 1-1,0 0 0,0 0 0,0 0 0,-1 0 0,1 0 0,0-1 0,0 1 0,0 0 0,0-1 0,0 1 0,1-1 1,-1 1-1,0-1 0,0 1 0,2-1 0,1 0 2,-1 0-1,1 0 1,-1-1 0,0 1 0,1-1-1,-1 0 1,1 0 0,-1 0 0,0-1 0,0 1-1,0-1 1,1 0 0,-2 0 0,1 0-1,4-3 1,4-4 7,-1-1 1,14-15-1,-6 4 20,-1-1 1,-2 0-1,0-1 1,-1-1-1,-1 0 1,-1-1 0,-1-1-1,-2 1 1,0-2-1,8-44 1,-16 47 85,-1 23-145,0 1 0,1 0 0,-1 0 0,0 0 0,0 0 0,0 0 0,0 0 0,0-1 0,0 1 0,0 0 0,0 0 0,0 0 0,0 0 0,0 0 0,0-1 0,0 1 0,0 0 0,0 0 0,0 0 0,0 0 0,0 0 0,0-1 0,0 1 0,0 0 0,0 0 0,0 0 0,0 0 0,0 0 0,0-1 0,0 1 0,0 0 0,0 0 0,0 0 0,-1 0 0,1 0 0,0 0 0,0 0 1,0-1-1,0 1 0,0 0 0,0 0 0,-1 0 0,1 0 0,0 0 0,0 0 0,0 0 0,0 0 0,0 0 0,0 0 0,-1 0 0,1 0 0,0 0 0,0 0 0,0 0 0,0 0 0,-1 0 0,1 0 0,0 0 0,-5 9 106,-5 17-82,2 0 0,1 1-1,1 1 1,1-1 0,2 1 0,0-1 0,2 1 0,3 29 0,-2-51-23,1 0 0,-1 0-1,2 1 1,-1-2 0,1 1-1,0 0 1,4 10-1,-5-14 0,0-1-1,0 0 0,0 0 0,-1 0 0,1 0 0,0 0 0,0 0 0,1 0 1,-1 0-1,0 0 0,0 0 0,0-1 0,0 1 0,1 0 0,-1-1 0,0 1 1,1-1-1,-1 0 0,0 1 0,1-1 0,-1 0 0,1 0 0,-1 0 0,0 0 1,1 0-1,-1 0 0,1 0 0,-1 0 0,0-1 0,1 1 0,-1 0 0,1-1 1,-1 1-1,0-1 0,0 0 0,1 1 0,-1-1 0,2-2 0,6-2 10,-1-2 0,1 1 0,-1-1 0,-1-1 0,1 1 0,-2-1 0,1-1 1,-1 1-1,9-16 0,4-12 25,18-43 1,-15 24 61,20-73 1,-34 98-51,-1 0 0,-2-1 1,-1 0-1,-1-38 1,-3 60-33,1 5-8,-1 1-1,0 0 1,0 0-1,0-1 0,0 1 1,0 0-1,-1 0 1,0-1-1,0 1 1,1 0-1,-2 0 1,1 0-1,0 0 1,-1 0-1,1 0 1,-4-4-1,4 7-5,1-1 0,-1 1 0,1-1 0,-1 1 0,1 0 0,-1-1-1,1 1 1,-1 0 0,0 0 0,1 0 0,-1-1 0,0 1 0,1 0 0,-1 0 0,0 0 0,1 0-1,-1 0 1,1 0 0,-1 0 0,0 0 0,1 0 0,-1 0 0,0 1 0,1-1 0,-1 0 0,1 0 0,-2 1-1,-15 15 28,-6 28-11,9-8-15,2 0 1,1 0 0,-7 50 0,13-58 1,2 1 0,1 0 0,1 0 0,6 57 0,-4-81-6,-1 0 1,1 0-1,1-1 0,-1 1 1,0 0-1,1-1 0,0 1 1,0-1-1,1 0 0,-1 1 1,1-1-1,0 0 0,0-1 1,5 6-1,-5-7 0,0 0 0,0 0 0,0 0 0,0-1 0,0 1 0,0-1 0,1 0 0,-1 0-1,0 0 1,1 0 0,-1-1 0,1 1 0,-1-1 0,1 0 0,0 0 0,-1 0 0,1 0 0,-1-1 0,1 1 0,3-2 0,6-2-1,0-1 0,0 0 1,-1 0-1,0-1 0,0-1 1,0 0-1,-1-1 0,0 0 1,0-1-1,-1 0 0,15-16 1,-6 3 12,-1-1 0,-2 0 1,0-1-1,19-40 0,-23 37 86,-1 0 1,-2 0-1,-1 0 0,-1-1 1,-1-1-1,-2 1 0,-1-1 1,-1 1-1,-2-45 0,-4 55 62,4 17-154,0 1-1,0 0 1,-1 0-1,1-1 1,0 1 0,0 0-1,0 0 1,0 0-1,0-1 1,-1 1 0,1 0-1,0 0 1,0 0-1,0-1 1,-1 1 0,1 0-1,0 0 1,0 0-1,-1 0 1,1 0 0,0-1-1,0 1 1,-1 0-1,1 0 1,0 0 0,0 0-1,-1 0 1,1 0-1,-1 0 1,0 1 3,0 0-1,0 0 1,0-1 0,0 1-1,1 0 1,-1 0 0,0 1-1,0-1 1,0 0-1,1 0 1,-1 0 0,1 0-1,-1 1 1,1-1 0,-1 0-1,1 0 1,0 1 0,-1 2-1,-2 17-1,0 0 0,2 0 0,0 0 0,1 0-1,1 1 1,1-1 0,9 36 0,1-10-8,2 0 0,24 57 0,20 8-13,-37-75 8,-21-37 6,0 0 0,0 0 0,0 0 0,0 0 0,-1 0 0,1 0 0,0 0 1,0 0-1,0 0 0,0 0 0,0 0 0,0 0 0,0 0 0,-1 0 0,1 0 0,0 0 0,0 0 0,0 0 0,0 0 0,0 0 0,0 0 0,0 0 0,0 0 0,-1 0 0,1 0 0,0 0 0,0 0 0,0 0 0,0 0 0,0 0 1,0 0-1,0 0 0,0 1 0,0-1 0,0 0 0,-1 0 0,1 0 0,0 0 0,0 0 0,0 0 0,0 0 0,0 0 0,0 1 0,0-1 0,0 0 0,0 0 0,0 0 0,0 0 0,0 0 0,0 0 0,0 0 0,0 1 0,0-1 1,0 0-1,-10-7 4,-154-185-23,159 186 18,-4-5-3,-37-50 20,41 54-11,1-1 0,-1 1 0,1-1 0,1 0 0,-1-1 0,-1-9 0,4 16-6,1-1 1,-1 1 0,1 0 0,0 0 0,0 0-1,0-1 1,1 1 0,-1 0 0,0 0-1,1 0 1,-1 0 0,1-1 0,0 1 0,0 0-1,0 0 1,0 0 0,0 1 0,0-1 0,0 0-1,1 0 1,-1 1 0,1-1 0,-1 0 0,1 1-1,0 0 1,-1-1 0,1 1 0,0 0 0,0 0-1,3-2 1,6-2-250,1 1 1,-1 0-1,1 0 0,16-2 0,-11 2-623,-10 2 192,28-9-2025,-35 11 2679,0 0 0,0 0 0,1 0 0,-1-1 0,0 1-1,0 0 1,1 0 0,-1 0 0,0 0 0,0 0 0,0-1 0,1 1 0,-1 0 0,0 0 0,0-1 0,0 1 0,0 0 0,0 0 0,0 0 0,1-1 0,-1 1 0,0 0 0,0 0 0,0-1 0,0 1 0,0 0 0,0-1 0,0 1 0,0 0 0,0 0 0,0-1 0,0 1-1,-8-9-1176</inkml:trace>
  <inkml:trace contextRef="#ctx0" brushRef="#br0" timeOffset="5">2747 311 18980,'31'0'1688,"17"-8"-1119,3-5-321,12-9-1313,5 4 1433,-1-1-256,-4 0-184</inkml:trace>
  <inkml:trace contextRef="#ctx0" brushRef="#br0" timeOffset="6">4438 399 17996,'-2'10'830,"1"0"1,0-1 0,1 1-1,0 0 1,0 0-1,4 20 1,-1-6 22,-1-8-560,-2-3-206,1-1-1,1 1 1,0 0-1,1-1 1,0 0-1,1 1 1,8 18-1,-12-31-83,1 1-1,-1 0 0,0 0 1,1-1-1,-1 1 1,1 0-1,-1-1 0,1 1 1,-1-1-1,1 1 1,0-1-1,-1 1 1,1-1-1,0 1 0,-1-1 1,1 1-1,0-1 1,-1 0-1,1 1 0,0-1 1,0 0-1,0 0 1,-1 0-1,1 0 1,0 1-1,0-1 0,0 0 1,-1 0-1,1-1 1,0 1-1,0 0 0,0 0 1,-1 0-1,1 0 1,0-1-1,0 1 1,0 0-1,-1-1 0,1 1 1,0-1-1,-1 1 1,1-1-1,0 1 0,-1-1 1,1 1-1,-1-1 1,1 1-1,-1-1 1,1 0-1,0 0 0,4-6 23,1 0-1,-1 0 1,6-13-1,-9 17-19,30-60 120,-18 34-18,21-34-1,-14 39-28,-21 23-76,1 1 0,-1-1 1,1 1-1,0-1 1,-1 1-1,1 0 0,-1-1 1,1 1-1,0-1 1,-1 1-1,1 0 1,0 0-1,-1-1 0,1 1 1,0 0-1,0 0 1,-1 0-1,1 0 0,0 0 1,-1 0-1,1 0 1,0 0-1,0 0 1,-1 0-1,1 0 0,0 0 1,0 1-1,-1-1 1,1 0-1,0 0 0,-1 1 1,1-1-1,-1 1 1,1-1-1,0 0 0,-1 1 1,1-1-1,-1 1 1,1-1-1,-1 1 1,1 1-1,4 8 11,0 0 0,-1 1 1,-1-1-1,0 1 0,0 0 0,-1 0 0,-1 0 1,1 12-1,3 11-3,-3-19-2,6 27 8,-7-40-15,-1 1-1,1-1 1,0 1-1,0-1 1,0 0-1,1 1 1,-1-1-1,0 0 1,1 0-1,0 0 1,-1 0-1,1 0 1,2 1-1,-3-2 1,0-1 0,0 1-1,0-1 1,1 0 0,-1 1 0,0-1 0,0 0-1,0 0 1,0 1 0,0-1 0,0 0 0,1 0-1,-1 0 1,0-1 0,0 1 0,0 0-1,0 0 1,0-1 0,1 1 0,-1 0 0,0-1-1,0 1 1,0-1 0,0 0 0,0 1 0,0-1-1,0 0 1,-1 1 0,1-1 0,1-1 0,24-30 15,28-64 63,-36 61 0,27-37 1,-44 70-74,1-1 0,-1 1 0,1 1 0,0-1 0,-1 0 1,1 0-1,0 1 0,0-1 0,3-1 0,-4 3-4,-1 0 0,1 0 0,-1 0-1,1-1 1,0 1 0,-1 0 0,1 0 0,0 0 0,-1 0 0,1 0-1,0 1 1,-1-1 0,1 0 0,0 0 0,-1 0 0,1 1 0,0-1-1,-1 0 1,1 1 0,-1-1 0,1 0 0,-1 1 0,1-1 0,-1 1-1,1-1 1,-1 0 0,1 1 0,-1 0 0,1-1 0,-1 1 0,0-1-1,1 1 1,-1-1 0,0 1 0,0 0 0,1-1 0,-1 1 0,0 0-1,0-1 1,0 2 0,6 15 10,-1 1 0,-1 0 0,2 28 1,-4-29-36,1 1 1,0-1-1,1 0 1,7 17-1,-11-34 3,0 1 1,0 0-1,1 0 1,-1-1-1,0 1 0,0 0 1,1-1-1,-1 1 1,1 0-1,-1-1 0,0 1 1,1-1-1,-1 1 1,1-1-1,-1 1 0,1-1 1,-1 1-1,1-1 1,0 1-1,-1-1 0,1 0 1,0 1-1,-1-1 1,1 0-1,0 1 0,-1-1 1,1 0-1,0 0 1,-1 0-1,1 0 0,1 0 1,0 0-59,-1-1-1,0 0 1,1 0 0,-1 1 0,0-1 0,0 0 0,1 0-1,-1-1 1,0 1 0,0 0 0,0 0 0,0 0 0,1-3-1,4-7-314,-1 1 0,7-20-1,1-8-87,2-5-122</inkml:trace>
  <inkml:trace contextRef="#ctx0" brushRef="#br0" timeOffset="7">5155 396 16980,'-16'34'2393,"12"-26"-1759,0 0 0,0 0 1,1 0-1,0 0 0,-1 11 0,3-18-607,1-1 0,0 0 0,0 0 0,0 0 0,0 1 0,0-1 0,0 0 0,0 0 0,0 1 0,0-1 0,0 0 0,0 1 0,0-1 0,0 0 0,0 0 0,0 1 0,0-1-1,0 0 1,0 0 0,0 1 0,0-1 0,0 0 0,0 0 0,1 0 0,-1 1 0,0-1 0,0 0 0,0 0 0,0 0 0,1 1 0,-1-1 0,0 0 0,0 0 0,0 0 0,1 0 0,-1 1 0,0-1 0,0 0 0,1 0 0,-1 0-1,0 0 1,0 0 0,1 0 0,12-6 257,12-14-320,1-9 36,-20 22-4,0 0 0,0 0-1,0 0 1,12-8 0,-17 15 3,-1 0 0,1 0 1,0-1-1,-1 1 0,1 0 1,-1 0-1,1 0 1,0 0-1,-1 0 0,1 0 1,0 0-1,-1 0 0,1 0 1,-1 0-1,1 0 1,0 0-1,-1 0 0,1 1 1,-1-1-1,1 0 1,0 0-1,-1 1 0,1-1 1,-1 0-1,1 1 0,-1-1 1,1 1-1,-1-1 1,0 0-1,1 1 0,-1-1 1,1 1-1,-1-1 0,0 1 1,1 0-1,-1-1 1,0 1-1,0-1 0,1 1 1,-1-1-1,0 1 0,0 0 1,0-1-1,0 2 1,9 33-22,-8-30 18,0 0-2,0 0-1,0-1 0,0 1 0,1-1 1,-1 0-1,1 1 0,4 5 0,-5-9 7,0 0 1,0 0-1,-1 0 0,1-1 0,0 1 0,0 0 0,0 0 0,0-1 0,0 1 1,1-1-1,-1 1 0,0-1 0,0 1 0,0-1 0,0 0 0,1 1 1,-1-1-1,0 0 0,0 0 0,0 0 0,1 0 0,-1 0 0,0 0 0,0 0 1,1-1-1,-1 1 0,0 0 0,0-1 0,0 1 0,0-1 0,0 1 1,1-1-1,-1 0 0,2-1 0,11-7 12,0-1 0,0-1 0,-1 0 0,16-19 0,-13 14 3,34-28-1,-45 40-14,1 1-1,-1-1 0,1 1 1,-1 0-1,1 1 0,9-4 1,-14 6 0,1 0 1,0-1 0,-1 1-1,1 0 1,0 0-1,0 0 1,-1 0-1,1 0 1,0 0 0,0 0-1,-1 1 1,1-1-1,0 1 1,-1-1 0,1 1-1,0 0 1,-1-1-1,1 1 1,-1 0 0,1 0-1,-1 0 1,0 0-1,1 0 1,-1 1-1,0-1 1,0 0 0,2 3-1,0 2 16,1 1 1,-1-1-1,0 1 0,-1 0 0,1 0 1,-1 0-1,1 10 0,-2-10 31,0-1 0,1 1-1,0-1 1,0 0 0,0 1 0,1-1 0,6 10-1,-8-15-33,-1-1 1,1 1-1,-1-1 0,1 1 0,0-1 0,-1 1 0,1-1 0,-1 0 0,1 1 1,0-1-1,0 0 0,-1 1 0,1-1 0,0 0 0,0 0 0,-1 0 0,1 1 0,0-1 1,0 0-1,-1 0 0,1 0 0,0 0 0,0-1 0,0 1 0,-1 0 0,1 0 1,0 0-1,0-1 0,-1 1 0,1 0 0,0-1 0,-1 1 0,1 0 0,0-1 1,-1 1-1,1-1 0,-1 1 0,1-1 0,0 1 0,-1-1 0,0 0 0,2 0 0,20-30 264,-21 30-261,13-23 106,-8 13-165,0 1-1,1-1 0,14-17 1,-20 28 43,-1-1 0,1 1 0,-1-1 0,1 1 0,0-1 0,-1 1 0,1 0 0,0-1 0,0 1 0,-1 0 0,1-1 0,0 1 0,0 0 1,-1 0-1,1 0 0,0 0 0,0-1 0,1 1 0,2 0-109</inkml:trace>
  <inkml:trace contextRef="#ctx0" brushRef="#br0" timeOffset="8">6235 425 17852,'1'1'80,"-1"1"-1,0 0 1,1 0 0,-1 0-1,1-1 1,0 1 0,-1 0-1,1 0 1,0-1 0,0 1-1,0-1 1,0 1 0,0-1-1,1 1 1,-1-1 0,0 0 0,1 1-1,-1-1 1,1 0 0,-1 0-1,1 0 1,-1 0 0,1 0-1,0-1 1,0 1 0,-1 0-1,1-1 1,0 1 0,0-1 0,0 0-1,0 0 1,-1 1 0,1-1-1,0 0 1,0-1 0,0 1-1,0 0 1,0 0 0,-1-1-1,1 1 1,0-1 0,0 0 0,-1 1-1,4-3 1,2-1 64,0 0 0,-1-1 0,1 0 1,-1 0-1,0-1 0,0 1 0,-1-1 0,0 0 0,0-1 1,0 0-1,-1 1 0,0-2 0,4-7 0,-3 4-27,0-1 0,-1 1 0,-1-1 0,0 1 0,0-1 0,-1 0 0,-1 0 0,1-16 0,-2 24-66,-1-1 0,1 0 0,-1 0 0,0 1 0,0-1 0,0 1 0,-1-1 0,1 1 0,-1-1 0,0 1 0,0 0 0,-1 0 1,1 0-1,-5-5 0,5 8-31,0-1 1,1 0 0,-1 1-1,0 0 1,0-1 0,-1 1-1,1 0 1,0 0 0,0 0-1,0 0 1,-1 0 0,1 1-1,-1-1 1,1 1 0,0-1-1,-1 1 1,1 0 0,-1 0-1,1 0 1,-1 0 0,1 1-1,0-1 1,-1 1 0,1-1-1,0 1 1,-1 0 0,1 0-1,0 0 1,-4 2 0,-1 2-9,0-1 0,1 1 1,0 0-1,0 1 0,1-1 0,-1 1 0,1 0 1,0 1-1,1-1 0,0 1 0,0 0 1,0 0-1,1 0 0,0 0 0,0 1 0,-3 13 1,2-4-17,0 1-1,2-1 1,0 1 0,1 0 0,0 0 0,3 25 0,-1-35-1,0 0-1,1 0 1,0-1 0,0 1 0,1-1 0,-1 1 0,2-1 0,3 7 0,-5-11 3,-1-1 0,1 1 1,0-1-1,-1 0 0,1 0 0,0 0 0,0 0 0,1 0 0,-1-1 0,0 1 0,1 0 0,-1-1 1,0 0-1,1 1 0,0-1 0,-1 0 0,1-1 0,0 1 0,0 0 0,-1-1 0,1 1 0,0-1 1,0 0-1,0 0 0,4-1 0,0 0-2,0-1 0,0 0 0,0-1 0,0 1 1,0-1-1,-1-1 0,1 1 0,-1-1 0,0-1 0,0 1 0,0-1 1,5-5-1,9-10-2,30-39 1,63-102 38,-113 160-32,1 0-1,-1 0 1,1 0-1,-1 1 1,1-1 0,-1 0-1,1 1 1,0-1 0,-1 0-1,1 1 1,0-1-1,0 1 1,0-1 0,-1 1-1,1-1 1,0 1 0,0 0-1,0-1 1,0 1 0,1 0-1,-2 0 1,1 0-1,-1 1 1,1-1-1,-1 0 1,1 1-1,-1-1 1,1 0-1,-1 1 1,0-1-1,1 1 1,-1-1-1,0 1 1,1-1-1,-1 1 1,0-1 0,0 1-1,1-1 1,-1 1-1,0-1 1,0 1-1,0 0 1,0-1-1,0 2 1,1 45 20,-1-37-15,0-2 0,3 48 32,-3-53-29,1-1 0,-1 1-1,1 0 1,0-1 0,-1 1 0,1 0-1,1-1 1,-1 1 0,0-1 0,1 0-1,-1 1 1,1-1 0,-1 0 0,1 0-1,0 0 1,0 0 0,3 2 0,-4-4 4,1 1 0,0 0-1,0-1 1,0 1 0,-1-1 0,1 0 0,0 0 0,0 0 0,0 0 0,0 0 0,0 0 0,-1 0 0,1 0 0,0-1 0,0 1 0,0-1 0,-1 1 0,1-1 0,0 0 0,0 0 0,-1 0 0,1 1 0,-1-2-1,1 1 1,2-2 0,5-5 57,0 0 0,15-17 0,-17 17-28,28-33 109,-17 20-61,0 0 0,23-18 0,-40 38-89,0 0-1,0 0 1,0 0 0,1 0-1,-1 0 1,0 0 0,1 1-1,-1-1 1,0 0 0,1 1-1,-1-1 1,1 1 0,-1-1-1,1 1 1,-1 0 0,1 0-1,-1 0 1,1-1 0,-1 1-1,1 1 1,2-1 0,-3 1-2,0 0 0,0 0 1,1 0-1,-1 0 0,0 0 1,0 0-1,0 0 0,0 0 1,0 0-1,0 0 0,0 1 1,-1-1-1,1 0 0,0 1 1,-1-1-1,1 1 0,-1-1 1,0 1-1,1-1 0,-1 1 1,0 2-1,15 104 53,-15-107-45,0 0-1,0 0 0,1 0 1,-1 0-1,0 0 1,0 0-1,1 0 0,-1-1 1,0 1-1,1 0 0,-1 0 1,1 0-1,-1 0 1,1 0-1,-1-1 0,1 1 1,0 0-1,-1-1 1,1 1-1,0 0 0,0-1 1,-1 1-1,1-1 1,1 1-1,-1-1 5,0 0-1,1 0 1,-1 0-1,0 0 1,0 0 0,0-1-1,0 1 1,0 0-1,0-1 1,0 1 0,0-1-1,0 1 1,0-1-1,-1 1 1,1-1 0,0 0-1,0 1 1,0-2-1,6-5 66,0-1 0,0 0 0,7-12-1,-13 18-68,3-4-11,18-26-49,-20 29-8,0 1 1,0 0-1,-1 1 0,1-1 1,1 0-1,-1 0 1,0 1-1,0-1 1,0 1-1,1 0 0,3-2 1,-6 3 17,0 0 0,1 0 0,-1 0 1,0 0-1,0-1 0,1 1 0,-1 0 1,0 0-1,1 0 0,-1 0 0,0 0 1,0 0-1,1 0 0,-1 0 0,0 0 0,0 0 1,1 0-1,-1 0 0,0 0 0,1 0 1,-1 1-1,0-1 0,0 0 0,1 0 0,-1 0 1,0 0-1,0 0 0,0 1 0,1-1 1,-1 0-1,0 0 0,0 0 0,0 0 1,1 1-1,-1-1 0,0 0 0,0 0 0,0 1 1,0-1-1,0 0 0,0 0 0,1 1 1,-1-1-1,0 0 0,0 0 0,0 1 1,0-1-1,0 0 0,0 1 0,0-1 0,0 0 1,0 0-1,0 1 0,-1 0-39,1 0 1,0-1-1,0 1 0,-1-1 1,1 1-1,0 0 0,-1-1 1,1 1-1,-1-1 0,1 1 0,-1-1 1,1 1-1,-1-1 0,1 1 1,-1-1-1,1 1 0,-1-1 1,1 0-1,-1 1 0,0-1 1,1 0-1,-1 1 0,-1-1 1,-6 1-598</inkml:trace>
  <inkml:trace contextRef="#ctx0" brushRef="#br0" timeOffset="9">6902 18 14691,'4'0'1288,"3"7"-1344,5 4-48,2 2 1225,5 4-913</inkml:trace>
  <inkml:trace contextRef="#ctx0" brushRef="#br0" timeOffset="10">7257 198 19892,'4'-1'227,"0"1"0,0-1 0,0-1 0,0 1 0,-1-1 0,1 1 0,0-1 0,-1 0 0,1 0 0,-1 0 0,0-1 0,0 1 0,0-1 0,0 0 0,0 0 0,-1 0 0,1 0 0,-1 0 0,0-1 0,0 1 0,0-1 0,2-6 0,-2 6-167,0 0 0,0 0 0,-1 0 0,0-1 0,0 1 0,0 0 0,-1-1 0,1 1 0,-1-1 0,0 1 0,-1-1 0,1 1 0,-1-1-1,1 1 1,-1 0 0,-1-1 0,1 1 0,0 0 0,-5-8 0,4 9-57,0-1-1,0 1 0,-1 0 1,1 1-1,-1-1 1,1 0-1,-1 1 0,0-1 1,0 1-1,0 0 0,0 0 1,0 0-1,-1 1 0,1-1 1,0 1-1,-1-1 1,0 1-1,1 0 0,-1 1 1,0-1-1,1 0 0,-1 1 1,0 0-1,1 0 1,-1 0-1,0 1 0,0-1 1,1 1-1,-1 0 0,1 0 1,-1 0-1,-4 2 1,2 0-6,1 0 1,-1 0-1,1 0 1,-1 1 0,1 0-1,0 0 1,1 1 0,-1-1-1,1 1 1,0 0 0,0 0-1,0 0 1,1 1-1,0-1 1,0 1 0,0 0-1,1 0 1,-3 9 0,3-8 8,0 1-1,1-1 1,0 0 0,1 1 0,0-1 0,0 1 0,0-1 0,1 1 0,0-1 0,1 1-1,-1-1 1,1 0 0,1 0 0,5 12 0,-6-14 6,1 0-1,1-1 1,-1 1 0,1-1 0,-1 0-1,1 0 1,1 0 0,-1 0 0,0 0-1,1-1 1,0 0 0,-1 0 0,1-1-1,1 1 1,-1-1 0,0 0-1,1 0 1,-1-1 0,1 1 0,7 0-1,-1-1-161,0 0 0,0-1 0,1-1 1,-1 0-1,0 0 0,0-1 0,0-1 0,18-6 0,-10 2-387,0-2 0,0 0 0,36-24 1,-17 6-131</inkml:trace>
  <inkml:trace contextRef="#ctx0" brushRef="#br0" timeOffset="11">2645 1413 18844,'2'5'248,"-1"0"0,0-1 0,0 1 0,0 0 0,0 0 0,-1-1 1,1 7-1,0 14 17,42 202 1789,-30-176-1746,3-1 0,29 67 0,-42-110-236,1 1 0,0-1 0,0 0 0,8 9 0,-11-15-47,0 0-1,0 1 1,0-1 0,0 0-1,1 0 1,-1 0-1,0 0 1,1 0-1,-1 0 1,1 0 0,-1 0-1,1-1 1,-1 1-1,1 0 1,-1-1-1,1 0 1,0 1 0,-1-1-1,1 0 1,0 0-1,-1 1 1,1-1-1,0-1 1,-1 1 0,1 0-1,0 0 1,-1-1-1,1 1 1,2-1-1,0-2 32,1 0 0,-1 0 0,0 0 0,0 0 0,-1-1 0,1 0 0,0 1 0,-1-1 0,0-1 0,0 1 0,4-9 0,5-9 149,9-28 0,-16 36-126,33-86 62,-5-1 1,30-166 0,-62 255-1798,-7 26 246,3-5 1331,-9 15-630</inkml:trace>
  <inkml:trace contextRef="#ctx0" brushRef="#br0" timeOffset="12">3038 1864 14019,'7'10'565,"1"0"0,0-1 0,0 0 0,1 0 0,15 11 1,-22-18-471,0-1 0,1 1 0,-1-1 0,1 0 0,-1 1 0,1-1 0,-1-1 0,1 1 0,-1 0 0,1 0 0,0-1 0,-1 0 0,1 1 0,0-1 0,0 0 0,-1-1 0,1 1 0,0 0 0,-1-1 0,1 1 0,0-1 0,-1 0 0,1 0 0,-1 0 0,1 0 0,-1 0 0,1-1 1,-1 1-1,0-1 0,0 0 0,0 1 0,3-4 0,2-2-46,-1-1 1,1 0-1,-1-1 0,0 0 1,-1 0-1,0 0 1,-1 0-1,0-1 1,0 0-1,-1 0 1,3-15-1,-1-2-23,-1 0 1,-1 0-1,-1-32 1,-2 50-5,1 5-5,-1 0 0,0 1-1,1-1 1,-2 0 0,1 0 0,0 1 0,-1-1-1,0 0 1,0 1 0,0-1 0,0 1-1,0-1 1,-4-5 0,5 9-14,0 0 1,0 0-1,-1 0 1,1 0-1,0 0 1,0 0-1,-1 0 0,1 0 1,0 0-1,0 0 1,0 0-1,-1 0 1,1 0-1,0 0 1,0 0-1,0 0 0,-1 0 1,1 0-1,0 0 1,0 0-1,0 0 1,-1 1-1,1-1 1,0 0-1,0 0 0,0 0 1,0 0-1,-1 0 1,1 1-1,0-1 1,0 0-1,0 0 1,0 0-1,0 1 1,0-1-1,-1 0 0,1 0 1,0 0-1,0 1 1,0-1-1,0 0 1,0 0-1,0 1 1,-4 11 95,0 14 16,1-1 1,1 1-1,2 0 1,0 0-1,2 0 1,1 0-1,8 36 1,-9-56-68,0 1 0,0-1 0,0 0 0,1 0 0,4 9 0,-6-14-35,-1 0 1,0-1-1,1 1 1,-1 0-1,1 0 1,-1-1-1,1 1 1,-1 0-1,1-1 1,0 1-1,-1 0 1,1-1 0,0 1-1,0-1 1,-1 1-1,1-1 1,0 0-1,0 1 1,0-1-1,-1 0 1,1 0-1,0 1 1,0-1-1,0 0 1,0 0-1,0 0 1,0 0-1,0 0 1,-1 0-1,1 0 1,0 0-1,0 0 1,0-1 0,0 1-1,0 0 1,-1-1-1,1 1 1,0 0-1,0-1 1,0 1-1,-1-1 1,1 1-1,0-1 1,-1 1-1,1-1 1,0 0-1,-1 1 1,1-1-1,-1 0 1,2-1-1,3-6 75,0 1 0,0-1-1,-1 0 1,0-1-1,0 1 1,-1-1-1,3-12 1,13-67 437,-15 52-228,-1 0 0,-3-66 0,-2 86-159,0 19-44,0 28-41,3 21-53,2 1 0,2-1-1,3 0 1,14 51 0,-19-94-1,0-1 0,0 0 0,1 1-1,0-1 1,1 0 0,0-1 0,8 12 0,-11-17-1,-1-1 0,1 1-1,-1 0 1,1-1 0,0 1 0,0-1 0,0 0 0,0 1-1,0-1 1,0 0 0,0 0 0,0 0 0,0 0 0,0-1-1,1 1 1,-1-1 0,0 1 0,1-1 0,-1 0 0,0 0-1,1 0 1,-1 0 0,0 0 0,0 0 0,1-1 0,-1 1-1,0-1 1,1 1 0,-1-1 0,0 0 0,0 0 0,0 0-1,3-2 1,2-2-7,0-1 1,-1 1-1,1-1 0,-1 0 0,0-1 1,-1 1-1,1-1 0,-1 0 0,-1-1 1,1 1-1,-1-1 0,5-13 0,1-8-8,-1-1 0,5-36 0,-5 28 14,-5 28-55,1 16-41,-1 15-71,-3-5 65,0-1-1,-2 19 1,2 26-64,-2-60 169,1 0-1,0 0 1,0 1-1,0-1 1,0 0-1,0 0 1,0 1-1,0-1 1,0 0-1,0 0 1,0 1 0,0-1-1,0 0 1,0 0-1,0 1 1,0-1-1,0 0 1,0 0-1,1 1 1,-1-1-1,0 0 1,0 0-1,0 0 1,0 1 0,0-1-1,1 0 1,-1 0-1,0 0 1,0 1-1,0-1 1,1 0-1,-1 0 1,0 0-1,0 0 1,0 0 0,1 0-1,-1 1 1,0-1-1,0 0 1,1 0-1,-1 0 1,0 0-1,0 0 1,1 0-1,-1 0 1,0 0 0,0 0-1,1 0 1,-1 0-1,0 0 1,1 0-1,12-15 43,13-29 63,-24 40-104,7-12 30,27-45 27,-33 56-60,1-1 1,0 1 0,1 0 0,0 0-1,-1 1 1,1-1 0,1 1 0,5-4-1,-10 7 0,0 1 0,1-1 0,-1 0 0,0 1 0,1-1 0,-1 1 0,0 0 0,1-1 0,-1 1 0,0 0 0,1 0 0,-1 0 0,1 0 0,-1 0 0,0 0 0,1 0 0,-1 0-1,1 0 1,-1 1 0,0-1 0,1 1 0,0 0 0,1 0-1,-1 1 0,0 0 0,0-1 0,0 1 0,0 0 1,-1 0-1,1 0 0,0 0 0,-1 0 0,0 0 0,2 4 0,3 6-9,-1 1 1,-1-1-1,5 24 1,-8-32 9,14 73-20,-11-49 58,1-1 0,1 1 0,16 39 0,-22-65-19,1 0-1,0-1 0,0 1 0,0 0 0,0-1 0,0 1 0,0-1 1,0 1-1,1-1 0,-1 1 0,0-1 0,1 0 0,-1 0 0,3 2 1,-4-3-4,1 0 0,-1 0 0,1 0 0,-1 0 0,0 0 0,1 0 0,-1 0 0,1 0 0,-1 0 0,0 0 0,1 0 1,-1 0-1,1 0 0,-1 0 0,0 0 0,1 0 0,-1 0 0,1 0 0,-1-1 0,0 1 0,1 0 0,-1 0 1,0 0-1,1-1 0,7-15 311,-5 1-108,-1 0 0,-1-1 1,0 1-1,-1 0 0,-3-24 1,0 11-64,-2 1-1,-10-32 1,13 48-130,-2 1 1,1 0-1,-1 0 0,-1 1 0,1-1 1,-2 1-1,1 0 0,-2 0 0,-9-11 0,15 19-23,1 1-1,0-1 1,-1 1-1,1-1 1,0 1-1,-1-1 1,1 0-1,0 1 1,0-1-1,-1 1 1,1-1-1,0 0 1,0 1-1,0-1 1,0 1-1,0-1 1,0 0-1,0 1 1,0-1-1,0 0 1,0 1-1,0-1 1,0 1-1,0-1 1,0 0-1,1 0 1,13-19-9,25-9 15,-30 23-22,1 1 1,0 0-1,1 0 0,-1 1 0,1 1 0,0 0 0,18-4 0,-25 7 1,-1-1-1,1 1 1,0 0 0,0 0-1,0 0 1,-1 0-1,1 0 1,0 1-1,0 0 1,-1 0-1,1 0 1,-1 0 0,1 0-1,-1 1 1,1 0-1,-1-1 1,0 1-1,0 1 1,0-1-1,0 0 1,0 1-1,0-1 1,0 1 0,-1 0-1,0 0 1,3 4-1,1 6-21,0 1 0,-1 0 1,0 1-1,-2-1 0,1 1 0,-2-1 0,2 28 0,-3-23 27,2 0 0,0 0 0,10 33 0,-13-50 11,1-1-1,-1 1 0,1-1 0,0 0 1,-1 1-1,1-1 0,0 0 0,0 1 1,-1-1-1,1 0 0,0 0 0,1 0 0,-1 1 1,0-1-1,0 0 0,0-1 0,1 1 1,-1 0-1,0 0 0,1 0 0,-1-1 1,0 1-1,3 0 0,-2-1 1,0 0-1,0 0 1,0 0-1,0-1 1,0 1-1,0-1 1,0 1-1,0-1 1,0 0-1,0 1 1,0-1 0,0 0-1,0 0 1,3-2-1,3-4 9,1 0-1,-1-1 1,0 0 0,0 0-1,6-10 1,1-4 10,-2-1-1,0-1 1,-2 1 0,0-2 0,-2 0 0,0 0 0,-2 0-1,6-40 1,-11 46-5,-2 17-11,-1 5-1,-2 30 9,3-24-11,0 1 1,2 0 0,-1 0 0,1 0 0,0 0-1,1-1 1,7 17 0,-9-24 0,-1 0-1,1 0 1,0 0-1,0 0 1,1 0-1,-1 0 1,0-1-1,1 1 1,-1 0 0,1-1-1,-1 1 1,1-1-1,0 1 1,-1-1-1,1 0 1,0 0-1,0 0 1,0 0 0,0 0-1,0 0 1,0 0-1,0-1 1,1 1-1,-1-1 1,0 0-1,0 1 1,0-1 0,1 0-1,-1 0 1,0-1-1,0 1 1,0 0-1,0-1 1,1 1-1,-1-1 1,0 0 0,0 1-1,0-1 1,0 0-1,3-2 1,2-2 13,1-1 1,-1 1 0,-1-1-1,1-1 1,-1 1 0,0-1-1,0 0 1,-1 0 0,0-1-1,0 0 1,6-13-1,-1-1 51,-2 0-1,0-1 0,6-27 0,-12 41-35,0-1 0,-1 0-1,0-10 1,0 18-25,-1 1-1,0-1 1,0 0-1,0 1 1,0-1 0,0 1-1,-1-1 1,1 0-1,0 1 1,-1-1 0,1 1-1,-1-1 1,1 1-1,-1-1 1,0 1 0,0 0-1,1-1 1,-1 1-1,0 0 1,0-1-1,-1 1 1,1 0 0,0 0-1,0 0 1,0 0-1,-3-1 1,3 2-3,-1 0 1,1 0-1,-1 0 0,1 0 0,-1 0 1,1 1-1,-1-1 0,1 0 1,-1 1-1,1-1 0,-1 1 1,1 0-1,0-1 0,-1 1 0,1 0 1,0 0-1,0 0 0,0 0 1,-1 0-1,1 0 0,0 0 0,0 0 1,1 0-1,-1 0 0,0 1 1,0-1-1,0 2 0,-20 40-1,15-28 12,2 1 0,0 0 1,1 0-1,0 1 0,0 16 0,3-26-85,0 1 0,0-1-1,0 0 1,1 1 0,0-1 0,0 0-1,1 0 1,0 0 0,0 0 0,1 0 0,-1 0-1,2-1 1,5 11 0,-8-16-6,0 1-1,0-1 1,0 0 0,0 0 0,0 0 0,0 0 0,1 0-1,-1 0 1,0-1 0,1 1 0,-1 0 0,0 0 0,1-1-1,-1 1 1,1-1 0,-1 0 0,1 1 0,-1-1 0,1 0-1,-1 0 1,1 0 0,-1 0 0,1 0 0,-1 0 0,1 0-1,-1 0 1,1-1 0,-1 1 0,0-1 0,1 1-1,-1-1 1,1 1 0,-1-1 0,0 0 0,1 0 0,-1 0-1,0 1 1,0-1 0,0 0 0,2-2 0,17-17-680</inkml:trace>
  <inkml:trace contextRef="#ctx0" brushRef="#br0" timeOffset="13">5178 1472 18484,'2'2'472,"0"0"0,1-1 1,-1 1-1,0 0 0,0 0 0,0 0 0,-1 1 0,3 2 1,11 12 1505,-6-9-1669,1-1 0,0 0 0,0-1 1,0 0-1,0-1 0,1 0 0,0-1 0,0 0 0,0 0 0,1-1 0,20 2 1,-24-4-473,1-1 1,0 0 0,0 0 0,0-1-1,0 0 1,0-1 0,0 0 0,0 0-1,-1-1 1,1 0 0,-1-1 0,0 0-1,0 0 1,0 0 0,14-12 0,-13 8-488,0 0 1,0-1-1,-1 0 1,0 0-1,-1-1 1,8-12-1,-11 15 144,0 1 0,-1-1-1,0 0 1,0-1 0,-1 1-1,0 0 1,0-1 0,0 1 0,-1-1-1,0-14 1,-1 20 498,0 0-1,0 1 1,-1-1 0,1 1 0,0-1-1,-1 1 1,1-1 0,-1 0-1,0 1 1,1 0 0,-1-1 0,0 1-1,0-1 1,0 1 0,-1-2-1,1 3 59,1 0-1,0-1 0,-1 1 0,1 0 0,0 0 1,-1 0-1,1-1 0,0 1 0,-1 0 0,1 0 0,0 0 1,-1 0-1,1 0 0,0 0 0,-1 0 0,1 0 1,0 0-1,-1 0 0,1 0 0,0 0 0,-1 0 0,1 0 1,0 0-1,-1 0 0,1 0 0,-1 1 0,0-1 70,0 1-1,1 0 1,-1 0 0,0-1-1,0 1 1,1 0-1,-1 0 1,0 0-1,1 0 1,-1 0 0,1 0-1,-1 0 1,0 1-1,-3 15 598,0 0 0,0 1-1,2-1 1,0 1 0,1-1-1,1 28 1,0-12-301,-1 62-388,18 159 0,-9-224-13,-7-29-15,-1-1 1,0 0 0,0 1 0,0-1-1,1 0 1,-1 1 0,0-1 0,0 0 0,1 1-1,-1-1 1,0 0 0,1 0 0,-1 1-1,0-1 1,1 0 0,-1 0 0,0 1-1,1-1 1,-1 0 0,0 0 0,1 0 0,-1 0-1,1 0 1,-1 0 0,1 0 0,0 0-10,0 0 1,-1-1-1,1 1 1,0-1-1,0 1 1,-1-1-1,1 1 1,0-1-1,-1 0 1,1 1-1,0-1 1,-1 0-1,1 1 1,-1-1 0,1 0-1,-1 0 1,1-1-1,13-30-226</inkml:trace>
  <inkml:trace contextRef="#ctx0" brushRef="#br0" timeOffset="14">5787 996 16091,'-3'-19'3398,"3"19"-3315,-1 0 0,1 0 0,0 0 0,-1 0 0,1 0 0,0 0 0,0 0-1,-1 0 1,1 0 0,0 0 0,0 0 0,-1 0 0,1 1 0,0-1 0,0 0 0,-1 0-1,1 0 1,0 0 0,0 0 0,0 1 0,-1-1 0,1 0 0,0 0 0,0 0 0,0 1 0,0-1-1,-1 0 1,1 0 0,0 1 0,0-1 0,0 0 0,0 0 0,0 1 0,0-1 0,-15 39 2663,1 25-2211,3 2-1,2-1 0,3 1 0,4 86 1,2-140-540,1 24 58,5 38 0,-5-65-133,1 0 0,0 0-1,0 0 1,1-1 0,0 1-1,0-1 1,1 1 0,1-1-1,7 12 1,-11-18 40,0-1 0,1 1 0,-1 0 0,0-1 0,1 0 0,-1 1 0,1-1 0,-1 0 0,1 1 0,0-1 0,-1 0 0,1 0 0,0 0 1,0-1-1,0 1 0,0 0 0,0-1 0,0 1 0,0-1 0,0 0 0,0 0 0,0 1 0,0-1 0,0-1 0,0 1 0,0 0 0,0 0 0,0-1 0,0 1 0,0-1 0,-1 0 0,1 1 0,0-1 0,0 0 0,0 0 0,1-1 0,20-17-407</inkml:trace>
  <inkml:trace contextRef="#ctx0" brushRef="#br0" timeOffset="15">6098 1117 17220,'0'-6'455,"1"1"1,0 0 0,0 0-1,0-1 1,1 1 0,0 0-1,0 0 1,0 1 0,1-1-1,-1 0 1,1 1 0,5-7-1,-6 9-337,-1 1-1,1-1 0,0 0 0,-1 1 0,1-1 0,0 1 1,0 0-1,0 0 0,0 0 0,0 0 0,0 0 0,0 0 0,1 0 1,-1 1-1,0-1 0,0 1 0,1-1 0,-1 1 0,0 0 1,0 0-1,1 0 0,-1 0 0,0 1 0,1-1 0,-1 1 0,0-1 1,0 1-1,1 0 0,-1-1 0,0 1 0,2 2 0,1 0-80,-1 0 0,0 0 0,0 1 0,-1 0-1,1-1 1,-1 1 0,0 0 0,0 1 0,0-1 0,0 1-1,-1-1 1,0 1 0,0 0 0,0 0 0,0 0-1,-1 0 1,0 0 0,1 7 0,1 7-13,-1 0 0,-1 0-1,-2 31 1,-4-10 5,-11 51 0,-4 29 8,19-116-37,1-1 0,0 1 0,0 0 0,0 0-1,0 0 1,1-1 0,-1 1 0,1 0 0,1 3 0,-1-6 0,0 0 0,-1 0 0,1 0 1,-1 0-1,1 0 0,0 0 0,0 0 0,0 0 0,0-1 1,-1 1-1,1 0 0,0 0 0,0-1 0,0 1 0,0-1 0,1 1 1,-1-1-1,0 1 0,0-1 0,0 0 0,0 0 0,0 1 1,1-1-1,-1 0 0,0 0 0,0 0 0,0 0 0,0 0 0,1-1 1,-1 1-1,2-1 0,6-1-61,-1 0-1,1-1 1,-1-1 0,0 1 0,0-1-1,0-1 1,-1 1 0,1-1 0,8-8-1,-6 5-249,-2 0-1,1-1 1,-1 0-1,0 0 0,-1-1 1,9-15-1,-5 1-140,-7 1-139</inkml:trace>
  <inkml:trace contextRef="#ctx0" brushRef="#br0" timeOffset="16">6104 1315 17244,'1'5'1920,"12"0"-1168,3-5-336,11-6 1305,3-4-793,4-4-1064,2-4-288,-1 0 416,0-5-216,-7-4-144</inkml:trace>
  <inkml:trace contextRef="#ctx0" brushRef="#br0" timeOffset="17">6419 1241 14571,'-1'23'1626,"0"-16"-1205,1 0 0,-1 0 1,1 0-1,1-1 0,-1 1 0,1 0 1,0 0-1,1-1 0,4 13 1,-6-18-355,1 0 0,0 0 0,-1 0 1,1-1-1,0 1 0,0 0 0,0-1 1,-1 1-1,1 0 0,0-1 0,0 1 1,0-1-1,0 0 0,0 1 0,0-1 1,0 0-1,0 1 0,0-1 1,0 0-1,0 0 0,0 0 0,0 0 1,0 0-1,0 0 0,0 0 0,0 0 1,1 0-1,-1-1 0,0 1 0,0 0 1,0-1-1,-1 1 0,1-1 0,0 1 1,0-1-1,0 1 0,2-2 0,3-3 91,1 0-1,-1 0 1,10-10-1,-15 14-115,75-88 963,1 0-230,-74 86-747,0 0 0,0 0-1,0 0 1,1 1-1,-1 0 1,1-1-1,-1 1 1,1 1-1,5-3 1,-8 3-23,0 1 0,0 0 0,0 0 1,0 0-1,0 0 0,1 0 0,-1 0 0,0 0 0,0 1 0,0-1 1,0 0-1,0 1 0,0-1 0,0 0 0,0 1 0,0-1 0,0 1 0,0 0 1,0-1-1,0 1 0,-1 0 0,1-1 0,0 1 0,0 0 0,-1 0 1,1 0-1,0 0 0,-1 0 0,1 0 0,-1 0 0,1 0 0,-1 0 1,0 0-1,1 0 0,-1 0 0,0 0 0,1 2 0,2 11 11,-1 1 1,0 0-1,0 0 0,-2 27 0,-1-27 26,2 1-1,-1-1 0,2 0 1,4 19-1,-6-34-36,0 0 0,0 1 0,0-1 0,0 0 0,0 0 0,0 1 0,0-1 0,0 0 0,0 0 0,0 1 0,1-1 0,-1 0-1,0 0 1,0 0 0,0 1 0,0-1 0,1 0 0,-1 0 0,0 0 0,0 1 0,0-1 0,1 0 0,-1 0 0,0 0 0,0 0 0,1 0 0,-1 1 0,0-1-1,0 0 1,1 0 0,-1 0 0,0 0 0,0 0 0,1 0 0,-1 0 0,0 0 0,0 0 0,1 0 0,-1 0 0,0 0 0,1 0 0,-1 0 0,0-1 0,0 1-1,1 0 1,-1 0 0,0 0 0,0 0 0,0 0 0,1 0 0,-1-1 0,0 1 0,0 0 0,0 0 0,1 0 0,-1-1 0,0 1 0,0 0 0,0 0 0,0-1-1,0 1 1,1 0 0,-1 0 0,0-1 0,0 1 0,0 0 0,0 0 0,0-1 0,12-20 173,11-38 95,14-28 55,-32 76-332,1 1 0,0-1 0,1 1-1,0 0 1,12-12 0,-18 21-3,-1 0 0,1 1-1,0-1 1,0 0 0,-1 0-1,1 1 1,0-1 0,0 0-1,0 1 1,0-1 0,0 1-1,0-1 1,0 1 0,0-1 0,0 1-1,0 0 1,0 0 0,0-1-1,0 1 1,0 0 0,1 0-1,-1 0 1,0 0 0,2 1 0,-2-1-1,0 1 1,0 0 0,0 0 0,0 0-1,0-1 1,0 1 0,0 0 0,0 0 0,0 1-1,0-1 1,0 0 0,-1 0 0,1 0 0,0 1-1,-1-1 1,1 2 0,2 8-35,0-1-1,-1 1 1,2 19-1,-3-26 23,2 33-348,-2 69-1,-5-89-116,0-10 233,4-6 247,0-1 0,0 0 0,0 0 0,0 0 0,0 0-1,0 0 1,0 0 0,0 0 0,0 0 0,0 0 0,0 0 0,0 0-1,-1 0 1,1 0 0,0 0 0,0 0 0,0 0 0,0 0 0,0 0-1,0 0 1,0 0 0,0 0 0,0 0 0,0 0 0,-1 0 0,1 0-1,0 0 1,0 0 0,0 0 0,0 0 0,0 0 0,0 0-1,0 0 1,0 0 0,0 0 0,0 0 0,0 0 0,0 0 0,-1 0-1,1 0 1,0 0 0,0 0 0,0 0 0,0 0 0,0 0 0,0 0-1,0-1 1,0 1 0,0 0 0,0 0 0,0 0 0,0 0 0,0 0-1,0 0 1,0 0 0,0 0 0,0 0 0,0-1 0,-3-12-301</inkml:trace>
  <inkml:trace contextRef="#ctx0" brushRef="#br0" timeOffset="18">6734 919 21397,'3'0'1720,"-1"0"-1320,0 0-232,7 3 440,2-2-672,4 2-576,-2 0 472,8 1-176,1 1-152</inkml:trace>
  <inkml:trace contextRef="#ctx0" brushRef="#br0" timeOffset="19">7018 928 15371,'0'2'414,"0"1"-1,-1 0 1,1-1-1,-1 1 1,1-1 0,-1 1-1,0-1 1,0 1-1,0-1 1,0 1-1,0-1 1,-1 0-1,-1 3 1,-4 8 1066,6-11-1265,-10 29 1047,11-29-1218,-1-1 1,1 1 0,-1 0-1,1-1 1,0 1-1,0 0 1,0-1-1,0 1 1,0 0-1,0 0 1,0-1-1,1 1 1,-1 0 0,0-1-1,2 3 1,-2-3-41,1-1 0,-1 0 0,1 1 0,-1-1 0,1 0 0,-1 0 0,1 1 0,-1-1 0,1 0 0,-1 0 0,1 0 0,-1 0 0,1 0 0,-1 0 0,1 0 0,-1 0 0,1 0 0,0 0 0,-1 0 0,1 0 0,-1 0 0,1 0 0,-1 0 0,1-1 0,-1 1 0,1 0 0,18-8-17,-13 5 18,-1 0-26,1 1-1,0 0 1,0 1 0,0-1 0,1 1 0,-1 0 0,0 1 0,0-1-1,1 1 1,-1 0 0,0 1 0,8 1 0,-11-1 6,1 0 1,-1 0-1,0 0 1,0 1 0,0-1-1,0 1 1,0 0-1,0 0 1,0 0-1,0 0 1,-1 0-1,1 1 1,-1-1 0,0 1-1,0 0 1,0-1-1,0 1 1,0 0-1,-1 0 1,1 0 0,-1 1-1,0-1 1,2 6-1,-2-2 16,1-1-1,-2 1 1,1-1-1,-1 1 0,0-1 1,0 0-1,-1 1 1,0-1-1,-2 11 1,2-14 53,0 0 0,0 0 0,0 0 0,0 0 1,0 0-1,-1-1 0,1 1 0,-1 0 0,0-1 0,0 1 1,0-1-1,0 1 0,0-1 0,-1 0 0,1 0 0,-1 0 1,1 0-1,-1 0 0,0-1 0,0 1 0,-2 0 0,3-1-37,1-1 0,0 1-1,0-1 1,0 0-1,0 0 1,0 0-1,0 1 1,-1-1-1,1 0 1,0 0-1,0-1 1,0 1-1,0 0 1,0 0-1,-1-1 1,1 1-1,0 0 1,0-1-1,0 1 1,0-1 0,0 1-1,0-1 1,0 0-1,0 1 1,0-1-1,1 0 1,-1 0-1,0 0 1,0 1-1,1-1 1,-1 0-1,-1-2 1,-12-21 250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0.405"/>
    </inkml:context>
    <inkml:brush xml:id="br0">
      <inkml:brushProperty name="width" value="0.05" units="cm"/>
      <inkml:brushProperty name="height" value="0.05" units="cm"/>
    </inkml:brush>
  </inkml:definitions>
  <inkml:trace contextRef="#ctx0" brushRef="#br0">83 67 18500,'-3'1'123,"0"-1"-1,0 1 1,1-1-1,-1 1 1,0 0 0,0 0-1,0 0 1,0 1-1,1-1 1,-1 1 0,1-1-1,-1 1 1,1 0-1,-1 0 1,1 0 0,0 0-1,0 1 1,0-1-1,0 0 1,1 1 0,-1-1-1,1 1 1,-1 0-1,1 0 1,0-1 0,-1 5-1,0-1-83,0 0 1,0 0-1,1 0 0,0 0 0,0 1 0,0-1 1,1 0-1,0 0 0,0 1 0,1-1 1,2 12-1,1-8-58,0 0-1,1-1 1,1 1 0,0-1 0,0-1 0,1 1 0,0-1 0,0 0-1,1 0 1,0-1 0,9 7 0,-6-5-46,0 0-1,-1 1 1,0 0 0,-1 1 0,15 22-1,-23-31 70,0 0-1,0 0 1,0 1-1,0-1 1,0 0-1,-1 0 1,1 1-1,-1-1 1,1 0-1,-1 1 0,0-1 1,0 0-1,0 1 1,0-1-1,-1 0 1,1 1-1,-1-1 1,1 0-1,-1 1 1,0-1-1,0 0 1,1 0-1,-2 0 1,1 0-1,0 0 1,0 0-1,-1 0 0,1 0 1,-1 0-1,0-1 1,1 1-1,-1 0 1,0-1-1,0 0 1,0 1-1,0-1 1,0 0-1,-3 1 1,0 1 63,0-1 0,0 0 0,0 0-1,0-1 1,0 1 0,0-1 0,0 0 0,-1 0 0,1-1 0,0 0 0,0 0 0,-1 0 0,1 0 0,0-1 0,-1 0 0,-8-3 0,11 3-32,0-1 0,0 1 0,0-1 0,0 0 0,0 0 0,1 0 0,-1 0 0,1 0 0,-1-1 0,1 1 0,0-1 0,0 0-1,0 0 1,0 0 0,-2-5 0,2 2-29,0 1-1,0 0 0,1-1 1,0 1-1,0-1 0,1 1 1,0-1-1,-1 0 0,2-5 1,1-1-46,-1 0 0,2 0-1,0 1 1,0-1 0,1 1 0,1 0 0,0 0 0,10-16 0,-6 14-3,0 0 1,2 1-1,-1 0 1,2 1-1,17-14 1,68-41 558,-38 27 561,-57 38-998,0 0-1,0 0 1,-1-1 0,1 1 0,0 0 0,-1-1 0,1 1 0,-1-1 0,1 1 0,-1-1 0,0 0 0,0 0 0,0 0 0,0 0 0,0 0 0,0 0-1,0 0 1,-1 0 0,1 0 0,0-3 0,-2 3-33,1 1-1,-1-1 1,1 1 0,-1-1-1,0 1 1,0-1 0,0 1-1,0-1 1,0 1 0,0 0-1,0 0 1,0-1 0,0 1-1,-1 0 1,1 0-1,0 0 1,-1 0 0,1 1-1,-1-1 1,1 0 0,-1 0-1,0 1 1,1-1 0,-1 1-1,1 0 1,-4-1 0,-1-1-89,-1 1 0,0 0 0,1 0 0,-1 1 0,0 0 1,0 0-1,1 0 0,-1 1 0,0 0 0,-10 3 1,13-3-6,-1 1 0,1 0 0,-1-1 1,1 2-1,0-1 0,0 0 0,0 1 1,0 0-1,0 0 0,0 0 0,1 1 1,0-1-1,-1 1 0,1-1 0,-4 8 1,2 3-183,6-1-81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0.827"/>
    </inkml:context>
    <inkml:brush xml:id="br0">
      <inkml:brushProperty name="width" value="0.05" units="cm"/>
      <inkml:brushProperty name="height" value="0.05" units="cm"/>
    </inkml:brush>
  </inkml:definitions>
  <inkml:trace contextRef="#ctx0" brushRef="#br0">72 1 22749,'-29'17'2264,"12"4"-1688,3-1-311,2 3 983,12 0-712,7 0-216,12-6-584,7-2-296,7-8-640,0-4-313,0-6 73,0-7 816,-6-7-312,0-2-209</inkml:trace>
  <inkml:trace contextRef="#ctx0" brushRef="#br0" timeOffset="1">300 58 17452,'-10'19'1952,"-6"6"-1024,-4 7-320,0 5 945,-3 3-257,3 3-336,0-1-144,7-2-447,3-4-297,7-3-809,0-6 1578,9-4-865,4-3-48,1-7-24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090"/>
    </inkml:context>
    <inkml:brush xml:id="br0">
      <inkml:brushProperty name="width" value="0.05" units="cm"/>
      <inkml:brushProperty name="height" value="0.05" units="cm"/>
    </inkml:brush>
  </inkml:definitions>
  <inkml:trace contextRef="#ctx0" brushRef="#br0">37 3 19476,'-2'-3'2513,"-3"4"-2193,1 15 984,-2 10-424,1 7-336,-1 6-208,2 5-288,-1 3-40,5-2 16,0-4 0,6-8-104,3-5-176,-2-11-552,3-3-312,-3-11 880,-1-4-152,-5-9-200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509"/>
    </inkml:context>
    <inkml:brush xml:id="br0">
      <inkml:brushProperty name="width" value="0.05" units="cm"/>
      <inkml:brushProperty name="height" value="0.05" units="cm"/>
    </inkml:brush>
  </inkml:definitions>
  <inkml:trace contextRef="#ctx0" brushRef="#br0">3 1 17724,'-2'10'1808,"12"-2"-992,4-3-312,15 1 857,5-5-265,10 0-560,8 1-600,0-5 256,-2-3-88,-11-8-240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944"/>
    </inkml:context>
    <inkml:brush xml:id="br0">
      <inkml:brushProperty name="width" value="0.05" units="cm"/>
      <inkml:brushProperty name="height" value="0.05" units="cm"/>
    </inkml:brush>
  </inkml:definitions>
  <inkml:trace contextRef="#ctx0" brushRef="#br0">57 1 20404,'6'0'561,"3"0"52,1 0 1,-1 1-1,0-1 0,0 2 0,10 2 0,-17-4-556,0 1 0,0-1-1,-1 1 1,1 0-1,0 0 1,-1 0 0,1 0-1,-1 0 1,1 0 0,-1 0-1,1 0 1,-1 1-1,0-1 1,0 0 0,1 1-1,-1-1 1,0 1 0,0 0-1,-1-1 1,1 1-1,0 0 1,0-1 0,-1 1-1,1 0 1,-1 0 0,0 0-1,1-1 1,-1 1-1,0 0 1,0 0 0,0 3-1,-1 0-34,0 1 0,0-1 0,0 1 0,-1-1 0,0 0 0,0 1 0,0-1 0,-1 0 0,1-1 0,-1 1 0,-5 6 0,-5 4-5,-26 27 0,-3 2 24,41-44-41,1 0 0,-1 0 0,1 1 0,0-1 0,-1 0 0,1 1 0,0-1 0,-1 0 0,1 1 0,0-1 0,0 1 0,-1-1 0,1 0 0,0 1-1,0-1 1,0 1 0,-1-1 0,1 1 0,0-1 0,0 1 0,0-1 0,0 1 0,0-1 0,0 1 0,0-1 0,0 0 0,0 1 0,0-1 0,0 1 0,1-1 0,-1 1 0,0-1 0,0 1 0,0-1 0,1 1 0,-1-1 0,0 0 0,0 1 0,1-1 0,-1 0-1,0 1 1,1-1 0,-1 0 0,0 1 0,1-1 0,-1 0 0,1 1 0,-1-1 0,0 0 0,1 0 0,-1 0 0,1 0 0,-1 1 0,1-1 0,31 3-12,-20-2 6,-1 0-19,0 1 0,0 1 0,0 0 0,0 1 0,0 0 0,-1 0 0,15 9 0,-21-11 6,0 1 1,0 0-1,-1-1 1,1 2-1,-1-1 0,0 0 1,0 1-1,0-1 1,4 6-1,-6-6 6,0-1 1,0 1-1,0-1 1,0 1-1,0-1 1,-1 1-1,1 0 1,-1 0-1,1-1 1,-1 1-1,0 0 1,0 0-1,0-1 1,-1 1-1,1 0 1,-2 4-1,0-3 29,1-1 0,-1 1-1,0-1 1,0 0-1,-1 0 1,1 0 0,-1 0-1,1 0 1,-1 0 0,0-1-1,0 0 1,0 1-1,-1-1 1,1 0 0,0 0-1,-1-1 1,1 1 0,-1-1-1,0 1 1,1-1 0,-1 0-1,-5 0 1,-6 2 171,0-1 1,0 0 0,0-1-1,-21-2 1,26 1-113,5 0-91,-1 0-1,1 0 0,0-1 1,0 0-1,0 0 1,0 0-1,-10-4 1,15 5-19,0 0 0,1 0 1,-1 0-1,0 0 1,0 0-1,1 0 1,-1 0-1,0 0 1,0 0-1,1 0 1,-1 0-1,0-1 1,0 1-1,0 0 1,1 0-1,-1 0 0,0 0 1,0 0-1,0-1 1,1 1-1,-1 0 1,0 0-1,0 0 1,0 0-1,0-1 1,1 1-1,-1 0 1,0 0-1,0 0 1,0-1-1,0 1 1,0 0-1,0 0 0,0-1 1,0 1-1,0 0 1,0 0-1,0-1 1,0 1-1,0 0 1,0 0-1,0-1 1,0 1-1,0 0 1,0 0-1,0-1 1,0 1-1,0 0 1,0 0-1,0-1 0,0 1 1,0 0-1,-1 0 1,1 0-1,0-1 1,0 1-1,0 0 1,0 0-1,-1 0 1,1 0-1,0-1 1,0 1-1,0 0 1,-1 0-1,1 0 1,0 0-1,0 0 0,-1 0 1,26-7-791,-20 6 709,28-6-660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3.354"/>
    </inkml:context>
    <inkml:brush xml:id="br0">
      <inkml:brushProperty name="width" value="0.05" units="cm"/>
      <inkml:brushProperty name="height" value="0.05" units="cm"/>
    </inkml:brush>
  </inkml:definitions>
  <inkml:trace contextRef="#ctx0" brushRef="#br0">171 0 20964,'-9'2'280,"0"0"0,-1 0 0,1 1 0,0 0 0,1 0 0,-1 1 0,1 1-1,-1-1 1,1 1 0,1 1 0,-1-1 0,-8 9 0,11-10-234,1 1 0,-1 0 1,1 0-1,0 1 1,0-1-1,0 1 0,1-1 1,0 1-1,0 1 0,1-1 1,-1 0-1,1 0 1,0 1-1,1-1 0,0 1 1,0 0-1,0 11 0,1-15-42,1 0 0,-1 1 0,1-1 0,-1 0 0,1 1 0,0-1 0,0 0 0,1 0 0,-1 0 0,1 0-1,0 0 1,-1 0 0,1 0 0,0 0 0,4 2 0,-2-1 5,0-1-1,0 1 1,1-1-1,-1 0 1,1 0 0,0-1-1,0 0 1,9 4-1,-1-3 20,0 0 0,0 0 0,0-2 0,1 1 0,-1-2-1,0 0 1,16-2 0,-19 1 17,0-1 0,0 0 0,0 0 0,0-1 0,0-1 0,-1 0-1,1 0 1,-1-1 0,0 0 0,0 0 0,9-9 0,-14 11-16,-1 0 0,0 0 0,0 0 0,0 0-1,0 0 1,-1-1 0,1 1 0,-1-1 0,0 0 0,0 0 0,0 0 0,-1 0 0,1 0 0,-1 0 0,0 0 0,0 0 0,-1 0 0,1-1 0,-1 1-1,0 0 1,0-1 0,0 1 0,0 0 0,-1-1 0,0 1 0,0 0 0,0 0 0,-4-8 0,2 6-1,0 1 1,0-1-1,-1 1 1,0 0-1,0 0 1,-1 0-1,1 1 1,-1 0-1,0-1 0,0 2 1,0-1-1,-1 1 1,1-1-1,-1 1 1,0 1-1,-6-3 1,6 3-89,1 0 1,-1 0-1,0 1 1,0-1-1,1 1 1,-1 1-1,0-1 1,0 1-1,0 0 1,0 0-1,0 1 1,0 0-1,0 0 1,0 0-1,1 1 1,-1-1 0,-7 5-1,-1 6-883,15-12 930,-1 0 1,0 0 0,0 0-1,1 0 1,-1 0 0,0 0 0,0 0-1,0 0 1,1 0 0,-1 0-1,0 0 1,0 0 0,0 0 0,1 0-1,-1 0 1,0 0 0,0 0 0,0 0-1,1 0 1,-1 0 0,0 0-1,0 1 1,0-1 0,1 0 0,-1 0-1,0 0 1,0 0 0,0 0-1,0 1 1,0-1 0,1 0 0,-1 0-1,0 0 1,0 1 0,0-1-1,0 0 1,0 0 0,0 0 0,0 1-1,0-1 1,0 0 0,0 0 0,0 0-1,0 1 1,0-1 0,0 0-1,0 0 1,0 1 0,0-1 0,0 0-1,0 0 1,0 0 0,0 1-1,0-1 1,0 0 0,0 0 0,-1 0-1,1 1 1,0-1 0,0 0-1,0 0 1,0 0 0,0 0 0,-1 1-1,22-6-511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3.762"/>
    </inkml:context>
    <inkml:brush xml:id="br0">
      <inkml:brushProperty name="width" value="0.05" units="cm"/>
      <inkml:brushProperty name="height" value="0.05" units="cm"/>
    </inkml:brush>
  </inkml:definitions>
  <inkml:trace contextRef="#ctx0" brushRef="#br0">1 108 20620,'14'-4'1897,"11"-1"-1209,7-2-288,13 0 840,2-2-311,8-2-841,1-1-777,-1 0 713,0-4-144,-9-9-248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166"/>
    </inkml:context>
    <inkml:brush xml:id="br0">
      <inkml:brushProperty name="width" value="0.05" units="cm"/>
      <inkml:brushProperty name="height" value="0.05" units="cm"/>
    </inkml:brush>
  </inkml:definitions>
  <inkml:trace contextRef="#ctx0" brushRef="#br0">16 15 22589,'14'-3'1065,"4"-1"117,29-3 0,-43 7-1057,0-1 0,1 1 0,-1 1-1,1-1 1,-1 0 0,0 1 0,0 0 0,1 0-1,-1 1 1,0-1 0,0 1 0,4 2 0,-6-3-115,-1-1 0,0 1 0,0 0 0,0 0 0,0 0 1,0 0-1,0 0 0,0 0 0,0 0 0,0 0 0,-1 0 0,1 1 1,0-1-1,-1 0 0,1 0 0,-1 1 0,1-1 0,-1 0 1,1 1-1,-1 1 0,0 0-14,0 0-1,0 0 1,-1-1-1,1 1 1,-1 0 0,0-1-1,1 1 1,-1 0 0,0-1-1,-2 3 1,-3 6-61,-1 0 0,-1-1 0,-13 16 0,17-21 65,-37 38-138,19-20-16,-22 31-1,43-53 148,0 0 0,0 1 1,0-1-1,0 0 0,0 1 0,1-1 0,-1 0 1,0 1-1,1-1 0,-1 1 0,1-1 0,0 1 0,-1-1 1,1 1-1,0 0 0,0-1 0,0 1 0,1 2 1,-1-3-4,1 0 0,-1 0 1,1 0-1,-1 0 0,1 0 0,0 0 1,0 0-1,0 0 0,-1 0 1,1-1-1,0 1 0,0 0 1,0 0-1,0-1 0,0 1 1,0-1-1,0 1 0,1-1 1,0 1-1,7 1-73,1 0-1,0 0 1,0-1 0,17 0 0,-13 0-1,11 0-266,46 10-1,-63-10 252,-1 1-1,1 0 0,-1 1 0,1 0 0,-1 0 0,0 1 0,0 0 0,0 0 0,-1 1 0,8 5 0,-12-8 78,-1-1 1,1 1-1,0 0 0,-1-1 1,1 1-1,-1 0 0,1 0 1,-1 0-1,0 0 0,0 1 1,0-1-1,0 0 0,0 0 1,-1 1-1,1-1 0,-1 0 1,1 1-1,-1-1 0,0 1 1,0-1-1,0 0 0,0 1 1,0-1-1,-1 1 0,1-1 1,-1 0-1,1 1 0,-1-1 1,0 0-1,0 0 0,-2 4 1,0-1 96,-1 0 0,0-1 0,0 0 0,0 0 1,0 0-1,-1 0 0,1 0 0,-1-1 0,0 0 0,0 0 1,0-1-1,-8 4 0,-8 2 564,-1-1-1,-33 7 1,44-12-440,1 0 0,-1-1-1,1-1 1,-1 0 0,1 0 0,-1-1-1,-17-4 1,26 5-252,0 0 0,1-1 0,-1 1 0,1-1 1,-1 1-1,1-1 0,-1 0 0,1 1 0,0-1 0,-1 0 0,1 0 0,0 0 0,0 0 1,-1 0-1,1 0 0,-1-3 0,1 3-12,1 0 0,0 0 1,-1 0-1,1-1 0,0 1 0,0 0 0,0 0 1,0 0-1,0 0 0,0 0 0,1 0 0,-1-1 0,0 1 1,1 0-1,-1 0 0,0 0 0,1 0 0,-1 0 1,1 0-1,-1 0 0,1 0 0,0 0 0,0 0 1,0 0-1,16-17-449,8 0-178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603"/>
    </inkml:context>
    <inkml:brush xml:id="br0">
      <inkml:brushProperty name="width" value="0.05" units="cm"/>
      <inkml:brushProperty name="height" value="0.05" units="cm"/>
    </inkml:brush>
  </inkml:definitions>
  <inkml:trace contextRef="#ctx0" brushRef="#br0">252 44 18652,'-1'-1'122,"0"0"-1,1 0 1,-1 0-1,0 0 1,0 0-1,0 1 1,0-1 0,0 0-1,-1 1 1,1-1-1,0 0 1,0 1-1,0 0 1,0-1 0,-1 1-1,1 0 1,0-1-1,0 1 1,-3 0-1,-24 2 250,17 0-261,1 1 0,-1 0 0,1 0-1,0 2 1,0-1 0,1 1 0,-1 0 0,1 1 0,0 0 0,0 1-1,1 0 1,0 0 0,0 0 0,1 1 0,0 1 0,0-1 0,1 1 0,0 0-1,1 0 1,0 1 0,0 0 0,1 0 0,0 0 0,1 0 0,-4 19 0,6-26-94,1 0 1,0 0 0,-1 0 0,1 0 0,0 1 0,1-1 0,-1 0-1,0 0 1,1 0 0,0 0 0,0 0 0,0 0 0,0 0 0,0 0 0,1 0-1,-1 0 1,1-1 0,0 1 0,-1-1 0,1 1 0,0-1 0,1 1 0,-1-1-1,0 0 1,1 0 0,-1 0 0,1-1 0,0 1 0,-1-1 0,1 1-1,0-1 1,0 0 0,0 0 0,5 1 0,-2-1 19,1 0-1,0 0 1,-1-1-1,1 0 1,0 0 0,-1-1-1,1 0 1,-1 0-1,1-1 1,-1 1 0,0-1-1,1-1 1,-1 1 0,0-1-1,8-5 1,-5 2 24,-1-1 0,0 1 0,-1-1 0,0-1 0,0 1 1,0-1-1,-1 0 0,-1-1 0,1 1 0,-1-1 0,0 0 0,5-16 1,-8 18-34,0 1 1,0 0 0,-1-1 0,0 1 0,0-1-1,0 0 1,-1 1 0,0-1 0,0 0 0,-1 1-1,1-1 1,-2 0 0,1 1 0,-1 0 0,0-1-1,0 1 1,-1 0 0,1 0 0,-1 0 0,-6-8-1,7 11-102,0 0-1,-1 0 0,1 0 0,-1 1 0,1-1 0,-1 0 0,0 1 0,0 0 1,-1 0-1,1 0 0,0 0 0,-1 0 0,1 1 0,-1-1 0,1 1 0,-1 0 1,0 0-1,1 0 0,-1 1 0,0-1 0,0 1 0,0 0 0,1 0 0,-1 0 1,0 1-1,0-1 0,0 1 0,1 0 0,-1 0 0,0 0 0,1 1 1,-1-1-1,1 1 0,0 0 0,-1 0 0,1 0 0,0 0 0,0 1 0,0-1 1,1 1-1,-1 0 0,0-1 0,1 1 0,0 0 0,0 1 0,0-1 0,0 0 1,0 1-1,1-1 0,-1 1 0,1-1 0,0 1 0,0 0 0,-1 5 1,2-5-58,-1 1 1,1-1 0,0 0 0,0 0 0,0 0 0,0 0 0,1 0 0,0 1 0,0-1 0,0 0 0,0 0-1,1-1 1,-1 1 0,1 0 0,0 0 0,0-1 0,0 1 0,1-1 0,-1 0 0,4 4 0,22 7-682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990"/>
    </inkml:context>
    <inkml:brush xml:id="br0">
      <inkml:brushProperty name="width" value="0.05" units="cm"/>
      <inkml:brushProperty name="height" value="0.05" units="cm"/>
    </inkml:brush>
  </inkml:definitions>
  <inkml:trace contextRef="#ctx0" brushRef="#br0">235 1 21541,'-11'-1'299,"0"1"0,-1 0 0,1 1 0,0 0 0,0 1 0,0 0 0,0 1 0,1 0 0,-1 0 1,1 1-1,-1 1 0,1 0 0,0 0 0,-10 9 0,14-10-213,1 0 0,-1 0 1,1 1-1,1 0 0,-1 0 0,1 0 0,0 1 1,0 0-1,0-1 0,-4 12 0,6-12-66,0 0 1,1 0-1,0 0 0,0 1 1,0-1-1,0 0 0,1 1 1,0-1-1,0 1 0,1-1 1,-1 0-1,1 1 1,0-1-1,1 0 0,1 5 1,-2-6-19,0-1 0,1 1 1,-1-1-1,1 1 0,0-1 1,0 0-1,0 0 0,0 0 1,1 0-1,-1 0 1,1-1-1,-1 1 0,1-1 1,0 1-1,0-1 0,0 0 1,1 0-1,-1 0 1,0-1-1,1 1 0,-1-1 1,1 0-1,-1 0 0,1 0 1,0 0-1,-1-1 1,1 0-1,0 1 0,0-1 1,-1 0-1,1-1 0,0 1 1,0-1-1,-1 0 0,1 0 1,-1 0-1,1 0 1,-1 0-1,1-1 0,-1 0 1,0 1-1,1-1 0,-1 0 1,5-5-1,1-1 22,-1 0-1,0 0 0,0-1 1,-1 0-1,0 0 1,0-1-1,-1 0 1,-1 0-1,9-21 1,-12 26-23,0 0 0,-1 0 0,0 0 1,0 0-1,0 0 0,-1 0 1,0 0-1,0 0 0,0 0 0,0 0 1,-2-5-1,1 7-23,0-1 0,0 1 0,0 0 0,-1 0 0,1 1 0,-1-1 0,0 0 0,0 0-1,0 1 1,0-1 0,0 1 0,0 0 0,-1 0 0,1 0 0,-1 0 0,0 0 0,1 0 0,-6-2 0,3 2-223,-1 0 0,1 0 0,-1 1 1,1-1-1,-1 1 0,1 0 0,-1 1 1,-7 0-1,10-1 141,1 1 0,0 0 0,0 1 0,-1-1 0,1 0 1,0 1-1,0-1 0,-1 1 0,1-1 0,0 1 0,0 0 1,0 0-1,0 0 0,0 0 0,0 1 0,0-1 0,0 1 0,0-1 1,1 1-1,-1-1 0,1 1 0,-3 3 0,2 11-801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403"/>
    </inkml:context>
    <inkml:brush xml:id="br0">
      <inkml:brushProperty name="width" value="0.05" units="cm"/>
      <inkml:brushProperty name="height" value="0.05" units="cm"/>
    </inkml:brush>
  </inkml:definitions>
  <inkml:trace contextRef="#ctx0" brushRef="#br0">0 137 19332,'7'-9'558,"0"1"-1,1-1 1,0 1-1,0 1 1,1-1 0,0 2-1,0-1 1,1 1-1,12-6 1,-13 8-385,0 0 1,1 0 0,-1 1-1,1 1 1,0 0 0,0 0-1,0 1 1,0 0-1,0 0 1,16 2 0,-14 2-148,-9 1 17,-4-4-35,0 1-1,0-1 1,1 1 0,-1-1-1,0 0 1,0 0 0,0 1-1,0-1 1,0 0 0,0 0-1,0 0 1,1 0 0,-1 0-1,0 0 1,0 0 0,0 0-1,0-1 1,0 1 0,-1 0-1,-68-16 988,69 16-960,2 0-38,-1 0 0,1-1-1,0 1 1,0 0 0,-1 0 0,1-1-1,0 1 1,0-1 0,-1 1 0,1 0 0,0-1-1,-1 1 1,1-1 0,-1 0 0,1 1 0,-1-1-1,1 1 1,-1-1 0,1 0 0,-1 0-1,0 1 1,1-1 0,-1-1 0,1 2 3,-1 0 0,0 0 1,0-1-1,1 1 0,-1 0 0,0-1 1,0 1-1,0 0 0,0-1 0,1 1 1,-1 0-1,0-1 0,0 1 0,0 0 1,0-1-1,0 1 0,0 0 0,0-1 1,0 1-1,0 0 0,0-1 0,0 1 1,0-1-1,0 1 0,0 0 0,-1-1 1,1 1-1,0 0 0,0-1 0,0 1 1,0 0-1,-1 0 0,1-1 0,0 1 1,0 0-1,-1-1 0,1 1 0,0 0 1,0 0-1,-1 0 0,1-1 0,0 1 1,-1 0-1,1 0 0,0 0 0,-1 0 1,1-1-1,0 1 0,-1 0 0,1 0 1,0 0-1,-1 0 0,1 0 0,-1 0 1,1 0-1,0 0 0,-1 0 0,1 0 1,0 0-1,-1 0 0,1 1 0,0-1 1,-1 0-1,1 0 0,0 0 0,-1 0 1,1 1-1,-6 0 5,1 1 0,0 0 0,-1 0 0,1 0-1,0 1 1,0 0 0,1 0 0,-1 0 0,-8 8 0,6-5-2,0 1 0,1 0 0,0 0 0,0 0 0,-5 10 0,8-12-5,0 0 1,1 0-1,-1 0 1,1 1-1,0-1 1,1 1 0,-2 10-1,3-15 2,0 0-1,0 0 0,0 0 1,0 0-1,0 0 0,0 1 1,0-1-1,1 0 1,-1 0-1,0 0 0,1 0 1,-1 0-1,1 0 1,-1 0-1,1 0 0,-1 0 1,1 0-1,1 1 1,-1-1-3,0-1 1,0 1 0,0 0 0,1-1-1,-1 1 1,0-1 0,1 1 0,-1-1 0,0 0-1,1 1 1,-1-1 0,1 0 0,-1 0-1,0 0 1,1 0 0,-1 0 0,1-1 0,1 1-1,58-16 21,-42 11-35,35-7 0,-48 11 13,-1 1 0,1-1 0,-1 1 0,1 1 1,0-1-1,-1 1 0,1 0 0,-1 0 0,1 0 0,9 5 1,-13-5-1,0 0 0,0 0 1,0 0-1,0 0 1,0 0-1,0 1 1,0-1-1,-1 1 1,1-1-1,-1 1 0,1 0 1,-1-1-1,1 1 1,-1 0-1,0 0 1,0 0-1,0 0 0,0 0 1,1 4-1,-2-2 4,1-1 1,-1 1-1,0 0 0,0-1 0,0 1 0,-1-1 1,1 1-1,-1-1 0,0 1 0,0-1 1,-2 5-1,-2 4 15,-1-2 0,0 1 1,0-1-1,-1 0 1,-1 0-1,-10 11 0,11-15-1,0 1 0,0-2-1,0 1 1,0-1 0,-10 6-1,14-10-69,1 0-1,0 0 0,0 0 0,0 0 0,-1 0 0,1 0 0,0 0 0,-1-1 0,1 0 0,-1 1 0,1-1 0,-1 0 0,1 0 0,0 0 0,-1 0 1,1 0-1,-1-1 0,1 1 0,-1-1 0,1 0 0,0 0 0,0 0 0,-5-2 0,5 1-38,0 0-1,1-1 0,-1 1 1,1-1-1,-1 1 1,1-1-1,0 0 1,0 0-1,0 1 1,0-1-1,0 0 1,1 0-1,-1 0 1,1 0-1,0 0 1,0 0-1,0 0 1,0 0-1,1 1 1,1-7-1,6-23-536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5.380"/>
    </inkml:context>
    <inkml:brush xml:id="br0">
      <inkml:brushProperty name="width" value="0.05" units="cm"/>
      <inkml:brushProperty name="height" value="0.05" units="cm"/>
    </inkml:brush>
  </inkml:definitions>
  <inkml:trace contextRef="#ctx0" brushRef="#br0">84 211 17724,'-17'27'4782,"3"-5"-3223,1 0 0,-14 33 0,25-49-1558,0-1 1,0 1-1,0 1 0,1-1 0,-1 0 1,2 0-1,-1 0 0,1 1 0,-1-1 1,2 0-1,-1 1 0,1-1 0,0 0 1,0 0-1,3 7 0,-2-9-35,1 0 0,-1 1 0,1-1 0,0 0 0,1 0 0,-1-1 0,1 1 0,0-1 0,-1 1 0,2-1 0,-1-1 0,0 1-1,0 0 1,1-1 0,0 0 0,-1 0 0,1 0 0,0-1 0,0 0 0,7 2 0,-5-2-130,0 0-1,0 0 1,0 0-1,0-1 1,1 0 0,-1 0-1,0-1 1,0 0-1,0 0 1,0 0 0,0-1-1,0 0 1,12-6-1,-14 5 88,-1 0 0,-1 0-1,1 0 1,0-1 0,4-5-1,16-23-527</inkml:trace>
  <inkml:trace contextRef="#ctx0" brushRef="#br0" timeOffset="1">81 6 22333,'-2'-4'1848,"7"3"-1296,3 1-352,5 0 128,2 0-736,5 1 472,0 0-264,1-2-240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5.942"/>
    </inkml:context>
    <inkml:brush xml:id="br0">
      <inkml:brushProperty name="width" value="0.05" units="cm"/>
      <inkml:brushProperty name="height" value="0.05" units="cm"/>
    </inkml:brush>
  </inkml:definitions>
  <inkml:trace contextRef="#ctx0" brushRef="#br0">55 1 18628,'-3'11'1960,"-7"8"-1263,-2 4-321,1 8 1792,2 4-1336,2 5-536,4 1-112,3-2-168,6-3-120,6-9-352,-2-4-240,0-10 1632,-3-3-1024,-6-9 16,3 2-88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6.345"/>
    </inkml:context>
    <inkml:brush xml:id="br0">
      <inkml:brushProperty name="width" value="0.05" units="cm"/>
      <inkml:brushProperty name="height" value="0.05" units="cm"/>
    </inkml:brush>
  </inkml:definitions>
  <inkml:trace contextRef="#ctx0" brushRef="#br0">1 72 20972,'4'-3'1921,"10"2"-1361,2-4-248,14 4 856,9-1-231,12-2-761,5 0-649,6-5-759,-5-4 1040,-8-1-192,-2-2-168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6.751"/>
    </inkml:context>
    <inkml:brush xml:id="br0">
      <inkml:brushProperty name="width" value="0.05" units="cm"/>
      <inkml:brushProperty name="height" value="0.05" units="cm"/>
    </inkml:brush>
  </inkml:definitions>
  <inkml:trace contextRef="#ctx0" brushRef="#br0">58 11 19980,'8'-3'416,"0"1"0,1 0 0,-1 0 0,0 1-1,1 1 1,-1-1 0,0 1 0,1 0 0,-1 1 0,1 0-1,8 3 1,-14-4-322,0 1 0,-1 0 0,1 0 0,-1 0 0,1 1 0,-1-1 0,0 0 0,0 1 0,1 0 0,-1-1 0,0 1 0,0 0 0,-1 0 0,1 0 0,3 5 0,-4-5-74,0 1 1,0 0-1,0 0 1,0 0-1,-1 0 1,1 0-1,-1 0 1,0 0 0,0 0-1,0 0 1,0 0-1,-1 0 1,1 0-1,-1 0 1,1 0-1,-1 0 1,-2 4-1,-5 12-17,-2-1 1,0 1-1,0-2 0,-2 1 0,0-2 1,-27 28-1,25-29-3,0 1-1,2 0 1,-1 1 0,2 0 0,0 0 0,-14 35-1,24-51-16,1 0-1,-1 1 0,1-1 0,-1 0 0,1 1 1,-1-1-1,1 0 0,0 1 0,0-1 0,-1 1 1,1-1-1,0 1 0,1-1 0,-1 0 0,0 1 1,0-1-1,0 1 0,1-1 0,-1 0 0,1 1 1,-1-1-1,1 0 0,0 1 0,-1-1 0,1 0 1,0 0-1,0 0 0,0 0 0,0 0 1,0 0-1,0 0 0,0 0 0,0 0 0,0 0 1,0 0-1,1-1 0,-1 1 0,0 0 0,2 0 1,2 0-23,-1 0 0,1 0 0,0-1 0,-1 0 0,1 1 0,0-2 0,-1 1 0,1 0 0,-1-1 0,9-2 1,-1-1-5,-1-1 1,1 0 0,-1-1-1,0 0 1,12-9 0,-20 13 29,46-29-253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129"/>
    </inkml:context>
    <inkml:brush xml:id="br0">
      <inkml:brushProperty name="width" value="0.05" units="cm"/>
      <inkml:brushProperty name="height" value="0.05" units="cm"/>
    </inkml:brush>
  </inkml:definitions>
  <inkml:trace contextRef="#ctx0" brushRef="#br0">184 1 18788,'-13'1'418,"1"0"0,-1 1-1,0 0 1,1 1 0,-1 1 0,1 0-1,0 1 1,-14 7 0,21-10-293,1 1 0,-1 0 0,1 0 0,0 1 0,0-1 0,0 1 0,1 0 0,-1 0 0,-5 8 0,7-9-50,0 1 0,1-1 0,0 0 0,0 0-1,0 1 1,0-1 0,0 1 0,1-1-1,-1 1 1,1-1 0,0 1 0,0-1-1,0 1 1,1 0 0,-1-1 0,2 5-1,0-2-44,0 0 1,1 0-1,0 0 0,0-1 0,1 1 0,-1-1 0,1 0 0,0 0 0,1 0 0,-1 0 0,1-1 0,0 0 1,0 0-1,0 0 0,1 0 0,-1-1 0,9 4 0,-4-2-3,1 0 1,1-1-1,-1 0 0,1-1 0,0 0 0,0 0 1,0-1-1,17 0 0,-20-3 42,0 0 1,0 0-1,0 0 0,-1-1 1,1-1-1,-1 0 0,1 0 0,-1 0 1,0-1-1,0 0 0,0-1 0,-1 0 1,14-11-1,-18 14-66,0-1 0,0 0-1,0 0 1,0 0 0,0-1 0,-1 1 0,1-1 0,-1 1-1,0-1 1,0 0 0,0 0 0,-1 0 0,1 0 0,-1 0-1,0 0 1,0 0 0,-1 0 0,1-1 0,-1 1 0,0 0-1,0 0 1,0-1 0,-1 1 0,1 0 0,-1 0 0,0-1-1,-1 1 1,1 0 0,0 0 0,-5-7 0,4 7-80,-1 0 0,0 1 0,1-1 0,-1 0 0,-1 1 0,1 0-1,-1-1 1,1 1 0,-1 1 0,0-1 0,0 1 0,0-1 0,0 1 0,0 0 0,-1 0 0,-5-1 0,-17-2-386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530"/>
    </inkml:context>
    <inkml:brush xml:id="br0">
      <inkml:brushProperty name="width" value="0.05" units="cm"/>
      <inkml:brushProperty name="height" value="0.05" units="cm"/>
    </inkml:brush>
  </inkml:definitions>
  <inkml:trace contextRef="#ctx0" brushRef="#br0">1 24 20244,'7'0'2009,"19"-2"-1281,5-3-312,15 0 856,9-1-256,11 3-383,1 0-249,-4 3-664,-6 3-497,-15 3 649,-11-1-128,-26 1-96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951"/>
    </inkml:context>
    <inkml:brush xml:id="br0">
      <inkml:brushProperty name="width" value="0.05" units="cm"/>
      <inkml:brushProperty name="height" value="0.05" units="cm"/>
    </inkml:brush>
  </inkml:definitions>
  <inkml:trace contextRef="#ctx0" brushRef="#br0">0 88 18756,'30'0'2240,"7"-8"-1479,14-5-345,2-2 1192,4 2-864,-1 3-536,-7 5 0,-4-7-120,-6 1-208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5.747"/>
    </inkml:context>
    <inkml:brush xml:id="br0">
      <inkml:brushProperty name="width" value="0.05" units="cm"/>
      <inkml:brushProperty name="height" value="0.05" units="cm"/>
    </inkml:brush>
  </inkml:definitions>
  <inkml:trace contextRef="#ctx0" brushRef="#br0">42 1 14851,'-4'1'727,"-1"-1"-1,0 0 1,1 0 0,-1 0-1,-6-1 1,3 1 2526,21 4-1804,9 2-1161,0-1 1,0 0-1,1-2 0,31 0 1,93-7 36,-88 1-138,-10 0-105,-14 0-552,-1 2 1,57 6-1,-84-4 374,3 1-32,0-1 1,1 0-1,12-1 0,8-5-272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6.748"/>
    </inkml:context>
    <inkml:brush xml:id="br0">
      <inkml:brushProperty name="width" value="0.05" units="cm"/>
      <inkml:brushProperty name="height" value="0.05" units="cm"/>
    </inkml:brush>
  </inkml:definitions>
  <inkml:trace contextRef="#ctx0" brushRef="#br0">5 32 13667,'-3'15'1864,"2"1"-1048,14-11-223,5-5 1703,12-3-1392,6-2-72,10-4-199,6-2-153,2 2-576,2-1-368,-4 3 424,-6 2-120,-8-3-88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7.515"/>
    </inkml:context>
    <inkml:brush xml:id="br0">
      <inkml:brushProperty name="width" value="0.05" units="cm"/>
      <inkml:brushProperty name="height" value="0.05" units="cm"/>
    </inkml:brush>
  </inkml:definitions>
  <inkml:trace contextRef="#ctx0" brushRef="#br0">4 62 15259,'-4'6'1633,"10"-2"-1081,13-5-256,5-3 1160,15-1-976,5 1-176,21-3-160,3 0-192,4-5-128,1 2 120,-7 0-48,-4-1-64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777"/>
    </inkml:context>
    <inkml:brush xml:id="br0">
      <inkml:brushProperty name="width" value="0.05" units="cm"/>
      <inkml:brushProperty name="height" value="0.05" units="cm"/>
    </inkml:brush>
  </inkml:definitions>
  <inkml:trace contextRef="#ctx0" brushRef="#br0">54 56 19916,'-6'7'233,"0"0"0,1 1 0,0 0 0,0-1-1,1 2 1,0-1 0,0 0 0,1 1 0,1 0-1,-1-1 1,1 1 0,0 0 0,1 1 0,0-1 0,1 0-1,0 0 1,0 0 0,3 16 0,-3-24-228,0 0 0,0 0-1,0 0 1,1 0 0,-1 0 0,0 0 0,0 0 0,1 0 0,-1 0-1,1 0 1,-1 0 0,0-1 0,1 1 0,0 0 0,-1 0 0,1 0-1,-1-1 1,1 1 0,0 0 0,0-1 0,-1 1 0,1-1 0,0 1-1,0-1 1,0 1 0,0-1 0,-1 1 0,1-1 0,0 0 0,0 1-1,0-1 1,0 0 0,0 0 0,0 0 0,0 0 0,0 0 0,0 0-1,0 0 1,0 0 0,0 0 0,0 0 0,0-1 0,0 1 0,0 0-1,-1-1 1,1 1 0,0-1 0,0 1 0,1-1 0,2-2 24,0 0 0,0 0 0,0 0 0,0-1 1,0 1-1,-1-1 0,1 0 0,3-6 0,6-14 62,-1 0 0,-1 0 0,-2-1 0,11-38 0,-3 8-260,-19 102-354,1-20 255,-1 58-1065,2-74 1025,1 0 1,0 0 0,1-1 0,0 1-1,6 15 1,0-11-69,-8-15 356,1 0 0,-1 1 0,1-1-1,-1 0 1,0 0 0,1 1 0,-1-1-1,1 0 1,-1 0 0,0 0 0,1 1 0,-1-1-1,1 0 1,-1 0 0,1 0 0,-1 0 0,1 0-1,-1 0 1,1 0 0,-1 0 0,0 0-1,1 0 1,-1 0 0,1-1 0,-1 1 0,1 0-1,-1 0 1,0 0 0,1 0 0,-1-1-1,1 1 1,12-13-676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0.188"/>
    </inkml:context>
    <inkml:brush xml:id="br0">
      <inkml:brushProperty name="width" value="0.05" units="cm"/>
      <inkml:brushProperty name="height" value="0.05" units="cm"/>
    </inkml:brush>
  </inkml:definitions>
  <inkml:trace contextRef="#ctx0" brushRef="#br0">1 372 17860,'0'1'82,"0"0"0,0-1 0,0 1 0,0 0 0,0 0 0,0-1 1,0 1-1,0 0 0,0-1 0,0 1 0,1 0 0,-1 0 0,0-1 0,0 1 0,1 0 1,-1-1-1,1 1 0,-1-1 0,0 1 0,1-1 0,-1 1 0,1 0 0,-1-1 0,1 0 1,-1 1-1,1-1 0,1 1 0,-1-1 7,0 1 1,0-1-1,1 0 1,-1 0-1,0 0 1,1 0-1,-1 0 1,0-1-1,0 1 1,1 0-1,-1-1 1,0 1-1,0-1 1,2 0-1,7-4 374,0-1-1,17-13 0,-21 14-165,74-54 512,-3-4-1,133-138 1,-192 178-758,-13 17-37,-16 26-118,-12 20-195,-19 49-1,34-67 76,0 0-1,1 0 0,1 1 1,-3 27-1,9-47 180,-1 1-96,0 1-1,0 0 1,1-1 0,-1 1-1,1 0 1,0-1 0,1 1-1,-1 0 1,1 0-1,0-1 1,0 1 0,1-1-1,-1 1 1,4 5 0,-5-9 120,1-1 0,-1 1 0,0-1 0,1 1 0,-1-1 0,1 1 0,-1-1 0,1 0 1,-1 1-1,1-1 0,0 0 0,-1 1 0,1-1 0,-1 0 0,1 0 0,0 1 0,-1-1 1,1 0-1,-1 0 0,2 0 0,19-4-573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0.611"/>
    </inkml:context>
    <inkml:brush xml:id="br0">
      <inkml:brushProperty name="width" value="0.05" units="cm"/>
      <inkml:brushProperty name="height" value="0.05" units="cm"/>
    </inkml:brush>
  </inkml:definitions>
  <inkml:trace contextRef="#ctx0" brushRef="#br0">158 4 19052,'3'-3'1141,"-4"4"-412,-11 8-88,-19 18 279,15-8-601,1 0-1,1 1 1,-18 32-1,26-39-322,0 0 0,0 0 0,1 0 0,1 0 0,0 1 0,1 0 0,-2 21 0,5-32 5,0 1 0,0-1 0,0 0 0,0 1-1,0-1 1,1 0 0,0 1 0,0-1 0,0 0 0,0 0 0,0 1 0,1-1-1,1 4 1,-2-6 8,1 0-1,-1 0 0,0 0 1,0 1-1,0-1 1,1 0-1,-1-1 0,1 1 1,-1 0-1,0 0 0,1-1 1,-1 1-1,1 0 0,0-1 1,-1 0-1,1 1 0,-1-1 1,1 0-1,0 0 1,-1 0-1,1 0 0,0 0 1,-1 0-1,1 0 0,-1-1 1,1 1-1,0-1 0,2 0 1,4-3 69,1 0 1,-1 0-1,-1 0 1,1-1-1,-1 0 1,1-1 0,-2 1-1,1-1 1,7-10-1,-2 3 144,-1-1-1,0 0 0,14-28 1,-22 37-160,0-1 0,-1 0 0,0 1 0,0-1 0,0 0 0,-1 0-1,0 0 1,0 0 0,0-11 0,-1 15-65,0 0 0,0 0-1,-1-1 1,1 1 0,0 0-1,-1 0 1,0-1 0,0 1-1,1 0 1,-1 0 0,0 0-1,-1 0 1,1 0 0,0 0-1,-1 1 1,1-1 0,-1 0-1,1 1 1,-1-1 0,0 1-1,1-1 1,-1 1 0,0 0-1,0 0 1,0 0 0,0 0-1,0 0 1,-4-1 0,-1 0-173,0 1 0,1 0 0,-1 0 0,0 0 0,0 1 0,0 0 0,-9 2 0,13-2 3,-1 1 1,0-1 0,1 1 0,-1 0 0,1 0 0,-1 0 0,1 1-1,-1-1 1,1 1 0,0 0 0,0 0 0,0 0 0,0 1 0,0-1 0,-3 3-1,1 3-497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1.005"/>
    </inkml:context>
    <inkml:brush xml:id="br0">
      <inkml:brushProperty name="width" value="0.05" units="cm"/>
      <inkml:brushProperty name="height" value="0.05" units="cm"/>
    </inkml:brush>
  </inkml:definitions>
  <inkml:trace contextRef="#ctx0" brushRef="#br0">168 5 15259,'3'-4'1531,"-6"4"-313,-13 7 468,-23 16 13,27-13-1555,1 0 1,-1 1 0,2 1 0,0 0 0,-13 20 0,18-25-141,1 1 0,0 0 0,0 0 0,1 0 0,0 0 0,0 0 0,1 1 0,0-1 0,0 1 0,1 0 0,0 11 0,1-18 9,-1 1 1,2-1-1,-1 1 0,0-1 1,0 1-1,1-1 0,-1 1 0,1-1 1,0 0-1,0 1 0,0-1 0,0 0 1,0 1-1,0-1 0,1 0 1,-1 0-1,1 0 0,-1 0 0,1 0 1,0 0-1,0-1 0,0 1 1,0-1-1,0 1 0,0-1 0,0 0 1,1 1-1,-1-1 0,0 0 1,1-1-1,-1 1 0,1 0 0,-1-1 1,0 1-1,1-1 0,4 0 1,2 0 84,0 0 0,0-1 0,0-1 0,0 1 0,0-1 0,-1-1 0,1 0 0,-1 0 0,11-6 0,0-1 254,0-1 0,-1 0-1,23-20 1,-33 24-196,-1 0 1,1 0-1,-1-1 0,-1 0 1,1 0-1,-1 0 0,-1-1 1,0 0-1,5-11 0,-9 17-122,0 1 0,0-1-1,0 1 1,-1-1-1,1 1 1,-1-1 0,0 1-1,1-1 1,-1 1-1,0-1 1,-1 0 0,1 1-1,0-1 1,-1 1-1,1-1 1,-1 1-1,0-1 1,0 1 0,-2-4-1,1 3-49,0 1-1,0-1 1,0 1-1,-1-1 1,1 1-1,-1 0 1,0 0-1,1 0 1,-1 0-1,0 0 1,0 0-1,0 1 1,-1 0-1,-4-2 0,-1 0-179,-1 1 0,0 0-1,0 0 1,1 1 0,-1 0-1,0 1 1,0 0-1,0 0 1,0 1 0,0 1-1,-10 2 1,-3 4-379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3.260"/>
    </inkml:context>
    <inkml:brush xml:id="br0">
      <inkml:brushProperty name="width" value="0.05" units="cm"/>
      <inkml:brushProperty name="height" value="0.05" units="cm"/>
    </inkml:brush>
  </inkml:definitions>
  <inkml:trace contextRef="#ctx0" brushRef="#br0">1 69 17652,'11'3'392,"1"-1"-1,0 1 1,0-2 0,-1 0 0,24-1-1,59-10 500,-47 4-241,136-20 758,-87 11-1242,186-6 1,-215 28 964,-59-7-949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00.417"/>
    </inkml:context>
    <inkml:brush xml:id="br0">
      <inkml:brushProperty name="width" value="0.05" units="cm"/>
      <inkml:brushProperty name="height" value="0.05" units="cm"/>
    </inkml:brush>
  </inkml:definitions>
  <inkml:trace contextRef="#ctx0" brushRef="#br0">11 41 13771,'-1'0'65,"1"0"1,-1 0-1,1 0 1,-1 0-1,1 0 1,-1 0-1,1 1 0,0-1 1,-1 0-1,1 0 1,-1 0-1,1 0 1,0 1-1,-1-1 0,1 0 1,0 0-1,-1 1 1,1-1-1,0 0 1,-1 1-1,1-1 0,0 0 1,0 1-1,-1-1 1,1 0-1,0 1 1,0-1-1,-1 0 0,1 1 1,12 4 1163,27 0 387,-39-5-1594,20 2 305,639 33 4630,-539-35-5190,-1-7 1,-1-4 0,180-40 0,-262 40 6,-26 8-13,0 0 0,1 0 0,-1 1 0,21-2 0,-30 6 540,-7 2-278,-7 4-139,-4-2-6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2.593"/>
    </inkml:context>
    <inkml:brush xml:id="br0">
      <inkml:brushProperty name="width" value="0.05" units="cm"/>
      <inkml:brushProperty name="height" value="0.05" units="cm"/>
    </inkml:brush>
  </inkml:definitions>
  <inkml:trace contextRef="#ctx0" brushRef="#br0">0 6 17980,'3'-5'2072,"4"6"-1112,0 2-391,0 9 1127,2 0-280,-2 8-359,2 1-265,-1 3-400,4 2-96,-1-5-232,1 2-136,2-9-352,2-2-200,4-8-441,0-2-359,6-9 992,-2-6-304,5-9-120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2.999"/>
    </inkml:context>
    <inkml:brush xml:id="br0">
      <inkml:brushProperty name="width" value="0.05" units="cm"/>
      <inkml:brushProperty name="height" value="0.05" units="cm"/>
    </inkml:brush>
  </inkml:definitions>
  <inkml:trace contextRef="#ctx0" brushRef="#br0">268 0 17084,'-21'20'1920,"-6"5"-1272,-8 8-192,2 5 921,0 8-481,2 3-128,6 1-296,5 0-112,9-1-112,1 0-176,7-3-368,0-5-264,0-1-384,0-4-953,-1-12 1489,0 2-296,2-7-328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3.437"/>
    </inkml:context>
    <inkml:brush xml:id="br0">
      <inkml:brushProperty name="width" value="0.05" units="cm"/>
      <inkml:brushProperty name="height" value="0.05" units="cm"/>
    </inkml:brush>
  </inkml:definitions>
  <inkml:trace contextRef="#ctx0" brushRef="#br0">0 0 19700,'0'10'1913,"7"-4"-1105,8 0-280,13-2 792,7-3-168,8 1-343,3-2-177,4 0-400,-3 0-256,-4 1-632,-6 1-393,-14 1 825,-5-1-176,-16 6-184</inkml:trace>
  <inkml:trace contextRef="#ctx0" brushRef="#br0" timeOffset="1">3 126 18668,'7'8'1928,"12"-7"-1151,5 0-329,12-1 856,4 0-176,8-1-496,-1 0-344,2-1-1016,-2-2 728,-3 2-192,-4 1-80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4.275"/>
    </inkml:context>
    <inkml:brush xml:id="br0">
      <inkml:brushProperty name="width" value="0.05" units="cm"/>
      <inkml:brushProperty name="height" value="0.05" units="cm"/>
    </inkml:brush>
  </inkml:definitions>
  <inkml:trace contextRef="#ctx0" brushRef="#br0">0 369 17260,'4'-1'321,"0"0"1,0 0 0,-1 0 0,1 0-1,-1-1 1,1 1 0,-1-1 0,1 0-1,-1 0 1,0 0 0,0-1 0,0 1-1,0-1 1,5-5 0,10-8 1201,81-62-111,120-122-1,-183 158-1321,-80 141-128,43-97 29,-4 9-28,0 1 0,1-1 1,0 1-1,1 0 0,0 1 1,1-1-1,0 0 1,1 1-1,0 12 0,2-24-33,-1 1-1,0-1 1,0 0 0,0 1-1,1-1 1,-1 0-1,1 1 1,-1-1 0,1 0-1,-1 0 1,1 0-1,0 1 1,0-1-1,-1 0 1,1 0 0,0 0-1,0 0 1,0 0-1,0 0 1,0-1 0,3 3-1,-2-3-9,0 1 0,1 0 1,-1 0-1,1-1 0,-1 0 0,1 1 0,0-1 1,-1 0-1,1 0 0,4-1 0,14-2-428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4.697"/>
    </inkml:context>
    <inkml:brush xml:id="br0">
      <inkml:brushProperty name="width" value="0.05" units="cm"/>
      <inkml:brushProperty name="height" value="0.05" units="cm"/>
    </inkml:brush>
  </inkml:definitions>
  <inkml:trace contextRef="#ctx0" brushRef="#br0">161 10 16828,'-2'0'160,"1"-1"0,0 1 1,0 0-1,-1 0 1,1 0-1,0 0 0,0 0 1,-1 0-1,1 0 1,0 0-1,0 1 0,-1-1 1,1 0-1,0 1 1,0-1-1,0 1 0,-1 0 1,-21 12 425,21-12-400,-8 6 117,0 0 0,1 0 0,0 0 0,0 2 0,1-1 0,0 1 0,1 0 0,0 0-1,0 1 1,1 0 0,0 0 0,-6 15 0,11-23-307,1 0-1,-1 0 0,0 0 1,1 0-1,0 0 0,-1 0 1,1 0-1,0 0 1,0 0-1,0 0 0,0 1 1,0-1-1,1 0 0,-1 0 1,1 0-1,-1 0 1,1 0-1,0 0 0,0 0 1,-1 0-1,2 0 0,-1 0 1,0-1-1,0 1 0,0 0 1,1-1-1,-1 1 1,1-1-1,0 1 0,-1-1 1,1 0-1,0 1 0,0-1 1,-1 0-1,1 0 1,0-1-1,0 1 0,0 0 1,0 0-1,0-1 0,3 1 1,2 0 0,0 0 1,0 0 0,0-1-1,-1 0 1,1 0-1,0-1 1,0 1 0,0-1-1,0-1 1,-1 0-1,1 0 1,6-2 0,-6 0 66,-1 0 0,0 0 0,0-1 0,0 1 0,0-1 0,0 0 0,-1-1 0,0 1 0,0-1 0,-1 0 1,0-1-1,0 1 0,0-1 0,3-8 0,-5 12-19,-1-1 1,1 0-1,-1 1 1,0-1-1,0 0 1,0 0-1,-1 1 1,1-1-1,-1 0 1,0 0-1,0 0 1,-1 0-1,1 0 0,-1 0 1,0 1-1,0-1 1,0 0-1,0 1 1,0-1-1,-1 0 1,0 1-1,0 0 1,0-1-1,0 1 1,0 0-1,-1 0 1,1 0-1,-1 0 1,-3-2-1,3 3-52,0 0 0,0 0 0,0 1-1,0-1 1,0 1 0,0 0 0,-1 0 0,1 0 0,0 0-1,-1 1 1,1-1 0,-1 1 0,-4 0 0,6 0-79,1 0 0,-1 0-1,1 0 1,-1 0 0,1 1 0,-1-1 0,1 0 0,-1 1 0,1-1-1,0 1 1,-1 0 0,1-1 0,0 1 0,-1 0 0,1 0-1,0 0 1,0 0 0,0 0 0,0 0 0,0 0 0,0 0 0,0 0-1,0 1 1,0-1 0,0 0 0,1 0 0,-1 1 0,0-1 0,1 1-1,0-1 1,-1 1 0,0 1 0,1-2-9,0 0 1,0 0-1,0-1 0,0 1 1,0 0-1,1 0 1,-1-1-1,0 1 0,0 0 1,0-1-1,1 1 0,-1 0 1,0-1-1,1 1 1,-1 0-1,0-1 0,1 1 1,-1 0-1,1-1 0,-1 1 1,1-1-1,-1 1 0,1-1 1,0 0-1,-1 1 1,1-1-1,1 1 0,18 5-813,2-4-177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194"/>
    </inkml:context>
    <inkml:brush xml:id="br0">
      <inkml:brushProperty name="width" value="0.05" units="cm"/>
      <inkml:brushProperty name="height" value="0.05" units="cm"/>
    </inkml:brush>
  </inkml:definitions>
  <inkml:trace contextRef="#ctx0" brushRef="#br0">55 42 15483,'0'-7'456,"0"5"-365,0 0 1,0 0 0,0 0 0,0 1-1,-1-1 1,1 0 0,0 0 0,-1 1 0,1-1-1,-1 0 1,1 1 0,-1-1 0,0 0 0,0 1-1,0-1 1,0 1 0,0 0 0,-2-3-1,3 4-76,0 0-1,0 0 0,-1 0 1,1 0-1,0 0 0,0 0 0,-1 0 1,1 0-1,0 0 0,-1 0 0,1 0 1,0 0-1,0 0 0,-1 0 0,1 0 1,0 0-1,0 1 0,0-1 1,-1 0-1,1 0 0,0 0 0,0 0 1,-1 0-1,1 1 0,0-1 0,0 0 1,0 0-1,0 0 0,-1 1 1,1-1-1,0 0 0,0 0 0,0 1 1,0-1-1,0 0 0,0 0 0,0 1 1,0-1-1,-1 1 0,-3 12 455,1 1-1,0 0 1,1 1-1,-1 19 1,-1 1-141,1-6-107,-3 5 17,2 0-1,2 0 1,1 0-1,5 49 1,-3-81-216,-1-1 1,0 0 0,0 1-1,0-1 1,1 0 0,-1 0-1,1 0 1,-1 1 0,1-1-1,-1 0 1,1 0 0,0 0-1,-1 0 1,1 0 0,0 0-1,0 0 1,0 0 0,1 1-1,-1-2-4,0 1-1,0-1 1,0 0 0,0 0-1,0 1 1,-1-1-1,1 0 1,0 0-1,0 0 1,0 0-1,0 0 1,0-1-1,0 1 1,0 0-1,0 0 1,-1 0-1,1-1 1,0 1-1,1-1 1,4-3 39,0 0 1,0 0-1,-1-1 1,0 1-1,6-7 1,-8 8-57,13-15 75,-11 13-59,-1-1 1,1 1-1,0 0 0,0 1 1,0-1-1,0 1 0,1 0 1,0 1-1,11-7 0,-16 10-19,0 0 1,-1 0-1,1 0 0,0 0 1,-1 0-1,1 0 0,0 0 1,-1 0-1,1 1 0,0-1 1,-1 0-1,1 0 0,-1 0 1,1 1-1,0-1 0,-1 0 0,1 1 1,-1-1-1,1 0 0,-1 1 1,1-1-1,-1 1 0,1-1 1,-1 1-1,0-1 0,1 1 1,-1-1-1,0 1 0,1 0 1,-1-1-1,0 1 0,0-1 1,1 1-1,-1 0 0,0-1 0,0 1 1,0 0-1,0-1 0,0 1 1,0 0-1,0-1 0,0 1 1,0 0-1,0 0 0,-3 36-29,3-34 31,-6 32-13,3-19 90,0 0 0,1 1 0,1 23 0,1-39-49,0 0-1,0 0 1,0 0-1,0 0 1,0 1-1,0-1 1,0 0-1,0 0 1,1 0-1,-1 0 1,1 0-1,-1 0 1,0 0-1,1 0 1,0 0-1,-1 0 1,1 0-1,-1-1 1,1 1 0,0 0-1,0 0 1,0 0-1,-1-1 1,1 1-1,0 0 1,0-1-1,2 2 1,-1-2 17,0 0-1,0 0 1,0 0 0,0 0 0,0 0 0,0-1 0,0 1 0,0-1 0,0 1 0,0-1-1,0 1 1,-1-1 0,1 0 0,2-1 0,8-5 182,0-1-1,-1-1 1,14-11 0,-24 19-205,4-4 25,6-3-215,-2 0 0,1-1 0,-1-1 0,0 1 0,-1-1-1,-1-1 1,10-15 0,-16 25 144,-1 0 0,1 0-1,-1 1 1,0-1 0,1 0 0,-1 0-1,0 0 1,1 0 0,-1 0 0,0-1-1,0 1 1,0 0 0,0 0 0,0 0-1,0 0 1,0 0 0,0 0 0,0 0-1,-1 0 1,1 0 0,0 0 0,-1 0-1,1 0 1,-1 0 0,1 0 0,-1 1-1,1-1 1,-1 0 0,0 0 0,1 0-1,-1 0 1,-1 0 0,-15-10-503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5.087"/>
    </inkml:context>
    <inkml:brush xml:id="br0">
      <inkml:brushProperty name="width" value="0.05" units="cm"/>
      <inkml:brushProperty name="height" value="0.05" units="cm"/>
    </inkml:brush>
  </inkml:definitions>
  <inkml:trace contextRef="#ctx0" brushRef="#br0">152 1 19084,'-38'29'1824,"22"-18"-1352,1 0 1,1 1 0,0 1-1,0 0 1,-14 20 0,26-31-434,1-1 0,0 1 1,0-1-1,0 1 0,0 0 0,0-1 1,0 1-1,0 0 0,1 0 1,-1-1-1,1 1 0,-1 0 0,1 0 1,0 0-1,0 0 0,0 0 0,0 0 1,0 0-1,0 0 0,0-1 1,1 1-1,0 2 0,0-2-15,0-1 0,0 1 0,0-1 0,1 1 0,-1-1 0,0 0 0,1 1 0,-1-1 0,1 0 0,0 0 0,-1 0 0,1 0 0,0 0 0,0-1 1,0 1-1,-1-1 0,4 2 0,6-1 55,-1 1 0,0-1 0,0-1 0,1 0 0,-1 0 0,18-3 0,-17 0 47,0 1 0,-1-1 0,0-1 0,1 0 0,12-8 0,-17 9-37,-1 0 1,1-1-1,-1 0 0,0 0 1,0 0-1,0-1 0,-1 0 0,0 1 1,0-2-1,4-5 0,-6 9-67,-1 0-1,-1 1 0,1-1 0,0 0 1,0 0-1,-1 1 0,1-1 1,-1 0-1,1 0 0,-1 0 1,0 0-1,0 0 0,0 0 1,0 0-1,0 0 0,0 0 1,0 0-1,-1 0 0,1 1 1,-1-1-1,1 0 0,-1 0 1,0 0-1,0 1 0,0-1 1,0 0-1,0 1 0,0-1 1,0 1-1,0-1 0,-1 1 0,1-1 1,-1 1-1,1 0 0,-1 0 1,1 0-1,-1 0 0,0 0 1,-2-1-1,-2-1-290,0 0 0,1 1 0,-1 0 0,0 0 0,0 1 0,-1 0 0,1 0 0,0 0 0,0 1 0,0 0 0,-9 0 0,10 1 110,0 0-1,1 0 1,-1 1-1,1-1 1,-1 1-1,1 0 1,-1 0-1,-7 6 1,-6 7-741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6.674"/>
    </inkml:context>
    <inkml:brush xml:id="br0">
      <inkml:brushProperty name="width" value="0.05" units="cm"/>
      <inkml:brushProperty name="height" value="0.05" units="cm"/>
    </inkml:brush>
  </inkml:definitions>
  <inkml:trace contextRef="#ctx0" brushRef="#br0">38 0 15499,'-6'15'2065,"0"2"-1241,0 2-352,-4 2 2009,5 5-1729,0 1-224,5-1-136,0-3-96,3-3-168,6 0-40,-2-7-56,5 0-16,-5-3-280,0-5-272,-1 0-440,-5-5 816,0-3-168,-5-3-137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077"/>
    </inkml:context>
    <inkml:brush xml:id="br0">
      <inkml:brushProperty name="width" value="0.05" units="cm"/>
      <inkml:brushProperty name="height" value="0.05" units="cm"/>
    </inkml:brush>
  </inkml:definitions>
  <inkml:trace contextRef="#ctx0" brushRef="#br0">1 14 17444,'13'0'1832,"14"0"-1112,3-1-304,13 0 785,1-1-481,4 1-864,0-2 1736,-2-2-1440,-1 5-64,-11-1-88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484"/>
    </inkml:context>
    <inkml:brush xml:id="br0">
      <inkml:brushProperty name="width" value="0.05" units="cm"/>
      <inkml:brushProperty name="height" value="0.05" units="cm"/>
    </inkml:brush>
  </inkml:definitions>
  <inkml:trace contextRef="#ctx0" brushRef="#br0">242 0 15491,'-23'8'730,"0"1"1,0 1-1,-27 17 0,37-19-459,0 0 0,1 1 0,1 0 0,0 1 0,0 0 1,-16 21-1,23-27-195,1 0 1,1 1-1,-1 0 1,1-1-1,0 1 0,0 0 1,0 0-1,0 1 1,0 5-1,2-9-40,-1-1-1,1 1 1,0-1 0,0 1-1,0 0 1,0-1-1,1 1 1,-1-1-1,0 1 1,1-1 0,-1 1-1,1-1 1,-1 1-1,1-1 1,0 1-1,0-1 1,-1 1 0,1-1-1,0 0 1,0 0-1,0 0 1,1 1 0,-1-1-1,0 0 1,0 0-1,0 0 1,1-1-1,-1 1 1,1 0 0,-1 0-1,1-1 1,-1 1-1,1-1 1,2 1-1,5 1 117,-1-2-1,1 1 1,-1-1-1,1-1 1,-1 1-1,1-1 1,-1-1-1,1 0 0,-1 0 1,0 0-1,0-1 1,0 0-1,0-1 1,0 0-1,-1 0 1,11-8-1,-12 8-26,-1-1-1,0 1 1,0-1-1,0 1 1,-1-1 0,0-1-1,0 1 1,0-1-1,6-10 1,-9 12-60,1 0-1,-1 0 1,0 0 0,0 0-1,0-1 1,0 1 0,-1 0-1,1 0 1,-1 0 0,-1-1-1,1 1 1,0 0-1,-1 0 1,0 0 0,0 0-1,-2-7 1,2 9-83,-1 0-1,1-1 1,-1 1-1,1 0 1,-1 0-1,0 0 1,0 0 0,0 0-1,0 0 1,0 1-1,0-1 1,0 0-1,-1 1 1,1 0-1,-1 0 1,1-1 0,-1 2-1,1-1 1,-1 0-1,1 0 1,-1 1-1,-4-1 1,5 1-72,1 0 1,-1 0-1,1 0 1,-1 0-1,1 0 1,-1 0-1,1 0 0,-1 1 1,1-1-1,-1 0 1,1 1-1,-1 0 1,1-1-1,-1 1 1,1 0-1,0 0 1,-1 0-1,1-1 1,0 1-1,0 1 0,0-1 1,0 0-1,0 0 1,0 0-1,0 1 1,0-1-1,0 0 1,0 1-1,1-1 1,-1 1-1,1-1 0,-1 0 1,1 1-1,-1 0 1,1-1-1,0 1 1,0-1-1,0 1 1,0-1-1,0 3 1,5 14-622,9 3-221</inkml:trace>
  <inkml:trace contextRef="#ctx0" brushRef="#br0" timeOffset="1">416 195 15323,'-12'19'1673,"2"8"-913,0-1-288,1 4 792,2 2-320,7-7-231,2 0-273,9-12-800,4-5-321,0-12 545,4-8-152,1-8-112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941"/>
    </inkml:context>
    <inkml:brush xml:id="br0">
      <inkml:brushProperty name="width" value="0.05" units="cm"/>
      <inkml:brushProperty name="height" value="0.05" units="cm"/>
    </inkml:brush>
  </inkml:definitions>
  <inkml:trace contextRef="#ctx0" brushRef="#br0">170 0 14691,'-4'1'388,"-1"1"0,1-1 0,0 1 0,0 0 0,-1 0 0,1 0 0,0 1 0,1 0 0,-1-1 0,0 1 0,-4 5 0,-3 2 895,1-3-698,1 1 1,0 0-1,1 1 1,-11 14-1,15-18-461,0 1 1,1-1-1,0 1 0,0-1 0,1 1 1,-1 0-1,1 0 0,0 0 0,1 0 1,-1 8-1,2-12-105,0 0-1,0 0 1,0 0-1,0 0 1,1 0-1,-1 0 1,1 0-1,-1 0 1,1 0-1,0-1 1,0 1-1,0 0 1,0 0-1,0-1 1,0 1-1,0-1 1,0 1 0,1-1-1,-1 1 1,1-1-1,-1 0 1,1 1-1,0-1 1,-1 0-1,5 1 1,3 3-8,1-1 0,0 0 0,17 3 0,-18-4 8,23 5-30,-12-4-105,35 13 0,-51-15 76,0 0 0,0 0 0,1 0 0,-1 0 0,0 1 0,-1 0 0,1 0 0,0 0 0,-1 0 0,0 0 0,1 1 0,-1-1 1,3 6-1,-5-7 27,0 0-1,-1 0 1,1 0 0,-1 0 0,1 1 0,-1-1 0,0 0 0,0 0 0,1 0 0,-2 0 0,1 0 0,0 0 0,0 0 0,-1 0 0,1 1 0,-1-1 0,1 0 0,-1 0-1,0-1 1,0 1 0,0 0 0,0 0 0,0 0 0,0-1 0,-1 1 0,1 0 0,-1-1 0,1 1 0,-1-1 0,1 0 0,-4 3 0,-3 2 53,0-1 0,0 0 0,0 0 0,0-1 0,-17 6 0,11-5 45,0-1-1,0-1 0,0 0 1,-23 1-1,32-3-69,0-1 0,0 0 1,0 0-1,0-1 0,-1 1 1,2-1-1,-1 0 0,0 0 0,0-1 1,0 0-1,0 0 0,1 0 1,-1 0-1,1 0 0,0-1 0,-7-5 1,10 7-26,0 0 1,0-1 0,0 1 0,0 0 0,0-1-1,0 1 1,1-1 0,-1 1 0,0-1-1,1 1 1,-1-1 0,1 0 0,0 1 0,-1-1-1,1 0 1,0 1 0,0-1 0,0 0-1,0 0 1,0 1 0,1-1 0,-1 0-1,0 1 1,1-1 0,-1 1 0,1-1 0,0 0-1,-1 1 1,1 0 0,0-1 0,0 1-1,0-1 1,0 1 0,0 0 0,0-1 0,2 0-1,5-6-49,0 0-1,0 1 1,1 0 0,10-6-1,-18 12 56,54-33-220,33-23 133,-80 51 162,-1 0-1,0 0 0,-1 0 0,0-1 0,0 0 1,0 0-1,0-1 0,7-14 0,-12 19-4,0-1-1,0 0 0,0 1 0,0-1 1,0 0-1,-1 0 0,0 1 0,0-1 1,0 0-1,0 0 0,0 0 1,-1 1-1,1-1 0,-1 0 0,0 1 1,-1-1-1,1 0 0,-2-3 0,1 3-45,-1-1-1,0 0 1,1 1-1,-2 0 0,1 0 1,0 0-1,-1 0 1,0 0-1,0 1 0,0-1 1,0 1-1,-7-4 1,10 7-98,0-1 1,1 1-1,-1 0 1,0 0-1,0 0 1,0-1 0,0 1-1,0 0 1,0 0-1,0 0 1,0 0-1,0 0 1,0 1-1,0-1 1,0 0 0,0 0-1,0 1 1,0-1-1,1 0 1,-1 1-1,-2 0 1,3 0 38,0-1 1,-1 0-1,1 0 0,-1 1 0,1-1 1,0 0-1,-1 1 0,1-1 1,0 0-1,0 1 0,-1-1 1,1 1-1,0-1 0,0 0 1,0 1-1,-1-1 0,1 1 0,0-1 1,0 1-1,0-1 0,0 1 1,0-1-1,0 1 0,0-1 1,0 1-1,0-1 0,0 1 1,0-1-1,0 0 0,0 1 1,0-1-1,1 1 0,-1-1 0,0 1 1,0-1-1,0 0 0,1 1 1,-1-1-1,0 1 0,1-1 1,-1 0-1,0 1 0,1 0 1,11 5-641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8.343"/>
    </inkml:context>
    <inkml:brush xml:id="br0">
      <inkml:brushProperty name="width" value="0.05" units="cm"/>
      <inkml:brushProperty name="height" value="0.05" units="cm"/>
    </inkml:brush>
  </inkml:definitions>
  <inkml:trace contextRef="#ctx0" brushRef="#br0">41 1 23405,'-13'15'1960,"0"-2"-1463,2 3-233,8 0 680,3 1-200,10-1-352,7-5-160,7-1-360,5-1-168,1-5-648,-3-2-184,4-2 1656,-7-8-792,-1-3-128,-2-5-169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8.777"/>
    </inkml:context>
    <inkml:brush xml:id="br0">
      <inkml:brushProperty name="width" value="0.05" units="cm"/>
      <inkml:brushProperty name="height" value="0.05" units="cm"/>
    </inkml:brush>
  </inkml:definitions>
  <inkml:trace contextRef="#ctx0" brushRef="#br0">164 0 17812,'-12'18'1952,"-4"0"-1168,-1 4-304,3 2 913,-2 3-241,0 5-392,1 1-224,2 7-320,0 0-96,3 2-120,1-1-160,3-3-640,2-8 696,1-17-64,6-12-80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9.397"/>
    </inkml:context>
    <inkml:brush xml:id="br0">
      <inkml:brushProperty name="width" value="0.05" units="cm"/>
      <inkml:brushProperty name="height" value="0.05" units="cm"/>
    </inkml:brush>
  </inkml:definitions>
  <inkml:trace contextRef="#ctx0" brushRef="#br0">0 27 18308,'10'0'2600,"8"1"-1535,5-1-417,2-3 1832,5-1-1295,5 0-209,-1 1-704,-2-1-576,-1-1-2865,-5 1 2857,-3 4-440,-4 0-304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9.959"/>
    </inkml:context>
    <inkml:brush xml:id="br0">
      <inkml:brushProperty name="width" value="0.05" units="cm"/>
      <inkml:brushProperty name="height" value="0.05" units="cm"/>
    </inkml:brush>
  </inkml:definitions>
  <inkml:trace contextRef="#ctx0" brushRef="#br0">18 15 23509,'51'-7'2851,"-5"0"-1877,-28 6-407,33 4 0,-45-3-542,0 1 0,0 0 0,0 1 0,-1-1 0,1 1 0,0 0 0,-1 1 0,0-1 0,9 7 0,-12-8-34,-1 0 0,1 1 0,0-1 0,-1 1 0,0-1 0,1 1 0,-1 0 0,0-1 0,0 1 0,0 0 0,0 0 0,0 0 0,0 0 0,0 0 0,-1 0 0,1 0 0,-1 0 0,0 0 1,1 0-1,-1 0 0,0 0 0,0 1 0,0-1 0,-1 0 0,1 0 0,0 0 0,-1 0 0,0 0 0,1 0 0,-1 0 0,0 0 0,0 0 0,0 0 0,0 0 0,-3 3 0,-2 4-37,-1 1 0,-1-1-1,0 0 1,0-1 0,-11 8 0,-7 5-28,-1-2 0,0 0 0,-55 25 0,81-44 71,1 1 0,-1-1 1,1 0-1,-1 0 0,1 0 0,0 0 0,-1 0 1,1 1-1,-1-1 0,1 0 0,-1 0 0,1 1 1,0-1-1,-1 0 0,1 1 0,0-1 0,-1 0 1,1 1-1,0-1 0,0 1 0,-1-1 0,1 1 1,0-1-1,0 0 0,0 1 0,-1 0 0,12 3-57,32-2-22,-34-2 63,11-1-90,0 2 0,0 0 0,0 2 0,-1 0 1,1 1-1,37 13 0,-55-16 95,-1-1 0,1 1 0,-1 0 0,1-1 0,-1 1 0,0 0 0,0 0 0,1 0 0,-1 0 0,0 0-1,0 0 1,0 0 0,0 0 0,0 0 0,0 1 0,0-1 0,0 0 0,-1 0 0,1 1 0,0-1 0,0 2 0,-1-1 16,0-1 0,-1 0 0,1 1-1,0-1 1,0 0 0,-1 1 0,1-1 0,-1 0 0,1 0 0,-1 1 0,1-1 0,-1 0-1,0 0 1,0 0 0,1 0 0,-1 0 0,0 0 0,-2 2 0,-4 2 83,1 0 0,-1 0 0,0-1 0,0 0 0,-1 0 0,-10 3-1,3-1 40,0-1-1,-1 0 0,1-2 0,-1 0 0,0 0 1,0-2-1,0 0 0,-1-1 0,1 0 0,-24-4 0,39 3-209,-1 1 0,1 0-1,-1-1 1,1 1 0,-1-1-1,1 0 1,-1 1-1,1-1 1,-1 0 0,1 0-1,0 0 1,-2-1 0,2 1 4,1 1 0,0-1 0,0 1 0,-1-1 0,1 1 0,0-1 0,0 1 0,-1-1 0,1 1 0,0-1 0,0 1 0,0-1 1,0 1-1,0-1 0,0 1 0,0-1 0,0 1 0,0-1 0,0 1 0,0-1 0,0 1 0,0-1 0,1 1 0,-1-2 0,1 0-50,1 0-1,-1 1 1,1-1-1,-1 0 0,1 1 1,0-1-1,-1 1 0,1-1 1,0 1-1,0 0 0,0 0 1,0-1-1,0 2 1,0-1-1,3-1 0,29-8-948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0.355"/>
    </inkml:context>
    <inkml:brush xml:id="br0">
      <inkml:brushProperty name="width" value="0.05" units="cm"/>
      <inkml:brushProperty name="height" value="0.05" units="cm"/>
    </inkml:brush>
  </inkml:definitions>
  <inkml:trace contextRef="#ctx0" brushRef="#br0">207 43 17124,'-10'-1'462,"1"0"0,-1 1 0,1 0 0,-1 0 1,0 1-1,1 0 0,-1 1 0,1 0 0,0 1 0,-1-1 1,-13 8-1,18-8-355,0 1 0,0-1 0,0 1 0,1 1 0,-1-1 0,1 1 0,-1-1 0,1 1 1,0 0-1,0 1 0,1-1 0,0 1 0,-1 0 0,1-1 0,1 1 0,-1 1 0,1-1 0,0 0 0,0 1 1,-2 9-1,4-13-75,0 0 1,-1 1 0,1-1-1,0 0 1,0 1 0,1-1-1,-1 0 1,0 0 0,1 0 0,-1 1-1,1-1 1,0 0 0,-1 0-1,1 0 1,0 0 0,1 0-1,-1 0 1,0 0 0,3 2-1,-2-1 10,1-1 0,0 1-1,0-1 1,0 0 0,1 0-1,-1-1 1,0 1-1,1-1 1,-1 1 0,1-1-1,3 1 1,4 0 80,-1-1 0,0 0 0,1 0 0,-1-1-1,1 0 1,-1-1 0,20-3 0,-22 2 21,1-1 0,-1 1 0,1-2 0,-1 1 0,0-1 0,0 0 0,-1 0 0,1-1 0,8-7-1,-13 9-66,0 0 0,-1 1-1,1-1 1,-1 0-1,0-1 1,1 1-1,-1 0 1,0-1-1,-1 1 1,1-1-1,-1 1 1,0-1-1,0 0 1,0 0-1,0 1 1,0-1-1,-1 0 1,0 0 0,0 0-1,0 0 1,0 0-1,-1 0 1,0-5-1,-1 3-90,1 1-1,-1 0 0,0 1 1,0-1-1,-1 0 1,1 0-1,-1 1 1,0 0-1,0-1 1,-1 1-1,1 0 0,-1 1 1,0-1-1,0 1 1,0-1-1,-1 1 1,1 0-1,-1 1 1,1-1-1,-8-2 1,8 4-115,0-1 0,0 1 0,0 0 0,0 0 1,0 1-1,0-1 0,0 1 0,0 0 1,-1 0-1,1 0 0,0 0 0,0 1 1,0 0-1,0 0 0,0 0 0,0 0 1,0 1-1,0-1 0,0 1 0,1 0 1,-1 0-1,0 1 0,1-1 0,0 1 0,0 0 1,-3 2-1,-13 20-772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571"/>
    </inkml:context>
    <inkml:brush xml:id="br0">
      <inkml:brushProperty name="width" value="0.05" units="cm"/>
      <inkml:brushProperty name="height" value="0.05" units="cm"/>
    </inkml:brush>
  </inkml:definitions>
  <inkml:trace contextRef="#ctx0" brushRef="#br0">8 459 16948,'-8'-3'1760,"16"-1"-1032,4-6-248,13-6 1025,6-3-433,7-3-608,6-4-464,2-6 176,3-1-80,-6-8-136</inkml:trace>
  <inkml:trace contextRef="#ctx0" brushRef="#br0" timeOffset="1">438 0 18084,'10'22'2272,"-3"7"-1351,7 4-345,0 5 1568,4 8-936,-1 9-207,-6 6-385,-4 5-128,-11 10-208,-9 6-216,-20 7-592,-8-2-232,-14 1 616,-2-10-136,1-22-129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039"/>
    </inkml:context>
    <inkml:brush xml:id="br0">
      <inkml:brushProperty name="width" value="0.05" units="cm"/>
      <inkml:brushProperty name="height" value="0.05" units="cm"/>
    </inkml:brush>
  </inkml:definitions>
  <inkml:trace contextRef="#ctx0" brushRef="#br0">260 70 17156,'5'-4'773,"0"-1"1,-1 0-1,0 0 1,0 0-1,6-11 1,-9 15-643,-1 1 0,1-1-1,-1 0 1,0 0 0,1 0 0,-1 0 0,0 0 0,0 0 0,0 0-1,1 0 1,-1 0 0,0 0 0,0 0 0,-1 0 0,1 0 0,0 0 0,0 0-1,0 0 1,-1-1 0,0 1-5,0 0 0,0 0 0,0 1-1,1-1 1,-1 0 0,0 1 0,0-1 0,-1 0 0,1 1-1,0-1 1,0 1 0,0 0 0,0-1 0,0 1-1,0 0 1,-1-1 0,1 1 0,0 0 0,0 0 0,-3 0-1,-3 1 48,0 0 0,-1 0-1,1 0 1,0 1-1,0 0 1,0 1-1,0-1 1,0 1-1,1 0 1,-10 7-1,-1 0-137,1 2 0,-25 21-1,26-19-36,1 1 0,0 0-1,1 0 1,0 2 0,2 0-1,-11 19 1,21-35 1,1 0 0,-1 1 1,0 0-1,0-1 0,1 1 0,-1-1 0,1 1 0,0 0 0,-1-1 0,1 1 0,0 0 1,0-1-1,0 1 0,0 0 0,0-1 0,1 1 0,0 3 0,-1-4 2,1 0 0,-1-1-1,1 1 1,0 0-1,-1 0 1,1 0 0,0-1-1,0 1 1,0 0 0,0-1-1,0 1 1,0 0 0,0-1-1,0 1 1,0-1 0,0 0-1,0 1 1,0-1-1,0 0 1,1 1 0,5-1 4,-1 0 1,0 0-1,0 0 1,1-1-1,-1 1 1,0-1-1,11-4 1,2-2 23,0 0 1,-1-1-1,0-1 1,-1-1-1,19-13 1,-24 15 0,-1-1-1,-1 0 1,1 0 0,-2-1 0,1-1 0,-1 1-1,-1-1 1,9-15 0,-15 22-28,0 0 1,-1 1-1,1-1 0,-1 0 0,0 0 1,0 1-1,0-1 0,-1 0 0,1 0 1,-1 0-1,0 0 0,-1-5 1,1 8-24,0 0 1,0 0 0,-1 0 0,1 0 0,-1-1 0,1 1 0,0 0 0,-1 0 0,0 0 0,1 1 0,-1-1-1,0 0 1,1 0 0,-1 0 0,0 0 0,0 1 0,0-1 0,-1-1 0,0 2-41,1-1 0,-1 1 1,0-1-1,1 1 0,-1-1 1,0 1-1,1 0 0,-1 0 1,0 0-1,0 0 0,1 0 1,-1 0-1,0 1 0,0-1 1,-2 1-1,-2 2-242,0 0-1,0 0 1,0 0-1,1 1 1,-1 0-1,1 0 1,0 0-1,0 1 1,0 0-1,1 0 1,-1 0-1,1 0 1,-5 9-1,-3 11-672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441"/>
    </inkml:context>
    <inkml:brush xml:id="br0">
      <inkml:brushProperty name="width" value="0.05" units="cm"/>
      <inkml:brushProperty name="height" value="0.05" units="cm"/>
    </inkml:brush>
  </inkml:definitions>
  <inkml:trace contextRef="#ctx0" brushRef="#br0">169 11 15563,'1'0'77,"-1"0"1,0-1-1,0 1 0,1 0 0,-1 0 0,0-1 0,0 1 1,0 0-1,0 0 0,1-1 0,-1 1 0,0 0 0,0 0 1,0-1-1,0 1 0,0 0 0,0 0 0,0-1 0,0 1 1,0 0-1,0-1 0,0 1 0,0 0 0,0-1 0,0 1 1,0 0-1,0 0 0,0-1 0,0 1 0,0 0 0,0-1 1,0 1-1,0 0 0,-1 0 0,1-1 0,0 1 0,0 0 1,0-1-1,-13 3 2303,-16 12 15,12-2-1636,0 1 0,1 0 0,-15 17 0,26-25-659,0 0 1,1 1-1,-1-1 1,1 1-1,1 0 1,-1 0-1,1 0 1,0 0-1,0 1 0,1-1 1,0 1-1,-3 13 1,5-19-92,0 1 0,0-1 0,0 1 0,1-1 0,-1 1 0,0-1 0,1 1 0,-1-1 0,1 1 0,-1-1 0,1 1 0,-1-1 0,1 0 0,0 0 0,0 1 0,0-1 0,0 0 0,0 0 0,0 0 0,0 0 0,0 0 0,0 0 0,1 0 0,-1 0 0,0 0 0,1-1 0,-1 1 0,0 0 0,1-1 0,-1 1 0,1-1 0,-1 0 0,1 1 0,-1-1 0,1 0 0,1 0 0,6 1-35,-1-1 1,1 0-1,-1 0 1,0-1-1,10-2 1,-9 2-105,0-1-1,0-1 1,-1 0 0,0 0-1,1 0 1,-1-1-1,0 0 1,-1-1 0,1 0-1,-1 0 1,0-1 0,0 1-1,0-2 1,-1 1 0,7-9-1,8-19-304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846"/>
    </inkml:context>
    <inkml:brush xml:id="br0">
      <inkml:brushProperty name="width" value="0.05" units="cm"/>
      <inkml:brushProperty name="height" value="0.05" units="cm"/>
    </inkml:brush>
  </inkml:definitions>
  <inkml:trace contextRef="#ctx0" brushRef="#br0">0 2 19364,'6'4'2457,"0"-1"-1393,-6 2-488,7-5 2585,3 0-2289,3-3-368,-7-2-224,-3 0-304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5.872"/>
    </inkml:context>
    <inkml:brush xml:id="br0">
      <inkml:brushProperty name="width" value="0.05" units="cm"/>
      <inkml:brushProperty name="height" value="0.05" units="cm"/>
    </inkml:brush>
  </inkml:definitions>
  <inkml:trace contextRef="#ctx0" brushRef="#br0">1 1 14707,'1'0'1552,"-1"6"-711,3-1-193,0 3 840,1-1-72,11-3-23,5-1-97,8-3-304,4-1-128,7-5-215,-1-1-225,4 1-600,-2 0-361,-8 2-751,-7 1 2056,-12 4-984,-4 5-104,-8 3-184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6.295"/>
    </inkml:context>
    <inkml:brush xml:id="br0">
      <inkml:brushProperty name="width" value="0.05" units="cm"/>
      <inkml:brushProperty name="height" value="0.05" units="cm"/>
    </inkml:brush>
  </inkml:definitions>
  <inkml:trace contextRef="#ctx0" brushRef="#br0">3 0 15803,'-3'7'1529,"7"0"-921,5-1-232,14-2 664,3 1-144,8-2-296,3-2-87,2-1-369,-2 0-272,1-4-593,-4-2 665,-4-3-160,-3 4-64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6.688"/>
    </inkml:context>
    <inkml:brush xml:id="br0">
      <inkml:brushProperty name="width" value="0.05" units="cm"/>
      <inkml:brushProperty name="height" value="0.05" units="cm"/>
    </inkml:brush>
  </inkml:definitions>
  <inkml:trace contextRef="#ctx0" brushRef="#br0">19 1 19548,'4'2'251,"-1"-1"0,1 1 0,0 0 0,-1-1 0,1 0 0,0 0 0,0 0 0,0 0 0,0-1 0,7 1 0,4 0 330,29 8-129,0 2 0,0 1 1,55 25-1,-94-35-450,0 1 1,0-1 0,0 1 0,0 0 0,0 1 0,-1-1 0,7 8-1,-10-10-2,0 0 0,0 0-1,0 0 1,0 0 0,0 0 0,-1 1-1,1-1 1,-1 0 0,1 0-1,-1 1 1,1-1 0,-1 0 0,1 1-1,-1-1 1,0 1 0,0-1-1,0 1 1,0-1 0,0 0 0,0 1-1,0-1 1,-1 1 0,1-1-1,0 0 1,-1 1 0,1-1-1,-1 0 1,0 1 0,1-1 0,-1 0-1,0 0 1,0 0 0,1 1-1,-1-1 1,0 0 0,-2 1 0,-14 12-5,-1 0 0,0-1 0,0-1 1,-1-1-1,-29 12 0,13-6-41,-3 4-79,11-6-1233,0-2 0,-47 18-1,57-28 567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5.804"/>
    </inkml:context>
    <inkml:brush xml:id="br0">
      <inkml:brushProperty name="width" value="0.05" units="cm"/>
      <inkml:brushProperty name="height" value="0.05" units="cm"/>
    </inkml:brush>
  </inkml:definitions>
  <inkml:trace contextRef="#ctx0" brushRef="#br0">0 104 9962,'3'6'269,"1"0"1,-1 0-1,1-1 0,0 1 0,1-1 0,-1 0 1,1 0-1,0-1 0,0 1 0,0-1 1,1 0-1,0-1 0,0 1 0,0-1 1,0 0-1,0 0 0,7 1 0,7 3 31,0-2-1,0 0 1,0-1 0,29 1-1,-8-4 225,-1-1-1,0-2 1,43-8-1,121-31 302,-53 9-778,33 0-34,2 9 1,213 0-1,273-18 2026,-631 37-1643,0 1 0,0 2 0,0 2 0,43 7-1,-80-8-386,-1 0 0,1 1 0,0 0 0,0 0 0,0 0 0,-1 1 0,1-1 0,0 1 0,-1 0 0,1 0 0,-1 0 0,0 0 0,0 0 0,0 1 0,0 0 0,0-1 0,0 1 0,-1 0 0,1 0 0,-1 1 0,0-1 0,0 0 0,2 5 0,-4-6-42,0-1-1,1 0 0,-1 0 0,1 0 0,-1-1 0,1 1 0,0 0 0,-1 0 1,1 0-1,0 0 0,0 0 0,-1-1 0,1 1 0,0 0 0,0-1 1,0 1-1,0-1 0,0 1 0,0-1 0,0 1 0,0-1 0,0 1 1,0-1-1,0 0 0,0 0 0,0 0 0,0 1 0,0-1 0,1 0 1,-1 0-1,0-1 0,0 1 0,0 0 0,0 0 0,0 0 0,0-1 1,0 1-1,0-1 0,0 1 0,1-1 0,23-15-223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6.829"/>
    </inkml:context>
    <inkml:brush xml:id="br0">
      <inkml:brushProperty name="width" value="0.05" units="cm"/>
      <inkml:brushProperty name="height" value="0.05" units="cm"/>
    </inkml:brush>
  </inkml:definitions>
  <inkml:trace contextRef="#ctx0" brushRef="#br0">0 214 14715,'98'-29'764,"0"3"0,2 5 0,0 5 0,137-6 0,241 8-708,41-1 6,-473 12-49,486-20 638,1 41 296,-254 13-659,178 14 310,-263-45-127,-158-3-287,0-1 1,0-3 0,46-13-1,96-49 607,-121 44-565,-54 24-224,0 0 0,1 0 0,-1 0 0,0 0 0,1 0 0,-1 1 0,1-1 0,-1 1 0,1 0 0,-1 0 0,1 0 0,-1 1 0,1-1 0,-1 1 0,0 0 0,1 0 0,-1 0 0,0 0 1,0 1-1,5 2 0,-7-4-3,11 5 7,1-2 0,0 0-1,-1 0 1,2-1-1,-1 0 1,0-1-1,20-2 1,7-2-478,46-9-1,-84 12 379,-1 0 22,0 0 0,0 0 0,0-1-1,0 1 1,0 0 0,0 0-1,0-1 1,0 1 0,-1-1-1,1 1 1,0-1 0,0 1-1,0-1 1,0 1 0,0-1 0,1-1-1,0-8-326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7.809"/>
    </inkml:context>
    <inkml:brush xml:id="br0">
      <inkml:brushProperty name="width" value="0.05" units="cm"/>
      <inkml:brushProperty name="height" value="0.05" units="cm"/>
    </inkml:brush>
  </inkml:definitions>
  <inkml:trace contextRef="#ctx0" brushRef="#br0">54 0 21197,'-12'12'1424,"-1"2"-1248,2 0-56,2-1 16,3 6-272,4 1-512,3 2-280,3-4 704,1-3-193,3-7-167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8.276"/>
    </inkml:context>
    <inkml:brush xml:id="br0">
      <inkml:brushProperty name="width" value="0.05" units="cm"/>
      <inkml:brushProperty name="height" value="0.05" units="cm"/>
    </inkml:brush>
  </inkml:definitions>
  <inkml:trace contextRef="#ctx0" brushRef="#br0">0 78 16083,'16'-10'758,"-1"0"-1,1 2 1,1-1-1,-1 2 1,1 1-1,1 0 1,27-6-1,-27 9-448,0 0-1,0 1 0,0 1 1,0 0-1,0 2 1,1 0-1,25 5 1,-39-5-294,-1 0 1,0 0-1,1 0 1,-1 1-1,0 0 0,0 0 1,0 0-1,0 0 1,0 0-1,0 1 1,-1 0-1,1 0 1,-1 0-1,0 0 1,0 0-1,0 1 1,0-1-1,-1 1 1,1 0-1,-1 0 1,2 5-1,-2-4-19,0 1 1,-1 0-1,0 1 0,0-1 0,0 0 1,-1 0-1,0 0 0,0 0 0,-1 1 1,1-1-1,-1 0 0,-1 0 0,1 0 0,-5 11 1,-2 1-51,-1 0 0,-1-1 0,-1 0 0,-16 21 0,27-37 13,0-1 0,0 1 0,0-1 0,0 1 0,0-1 0,-1 1 0,1-1 0,0 1 1,0-1-1,0 1 0,1-1 0,-1 1 0,0-1 0,0 1 0,0-1 0,0 1 0,0-1 0,1 1 0,-1-1 0,0 1 0,0-1 0,1 1 0,-1-1 0,0 1 0,1-1 0,-1 0 0,0 1 0,1-1 0,-1 0 0,1 1 0,-1-1 0,0 0 0,1 1 0,-1-1 0,1 0 0,-1 0 0,1 0 0,-1 1 0,2-1 0,26 12-867,-20-9 488,-2 0 269,-1 0 1,1 0-1,-1 0 0,1 1 1,-1 0-1,0 0 1,8 9-1,-12-12 160,0 1-1,0-1 1,1 1-1,-1-1 1,0 1 0,-1-1-1,1 1 1,0 0-1,0-1 1,-1 1-1,1 0 1,-1 0 0,0-1-1,1 1 1,-1 0-1,0 0 1,0 0 0,0-1-1,0 1 1,0 0-1,0 0 1,-1 0 0,1-1-1,-1 1 1,1 0-1,-1 0 1,0-1-1,0 1 1,1 0 0,-1-1-1,0 1 1,-2 1-1,-2 2 171,0 0 0,-1 0-1,0 0 1,0-1-1,0 0 1,0 0 0,0 0-1,-1-1 1,1 0-1,-1-1 1,0 1 0,-13 2-1,0-1 391,-1-1 1,1-1-1,-28 0 0,30-4-683,18 2 91,0-1 0,-1 1 1,1 0-1,0 0 1,0 0-1,0 0 1,-1 0-1,1 0 0,0 0 1,0 0-1,0-1 1,0 1-1,0 0 0,-1 0 1,1 0-1,0 0 1,0 0-1,0-1 0,0 1 1,0 0-1,0 0 1,0 0-1,0-1 1,-1 1-1,1 0 0,0 0 1,0 0-1,0-1 1,0 1-1,0 0 0,0 0 1,0 0-1,0-1 1,0 1-1,0 0 0,1 0 1,-1 0-1,0-1 1,1 0-46,0-1 1,1 1-1,-1 0 1,1-1 0,0 1-1,-1 0 1,1 0-1,0 0 1,0 0-1,-1 1 1,1-1 0,0 0-1,3 0 1,27-6-428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1.760"/>
    </inkml:context>
    <inkml:brush xml:id="br0">
      <inkml:brushProperty name="width" value="0.05" units="cm"/>
      <inkml:brushProperty name="height" value="0.05" units="cm"/>
    </inkml:brush>
  </inkml:definitions>
  <inkml:trace contextRef="#ctx0" brushRef="#br0">509 956 11851,'-40'27'375,"-33"21"248,-106 93-1,159-123-563,1 1 0,0 1 0,2 1-1,0 1 1,2 0 0,0 1 0,1 1-1,2 0 1,-15 38 0,16-26-53,2 0 0,2 1 0,0 0 1,3 0-1,1 1 0,3 45 0,4-19-64,3-1 0,27 116 0,-16-113 28,3-1 0,3-1 0,2-1 0,4-1 0,2-2 0,2-1 0,3-1 0,3-3 0,2-1 0,2-2 0,3-2 0,85 71 0,-51-59 51,2-5 0,4-2 1,99 45-1,-71-48 25,2-5-1,138 36 1,-86-41 10,2-8 1,1-8 0,346 8 0,193-77-2,-8-72-94,-246 10-53,801-297 0,-1017 304 147,-4-10-1,368-228 1,-535 290 74,-2-2 0,93-87 0,-135 110-20,-1-1-1,-2-1 0,0-2 0,-2 0 1,-1-1-1,-2-1 0,-1 0 0,17-45 1,-27 57-32,-1 0 0,-1 0 1,-1-1-1,-1 0 1,0 1-1,-2-1 1,0 0-1,-1 0 1,-1 0-1,-1 0 0,-1 0 1,-1 1-1,0-1 1,-12-29-1,3 14 27,-2 1 0,-1 1-1,-1 0 1,-43-58 0,27 48-29,-2 2 0,-73-65 1,8 25-72,-3 5-1,-123-69 1,91 67-144,-3 6 0,-262-96 0,146 83-246,-4 12-1,-2 11 0,-3 12 0,-2 10 1,-482-7-1,486 53 167,0 11 0,1 12 0,1 11 1,-348 101-1,448-91 161,2 7-1,2 6 1,-250 143-1,159-53 14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8.709"/>
    </inkml:context>
    <inkml:brush xml:id="br0">
      <inkml:brushProperty name="width" value="0.05" units="cm"/>
      <inkml:brushProperty name="height" value="0.05" units="cm"/>
    </inkml:brush>
  </inkml:definitions>
  <inkml:trace contextRef="#ctx0" brushRef="#br0">107 118 16636,'1'0'157,"0"1"-1,0-1 1,0 0 0,0 1 0,0-1 0,0 0 0,1 0 0,-1 0 0,0 0 0,0 0 0,0 0 0,0 0 0,0 0 0,0 0 0,0 0 0,0-1 0,0 1 0,0 0 0,0-1 0,0 1 0,0-1 0,0 1-1,1-2 1,24-13 1528,14-19-330,-38 32-1326,0 0 0,0 0 0,0 0 0,-1-1 0,1 1 0,0 0 0,-1-1 0,0 1 0,1-1 0,-1 0 0,0 1 0,0-1 0,-1 0 0,1 0 0,0-4 0,-1 6-21,0 0-1,0 0 0,-1 0 0,1 0 1,-1 0-1,1 0 0,0 0 0,-1 0 0,1 0 1,-1 0-1,0 1 0,1-1 0,-1 0 1,0 0-1,0 0 0,1 1 0,-1-1 0,0 0 1,0 1-1,0-1 0,0 1 0,0-1 1,0 1-1,0-1 0,0 1 0,0 0 1,0-1-1,0 1 0,0 0 0,0 0 0,0 0 1,0 0-1,0 0 0,0 0 0,-2 0 1,-3 1 25,-1-1 1,1 1-1,0 0 1,-11 3 0,4 1 2,1 0 0,1 0 1,-1 1-1,1 1 0,0-1 1,-11 11-1,17-14-26,0 1 1,0 0-1,1 1 0,-1-1 0,1 1 1,0 0-1,1 0 0,-1 0 0,1 1 0,0-1 1,0 1-1,1 0 0,-1 0 0,-1 9 1,4-14-8,-1 1 0,1-1 0,0 1 0,0-1 0,0 1 1,0 0-1,0-1 0,1 1 0,-1-1 0,0 1 0,1-1 1,-1 0-1,1 1 0,-1-1 0,1 1 0,0-1 1,0 0-1,0 1 0,0-1 0,1 2 0,0-1-20,1-1-1,-1 1 1,0 0-1,1-1 1,-1 0 0,1 1-1,0-1 1,-1 0-1,1-1 1,4 2 0,4 0-210,0-1 1,0 0-1,0-1 1,19-2-1,-13 0 6,0-2 0,-1 0 1,1 0-1,-1-2 0,-1 0 0,20-10 0,8-8-321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099"/>
    </inkml:context>
    <inkml:brush xml:id="br0">
      <inkml:brushProperty name="width" value="0.05" units="cm"/>
      <inkml:brushProperty name="height" value="0.05" units="cm"/>
    </inkml:brush>
  </inkml:definitions>
  <inkml:trace contextRef="#ctx0" brushRef="#br0">55 160 17764,'-18'34'1686,"10"-20"-1105,1 0 1,-9 25-1,15-35-521,0 1 1,0-1-1,0 0 0,0 1 0,1-1 1,0 0-1,-1 1 0,2-1 0,-1 1 1,0-1-1,1 0 0,0 1 1,0-1-1,2 5 0,-2-8-42,-1 0 1,1 0-1,-1 1 1,1-1-1,0 0 1,-1 0-1,1 0 1,0 0-1,0 0 0,0 0 1,0-1-1,0 1 1,0 0-1,0 0 1,0-1-1,0 1 1,0 0-1,1-1 0,-1 1 1,2 0-1,0-1 19,0 0-1,-1 1 1,1-1-1,0 0 1,-1-1 0,1 1-1,0 0 1,-1-1-1,5-1 1,2-1 72,0 0 1,0-1-1,0-1 1,14-9-1,-4-1 71,0-1-1,-1-1 1,0 0-1,27-36 0,-17 14 55,35-62 0,-56 90-172,-2 0 0,9-23 0,-14 34-60,0 0 0,0 0 0,0 1 0,0-1-1,-1 0 1,1 0 0,0 0 0,0 0 0,0 0-1,0 0 1,0 0 0,0 0 0,0 0 0,-1 0-1,1 0 1,0 0 0,0 0 0,0 0 0,0 0-1,0 0 1,0 0 0,0 0 0,-1-1 0,1 1-1,0 0 1,0 0 0,0 0 0,0 0-1,0 0 1,0 0 0,0 0 0,0 0 0,0 0-1,0 0 1,-1 0 0,1 0 0,0-1 0,0 1-1,0 0 1,0 0 0,0 0 0,0 0 0,0 0-1,0 0 1,0 0 0,0 0 0,0-1 0,0 1-1,0 0 1,0 0 0,0 0 0,0 0 0,0 0-1,0 0 1,0 0 0,0-1 0,0 1 0,0 0-1,0 0 1,0 0 0,0 0 0,-8 8 45,-5 14-42,1 1 0,0 0 0,2 1 1,0 1-1,2-1 0,-6 30 0,12-44-194,0 1 1,0 0-1,0 18 0,2-26 151,0 0-1,0 0 0,0-1 1,1 1-1,-1 0 0,1-1 1,0 1-1,0 0 0,0-1 1,0 1-1,0-1 0,0 0 0,1 1 1,-1-1-1,1 0 0,-1 0 1,1 0-1,0 0 0,0 0 1,3 2-1,18 10-261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456"/>
    </inkml:context>
    <inkml:brush xml:id="br0">
      <inkml:brushProperty name="width" value="0.05" units="cm"/>
      <inkml:brushProperty name="height" value="0.05" units="cm"/>
    </inkml:brush>
  </inkml:definitions>
  <inkml:trace contextRef="#ctx0" brushRef="#br0">29 1 16371,'-13'12'1913,"5"-2"-1153,0-4 1593,13-7-1585,5-9-360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895"/>
    </inkml:context>
    <inkml:brush xml:id="br0">
      <inkml:brushProperty name="width" value="0.05" units="cm"/>
      <inkml:brushProperty name="height" value="0.05" units="cm"/>
    </inkml:brush>
  </inkml:definitions>
  <inkml:trace contextRef="#ctx0" brushRef="#br0">63 13 18596,'15'-13'1952,"-14"13"-1207,-4 9-329,-7 20 1096,-3 4-304,-1 7-552,1 1-256,0 5-288,4-3 16,5-6-160,4-6-112,3-13-400,1-2-224,1-6-1488,-5-9 1896,-3 5-329,-4-3-303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0.298"/>
    </inkml:context>
    <inkml:brush xml:id="br0">
      <inkml:brushProperty name="width" value="0.05" units="cm"/>
      <inkml:brushProperty name="height" value="0.05" units="cm"/>
    </inkml:brush>
  </inkml:definitions>
  <inkml:trace contextRef="#ctx0" brushRef="#br0">0 482 18460,'9'0'2472,"12"0"-1495,14-2-369,8-3 1480,13-5-984,7 0-95,5-2-409,-2-1-336,-4 3-608,-5 0-408,-12 0-609,-9-1 33,-16 1 864,-12-3-336,-9-3-232</inkml:trace>
  <inkml:trace contextRef="#ctx0" brushRef="#br0" timeOffset="1">46 66 17564,'-1'6'2200,"8"-6"-1384,11-9-303,11 2 1223,11-3-768,7 1-128,11-1-800,3 3-560,7 0 496,1 1-128,-5-1-168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0.745"/>
    </inkml:context>
    <inkml:brush xml:id="br0">
      <inkml:brushProperty name="width" value="0.05" units="cm"/>
      <inkml:brushProperty name="height" value="0.05" units="cm"/>
    </inkml:brush>
  </inkml:definitions>
  <inkml:trace contextRef="#ctx0" brushRef="#br0">250 24 16219,'0'0'81,"1"0"0,-1 0 0,1 0 0,-1-1 0,1 1 0,-1 0 0,0-1 0,1 1 0,-1 0 0,1-1 0,-1 1 0,0 0 0,1-1-1,-1 1 1,0-1 0,1 1 0,-1 0 0,0-1 0,0 1 0,1-1 0,-1 1 0,0-1 0,0 1 0,0-1 0,0 1 0,0-1 0,0 1-1,0-1 1,0 0 0,0 1 0,0-1 0,0 1 0,0-1 0,0 1 0,0-1 0,0 1 0,0-1 0,-1 1 0,1-1 0,0 1 0,-1-1-1,0 0 71,0 0 0,0 1-1,0-1 1,-1 1 0,1-1-1,0 1 1,-1-1 0,1 1-1,0 0 1,-1-1 0,1 1-1,0 0 1,-1 0 0,1 0-1,-1 0 1,1 0-1,-2 1 1,-6 1 121,1 0-1,-1 1 1,1-1-1,-1 2 1,1-1 0,0 2-1,1-1 1,-1 1-1,-8 6 1,-2 3-205,1 1 1,-22 23-1,30-27-69,0-1 1,1 1-1,0 1 1,0-1-1,-8 21 0,14-28-2,1 0 0,-1 0 0,1 0 0,0 0 0,0 0 0,1 0 0,-1 0 0,1 1-1,0-1 1,1 5 0,-1-6-1,1-1 1,-1 0-1,1 1 0,0-1 0,0 0 0,0 1 0,0-1 1,1 0-1,-1 0 0,0 0 0,1 0 0,0 0 0,-1 0 1,1 0-1,0-1 0,0 1 0,0-1 0,3 3 0,7 1-23,-1-1-1,1 0 0,0-1 0,0 0 0,0 0 0,0-1 1,0-1-1,20 0 0,-5 1-53,1-1-16,-12 0 7,0 0-1,-1 1 0,1 0 0,-1 1 1,27 9-1,-41-11 77,1-1 0,0 1 1,-1 0-1,1-1 0,-1 1 1,0 0-1,1 0 0,-1 0 1,0 0-1,1 0 0,-1 1 1,0-1-1,0 0 0,0 0 1,0 1-1,0-1 0,0 1 1,0-1-1,-1 1 0,2 1 1,-2-1 8,0-1 0,0 1 0,0 0 0,0-1 0,-1 1 0,1 0 0,0-1 0,-1 1 0,1-1 0,-1 1 0,1-1 0,-1 1 0,0-1 0,1 1 0,-1-1 0,-2 3 0,-2 2 56,-1-1 0,1 1 0,-1-1 0,0 0 0,0 0-1,-1-1 1,-7 5 0,-5 2 196,-1-1 1,0-1-1,-1-1 0,1-1 1,-2 0-1,1-2 0,-1-1 0,-22 3 1,42-7-313,0 0 1,1 0-1,-1 0 1,1 0-1,-1 0 1,1 0-1,-1-1 1,1 1-1,-1-1 1,1 1-1,-1-1 1,1 1-1,-1-1 1,1 0-1,-3-1 0,3 1 34,1 0 0,0 0-1,-1 0 1,1 1 0,-1-1-1,1 0 1,0 0-1,0 0 1,-1 0 0,1 0-1,0 0 1,0 0 0,0 1-1,0-1 1,0 0-1,0 0 1,0 0 0,0 0-1,1 0 1,-1 0 0,0 0-1,0 0 1,1 1-1,-1-1 1,1 0 0,-1 0-1,1 0 1,0 0 0,10-16-462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1.152"/>
    </inkml:context>
    <inkml:brush xml:id="br0">
      <inkml:brushProperty name="width" value="0.05" units="cm"/>
      <inkml:brushProperty name="height" value="0.05" units="cm"/>
    </inkml:brush>
  </inkml:definitions>
  <inkml:trace contextRef="#ctx0" brushRef="#br0">8 27 20236,'-7'10'2265,"7"-4"-1369,1-6-416,8-1 1697,4-2-993,7 3-656,1-3-432,9 0-960,3-1-433,0-3 1025,-4-2-200,-8-4-216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1.588"/>
    </inkml:context>
    <inkml:brush xml:id="br0">
      <inkml:brushProperty name="width" value="0.05" units="cm"/>
      <inkml:brushProperty name="height" value="0.05" units="cm"/>
    </inkml:brush>
  </inkml:definitions>
  <inkml:trace contextRef="#ctx0" brushRef="#br0">52 1 20940,'-9'22'579,"0"1"-1,2 1 1,0-1-1,2 1 1,-5 46-1,6 123 40,4-193-618,0 6 1,0-1 0,1 1 0,-1-1 0,1 1 0,2 5 0,-3-10 0,0 0 1,1-1-1,-1 1 0,0-1 0,1 1 0,-1 0 0,0-1 1,1 1-1,-1-1 0,1 1 0,-1 0 0,1-1 1,-1 1-1,1-1 0,-1 0 0,1 1 0,0-1 0,-1 1 1,1-1-1,-1 0 0,1 0 0,0 1 0,0-1 1,-1 0-1,1 0 0,0 0 0,-1 0 0,1 0 0,0 0 1,-1 0-1,1 0 0,0 0 0,0 0 0,-1 0 1,1 0-1,0 0 0,-1 0 0,1-1 0,0 1 0,-1 0 1,1-1-1,0 1 0,-1 0 0,1-1 0,-1 1 0,2-2 1,12-8 18,-1-2 1,0 1 0,0-2-1,-1 1 1,-1-2 0,11-16-1,3-2 36,5-3-74,-2-1-1,-1-2 1,-3-1 0,23-45 0,-46 81-108,0 0 1,0 0-1,0 1 0,-1-1 1,1 0-1,-1 0 0,1-1 1,-1-4-1,0 4-210</inkml:trace>
  <inkml:trace contextRef="#ctx0" brushRef="#br0" timeOffset="1">187 324 18628,'-6'31'1688,"14"-17"-1168,3-5-215,8-4 487,1-2-376,5-1-720,0-2 712,1-9-472,-1-3-104,-4-5-112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2.043"/>
    </inkml:context>
    <inkml:brush xml:id="br0">
      <inkml:brushProperty name="width" value="0.05" units="cm"/>
      <inkml:brushProperty name="height" value="0.05" units="cm"/>
    </inkml:brush>
  </inkml:definitions>
  <inkml:trace contextRef="#ctx0" brushRef="#br0">53 35 15267,'-12'19'1388,"-16"32"170,26-47-1335,0 0 1,0 1-1,0-1 1,1 1-1,0-1 0,0 1 1,0-1-1,1 1 1,0 6-1,0-9-189,0-1-1,0 1 1,1-1 0,-1 1-1,1-1 1,-1 0 0,1 1-1,-1-1 1,1 0 0,0 1-1,0-1 1,0 0 0,0 0-1,0 0 1,0 0 0,0 1-1,0-1 1,0-1 0,0 1-1,0 0 1,1 0 0,-1 0-1,0-1 1,1 1 0,-1-1-1,1 1 1,-1-1 0,1 1-1,-1-1 1,0 0 0,1 0-1,-1 0 1,1 0 0,1 0-1,4 0-12,-1 0 0,0-1 0,0 1-1,0-1 1,0-1 0,0 1 0,8-4-1,-3 0 11,-1 0 0,0-1 0,0 0 0,0-1 0,17-15 0,-22 17-20,0 0 0,0 0 0,0 0 0,-1-1 0,0 0-1,0 1 1,-1-2 0,1 1 0,-1 0 0,-1-1 0,3-7-1,-4 1 1,-8 11 17,6 2-20,-1 1-1,0 0 0,1 0 0,-1 0 0,1 0 0,-1 0 0,1 0 0,0 0 0,-1 1 0,1-1 0,-1 2 0,-3 3 49,0 0 0,1 0 0,-1 0 0,1 0 0,1 1 0,0 0 1,0 0-1,0 0 0,0 0 0,1 0 0,1 1 0,-1-1 0,1 0 0,0 14 0,1-20-40,0 0 1,0 1 0,1-1 0,-1 0 0,0 0-1,1 1 1,-1-1 0,1 0 0,0 0-1,-1 0 1,1 0 0,0 0 0,0 0 0,-1 0-1,1 0 1,0 0 0,0 0 0,0 0-1,2 1 1,0-1 6,0 0-1,-1 1 0,1-1 1,0 0-1,0-1 0,0 1 1,0 0-1,4-1 1,7 1 3,-1-2 1,1 1-1,13-4 1,-18 3-38,66-12-168,-49 7-55,54-4 0,-79 9 224,1 1 0,-1 0 0,0 0 1,0 0-1,1 0 0,-1 0 0,0 0 0,1 0 0,-1 1 0,0-1 1,1 0-1,-1 1 0,0-1 0,0 1 0,1-1 0,-1 1 0,0 0 1,0-1-1,0 1 0,0 0 0,0 0 0,0 0 0,0 0 1,0 0-1,1 1 0,-2 0 79,1 1 1,0-1-1,-1 1 0,0 0 1,1-1-1,-1 1 0,0-1 1,0 1-1,-1 0 0,1-1 1,-1 5-1,5-49 3390,-1-30-2935,-2 24-1438,-1 46 743,0 0 0,0 0 1,0 0-1,0 0 1,1 0-1,-1 1 0,1-1 1,-1 0-1,1 0 0,0 0 1,-1 0-1,1 1 0,0-1 1,0 0-1,0 1 0,0-1 1,1 0-1,-1 1 1,0 0-1,4-3 0,3-2-590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2.587"/>
    </inkml:context>
    <inkml:brush xml:id="br0">
      <inkml:brushProperty name="width" value="0.05" units="cm"/>
      <inkml:brushProperty name="height" value="0.05" units="cm"/>
    </inkml:brush>
  </inkml:definitions>
  <inkml:trace contextRef="#ctx0" brushRef="#br0">1 97 15579,'5'1'429,"0"-1"0,1 1 1,-1 0-1,1 0 0,-1 0 0,0 1 0,8 3 0,-11-4-314,-1 0 1,1 0-1,-1 0 0,0 0 1,1 0-1,-1 0 0,0 1 1,0-1-1,0 0 1,0 1-1,0-1 0,0 1 1,0-1-1,0 1 0,-1-1 1,1 1-1,0 0 0,-1-1 1,0 1-1,1 0 1,-1-1-1,0 1 0,0 0 1,0 0-1,0-1 0,0 1 1,0 2-1,-3 8 213,1 0 1,-2 0-1,-6 18 0,5-19-179,1 1 0,1 0 0,-4 17-1,7-28-133,0 0-1,0 0 1,-1 0-1,1 0 1,0 1-1,0-1 1,0 0-1,1 0 1,-1 0-1,0 0 1,0 0-1,0 0 1,1 1-1,-1-1 0,1 0 1,-1 0-1,1 0 1,-1 0-1,1 0 1,0 0-1,-1 0 1,1-1-1,0 1 1,0 0-1,-1 0 1,1 0-1,0-1 1,1 2-1,1-2 9,-1 1-1,1 0 1,-1-1-1,1 1 1,-1-1-1,1 1 1,-1-1-1,1 0 1,-1 0-1,1-1 1,5 0-1,4-2 37,0 0 0,-1 0 0,1-2 0,13-6 0,-10 4-5,-1-2-1,0 1 1,0-2 0,19-17 0,-27 21-40,0-1 0,0 0 1,0 0-1,-1 0 0,0 0 0,0-1 0,-1 0 1,0 0-1,-1 0 0,4-10 0,-7 17-6,1 0-1,-1 0 1,1-1 0,-1 1-1,1 0 1,-1 0-1,0 0 1,0-1 0,0 1-1,0 0 1,0 0-1,0 0 1,0-1 0,0 1-1,0 0 1,-1 0 0,1 0-1,0-1 1,-1 1-1,1 0 1,-1 0 0,1 0-1,-2-1 1,2 2-3,0 0 0,0 0 1,-1 1-1,1-1 0,0 0 1,0 0-1,0 1 0,0-1 1,0 0-1,0 0 0,-1 1 1,1-1-1,0 0 0,0 1 1,0-1-1,0 0 0,0 0 0,0 1 1,0-1-1,0 0 0,0 1 1,0-1-1,0 0 0,0 0 1,1 1-1,-1-1 0,0 0 1,0 1-1,0-1 0,0 0 1,0 0-1,0 1 0,1-1 0,-1 0 1,6 16 67,-3-13-63,0 0 1,1 0 0,-1 0 0,1 0 0,0-1 0,-1 1-1,1-1 1,0 0 0,1 0 0,-1-1 0,0 1 0,0-1-1,1 0 1,-1 0 0,1-1 0,-1 1 0,0-1 0,7 0 0,2 0 8,1-1 0,-1 0 1,1-1-1,23-6 0,-17 2-2,-1 0-1,0-2 0,0 0 0,-1-1 1,0 0-1,-1-2 0,0 0 1,28-25-1,-43 35-14,0-1-1,-1 0 1,1 0 0,-1 0 0,0 0-1,0 0 1,0 0 0,1 0 0,-2 0-1,1 0 1,0 0 0,0 0 0,0-5-1,-1 6 0,0 0-1,0 1 1,0-1-1,-1 0 0,1 0 1,0 1-1,0-1 1,-1 0-1,1 0 0,0 1 1,-1-1-1,1 0 1,0 1-1,-1-1 0,1 0 1,-1 1-1,0-1 0,1 1 1,-1-1-1,1 1 1,-1-1-1,0 1 0,1-1 1,-1 1-1,0 0 1,1-1-1,-1 1 0,0 0 1,0 0-1,0 0 1,1-1-1,-1 1 0,0 0 1,0 0-1,1 0 1,-1 0-1,0 0 0,0 0 1,0 0-1,1 1 1,-1-1-1,-1 0 0,-6 2 21,0-1 0,0 1 0,0 1 0,0 0 0,0 0-1,0 0 1,1 1 0,-1 0 0,1 0 0,0 1 0,-8 7 0,4-3 37,1 0 0,0 1 0,0 0-1,1 1 1,1 0 0,-9 13 0,14-19-31,1-1 0,0 0 0,0 1 0,0-1 0,0 1 0,1 0-1,0 0 1,0-1 0,0 1 0,0 0 0,1 0 0,0 0 0,0 0-1,0 0 1,1 0 0,0 6 0,1-8-89,-1 1 0,1 0 1,-1-1-1,1 1 0,0-1 0,0 0 0,1 0 1,-1 0-1,1 0 0,0 0 0,-1 0 0,1 0 0,0-1 1,1 0-1,-1 1 0,0-1 0,1-1 0,-1 1 1,1 0-1,5 1 0,-1 0-13,0-1-1,0 0 1,0-1 0,0 1-1,1-2 1,-1 1 0,10-1-1,31-6-335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2.397"/>
    </inkml:context>
    <inkml:brush xml:id="br0">
      <inkml:brushProperty name="width" value="0.05" units="cm"/>
      <inkml:brushProperty name="height" value="0.05" units="cm"/>
    </inkml:brush>
  </inkml:definitions>
  <inkml:trace contextRef="#ctx0" brushRef="#br0">914 1 15171,'-119'31'992,"1"-3"-944,-1-1-144,3-1-88,1 1-296,8 3 392,-1 0-72,-3 9-112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039"/>
    </inkml:context>
    <inkml:brush xml:id="br0">
      <inkml:brushProperty name="width" value="0.05" units="cm"/>
      <inkml:brushProperty name="height" value="0.05" units="cm"/>
    </inkml:brush>
  </inkml:definitions>
  <inkml:trace contextRef="#ctx0" brushRef="#br0">272 1 19596,'-5'0'1066,"-13"6"-698,-24 13-81,16-2-157,2 0 1,0 2-1,-27 27 0,42-38-106,1 1-1,1 0 1,-1 0-1,1 0 1,1 1-1,0 0 0,0 1 1,1-1-1,0 1 1,1 0-1,-4 17 0,7-26-15,1 1-1,-1 0 0,1-1 0,0 1 0,0 0 0,0-1 1,0 1-1,0 0 0,1-1 0,-1 1 0,1-1 0,-1 1 1,1 0-1,0-1 0,0 1 0,0-1 0,1 0 0,-1 1 1,1-1-1,-1 0 0,1 0 0,0 0 0,-1 0 0,1 0 1,0 0-1,0-1 0,1 1 0,-1 0 0,0-1 0,0 0 1,1 0-1,-1 1 0,1-1 0,-1-1 0,1 1 0,3 1 1,4 0 13,1-1 0,-1 0 0,0 0 0,1-1 0,-1 0 0,0-1 0,1 0 0,12-3 0,-2-1 123,0-1 0,0-1 0,-1-1 0,0-1 0,0-1 0,-1 0 0,0-2-1,-1 0 1,0-1 0,17-16 0,-31 24-49,1 0 0,-1 0 0,0-1 0,0 1-1,0-1 1,-1 0 0,0 0 0,4-12 0,-6 16-74,0 0 0,-1 0 0,1 0 0,-1 0 1,0 0-1,0 0 0,0 0 0,0 0 0,0 0 1,0 0-1,0 0 0,0 0 0,-1 0 0,1 0 0,-1 0 1,0 1-1,0-1 0,1 0 0,-1 0 0,0 0 1,0 1-1,-1-1 0,1 0 0,0 1 0,-1-1 0,1 1 1,0 0-1,-1-1 0,0 1 0,1 0 0,-1 0 0,0 0 1,-3-2-1,-2 1-84,1 0 0,-1 0 0,0 0 0,0 1 0,0 0 0,-1 0 0,1 1 0,0 0 0,0 0 0,0 1 0,0 0 0,0 0 0,0 0 0,0 1 0,0 0 0,0 1 0,0-1 1,-6 5-1,12-6 48,-1-1 1,1 1-1,-1 0 1,1 1 0,-1-1-1,1 0 1,0 0-1,-1 0 1,1 1 0,0-1-1,0 1 1,0-1 0,0 1-1,0-1 1,1 1-1,-1 0 1,0-1 0,0 4-1,-2 11-305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460"/>
    </inkml:context>
    <inkml:brush xml:id="br0">
      <inkml:brushProperty name="width" value="0.05" units="cm"/>
      <inkml:brushProperty name="height" value="0.05" units="cm"/>
    </inkml:brush>
  </inkml:definitions>
  <inkml:trace contextRef="#ctx0" brushRef="#br0">42 1 19956,'-1'14'1777,"-5"9"-1233,-3 5-224,2 8 640,-1 2-288,3 3-208,1 1-184,2-8-416,4-2-176,4-9-392,1-6-224,1-13 664,0-4-192,-1-13-72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899"/>
    </inkml:context>
    <inkml:brush xml:id="br0">
      <inkml:brushProperty name="width" value="0.05" units="cm"/>
      <inkml:brushProperty name="height" value="0.05" units="cm"/>
    </inkml:brush>
  </inkml:definitions>
  <inkml:trace contextRef="#ctx0" brushRef="#br0">0 39 17828,'3'-4'317,"1"1"1,0 0-1,-1 0 0,1 1 1,0-1-1,0 1 1,0 0-1,1 0 0,-1 0 1,1 1-1,-1-1 0,1 1 1,5-1-1,9-1 848,35 0 0,-44 3-961,-1 0-1,0 1 0,-1 0 1,1 1-1,0 0 0,17 6 1,-24-7-179,0 0 0,0 0 0,0 0 0,0 0 0,0 1 0,0-1 0,0 1 0,0-1 0,-1 1 1,1 0-1,0-1 0,-1 1 0,3 3 0,-4-3-20,1 0 1,-1-1-1,1 1 0,-1-1 0,0 1 1,0 0-1,1 0 0,-1-1 1,0 1-1,-1 0 0,1-1 0,0 1 1,0 0-1,-1-1 0,1 1 1,-1 0-1,1-1 0,-1 1 0,0-1 1,0 1-1,-1 1 0,-3 5-5,0 0 0,-1-1 0,0 0-1,0 0 1,-1 0 0,-9 7 0,-51 33-9,46-34 36,-34 29 0,54-41-27,-1 0 0,1 0 0,0 1 0,0-1-1,0 0 1,0 1 0,0-1 0,0 1 0,0-1-1,0 1 1,0-1 0,1 1 0,-2 3 0,2-5-1,0 1 0,0 0 1,0 0-1,0-1 0,0 1 1,1 0-1,-1-1 0,0 1 1,0 0-1,0 0 0,1-1 1,-1 1-1,0 0 0,1-1 0,-1 1 1,1-1-1,-1 1 0,1 0 1,-1-1-1,1 1 0,-1-1 1,2 1-1,1 1 0,0 0 0,0-1 1,1 1-1,-1-1 0,0 0 0,1 0 0,-1 0 1,1-1-1,0 1 0,-1-1 0,5 0 0,22-1-436,0-1-1,0-2 1,0-2-1,44-12 0,-44 10 274,0 0-259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4.769"/>
    </inkml:context>
    <inkml:brush xml:id="br0">
      <inkml:brushProperty name="width" value="0.05" units="cm"/>
      <inkml:brushProperty name="height" value="0.05" units="cm"/>
    </inkml:brush>
  </inkml:definitions>
  <inkml:trace contextRef="#ctx0" brushRef="#br0">1 0 19748,'1'0'1785,"3"9"-1209,-1 1-256,3 3 728,1 3-256,2 2-336,1 2-64,3-3-352,2-2-176,8-8-480,3-4-368,3-8 792,2-5-168,1-7-128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5.204"/>
    </inkml:context>
    <inkml:brush xml:id="br0">
      <inkml:brushProperty name="width" value="0.05" units="cm"/>
      <inkml:brushProperty name="height" value="0.05" units="cm"/>
    </inkml:brush>
  </inkml:definitions>
  <inkml:trace contextRef="#ctx0" brushRef="#br0">209 1 15315,'-23'26'2281,"-9"4"-1257,-4 7-384,3 2 2161,1 5-1689,6-1-224,11 0-400,5-3-240,8-7-648,2-3-416,6-8 1760,0-5-1040,-5-7-72,-1-9-72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5.609"/>
    </inkml:context>
    <inkml:brush xml:id="br0">
      <inkml:brushProperty name="width" value="0.05" units="cm"/>
      <inkml:brushProperty name="height" value="0.05" units="cm"/>
    </inkml:brush>
  </inkml:definitions>
  <inkml:trace contextRef="#ctx0" brushRef="#br0">0 73 15835,'8'-1'2689,"2"1"-1385,1 0-504,5-2 2417,10 2-1849,4 0-143,7-1-473,6 1-280,3-2-384,3 0-176,-2-4-408,-1 0-344,-12-2-673,-7-5-407,-14 1 1376,-6-1-376,-18 6-241</inkml:trace>
  <inkml:trace contextRef="#ctx0" brushRef="#br0" timeOffset="1">30 141 17540,'10'11'1896,"11"-5"-1016,6-3-288,9 0 801,1-2-145,6 2-344,1-2-232,-2 2-1024,-6-3 1457,-3 2-1025,-2-1-56,-4-5-24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7.463"/>
    </inkml:context>
    <inkml:brush xml:id="br0">
      <inkml:brushProperty name="width" value="0.05" units="cm"/>
      <inkml:brushProperty name="height" value="0.05" units="cm"/>
    </inkml:brush>
  </inkml:definitions>
  <inkml:trace contextRef="#ctx0" brushRef="#br0">16 296 16660,'-16'9'3040,"18"-8"-1619,10-7-288,45-31-300,-1-3-1,-2-2 1,65-66-1,-97 86-780,-12 12-33,0 0 1,0 0-1,16-10 0,-26 25-18,-4 5-7,-26 40-624,3 2 0,-27 70 0,53-119 464,0 0 0,0 0 1,0 0-1,0 0 0,1 1 0,-1-1 0,1 0 0,0 0 0,0 1 0,0-1 0,1 5 0,0-7 108,-1 0 1,1 0-1,-1 0 0,1 0 1,0 0-1,0 0 0,-1 0 1,1 0-1,0 0 0,0 0 1,0-1-1,0 1 0,0 0 1,0 0-1,0-1 0,1 1 1,-1-1-1,0 1 0,0-1 1,0 1-1,1-1 0,-1 0 1,0 0-1,0 0 0,1 0 1,-1 1-1,0-2 0,0 1 1,1 0-1,-1 0 0,1 0 1,32-4-889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7.916"/>
    </inkml:context>
    <inkml:brush xml:id="br0">
      <inkml:brushProperty name="width" value="0.05" units="cm"/>
      <inkml:brushProperty name="height" value="0.05" units="cm"/>
    </inkml:brush>
  </inkml:definitions>
  <inkml:trace contextRef="#ctx0" brushRef="#br0">173 0 16916,'-9'7'2095,"5"-3"-1889,-21 19 680,1 1 0,-21 28 0,36-40-834,1 0 0,0 0 0,1 0 0,0 1-1,1 0 1,0 1 0,-5 19 0,10-31-50,1-1 0,-1 1 0,1-1 0,-1 1 0,1-1-1,0 1 1,-1 0 0,1-1 0,0 1 0,0-1 0,0 1 0,1 0 0,-1-1-1,0 1 1,1-1 0,-1 1 0,0-1 0,1 1 0,0-1 0,-1 1 0,1-1-1,0 0 1,0 1 0,0-1 0,0 0 0,0 0 0,0 0 0,0 1 0,0-1 0,0 0-1,1 0 1,-1-1 0,0 1 0,1 0 0,-1 0 0,1-1 0,-1 1 0,1 0-1,-1-1 1,1 0 0,-1 1 0,1-1 0,-1 0 0,1 0 0,-1 0 0,1 0-1,2 0 1,6-1 53,-1 1 0,0-2 0,1 1 0,-1-1 0,0-1 0,15-5 0,-11 2 109,-1 0 1,1-1 0,-1 0-1,-1-1 1,1 0 0,18-18-1,-24 21-42,-1-1 0,0 0 0,0 0 0,0 0 0,-1-1 0,0 1 0,0-1 0,-1 0 0,0 0 0,0-1 0,0 1 0,-1-1 0,2-13 0,-3 19-95,-1 0 0,0 0 0,1 1 0,-1-1 0,0 0 0,0 0-1,0 0 1,-1 0 0,1 0 0,0 0 0,-1 0 0,1 0-1,-1 0 1,0 0 0,0 1 0,1-1 0,-1 0 0,0 0-1,0 1 1,-1-1 0,1 1 0,0-1 0,0 1 0,-1-1 0,1 1-1,-1 0 1,1 0 0,-1 0 0,0 0 0,1 0 0,-1 0-1,0 0 1,0 0 0,0 1 0,0-1 0,1 1 0,-1-1 0,0 1-1,0 0 1,0 0 0,0 0 0,0 0 0,0 0 0,0 0-1,-3 1 1,-2 0-66,0 0 0,1 0 0,-1 1 0,1 0 0,0 0 0,-1 1 0,1 0 0,0 0 1,1 0-1,-1 1 0,0-1 0,-7 8 0,10-7-140,0 0 1,0-1 0,0 2-1,0-1 1,0 0 0,-2 8-1,4-11 175,1 0-1,-1 0 1,1 0-1,0-1 0,-1 1 1,1 0-1,0 0 1,0 1-1,-1-1 0,1 0 1,0 0-1,0 0 1,0 0-1,0 0 0,1 0 1,-1 0-1,0 0 1,0 0-1,1 0 0,-1 0 1,0 0-1,1 0 1,-1 0-1,1-1 0,-1 1 1,1 0-1,0 0 1,-1 0-1,1 0 0,0-1 1,-1 1-1,1 0 1,0-1-1,0 1 0,0 0 1,0-1-1,1 1 1,19 3-360,6-4-78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8.288"/>
    </inkml:context>
    <inkml:brush xml:id="br0">
      <inkml:brushProperty name="width" value="0.05" units="cm"/>
      <inkml:brushProperty name="height" value="0.05" units="cm"/>
    </inkml:brush>
  </inkml:definitions>
  <inkml:trace contextRef="#ctx0" brushRef="#br0">172 16 15131,'-60'58'3812,"40"-41"-2498,-29 32 1,44-43-1207,0 0 1,1 1 0,0 0 0,0-1 0,0 2-1,1-1 1,0 0 0,0 0 0,-3 15 0,6-20-89,-1 0 1,1-1 0,0 1 0,0 0 0,0 0 0,0 0 0,0 0 0,0 0 0,0 0 0,1 0 0,-1 0 0,1 0 0,-1 0 0,1 0 0,0-1 0,0 1 0,0 0 0,0 0 0,0-1-1,1 3 1,1-2 11,-1 0-1,0 0 1,1-1-1,-1 1 1,1-1-1,0 1 1,-1-1-1,1 0 1,0 0-1,0 0 1,0 0-1,3 0 1,4 1 78,1-1 0,-1-1 0,1 0 0,-1 0 1,1-1-1,16-3 0,-11 0 85,0-1 0,1-1-1,-1 0 1,-1-1 0,0 0 0,0-1 0,26-19 0,-34 22-115,-1 0 1,1-1 0,-1 1-1,0-1 1,-1-1-1,1 1 1,-1-1 0,-1 0-1,1 0 1,-1 0-1,0 0 1,-1-1 0,0 0-1,0 0 1,-1 0 0,1 0-1,1-16 1,-4 22-60,0-1 0,0 0 1,0 0-1,0 0 0,-1 1 0,1-1 1,-1 0-1,1 1 0,-1-1 0,0 0 1,0 1-1,0-1 0,0 1 0,-1-1 1,1 1-1,-1 0 0,1 0 0,-1-1 0,-3-2 1,2 3-5,0 0 0,0 1 1,0-1-1,0 0 0,0 1 0,0 0 1,0 0-1,-1 0 0,1 0 0,0 0 1,-1 1-1,1-1 0,-7 1 0,4 0-125,0 0-1,0 1 1,0 0-1,0 0 0,0 0 1,1 1-1,-1-1 1,0 2-1,1-1 0,-1 0 1,1 1-1,0 0 1,0 0-1,0 1 0,1 0 1,-1-1-1,-6 9 1,5 2 184,8-10-140,7-7-204,8-10-57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8.724"/>
    </inkml:context>
    <inkml:brush xml:id="br0">
      <inkml:brushProperty name="width" value="0.05" units="cm"/>
      <inkml:brushProperty name="height" value="0.05" units="cm"/>
    </inkml:brush>
  </inkml:definitions>
  <inkml:trace contextRef="#ctx0" brushRef="#br0">1 16 18044,'1'16'1800,"10"-10"-976,7 2-239,7-5 695,10-2-40,2-1-184,5 0-119,-2-1-249,-6-3-200,-5 1-640,-5 0-528,-17-4 616,-9-3-136,-13-12-113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2.975"/>
    </inkml:context>
    <inkml:brush xml:id="br0">
      <inkml:brushProperty name="width" value="0.05" units="cm"/>
      <inkml:brushProperty name="height" value="0.05" units="cm"/>
    </inkml:brush>
  </inkml:definitions>
  <inkml:trace contextRef="#ctx0" brushRef="#br0">0 2270 8706,'20'46'77,"1"-2"0,3-1 1,1 0-1,3-2 0,1-1 0,1-2 0,3-1 1,1-1-1,1-2 0,74 55 0,-45-45-71,3-4 0,1-2 0,79 31 0,-47-30 1,179 44 0,-62-39 55,358 24 0,310-29 173,2-43 270,222-81 443,-813 38-615,494-146 0,-598 132-196,248-115 1,-356 134-61,124-84 0,-154 87-11,-1-2 0,93-96 1,-123 111-6,-1 0 0,-1-1 0,-2-1 0,0-1 0,-2-1 0,-2 0 0,20-53 0,-27 58 4,-1 0 1,-1 0-1,-2 0 0,0-1 1,-2 0-1,0 0 0,-2 1 1,-1-1-1,-1 0 0,-10-43 1,-1 20 65,-2 1 0,-2 0 0,-3 2 0,-1 0 0,-3 1 0,-31-45 0,-5 4 150,-135-149 0,103 141-211,-4 5 1,-4 3 0,-3 5-1,-4 5 1,-3 4 0,-3 5-1,-3 6 1,-2 4 0,-3 5-1,-193-53 1,156 64-143,-2 8-1,-1 7 1,-2 6-1,0 8 1,0 7-1,-1 7 1,-221 31-1,150 5-879,-259 75 0,-210 121-229,326-86 543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9.677"/>
    </inkml:context>
    <inkml:brush xml:id="br0">
      <inkml:brushProperty name="width" value="0.05" units="cm"/>
      <inkml:brushProperty name="height" value="0.05" units="cm"/>
    </inkml:brush>
  </inkml:definitions>
  <inkml:trace contextRef="#ctx0" brushRef="#br0">0 78 22389,'57'-25'2294,"-37"15"-1942,1 2 0,24-8 0,-19 10 128,29-4 1,-47 9-422,1 0-1,0 0 1,-1 1-1,1 1 1,0 0-1,-1 0 1,11 3-1,-18-4-56,0 0-1,0 0 0,0 0 1,0 0-1,-1 1 0,1-1 0,0 0 1,0 1-1,0-1 0,-1 0 1,1 1-1,0-1 0,0 1 1,-1-1-1,1 1 0,0 0 0,-1-1 1,1 1-1,-1-1 0,1 1 1,-1 0-1,1 0 0,-1-1 0,0 1 1,1 0-1,-1 0 0,0 0 1,1 0-1,-1-1 0,0 1 0,0 0 1,0 0-1,0 0 0,0 0 1,0 0-1,0-1 0,0 1 0,0 0 1,0 0-1,0 0 0,-1 0 1,1 0-1,0-1 0,-1 1 0,1 0 1,0 0-1,-1-1 0,1 1 1,-1 0-1,0 0 0,-3 5-4,0-1 0,-1 0 0,0 0-1,0 0 1,-6 4 0,-70 47-8,6-4-18,73-51 25,1 0-1,-1 0 1,1 1 0,0-1-1,-1 0 1,1 1-1,0-1 1,0 1 0,0-1-1,0 1 1,0-1 0,0 1-1,0 0 1,1-1-1,-1 3 1,0-3-2,1 0 0,0 0 0,1 0 0,-1 0 1,0-1-1,0 1 0,0 0 0,1 0 0,-1 0 0,0 0 0,1 0 0,-1-1 1,0 1-1,1 0 0,-1 0 0,1-1 0,-1 1 0,1 0 0,0-1 1,-1 1-1,1-1 0,1 2 0,4 1-69,0 1 1,1-1-1,0 1 1,0-2-1,13 5 1,-9-4-49,24 8-337,-12-5-57,0 2 1,0 1 0,36 19-1,-57-27 477,-1 0-1,1 0 0,0 0 0,0 0 1,-1 1-1,1-1 0,-1 1 0,0-1 0,1 1 1,-1-1-1,0 1 0,0 0 0,0 0 0,0 0 1,1 3-1,-2-4 45,1 0 1,-1 1-1,0-1 0,0 0 0,-1 1 1,1-1-1,0 0 0,0 0 1,-1 1-1,1-1 0,0 0 1,-1 0-1,1 0 0,-1 1 1,0-1-1,1 0 0,-1 0 1,0 0-1,0 0 0,0 0 0,1 0 1,-1 0-1,0-1 0,0 1 1,0 0-1,-2 0 0,-4 4 154,-1-1-1,0 1 1,0-2-1,0 1 1,0-1-1,-15 3 1,-56 8 917,61-12-805,-92 10 148,148-15-1097,4-1 351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112"/>
    </inkml:context>
    <inkml:brush xml:id="br0">
      <inkml:brushProperty name="width" value="0.05" units="cm"/>
      <inkml:brushProperty name="height" value="0.05" units="cm"/>
    </inkml:brush>
  </inkml:definitions>
  <inkml:trace contextRef="#ctx0" brushRef="#br0">185 20 18476,'0'-1'56,"0"1"1,0-1-1,0 0 0,0 0 1,-1 1-1,1-1 1,0 0-1,0 0 0,0 1 1,-1-1-1,1 0 1,0 0-1,-1 1 0,1-1 1,0 0-1,-1 1 1,1-1-1,-1 1 0,1-1 1,-1 0-1,1 1 0,-1-1 1,0 1-1,1 0 1,-1-1-1,0 1 0,1-1 1,-1 1-1,0 0 1,1 0-1,-1-1 0,0 1 1,0 0-1,1 0 0,-1 0 1,0 0-1,0 0 1,1 0-1,-1 0 0,0 0 1,0 0-1,0 0 1,1 0-1,-1 0 0,-1 1 1,-4 0 175,0 0 1,0 1 0,0 0 0,0 0-1,-7 4 1,4-1-137,1 0 0,0 0 0,0 1 0,1 0 0,0 1 0,0 0 0,0 0 0,1 0 0,0 1 0,1 0 0,-1 0 0,1 0 0,1 1 0,0-1 0,0 1 0,1 0 0,0 1 1,0-1-1,1 0 0,0 1 0,-1 17 0,3-24-79,0 0 0,1 0 0,-1 0 0,0 0 0,1 0 0,0-1 0,0 1 1,0 0-1,0 0 0,0-1 0,0 1 0,1-1 0,-1 1 0,1-1 0,-1 1 0,1-1 1,0 0-1,0 0 0,0 0 0,1 0 0,-1 0 0,0 0 0,1-1 0,-1 1 0,1-1 1,-1 0-1,1 0 0,0 1 0,0-2 0,-1 1 0,1 0 0,0-1 0,0 1 0,0-1 1,0 0-1,4 0 0,4 0 49,-1 0 1,1-1-1,0-1 0,-1 1 1,1-2-1,-1 1 1,1-2-1,16-7 1,-16 6 22,-1-2 0,0 1-1,0-1 1,0 0 0,-1-1 0,0 0 0,-1-1 0,15-18 0,-20 23-55,0 0-1,-1 0 0,0 0 1,0-1-1,0 1 0,0-1 0,0 0 1,-1 0-1,0 1 0,1-10 1,-2 11-21,0 0-1,0-1 1,-1 1 0,1-1 0,-1 1 0,0 0 0,0-1 0,0 1 0,0 0 0,-1 0 0,1 0 0,-1 0 0,0 0 0,0 0 0,0 0 0,-4-4-1,1 2-107,0 1-1,0 0 0,-1 0 0,1 1 0,-1-1 0,1 1 0,-1 0 0,0 1 0,0-1 1,-9-1-1,12 3-92,-1 0 0,0 0 0,0 1 0,0-1 0,0 1 0,0 0 0,0 0 0,1 0 1,-1 0-1,0 1 0,0 0 0,0-1 0,0 1 0,0 1 0,1-1 0,-1 1 0,1-1 0,-5 4 0,0 3-593,11 1-173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513"/>
    </inkml:context>
    <inkml:brush xml:id="br0">
      <inkml:brushProperty name="width" value="0.05" units="cm"/>
      <inkml:brushProperty name="height" value="0.05" units="cm"/>
    </inkml:brush>
  </inkml:definitions>
  <inkml:trace contextRef="#ctx0" brushRef="#br0">192 36 16396,'0'0'43,"0"0"1,1 0-1,-1 0 1,0 0-1,0 0 1,0 0-1,1 0 1,-1-1-1,0 1 1,0 0-1,0 0 1,0 0-1,1 0 1,-1-1-1,0 1 1,0 0-1,0 0 1,0 0-1,0 0 1,0-1-1,1 1 1,-1 0-1,0 0 1,0-1-1,0 1 1,0 0-1,0 0 1,0 0-1,0-1 1,0 1-1,0 0 1,0 0-1,0-1 1,0 1-1,0 0 1,0 0-1,0 0 1,0-1-1,0 1 1,0 0-1,-1 0 1,1 0-1,0-1 1,-12-2 708,-20 5 356,23 2-870,-1-1 0,0 2 1,1-1-1,-1 1 0,1 1 1,1 0-1,-1 0 0,-13 14 1,16-15-162,1 0 1,1 0-1,-1 0 1,1 1 0,0 0-1,0 0 1,0 0-1,1 1 1,0-1 0,0 1-1,1-1 1,0 1-1,-3 13 1,5-17-42,0-1-1,0 0 1,0 1-1,0-1 1,0 0 0,0 0-1,1 1 1,-1-1-1,1 0 1,-1 0-1,1 1 1,0-1 0,0 0-1,0 0 1,0 0-1,0 0 1,1 0 0,-1 0-1,0-1 1,4 4-1,-2-3-5,0 0 0,0 0 0,1 0-1,-1 0 1,0-1 0,1 0 0,-1 0-1,1 0 1,-1 0 0,1 0 0,0-1-1,3 1 1,6-1 28,-1 0-1,1-1 1,-1 0 0,1-1-1,-1-1 1,21-6 0,-19 4 54,1-1 0,-1 0 0,0-2 0,-1 1 0,23-18 0,-32 22-70,-1 0-1,1 0 0,0 0 0,-1-1 1,0 1-1,1-1 0,-2 0 0,1 0 1,0 0-1,-1 0 0,0-1 1,0 1-1,0-1 0,0 1 0,-1-1 1,1 0-1,-1 1 0,-1-1 0,1 0 1,-1 0-1,0 0 0,0-6 0,-1 7-37,0 0 1,-1 0-1,0 0 0,1 1 0,-1-1 0,-1 1 0,1-1 0,0 1 0,-1 0 0,0 0 0,1 0 0,-1 0 1,0 0-1,-1 1 0,1-1 0,0 1 0,-1 0 0,1 0 0,-1 0 0,0 1 0,0-1 0,0 1 0,1 0 0,-1 0 1,0 0-1,-5 0 0,5 0-146,-1 0 1,1 1-1,0-1 1,-1 1-1,1 0 0,0 0 1,-1 0-1,1 1 1,0-1-1,-1 1 1,1 0-1,0 1 0,0-1 1,0 1-1,0-1 1,0 1-1,0 0 1,0 1-1,1-1 0,-1 1 1,1 0-1,-1-1 1,1 1-1,-4 5 1,1 11-530,10 2-145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918"/>
    </inkml:context>
    <inkml:brush xml:id="br0">
      <inkml:brushProperty name="width" value="0.05" units="cm"/>
      <inkml:brushProperty name="height" value="0.05" units="cm"/>
    </inkml:brush>
  </inkml:definitions>
  <inkml:trace contextRef="#ctx0" brushRef="#br0">125 266 18812,'-4'8'560,"-1"0"1,1 0-1,-2-1 1,1 1-1,-12 10 1,-6 11 838,14-17-1101,0 1 0,2 0-1,-1 0 1,2 1-1,0 0 1,-5 16 0,10-26-271,0 0 0,0 0 0,1 1 1,-1-1-1,1 0 0,0 0 1,0 0-1,0 0 0,1 0 0,0 0 1,2 8-1,-2-10-22,0 1-1,1 0 1,-1 0-1,1-1 1,0 1-1,0-1 1,0 0-1,0 1 1,0-1-1,1 0 1,-1 0 0,1-1-1,-1 1 1,1 0-1,0-1 1,0 1-1,5 1 1,-2-1-55,0 0 0,0 0 0,1-1 0,-1 1 0,1-1 0,0-1 0,-1 1 0,1-1 0,7-1 0,-10 0 12,-1 1 0,1-1 1,-1 0-1,1 0 0,-1 0 0,1 0 1,-1-1-1,0 1 0,0-1 1,1 0-1,-1 0 0,-1 0 1,1-1-1,0 1 0,0-1 1,-1 1-1,0-1 0,4-4 1,9-28-165,-3-7-66</inkml:trace>
  <inkml:trace contextRef="#ctx0" brushRef="#br0" timeOffset="1">105 6 22421,'3'-1'2168,"4"1"-1640,3 0-504,2-1 496,-2-1-143,-2 2-153,-1-1-384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2.546"/>
    </inkml:context>
    <inkml:brush xml:id="br0">
      <inkml:brushProperty name="width" value="0.05" units="cm"/>
      <inkml:brushProperty name="height" value="0.05" units="cm"/>
    </inkml:brush>
  </inkml:definitions>
  <inkml:trace contextRef="#ctx0" brushRef="#br0">169 14 17260,'11'-13'2595,"-11"13"-2547,0 0 0,0 0 0,0 0 0,0 0-1,0 0 1,1 0 0,-1 0 0,0 0 0,0 0 0,0 0 0,0 0 0,0 0 0,0 0 0,1 0 0,-1 0-1,0 0 1,0 0 0,0 0 0,0 0 0,0 0 0,0 0 0,0 1 0,1-1 0,-1 0 0,0 0 0,0 0-1,0 0 1,0 0 0,0 0 0,0 0 0,0 1 0,0-1 0,0 0 0,0 0 0,0 0 0,0 0 0,0 0-1,0 0 1,0 1 0,0-1 0,0 0 0,0 0 0,0 0 0,0 0 0,0 0 0,0 0 0,0 1 0,0-1-1,0 0 1,0 0 0,-6 32 2271,-63 158-374,38-113-1776,4 0-1,-18 87 1,45-163-167,-1 6 12,-1-1-1,2 1 1,-1 0 0,1 0-1,0 8 1,0-13-8,0-1 0,0 0 1,1 0-1,-1 0 0,0 0 1,1 0-1,-1 1 0,1-1 1,-1 0-1,1 0 0,-1 0 0,1 0 1,0 0-1,0 0 0,-1-1 1,1 1-1,0 0 0,0 0 1,0 0-1,0-1 0,0 1 0,0-1 1,0 1-1,0 0 0,0-1 1,0 0-1,0 1 0,1-1 0,-1 0 1,0 1-1,0-1 0,0 0 1,0 0-1,1 0 0,-1 0 1,0 0-1,1-1 0,13-1 72,-1 0 0,0-2 0,-1 0-1,23-9 1,-6 2 29,239-90-760,-262 98 593,0 0-1,0-1 1,0 1 0,0-1 0,-1 0 0,1-1 0,10-10-1,0-12-261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3.122"/>
    </inkml:context>
    <inkml:brush xml:id="br0">
      <inkml:brushProperty name="width" value="0.05" units="cm"/>
      <inkml:brushProperty name="height" value="0.05" units="cm"/>
    </inkml:brush>
  </inkml:definitions>
  <inkml:trace contextRef="#ctx0" brushRef="#br0">107 59 21589,'-4'3'236,"0"0"0,0 0 1,0 0-1,0 1 1,1 0-1,0-1 0,0 1 1,0 1-1,0-1 0,-3 7 1,-19 49 759,15-25-813,1-1 0,2 1 0,1 1 0,-2 52 0,8-87-162,0 1 1,0-1-1,0 1 0,0-1 0,0 1 0,0 0 0,0-1 0,0 1 0,1-1 1,-1 1-1,1-1 0,-1 1 0,1-1 0,0 3 0,0-4-10,-1 0 1,1 0-1,-1 0 0,1 0 0,-1 0 1,0 0-1,1 0 0,-1 0 0,1 0 1,-1 0-1,0 0 0,1 0 0,-1 0 1,1-1-1,-1 1 0,0 0 0,1 0 0,-1 0 1,1-1-1,-1 1 0,0 0 0,1 0 1,-1-1-1,0 1 0,0 0 0,1-1 1,-1 1-1,0 0 0,0-1 0,1 1 1,-1-1-1,5-7 100,1 1 0,-2-2 0,5-8-1,2-7-27,-2-1 0,0 0-1,-1 0 1,-2 0-1,-1-1 1,0 0-1,-2 0 1,-1-52-1,-8 52-125,1 19 5,4 7 37,1 0 0,0 0 0,-1 1-1,1-1 1,0 0 0,-1 0 0,1 0 0,0 1-1,-1-1 1,1 0 0,0 0 0,0 1 0,-1-1-1,1 0 1,0 1 0,0-1 0,0 0 0,-1 1-1,1-1 1,0 0 0,0 1 0,0-1 0,0 1-1,0-1 1,0 0 0,0 1 0,0 0 0,-1 1-4,0 1 1,0-1 0,1 1 0,-1-1 0,1 1-1,-1 0 1,1-1 0,0 1 0,0 0-1,1-1 1,-1 1 0,0 0 0,1-1 0,0 1-1,-1-1 1,1 1 0,0-1 0,1 1-1,-1-1 1,0 0 0,0 1 0,1-1 0,2 3-1,-2-3 6,0-1 0,1 1 0,-1 0 0,1-1 0,-1 1 0,1-1 1,-1 0-1,1 0 0,0 0 0,-1 0 0,1 0 0,0-1 0,0 1 0,0-1 0,0 0 0,0 0 0,-1 0 0,1 0 0,0 0 0,0-1 0,4-1 0,7-1 3,0-2 0,-1 0 0,0-1 0,0 0 0,0-1 0,15-10 0,1-4-15,35-33 1,-59 49 0,-4 4 6,0 0 0,0-1 1,0 1-1,0 0 0,0 0 0,0 0 1,0 0-1,0 0 0,1 1 0,-1-1 1,0 0-1,1 0 0,-1 1 0,1-1 1,-1 1-1,3-1 0,-11 23-54,-28 63 23,-16 41 72,45-105-8,0-1 0,1 1 0,2 1-1,-3 29 1,6-44-67,0 0 0,1 0 0,0 0 0,0 0 0,0 0 0,4 10 0,-5-16 40,1 0-1,-1 0 0,0 0 0,1 1 0,-1-1 0,1 0 0,-1 0 0,1 0 0,0-1 0,-1 1 1,1 0-1,0 0 0,-1 0 0,1 0 0,0-1 0,0 1 0,0 0 0,0-1 0,0 1 0,0 0 1,0-1-1,0 1 0,0-1 0,0 0 0,0 1 0,0-1 0,1 0 0,-1 0 0,0 0 0,0 0 1,0 0-1,0 0 0,0 0 0,1 0 0,-1 0 0,0 0 0,0-1 0,0 1 0,0 0 0,0-1 0,0 1 1,0-1-1,0 1 0,0-1 0,0 1 0,0-1 0,0 0 0,1-1 0,15-15-51,-1-6-25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3.514"/>
    </inkml:context>
    <inkml:brush xml:id="br0">
      <inkml:brushProperty name="width" value="0.05" units="cm"/>
      <inkml:brushProperty name="height" value="0.05" units="cm"/>
    </inkml:brush>
  </inkml:definitions>
  <inkml:trace contextRef="#ctx0" brushRef="#br0">43 1 17804,'-4'0'2440,"0"6"-1311,-1 4-521,1-3 2704,3 1-2223,-1-1-1553,2-1 744,6 1-352,0-2-168</inkml:trace>
  <inkml:trace contextRef="#ctx0" brushRef="#br0" timeOffset="0.99">10 313 19028,'-7'27'2505,"6"-6"-1209,-1-10-552,2-5 3489,3-12-3441,1-5-840,5-14 208,-2 1-128,2-9-280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4.309"/>
    </inkml:context>
    <inkml:brush xml:id="br0">
      <inkml:brushProperty name="width" value="0.05" units="cm"/>
      <inkml:brushProperty name="height" value="0.05" units="cm"/>
    </inkml:brush>
  </inkml:definitions>
  <inkml:trace contextRef="#ctx0" brushRef="#br0">18 110 14579,'9'-23'3134,"-8"19"-2107,0 0 1,1-1-1,0 1 0,0 0 1,0 0-1,0 0 1,6-7-1,-16 79-164,-6-14-874,7-33 16,2 1-1,0-1 1,-2 44 0,7-65-4,-1 0 0,1 0 0,0 0 0,0 0 0,0 1 0,0-1 0,0 0 0,1 0 0,-1 0 0,0 0 0,0 0 0,0 1 0,0-1 0,0 0 0,0 0-1,0 0 1,0 0 0,0 0 0,0 1 0,0-1 0,0 0 0,1 0 0,-1 0 0,0 0 0,0 0 0,0 0 0,0 0 0,0 1 0,0-1 0,1 0 0,-1 0 0,0 0 0,0 0 0,0 0 0,0 0 0,0 0 0,1 0 0,-1 0 0,0 0 0,0 0 0,0 0 0,0 0-1,1 0 1,-1 0 0,0 0 0,0 0 0,0 0 0,0 0 0,1 0 0,-1 0 0,0 0 0,0 0 0,0-1 0,0 1 0,0 0 0,1 0 0,-1 0 0,0 0 0,0 0 0,0 0 0,0 0 0,0-1 0,0 1 0,0 0 0,0 0 0,1 0 0,7-9 35,-1-3-33,0 0-1,-1 0 0,-1-1 0,0 0 0,0-1 1,-2 1-1,0-1 0,0 1 0,-1-1 0,0-25 0,-1 33-23,-1 0 0,0 0-1,-1 0 1,1 1 0,-1-1-1,0 0 1,-1 0 0,-3-9-1,6 15 20,-1 0-1,0 1 1,0-1-1,0 0 1,0 0-1,0 0 1,0 0-1,0 0 1,0 1-1,0-1 1,0 0-1,0 0 1,0 0-1,0 0 1,0 0-1,0 1 1,-1-1-1,1 0 1,0 0-1,0 0 1,0 0-1,0 0 1,0 0-1,0 1 1,0-1-1,0 0 1,0 0-1,0 0 1,-1 0-1,1 0 1,0 0-1,0 0 1,0 0-1,0 0 1,0 0-1,0 1 1,-1-1-1,1 0 1,0 0-1,0 0 1,0 0-1,0 0 1,0 0-1,-1 0 1,1 0-1,0 0 1,0 0-1,0 0 1,0 0-1,0 0 1,-1 0-1,1 0 1,0-1-1,0 1 1,0 0-1,0 0 1,0 0-1,0 0 1,-1 0-1,1 0 1,0 0-1,0 0 1,0-1-1,-1 14-61,2-8 53,1-1 0,0 1 0,0 0 0,1-1 0,-1 1 0,1-1 0,0 0 0,0 0 0,1 0 0,-1 0 0,1 0 0,0-1 0,0 0 0,0 0 0,0 0 0,0 0 0,1 0 0,-1-1 0,1 0-1,9 3 1,-1-1 24,0 0-1,0-1 0,0-1 0,0 0 0,1-1 0,24-1 1,-30 0 4,0-1 1,0 0 0,0-1 0,1 0 0,-1 0 0,-1-1-1,1 0 1,0 0 0,-1-1 0,0 0 0,1 0 0,-1 0 0,-1-1-1,11-10 1,-9 7 9,0-1 0,-1 0 1,0 0-1,-1-1 0,0 1 0,0-1 0,-1-1 0,0 1 0,6-23 0,-17 74-42,2 0 0,2 0 0,6 73 0,-4-113 7,0 5-69,0-1 0,1 1 0,0 0 0,0-1 0,0 1 0,1 0 0,0-1 0,0 1 1,0-1-1,6 8 0,0-28-1537,-4 5 1131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5.306"/>
    </inkml:context>
    <inkml:brush xml:id="br0">
      <inkml:brushProperty name="width" value="0.05" units="cm"/>
      <inkml:brushProperty name="height" value="0.05" units="cm"/>
    </inkml:brush>
  </inkml:definitions>
  <inkml:trace contextRef="#ctx0" brushRef="#br0">2 163 15491,'0'0'79,"0"0"-1,-1 1 1,1-1-1,0 1 1,0-1-1,0 1 1,0-1-1,0 0 0,-1 1 1,1-1-1,0 1 1,0-1-1,0 1 1,0-1-1,0 1 1,1-1-1,-1 1 1,0-1-1,0 0 1,0 1-1,0-1 0,0 1 1,1-1-1,-1 1 1,0-1-1,0 0 1,1 1-1,-1-1 1,0 0-1,0 1 1,1-1-1,-1 0 1,0 1-1,1-1 0,-1 0 1,1 0-1,-1 1 1,0-1-1,1 0 1,-1 0-1,1 0 1,-1 0-1,1 0 1,-1 1-1,0-1 1,1 0-1,0 0 0,30 3 1907,-21-3-1316,54 2 811,-1-3-1,122-19 1,-133 12-1558,-1-2 1,-1-2 0,0-3-1,48-21 1,-96 35-30,43-22-843,-43 21 931,0 1 0,0-1-1,0 1 1,0-1 0,-1 1 0,1-1-1,0 0 1,-1 0 0,0 0-1,1 0 1,-1 0 0,0 0 0,0 0-1,0 0 1,0-1 0,0 1-1,-1 0 1,1-3 0,0-13-316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6.022"/>
    </inkml:context>
    <inkml:brush xml:id="br0">
      <inkml:brushProperty name="width" value="0.05" units="cm"/>
      <inkml:brushProperty name="height" value="0.05" units="cm"/>
    </inkml:brush>
  </inkml:definitions>
  <inkml:trace contextRef="#ctx0" brushRef="#br0">42 1 19404,'0'10'1801,"-3"10"-1177,-4 4-264,-2 12 800,2 7-272,1 9-328,0-1-160,4 4-352,0-4-120,2-9-376,7-3-200,-2-15-448,-4-11-152,-1-23 71,-7-19 385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41.656"/>
    </inkml:context>
    <inkml:brush xml:id="br0">
      <inkml:brushProperty name="width" value="0.05" units="cm"/>
      <inkml:brushProperty name="height" value="0.05" units="cm"/>
    </inkml:brush>
  </inkml:definitions>
  <inkml:trace contextRef="#ctx0" brushRef="#br0">60 74 12859,'0'0'156,"0"0"1,-1-1 0,1 1-1,0 0 1,0 0 0,0 0-1,0-1 1,-1 1 0,1 0-1,0 0 1,0-1 0,0 1-1,0 0 1,0 0 0,0-1-1,0 1 1,0 0 0,0 0-1,0-1 1,0 1 0,0 0-1,0 0 1,0-1 0,0 1-1,0 0 1,0-1 0,0 1 0,0 0-1,0 0 1,0-1 0,0 1-1,0 0 1,0 0 0,1-1-1,-1 1 1,0 0 0,0 0-1,0 0 1,0-1 0,1 1-1,-1 0 1,0 0 0,0 0-1,1 0 1,-1 0 0,0-1-1,0 1 1,1 0 0,-1 0-1,0 0 1,0 0 0,1 0-1,-1 0 1,0 0 0,0 0-1,1 0 1,-1 0 0,0 0-1,0 0 1,1 0 0,-1 0-1,0 0 1,1 0 0,-1 0-1,20-1 2251,1 1-2317,1-1 0,-1-1-1,0-1 1,1-1 0,-1-1-1,-1 0 1,1-2 0,23-11-1,-38 14-223,-11 4 56,-11 3 2,-67 25 94,-86 19-1,141-44 29,25-4-26,15-2-7,12-1-26,33-8-29,1 4 0,71-3 0,-149 13 46,14-2-167,-1 1 0,0-1 0,1 0-1,-13-1 1,18 0 138,0 1 0,-1 0 1,1-1-1,0 1 0,0-1 0,-1 1 0,1-1 1,0 1-1,0-1 0,0 0 0,0 0 0,0 1 0,0-1 1,0 0-1,0 0 0,0 0 0,0 0 0,0 0 1,1-1-1,-1 1 0,0 0 0,1 0 0,-1 0 0,1-1 1,-1 1-1,1 0 0,0 0 0,-1-1 0,1 0 1,-1-26-222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6.459"/>
    </inkml:context>
    <inkml:brush xml:id="br0">
      <inkml:brushProperty name="width" value="0.05" units="cm"/>
      <inkml:brushProperty name="height" value="0.05" units="cm"/>
    </inkml:brush>
  </inkml:definitions>
  <inkml:trace contextRef="#ctx0" brushRef="#br0">0 61 19572,'10'-6'579,"0"1"0,0 1 0,0 0-1,1 0 1,-1 1 0,1 0 0,21-2-1,-17 2-112,131-18 772,-125 19-1180,1 2-1,0 0 1,-1 1-1,39 7 1,-56-7-59,1 0 1,-1 1 0,1-1 0,-1 1 0,0 0 0,1 0 0,-1 0 0,0 1 0,0-1 0,-1 1-1,1 0 1,-1 0 0,1 0 0,4 7 0,-7-8 5,0 0 1,1 0-1,-1 1 1,0-1-1,-1 0 1,1 1-1,0-1 1,0 1-1,-1-1 0,0 1 1,1-1-1,-1 1 1,0-1-1,0 1 1,-1 0-1,1-1 0,0 1 1,-1-1-1,0 1 1,1-1-1,-1 1 1,0-1-1,0 0 1,-1 0-1,1 1 0,0-1 1,-3 3-1,-2 2 77,0 0 0,0 0 0,-1 0 0,0-1 0,0 0 0,-1 0 0,0-1-1,0 0 1,0 0 0,-15 5 0,13-6 4,-1 0 0,1-1-1,0 0 1,-1 0 0,0-1-1,1-1 1,-1 0 0,0 0-1,-11-2 1,20 1-162,-1-1 0,1 1 0,0-1 0,0 1 0,0-1 0,0 0 0,0 0 1,0 0-1,1 0 0,-1 0 0,0 0 0,0-1 0,1 1 0,-2-2 0,2 2 32,1 1 0,-1-1 0,0 0 0,1 1 0,0-1 0,-1 0 0,1 0 0,-1 0 0,1 1 0,0-1 0,0 0 0,-1 0 0,1 0 0,0 0 0,0 1 0,0-1 0,0 0 0,0 0 0,0 0 0,0 0 0,0 0 0,0 1 0,1-1 0,-1 0 0,0 0 0,0 0 0,1 0 0,-1 1 0,1-1 0,-1 0 0,0 0 0,1 1 0,0-1 0,-1 0 0,1 1 0,0-2 0,14-8-534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7.050"/>
    </inkml:context>
    <inkml:brush xml:id="br0">
      <inkml:brushProperty name="width" value="0.05" units="cm"/>
      <inkml:brushProperty name="height" value="0.05" units="cm"/>
    </inkml:brush>
  </inkml:definitions>
  <inkml:trace contextRef="#ctx0" brushRef="#br0">1 21 17484,'3'4'2208,"1"-3"-1320,7 2-215,2-1 1191,7-2-464,5-2-184,8 2-383,5 0-185,1-3-184,3 2-152,-5-3-512,0-1-256,-8 4-712,-5-2-353,-14-1 1129,-8-1-288,-12 3-280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7.437"/>
    </inkml:context>
    <inkml:brush xml:id="br0">
      <inkml:brushProperty name="width" value="0.05" units="cm"/>
      <inkml:brushProperty name="height" value="0.05" units="cm"/>
    </inkml:brush>
  </inkml:definitions>
  <inkml:trace contextRef="#ctx0" brushRef="#br0">0 79 17316,'5'7'2216,"13"-4"-1048,5-5-415,10-5 1183,5 0-352,5-2-367,0-2-465,0 1-1152,0-1-1217,-18 1 1417,-5 1-296,-14-4-216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9.643"/>
    </inkml:context>
    <inkml:brush xml:id="br0">
      <inkml:brushProperty name="width" value="0.05" units="cm"/>
      <inkml:brushProperty name="height" value="0.05" units="cm"/>
    </inkml:brush>
  </inkml:definitions>
  <inkml:trace contextRef="#ctx0" brushRef="#br0">100 1 15483,'9'-1'14270,"-13"15"-15274,-40 176 915,-14 85 62,57-273 28,1-1 0,-1 1 0,1-1 0,0 1 0,0 0 0,0-1 0,0 1 0,0 0 0,0-1 0,1 1 0,-1 0 0,0-1 0,1 1 0,-1 0 0,1-1 0,0 1 0,-1-1 0,3 3 0,-2-3-1,1 0-1,0 0 1,-1 0-1,1 0 1,0 0-1,0 0 1,-1-1 0,1 1-1,0-1 1,0 1-1,0-1 1,0 0-1,0 0 1,0 0 0,0 0-1,2 0 1,62-1-97,1-4 0,93-17 0,-160 22 56,0-1-1,0 1 1,0 0 0,0 0-1,0 0 1,0 0-1,0 0 1,0 0 0,0 0-1,0 0 1,0 0-1,-1 0 1,1 0 0,0 0-1,0 0 1,0 0 0,0 0-1,0-1 1,0 1-1,0 0 1,0 0 0,0 0-1,0 0 1,0 0-1,0 0 1,0 0 0,0 0-1,0 0 1,0 0-1,0 0 1,0 0 0,0-1-1,1 1 1,-1 0 0,0 0-1,0 0 1,0 0-1,0 0 1,0 0 0,0 0-1,0 0 1,0 0-1,0 0 1,0 0 0,0 0-1,0 0 1,0 0 0,0 0-1,0 0 1,0 0-1,1 0 1,-1 0 0,0-1-1,0 1 1,0 0-1,0 0 1,0 0 0,0 0-1,0 0 1,0 0 0,0 0-1,0 1 1,-8-6-86,1 2-237,-5-7-199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063"/>
    </inkml:context>
    <inkml:brush xml:id="br0">
      <inkml:brushProperty name="width" value="0.05" units="cm"/>
      <inkml:brushProperty name="height" value="0.05" units="cm"/>
    </inkml:brush>
  </inkml:definitions>
  <inkml:trace contextRef="#ctx0" brushRef="#br0">115 51 19204,'7'-7'948,"41"-37"2234,-81 100-749,10-19-2343,2 0 0,1 2 0,-17 48 1,29-65-38,1 0 1,1 0 0,1 1 0,1 0-1,1 0 1,1 0 0,1 38 0,2-56-49,-1 0 0,1 0 1,0 0-1,0 0 1,0 0-1,0 0 0,1 0 1,0 0-1,0-1 0,1 1 1,-1-1-1,1 0 1,0 1-1,0-1 0,0-1 1,5 5-1,-5-5-92,0-1-1,0-1 1,0 1 0,1 0 0,-1-1-1,1 1 1,-1-1 0,1 0-1,-1 0 1,1-1 0,-1 1 0,1-1-1,0 1 1,0-1 0,-1 0-1,1-1 1,0 1 0,-1-1-1,1 1 1,-1-1 0,1 0 0,5-3-1,-1 1-33,0 0-1,0-1 0,-1 0 0,1 0 1,-1-1-1,8-7 0,13-19-470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481"/>
    </inkml:context>
    <inkml:brush xml:id="br0">
      <inkml:brushProperty name="width" value="0.05" units="cm"/>
      <inkml:brushProperty name="height" value="0.05" units="cm"/>
    </inkml:brush>
  </inkml:definitions>
  <inkml:trace contextRef="#ctx0" brushRef="#br0">18 1 17340,'0'11'1872,"-6"9"-1032,-1 0-296,4 3 1041,1 3-433,5 0-272,4-3-168,6-8-320,3-2-72,4-8-288,3-4-192,-1-7-648,1-5-344,-2-5 936,-4-3-216,-1-1-152</inkml:trace>
  <inkml:trace contextRef="#ctx0" brushRef="#br0" timeOffset="1">264 16 14451,'2'0'2105,"-4"6"-953,-2 3-456,-2 5 2041,-2 7-1265,-5 10-512,0 3-232,-3 12-328,-3 3-96,2 5-136,-2-2-56,1-2-16,1-6-16,7-8-408,0-6-328,4-13 592,3-5-104,7-8-80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855"/>
    </inkml:context>
    <inkml:brush xml:id="br0">
      <inkml:brushProperty name="width" value="0.05" units="cm"/>
      <inkml:brushProperty name="height" value="0.05" units="cm"/>
    </inkml:brush>
  </inkml:definitions>
  <inkml:trace contextRef="#ctx0" brushRef="#br0">91 0 19844,'-7'26'2025,"-4"0"-1481,-5-2-280,0 6 1008,3-1-712,2 0-48,3-5-432,1-3-176,6-5-600,1-3-288,0-12 800,0 4-168,3-5-152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1.287"/>
    </inkml:context>
    <inkml:brush xml:id="br0">
      <inkml:brushProperty name="width" value="0.05" units="cm"/>
      <inkml:brushProperty name="height" value="0.05" units="cm"/>
    </inkml:brush>
  </inkml:definitions>
  <inkml:trace contextRef="#ctx0" brushRef="#br0">42 1 21981,'0'6'1744,"0"4"-1360,-3 2-160,-2 6 696,1 3-263,0 4-601,1 3-297,-3 1-775,2-3 1832,0-8-888,1-8-80,-3-10-64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1.722"/>
    </inkml:context>
    <inkml:brush xml:id="br0">
      <inkml:brushProperty name="width" value="0.05" units="cm"/>
      <inkml:brushProperty name="height" value="0.05" units="cm"/>
    </inkml:brush>
  </inkml:definitions>
  <inkml:trace contextRef="#ctx0" brushRef="#br0">1 8 21253,'1'3'2200,"1"-3"-1360,-1-3-344,2 3 993,0 0 479,0 0-1584,1 1-1096,0-1-112,4-1 648,-1-1-192,1-3-96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2.146"/>
    </inkml:context>
    <inkml:brush xml:id="br0">
      <inkml:brushProperty name="width" value="0.05" units="cm"/>
      <inkml:brushProperty name="height" value="0.05" units="cm"/>
    </inkml:brush>
  </inkml:definitions>
  <inkml:trace contextRef="#ctx0" brushRef="#br0">165 11 17500,'1'-1'141,"-1"0"0,1 1 1,-1-1-1,1 0 0,-1 1 1,1-1-1,0 1 0,-1-1 1,1 0-1,0 1 0,-1 0 1,1-1-1,0 1 0,0-1 1,-1 1-1,1 0 0,0 0 1,0-1-1,0 1 0,0 0 1,-1 0-1,1 0 0,0 0 1,0 0-1,0 0 0,0 0 1,0 0-1,-1 0 0,1 1 1,0-1-1,1 1 0,0 0 89,0 0-1,0 1 0,0-1 1,0 1-1,0 0 0,-1 0 0,1 0 1,-1 0-1,1 0 0,1 4 0,3 5 21,-1 0 0,0 0-1,4 17 1,-5-11-233,-2-1 1,0 1-1,-1 0 0,0-1 1,-2 1-1,0 0 1,-1-1-1,0 1 1,-1-1-1,-1 1 0,-7 17 1,-2 0-112,-1 0 0,-2-1 0,-1-1-1,-22 32 1,-61 70-1054,77-106 852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6.252"/>
    </inkml:context>
    <inkml:brush xml:id="br0">
      <inkml:brushProperty name="width" value="0.05" units="cm"/>
      <inkml:brushProperty name="height" value="0.05" units="cm"/>
    </inkml:brush>
  </inkml:definitions>
  <inkml:trace contextRef="#ctx0" brushRef="#br0">1 138 18020,'16'-17'1295,"1"0"-1,1 1 1,35-23 0,-43 32-983,1 1 1,1 0-1,-1 0 1,1 1-1,0 1 0,0 0 1,0 1-1,21-4 1,-31 7-295,0 0 0,0-1 0,0 1 0,0 0 0,0 0 0,0 0 0,0 0 0,0 1 0,-1-1 0,1 0 0,0 1 0,0 0 0,0-1 0,0 1 0,-1 0 0,1 0 0,0 0 0,-1 0 0,1 0 0,-1 0 0,1 0 0,-1 1 0,1-1 0,-1 0 0,0 1 0,0-1 0,2 3 0,-2-1-8,-1-1 0,1 1 0,0-1 0,-1 1 0,0-1 0,1 1 0,-1 0 0,0-1 0,-1 1 1,1 0-1,0-1 0,-1 1 0,1-1 0,-1 1 0,0 0 0,0-1 0,0 0 0,0 1 0,-2 3 0,-3 4 10,-1-1-1,0 1 1,0-1-1,-1 0 1,0-1-1,0 0 1,-18 13-1,-5 0 90,-37 18 0,14-8 92,44-22-83,17-5-27,22-5 15,-24 1-95,46-5 121,-28 2-531,0 1 0,0 1 0,0 0 1,1 2-1,33 6 0,-33 0-48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3.416"/>
    </inkml:context>
    <inkml:brush xml:id="br0">
      <inkml:brushProperty name="width" value="0.05" units="cm"/>
      <inkml:brushProperty name="height" value="0.05" units="cm"/>
    </inkml:brush>
  </inkml:definitions>
  <inkml:trace contextRef="#ctx0" brushRef="#br0">418 64 18468,'1'-3'155,"-1"1"-1,1-1 1,-1 0 0,1 1 0,-1-1-1,0 1 1,0-1 0,-1 0 0,1 1-1,0-1 1,-1 1 0,0-1 0,1 1-1,-1-1 1,0 1 0,0-1-1,-3-3 1,3 5-72,-1-1 0,0 1 1,1 0-1,-1 0 0,0-1 0,0 1 0,0 0 0,0 1 0,0-1 0,0 0 1,-1 1-1,1-1 0,0 1 0,0-1 0,0 1 0,-1 0 0,1 0 0,0 0 0,0 0 1,0 1-1,-1-1 0,-1 1 0,-8 2 49,0 0 0,0 0 0,0 1 0,1 1 0,-1 0 0,1 1 0,-19 12 0,4 1-113,-45 40 1,54-42-21,0 1 0,1 0-1,1 1 1,0 1 0,-14 27 0,22-34 7,1 0 0,0 0 0,1 0 0,0 1 0,1-1 0,1 1 1,0 0-1,1 0 0,1 1 0,0 19 0,1-29 0,0 1 1,1 0 0,0-1-1,0 0 1,0 1-1,1-1 1,0 0 0,0 1-1,0-1 1,1 0-1,-1 0 1,1-1 0,1 1-1,-1-1 1,0 1-1,1-1 1,7 6-1,-5-5 2,0-1-1,1 0 1,-1-1-1,1 1 0,0-1 1,0-1-1,0 1 1,0-1-1,0 0 0,1-1 1,-1 0-1,14 1 1,-8-2 9,0 0 1,0-1 0,0-1 0,0 0 0,0-1 0,-1 0 0,1-1 0,-1 0 0,0-1-1,0-1 1,-1 0 0,0 0 0,0-1 0,0 0 0,0-1 0,8-9 0,-17 15-1,1-1 0,-1 1 0,0 0 0,-1-1 1,1 1-1,0-1 0,-1 1 0,1-1 0,-1 0 1,0 0-1,0 0 0,0 0 0,0 0 1,-1 0-1,1 0 0,-1 0 0,1-6 0,-2 7-4,1 0-1,-1 0 0,0 0 1,1 0-1,-1 0 0,0 0 1,0 0-1,0 1 0,-1-1 1,1 0-1,0 1 0,-1-1 1,1 1-1,-1-1 0,1 1 1,-1 0-1,0-1 0,1 1 1,-1 0-1,0 0 0,0 0 0,0 0 1,0 1-1,0-1 0,0 1 1,0-1-1,-3 0 0,-6-1 5,-1 1 0,1 0-1,-1 0 1,1 1 0,-1 0-1,1 1 1,-1 1 0,1 0-1,-1 0 1,1 1 0,-21 8-1,17 0-40,15-11 22,0 0 0,-1 0 0,1 0 0,0 0 0,0 1 0,0-1 0,0 0 0,0 0 0,0 1 0,0-1 0,-1 0 0,1 0 0,0 0 0,0 1 0,0-1 0,0 0 0,0 0 0,0 1 0,0-1 0,0 0 0,0 0 1,0 1-1,0-1 0,0 0 0,1 0 0,-1 0 0,0 1 0,0-1 0,0 0 0,0 0 0,0 1 0,0-1 0,0 0 0,1 0 0,-1 0 0,2 1-8,-1 0 1,1 0-1,0 0 1,0-1 0,-1 1-1,1-1 1,0 1-1,0-1 1,0 0-1,0 0 1,0 0-1,0 0 1,0 0 0,2 0-1,15-2-78,0-1-1,0-1 1,-1-1-1,1 0 1,24-12-1,84-47-381,-100 50 352,-25 12 99,1 1 1,-1-1-1,1 1 0,0 0 0,0 0 0,0 0 0,0 0 1,0 0-1,4 0 0,-6 1 17,-1 0 0,0 0 0,1 0 0,-1 0 0,0 1 0,1-1 0,-1 0 1,0 0-1,1 0 0,-1 0 0,0 1 0,1-1 0,-1 0 0,0 0 0,1 1 0,-1-1 0,0 0 0,0 0 0,1 1 1,-1-1-1,0 0 0,0 1 0,0-1 0,0 0 0,1 1 0,-1-1 0,0 1 0,-1 19 3,-24 74 31,15-64-334,2 0 0,-5 36 0,13-49 134,0-16 163,0-1-1,0 0 1,0 1-1,0-1 1,0 0-1,0 0 1,0 1-1,0-1 1,0 0-1,0 1 1,0-1-1,0 0 1,0 1-1,1-1 1,-1 0-1,0 1 1,0-1-1,0 0 1,0 0-1,1 1 1,-1-1-1,0 0 1,0 0-1,1 0 1,-1 1-1,0-1 1,0 0-1,1 0 1,-1 0-1,0 0 1,0 1-1,1-1 1,-1 0-1,0 0 1,1 0-1,-1 0 1,0 0-1,1 0 1,12-10-254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024"/>
    </inkml:context>
    <inkml:brush xml:id="br0">
      <inkml:brushProperty name="width" value="0.05" units="cm"/>
      <inkml:brushProperty name="height" value="0.05" units="cm"/>
    </inkml:brush>
  </inkml:definitions>
  <inkml:trace contextRef="#ctx0" brushRef="#br0">317 0 18820,'-1'0'114,"-1"0"0,0 0 0,0 0 0,0 1 0,0-1 0,1 0 0,-1 1 0,0-1 0,0 1 0,1-1 0,-1 1 0,0 0 0,1 0 0,-1 0 0,1 0-1,-4 2 1,-25 25 50,18-16 104,-29 27 610,-49 60 1,74-78-799,0 0 0,1 1 0,2 0 0,0 1 0,-11 31 0,21-44-71,0-1 0,0 0 0,1 1 0,1 0 1,0-1-1,0 1 0,1 0 0,0 0 0,0 0 0,1-1 0,1 1 0,0 0 0,0-1 0,1 1 0,5 12 0,-6-17 1,1 1 0,0-1 0,0 0 0,0 0 0,1 0 0,0 0-1,0 0 1,0-1 0,1 0 0,-1 0 0,1 0 0,0 0 0,0-1 0,0 0 0,0 0 0,1 0 0,-1-1 0,1 0 0,0 0 0,0 0-1,0 0 1,0-1 0,0 0 0,0-1 0,9 1 0,-7-2 44,0 0 0,0 0-1,0-1 1,-1 0 0,1 0-1,0-1 1,-1 0 0,0 0-1,0-1 1,0 0 0,0 0 0,0-1-1,11-10 1,-15 13-1,1-1 0,-1 0 0,0 0 1,0 0-1,-1 0 0,1-1 0,-1 1 0,0-1 0,1 0 1,-2 0-1,1 0 0,0 1 0,-1-2 0,0 1 0,0 0 1,0 0-1,0 0 0,-1 0 0,1-1 0,-1 1 0,0 0 1,0 0-1,-1-1 0,0 1 0,1 0 0,-1 0 0,-3-7 1,2 7-18,-1 0 0,0 0 1,0 0-1,0 0 0,0 0 1,-1 1-1,0-1 1,1 1-1,-1 0 0,0 0 1,-1 1-1,1-1 0,0 1 1,-1 0-1,1 0 1,-1 0-1,0 1 0,0 0 1,-5-2-1,1 2-28,1-1-1,-1 1 1,0 0-1,1 1 1,-1 0 0,0 1-1,1-1 1,-1 2-1,0-1 1,-8 4-1,15-5-9,1 0-1,0 1 1,0-1-1,0 1 0,-1-1 1,1 1-1,0-1 0,0 1 1,0 0-1,0 0 0,0 0 1,0-1-1,0 1 0,0 0 1,0 0-1,0 0 1,1 0-1,-1 1 0,0-1 1,1 0-1,-1 0 0,0 2 1,1-2-1,0 0 0,0 0 0,1 0 0,-1 0 0,0 0 0,0 0 1,1 0-1,-1 0 0,1 0 0,-1 0 0,1 0 0,-1 0 0,1-1 0,-1 1 1,1 0-1,0 0 0,-1-1 0,1 1 0,0 0 0,0-1 0,0 1 0,0 0 0,-1-1 1,1 0-1,0 1 0,0-1 0,2 1 0,6 3-12,0-1 0,1-1 1,-1 0-1,1 0 0,-1 0 0,1-1 0,0-1 0,0 0 0,-1 0 1,1-1-1,0 0 0,11-3 0,1-1-23,0-1 0,-1-1 0,1-1 0,21-12 0,7-7-30,-46 24 45,1 0 0,0 0 0,-1-1 0,0 0-1,0 1 1,0-1 0,4-6 0,-89 153 259,73-126-164,1 0 0,1 0 0,0 0 0,1 1-1,1 0 1,0 0 0,0 20 0,4-36-179,0 0 1,0 0-1,0 1 1,1-1-1,-1 0 1,1 1-1,-1-1 1,1 0-1,0 0 1,0 0-1,1 2 1,-2-3 52,0-1 1,0 0 0,1 1-1,-1-1 1,0 0-1,0 0 1,1 1-1,-1-1 1,0 0 0,0 0-1,1 0 1,-1 1-1,0-1 1,1 0 0,-1 0-1,0 0 1,0 0-1,1 0 1,-1 0-1,0 0 1,1 0 0,-1 1-1,0-1 1,1 0-1,-1 0 1,0 0-1,1-1 1,0 1 0,0 0-13,0-1 1,0 1-1,-1-1 1,1 0-1,0 0 0,0 1 1,0-1-1,-1 0 1,1 0-1,0 0 1,-1 0-1,1 0 1,-1 1-1,1-3 1,7-14-682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458"/>
    </inkml:context>
    <inkml:brush xml:id="br0">
      <inkml:brushProperty name="width" value="0.05" units="cm"/>
      <inkml:brushProperty name="height" value="0.05" units="cm"/>
    </inkml:brush>
  </inkml:definitions>
  <inkml:trace contextRef="#ctx0" brushRef="#br0">44 1 20404,'-10'6'1729,"-1"4"-1305,0 0-184,5 0 560,0 1-272,7-4-792,7-2-408,-1-5 592,3-2-208,0-2-104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865"/>
    </inkml:context>
    <inkml:brush xml:id="br0">
      <inkml:brushProperty name="width" value="0.05" units="cm"/>
      <inkml:brushProperty name="height" value="0.05" units="cm"/>
    </inkml:brush>
  </inkml:definitions>
  <inkml:trace contextRef="#ctx0" brushRef="#br0">7 1 16355,'-6'0'2097,"6"3"-1025,4-2-352,12 0 1681,7 1-889,4-2-496,6 0-143,7 0-369,0 0-288,1 0-864,-7 0-553,-3 0 1001,-5 1-232,-6 1-128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5.381"/>
    </inkml:context>
    <inkml:brush xml:id="br0">
      <inkml:brushProperty name="width" value="0.05" units="cm"/>
      <inkml:brushProperty name="height" value="0.05" units="cm"/>
    </inkml:brush>
  </inkml:definitions>
  <inkml:trace contextRef="#ctx0" brushRef="#br0">79 1 19556,'2'14'1505,"-8"6"-1185,-4 3-136,-1 5 784,1 0-568,0 4-304,2 1-208,3-2-552,-1-1-256,2-7 752,-1-3-185,0-5-103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5.739"/>
    </inkml:context>
    <inkml:brush xml:id="br0">
      <inkml:brushProperty name="width" value="0.05" units="cm"/>
      <inkml:brushProperty name="height" value="0.05" units="cm"/>
    </inkml:brush>
  </inkml:definitions>
  <inkml:trace contextRef="#ctx0" brushRef="#br0">1 70 21165,'2'-5'173,"1"0"0,0 1 1,0-1-1,1 1 1,-1 0-1,1 0 1,0 0-1,0 0 1,0 1-1,1-1 1,-1 1-1,1 0 1,0 0-1,-1 1 1,1 0-1,0 0 1,1 0-1,-1 0 1,0 1-1,1-1 1,-1 2-1,0-1 1,1 0-1,7 1 1,0 0-70,0 1 0,0 0 0,0 1 0,0 1 0,0 0 0,0 0 0,-1 1 0,0 1 0,14 7 0,-22-10-107,0 0 0,0 0 0,-1 0 0,1 1 0,-1-1 0,0 1 0,0 0 1,0 0-1,0 0 0,0 0 0,-1 1 0,1-1 0,-1 1 0,0-1 0,0 1 0,2 5 1,-4-5-3,1-1 1,-1 0 0,1 0 0,-1 0 0,0 0 0,0 0 0,-1 0 0,1 0-1,-1 0 1,1 0 0,-1 0 0,0 0 0,0 0 0,0 0 0,-1 0 0,1 0-1,-1-1 1,1 1 0,-1 0 0,0-1 0,0 1 0,-4 3 0,-8 7-10,-1-1-1,0-1 1,-24 15 0,-3 2 12,42-28-4,0 0 0,-1 0 0,1 0-1,0 0 1,0 1 0,-1-1 0,1 0 0,0 0 0,0 0-1,-1 0 1,1 1 0,0-1 0,0 0 0,0 0 0,0 1 0,-1-1-1,1 0 1,0 0 0,0 1 0,0-1 0,0 0 0,0 1 0,0-1-1,0 0 1,0 0 0,-1 1 0,1-1 0,0 0 0,0 1 0,0-1-1,0 0 1,1 0 0,-1 1 0,0-1 0,0 1 0,12 5-248,31 1-307,-25-4 250,-7-1 83,-1 0 0,1 1-1,-1 0 1,0 1 0,12 6 0,-19-9 186,-1 0 1,0 1 0,0-1-1,1 1 1,-1 0-1,0 0 1,0 0 0,-1 0-1,1 0 1,0 0-1,-1 0 1,1 0 0,-1 1-1,0-1 1,0 1-1,0-1 1,0 1 0,0-1-1,0 1 1,-1 0-1,1-1 1,-1 1-1,0 0 1,0-1 0,0 1-1,0 4 1,-2 2 78,0-1 0,0 1-1,-1-1 1,0 0 0,-1 0 0,0 0 0,0 0 0,0-1 0,-1 1 0,0-1 0,-10 10 0,-2 2 597,-1-1 1,-35 27 0,47-41-434,0 0 0,0 0 1,0 0-1,-1-1 0,1 0 0,-1 0 0,-7 1 1,13-3-206,-1-1 1,1 1-1,-1-1 1,1 0 0,-1 0-1,1 0 1,-1 0-1,1 0 1,-1 0-1,1 0 1,-1 0 0,1-1-1,-1 1 1,1 0-1,-1-1 1,1 1 0,0-1-1,-1 0 1,1 1-1,0-1 1,0 0-1,-1 0 1,1 0 0,0 0-1,0 0 1,0 0-1,0 0 1,0 0 0,0-1-1,0 1 1,1 0-1,-1 0 1,0-1 0,1 1-1,-1-1 1,1 1-1,-1 0 1,1-1-1,0 1 1,-1-4 0,0-4-381,1-1 0,0 0 0,0 0 0,1 0 0,1 0 0,-1 1 0,1-1 0,5-12 0,5-15-549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6.176"/>
    </inkml:context>
    <inkml:brush xml:id="br0">
      <inkml:brushProperty name="width" value="0.05" units="cm"/>
      <inkml:brushProperty name="height" value="0.05" units="cm"/>
    </inkml:brush>
  </inkml:definitions>
  <inkml:trace contextRef="#ctx0" brushRef="#br0">46 30 16860,'8'3'674,"-1"0"0,1 0 1,0 0-1,1-1 1,-1 0-1,0-1 0,1 0 1,-1 0-1,12 0 1,-9-2-371,-1 0 0,1-1 0,0 0 0,0 0 0,-1-1 0,19-8 0,-28 10-286,1 1-1,0-1 1,-1 0-1,1 0 1,-1 0-1,1 0 1,-1-1-1,1 1 1,-1 0-1,2-2 1,-3-4 28,-12 2-26,0 4-21,-1 0 1,1 1 0,-1 0-1,1 1 1,0 0-1,-1 1 1,1 1 0,0 0-1,0 0 1,0 1-1,1 1 1,-1 0-1,1 1 1,0 0 0,-19 14-1,27-18-3,1 1 0,-1-1 0,1 0 1,0 1-1,0 0 0,0-1 0,0 1 0,1 0 0,-1 0 0,1 0 0,-1 0 0,1 0 0,0 0 0,-1 7 0,2-9-27,0 1 0,0-1 0,0 1 0,1 0 0,-1-1 0,0 1-1,1-1 1,-1 1 0,1-1 0,-1 1 0,1-1 0,0 1 0,0-1 0,-1 1-1,1-1 1,0 0 0,0 0 0,1 1 0,-1-1 0,0 0 0,0 0 0,0 0-1,1 0 1,-1 0 0,1-1 0,-1 1 0,0 0 0,1-1 0,0 1 0,-1-1-1,3 1 1,6 1 70,0 0 0,1-1 0,-1 0 0,0 0 0,0-2 0,0 1 0,1-1-1,-1-1 1,13-3 0,-17 4-45,54-11-125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6.611"/>
    </inkml:context>
    <inkml:brush xml:id="br0">
      <inkml:brushProperty name="width" value="0.05" units="cm"/>
      <inkml:brushProperty name="height" value="0.05" units="cm"/>
    </inkml:brush>
  </inkml:definitions>
  <inkml:trace contextRef="#ctx0" brushRef="#br0">144 168 21253,'-24'11'1185,"-30"19"0,47-26-1018,1 1 1,0-1 0,1 1-1,-1 0 1,1 0-1,0 0 1,0 1 0,1 0-1,-7 10 1,10-15-153,0 0 0,1 0 0,-1 0 0,1 0 1,-1 0-1,1 0 0,-1 0 0,1 1 0,0-1 0,0 0 1,-1 0-1,1 0 0,0 0 0,0 0 0,0 0 0,0 0 1,0 1-1,1-1 0,-1 0 0,0 0 0,0 0 0,1 0 1,-1 0-1,1 0 0,-1 0 0,1 0 0,-1 0 0,1 0 0,-1 0 1,1 0-1,0 0 0,0 0 0,-1-1 0,1 1 0,0 0 1,0-1-1,0 1 0,0 0 0,0-1 0,0 1 0,0-1 1,0 1-1,0-1 0,0 0 0,0 1 0,2-1 0,3 1-15,0 1 0,1-2 0,-1 1 0,0-1 0,1 0 0,10-1 0,0-2 4,0-2 0,-1 1 0,1-2 0,-1 0 0,0-1 0,-1-1 0,0 0 0,0-1 0,-1-1 0,15-12 0,3-5 3,-1-1 1,-2-2-1,26-34 0,-46 55-7,-2-1 0,0 0 0,12-21 0,-16 18-4,-8 9 2,3 4 2,0 1 0,1 0-1,-1-1 1,0 1 0,0 0-1,1 0 1,-1 0 0,0 0-1,1 0 1,-4 3 0,-8 7-23,1 1-1,0 0 1,0 1-1,1 1 1,1 0 0,0 0-1,1 1 1,-13 30 0,18-38 9,1 1 1,1-1-1,0 0 1,0 1 0,0 0-1,1-1 1,0 1-1,0 0 1,1 0 0,0 0-1,1 0 1,0-1-1,0 1 1,0 0-1,1 0 1,0-1 0,1 1-1,-1-1 1,2 0-1,-1 0 1,9 13-1,-1-5-38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5.993"/>
    </inkml:context>
    <inkml:brush xml:id="br0">
      <inkml:brushProperty name="width" value="0.05" units="cm"/>
      <inkml:brushProperty name="height" value="0.05" units="cm"/>
    </inkml:brush>
  </inkml:definitions>
  <inkml:trace contextRef="#ctx0" brushRef="#br0">0 23 21501,'22'-3'1856,"2"2"-1312,6-1-240,-1 2 752,7 2-303,4-1-313,1 1-104,1-2-360,-6 0-152,-3-3-472,-6 0-321,-10-3 761,-5-1-152,-11 4-144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6.424"/>
    </inkml:context>
    <inkml:brush xml:id="br0">
      <inkml:brushProperty name="width" value="0.05" units="cm"/>
      <inkml:brushProperty name="height" value="0.05" units="cm"/>
    </inkml:brush>
  </inkml:definitions>
  <inkml:trace contextRef="#ctx0" brushRef="#br0">0 72 18796,'22'8'2256,"3"-4"-1495,11-7-329,6-3 1016,5-2-576,0-2-248,2-2-976,-1-1-536,-13 2 704,-2 1-176,-8 0-176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58.318"/>
    </inkml:context>
    <inkml:brush xml:id="br0">
      <inkml:brushProperty name="width" value="0.05" units="cm"/>
      <inkml:brushProperty name="height" value="0.05" units="cm"/>
    </inkml:brush>
  </inkml:definitions>
  <inkml:trace contextRef="#ctx0" brushRef="#br0">0 318 12403,'631'-49'3658,"-504"34"-3470,968-77 903,-784 75-187,307-9 480,-605 26-1349,167-4 571,-149 1-387,1-1-1,-1-1 1,49-15-1,-59 10-171,-21 9-61,1 1-1,-1 0 1,0-1-1,1 1 0,-1-1 1,0 1-1,0 0 1,1-1-1,-1 1 1,0-1-1,0 1 1,1-1-1,-1 1 0,0-1 1,0 1-1,0-1 1,0 1-1,0-1 1,0 1-1,0-1 0,0 1 1,0-2-1,-1 0-64,0 0-1,0-1 0,-1 1 0,1 0 0,-1 0 0,0 0 0,1 0 1,-1 0-1,0 0 0,-3-1 0,-10-12 19,-4-7-219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6.801"/>
    </inkml:context>
    <inkml:brush xml:id="br0">
      <inkml:brushProperty name="width" value="0.05" units="cm"/>
      <inkml:brushProperty name="height" value="0.05" units="cm"/>
    </inkml:brush>
  </inkml:definitions>
  <inkml:trace contextRef="#ctx0" brushRef="#br0">12 0 18788,'33'1'3225,"39"6"0,-43-3-3069,0 2-1,-1 1 1,40 16-1,-64-22-159,0 1 0,1 0 0,-1 0 1,-1 0-1,1 1 0,0-1 0,0 1 0,-1 0 0,1 0 0,-1 0 0,0 1 0,4 5 0,-6-7 0,0 1-1,0-1 1,0 0-1,0 1 1,0 0-1,-1-1 1,1 1-1,-1-1 1,0 1-1,0-1 1,0 1-1,0 0 1,0-1-1,0 1 1,-1-1-1,1 1 1,-1 0-1,0-1 1,0 0-1,0 1 1,0-1-1,0 1 1,-3 2-1,-18 28-59,-1-2 0,-2-1 0,-42 41 0,33-36-110,12-11-26,10-10-70,0-2 1,0 1-1,-1-1 1,-22 14 0,12-18-14,5-7-73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9.749"/>
    </inkml:context>
    <inkml:brush xml:id="br0">
      <inkml:brushProperty name="width" value="0.05" units="cm"/>
      <inkml:brushProperty name="height" value="0.05" units="cm"/>
    </inkml:brush>
  </inkml:definitions>
  <inkml:trace contextRef="#ctx0" brushRef="#br0">0 97 19884,'64'-31'3114,"-7"1"-1669,-47 26-1131,60-21 1148,-65 23-1387,1 1 1,-1 0-1,1 0 0,-1 0 0,1 1 0,-1-1 0,1 1 0,0 1 1,-1-1-1,9 3 0,-12-3-70,-1 1 0,1-1 0,-1 1 0,0-1 0,1 1 0,-1 0 0,0-1 0,1 1 0,-1 0 0,0 0 0,0 0 0,0 0 0,0 0 0,0 0-1,0 0 1,0 1 0,0-1 0,0 0 0,0 0 0,-1 1 0,2 1 0,-2 0-6,1-1 0,-1 1-1,0-1 1,0 0 0,0 1-1,0-1 1,0 1 0,-1-1 0,1 0-1,-1 1 1,0-1 0,-1 3-1,-2 4-14,0 0 0,-1 0 0,0-1 0,-1 1 0,-9 10 0,0-3 2,0-1 0,0-1 0,-2-1 0,1 0 0,-2-1 0,0 0 0,0-2 0,-1 0 0,-36 13 0,35-20-182,20-3 186,0 0 0,-1 0-1,1 0 1,0 0 0,0 0 0,0 0-1,0 0 1,-1 0 0,1 0-1,0 0 1,0 0 0,0 0 0,-1 0-1,1-1 1,0 1 0,0 0-1,0 0 1,0 0 0,-1 0-1,1 0 1,0 0 0,0-1 0,0 1-1,0 0 1,0 0 0,0 0-1,0 0 1,-1-1 0,1 1 0,0 0-1,0 0 1,0 0 0,0-1-1,0 1 1,0 0 0,0 0 0,0 0-1,0-1 1,0 1 0,1-2-33,0 1 1,0 0 0,-1-1 0,2 1-1,-1 0 1,0-1 0,0 1 0,0 0-1,0 0 1,1 0 0,-1 0 0,0 0 0,1 0-1,-1 0 1,4 0 0,-3-1 8,0 1 0,1 0-1,0 0 1,-1 0 0,1 0 0,0 0 0,-1 1 0,1-1 0,0 1-1,-1 0 1,1-1 0,0 1 0,0 1 0,0-1 0,-1 0 0,1 1-1,0-1 1,-1 1 0,1 0 0,0 0 0,-1 0 0,1 0 0,-1 0-1,4 3 1,-2-1 26,-1 1-1,0-1 1,0 1 0,0 0-1,0-1 1,0 1 0,-1 1-1,0-1 1,0 0-1,0 1 1,0-1 0,-1 1-1,2 6 1,-3-8 25,1-1 1,0 1-1,-1-1 0,1 0 1,0 1-1,0-1 0,0 1 0,1-1 1,-1 0-1,0 0 0,1 0 1,0 0-1,-1 0 0,4 3 1,-3-4 19,1 0 0,-1 0 1,1 0-1,-1 0 1,1 0-1,-1-1 0,1 1 1,0-1-1,-1 1 0,1-1 1,0 0-1,-1 0 0,1 0 1,3-1-1,11-1 135,0-2 0,0 0 0,-1 0-1,1-1 1,21-11 0,-11 3 75,0-1 0,28-21 0,-55 35-249,1 0 0,-1 0 0,1 0 0,-1 0 0,0-1 0,1 1 0,-1 0 0,0 0 0,1-1 0,-1 1 0,0 0 0,1-1 0,-1 1 0,0 0 0,0-1-1,1 1 1,-1 0 0,0-1 0,0 1 0,0 0 0,0-1 0,1 1 0,-1-1 0,0 1 0,0 0 0,0-2 0,-7-3-923,0 1 571,2-2 29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7.594"/>
    </inkml:context>
    <inkml:brush xml:id="br0">
      <inkml:brushProperty name="width" value="0.05" units="cm"/>
      <inkml:brushProperty name="height" value="0.05" units="cm"/>
    </inkml:brush>
  </inkml:definitions>
  <inkml:trace contextRef="#ctx0" brushRef="#br0">1 57 16964,'1'-1'371,"20"-32"2419,-20 31-2553,0 0 1,0 0-1,1 0 0,-1 1 1,1-1-1,-1 1 0,1-1 1,0 1-1,0-1 0,-1 1 1,1 0-1,0 0 0,4-2 1,-6 3-189,0 1 0,1-1 0,-1 0 1,1 0-1,-1 0 0,0 1 1,1-1-1,-1 0 0,0 0 0,0 1 1,1-1-1,-1 0 0,0 0 1,0 1-1,1-1 0,-1 0 0,0 1 1,0-1-1,0 0 0,1 1 0,-1-1 1,0 1-1,0-1 0,0 0 1,0 1-1,0-1 0,0 1 0,0-1 1,0 0-1,0 1 0,0-1 0,0 0 1,0 1-1,0 0 0,-1 17 284,0-15-257,-18 111 267,-1-8-333,19-91-1,0 0 0,0 0 0,1 1 0,5 28 0,-5-42-32,1 0 0,-1 0-1,1 0 1,-1 0 0,1 0 0,0 0 0,0 0 0,0 0 0,0 0-1,0 0 1,0-1 0,0 1 0,1 0 0,-1-1 0,1 1 0,-1-1 0,1 1-1,3 1 1,-4-2-7,1-1 0,-1 1-1,1-1 1,-1 0 0,1 0-1,0 1 1,-1-1-1,1 0 1,-1 0 0,1-1-1,-1 1 1,1 0 0,-1 0-1,1-1 1,0 1 0,-1-1-1,0 1 1,1-1 0,-1 0-1,1 0 1,-1 1 0,0-1-1,1 0 1,-1 0 0,0 0-1,2-2 1,19-23-162,-1-9-67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011"/>
    </inkml:context>
    <inkml:brush xml:id="br0">
      <inkml:brushProperty name="width" value="0.05" units="cm"/>
      <inkml:brushProperty name="height" value="0.05" units="cm"/>
    </inkml:brush>
  </inkml:definitions>
  <inkml:trace contextRef="#ctx0" brushRef="#br0">20 1 20444,'-7'35'1809,"0"-10"-1281,1 3-232,9-2 736,6-3-176,9-3-640,2-5-528,5-5-800,1-2-200,-1-2 984,-2-3-272,-1-5-225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432"/>
    </inkml:context>
    <inkml:brush xml:id="br0">
      <inkml:brushProperty name="width" value="0.05" units="cm"/>
      <inkml:brushProperty name="height" value="0.05" units="cm"/>
    </inkml:brush>
  </inkml:definitions>
  <inkml:trace contextRef="#ctx0" brushRef="#br0">159 1 17020,'-6'1'153,"1"0"0,0 0 0,0 1 1,-1 0-1,1 0 0,0 0 0,1 1 1,-1-1-1,0 1 0,1 0 0,-1 1 1,1-1-1,0 1 0,0-1 0,-4 8 1,-2 1 89,0 0 1,2 1 0,-1 0-1,-6 16 1,10-18-145,1 0-1,0 0 1,1 0 0,0 0 0,0 0-1,1 1 1,1-1 0,0 1 0,1-1-1,1 17 1,-1-23-75,1-1 1,-1 0-1,1 0 0,0 0 0,0 0 0,1 0 1,-1 0-1,1 0 0,0 0 0,0 0 1,0-1-1,0 1 0,1-1 0,-1 1 1,1-1-1,0 0 0,0 0 0,0 0 0,0 0 1,1-1-1,-1 0 0,1 1 0,0-1 1,-1 0-1,1-1 0,0 1 0,0-1 1,0 0-1,0 1 0,1-2 0,3 2 0,-2-2 35,-1 0 0,0 1-1,1-2 1,-1 1-1,1-1 1,-1 1 0,1-1-1,-1-1 1,0 1 0,0-1-1,0 0 1,0 0-1,8-5 1,-7 3 58,1-1-1,-1 0 1,0 0-1,0-1 1,-1 0 0,1 0-1,-1 0 1,7-12-1,-6 8 43,-1 0 0,0-1-1,0 0 1,-1 0 0,0 0-1,-1 0 1,0-1 0,-1 1 0,0-1-1,-1 0 1,-1 1 0,0-21-1,-1 26-113,-1-1-1,1 1 0,-1 0 0,0-1 0,-1 1 0,0 0 1,0 0-1,0 0 0,0 1 0,-1-1 0,0 1 1,-7-8-1,9 11-155,0 0 0,0 0 1,0 0-1,0 1 0,-1-1 1,1 0-1,-1 1 0,1 0 1,-1-1-1,1 1 0,-1 0 1,0 0-1,0 1 0,1-1 1,-1 0-1,0 1 0,0 0 1,0 0-1,0 0 0,1 0 1,-1 0-1,0 0 0,0 1 0,0-1 1,0 1-1,1 0 0,-1 0 1,0 0-1,1 0 0,-6 3 1,8-3 7,-1-1-1,0 0 1,0 1 0,1-1 0,-1 1-1,1-1 1,-1 1 0,0 0 0,1-1 0,-1 1-1,1 0 1,-1-1 0,1 1 0,-1 0-1,1-1 1,0 1 0,-1 0 0,1 0 0,0 0-1,0-1 1,0 1 0,-1 1 0,2-2 45,-1 1 1,0 0 0,0-1 0,0 1-1,1-1 1,-1 1 0,0-1 0,1 1-1,-1-1 1,1 1 0,-1-1 0,0 1-1,1-1 1,-1 0 0,1 1 0,-1-1-1,1 0 1,-1 1 0,1-1 0,-1 0-1,1 0 1,0 1 0,-1-1 0,1 0-1,-1 0 1,1 0 0,-1 0 0,1 0-1,0 0 1,-1 0 0,2 0-1,19 1-839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842"/>
    </inkml:context>
    <inkml:brush xml:id="br0">
      <inkml:brushProperty name="width" value="0.05" units="cm"/>
      <inkml:brushProperty name="height" value="0.05" units="cm"/>
    </inkml:brush>
  </inkml:definitions>
  <inkml:trace contextRef="#ctx0" brushRef="#br0">138 12 18700,'-30'23'2614,"19"-13"-2276,0 0 0,1 1 0,0 0 0,1 1 0,1 0 0,-1 0-1,-9 21 1,14-26-294,1-1-1,0 1 1,1 0-1,-1 0 1,1 0-1,1 0 1,-1 0-1,1 0 1,1 0-1,-1 1 1,1-1-1,0 0 1,1 0-1,0 0 1,0 1-1,0-1 1,4 10-1,-3-13-26,0 0-1,0 1 1,0-2-1,1 1 1,-1 0-1,1 0 1,0-1-1,0 1 1,0-1-1,0 0 1,1 0 0,-1 0-1,1-1 1,0 1-1,0-1 1,0 0-1,0 0 1,0 0-1,0 0 1,1-1 0,-1 0-1,1 0 1,-1 0-1,1 0 1,-1-1-1,1 0 1,-1 0-1,1 0 1,-1 0 0,1-1-1,6-1 1,0-1 64,0 0 1,0 0-1,-1-1 1,1-1-1,-1 0 1,0 0 0,-1-1-1,1 0 1,-1-1-1,0 0 1,13-14-1,-14 13 49,0-1 0,-1 0 0,-1 0 0,0-1 0,0 0 0,0 0-1,-1 0 1,-1 0 0,5-18 0,-7 23-93,-1 0 0,-1 0 0,1 0 0,-1 1-1,0-1 1,0 0 0,0 0 0,0 0 0,-1 0 0,0 1 0,0-1 0,0 0-1,-1 0 1,0 1 0,0-1 0,0 1 0,0 0 0,-1 0 0,1 0-1,-1 0 1,0 0 0,0 0 0,-1 0 0,-5-4 0,3 3-41,-1 0-1,0 0 1,0 1 0,-1-1 0,-12-4 0,16 7-102,-1 1 0,1 0 0,0-1 1,0 2-1,-1-1 0,1 0 0,-1 1 0,1 0 1,0 0-1,-1 0 0,1 1 0,-7 0 0,11-1 83,0 0 0,-1 0 0,1 0 0,-1 0 0,1 0 0,-1 0 0,1 1 0,-1-1 0,1 0-1,-1 0 1,1 0 0,0 0 0,-1 0 0,1 1 0,-1-1 0,1 0 0,0 0 0,-1 1 0,1-1-1,0 0 1,-1 1 0,1-1 0,0 0 0,-1 1 0,1-1 0,0 0 0,0 1 0,0-1 0,-1 1-1,1-1 1,0 0 0,0 1 0,0-1 0,0 1 0,0-1 0,-1 1 0,1-1 0,0 1 0,0-1-1,0 0 1,0 1 0,1-1 0,-1 1 0,0-1 0,0 1 0,0-1 0,1 1 0,0 1-18,0-1 1,0 1-1,1-1 1,-1 1-1,1-1 1,-1 0 0,1 0-1,-1 0 1,1 0-1,2 1 1,18 8-418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9.258"/>
    </inkml:context>
    <inkml:brush xml:id="br0">
      <inkml:brushProperty name="width" value="0.05" units="cm"/>
      <inkml:brushProperty name="height" value="0.05" units="cm"/>
    </inkml:brush>
  </inkml:definitions>
  <inkml:trace contextRef="#ctx0" brushRef="#br0">1 125 19244,'3'1'231,"0"1"-1,1-1 1,-1-1 0,1 1-1,-1 0 1,1-1-1,-1 0 1,1 0 0,0 0-1,-1 0 1,6-1 0,7 0 160,312-15 3115,162-34-2957,-127 11-448,-341 37-127,251-15-327,-272 17-310,-14-4-1152,5 3 1286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0.194"/>
    </inkml:context>
    <inkml:brush xml:id="br0">
      <inkml:brushProperty name="width" value="0.05" units="cm"/>
      <inkml:brushProperty name="height" value="0.05" units="cm"/>
    </inkml:brush>
  </inkml:definitions>
  <inkml:trace contextRef="#ctx0" brushRef="#br0">12 21 16852,'-9'-3'2424,"7"4"-1192,2 1-535,11-2 2311,9 0-1407,9 0-729,9-2-224,11-1-384,4 0-248,6 1-384,-2-1-272,-14 1-593,-5 1-247,-23-2 1048,-9 2-280,-23 1-280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0.567"/>
    </inkml:context>
    <inkml:brush xml:id="br0">
      <inkml:brushProperty name="width" value="0.05" units="cm"/>
      <inkml:brushProperty name="height" value="0.05" units="cm"/>
    </inkml:brush>
  </inkml:definitions>
  <inkml:trace contextRef="#ctx0" brushRef="#br0">2 2 17060,'-2'10'1968,"16"-4"-992,7-3-384,10 1 977,5 1-345,5-1-304,7-3-152,-2-1-608,1-5-536,-6-3 328,-2-2-72,-4-1-88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128"/>
    </inkml:context>
    <inkml:brush xml:id="br0">
      <inkml:brushProperty name="width" value="0.05" units="cm"/>
      <inkml:brushProperty name="height" value="0.05" units="cm"/>
    </inkml:brush>
  </inkml:definitions>
  <inkml:trace contextRef="#ctx0" brushRef="#br0">231 115 15827,'8'-9'777,"-1"1"-1,0-1 0,7-10 1,-13 17-601,1 0 0,-1 0-1,0 0 1,1 0 0,-1-1 0,0 1 0,-1 0 0,1-1 0,0 1 0,-1 0-1,1-1 1,-1 1 0,0-1 0,1 1 0,-1 0 0,0-1 0,-1 1 0,1-1-1,0 1 1,-2-5 0,1 6-82,0 0 0,-1 0 0,1 0-1,0-1 1,-1 1 0,1 1 0,-1-1 0,0 0 0,1 0-1,-1 1 1,1-1 0,-1 0 0,0 1 0,0 0-1,1-1 1,-1 1 0,0 0 0,0 0 0,1 0 0,-1 0-1,0 0 1,0 1 0,1-1 0,-1 0 0,-2 2-1,-6 0 49,0 0 0,0 1-1,-10 5 1,4-1-107,0 1 0,1 1 0,0 0 1,1 1-1,-16 14 0,22-17-52,0 0 1,1 1 0,0-1-1,1 1 1,0 1 0,0-1-1,1 1 1,0 0 0,0 0-1,-4 12 1,8-19 10,1 0-1,-1-1 1,0 1 0,1 0 0,-1 0 0,1 0 0,0 0-1,0 0 1,-1 0 0,1 0 0,0-1 0,1 1 0,-1 0-1,0 0 1,0 0 0,1 0 0,-1 0 0,1 0 0,0-1 0,0 1-1,-1 0 1,1 0 0,0-1 0,0 1 0,1-1 0,-1 1-1,0-1 1,0 1 0,1-1 0,-1 0 0,1 0 0,-1 1-1,1-1 1,-1 0 0,1-1 0,0 1 0,0 0 0,1 0-1,3 1-2,-1-1 0,1 0 0,-1 0 0,1-1 0,0 0 0,-1 0 0,1 0 0,-1-1-1,1 1 1,-1-1 0,1-1 0,6-1 0,-2-1 43,0-1-1,0 0 1,0 0-1,-1-1 1,1 0-1,-1-1 1,-1 1-1,1-2 1,-1 1-1,7-10 1,-11 12 12,1 0 0,-1-1 0,-1 1 1,1-1-1,-1 0 0,0 0 0,0 0 0,0 0 1,-1 0-1,0-1 0,-1 1 0,1-1 0,-1 0 1,0 1-1,-1-1 0,0 0 0,-1-12 0,1 17-68,0-1 0,-1 1 0,1-1 0,-1 1 0,0 0 0,1 0 0,-1-1 0,0 1 0,0 0 0,-1 0 0,1 0 0,0 0 0,-1 0 1,1 0-1,-1 0 0,0 1 0,0-1 0,1 1 0,-1-1 0,0 1 0,0-1 0,0 1 0,-1 0 0,1 0 0,0 0 0,0 0 0,0 1 0,-1-1 0,1 0 0,-1 1 0,1 0 0,0 0 0,-1-1 0,-3 2 0,2-1-202,0 1 0,0-1 0,0 1 1,1 0-1,-1 1 0,0-1 0,1 1 0,-1-1 1,1 1-1,0 0 0,-1 0 0,1 1 0,0-1 1,0 1-1,0-1 0,1 1 0,-1 0 0,1 0 1,-1 0-1,1 1 0,-2 3 0,3-5 135,0 0-1,1 0 1,-1 0 0,1 0-1,-1 0 1,1 0 0,0 0-1,0-1 1,0 1 0,0 3-1,6 21-1182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40.645"/>
    </inkml:context>
    <inkml:brush xml:id="br0">
      <inkml:brushProperty name="width" value="0.05" units="cm"/>
      <inkml:brushProperty name="height" value="0.05" units="cm"/>
    </inkml:brush>
  </inkml:definitions>
  <inkml:trace contextRef="#ctx0" brushRef="#br0">15302 406 10098,'-130'-18'2130,"-131"-38"0,229 49-1962,-1 1 0,0 2 0,0 1 0,-1 2 0,-46 4 0,-166 30 14,176-21-109,-650 77 430,-5-34-70,-80 8-466,252-34-15,114-6 29,-518 20-692,-299 24 268,290 35 273,4 38-37,797-111 206,-505 83-12,-6-46-104,-355-66-48,1-54 474,-316 18 227,1217 40-428,0 5 0,0 6 0,1 6 0,1 5-1,-162 56 1,266-74-97,-326 118 62,290-100-72,1 2 1,2 3-1,-94 68 0,107-64 7,2 2 0,2 1-1,-39 48 1,25-17-17,-56 92 1,100-147-7,1 1 1,0 1-1,2-1 1,-1 1-1,2 0 1,0 0-1,-5 32 1,9-34-1,0-1 1,1 0-1,1 0 1,0 0-1,0 1 1,1-1-1,1 0 0,0-1 1,1 1-1,9 20 1,-3-13 9,1 0 0,0 0-1,2-2 1,0 1 0,1-2 0,1 0 0,0 0 0,2-1 0,-1-1 0,27 17 0,-15-14 24,0-1 0,1-2 0,0-1 0,1-1 0,1-2 0,51 12 0,316 47 47,-238-46-53,-19-1-11,169 25 13,1-21-6,150-32-8,-1-23-2,-280 16 0,1718-141-163,-777 87 138,-629 44-76,184-1 71,1 51 322,-505-12-266,1-8-1,182-14 0,-284 0-24,437-28 15,-387 25-10,135-29 0,115-44 8,-263 56-13,457-106-7,149 36 41,-339 54-45,105-23 2,113-15-12,151-29 53,-12-53 0,264-154-26,-945 298 56,-2-3 1,-1-1 0,-1-3 0,0-1-1,66-52 1,-15-3 112,151-162-1,-234 227-90,-2-1 0,0 0 0,-1 0 0,-1-1-1,-1 0 1,14-33 0,-19 35-12,0 0 0,-1 0 0,-1 0 0,0 0 0,-1 0 0,-1-1 0,-1 1 0,0-1 0,-3-18 0,-1 8-42,-1 0-1,-1 1 0,-2 0 1,0 0-1,-2 0 1,-1 1-1,-1 1 1,-1 0-1,-1 1 0,-22-29 1,22 34-85,-1 1 0,-1 0 0,-1 1 0,0 1 0,-1 0 0,-1 1 0,0 2 0,-1 0 0,0 0 0,-1 2 0,0 1 0,-37-12 0,-28 3-111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560"/>
    </inkml:context>
    <inkml:brush xml:id="br0">
      <inkml:brushProperty name="width" value="0.05" units="cm"/>
      <inkml:brushProperty name="height" value="0.05" units="cm"/>
    </inkml:brush>
  </inkml:definitions>
  <inkml:trace contextRef="#ctx0" brushRef="#br0">33 0 18956,'-6'25'1880,"-4"8"-1239,0-2-289,4 4 672,5-2-216,4-5-640,4-2-512,3-12-744,4-5 864,-2-13-232,-1-9-176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920"/>
    </inkml:context>
    <inkml:brush xml:id="br0">
      <inkml:brushProperty name="width" value="0.05" units="cm"/>
      <inkml:brushProperty name="height" value="0.05" units="cm"/>
    </inkml:brush>
  </inkml:definitions>
  <inkml:trace contextRef="#ctx0" brushRef="#br0">97 115 19836,'-10'12'893,"2"-4"-308,0 1 0,1 1 0,0-1 0,1 1 0,-9 18 0,14-26-563,0 0-1,0 0 1,1 0-1,-1 0 0,1 1 1,0-1-1,0 0 1,-1 0-1,1 0 1,1 0-1,-1 1 0,0-1 1,0 0-1,1 0 1,-1 0-1,1 0 1,0 0-1,0 0 0,0 0 1,0 0-1,0 0 1,0 0-1,0 0 0,0-1 1,1 1-1,-1 0 1,1-1-1,-1 1 1,1-1-1,0 0 0,0 1 1,-1-1-1,1 0 1,0 0-1,0 0 1,0 0-1,3 0 0,11 5-49,0-1-1,22 5 0,-24-7 28,0 0-1,0 1 1,0 1 0,22 11-1,-32-14 3,-1 0 0,0 0 0,0 1 0,0-1 0,0 1 0,0-1 0,-1 1 0,1 0 0,-1 0 1,0 0-1,1 1 0,-2-1 0,1 0 0,0 1 0,-1-1 0,1 1 0,-1 0 0,0-1 0,0 1 0,-1 0 0,1 0 0,-1 5 0,0-6 18,0 1 1,-1-1-1,1 0 0,-1 0 0,0 0 1,0 0-1,-1 0 0,1 0 0,0 0 1,-1 0-1,0 0 0,0-1 0,1 1 1,-2-1-1,1 1 0,0-1 0,0 0 1,-1 0-1,1 0 0,-1 0 0,0 0 1,0 0-1,1-1 0,-1 0 0,-5 2 1,-2 2 15,0-2 0,0 0 0,0 0 0,-1 0 0,1-1 0,-19 0-1,23-1-126,0-1 0,0 0 0,0-1 0,0 1 0,0-1 0,0 0 0,0-1 0,0 1 0,0-1 0,1 0 0,-1-1-1,1 1 1,0-1 0,-1 0 0,1-1 0,0 1 0,1-1 0,-1 0 0,-5-6 0,-8-20-343</inkml:trace>
  <inkml:trace contextRef="#ctx0" brushRef="#br0" timeOffset="1">36 102 18380,'16'-11'2136,"4"-4"-1191,3-1-369,9 4 1184,2-3-376,3 5-567,3 4-393,-1 4-1064,-4 2 311,-10-3 217,-2-2-176,-7-2-112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3.888"/>
    </inkml:context>
    <inkml:brush xml:id="br0">
      <inkml:brushProperty name="width" value="0.05" units="cm"/>
      <inkml:brushProperty name="height" value="0.05" units="cm"/>
    </inkml:brush>
  </inkml:definitions>
  <inkml:trace contextRef="#ctx0" brushRef="#br0">1 0 19084,'0'7'2209,"0"1"-1521,1 3-344,2 5 1896,4 4-1552,0 4-199,6 2-329,5 1-104,0-2-144,4-1-113,-1-8-335,2-6-232,1-7-560,-1-3 96,0-13 736,-1-4-289,1-9-127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4.305"/>
    </inkml:context>
    <inkml:brush xml:id="br0">
      <inkml:brushProperty name="width" value="0.05" units="cm"/>
      <inkml:brushProperty name="height" value="0.05" units="cm"/>
    </inkml:brush>
  </inkml:definitions>
  <inkml:trace contextRef="#ctx0" brushRef="#br0">297 1 18028,'-6'13'1952,"-7"5"-1320,-8 11-216,-4 4 1105,-2 10-657,-3 1-168,0 5-232,1 3-48,2 4-112,1-2-88,6-2-448,0-2-456,6-10 600,5-8-96,9-18-96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7.526"/>
    </inkml:context>
    <inkml:brush xml:id="br0">
      <inkml:brushProperty name="width" value="0.05" units="cm"/>
      <inkml:brushProperty name="height" value="0.05" units="cm"/>
    </inkml:brush>
  </inkml:definitions>
  <inkml:trace contextRef="#ctx0" brushRef="#br0">1 18 15683,'2'2'9523,"11"2"-7578,142-26-882,-153 22-1108,20-1-1724,-32 3 85,-6-2 877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8.400"/>
    </inkml:context>
    <inkml:brush xml:id="br0">
      <inkml:brushProperty name="width" value="0.05" units="cm"/>
      <inkml:brushProperty name="height" value="0.05" units="cm"/>
    </inkml:brush>
  </inkml:definitions>
  <inkml:trace contextRef="#ctx0" brushRef="#br0">95 78 17220,'10'-8'560,"0"0"1,0 0-1,1 1 1,-1 0 0,2 1-1,-1 1 1,1-1-1,0 2 1,0 0 0,0 0-1,0 1 1,1 1-1,22-3 1,-33 5-533,1 0 0,-1 0 1,1 0-1,-1 0 0,1 0 0,-1 0 0,1 1 1,-1-1-1,0 1 0,1 0 0,-1-1 0,1 1 0,-1 0 1,0 1-1,0-1 0,0 0 0,0 1 0,0-1 1,0 1-1,0-1 0,0 1 0,0 0 0,-1 0 1,1 0-1,-1 0 0,1 0 0,-1 0 0,0 0 0,0 0 1,0 1-1,0-1 0,0 1 0,-1-1 0,1 0 1,-1 1-1,1-1 0,-1 1 0,0-1 0,0 1 1,0-1-1,0 1 0,0-1 0,-2 4 0,-1 7-15,0 1 0,-2-1 0,0-1 1,0 1-1,-1-1 0,0 0 0,-15 21 0,-66 74-71,75-94 53,-73 74-105,14-16-12,65-66 102,2 1 0,-1 0 0,-6 11 1,10-16 15,1 0 1,-1 0 0,0-1 0,1 1 0,-1 0 0,1 0 0,0 0 0,-1 0-1,1 0 1,0-1 0,0 1 0,-1 0 0,1 0 0,0 0 0,0 0 0,0 0-1,0 0 1,0 0 0,0 0 0,0 0 0,1 0 0,-1 0 0,0 0 0,0-1-1,1 1 1,-1 0 0,1 0 0,-1 0 0,0 0 0,1-1 0,0 1 0,-1 0-1,1 0 1,-1-1 0,1 1 0,0 0 0,0-1 0,-1 1 0,3 0 0,2 1-9,1 0 1,0 0 0,0-1 0,1 0 0,-1 0 0,0-1-1,10 0 1,49-5-317,-48 3 113,131-24-1221,-102 15 1092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8.808"/>
    </inkml:context>
    <inkml:brush xml:id="br0">
      <inkml:brushProperty name="width" value="0.05" units="cm"/>
      <inkml:brushProperty name="height" value="0.05" units="cm"/>
    </inkml:brush>
  </inkml:definitions>
  <inkml:trace contextRef="#ctx0" brushRef="#br0">169 0 19284,'-21'21'1267,"-29"34"0,44-47-1075,0 0 0,0 1 1,1-1-1,0 1 1,0 1-1,1-1 1,-6 20-1,10-27-193,-1-1 0,1 1 0,-1 0 0,1-1 0,0 1 1,0 0-1,-1-1 0,1 1 0,0 0 0,0 0 0,1-1 0,-1 1 0,0 0 0,0-1 1,1 1-1,-1 0 0,1-1 0,0 1 0,-1-1 0,1 1 0,0-1 0,0 1 0,0-1 0,0 0 1,0 1-1,0-1 0,1 0 0,-1 0 0,0 0 0,1 0 0,-1 0 0,0 0 0,1 0 0,-1 0 1,1 0-1,0-1 0,-1 1 0,1-1 0,-1 1 0,1-1 0,0 0 0,1 1 0,40 4-147,-23-3 118,1 1 0,31 9 0,-47-10 38,0-1 1,-1 1-1,1 0 1,-1 0 0,0 0-1,1 1 1,-1-1 0,0 1-1,0 0 1,-1 1-1,1-1 1,-1 0 0,0 1-1,1 0 1,-2 0 0,4 5-1,-5-7 10,1 1 0,-1 0-1,0-1 1,0 1 0,-1 0-1,1 0 1,-1 0 0,1 0-1,-1 0 1,0-1-1,0 1 1,0 0 0,0 0-1,-1 0 1,1 0 0,-1 0-1,-1 3 1,0-1 54,0 0 1,0-1-1,-1 1 1,0 0-1,0-1 0,0 0 1,-1 1-1,-6 5 0,1-1 113,-1-2 0,1 0 0,-1 0 0,-1-1 0,1 0 0,-1 0 0,-18 6 0,21-10-215,1 0 1,0 0 0,-1-1-1,1 0 1,-1 0-1,0 0 1,1-1 0,-1-1-1,-14-1 1,18 1-35,1 0-1,-1 0 1,1 0 0,-1-1-1,1 1 1,0-1-1,0 0 1,0 0 0,0 0-1,0 0 1,0-1 0,1 1-1,-1-1 1,1 1 0,0-1-1,-1 0 1,1 0 0,0 0-1,1 0 1,-1-1 0,1 1-1,-3-7 1,-6-31-424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9.225"/>
    </inkml:context>
    <inkml:brush xml:id="br0">
      <inkml:brushProperty name="width" value="0.05" units="cm"/>
      <inkml:brushProperty name="height" value="0.05" units="cm"/>
    </inkml:brush>
  </inkml:definitions>
  <inkml:trace contextRef="#ctx0" brushRef="#br0">0 25 21061,'6'0'1848,"8"0"-1320,2 0-224,6 0 704,3-1-488,7-1-1104,4 1-512,2-5 872,3 0-224,-3-2-216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9.616"/>
    </inkml:context>
    <inkml:brush xml:id="br0">
      <inkml:brushProperty name="width" value="0.05" units="cm"/>
      <inkml:brushProperty name="height" value="0.05" units="cm"/>
    </inkml:brush>
  </inkml:definitions>
  <inkml:trace contextRef="#ctx0" brushRef="#br0">155 0 16347,'-11'21'1181,"-24"34"0,-5 8-124,27-37-475,0 2 1,-12 41-1,20-54-444,1 1 0,1-1 0,1 1 0,0 0-1,1 0 1,1 20 0,0-34-111,0 1-1,0-1 1,0 1-1,0-1 1,1 1-1,-1-1 1,1 1-1,0-1 1,0 0-1,0 1 1,0-1-1,0 0 1,0 0-1,0 0 1,1 0-1,-1 0 1,1 0 0,0 0-1,-1 0 1,1-1-1,0 1 1,0 0-1,0-1 1,0 0-1,0 1 1,1-1-1,-1 0 1,0 0-1,0-1 1,1 1-1,-1 0 1,1-1-1,-1 1 1,4-1-1,-1 0 40,1 0-1,-1-1 0,0 1 0,0-1 0,0-1 0,0 1 1,0-1-1,0 1 0,0-2 0,0 1 0,-1 0 1,1-1-1,-1 0 0,0 0 0,6-6 0,0-1 99,0-1-1,-1 0 0,-1 0 0,0-1 1,0 0-1,-2 0 0,1-1 1,-1 0-1,-1 0 0,-1-1 1,0 0-1,0 1 0,-1-1 1,-1 0-1,0 0 0,-1-1 0,-1 1 1,0 0-1,-1 0 0,-1-1 1,-3-16-1,3 27-159,1 0-1,-1 0 1,0 0 0,1 0-1,-2 0 1,1 1 0,0-1-1,-1 1 1,0 0 0,1-1-1,-1 1 1,0 1 0,-1-1 0,1 0-1,-1 1 1,1-1 0,-1 1-1,0 0 1,1 0 0,-1 1-1,-7-3 1,7 3-142,1 1 0,-1-1 1,1 1-1,-1 0 0,1 0 0,-1 0 0,1 0 1,-1 0-1,1 1 0,0 0 0,-1-1 0,1 1 1,0 1-1,-1-1 0,1 0 0,0 1 0,0 0 1,0-1-1,0 1 0,0 0 0,1 1 1,-1-1-1,0 0 0,1 1 0,0 0 0,-4 4 1,5-2-589</inkml:trace>
  <inkml:trace contextRef="#ctx0" brushRef="#br0" timeOffset="1">649 63 21637,'0'3'188,"1"0"1,-1 0-1,0 0 1,0 0 0,-1 0-1,1 0 1,-1 0 0,1 0-1,-1 0 1,0-1-1,0 1 1,-2 3 0,-20 32 332,10-17 200,-1 2-251,-44 84 468,52-96-917,1 1 0,1 1 1,0-1-1,1 1 1,0 0-1,1-1 0,-1 15 1,3-25-23,-1 0-1,2 1 1,-1-1 0,0 0 0,0 0-1,1 0 1,-1 0 0,1 0 0,-1 0-1,1 0 1,0 0 0,0 0 0,0 0-1,0-1 1,0 1 0,0 0 0,1 0-1,-1-1 1,1 1 0,-1-1 0,1 0-1,-1 1 1,1-1 0,0 0 0,0 0-1,-1 0 1,1 0 0,0 0 0,0 0-1,0 0 1,0-1 0,0 1 0,0-1-1,0 0 1,0 1 0,1-1 0,-1 0-1,3 0 1,4-1-143,0 1 1,0-1-1,0 0 0,0-1 1,0 0-1,-1-1 0,1 0 1,8-4-1,-8 3-5,-1 0 0,0-1 0,0-1 0,0 1 0,0-1 0,-1 0 0,0-1 0,0 0 1,-1 0-1,0 0 0,0-1 0,7-13 0,13-30-454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0.006"/>
    </inkml:context>
    <inkml:brush xml:id="br0">
      <inkml:brushProperty name="width" value="0.05" units="cm"/>
      <inkml:brushProperty name="height" value="0.05" units="cm"/>
    </inkml:brush>
  </inkml:definitions>
  <inkml:trace contextRef="#ctx0" brushRef="#br0">2 27 20724,'-1'-5'2857,"2"3"-2641,3 2 1568,-1 0-1712,3-2 209,-13-4-337,0-5-153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59.689"/>
    </inkml:context>
    <inkml:brush xml:id="br0">
      <inkml:brushProperty name="width" value="0.05" units="cm"/>
      <inkml:brushProperty name="height" value="0.05" units="cm"/>
    </inkml:brush>
  </inkml:definitions>
  <inkml:trace contextRef="#ctx0" brushRef="#br0">848 160 9986,'-16'-10'314,"0"2"-1,-1 0 1,0 1-1,-1 0 1,0 2-1,0 0 1,0 1-1,0 0 1,-1 2 0,1 0-1,-1 1 1,1 1-1,-1 1 1,1 1-1,-1 0 1,1 1-1,-32 11 1,29-7-245,0 1 0,1 1 0,0 0 0,0 2 0,2 1 0,-1 0 0,1 1 0,1 1 0,0 0 0,1 2 0,1 0 0,1 0 0,0 2 0,-19 30 0,-2 18 90,3 1 1,2 1-1,4 1 0,3 2 1,-18 92-1,33-119-104,1-1 0,2 1 0,2 0 0,2 0 0,6 62 1,-2-81-23,1 0 1,1 0-1,1 0 1,1-1 0,2 1-1,0-2 1,1 1-1,2-1 1,0-1 0,26 36-1,-28-47-8,0 0-1,0 0 1,1-1 0,0-1-1,1 1 1,0-2 0,1 0-1,0 0 1,13 5-1,-6-5 22,-1-1-1,1-1 0,0 0 0,1-2 1,38 4-1,-21-7 68,1-1 0,0-2 0,0-1 0,-1-3 0,0-1 0,56-18 0,-56 12 42,0-1 1,-2-3-1,0-1 1,0-1-1,-2-2 1,-1-2-1,50-43 1,-48 34 2,-1-2 0,-2-1 0,-2-2 0,-1-1 0,-2-1-1,27-50 1,-37 55-78,-2 0 0,-1-1 0,-1-1 0,-2 0 0,-2-1 0,-1 1 0,-2-2 0,-2 1 0,-1-1 0,-3-59 0,-2 70-40,-1 1 0,-1 0 0,-1 0 1,-1 0-1,-2 0 0,0 1 0,-2 1 0,-1-1 0,0 2 0,-2-1 0,-1 2 1,-1 0-1,0 0 0,-2 1 0,-34-32 0,25 31-224,0 2 0,-2 1 0,-1 1-1,0 1 1,-1 1 0,0 2 0,-2 1 0,1 2 0,-2 1-1,-50-10 1,62 15-182,10-5-123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3.759"/>
    </inkml:context>
    <inkml:brush xml:id="br0">
      <inkml:brushProperty name="width" value="0.05" units="cm"/>
      <inkml:brushProperty name="height" value="0.05" units="cm"/>
    </inkml:brush>
  </inkml:definitions>
  <inkml:trace contextRef="#ctx0" brushRef="#br0">0 3 15675,'3'6'2337,"6"-2"-1297,10-2-432,2-4 2161,5-2-1737,4 1-200,3 2-304,1-4-168,-4 5-248,-1 0-112,-6 3-312,-3 1-264,-9 2-584,-3-2 952,-11-2-184,-3-1-152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4.192"/>
    </inkml:context>
    <inkml:brush xml:id="br0">
      <inkml:brushProperty name="width" value="0.05" units="cm"/>
      <inkml:brushProperty name="height" value="0.05" units="cm"/>
    </inkml:brush>
  </inkml:definitions>
  <inkml:trace contextRef="#ctx0" brushRef="#br0">1 43 16195,'3'7'2249,"20"-5"-1105,2-2-464,11-4 1817,2-5-1121,6 0-464,3-1-368,1 2-1056,-1-1-560,-13 6 880,-5 3-208,-12 2-184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4.553"/>
    </inkml:context>
    <inkml:brush xml:id="br0">
      <inkml:brushProperty name="width" value="0.05" units="cm"/>
      <inkml:brushProperty name="height" value="0.05" units="cm"/>
    </inkml:brush>
  </inkml:definitions>
  <inkml:trace contextRef="#ctx0" brushRef="#br0">46 0 12923,'72'8'4628,"2"-1"-571,-67-6-3805,0 1 0,0 0 0,0 0 0,-1 1-1,1 0 1,-1 0 0,0 0 0,8 6-1,-11-7-191,-1 0-1,1 0 0,-1 1 0,0-1 1,1 1-1,-1 0 0,0-1 0,-1 1 0,1 0 1,0 0-1,-1 0 0,0 1 0,1-1 1,0 5-1,-1-2-8,0 1 1,-1-1 0,1 1-1,-1-1 1,0 0 0,-1 1-1,-1 7 1,-3 4-3,0 0 0,-1 0 0,0-1 0,-14 24 0,7-15-57,-3 0-1,0-1 1,-30 36 0,37-50 37,-1-1 1,-1 0 0,1 0 0,-2-1 0,1-1-1,-1 0 1,-1 0 0,1-1 0,-19 7-1,6-6-13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3.435"/>
    </inkml:context>
    <inkml:brush xml:id="br0">
      <inkml:brushProperty name="width" value="0.05" units="cm"/>
      <inkml:brushProperty name="height" value="0.05" units="cm"/>
    </inkml:brush>
  </inkml:definitions>
  <inkml:trace contextRef="#ctx0" brushRef="#br0">1 35 16628,'10'-5'1840,"13"1"-984,7 0-336,13-1 969,11 1-409,8 0-224,0 1-168,-2 0-576,-4 0-232,-9 3-496,-5 0-224,-16 0 1208,-14 0-560,-14 2-640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3.843"/>
    </inkml:context>
    <inkml:brush xml:id="br0">
      <inkml:brushProperty name="width" value="0.05" units="cm"/>
      <inkml:brushProperty name="height" value="0.05" units="cm"/>
    </inkml:brush>
  </inkml:definitions>
  <inkml:trace contextRef="#ctx0" brushRef="#br0">1 33 15051,'0'7'1953,"13"-1"-865,7-5-408,13-2 1552,8-2-951,10-1-321,2 0-168,4-2-680,-1 0-408,-5 2-784,-5-1-1193,-11 1 1817,-7 0-336,-5-2-344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4.263"/>
    </inkml:context>
    <inkml:brush xml:id="br0">
      <inkml:brushProperty name="width" value="0.05" units="cm"/>
      <inkml:brushProperty name="height" value="0.05" units="cm"/>
    </inkml:brush>
  </inkml:definitions>
  <inkml:trace contextRef="#ctx0" brushRef="#br0">41 3 19940,'9'-1'306,"1"0"-1,0 0 1,0 1-1,0 0 1,0 1-1,0 0 0,-1 1 1,1 0-1,0 1 1,-1 0-1,17 7 1,-22-8-297,0 0 1,0 0-1,-1 1 0,1 0 1,-1 0-1,1 0 1,-1 0-1,0 0 1,0 0-1,0 1 1,-1 0-1,1-1 1,-1 1-1,0 0 0,0 0 1,0 0-1,-1 1 1,1-1-1,-1 0 1,0 1-1,0-1 1,-1 0-1,1 1 1,-1-1-1,0 1 0,0-1 1,-1 1-1,0 4 1,-2 4 2,0 0 0,0 0 0,-1-1 0,-1 0 0,-12 23 0,-39 57 140,48-79-130,-20 29 37,-70 100-1323,94-137 1004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6.366"/>
    </inkml:context>
    <inkml:brush xml:id="br0">
      <inkml:brushProperty name="width" value="0.05" units="cm"/>
      <inkml:brushProperty name="height" value="0.05" units="cm"/>
    </inkml:brush>
  </inkml:definitions>
  <inkml:trace contextRef="#ctx0" brushRef="#br0">330 57 14603,'0'-2'165,"0"1"-1,0-1 1,0 1 0,-1 0-1,1-1 1,0 1 0,-1 0-1,1 0 1,-1-1-1,1 1 1,-1 0 0,0 0-1,0 0 1,1-1 0,-1 1-1,0 0 1,0 0 0,0 0-1,0 0 1,0 1-1,0-1 1,0 0 0,0 0-1,-1 1 1,1-1 0,0 0-1,0 1 1,-1 0 0,1-1-1,0 1 1,-1-1-1,1 1 1,0 0 0,-2 0-1,-6-2 358,0 1-1,-1 1 1,-16 0-1,15 1-466,1 0-1,0 1 0,-1 0 1,1 1-1,0 0 0,0 1 0,1 0 1,-1 1-1,1 0 0,0 0 1,0 1-1,1 0 0,-1 0 0,1 1 1,1 0-1,-11 12 0,9-8-14,1-1-1,0 1 0,1 1 1,0 0-1,1 0 1,0 0-1,1 0 0,1 1 1,0 0-1,0 0 1,1 0-1,-2 19 0,5-27-9,0 1-1,0 0 0,0-1 0,0 1 1,1-1-1,0 1 0,0-1 0,1 0 1,-1 1-1,1-1 0,4 8 0,-4-10-1,0 0-1,0 0 0,0-1 1,1 1-1,-1 0 0,1-1 1,-1 1-1,1-1 1,0 0-1,0 0 0,0 0 1,0 0-1,0-1 0,1 1 1,-1-1-1,0 0 1,1 0-1,6 2 0,-1-3 61,1 1-1,-1-1 1,1-1-1,-1 0 1,1 0 0,-1-1-1,0 0 1,0 0-1,0-1 1,0 0-1,0-1 1,0 0-1,-1 0 1,14-11-1,-2 2 188,-1-2 0,0 0 0,-1-1 0,27-32 0,-36 37-144,0-1 0,-1 0 0,-1 0 0,0-1 1,0 0-1,-1 0 0,-1 0 0,5-21 0,-9 30-146,0-1 0,0 0 0,-1 1 0,1-1 0,-1 0 0,0 1 1,-1-1-1,1 0 0,-1 0 0,0 1 0,0-1 0,-3-6 0,2 7-97,0 1 1,0 0 0,0 0 0,0 0 0,-1 0-1,1 0 1,-1 1 0,0-1 0,0 1 0,0 0-1,0-1 1,0 1 0,0 1 0,-1-1-1,1 0 1,-1 1 0,1 0 0,-5-1 0,4 1 5,0 0 1,-1 0 0,1 0 0,-1 1 0,1 0-1,0 0 1,-1 0 0,-4 1 0,-14 5-525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6.778"/>
    </inkml:context>
    <inkml:brush xml:id="br0">
      <inkml:brushProperty name="width" value="0.05" units="cm"/>
      <inkml:brushProperty name="height" value="0.05" units="cm"/>
    </inkml:brush>
  </inkml:definitions>
  <inkml:trace contextRef="#ctx0" brushRef="#br0">97 0 21085,'-9'35'1632,"-4"5"-1272,-3 3-192,2 6 560,-2-1-264,5-3-416,2-2-248,4-12-400,2-5-136,3-11-200,1-7-193,5-9 625,2-9-264,2-12 104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7.231"/>
    </inkml:context>
    <inkml:brush xml:id="br0">
      <inkml:brushProperty name="width" value="0.05" units="cm"/>
      <inkml:brushProperty name="height" value="0.05" units="cm"/>
    </inkml:brush>
  </inkml:definitions>
  <inkml:trace contextRef="#ctx0" brushRef="#br0">154 1 18324,'-3'1'277,"1"0"0,-1 0 0,1 0 1,0 0-1,-1 1 0,1-1 0,0 1 0,0-1 1,0 1-1,-2 2 0,-2 1 205,-40 35 2210,42-36-2619,1 0 1,0 0 0,-1 0 0,2 1-1,-1-1 1,0 1 0,1 0 0,0 0-1,-2 5 1,4-8-70,-1-1-1,1 1 1,0-1 0,0 0-1,0 1 1,0-1 0,0 1-1,1-1 1,-1 0 0,0 1-1,1-1 1,-1 0 0,1 1-1,-1-1 1,1 0-1,0 0 1,-1 1 0,1-1-1,0 0 1,0 0 0,0 0-1,0 0 1,0 0 0,0 0-1,0 0 1,0-1 0,0 1-1,0 0 1,1 0 0,-1-1-1,0 1 1,1-1 0,-1 1-1,3 0 1,6 2 3,1 0 1,0-1-1,16 2 0,-13-2 7,2 0-5,-1 1-1,0 1 1,0 0 0,0 1 0,22 10 0,-34-13-10,-1-1 1,1 0-1,0 1 0,-1 0 1,1 0-1,-1 0 1,0 0-1,0 0 0,1 0 1,-1 1-1,-1-1 0,1 1 1,0-1-1,-1 1 1,1 0-1,-1-1 0,0 1 1,0 0-1,0 0 0,0 0 1,0 0-1,-1 0 1,1 0-1,-1 0 0,0 0 1,0 0-1,0 1 0,0-1 1,-1 0-1,1 0 1,-1 0-1,0 0 0,1 0 1,-2 0-1,0 3 0,-2 1 5,1 0-1,-1 0 0,0-1 1,-1 1-1,0-1 0,0 0 0,0 0 1,-1-1-1,1 0 0,-12 8 1,7-6-18,0-1 1,0 0-1,-1 0 1,0-1 0,0 0-1,-14 3 1,21-7-16,0 0 0,1 0 1,-1 0-1,0-1 0,0 0 0,0 0 0,1 0 0,-1 0 0,0 0 1,0-1-1,0 0 0,1 0 0,-1 0 0,0 0 0,1 0 0,-1-1 1,1 1-1,0-1 0,-1 0 0,-3-3 0,2 0 38,0 1 1,1-1-1,-1 0 0,1-1 0,0 1 1,0-1-1,1 0 0,0 0 0,0 0 1,-4-11-1,-6-26-152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7.604"/>
    </inkml:context>
    <inkml:brush xml:id="br0">
      <inkml:brushProperty name="width" value="0.05" units="cm"/>
      <inkml:brushProperty name="height" value="0.05" units="cm"/>
    </inkml:brush>
  </inkml:definitions>
  <inkml:trace contextRef="#ctx0" brushRef="#br0">0 1 18364,'17'3'2328,"2"-2"-1439,4 1-369,6-1 1480,4 1-992,1-1-175,2 2-673,-2-2-569,-2 4-1031,-4-5 1240,0 4-248,-3 2-160</inkml:trace>
  <inkml:trace contextRef="#ctx0" brushRef="#br0" timeOffset="1">512 108 17948,'0'13'2064,"-2"7"-1160,1 1-351,1 1 1135,3 4-424,4-1-408,3-4-231,9-7-353,2-5-152,5-8-312,1-3-393,-1-11-751,0-4 64,0-9 904,-2-2-272,-4 3-257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125"/>
    </inkml:context>
    <inkml:brush xml:id="br0">
      <inkml:brushProperty name="width" value="0.05" units="cm"/>
      <inkml:brushProperty name="height" value="0.05" units="cm"/>
    </inkml:brush>
  </inkml:definitions>
  <inkml:trace contextRef="#ctx0" brushRef="#br0">2 433 16227,'-2'-6'1857,"2"1"-1209,7-7-200,12-1 824,18-5-207,12-4-177,15-7-304,7-1-128,8-4-152,1-2-32,0 0-200,-4-1-168,-16 3-496,-8 1-296,-22 1 720,-9 1-160,-19 6-104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8.039"/>
    </inkml:context>
    <inkml:brush xml:id="br0">
      <inkml:brushProperty name="width" value="0.05" units="cm"/>
      <inkml:brushProperty name="height" value="0.05" units="cm"/>
    </inkml:brush>
  </inkml:definitions>
  <inkml:trace contextRef="#ctx0" brushRef="#br0">254 1 13811,'-13'15'2248,"-4"5"-927,-2 5-497,-4 8 2321,-1 5-1561,1 11-472,0 3-224,2 2-400,1 2-135,2-1-522,1-4-191,7-11-536,0-8 760,2-12-144,0-3-112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9.684"/>
    </inkml:context>
    <inkml:brush xml:id="br0">
      <inkml:brushProperty name="width" value="0.05" units="cm"/>
      <inkml:brushProperty name="height" value="0.05" units="cm"/>
    </inkml:brush>
  </inkml:definitions>
  <inkml:trace contextRef="#ctx0" brushRef="#br0">2 2 15603,'-2'-2'2233,"4"2"-1297,5 2-344,4-1 1561,6 5-953,4 0-232,6 2-400,6 1-176,4 1-200,3 0-80,3-1-232,0-4-328,-3-2-664,2-3 2088,-12-6-1080,-6-1-40,-12 0-104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0.104"/>
    </inkml:context>
    <inkml:brush xml:id="br0">
      <inkml:brushProperty name="width" value="0.05" units="cm"/>
      <inkml:brushProperty name="height" value="0.05" units="cm"/>
    </inkml:brush>
  </inkml:definitions>
  <inkml:trace contextRef="#ctx0" brushRef="#br0">0 33 13827,'0'13'2376,"4"-3"-1127,9-7-313,7-1 2257,8-1-1617,4 1-184,9-2-368,3-2-183,0-2-513,1-1-328,-5 1-1065,-1-2 745,-18-6 96,-6-3-184,-10-1-144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0.889"/>
    </inkml:context>
    <inkml:brush xml:id="br0">
      <inkml:brushProperty name="width" value="0.05" units="cm"/>
      <inkml:brushProperty name="height" value="0.05" units="cm"/>
    </inkml:brush>
  </inkml:definitions>
  <inkml:trace contextRef="#ctx0" brushRef="#br0">3 3 21813,'-3'-3'1744,"3"6"-1256,5 3-208,3 2 656,4 2-263,5 0-241,4 2-136,2-2-144,2-2-88,1-3-352,1-1-296,0-4-609,2 0-271,-5-7 1064,0-5-264,-1-5-296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1.324"/>
    </inkml:context>
    <inkml:brush xml:id="br0">
      <inkml:brushProperty name="width" value="0.05" units="cm"/>
      <inkml:brushProperty name="height" value="0.05" units="cm"/>
    </inkml:brush>
  </inkml:definitions>
  <inkml:trace contextRef="#ctx0" brushRef="#br0">288 1 17764,'-13'17'2240,"-2"3"-1376,-13 8-279,0 5 1271,-2 10-704,-5 3-184,7 4-367,0 2-177,5-2-224,5 0-200,5-4-480,3-6-345,4-7 1209,2-4-512,-1-5-120,1-4-64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1.760"/>
    </inkml:context>
    <inkml:brush xml:id="br0">
      <inkml:brushProperty name="width" value="0.05" units="cm"/>
      <inkml:brushProperty name="height" value="0.05" units="cm"/>
    </inkml:brush>
  </inkml:definitions>
  <inkml:trace contextRef="#ctx0" brushRef="#br0">36 18 20148,'-7'-5'1985,"11"5"-1265,5 0-304,8 0 1168,5 0-623,6-1-417,5 1-152,7-1-296,3-2-168,0 0-312,-1 0-160,-12 2-537,-6 1-255,-15 0 928,-22 1-1088</inkml:trace>
  <inkml:trace contextRef="#ctx0" brushRef="#br0" timeOffset="1">5 120 14779,'-5'14'2033,"12"-3"-825,6-3-424,12-3 1577,0-2-705,10-1-408,2-2-224,2 0-359,0-2-225,-6-1-776,-2-1-473,-7 0 689,-5 1-152,-10 1-112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132"/>
    </inkml:context>
    <inkml:brush xml:id="br0">
      <inkml:brushProperty name="width" value="0.05" units="cm"/>
      <inkml:brushProperty name="height" value="0.05" units="cm"/>
    </inkml:brush>
  </inkml:definitions>
  <inkml:trace contextRef="#ctx0" brushRef="#br0">130 110 13339,'-7'-9'862,"-1"2"-1,-15-13 1,18 16-461,0 0 0,-1-1 0,1 1 0,0-1 0,1 0 0,0-1 0,-1 1 0,2-1 0,-1 0 0,-3-7 0,7 12-350,-1 1 0,1 0 1,0 0-1,0 0 0,0-1 0,0 1 1,0 0-1,0-1 0,0 1 0,0 0 0,0 0 1,0-1-1,0 1 0,0 0 0,0 0 1,0-1-1,0 1 0,0 0 0,0 0 0,1-1 1,-1 1-1,0 0 0,0 0 0,0-1 1,0 1-1,0 0 0,0 0 0,1 0 0,-1-1 1,0 1-1,0 0 0,0 0 0,1 0 1,-1 0-1,12-3 983,14 6 3,-17-1-955,-1 1 1,0-1 0,0 2 0,0-1 0,-1 1 0,1 0 0,-1 0 0,0 1 0,0 0 0,0 1 0,9 9 0,-13-12-80,-1 0 0,0-1 0,0 1 1,-1 0-1,1 0 0,-1 0 0,1 0 1,-1 0-1,0 0 0,0 0 0,0 1 0,0-1 1,-1 0-1,1 1 0,-1-1 0,0 0 1,0 1-1,0-1 0,-1 0 0,1 1 0,-1-1 1,0 0-1,1 1 0,-2-1 0,1 0 1,0 0-1,0 0 0,-1 0 0,0 0 0,0 0 1,0-1-1,-3 5 0,-6 5 10,0 0 1,-1-1-1,-1 0 1,-17 11-1,20-15-5,0 0 0,0 1-1,0 0 1,1 0 0,1 1 0,-1 0 0,1 1 0,-12 19-1,19-27-22,0-1-1,0 1 0,0 0 0,1-1 0,-1 1 0,0 0 0,1 0 1,-1 0-1,1 0 0,0-1 0,0 1 0,-1 0 0,1 0 0,0 0 1,1 0-1,-1 0 0,0 0 0,1 0 0,-1 0 0,1-1 0,-1 1 0,1 0 1,0 0-1,0 0 0,0-1 0,0 1 0,0-1 0,0 1 0,0-1 1,0 1-1,1-1 0,1 2 0,0-1-113,1 0 1,-1 0-1,1 0 0,-1 0 1,1-1-1,0 0 0,-1 0 1,1 0-1,0 0 0,0-1 1,0 1-1,0-1 1,0 0-1,0 0 0,4-1 1,10-2-184,-1-1 0,33-13 1,2-3-333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536"/>
    </inkml:context>
    <inkml:brush xml:id="br0">
      <inkml:brushProperty name="width" value="0.05" units="cm"/>
      <inkml:brushProperty name="height" value="0.05" units="cm"/>
    </inkml:brush>
  </inkml:definitions>
  <inkml:trace contextRef="#ctx0" brushRef="#br0">191 8 19836,'-3'-2'160,"-1"1"0,0 0 0,0 0-1,0 0 1,0 1 0,0-1 0,0 1-1,0 0 1,0 0 0,0 0 0,0 1 0,0-1-1,0 1 1,0 0 0,1 0 0,-1 1-1,0-1 1,-5 4 0,-1 0 60,-1 1 0,1 0 1,0 1-1,-17 15 0,22-17-207,1-1 0,-1 1 0,1 0 0,1 0 0,-1 0 0,1 0 0,0 1 0,0-1 0,-3 9 0,5-12-10,1 0 1,-1 0 0,0 1 0,1-1-1,0 0 1,0 1 0,-1-1-1,1 0 1,1 1 0,-1-1 0,0 0-1,0 1 1,1-1 0,0 0-1,-1 0 1,1 1 0,0-1 0,0 0-1,0 0 1,0 0 0,0 0 0,1 0-1,-1 0 1,1 0 0,-1-1-1,1 1 1,0 0 0,2 1 0,2 1 60,0-1 0,0 1 1,1-1-1,-1-1 0,1 1 1,0-1-1,0 0 0,0-1 1,0 0-1,0 0 0,0 0 1,0-1-1,0 0 1,0 0-1,0-1 0,0 0 1,0 0-1,9-3 0,-8 2 67,0-1-1,0 1 1,0-1-1,0-1 1,-1 1-1,1-1 1,-1-1-1,0 1 0,0-1 1,-1-1-1,1 1 1,-1-1-1,0 0 1,-1 0-1,7-9 1,-11 13-120,1-1 0,-1 1 0,1-1 0,-1 0-1,0 1 1,0-1 0,0 0 0,0 1 0,-1-1 0,1 0 0,-1 0 0,0 0 0,1 0 0,-1 0 0,-1 0 0,1 0 0,0 1 0,-1-1 0,1 0 0,-1 0 0,0 0 0,0 1 0,0-1 0,0 0 0,0 1 0,-1-1 0,1 1 0,-1-1 0,0 1 0,0 0 0,0 0 0,0 0 0,0 0 0,0 0 0,0 0 0,-1 0 0,1 1 0,-1-1 0,1 1 0,-1 0 0,1 0 0,-1 0 0,0 0 0,0 0 0,0 0 0,1 1 0,-1-1 0,0 1 0,-3 0 0,-3 0-230,1 0 1,-1 0-1,1 1 0,-1 0 1,1 1-1,-12 3 0,18-4 40,0-1 0,0 1 0,0-1 0,-1 1-1,1 0 1,0 0 0,0 0 0,0 0 0,0 0 0,1 1-1,-1-1 1,0 1 0,0-1 0,1 1 0,-1-1-1,1 1 1,0 0 0,-1 0 0,1 0 0,0 0 0,0 0-1,0 0 1,0 0 0,0 0 0,1 0 0,-1 0 0,1 0-1,-1 5 1,1-7 114,0 1-1,1 0 1,-1 0-1,0 0 1,1 0-1,-1 0 0,1 0 1,-1 0-1,1-1 1,0 1-1,-1 0 1,1 0-1,0-1 1,-1 1-1,1 0 1,0-1-1,0 1 1,-1-1-1,1 1 0,0-1 1,0 0-1,0 1 1,0-1-1,0 0 1,0 1-1,0-1 1,2 0-1,23 5-974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940"/>
    </inkml:context>
    <inkml:brush xml:id="br0">
      <inkml:brushProperty name="width" value="0.05" units="cm"/>
      <inkml:brushProperty name="height" value="0.05" units="cm"/>
    </inkml:brush>
  </inkml:definitions>
  <inkml:trace contextRef="#ctx0" brushRef="#br0">136 10 18548,'6'-9'1792,"-15"8"-844,-18 10 327,18-4-1061,1 0 0,0 0 0,0 1 0,1 0 0,0 0 0,0 1 0,-10 12 0,13-14-205,1 0 0,-1 0 0,1 0 0,0 1 0,0-1 0,0 1 0,1 0 1,0 0-1,0 0 0,0 0 0,1 0 0,-1 12 0,2-16 13,0 0 1,0 1-1,1-1 0,-1 0 0,1 1 1,0-1-1,-1 0 0,1 0 0,0 0 0,0 0 1,0 0-1,1 0 0,-1 0 0,0 0 1,1 0-1,-1 0 0,1-1 0,0 1 0,0-1 1,-1 1-1,1-1 0,0 1 0,0-1 1,0 0-1,0 0 0,1 0 0,-1 0 0,0-1 1,0 1-1,1-1 0,-1 1 0,0-1 1,3 1-1,4 0 123,0-1 0,-1 1 1,1-1-1,0-1 0,0 0 0,0 0 1,14-4-1,-9 0 138,1 0 0,-1 0 1,0-1-1,13-9 0,-23 14-230,-1-1-1,-1 0 0,1 0 1,0 0-1,0 0 0,-1 0 1,1 0-1,-1-1 0,0 1 1,1-1-1,-1 0 0,0 1 1,-1-1-1,1 0 0,0 0 1,-1-1-1,0 1 0,0 0 1,0 0-1,0 0 0,0-1 1,-1 1-1,1-1 0,-1-3 1,-1 4-41,1 0 0,-1 0 0,-1 0 0,1 0 0,0 0 0,-1 1 0,0-1 0,1 0 1,-1 1-1,0-1 0,0 1 0,-1-1 0,1 1 0,0 0 0,-1 0 0,1 0 1,-1 0-1,0 1 0,0-1 0,-2 0 0,-6-4-169,1 2 0,-1 0 1,0 0-1,-13-2 0,13 4-356,0 0 0,0 1 0,-13-1 0,21 2 379,-1 1-1,0-1 0,0 0 0,0 1 0,0 0 0,0 0 0,1 0 1,-1 0-1,0 1 0,1-1 0,-1 1 0,-3 2 0,-3 8-721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3.369"/>
    </inkml:context>
    <inkml:brush xml:id="br0">
      <inkml:brushProperty name="width" value="0.05" units="cm"/>
      <inkml:brushProperty name="height" value="0.05" units="cm"/>
    </inkml:brush>
  </inkml:definitions>
  <inkml:trace contextRef="#ctx0" brushRef="#br0">10 0 18372,'0'1'153,"0"-1"0,1 0 0,-1 0-1,0 1 1,0-1 0,1 0 0,-1 1 0,0-1 0,0 0 0,0 1 0,1-1-1,-1 1 1,0-1 0,0 0 0,0 1 0,0-1 0,0 1 0,0-1 0,0 0-1,0 1 1,0-1 0,0 1 0,0-1 0,0 0 0,0 1 0,0-1 0,0 1-1,0-1 1,-1 0 0,1 1 0,-2 23 752,2-19-597,-3 33 37,-4 112 111,8-135-439,0 0 0,0 0 0,2-1 0,0 1 0,0 0 0,2-1 0,9 24 0,-14-38-40,0 1-1,0-1 1,0 1-1,1-1 1,-1 1-1,0-1 1,0 1-1,0-1 1,0 1-1,1-1 1,-1 1 0,0-1-1,1 0 1,-1 1-1,0-1 1,1 1-1,-1-1 1,0 0-1,1 1 1,-1-1-1,1 0 1,-1 1-1,1-1 1,-1 0-1,1 0 1,-1 0-1,1 1 1,-1-1-1,1 0 1,-1 0-1,1 0 1,-1 0-1,1 0 1,-1 0-1,1 0 1,-1 0-1,1 0 1,0 0-1,0-1-29,-1 0-1,1 0 0,-1 0 1,1 0-1,-1 0 1,0 0-1,1 0 0,-1 0 1,0 0-1,0 0 1,0 0-1,0 0 1,0 0-1,0 0 0,0 0 1,0 0-1,0 0 1,0 0-1,0 0 0,-1 0 1,1-1-1,-9-16-283,-7-3-95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545"/>
    </inkml:context>
    <inkml:brush xml:id="br0">
      <inkml:brushProperty name="width" value="0.05" units="cm"/>
      <inkml:brushProperty name="height" value="0.05" units="cm"/>
    </inkml:brush>
  </inkml:definitions>
  <inkml:trace contextRef="#ctx0" brushRef="#br0">196 0 15723,'-3'1'297,"-1"0"0,0 0 0,0 0 0,0 1-1,1-1 1,-1 1 0,1 0 0,-1 0 0,1 0-1,0 1 1,-1-1 0,1 1 0,1 0-1,-1 0 1,0 0 0,-2 4 0,-3 5 173,1 0 1,1 0-1,-7 20 1,4-12-681,-7 18 242,-2 1-13,2 0-1,2 2 0,-11 48 0,23-80-24,1 0 0,0 0 0,1 14 0,0-21 2,0 0 1,0 0 0,0-1-1,0 1 1,1 0 0,-1-1 0,0 1-1,1 0 1,-1-1 0,1 1-1,0 0 1,0-1 0,0 1-1,-1-1 1,1 1 0,1-1-1,-1 0 1,0 1 0,0-1-1,0 0 1,1 0 0,-1 0-1,1 0 1,-1 0 0,3 1-1,4-1-3,0 0-1,0-1 1,0 0-1,0 0 1,0-1-1,-1 0 0,1 0 1,0-1-1,0 0 1,9-4-1,0 2 6,439-127-1408,-386 106 1180,-13 2-84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3.791"/>
    </inkml:context>
    <inkml:brush xml:id="br0">
      <inkml:brushProperty name="width" value="0.05" units="cm"/>
      <inkml:brushProperty name="height" value="0.05" units="cm"/>
    </inkml:brush>
  </inkml:definitions>
  <inkml:trace contextRef="#ctx0" brushRef="#br0">1 27 17116,'12'1'2400,"6"2"-1336,7-3-343,7-2 1423,5-2-792,3 0-135,3-2-649,2 0-480,-7 1-1185,0 2 1065,-10 3-280,-3 0-120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7.811"/>
    </inkml:context>
    <inkml:brush xml:id="br0">
      <inkml:brushProperty name="width" value="0.05" units="cm"/>
      <inkml:brushProperty name="height" value="0.05" units="cm"/>
    </inkml:brush>
  </inkml:definitions>
  <inkml:trace contextRef="#ctx0" brushRef="#br0">51 119 18324,'1'-4'278,"-1"1"0,1-1-1,0 0 1,0 0 0,1 1 0,-1-1 0,1 1-1,-1-1 1,1 1 0,0-1 0,1 1 0,-1 0-1,0 0 1,1 0 0,0 0 0,0 1 0,0-1-1,0 1 1,0 0 0,4-3 0,7-3 234,0 0 0,0 1 0,23-8 0,-30 12-427,0 1 0,1 0 0,-1 1 0,1-1 0,-1 1 0,1 1 1,0-1-1,-1 1 0,1 1 0,13 1 0,-19-1-74,1 0 0,-1-1 1,0 1-1,1 0 0,-1 0 0,0 0 0,0 1 0,0-1 1,0 0-1,0 1 0,0 0 0,0-1 0,0 1 0,-1 0 1,3 2-1,-3-1-10,0-1 1,0 1-1,0 0 1,0-1-1,0 1 1,0 0-1,-1 0 1,1 0-1,-1 0 1,0 0-1,0 0 1,0-1-1,0 1 1,0 0-1,-2 5 1,-1 4-22,-1-1 0,0 0 0,0-1 0,-1 1 0,0-1 0,-1 1 0,0-2 0,-1 1 0,-9 10 0,-14 13-83,-35 30 0,56-54 83,-38 33-75,25-24 24,1 1 0,-25 29 0,45-47 65,-1 1 1,1 0-1,0 0 1,0 0-1,0-1 1,0 1-1,0 0 0,0 1 1,0-1-1,0 0 1,0 3-1,1-4 4,0-1 1,1 1-1,-1 0 0,0 0 0,0 0 1,0 0-1,1 0 0,-1-1 0,1 1 1,-1 0-1,0 0 0,1-1 0,-1 1 1,1 0-1,0-1 0,-1 1 0,1 0 1,-1-1-1,1 1 0,0-1 0,0 1 1,-1-1-1,1 1 0,0-1 1,0 1-1,-1-1 0,1 0 0,0 0 1,0 1-1,0-1 0,1 0 0,9 3-37,0-1 1,0-1-1,0 0 0,0 0 0,0-1 0,1-1 0,11-1 1,6-3-322,43-11-1,-25 1 207,-3 0-40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8.265"/>
    </inkml:context>
    <inkml:brush xml:id="br0">
      <inkml:brushProperty name="width" value="0.05" units="cm"/>
      <inkml:brushProperty name="height" value="0.05" units="cm"/>
    </inkml:brush>
  </inkml:definitions>
  <inkml:trace contextRef="#ctx0" brushRef="#br0">182 0 19332,'3'2'373,"-1"-1"-1,0 1 1,1 0 0,-1 0-1,0 0 1,0 0 0,0 0-1,0 0 1,0 0-1,-1 1 1,1-1 0,-1 0-1,1 1 1,-1 0 0,2 4-1,11 18-91,-5-17-331,0 1 1,0-1 0,15 9-1,-12-8-34,0 0 0,16 17 0,-25-24 69,-1 1 0,1 0-1,-1 0 1,0 0-1,0 0 1,-1 0-1,1 0 1,-1 0 0,1 1-1,-1-1 1,0 1-1,0-1 1,0 1-1,-1-1 1,1 6 0,-1-4 4,-1-1 0,0 1 0,0 0 0,0-1 0,-1 1 0,1-1 0,-1 0 0,0 1 0,0-1 0,-1 0 0,1 0 0,-1 0 0,0-1 0,0 1 0,0 0 0,-4 2 0,0 1 15,0-1 0,-1 0 0,0 0 0,0-1 0,-1 0 0,-16 7 0,14-8-63,1 0-1,-2-1 1,1 0 0,0-1 0,0 0-1,-1-1 1,1 0 0,-18-2 0,21 0-71,0 0 1,0 0-1,0-1 1,0 0 0,0-1-1,1 1 1,-1-2 0,1 1-1,0-1 1,0 0 0,0 0-1,-11-10 1,-2-7-299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8.640"/>
    </inkml:context>
    <inkml:brush xml:id="br0">
      <inkml:brushProperty name="width" value="0.05" units="cm"/>
      <inkml:brushProperty name="height" value="0.05" units="cm"/>
    </inkml:brush>
  </inkml:definitions>
  <inkml:trace contextRef="#ctx0" brushRef="#br0">0 48 20852,'26'-6'2305,"-3"1"-1609,3-1-360,4 2 1393,4-1-1129,-2 5-480,2 0-1201,-2 0-1135,-2-1 1792,0-5-352,-2-8-280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9.061"/>
    </inkml:context>
    <inkml:brush xml:id="br0">
      <inkml:brushProperty name="width" value="0.05" units="cm"/>
      <inkml:brushProperty name="height" value="0.05" units="cm"/>
    </inkml:brush>
  </inkml:definitions>
  <inkml:trace contextRef="#ctx0" brushRef="#br0">187 1 16940,'-53'47'3016,"40"-36"-2570,-1 0-1,2 1 1,0 1 0,0-1-1,1 2 1,1 0-1,-11 18 1,16-22-328,1 0 0,0 0 0,0 0 0,1 0 0,1 1 0,0-1 0,-1 12 0,2-19-84,1 0-1,0 0 0,0 0 0,0 0 1,0 0-1,0 0 0,1 0 0,-1 0 1,1 0-1,0 0 0,0-1 0,0 1 1,0 0-1,1-1 0,-1 1 0,1 0 1,-1-1-1,1 0 0,0 1 0,0-1 1,0 0-1,0 0 0,0 0 0,1 0 1,-1 0-1,1-1 0,-1 1 0,1-1 1,4 3-1,1-3 36,-1 1-1,0-1 1,1 0 0,0 0 0,-1-1 0,1 0-1,-1 0 1,1-1 0,-1 0 0,1 0 0,-1-1 0,1 0-1,-1 0 1,14-7 0,-7 2 76,0 0 1,0-1-1,0-1 0,-1 0 1,0-1-1,12-12 1,-18 15-70,-1 1 0,-1-1 1,1 0-1,-1-1 1,0 1-1,-1-1 1,0 0-1,0 0 1,0-1-1,-1 1 1,2-12-1,-4 16-51,0 0-1,0 0 1,-1 0 0,0-1-1,0 1 1,0 0-1,0 0 1,-1 0 0,0 0-1,0-1 1,0 1 0,0 0-1,0 0 1,-1 1-1,0-1 1,0 0 0,0 0-1,0 1 1,0-1-1,-1 1 1,0 0 0,0 0-1,0 0 1,0 0 0,-6-5-1,3 5-23,-1-1-1,1 1 0,-1 0 1,1 0-1,-1 1 1,0 0-1,0 0 0,0 1 1,0 0-1,0 0 0,0 0 1,-1 1-1,1 0 1,0 1-1,0-1 0,-7 3 1,6-2-109,1 1 0,0 0 0,-1 0 1,1 1-1,0 0 0,0 0 0,1 0 1,-1 1-1,1 0 0,0 0 0,0 1 1,0 0-1,0 0 0,1 0 0,-6 7 1,10-10 19,0-1 1,0 0 0,0 0 0,0 1 0,1-1 0,-1 1-1,0-1 1,1 0 0,-1 1 0,0-1 0,1 1 0,0 0-1,-1-1 1,1 1 0,0-1 0,0 1 0,0 0 0,0-1-1,0 1 1,0-1 0,1 1 0,-1 0 0,0-1 0,1 1 0,-1-1-1,1 1 1,0-1 0,-1 1 0,1-1 0,0 0 0,0 1-1,0-1 1,0 0 0,0 1 0,0-1 0,0 0 0,0 0-1,1 0 1,-1 0 0,0 0 0,1-1 0,-1 1 0,1 0 0,2 0-1,16 11-793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9.467"/>
    </inkml:context>
    <inkml:brush xml:id="br0">
      <inkml:brushProperty name="width" value="0.05" units="cm"/>
      <inkml:brushProperty name="height" value="0.05" units="cm"/>
    </inkml:brush>
  </inkml:definitions>
  <inkml:trace contextRef="#ctx0" brushRef="#br0">48 413 18564,'0'1'95,"1"-1"-1,-1 0 1,0 0-1,0 0 1,1 1 0,-1-1-1,0 0 1,0 0 0,0 1-1,1-1 1,-1 0 0,0 1-1,0-1 1,0 0-1,0 1 1,0-1 0,0 0-1,0 0 1,1 1 0,-1-1-1,0 0 1,0 1-1,0-1 1,0 0 0,0 1-1,-1-1 1,1 0 0,0 1-1,0-1 1,0 0 0,0 1-1,0-1 1,0 0-1,0 1 1,-1-1 0,1 0-1,0 1 1,-6 15 1334,6-16-1182,-11 23 1357,6-11-1308,-1-1 1,2 1-1,0-1 0,0 1 0,1 0 1,-3 22-1,6-33-283,0 1 0,0-1 1,0 0-1,0 1 0,0-1 0,1 0 1,-1 1-1,0-1 0,1 0 0,-1 1 1,1-1-1,-1 0 0,1 0 0,0 1 1,-1-1-1,1 0 0,0 0 1,0 0-1,0 0 0,0 0 0,0 0 1,1 1-1,1-1-45,-1 1 1,1-1-1,0 0 1,-1 0-1,1 0 1,0-1-1,0 1 1,-1 0-1,1-1 1,4 0-1,1 0-225,0 0-1,-1-1 0,1 0 1,-1 0-1,1-1 0,-1 0 0,12-5 1,-15 6 179,-1-1 1,0 0-1,0 0 0,0 0 1,0 0-1,0 0 1,0-1-1,-1 1 0,1-1 1,2-3-1,9-19-562</inkml:trace>
  <inkml:trace contextRef="#ctx0" brushRef="#br0" timeOffset="1">121 1 20892,'-13'0'2121,"2"4"-1513,4 0-664,4 1 992,6-3-664,1 0-96,2-2-376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25.576"/>
    </inkml:context>
    <inkml:brush xml:id="br0">
      <inkml:brushProperty name="width" value="0.05" units="cm"/>
      <inkml:brushProperty name="height" value="0.05" units="cm"/>
    </inkml:brush>
  </inkml:definitions>
  <inkml:trace contextRef="#ctx0" brushRef="#br0">66 1 17404,'0'3'549,"1"1"1,-1 0-1,0 0 1,-1 0-1,1-1 0,-1 1 1,-1 6-1,-57 347 3695,56-310-4076,3-30 130,4-27 412,5-42-89,7-98-1,-15-55-655,-2 179-179,2 29 180,1 0 0,-1 1 0,1-1 0,-1 0 1,1 0-1,0 0 0,0 0 0,0 0 0,4 3 0,30 30-35,-32-33 87,1 1 1,0-1-1,0 0 0,0-1 0,0 1 0,0-1 0,1 0 1,-1 0-1,1-1 0,-1 0 0,1 0 0,-1 0 0,1 0 1,0-1-1,0 0 0,-1 0 0,1-1 0,0 0 0,-1 0 1,1 0-1,5-2 0,-4 0 22,-1 1 0,0-1 0,0 0 0,0 0 0,0-1 1,0 0-1,-1 0 0,0 0 0,0-1 0,0 0 0,0 0 0,-1 0 0,0 0 0,0-1 1,0 0-1,-1 0 0,4-8 0,-6 6-30,-4 10-15,3-2 3,-3 4-4,1 0 0,0 0 0,0 0 0,1 1 0,-1-1 0,1 1 1,0-1-1,1 1 0,-1-1 0,0 7 0,-1 7 5,-3 4-84,2 1 0,0 0 1,2 1-1,0-1 0,2 0 0,0 0 0,9 43 0,-9-64-66,-1 0 1,1 1-1,0-1 0,0 0 0,0 0 0,0 0 0,0-1 0,0 1 0,0 0 0,1 0 0,-1 0 0,3 1 0,-4-3 111,1 1 0,0-1 0,-1 0 0,1 1 0,0-1-1,-1 0 1,1 0 0,0 1 0,-1-1 0,1 0-1,0 0 1,0 0 0,-1 0 0,1 0 0,0 0 0,0 0-1,-1 0 1,1-1 0,0 1 0,0 0 0,-1 0 0,1-1-1,0 1 1,-1 0 0,1-1 0,0 1 0,-1 0-1,1-1 1,-1 1 0,1-1 0,-1 1 0,1-1 0,-1 1-1,1-1 1,-1 0 0,1 1 0,0-2 0,12-16-786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25.950"/>
    </inkml:context>
    <inkml:brush xml:id="br0">
      <inkml:brushProperty name="width" value="0.05" units="cm"/>
      <inkml:brushProperty name="height" value="0.05" units="cm"/>
    </inkml:brush>
  </inkml:definitions>
  <inkml:trace contextRef="#ctx0" brushRef="#br0">0 26 19324,'0'8'1953,"9"-3"-1073,0-2-312,5-2 832,0 0-176,2-1-295,3-1-193,-3-3-424,-1-1-336,-5-2-904,0-1 864,0-1-160,0-1-145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3.243"/>
    </inkml:context>
    <inkml:brush xml:id="br0">
      <inkml:brushProperty name="width" value="0.05" units="cm"/>
      <inkml:brushProperty name="height" value="0.05" units="cm"/>
    </inkml:brush>
  </inkml:definitions>
  <inkml:trace contextRef="#ctx0" brushRef="#br0">168 1 17172,'1'0'149,"-1"1"0,1-1 1,-1 0-1,1 1 0,-1-1 0,1 1 1,-1-1-1,1 1 0,-1-1 1,0 1-1,1-1 0,-1 1 0,1 0 1,-1-1-1,0 1 0,0-1 1,1 1-1,-1 0 0,0-1 1,0 1-1,0 0 0,0-1 0,0 1 1,0 0-1,0-1 0,0 1 1,0 0-1,0 0 0,-2 26 1759,-6 38-613,-3 0 1,-32 104-1,-62 117-927,104-284-352,0 0 0,0 1 0,0-1-1,1 0 1,-1 1 0,0-1 0,1 1 0,-1 0 0,1-1-1,0 1 1,0-1 0,1 4 0,-1-5-6,0-1 1,0 1 0,1-1 0,-1 1-1,0-1 1,1 1 0,-1-1-1,0 1 1,1-1 0,-1 1 0,1-1-1,-1 0 1,1 1 0,-1-1-1,1 0 1,-1 1 0,1-1-1,-1 0 1,1 0 0,0 1 0,20 0 232,14-7 117,-1-1 0,59-21 0,-63 18-316,0 0 1,1 3-1,57-8 0,-65 17-1370,-23-2 1301,1 0-1,-1 1 1,0-1-1,0 0 1,0 0-1,1 0 1,-1 1-1,0-1 1,0 0-1,0 1 1,0-1 0,0 0-1,1 0 1,-1 1-1,0-1 1,0 0-1,0 1 1,0-1-1,0 0 1,0 0-1,0 1 1,0-1 0,0 0-1,0 1 1,0-1-1,0 0 1,0 1-1,0-1 1,0 0-1,-1 0 1,1 1-1,0-1 1,0 0 0,0 1-1,0-1 1,0 0-1,-1 0 1,1 0-1,0 1 1,0-1-1,-1 0 1,1 0 0,0 0-1,0 1 1,-1-1-1,1 0 1,0 0-1,0 0 1,-1 0-1,1 0 1,-1 1-1,-4 3-568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4.057"/>
    </inkml:context>
    <inkml:brush xml:id="br0">
      <inkml:brushProperty name="width" value="0.05" units="cm"/>
      <inkml:brushProperty name="height" value="0.05" units="cm"/>
    </inkml:brush>
  </inkml:definitions>
  <inkml:trace contextRef="#ctx0" brushRef="#br0">104 12 18348,'10'-11'2654,"-10"11"-2603,0 0 1,0 0-1,0 0 1,0 0-1,0 0 0,0 0 1,1 0-1,-1 0 1,0 0-1,0 0 1,0 0-1,0 0 1,0 0-1,1 0 1,-1 0-1,0 0 1,0 0-1,0 0 1,0 0-1,0 1 1,0-1-1,0 0 1,0 0-1,1 0 1,-1 0-1,0 0 1,0 0-1,0 0 1,0 1-1,0-1 1,0 0-1,0 0 0,0 0 1,0 0-1,0 0 1,0 0-1,0 1 1,0-1-1,0 0 1,0 0-1,0 0 1,0 0-1,0 0 1,0 1-1,-3 25 2156,-43 114-264,28-93-1655,3 1-1,-17 88 0,31-134-265,1-1 0,-1 1-1,1 0 1,0 0 0,0-1-1,0 1 1,0 0 0,0 0 0,0 0-1,0-1 1,1 1 0,-1 0 0,1 0-1,-1-1 1,1 1 0,0 0-1,-1-1 1,1 1 0,1 1 0,-1-2-2,0-1 1,0 0-1,0 1 0,0-1 1,0 1-1,0-1 1,0 0-1,0 0 1,0 0-1,0 0 0,0 1 1,0-1-1,0 0 1,0-1-1,0 1 1,0 0-1,0 0 1,0 0-1,0-1 0,0 1 1,0 0-1,0-1 1,1 0-1,8-4 112,-1-1 0,0 1 0,0-2 0,12-10-1,53-54 166,-3-3-1,79-108 1,-147 179-469,-2 1-45,1 1-1,-1 0 0,0-1 1,0 1-1,0 0 1,0-1-1,0 0 0,0 1 1,0-1-1,0 0 0,-1 1 1,1-1-1,-1 0 0,1 0 1,-1 1-1,1-5 0,-7 13-1458,3 1 609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139"/>
    </inkml:context>
    <inkml:brush xml:id="br0">
      <inkml:brushProperty name="width" value="0.05" units="cm"/>
      <inkml:brushProperty name="height" value="0.05" units="cm"/>
    </inkml:brush>
  </inkml:definitions>
  <inkml:trace contextRef="#ctx0" brushRef="#br0">20 5 16011,'0'0'69,"0"0"-1,1-1 0,-1 1 0,0 0 0,0-1 0,1 1 0,-1 0 0,0-1 0,1 1 0,-1 0 1,0 0-1,1 0 0,-1-1 0,1 1 0,-1 0 0,0 0 0,1 0 0,-1 0 0,1-1 1,-1 1-1,1 0 0,-1 0 0,0 0 0,1 0 0,-1 0 0,1 0 0,-1 0 0,1 0 1,0 1-1,4 11 766,-6 24 583,-15 72 132,9-74-1428,2 0-1,-2 54 1,7-86-118,0-1-1,0 0 1,0 1 0,0-1 0,0 1 0,0-1-1,0 0 1,1 1 0,-1-1 0,0 0 0,1 1 0,-1-1-1,1 0 1,0 1 0,-1-1 0,1 0 0,0 0 0,0 0-1,0 0 1,0 0 0,0 0 0,0 0 0,0 0-1,1 1 1,0-1 1,0-1-1,0 0 0,-1 1 1,1-1-1,0 0 0,0 0 0,0 0 1,-1 0-1,1 0 0,0-1 1,0 1-1,0-1 0,-1 1 1,1-1-1,0 1 0,1-2 1,8-3 13,-1-1 0,1-1 1,-1 0-1,10-9 0,26-26 120,51-59 0,-30 28 93,-66 72-223,0 0 0,0 0-1,0 0 1,0-1 0,0 1 0,0 0 0,0 1-1,1-1 1,-1 0 0,0 0 0,1 0-1,-1 1 1,0-1 0,1 1 0,-1-1-1,3 1 1,-4 0-2,1 1-1,0-1 0,-1 1 1,1-1-1,0 1 1,-1-1-1,1 1 1,-1 0-1,1 0 1,-1-1-1,1 1 1,-1 0-1,1 0 1,-1-1-1,0 1 1,1 0-1,-1 0 1,0 0-1,0 0 1,0 0-1,0-1 0,0 1 1,0 0-1,0 0 1,0 0-1,0 0 1,0 1-1,0 10-54,0-1-1,1 0 1,1 1 0,0-1-1,6 19 1,-7-27 35,0-1 1,0 0 0,0 1-1,1-1 1,-1 0 0,1 1-1,-1-1 1,1 0 0,0 0-1,0 0 1,0-1 0,0 1 0,0 0-1,1-1 1,-1 0 0,0 1-1,1-1 1,-1 0 0,1 0-1,-1 0 1,1 0 0,-1-1-1,1 1 1,0-1 0,-1 0-1,1 1 1,0-1 0,0 0-1,3-1 1,7 0-7,1-1-1,16-5 1,4-1-152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4.478"/>
    </inkml:context>
    <inkml:brush xml:id="br0">
      <inkml:brushProperty name="width" value="0.05" units="cm"/>
      <inkml:brushProperty name="height" value="0.05" units="cm"/>
    </inkml:brush>
  </inkml:definitions>
  <inkml:trace contextRef="#ctx0" brushRef="#br0">12 0 19852,'-3'10'712,"0"-1"0,1 1-1,1-1 1,-1 1 0,2 0-1,-1 0 1,1 0 0,3 19-1,-1-16-481,1-1-1,0 1 0,7 18 0,-9-29-272,0 1 0,0-1 1,0 1-1,1-1 0,-1 1 0,0-1 0,1 0 1,0 0-1,-1 0 0,1 0 0,0 0 1,0 0-1,0 0 0,0-1 0,0 1 1,1-1-1,-1 0 0,0 1 0,1-1 1,2 1-1,-2-2-124,0 0 1,-1 1-1,1-1 0,-1-1 0,1 1 1,0 0-1,-1-1 0,1 1 1,-1-1-1,1 0 0,-1 0 1,1 0-1,-1 0 0,0 0 1,0 0-1,1-1 0,-1 1 1,0-1-1,0 0 0,0 0 1,2-2-1,15-17-547,3-3-209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5.961"/>
    </inkml:context>
    <inkml:brush xml:id="br0">
      <inkml:brushProperty name="width" value="0.05" units="cm"/>
      <inkml:brushProperty name="height" value="0.05" units="cm"/>
    </inkml:brush>
  </inkml:definitions>
  <inkml:trace contextRef="#ctx0" brushRef="#br0">84 38 16956,'-1'6'600,"0"0"1,-1 1 0,1-1 0,-1 0-1,0 0 1,-1 0 0,1 0 0,-5 5-1,-4 13 782,-24 69 571,31-80-1860,1 0 1,0 0-1,1 0 1,0 1-1,0 18 1,2-31-82,0 1 1,0-1 0,0 0-1,0 1 1,0-1 0,0 0-1,1 1 1,-1-1 0,0 0-1,1 1 1,-1-1 0,1 0-1,-1 0 1,1 1 0,0-1-1,-1 0 1,1 0 0,0 0-1,0 0 1,0 0 0,0 0 0,0 0-1,2 1 1,-2-1 9,1-1 0,0 0 0,-1 1-1,1-1 1,-1 0 0,1 0 0,0 0 0,-1 0 0,1 0 0,-1-1 0,1 1 0,-1 0 0,1-1-1,-1 1 1,1-1 0,2-1 0,4-2 72,-1-1 1,1 0-1,-1 0 0,0 0 0,12-13 0,-5 3-22,-1-1 0,-1-1 0,0 0 0,-1 0 0,0-1 0,-2-1 0,0 0 0,7-24 0,-16 31-30,-6 14 17,-10 13 36,7 1-62,0 0 0,-11 26 0,18-36-22,-1 1 0,1 0 0,0 0 0,1 0 0,-1 0 0,2 0 0,-1 0 0,1 1-1,0 9 1,0-16-6,0-1 0,0 0 0,0 1 0,0-1 0,0 1 0,1-1 0,-1 0 0,0 1 0,0-1 0,0 0 0,0 1 0,0-1 0,1 0 0,-1 0 0,0 1 0,0-1 0,0 0 0,1 1 0,-1-1 0,0 0 0,1 0 0,-1 0 0,0 1 0,0-1 0,1 0 0,-1 0 0,0 0 0,1 0 0,-1 1 0,0-1 0,1 0-1,-1 0 1,1 0 0,14-5 117,13-18 25,-26 21-131,56-53 218,25-20-239,-88 80-62,0 0-1,0 1 1,0-1-1,1 1 1,0 0-1,-6 13 1,1-2 28,-9 30-1,6-1 32,11-42 10,1 1 0,-1-1 0,1 0 0,0 0 0,0 0 0,0 0 0,0 0 0,1 1 0,1 4 0,-2-8 1,1-1 0,-1 1-1,0 0 1,1-1 0,-1 1-1,1 0 1,-1-1 0,1 1-1,0-1 1,-1 1 0,1-1-1,0 1 1,-1-1-1,1 1 1,0-1 0,0 1-1,-1-1 1,1 0 0,0 0-1,0 1 1,-1-1 0,1 0-1,0 0 1,0 0 0,0 0-1,0 0 1,-1 0 0,1 0-1,0 0 1,0 0-1,0 0 1,0-1 0,-1 1-1,1 0 1,0 0 0,0-1-1,-1 1 1,1-1 0,0 1-1,-1 0 1,1-1 0,0 0-1,4-1 14,-1-1 0,0 0 0,0 0 0,-1 0 0,1 0 0,3-4 0,1-4 37,-1-1 0,0 0-1,0 0 1,-1 0 0,-1-1 0,0 0 0,0 0 0,-2-1 0,0 1 0,0-1-1,-1 1 1,-1-1 0,0-24 0,-1 32 63,0 5-113,0 1 1,0 0-1,-1 0 0,1 0 1,0-1-1,0 1 0,0 0 0,0 0 1,0 0-1,0-1 0,0 1 0,0 0 1,0 0-1,0-1 0,0 1 1,0 0-1,1 0 0,-1 0 0,0-1 1,0 1-1,0 0 0,0 0 0,0 0 1,0 0-1,0-1 0,0 1 1,1 0-1,-1 0 0,0 0 0,0 0 1,0-1-1,0 1 0,1 0 0,-1 0 1,0 0-1,0 0 0,0 0 1,1 0-1,-1 0 0,0 0 0,0 0 1,0 0-1,1 0 0,-1 0 0,0 0 1,0 0-1,0 0 0,1 0 1,-1 0-1,0 0 0,0 0 0,1 0 1,6-1-21,26-7-48,-19 4-14,1 1 0,0 1-1,0 0 1,25 0 0,-39 2 71,0 0 1,0 0-1,-1 0 1,1 1-1,0-1 1,0 0-1,0 1 0,0-1 1,0 1-1,-1-1 1,1 1-1,0-1 0,0 1 1,-1-1-1,1 1 1,0 0-1,-1-1 1,1 1-1,-1 0 0,1 0 1,-1 0-1,1-1 1,-1 1-1,1 0 1,-1 0-1,0 0 0,1 0 1,-1 0-1,0 0 1,0 0-1,0-1 0,0 1 1,0 0-1,0 0 1,0 0-1,0 0 1,0 0-1,0 0 0,-1 1 1,0 7-17,-1 1 1,0-1 0,-5 10-1,3-7-10,0 5 25,-1-3 14,1 0-1,1 0 1,0 0 0,1 1-1,0 21 1,2-35 1,0 0 0,0 0-1,0 0 1,0-1 0,0 1 0,0 0 0,1 0 0,-1 0 0,0-1 0,0 1-1,1 0 1,-1 0 0,1-1 0,-1 1 0,1 0 0,-1-1 0,1 1 0,-1 0-1,1-1 1,0 1 0,-1-1 0,1 1 0,0-1 0,0 1 0,-1-1 0,2 1-1,0-1 11,0 1-1,1-1 0,-1 1 0,0-1 1,0 0-1,0 0 0,1 0 0,-1 0 0,4-1 1,3-1 39,0-1 0,0 0 0,16-7 0,-18 6-37,1-1 1,-1 0 0,0 0-1,0 0 1,0-1-1,-1 0 1,1 0 0,-2-1-1,1 1 1,-1-2 0,0 1-1,0 0 1,6-14 0,-6 8 15,0 0 0,-1-1 0,0 1 0,-1-1 0,-1 0 0,0 0 0,0-25 0,-2 34-68,0 7-7,6 13-12,-2-11 47,0-1-1,0 1 1,1 0 0,-1-1-1,1 0 1,0 0 0,0 0-1,0-1 1,0 0-1,0 0 1,1 0 0,-1 0-1,1-1 1,-1 0 0,1 0-1,-1-1 1,1 1 0,0-1-1,-1 0 1,1-1-1,-1 0 1,10-1 0,-6 0 8,1 0 0,-1-1 0,1 0 0,-1 0 0,0-1 0,0 0 1,-1-1-1,1 0 0,-1 0 0,0-1 0,-1 0 0,11-9 0,-17 13 0,1 1-1,-1 0 1,0 0-1,0-1 1,0 1-1,0-1 1,0 1-1,-1-1 1,1 1-1,0-1 1,-1 1-1,1-1 1,-1 0 0,1 1-1,-1-4 1,0 4-2,0 0 0,0 1 1,0-1-1,-1 0 0,1 1 1,0-1-1,0 0 0,-1 1 0,1-1 1,-1 1-1,1-1 0,0 0 1,-1 1-1,1-1 0,-1 1 1,0-1-1,1 1 0,-1 0 1,1-1-1,-1 1 0,0-1 1,1 1-1,-1 0 0,1 0 1,-2-1-1,-2 0-1,1 1 0,0-1 0,-1 1 0,1 0 0,-1 0 0,1 0 0,0 0 0,-1 1 0,1-1 0,0 1 0,-1 0 0,1 0 0,0 0 0,-5 2 0,-1 2 3,1 1 1,0 0 0,0 0 0,0 0-1,1 1 1,0 0 0,0 1 0,1-1-1,0 1 1,0 0 0,1 1 0,0 0-1,0 0 1,1 0 0,-4 11 0,7-15-8,-1 0 1,1 0 0,-1 0 0,2 1 0,-1-1 0,0 0 0,1 0 0,0 1-1,0-1 1,1 0 0,0 0 0,-1 1 0,2-1 0,-1 0 0,1 0 0,-1 0-1,1 0 1,1 0 0,-1-1 0,1 1 0,-1-1 0,2 1 0,-1-1 0,0 0-1,1 0 1,-1 0 0,1-1 0,0 1 0,1-1 0,4 3 0,-3-2-79,1 0 1,-1-1 0,1 0 0,-1 0-1,1-1 1,0 1 0,0-2 0,0 1-1,0-1 1,0 0 0,0 0 0,0-1-1,0 0 1,0 0 0,0-1 0,1 0-1,-1 0 1,0-1 0,0 1 0,-1-2-1,11-3 1,29-23-298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40.782"/>
    </inkml:context>
    <inkml:brush xml:id="br0">
      <inkml:brushProperty name="width" value="0.05" units="cm"/>
      <inkml:brushProperty name="height" value="0.05" units="cm"/>
    </inkml:brush>
  </inkml:definitions>
  <inkml:trace contextRef="#ctx0" brushRef="#br0">149 1602 12811,'20'-1'1258,"1"-1"1,21-5 0,17-2-369,288-12 737,49-5-1550,809-53 842,-1074 73-867,703-5 59,-27 1 2,-13-33-69,383-12-34,514 39 12,-1417 17-23,232 2-8,-1 22 3,-418-17 8,335 21 41,-319-27-30,1-4-1,108-17 1,-203 18-6,-1-1-1,1 0 1,0 0 0,0-1 0,10-4-1,-14 4 2,-1 0-1,1 0 0,0 0 1,-1-1-1,0 1 0,0-1 0,0 0 1,0 0-1,4-8 0,30-46-16,-3-2-1,-3-1 0,-2-2 1,-3 0-1,-3-2 0,17-74 0,48-258 29,-88 394-19,4-27 54,3-47-1,-8 68-14,0 1-1,-1-1 0,1 1 0,-2 0 1,1-1-1,-1 1 0,0 0 0,-1 0 1,0 0-1,-7-13 0,10 20-33,-1 1 0,0-1 0,1 0 1,-1 0-1,0 0 0,0 1 0,0-1 0,1 1 0,-1-1 0,0 0 0,0 1 0,0-1 0,0 1 0,0 0 1,0-1-1,0 1 0,0 0 0,-1 0 0,-1-1 0,2 1-2,-1 0 1,1 0-1,-1-1 1,1 1-1,-1-1 0,1 1 1,-1-1-1,1 1 1,-1-1-1,1 0 0,0 0 1,-1 0-1,0-1 1,-4-3-8,0 0 0,-1 1 0,1 0 0,-1 0 0,1 0 0,-1 1 1,0 0-1,-1 1 0,1-1 0,-12-1 0,-11-2-37,-37-1-1,60 7 36,-400-50-276,-156-9 273,144 61-52,29 0 50,-463 45 81,387-14-16,360-29-59,-1042 54 20,486-25 6,435-23-43,-1051 53-521,843-42 467,-385 30-172,649-35 120,-537 33-172,557-48 294,-501-8 52,509-8-29,86 8-3,-87-2 1,107 13-10,1 0 0,0 3 0,0 1 0,-52 19 0,85-26-6,1 0 1,0 0-1,0 0 1,0 0-1,0 1 1,0-1-1,0 0 1,0 1-1,0 0 1,1-1-1,-1 1 0,1 0 1,-1 0-1,1 0 1,0 0-1,-1 0 1,1 0-1,0 0 1,0 0-1,1 1 1,-1-1-1,0 0 1,1 0-1,-1 1 1,1-1-1,0 1 0,0 2 1,0 7 9,0 0 0,1 0 0,1 0 1,3 14-1,-2-13 5,29 113 106,1 4 72,-7 46 159,8 39 13,-27-181-316,2 0 0,2-1 0,1 0 0,19 35 0,-23-53-23,20 24 0,-21-30-2,0 0 1,-1 0-1,0 0 0,0 1 1,-1 0-1,4 12 1,-6-15 69,-2-16-560,0-9 122,2 10 163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47.542"/>
    </inkml:context>
    <inkml:brush xml:id="br0">
      <inkml:brushProperty name="width" value="0.05" units="cm"/>
      <inkml:brushProperty name="height" value="0.05" units="cm"/>
    </inkml:brush>
  </inkml:definitions>
  <inkml:trace contextRef="#ctx0" brushRef="#br0">328 68 12339,'-2'-2'54,"-1"0"0,0 0 0,0 1-1,0-1 1,0 1 0,-1 0 0,1 0 0,0 0 0,0 1 0,-1-1 0,1 1 0,0-1 0,-1 1 0,1 0 0,0 0 0,-1 1 0,1-1 0,0 1 0,-1 0 0,1 0 0,0 0 0,0 0 0,0 0 0,0 1 0,0-1 0,0 1 0,-3 2 0,-6 4 32,1 0 1,0 1 0,0 0-1,1 1 1,-11 14 0,2 0-45,1 1 1,2 0 0,0 2 0,2 0-1,1 0 1,1 1 0,1 1 0,1 0-1,2 1 1,1-1 0,2 1-1,-3 34 1,5-10 5,2 0-1,3 0 0,2 0 1,2 0-1,3-1 0,15 54 1,-18-86-40,0 0 1,1 1 0,2-2 0,17 34 0,-22-49 10,-1 0 1,1 0-1,0 0 1,0-1-1,0 1 1,0-1-1,1 0 1,0 0-1,8 5 1,-9-8 19,-1 1 0,0-1 0,1 1 0,0-1 0,-1-1 0,1 1 0,0 0 0,-1-1 1,1 0-1,0 1 0,-1-2 0,1 1 0,0 0 0,-1-1 0,1 1 0,0-1 0,3-2 0,4-1 114,0 0-1,-1-1 0,0-1 0,0 0 0,0 0 0,-1 0 0,10-10 0,7-8 357,24-29 1,0-9 199,-2-1 0,-4-3 0,-2-2 0,-3-1 0,52-130 0,-79 170-548,-2-1-1,-1 0 1,-2 0 0,0 0 0,4-62-1,-11 81-130,-1-1 0,1 1 1,-2 0-1,0 0 0,0 0 0,-1 0 0,0 0 0,-8-16 0,8 20-37,-1 0-1,0 1 1,-1-1-1,0 1 1,0 0-1,0 0 1,-1 0-1,0 1 1,0 0 0,0 0-1,0 0 1,-1 1-1,-10-5 1,2 3-175,0 1 0,0 1 0,0 0 0,0 1 0,-1 0 0,0 1 0,1 1 0,-23 2 0,12-2-903,-44-5 0,46-3 445,9-3-168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2.277"/>
    </inkml:context>
    <inkml:brush xml:id="br0">
      <inkml:brushProperty name="width" value="0.05" units="cm"/>
      <inkml:brushProperty name="height" value="0.05" units="cm"/>
    </inkml:brush>
  </inkml:definitions>
  <inkml:trace contextRef="#ctx0" brushRef="#br0">26 42 19884,'11'-16'2036,"-10"12"-1576,1 1 1,0 0-1,0 0 0,0 1 1,0-1-1,6-4 1,-8 7-346,0 1 0,1 0 1,-1-1-1,1 1 0,-1 0 1,0 0-1,1-1 0,-1 1 1,0 0-1,0 0 0,1 0 1,-1-1-1,0 1 0,0 0 1,0 0-1,0 0 0,0 0 1,0-1-1,-1 2 0,0 20 295,-4 7-169,-17 57-1,-2 6-193,21-80-40,2 1 0,0-1-1,0 1 1,1-1 0,2 18-1,-2-27-25,1-1 0,-1 1 0,1-1 0,0 0 0,-1 1 0,1-1 0,1 0 0,-1 0 0,0 1 0,0-1 0,1 0 0,-1 0 0,1 0 0,0-1 0,-1 1 0,1 0 0,0-1 0,0 1 0,0-1 0,0 1 0,1-1 0,-1 0 0,0 0-1,0 0 1,1 0 0,-1-1 0,1 1 0,-1 0 0,1-1 0,-1 0 0,1 0 0,-1 1 0,6-2 0,-1 1-200,0-1 0,0 1 0,0-2 1,0 1-1,0-1 0,-1 0 0,1 0 0,0-1 0,-1 0 0,0 0 0,7-4 0,12-14-305,-3-2-196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2.695"/>
    </inkml:context>
    <inkml:brush xml:id="br0">
      <inkml:brushProperty name="width" value="0.05" units="cm"/>
      <inkml:brushProperty name="height" value="0.05" units="cm"/>
    </inkml:brush>
  </inkml:definitions>
  <inkml:trace contextRef="#ctx0" brushRef="#br0">22 1 18628,'-7'20'2008,"1"0"-1151,0 1-345,3 0 984,3 0-256,3 1-560,4-4-440,5-3-928,5-4-432,7-5 880,2-5-216,7-5-208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056"/>
    </inkml:context>
    <inkml:brush xml:id="br0">
      <inkml:brushProperty name="width" value="0.05" units="cm"/>
      <inkml:brushProperty name="height" value="0.05" units="cm"/>
    </inkml:brush>
  </inkml:definitions>
  <inkml:trace contextRef="#ctx0" brushRef="#br0">164 45 17748,'-1'-1'96,"1"0"1,0 0 0,-1 1-1,1-1 1,0 0 0,-1 0-1,1 0 1,-1 1 0,1-1-1,-1 0 1,0 0-1,1 1 1,-1-1 0,0 1-1,1-1 1,-1 1 0,0-1-1,0 1 1,0-1 0,1 1-1,-1-1 1,0 1 0,0 0-1,0 0 1,-1-1-1,0 1 15,0 0 0,0 1 0,0-1-1,0 0 1,0 1 0,0-1-1,0 1 1,0 0 0,0 0-1,1-1 1,-4 3 0,-3 2 281,0 1-1,1 0 1,-14 14 0,10-8-170,1 0 1,0 0 0,-14 25-1,21-32-210,0 1-1,1-1 1,-1 1 0,1 0-1,0 0 1,1 0-1,-1 0 1,1 0 0,0 0-1,1 0 1,-1 0 0,2 10-1,-1-14 0,1 1 0,0-1 0,0 1 0,-1-1 0,1 0 0,1 1 0,-1-1 0,0 0 0,1 0 0,-1 0 0,1 0 0,-1 0 0,1 0 0,0 0 0,0 0 0,0-1 0,0 1 0,0-1 1,0 0-1,0 1 0,1-1 0,-1 0 0,0 0 0,1 0 0,-1-1 0,1 1 0,-1-1 0,1 1 0,4-1 0,-1 1 59,1-1-1,0 0 1,-1 0 0,1 0 0,-1-1 0,1 0 0,-1-1 0,1 1-1,-1-1 1,10-4 0,-11 3 21,1-1-1,-1 1 1,0-1 0,0 0 0,0 0-1,0-1 1,-1 0 0,0 1-1,0-1 1,0-1 0,-1 1 0,1 0-1,-1-1 1,-1 0 0,1 0-1,-1 0 1,0 0 0,0 0-1,0 0 1,-1 0 0,0-1 0,-1 1-1,1-7 1,-1 7-127,0 0 0,-1-1 0,1 1 0,-1 0 0,0 0 0,-1 0 1,0 0-1,1 0 0,-2 1 0,1-1 0,-1 1 0,0-1 0,0 1 0,0 0 0,-1 0 0,0 0 0,0 0 0,0 1 1,-1 0-1,1 0 0,-1 0 0,0 0 0,0 1 0,-6-4 0,-18 2-1694,16 7 667,13-2 1035,0 0 1,0 0-1,0 1 1,0-1 0,-1 0-1,1 0 1,0 1-1,0-1 1,0 0-1,0 0 1,0 1-1,0-1 1,0 0 0,-1 0-1,1 1 1,0-1-1,0 0 1,0 0-1,0 1 1,0-1-1,0 0 1,0 1 0,1-1-1,-1 0 1,0 0-1,0 1 1,0-1-1,0 0 1,0 0-1,0 1 1,0-1 0,1 0-1,-1 0 1,0 0-1,0 1 1,0-1-1,0 0 1,1 1 0,11 10-816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491"/>
    </inkml:context>
    <inkml:brush xml:id="br0">
      <inkml:brushProperty name="width" value="0.05" units="cm"/>
      <inkml:brushProperty name="height" value="0.05" units="cm"/>
    </inkml:brush>
  </inkml:definitions>
  <inkml:trace contextRef="#ctx0" brushRef="#br0">145 0 19124,'-7'1'267,"1"0"-1,0 0 1,-1 0-1,1 1 1,0 0-1,0 0 1,0 0-1,0 1 1,0 0 0,1 0-1,-1 1 1,1-1-1,0 1 1,0 1-1,0-1 1,-7 9-1,8-9-188,0 1 0,0 0-1,0 0 1,1 0-1,0 0 1,0 1 0,0-1-1,1 1 1,0 0-1,0-1 1,0 1-1,1 0 1,0 0 0,0 0-1,0 1 1,1-1-1,1 11 1,-1-14-39,1 0 1,0 0-1,0 0 1,0 0-1,0 0 1,0 0-1,1 0 0,-1 0 1,1-1-1,0 1 1,0 0-1,0-1 1,0 1-1,0-1 1,4 4-1,-1-3 27,-1-1 0,1 1 0,-1-1 1,1 0-1,0 0 0,-1 0 0,1 0 0,0-1 0,6 1 0,-1 0 85,1-1 0,-1-1 0,1 0 0,-1 0 0,0-1 0,1 0 0,-1-1 0,0 0 0,12-4 0,-14 2 1,0 0 0,0 0 0,0 0 0,-1-1 0,0 0 0,0 0 0,0-1 0,0 0 0,-1 0 0,10-13-1,-14 16-112,0 0 0,0 1 0,0-1 0,-1 0 0,1 0 0,-1 0 1,1 0-1,-1 0 0,0-1 0,0 1 0,0 0 0,-1-1 0,1 1 0,-1 0 0,0-1 0,0 1 0,0 0 0,0-1 0,-1 1 0,1-1 0,-1 1 0,0 0 0,0 0 0,0-1 0,0 1 0,-1 0 0,1 0 0,-1 0 0,0 0 0,-4-5 0,3 5-88,-1 0 1,1 0-1,-1 0 1,0 1-1,0-1 1,0 1-1,-1 0 1,1 0-1,0 0 1,-1 0 0,1 1-1,-1 0 1,0 0-1,1 0 1,-1 1-1,-8-1 1,-2 1-234,0 1 1,1 0-1,-1 1 1,-15 4-1,6 0-191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901"/>
    </inkml:context>
    <inkml:brush xml:id="br0">
      <inkml:brushProperty name="width" value="0.05" units="cm"/>
      <inkml:brushProperty name="height" value="0.05" units="cm"/>
    </inkml:brush>
  </inkml:definitions>
  <inkml:trace contextRef="#ctx0" brushRef="#br0">3 0 22861,'4'7'3241,"-5"10"-2571,1-13-184,-2 34 523,0-4-1060,1 0 1,1 0-1,2 0 0,2 0 0,9 43 0,-7-63-641,0 2-547,-6-16 1185,-1-1 0,1 1 0,0 0 0,0 0-1,0 0 1,0 0 0,0 0 0,0 0 0,0 0 0,0 0-1,-1 0 1,1 0 0,0 0 0,0 0 0,0 0-1,0 0 1,0 0 0,0 0 0,0 0 0,0 0-1,0 0 1,-1 1 0,1-1 0,0 0 0,0 0-1,0 0 1,0 0 0,0 0 0,0 0 0,0 0-1,0 0 1,0 0 0,0 0 0,0 0 0,0 0 0,-1 1-1,1-1 1,0 0 0,0 0 0,0 0 0,0 0-1,0 0 1,0 0 0,0 0 0,0 0 0,0 0-1,0 1 1,0-1 0,0 0 0,0 0 0,-9-8-777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4.303"/>
    </inkml:context>
    <inkml:brush xml:id="br0">
      <inkml:brushProperty name="width" value="0.05" units="cm"/>
      <inkml:brushProperty name="height" value="0.05" units="cm"/>
    </inkml:brush>
  </inkml:definitions>
  <inkml:trace contextRef="#ctx0" brushRef="#br0">0 57 20508,'16'0'2065,"9"-3"-1153,3-2-400,12-1 992,6-1-263,4-2-513,2 1-384,-3 0-1072,-3 3-320,-11 3 800,-3 1-185,-5-2-231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523"/>
    </inkml:context>
    <inkml:brush xml:id="br0">
      <inkml:brushProperty name="width" value="0.05" units="cm"/>
      <inkml:brushProperty name="height" value="0.05" units="cm"/>
    </inkml:brush>
  </inkml:definitions>
  <inkml:trace contextRef="#ctx0" brushRef="#br0">61 41 15451,'-7'7'563,"1"0"0,0 0 0,0 0 1,0 1-1,1 0 0,-7 16 0,11-22-472,0 0 0,0 0 1,0 0-1,1 0 0,-1 0 1,1 1-1,-1-1 0,1 0 1,0 0-1,0 0 0,0 1 1,0-1-1,0 0 0,0 0 0,1 1 1,-1-1-1,1 0 0,0 0 1,-1 0-1,1 0 0,0 0 1,0 0-1,0 0 0,1 0 1,-1 0-1,0-1 0,1 1 1,-1 0-1,1-1 0,-1 1 1,1-1-1,0 1 0,0-1 1,3 2-1,-1-1-54,1 0 0,0-1 0,0 1 0,-1-1 0,1 0 0,0 0 0,0-1 1,0 1-1,0-1 0,0 0 0,0 0 0,0-1 0,0 0 0,0 0 0,0 0 0,0 0 0,0-1 0,-1 1 0,8-5 1,-5 3-8,-1 0 0,0-1 0,0 0 0,0 0 0,0 0 0,0-1 0,-1 1 0,0-1 0,0-1 0,-1 1 0,1-1 1,-1 0-1,4-7 0,-7 10-12,1 0 1,-1-1 0,0 1 0,0-1-1,0 1 1,0-1 0,0 1 0,-1-1-1,0 0 1,0 1 0,0-1 0,0 0-1,0 1 1,-1-1 0,0 1 0,0-1-1,0 0 1,0 1 0,-3-6-1,3 7-9,-1 0-1,1 0 0,-1 0 1,0 0-1,1 0 0,-1 0 0,0 1 1,0-1-1,0 1 0,0 0 0,-1-1 1,1 1-1,0 0 0,0 0 1,-1 0-1,1 1 0,-1-1 0,1 1 1,-1-1-1,1 1 0,-1 0 0,1 0 1,-1 0-1,1 0 0,-1 0 0,1 0 1,-1 1-1,1-1 0,-4 2 1,-1 1-6,0 0 0,0 0 1,0 0-1,0 1 1,0 0-1,1 1 0,0-1 1,0 1-1,0 0 1,1 1-1,0-1 0,0 1 1,-8 12-1,5-6-74,0 0 0,1 0 0,1 1 0,0 0 0,1 0 0,-6 23 0,10-32-65,0 0 0,0 0 0,1 1-1,0-1 1,0 0 0,0 0 0,0 0 0,0 0 0,2 7 0,-1-9 83,-1-1 0,1 0 0,0 0 0,-1 1 0,1-1 0,0 0 0,0 0 0,-1 0 0,1 0 0,0 0 0,0 0 0,0 0 0,1 0 1,-1 0-1,0-1 0,0 1 0,0 0 0,0-1 0,1 1 0,-1-1 0,0 1 0,1-1 0,-1 0 0,0 1 0,1-1 0,-1 0 0,1 0 1,-1 0-1,0 0 0,1 0 0,1 0 0,24-6-523,8-11-202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4.741"/>
    </inkml:context>
    <inkml:brush xml:id="br0">
      <inkml:brushProperty name="width" value="0.05" units="cm"/>
      <inkml:brushProperty name="height" value="0.05" units="cm"/>
    </inkml:brush>
  </inkml:definitions>
  <inkml:trace contextRef="#ctx0" brushRef="#br0">119 97 20748,'-2'1'447,"0"0"-1,0 0 0,0 1 0,0-1 0,0 0 1,0 1-1,0 0 0,0-1 0,1 1 0,-1 0 1,-2 3-1,3-3-303,-1 1 0,0 0-1,1 0 1,0 0 0,0 0 0,0 0 0,0 0 0,-1 5 0,2-6-161,-1 1 0,1-1 1,0 0-1,0 0 0,0 1 0,0-1 1,0 0-1,1 1 0,-1-1 1,1 0-1,-1 0 0,1 0 1,0 0-1,0 1 0,0-1 1,0 0-1,0 0 0,0-1 1,1 1-1,-1 0 0,1 0 0,-1-1 1,1 1-1,0-1 0,-1 1 1,5 2-1,10 3-74,-1-1-1,31 8 1,-31-11 55,0 2 0,-1 0 1,23 11-1,-35-15 30,0 0-1,0 0 1,0 0-1,0 1 1,0-1-1,0 0 1,0 1-1,0 0 1,-1-1 0,1 1-1,-1 0 1,1 0-1,-1 0 1,0 0-1,1 0 1,-1 0-1,0 1 1,-1-1-1,1 0 1,0 1 0,0-1-1,-1 0 1,0 1-1,1-1 1,-1 0-1,0 1 1,0-1-1,0 1 1,-1-1 0,1 0-1,0 1 1,-1-1-1,0 0 1,1 1-1,-1-1 1,-2 3-1,-1 2 0,0 1 0,-1-1-1,0 0 1,0 0 0,0-1 0,-1 1-1,0-1 1,-1-1 0,-6 6-1,-1-1 123,0 0-1,-1-1 0,0-1 1,-18 8-1,29-14-123,0-1 0,-1 1 0,1 0-1,-1-1 1,1 0 0,-1 0 0,1-1 0,-1 1 0,0-1 0,0 0-1,1 0 1,-1 0 0,0-1 0,1 0 0,-1 0 0,1 0 0,-1 0 0,1-1-1,-9-3 1,10 2-78,0 0 1,0 0-1,0 0 0,0 0 0,1 0 0,-1-1 0,1 1 1,0-1-1,0 0 0,0 0 0,0 0 0,1 0 0,0 0 0,0 0 1,-1-4-1,-5-27-362</inkml:trace>
  <inkml:trace contextRef="#ctx0" brushRef="#br0" timeOffset="1">86 67 15987,'19'-6'2417,"3"-1"-1401,5-2-432,4 1 2577,8 1-2833,4-1-512,3 1 296,-5 0-192,5 0-256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5.176"/>
    </inkml:context>
    <inkml:brush xml:id="br0">
      <inkml:brushProperty name="width" value="0.05" units="cm"/>
      <inkml:brushProperty name="height" value="0.05" units="cm"/>
    </inkml:brush>
  </inkml:definitions>
  <inkml:trace contextRef="#ctx0" brushRef="#br0">164 11 17068,'-27'23'1540,"2"2"1,-26 32 0,43-47-1321,1 0-1,0 0 1,1 1 0,0 0-1,1 0 1,0 0 0,0 1-1,2 0 1,-5 21-1,7-28-172,1 0 0,0 0 0,0-1 0,1 1 0,-1 0 0,1 0 0,0 0 0,1 0 0,-1-1 0,1 1 0,0 0 0,0-1-1,0 0 1,1 1 0,-1-1 0,1 0 0,0 0 0,0 0 0,1-1 0,-1 1 0,1-1 0,0 0 0,0 0 0,0 0 0,0 0 0,0-1-1,1 0 1,-1 0 0,1 0 0,-1 0 0,1-1 0,0 1 0,0-1 0,0-1 0,-1 1 0,1-1 0,0 1 0,0-1 0,0-1-1,0 1 1,0-1 0,0 0 0,0 0 0,-1 0 0,1 0 0,0-1 0,5-3 0,-5 2 59,-1-1 1,1 1-1,0-1 1,-1-1-1,0 1 1,0 0-1,0-1 1,-1 0-1,1 0 1,-1 0-1,0 0 1,-1-1-1,1 1 1,-1-1-1,0 1 1,-1-1-1,1 0 1,-1 0-1,0 0 1,0-7-1,0-2 4,0-1 0,-2 0 1,1 1-1,-2-1 0,0 0 0,-7-23 0,7 29-298,-1 1 0,0 0 0,0 0 0,-1 0 0,-1 0 0,1 0 0,-1 1 0,0 0 0,-1 0 0,-13-13 0,18 20 94,1 0-1,-1 1 1,0-1 0,1 1 0,-1-1 0,0 1 0,0 0-1,1-1 1,-1 1 0,0 0 0,0 0 0,0-1 0,0 1 0,1 0-1,-1 0 1,0 0 0,0 0 0,0 0 0,0 0 0,1 0-1,-1 0 1,0 1 0,0-1 0,0 0 0,0 0 0,1 1-1,-1-1 1,0 0 0,0 1 0,1-1 0,-1 1 0,0-1-1,1 1 1,-1-1 0,0 1 0,1 0 0,-1-1 0,1 1-1,-1 0 1,1-1 0,-1 1 0,1 0 0,0 0 0,-1-1-1,1 1 1,0 0 0,-1 0 0,1 0 0,0 0 0,0 0-1,1 13-919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5.627"/>
    </inkml:context>
    <inkml:brush xml:id="br0">
      <inkml:brushProperty name="width" value="0.05" units="cm"/>
      <inkml:brushProperty name="height" value="0.05" units="cm"/>
    </inkml:brush>
  </inkml:definitions>
  <inkml:trace contextRef="#ctx0" brushRef="#br0">206 7 18820,'-13'4'562,"0"0"0,0 1 0,0 0 0,1 1 1,0 0-1,0 1 0,1 1 0,0 0 0,-16 14 0,21-16-473,0 0-1,0 1 1,0 0-1,1 0 1,0 0-1,0 0 1,0 1-1,1 0 1,1 0-1,-1 0 1,1 1-1,1-1 1,-1 1-1,2-1 1,-3 16 0,4-21-71,0 0 1,0 0-1,0 0 1,0 1-1,0-1 1,1 0-1,0 0 1,-1 0-1,1 0 1,0 0 0,0 0-1,1 0 1,-1 0-1,1 0 1,-1 0-1,1-1 1,0 1-1,0-1 1,0 1-1,0-1 1,1 0 0,-1 0-1,1 0 1,-1 0-1,1 0 1,0 0-1,-1-1 1,1 1-1,0-1 1,0 0-1,0 0 1,0 0 0,1 0-1,-1-1 1,0 1-1,0-1 1,5 1-1,2-1 96,0 0-1,0-1 1,0 1-1,0-2 1,0 1 0,-1-2-1,1 1 1,-1-1-1,1-1 1,16-8-1,-20 9-106,-1 0-1,0-1 1,0 0-1,-1 0 1,1 0-1,-1 0 1,0-1-1,0 1 0,-1-1 1,1 0-1,-1 0 1,0 0-1,0-1 1,-1 1-1,1-1 1,-1 0-1,0 1 1,-1-1-1,0 0 1,0 0-1,0 0 1,0 0-1,-1 0 1,0 0-1,0-1 0,-1 1 1,0 0-1,0 0 1,0 1-1,-1-1 1,0 0-1,0 0 1,0 1-1,-1-1 1,0 1-1,0 0 1,0-1-1,-1 2 1,-4-7-1,3 5-271,1 1 1,-1 0-1,0 1 1,0-1-1,0 1 0,-1 0 1,1 0-1,-1 1 1,0 0-1,0 0 1,0 0-1,0 0 0,-1 1 1,-10-2-1,1 4-727</inkml:trace>
  <inkml:trace contextRef="#ctx0" brushRef="#br0" timeOffset="1">698 7 19716,'-1'2'233,"0"-1"0,1 1 0,-1-1 0,0 1 0,0-1 0,0 1 0,0-1 0,0 0 0,-1 1 0,1-1 0,0 0 0,0 0 0,-4 2 0,-1 3 254,-5 6-121,1 0 0,0 1 0,1 0 0,0 1 0,1 0 0,0 0 0,1 1 0,1 0 0,1 0 0,-8 29 0,13-41-374,-1 0-1,1 1 1,-1-1-1,1 0 1,0 0 0,0 0-1,1 1 1,-1-1-1,1 0 1,-1 0-1,1 0 1,0 0-1,0 0 1,1 0-1,-1 0 1,0 0 0,1-1-1,0 1 1,0 0-1,0-1 1,0 1-1,0-1 1,0 0-1,0 0 1,1 0 0,-1 0-1,1 0 1,0 0-1,-1 0 1,1-1-1,0 0 1,0 1-1,0-1 1,0 0-1,0-1 1,0 1 0,6 0-1,-5 0-76,0-1 0,1 1 1,-1-1-1,1 0 0,-1-1 0,1 1 0,-1-1 0,0 0 0,1 0 0,-1 0 1,0-1-1,0 1 0,0-1 0,0 0 0,0 0 0,0 0 0,0-1 0,-1 0 1,1 1-1,-1-1 0,0 0 0,0-1 0,0 1 0,0 0 0,0-1 1,4-7-1,6-23-413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6.002"/>
    </inkml:context>
    <inkml:brush xml:id="br0">
      <inkml:brushProperty name="width" value="0.05" units="cm"/>
      <inkml:brushProperty name="height" value="0.05" units="cm"/>
    </inkml:brush>
  </inkml:definitions>
  <inkml:trace contextRef="#ctx0" brushRef="#br0">7 9 19724,'-5'-6'2561,"4"3"-1641,2 3-400,5 2 2425,3-1-2777,1-1 336,-3 3-400,-1-2-104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56.408"/>
    </inkml:context>
    <inkml:brush xml:id="br0">
      <inkml:brushProperty name="width" value="0.05" units="cm"/>
      <inkml:brushProperty name="height" value="0.05" units="cm"/>
    </inkml:brush>
  </inkml:definitions>
  <inkml:trace contextRef="#ctx0" brushRef="#br0">627 299 9866,'1'-3'94,"0"1"-1,0-1 1,-1 0-1,1 1 1,0-1-1,-1 0 1,0 0 0,1 1-1,-1-1 1,0 0-1,0 0 1,-1 1-1,1-1 1,-1 0-1,1 0 1,-1 1 0,0-1-1,0 1 1,0-1-1,0 1 1,-1-1-1,1 1 1,-1-1-1,1 1 1,-1 0 0,0 0-1,0 0 1,0 0-1,0 0 1,0 0-1,0 1 1,0-1-1,-1 1 1,1-1-1,-1 1 1,1 0 0,-1 0-1,1 0 1,-6-1-1,0 1 2,-1 0 0,0 0 0,0 0-1,0 1 1,0 1 0,0 0 0,0 0 0,0 0 0,0 1-1,1 1 1,-15 5 0,-3 3 105,0 1 1,-32 21-1,17-8 70,2 3-1,-64 56 0,83-64-192,0 0-1,1 2 1,1 0-1,1 1 0,1 0 1,-13 27-1,24-39-79,0 1 1,1-1-1,0 1 0,1 0 0,0-1 1,1 2-1,1-1 0,0 0 0,0 0 1,1 0-1,1 0 0,0 1 0,0-1 1,2 0-1,-1 0 0,1 0 0,1-1 1,0 1-1,1-1 0,0 0 0,1 0 1,9 14-1,-7-14-7,0-1 0,0 0 0,1 0 1,0-1-1,0 0 0,1-1 0,1 0 0,-1 0 1,1-1-1,0-1 0,1 0 0,0 0 0,0-1 1,0-1-1,0 0 0,1 0 0,-1-1 0,1-1 0,0 0 1,25-1-1,-23-1 13,1-2-1,-1 0 1,-1-1 0,1 0 0,0-1 0,-1-1 0,0 0-1,20-10 1,-15 4 41,-1-1 0,1 0-1,-2-1 1,0-1 0,21-22-1,-16 13 72,-2-1 0,-1-1 0,-1-1-1,-1 0 1,-1-2 0,-2 0 0,0 0-1,11-38 1,-15 32 31,-1-1 0,-2 0 0,-1 0 0,1-50 0,-6 62-126,-2 0 0,0 1 0,-2-1 0,0 0 1,-1 1-1,-2-1 0,-15-39 0,16 51-115,0 1-1,-1 0 1,0 0 0,0 1-1,-1 0 1,-1 0 0,1 1-1,-2 0 1,1 0 0,-1 0-1,0 1 1,0 1 0,-1 0 0,0 0-1,0 1 1,0 0 0,-1 0-1,-20-5 1,1 5-274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4.642"/>
    </inkml:context>
    <inkml:brush xml:id="br0">
      <inkml:brushProperty name="width" value="0.05" units="cm"/>
      <inkml:brushProperty name="height" value="0.05" units="cm"/>
    </inkml:brush>
  </inkml:definitions>
  <inkml:trace contextRef="#ctx0" brushRef="#br0">304 10 15099,'-1'-1'103,"-1"0"-1,0 0 1,0 0 0,1 0-1,-1 0 1,0 0-1,0 1 1,0-1-1,0 1 1,0-1 0,0 1-1,0 0 1,0 0-1,0 0 1,0 0 0,0 0-1,0 0 1,0 0-1,-3 2 1,-38 11 504,29-7-344,0 1-1,0 0 1,1 1-1,1 1 1,-1 0-1,2 1 1,-1 0-1,1 1 1,1 0-1,0 0 1,-14 22-1,16-21-16,0 0-1,1 0 0,0 1 1,1 1-1,1-1 1,0 1-1,1 0 0,1 0 1,0 0-1,0 0 1,2 1-1,-1 20 0,2-32-227,0 0-1,1-1 1,-1 1-1,1 0 0,-1 0 1,1 0-1,0 0 0,0-1 1,0 1-1,0 0 1,1-1-1,-1 1 0,1-1 1,0 1-1,0-1 1,-1 0-1,1 0 0,1 0 1,-1 0-1,0 0 0,0 0 1,1-1-1,-1 1 1,1-1-1,-1 1 0,1-1 1,0 0-1,0 0 0,-1 0 1,1-1-1,0 1 1,0-1-1,0 1 0,0-1 1,3 0-1,6 0-4,-1 0 0,0-1 0,0-1 1,0 1-1,0-2 0,0 0 0,20-7 0,-18 5 66,-1-1-1,0 1 0,0-2 0,-1 0 0,0 0 1,0-1-1,-1 0 0,12-13 0,-21 20-56,0 1-1,0-1 0,-1 0 0,1 0 1,0 0-1,-1 0 0,1 0 0,0 0 1,-1 0-1,1 0 0,-1 0 0,0 0 1,1-1-1,-1 1 0,0 0 0,0 0 1,1-2-1,-2 2-7,1 0 1,0 1-1,0-1 1,-1 1-1,1 0 1,0-1-1,-1 1 1,1-1-1,0 1 1,-1-1-1,1 1 1,-1 0-1,1-1 1,-1 1-1,1 0 1,-1-1-1,1 1 0,-1 0 1,1 0-1,-1 0 1,1-1-1,-1 1 1,1 0-1,-1 0 1,0 0-1,-4 0 41,1 0-1,-1 0 1,1 0-1,-1 0 1,1 1-1,-1 0 1,-6 2-1,2-1-41,1 1 0,0 1-1,0-1 1,0 1 0,1 1-1,-1 0 1,1 0 0,0 0-1,0 1 1,1 0 0,0 0-1,0 0 1,-9 14 0,14-19-14,1-1-1,-1 1 1,1-1 0,0 1 0,0-1 0,-1 1 0,1-1 0,0 1 0,0 0-1,-1-1 1,1 1 0,0-1 0,0 1 0,0 0 0,0-1 0,0 1-1,0 0 1,0-1 0,0 1 0,0 0 0,0-1 0,1 1 0,-1-1-1,0 1 1,0 0 0,1-1 0,-1 1 0,0-1 0,0 1 0,1-1 0,-1 1-1,1-1 1,-1 1 0,1 0 0,1-1-1,-1 1 1,1 0-1,0 0 0,0-1 1,0 1-1,0-1 0,0 0 1,0 1-1,0-1 0,-1 0 1,4 0-1,7-1 1,1 0-1,19-5 1,18-10-11,-38 11 6,-1 1-1,1 0 1,0 1-1,0 1 0,1 0 1,-1 0-1,18 1 1,-29 1 4,0 0 0,0 1 1,0-1-1,1 0 0,-1 1 0,0-1 1,0 1-1,0 0 0,0-1 0,0 1 1,0 0-1,0-1 0,-1 1 0,1 0 1,0 0-1,0 0 0,0 0 1,-1 0-1,1 0 0,-1 0 0,1 0 1,-1 0-1,1 0 0,-1 0 0,1 1 1,-1-1-1,0 0 0,0 0 0,0 0 1,0 0-1,0 1 0,0-1 1,0 0-1,0 2 0,-1 7-4,0-1 0,0 1-1,-4 11 1,3-14 9,-5 16-4,5-17-75,0-1 1,0 1-1,0 0 0,1-1 1,0 1-1,0 0 0,1 0 1,0-1-1,0 8 1,0-13 61,0 1 0,0-1 1,0 0-1,1 1 1,-1-1-1,0 0 0,0 1 1,0-1-1,0 0 1,1 0-1,-1 0 0,0 1 1,0-1-1,1 0 1,-1 0-1,0 0 1,0 1-1,1-1 0,-1 0 1,0 0-1,1 0 1,-1 0-1,0 0 0,1 0 1,-1 1-1,0-1 1,1 0-1,-1 0 0,0 0 1,1 0-1,-1 0 1,0 0-1,1-1 0,-1 1 1,0 0-1,0 0 1,1 0-1,-1 0 1,0 0-1,1 0 0,-1 0 1,0-1-1,0 1 1,1 0-1,-1 0 0,0 0 1,1-1-1,14-11 283,-12 9-415,20-17-94,6-5-75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5.079"/>
    </inkml:context>
    <inkml:brush xml:id="br0">
      <inkml:brushProperty name="width" value="0.05" units="cm"/>
      <inkml:brushProperty name="height" value="0.05" units="cm"/>
    </inkml:brush>
  </inkml:definitions>
  <inkml:trace contextRef="#ctx0" brushRef="#br0">16 82 18652,'-1'0'116,"0"0"1,0 0-1,1 1 1,-1-1-1,0 0 0,1 0 1,-1 1-1,0-1 1,0 0-1,1 1 0,-1-1 1,1 1-1,-1-1 1,0 1-1,1-1 0,-1 1 1,1-1-1,-1 1 0,1-1 1,0 1-1,-1 0 1,1-1-1,-1 1 0,1 0 1,0-1-1,0 1 1,-1 1-1,1-2-39,0 1 0,0-1 1,0 1-1,1-1 0,-1 1 0,0 0 0,0-1 1,0 1-1,0-1 0,1 1 0,-1-1 0,0 1 0,1-1 1,-1 1-1,0-1 0,1 1 0,-1-1 0,1 0 0,-1 1 1,0-1-1,1 1 0,-1-1 0,1 0 0,-1 1 1,1-1-1,0 0 0,-1 0 0,1 0 0,-1 1 0,1-1 1,-1 0-1,1 0 0,0 0 0,-1 0 0,1 0 1,-1 0-1,2 0 0,6 0 45,0 0-1,0 0 1,-1-1 0,1 0 0,0-1-1,0 0 1,-1 0 0,1 0 0,-1-1-1,9-5 1,1 0 22,-1-2 1,0 0-1,17-15 0,-13 5 211,-15 10-48,-5 9-295,0 1 0,0 0 0,0 0 0,-1-1 0,1 1 0,0 0 0,0 0 0,-1-1 0,1 1 0,0 0 0,0 0 0,-1 0 0,1 0 0,0-1 0,0 1 0,-1 0 0,1 0 0,0 0 0,0 0 0,-1 0 0,1 0 0,0 0 0,-1 0 0,1 0 0,0 0 0,-1 0 0,1 0 0,0 0 0,-1 0 0,1 0 0,0 0 0,0 0 0,-1 0 0,0 0 0,-2 1 27,-1 0 1,1 0-1,0 0 0,-1 1 1,1-1-1,0 1 0,0-1 1,0 1-1,-5 4 0,-29 27 69,21-18-74,-4 2 1,-30 35 1,45-47-54,1 0 0,0 1 0,1-1 0,-1 1-1,1 0 1,0 0 0,0 0 0,1 1 0,-1-1 0,2 1 0,-1-1 0,-1 11 0,3-16-40,0-1 0,0 1 0,0 0 0,0 0 0,0 0 0,0 0 0,1 0 0,-1 0 0,0 0 0,0 0 0,1 0 0,-1 0 1,1 0-1,-1 0 0,1 0 0,-1 0 0,1-1 0,-1 1 0,1 0 0,0 0 0,-1-1 0,1 1 0,0 0 0,0-1 0,-1 1 0,1-1 0,0 1 0,0-1 1,0 1-1,0-1 0,0 0 0,0 1 0,0-1 0,0 0 0,0 0 0,0 0 0,0 0 0,0 0 0,1 0 0,3 0-193,1 0 0,-1-1 0,0 1-1,1-1 1,9-4 0,8-3-508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5.485"/>
    </inkml:context>
    <inkml:brush xml:id="br0">
      <inkml:brushProperty name="width" value="0.05" units="cm"/>
      <inkml:brushProperty name="height" value="0.05" units="cm"/>
    </inkml:brush>
  </inkml:definitions>
  <inkml:trace contextRef="#ctx0" brushRef="#br0">183 1 21085,'-13'5'502,"-1"2"1,1 0-1,1 1 1,-1 0 0,1 1-1,1 0 1,0 1 0,0 0-1,1 0 1,0 1 0,-16 24-1,26-34-500,0 0 0,-1-1-1,1 1 1,0 0 0,-1-1-1,1 1 1,0 0 0,0 0-1,0-1 1,0 1 0,0 0-1,0-1 1,0 1 0,0 0-1,0 0 1,0-1 0,0 1-1,0 0 1,1-1 0,-1 1-1,0 0 1,0-1 0,1 1-1,-1 0 1,0-1 0,1 1-1,-1 0 1,1-1-1,-1 1 1,1-1 0,-1 1-1,1-1 1,-1 1 0,1-1-1,-1 1 1,1-1 0,0 0-1,-1 1 1,1-1 0,0 0-1,-1 0 1,1 1 0,0-1-1,0 0 1,-1 0 0,1 0-1,1 0 1,6 2-22,1-1 1,0 1-1,11-1 0,-11-1 2,14 2-44,39 4-62,-57-5 101,0 0 1,0 0-1,0 0 1,0 1-1,0 0 0,0 0 1,0 1-1,-1-1 1,5 4-1,-8-6 22,-1 1-1,1-1 1,-1 1-1,1-1 1,-1 0-1,1 1 1,-1-1-1,0 1 1,1-1-1,-1 1 1,0-1-1,0 1 1,1-1 0,-1 1-1,0-1 1,0 1-1,0-1 1,1 1-1,-1 0 1,0-1-1,0 1 1,0-1-1,0 1 1,0 0-1,0-1 1,0 1-1,0-1 1,-1 1 0,1 0-1,-1 1 10,0-1 0,0 1 0,0-1 0,0 1 0,0-1-1,0 0 1,0 1 0,0-1 0,-1 0 0,-1 1 0,-36 20 278,19-13-92,0-1-1,-25 6 0,37-12-307,0 0-1,0-1 0,0 0 1,0 0-1,0-1 0,-1 0 1,1 0-1,-16-3 0,24 3 68,-1 0 0,0 0 0,1 0-1,-1-1 1,0 1 0,1 0 0,-1 0-1,0-1 1,1 1 0,-1 0 0,1-1-1,-1 1 1,1-1 0,-1 1 0,1-1-1,-1 1 1,1-1 0,-1 1 0,1-1-1,0 1 1,-1-1 0,1 1 0,0-1-1,-1 0 1,1 1 0,0-1 0,0 0-1,-1 1 1,1-1 0,0 0 0,0 1-1,0-1 1,0 0 0,0 1 0,0-2-1,1 1-18,-1-1-1,1 0 1,-1 1-1,1-1 0,0 1 1,0-1-1,0 1 0,-1-1 1,2 1-1,-1-1 0,0 1 1,0 0-1,3-2 0,16-11-674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6.076"/>
    </inkml:context>
    <inkml:brush xml:id="br0">
      <inkml:brushProperty name="width" value="0.05" units="cm"/>
      <inkml:brushProperty name="height" value="0.05" units="cm"/>
    </inkml:brush>
  </inkml:definitions>
  <inkml:trace contextRef="#ctx0" brushRef="#br0">133 26 17572,'19'-15'1923,"-15"7"-890,-5 8-984,1 0 0,0-1 0,0 1 0,-1 0-1,1 0 1,0 0 0,-1-1 0,1 1 0,-1 0 0,1 0 0,0 0 0,-1 0 0,1 0 0,-1-1 0,1 1 0,0 0-1,-1 0 1,1 0 0,-1 0 0,1 0 0,0 0 0,-1 1 0,1-1 0,-1 0 0,1 0 0,-1 0 0,-4 1 171,-1 1 1,1-1 0,0 1-1,-1 1 1,1-1-1,0 0 1,1 1 0,-1 0-1,-5 5 1,-1 0-20,1 1 1,-17 17 0,22-19-111,0-1 1,0 1-1,0 0 0,1 0 1,0 0-1,0 0 0,-2 9 1,5-14-69,1-1 1,-1 1 0,1-1-1,0 0 1,0 1 0,0-1 0,0 1-1,0-1 1,0 1 0,0-1-1,0 0 1,0 1 0,1-1-1,-1 1 1,0-1 0,1 0-1,-1 1 1,2 1 0,0-1-9,-1-1-1,0 0 1,1 0-1,-1 0 1,1 0 0,0 0-1,-1 0 1,1 0 0,-1-1-1,1 1 1,0-1-1,0 1 1,-1-1 0,1 0-1,0 1 1,0-1 0,0 0-1,0 0 1,2-1 0,6 1-13,1-1 1,0-1 0,0 0-1,-1 0 1,1-1 0,-1 0 0,0-1-1,10-5 1,6-5-25,41-28 1,-50 28-15,-12 10-16,-13 18 69,6-10 5,0-1 0,0 1 0,0 0 0,0 0 0,0 0 0,1 0 0,-2 4 0,3-8-16,0 1 0,0 0 0,0-1 0,0 1 0,0 0 0,0-1 0,0 1 0,1-1 0,-1 1-1,0 0 1,0-1 0,0 1 0,0-1 0,1 1 0,-1 0 0,0-1 0,1 1 0,-1-1 0,0 1 0,1-1-1,0 1 1,0 0 2,1 0 0,-1-1-1,0 1 1,1 0 0,-1-1-1,0 0 1,1 1 0,-1-1 0,0 0-1,1 0 1,-1 1 0,1-1-1,-1 0 1,2-1 0,15-1-28,0-1 1,-1 0-1,1-2 1,-1 0-1,33-15 0,-30 11-135,1 2-1,0 0 0,24-5 0,-44 12 148,0 0-1,-1 0 1,1-1-1,0 1 1,0 0-1,-1 0 0,1 0 1,0 0-1,0 0 1,-1 0-1,1 0 0,0 0 1,0 0-1,-1 1 1,1-1-1,0 0 0,0 0 1,-1 1-1,1-1 1,0 0-1,-1 1 0,1-1 1,0 1-1,-1-1 1,1 1-1,-1-1 0,1 1 1,-1-1-1,1 1 1,-1-1-1,1 1 0,-1 0 1,1-1-1,-1 1 1,0 0-1,1 0 1,-1 3 33,1 0 0,-1-1 0,0 1 1,0 0-1,0 0 0,-2 5 1,1-7 21,1 1 0,0-1 0,-1 0 0,1 0 0,0 1 0,0-1 0,0 0 0,0 1 0,0-1 0,1 0 0,-1 0 0,1 1 0,1 2 0,-2-5-25,1 1 0,0-1 0,-1 1 1,1-1-1,0 1 0,0-1 0,0 0 0,-1 1 0,1-1 1,0 0-1,0 0 0,0 1 0,0-1 0,0 0 1,-1 0-1,1 0 0,0 0 0,0 0 0,0 0 0,0-1 1,0 1-1,0 0 0,-1 0 0,2-1 0,25-9 195,-22 7-172,42-24 81,-37 20-164,1 1-1,-1 0 0,1 0 1,16-5-1,-27 11 31,1-1 0,-1 1 0,1 0 0,0 0 0,-1 0 0,1-1-1,0 1 1,-1 0 0,1 0 0,0 0 0,-1 0 0,1 0-1,0 0 1,-1 0 0,1 0 0,0 1 0,-1-1 0,1 0 0,0 0-1,-1 0 1,1 1 0,-1-1 0,1 0 0,0 1 0,-1-1 0,1 1-1,0 0 1,4 17-72,-5-17 67,0 1 0,0-1 1,0 1-1,1-1 1,-1 1-1,0-1 1,1 1-1,-1-1 1,1 0-1,-1 1 1,1-1-1,0 0 1,0 1-1,0-1 1,-1 0-1,1 0 0,0 0 1,0 1-1,0-1 1,3 1-1,-2-1-104,0 1 0,1-1 0,-1 1 0,0-1 0,0 1 0,0 0 0,0 0 0,0 0 0,-1 0 0,1 0 0,0 0-1,-1 0 1,0 1 0,1-1 0,-1 1 0,0-1 0,0 1 0,0-1 0,-1 1 0,1-1 0,-1 1 0,1 5 0,2-7-1374,4-8 974,6-7 251,-13 13 185,11-12-416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6.541"/>
    </inkml:context>
    <inkml:brush xml:id="br0">
      <inkml:brushProperty name="width" value="0.05" units="cm"/>
      <inkml:brushProperty name="height" value="0.05" units="cm"/>
    </inkml:brush>
  </inkml:definitions>
  <inkml:trace contextRef="#ctx0" brushRef="#br0">239 1 18268,'-9'27'2404,"-14"28"0,-5 12-408,15-29-1521,1 1 1,2 1-1,2 0 0,2 0 1,1 0-1,1 42 0,9-38-1068,-18-60 125,-1 1 1,-1 0-1,-30-22 1,11 9 795,34 28-305,-1 0 0,1 0 0,0 0 0,-1-1 0,1 1 0,0 0 0,0 0 0,-1-1 0,1 1 0,0 0 0,0 0 0,0-1 0,-1 1-1,1 0 1,0-1 0,0 1 0,0 0 0,0-1 0,0 1 0,0 0 0,0-1 0,0 1 0,0 0 0,0-1 0,0 1 0,0 0 0,0-1 0,0 1 0,0 0 0,0-1-1,0 1 1,0 0 0,0-1 0,0 1 0,0 0 0,1-1 0,-1 1 0,0-1 0,15-8 582,22 0 84,-36 9-669,10-2 136,72-16 139,-74 16-294,1-2 0,-1 1 0,0-1 0,1-1-1,-2 1 1,11-8 0,12-14-37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927"/>
    </inkml:context>
    <inkml:brush xml:id="br0">
      <inkml:brushProperty name="width" value="0.05" units="cm"/>
      <inkml:brushProperty name="height" value="0.05" units="cm"/>
    </inkml:brush>
  </inkml:definitions>
  <inkml:trace contextRef="#ctx0" brushRef="#br0">129 1 15739,'-19'19'1099,"-77"88"1885,94-106-2901,1 1 0,-1 0 1,1-1-1,0 1 0,0 0 1,0 0-1,0 0 0,0 0 1,0 0-1,1 0 0,-1 0 1,0 4-1,1-6-79,0 0 0,0 0-1,0 1 1,0-1 0,0 0 0,1 0 0,-1 1-1,0-1 1,0 0 0,0 0 0,0 0 0,0 1-1,1-1 1,-1 0 0,0 0 0,0 0 0,0 1-1,1-1 1,-1 0 0,0 0 0,0 0 0,0 0-1,1 0 1,-1 0 0,0 1 0,0-1 0,1 0-1,-1 0 1,0 0 0,0 0 0,1 0-1,-1 0 1,18-4-326,27-17-425,-29 13 343,0 1-1,31-10 1,-45 17 393,0-1 0,0 1 0,0 0 0,0 0 0,0 0 0,0 0 0,-1 1 1,1-1-1,0 0 0,0 1 0,0-1 0,0 1 0,-1 0 0,1-1 0,0 1 0,-1 0 0,1 0 0,0 0 0,-1 0 0,1 1 0,-1-1 1,0 0-1,1 1 0,-1-1 0,0 0 0,0 1 0,0 0 0,0-1 0,0 1 0,0 0 0,0-1 0,0 4 0,4 7 90,-1 0 0,-1 0 0,4 23 0,-6-25-58,9 41 280,-3 0 1,-2 0-1,-2 1 1,-4 52-1,0-94-103,-1 1 0,0-1-1,-1 0 1,0 0 0,-7 15 0,9-23-105,0 0 0,0 1 0,0-1 0,-1 0 0,1 0 0,-1 0 0,1-1 0,-1 1 1,0 0-1,0-1 0,0 1 0,-4 2 0,5-4-23,0 1 0,-1-1 0,1 1 0,0-1 0,-1 0 0,1 0 0,-1 0 1,1 0-1,-1 0 0,1 0 0,0 0 0,-1-1 0,1 1 0,-1 0 0,1-1 0,0 1 0,-1-1 0,1 1 0,0-1 1,0 0-1,-1 1 0,1-1 0,0 0 0,-1-1 0,-3-3 61,1 1-1,0-1 1,0 0 0,0 0 0,1 0-1,-1 0 1,1-1 0,1 1 0,-1-1 0,1 0-1,0 0 1,0 0 0,-1-9 0,0-2 49,0-1 1,2 0-1,0-27 0,1 35-163,1 0 0,0 0 0,0 0 0,1 1 0,1-1 0,0 1 0,0-1 0,8-16 0,-7 19-166,0 1 1,0 0 0,1 0 0,0 1-1,0 0 1,0-1 0,0 1 0,1 1-1,0-1 1,0 1 0,0 0 0,13-5-1,61-22-1775,-62 25 1575,15-6-426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7.384"/>
    </inkml:context>
    <inkml:brush xml:id="br0">
      <inkml:brushProperty name="width" value="0.05" units="cm"/>
      <inkml:brushProperty name="height" value="0.05" units="cm"/>
    </inkml:brush>
  </inkml:definitions>
  <inkml:trace contextRef="#ctx0" brushRef="#br0">0 114 23413,'6'-9'426,"1"0"0,-1 0 0,2 1 0,-1 0 0,1 0 1,0 1-1,16-11 0,-18 13-315,1 1 1,0 0-1,0 0 1,0 0-1,0 1 1,1 0-1,-1 1 0,1 0 1,0 0-1,0 0 1,8 0-1,-14 2-109,-1 0 0,0 0-1,0 0 1,0 0 0,0 0-1,1 0 1,-1 1 0,0-1 0,0 0-1,0 1 1,0-1 0,0 0-1,0 1 1,0-1 0,0 1-1,0 0 1,0-1 0,0 1-1,0 0 1,0 0 0,0 0 0,0-1-1,-1 1 1,1 0 0,0 0-1,-1 0 1,1 0 0,-1 0-1,1 0 1,-1 1 0,1-1-1,-1 0 1,0 0 0,1 0-1,-1 0 1,0 0 0,0 1 0,0-1-1,0 0 1,0 0 0,0 0-1,0 0 1,-1 1 0,1 1-1,-2 5-18,-1 1 0,1 0 0,-1-1-1,-6 12 1,8-17 13,-16 31-42,11-25 33,1 1 0,0 1 0,0-1 1,1 1-1,-2 11 0,5-21 12,1 0 0,0-1-1,0 1 1,0 0 0,0 0 0,0-1-1,0 1 1,0 0 0,0 0 0,0-1-1,0 1 1,0 0 0,0 0 0,1-1-1,-1 1 1,0 0 0,1-1 0,-1 1-1,0 0 1,1-1 0,-1 1 0,1 0 0,-1-1-1,1 1 1,0 0 0,0 0 0,0-1 0,1 1 0,-1-1 1,0 1-1,0-1 0,1 0 0,-1 1 0,0-1 1,1 0-1,-1 0 0,1 0 0,-1 0 0,2 0 0,6-2 0,-1 1 0,1-1 0,12-5 0,-21 7 1,17-6 1,-1-2 0,0 1 0,0-2 0,26-19-1,51-49 48,-64 52-51,-24 24-177,-5 8 86,-6 17-8,4-19 53,-1 3 6,-11 50-282,14-55 315,-1 0 0,1 0 0,-1 0 0,1 0 0,0 0 0,0 0-1,1 0 1,-1 0 0,1 0 0,-1 0 0,1-1 0,0 1 0,0 0 0,0 0 0,0-1 0,3 5 0,-3-6 27,1 0-1,-1 0 1,0 0-1,1 0 1,-1-1-1,0 1 1,1 0-1,-1-1 1,1 1 0,-1-1-1,1 0 1,-1 0-1,1 1 1,-1-1-1,1 0 1,-1 0-1,1 0 1,-1-1-1,1 1 1,-1 0-1,1 0 1,-1-1 0,1 1-1,-1-1 1,1 1-1,1-2 1,5-2 125,-1 0 1,1 0 0,11-8 0,-8 3 29,0 0 1,-1 0-1,0-1 0,0 0 1,-1-1-1,-1 0 1,1 0-1,-2-1 1,0 0-1,0 0 1,-1-1-1,5-15 0,-9 13-55,-2 15-122,0-1 1,0 1-1,0 0 1,0 0-1,0 0 1,-1 0-1,1 0 1,0-1 0,0 1-1,0 0 1,0 0-1,0 0 1,0 0-1,-1 0 1,1 0-1,0 0 1,0-1-1,0 1 1,0 0-1,0 0 1,-1 0 0,1 0-1,0 0 1,0 0-1,0 0 1,0 0-1,-1 0 1,1 0-1,0 0 1,0 0-1,0 0 1,0 0 0,-1 0-1,1 0 1,0 0-1,0 0 1,0 0-1,0 0 1,-1 0-1,1 1 1,-1 0-60,-1 0 0,1 0 0,-1 0 1,1 0-1,0 0 0,-1 0 0,1 1 0,0-1 0,0 1 1,0-1-1,0 1 0,0-1 0,0 3 0,-1 0-198,0 1-1,0-1 1,1 0 0,0 1-1,0-1 1,0 1-1,1 0 1,-1-1-1,1 1 1,0 0-1,0-1 1,1 1 0,-1 0-1,1-1 1,0 1-1,0-1 1,1 1-1,3 6 1,6 4-689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7.826"/>
    </inkml:context>
    <inkml:brush xml:id="br0">
      <inkml:brushProperty name="width" value="0.05" units="cm"/>
      <inkml:brushProperty name="height" value="0.05" units="cm"/>
    </inkml:brush>
  </inkml:definitions>
  <inkml:trace contextRef="#ctx0" brushRef="#br0">17 45 26382,'-13'-5'2080,"11"2"-1808,1-4-376,4-3 368,4 2 136,4 1-320,5 2-296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8.291"/>
    </inkml:context>
    <inkml:brush xml:id="br0">
      <inkml:brushProperty name="width" value="0.05" units="cm"/>
      <inkml:brushProperty name="height" value="0.05" units="cm"/>
    </inkml:brush>
  </inkml:definitions>
  <inkml:trace contextRef="#ctx0" brushRef="#br0">321 9 21093,'0'0'65,"0"-1"1,0 1 0,0 0-1,0-1 1,0 1 0,0 0-1,0-1 1,0 1 0,0 0-1,0 0 1,0-1 0,0 1-1,0 0 1,0-1 0,-1 1 0,1 0-1,0 0 1,0-1 0,0 1-1,0 0 1,-1 0 0,1-1-1,0 1 1,0 0 0,-1 0-1,1 0 1,0 0 0,0-1-1,-1 1 1,1 0 0,0 0 0,-1 0-1,1 0 1,0 0 0,0 0-1,-1 0 1,1 0 0,-16 3 672,-15 16 220,15-6-689,1 2-1,1-1 1,0 2-1,-19 28 0,-39 75-175,5 15 15,59-117-80,2 1 0,0-1 0,1 1-1,1 1 1,-3 35 0,6-52-24,1 1 0,0 0 0,0 0 0,0 0 0,1 0 0,-1 0 0,1-1 0,-1 1 0,1 0 0,0 0 0,0-1 0,0 1 0,1 0-1,-1-1 1,0 1 0,1-1 0,0 0 0,3 5 0,-2-6-2,-1 1-1,1 0 0,-1-1 1,1 1-1,0-1 0,0 0 1,-1 0-1,1 0 0,0-1 1,0 1-1,0 0 0,0-1 1,0 0-1,0 0 1,4 0-1,3-1 3,0 0-1,0-1 1,0-1-1,0 1 1,0-2 0,0 1-1,-1-1 1,1-1 0,9-6-1,-13 8 13,0-1 0,-1-1 0,0 1-1,0-1 1,0 0 0,0 0-1,-1 0 1,5-7 0,-8 10-4,0 0 0,0 1 0,0-1 0,0 0 1,-1 0-1,1 1 0,0-1 0,-1 0 0,0 0 1,1 0-1,-1 0 0,0 0 0,0 0 0,0 0 1,0 0-1,0 1 0,0-1 0,-1 0 1,1 0-1,0 0 0,-1 0 0,0 0 0,1 1 1,-1-1-1,0 0 0,0 0 0,0 1 0,0-1 1,0 1-1,-1-1 0,1 1 0,0-1 0,-3-1 1,-1-1 16,0 1 0,-1 0 1,1 0-1,-1 0 1,1 1-1,-1 0 1,0 0-1,0 0 0,0 1 1,0 0-1,0 0 1,0 0-1,-1 1 0,1 0 1,-7 1-1,8-1-23,0 0 1,0 1-1,0 0 0,0 0 0,1 0 0,-1 1 0,0-1 0,0 1 0,1 0 0,-1 1 1,1-1-1,0 1 0,-1 0 0,1 0 0,0 0 0,1 1 0,-1-1 0,-5 7 0,9-9-7,-1 0 0,1-1 0,-1 1 0,1 0 0,-1 0-1,1-1 1,-1 1 0,1 0 0,0 0 0,0-1 0,-1 1-1,1 0 1,0 0 0,0 0 0,0 0 0,0-1 0,0 1 0,0 0-1,0 0 1,0 0 0,0 0 0,0 0 0,0-1 0,1 1-1,-1 0 1,0 0 0,1 0 0,-1-1 0,0 1 0,1 0-1,-1 0 1,1-1 0,-1 1 0,1 0 0,0-1 0,-1 1-1,1-1 1,-1 1 0,1-1 0,0 1 0,0-1 0,-1 1 0,1-1-1,0 0 1,0 1 0,0-1 0,1 0 0,3 2-2,0-1-1,0 0 1,0 0 0,1 0 0,-1-1 0,10 0 0,21-5-81,0-2-1,-1-1 1,1-2-1,33-14 1,63-16-590,-131 39 655,1 1 1,-1-1-1,0 1 0,0 0 1,0 0-1,1 0 1,-1 0-1,0-1 0,0 2 1,1-1-1,-1 0 1,0 0-1,0 0 0,0 1 1,1-1-1,-1 0 1,0 1-1,0-1 0,0 1 1,2 0-1,-3 0 7,1 0 0,-1 0 0,1 0-1,-1-1 1,1 1 0,-1 0 0,1 0-1,-1 0 1,0 0 0,0 0 0,1 0 0,-1 0-1,0 0 1,0 0 0,0 0 0,0 0 0,0 0-1,0 0 1,-1 1 0,-1 5 5,0 0-1,0 0 1,0 0 0,-1 0-1,-5 7 1,-14 24 91,12-23-62,2 0 1,-1 0-1,2 1 1,-10 28-1,17-44-90,0 1-1,-1 0 1,1 0 0,0 0-1,0-1 1,0 1 0,0 0 0,0 0-1,0 0 1,0-1 0,0 1-1,0 0 1,0 0 0,1 0-1,-1 0 1,1 1 0,-1-2 42,0 0 0,0 0 1,1 1-1,-1-1 0,0 0 0,1 0 1,-1 0-1,0 0 0,1 1 0,-1-1 1,0 0-1,1 0 0,-1 0 0,0 0 1,1 0-1,-1 0 0,1 0 0,-1 0 0,0 0 1,1 0-1,-1 0 0,0 0 0,1 0 1,-1 0-1,1-1 0,26-13-546,-23 12 504,27-18-471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8.815"/>
    </inkml:context>
    <inkml:brush xml:id="br0">
      <inkml:brushProperty name="width" value="0.05" units="cm"/>
      <inkml:brushProperty name="height" value="0.05" units="cm"/>
    </inkml:brush>
  </inkml:definitions>
  <inkml:trace contextRef="#ctx0" brushRef="#br0">224 30 17724,'1'-1'237,"18"-14"1579,-11 7-862,-8 8-931,0-1 1,0 1 0,0 0 0,0 0 0,0 0 0,0 0-1,0 0 1,0 0 0,0 0 0,0-1 0,0 1 0,0 0-1,0 0 1,1 0 0,-1 0 0,0 0 0,0 0 0,0-1-1,0 1 1,-1 0 0,1 0 0,0 0 0,0 0 0,0 0-1,0 0 1,0-1 0,0 1 0,0 0 0,0 0-1,0 0 1,0 0 0,0 0 0,0 0 0,0 0 0,0-1-1,0 1 1,-1 0 0,1 0 0,0 0 0,0 0 0,0 0-1,0 0 1,0 0 0,0 0 0,0 0 0,-1 0 0,1 0-1,0 0 1,0 0 0,-3 0 179,1 0-1,0 0 1,-1 0 0,1 1-1,0-1 1,-1 1 0,1-1 0,0 1-1,0 0 1,0 0 0,-1 0-1,1 0 1,0 1 0,0-1-1,1 0 1,-1 1 0,-2 2 0,-34 34 484,31-31-457,-17 19 121,2 1 0,-34 52 0,47-63-237,0 0-1,1 1 1,0 0-1,1 1 1,2-1-1,-8 34 0,12-45-83,0-1-1,1 1 1,-1 0 0,1-1-1,1 1 1,-1-1-1,1 1 1,0 0-1,0-1 1,0 1-1,4 7 1,-3-9-23,0-1 1,0 0-1,0 0 0,0 0 1,1 0-1,-1 0 0,1 0 1,0-1-1,0 1 0,0-1 1,0 0-1,0 1 0,1-2 1,-1 1-1,1 0 0,-1-1 1,6 2-1,8 2 4,0-1 1,1-1-1,-1-1 0,1 0 1,-1-1-1,1-1 0,0-1 0,0-1 1,-1 0-1,0-1 0,1-1 1,28-10-1,-44 14-4,0-1-1,0 0 1,1 0 0,-1 0-1,0-1 1,-1 1 0,1 0-1,0-1 1,0 1 0,0-1-1,-1 0 1,1 1 0,2-5-1,-4 5-2,0 0-1,0 1 0,1-1 0,-1 0 0,0 0 0,0 0 1,0 0-1,0 0 0,0 1 0,0-1 0,0 0 0,0 0 1,0 0-1,-1 0 0,1 1 0,0-1 0,0 0 1,-1 0-1,1 0 0,-1 1 0,1-1 0,-1 0 0,1 0 1,-1 1-1,1-1 0,-1 0 0,1 1 0,-1-1 0,0 1 1,0-1-1,1 1 0,-1-1 0,0 1 0,0 0 1,1-1-1,-1 1 0,0 0 0,-1-1 0,-13-5 13,-1 1-1,0 1 0,0 0 0,-1 1 1,1 1-1,-1 1 0,1 0 0,-1 1 1,1 1-1,-29 4 0,45-5-16,0 0 1,0 0-1,0 0 0,0 0 0,0 0 1,0 0-1,0 0 0,0 0 0,0 0 0,0 0 1,0 1-1,0-1 0,1 0 0,-1 0 0,0 0 1,0 0-1,0 0 0,0 0 0,0 0 0,0 0 1,0 0-1,0 0 0,0 0 0,0 0 0,0 0 1,0 0-1,0 0 0,0 0 0,0 0 1,0 1-1,0-1 0,0 0 0,0 0 0,0 0 1,0 0-1,-1 0 0,1 0 0,0 0 0,0 0 1,0 0-1,0 0 0,0 0 0,0 0 1,10 1-14,41-7-144,0-3 0,0-2 0,-1-2 0,53-21-1,-85 30 52,-18 4 104,0 0 0,0 0 1,1 0-1,-1 0 0,0 0 1,0 0-1,0 0 1,1 0-1,-1 0 0,0 0 1,0 1-1,0-1 0,1 0 1,-1 0-1,0 0 0,0 0 1,0 0-1,1 0 0,-1 0 1,0 1-1,0-1 1,0 0-1,0 0 0,1 0 1,-1 1-1,0-1 0,0 0 1,0 0-1,0 0 0,0 0 1,0 1-1,0-1 1,0 1-1,0 1-4,0 1 1,-1-1-1,0 1 1,0-1-1,0 0 1,0 1 0,0-1-1,-2 3 1,-1 4 29,-19 31 68,17-31-74,0 1 0,0 0 0,1 1 0,1-1 0,-1 1 0,2 0 0,-1 0 0,-3 22 0,7-32-36,0 0-1,0 0 1,0 0 0,0 0-1,1 0 1,-1 0-1,0 0 1,0 0-1,1 0 1,-1 0-1,0 0 1,1 0-1,-1 0 1,1 0-1,-1-1 1,1 1-1,-1 0 1,1 0-1,0-1 1,-1 1-1,1 0 1,0-1-1,0 1 1,0 0-1,-1-1 1,1 1-1,0-1 1,0 1-1,0-1 1,0 0-1,0 1 1,0-1-1,0 0 1,0 0 0,0 0-1,0 0 1,0 0-1,0 0 1,0 0-1,1 0 1,20 0-240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7.754"/>
    </inkml:context>
    <inkml:brush xml:id="br0">
      <inkml:brushProperty name="width" value="0.05" units="cm"/>
      <inkml:brushProperty name="height" value="0.05" units="cm"/>
    </inkml:brush>
  </inkml:definitions>
  <inkml:trace contextRef="#ctx0" brushRef="#br0">161 26 17396,'18'-22'4881,"-14"19"-2455,-12 15-325,-10 17-1491,2 1-1,1 0 1,-17 46 0,20-44-524,9-27-116,1 0 0,1 0 0,-1 0 0,1 0 0,0 1 0,-1 6 0,2-11 5,0 0 0,0 1 0,0-1 0,1 0 0,-1 0 0,0 0 0,0 1 0,1-1 0,-1 0 0,0 0 0,1 0 0,0 0-1,-1 0 1,1 0 0,-1 0 0,1 0 0,0 0 0,0 0 0,0 0 0,-1 0 0,1 0 0,0-1 0,0 1 0,0 0 0,0-1 0,0 1 0,0 0 0,1-1 0,-1 0 0,0 1 0,0-1 0,0 0-1,2 1 1,9 0-289,-1 0 0,1 0 0,16-2 0,-15 0 23,1 1 1,18 2-1,-23 0 170,1 0 0,-1 0 0,1 1 0,-1 0 0,0 1 0,0 0 0,0 0 0,9 7-1,-15-9 110,0 0-1,-1 0 0,1 0 1,-1 0-1,1 1 0,-1-1 0,0 1 1,0-1-1,0 1 0,0 0 1,0 0-1,-1 0 0,1 0 0,-1 0 1,0 0-1,0 0 0,0 0 0,0 1 1,-1-1-1,1 0 0,-1 1 1,0-1-1,0 0 0,0 1 0,0-1 1,0 0-1,-2 6 0,0-5 40,0 0 0,0 1 0,0-1 0,0 0 0,-1-1 0,0 1 0,0 0 0,0-1 0,0 0 0,0 1 0,-1-1-1,1 0 1,-8 4 0,-7 4 330,-31 15 0,44-24-286,-10 6 58,0-2 0,0 0 0,0 0 0,-1-2-1,0 0 1,0-1 0,0 0 0,-32 0 0,46-3-221,0 0-1,0 0 0,0 0 1,0-1-1,0 1 1,0-1-1,0 0 1,0 1-1,0-1 0,0 0 1,1 0-1,-1 0 1,0 0-1,0 0 0,1-1 1,-1 1-1,1-1 1,-1 1-1,1-1 1,0 1-1,-1-1 0,1 0 1,-1-2-1,-1-1-31,2-1-1,-1 1 0,0-1 1,1 1-1,0-1 0,1 1 0,-1-11 1,0-34-555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8.204"/>
    </inkml:context>
    <inkml:brush xml:id="br0">
      <inkml:brushProperty name="width" value="0.05" units="cm"/>
      <inkml:brushProperty name="height" value="0.05" units="cm"/>
    </inkml:brush>
  </inkml:definitions>
  <inkml:trace contextRef="#ctx0" brushRef="#br0">0 47 22061,'17'-3'2512,"1"3"-1704,2-3-399,3 0 1903,12 0-1552,8 0-400,5-1-824,2-2-544,1 2 1392,0-2-576,-6-1-144,3 3-160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8.622"/>
    </inkml:context>
    <inkml:brush xml:id="br0">
      <inkml:brushProperty name="width" value="0.05" units="cm"/>
      <inkml:brushProperty name="height" value="0.05" units="cm"/>
    </inkml:brush>
  </inkml:definitions>
  <inkml:trace contextRef="#ctx0" brushRef="#br0">183 1 17284,'-16'14'1586,"-1"1"0,-17 22 0,20-19-1067,1 0 0,1 1 0,1 1 0,-10 22 0,11-20-147,1-1-1,-10 43 0,17-58-297,1 0-1,-1 0 0,2 1 0,-1-1 0,1 0 1,0 0-1,0 0 0,0 0 0,1 1 1,0-1-1,0 0 0,1 0 0,-1 0 1,2-1-1,4 12 0,-5-14-39,0-1 1,0 0-1,1 0 1,-1 0-1,0 0 0,1 0 1,0 0-1,-1-1 0,1 1 1,0-1-1,0 0 1,0 0-1,0 0 0,0 0 1,0 0-1,0-1 0,0 1 1,0-1-1,0 0 1,5 0-1,3 0 23,0-1 0,0-1 0,0 1 0,17-6 0,-11 0-1,0 0 0,-1-1 0,0 0-1,0-1 1,-1-1 0,0-1 0,-1 0 0,0-1 0,-1 0 0,0-1-1,-1-1 1,0 0 0,-1-1 0,-1 0 0,0 0 0,8-19 0,-16 30-16,0-1 1,0 0 0,-1 1 0,1-1-1,-1 0 1,0 0 0,0 1 0,-1-1 0,0 0-1,1 0 1,-2 0 0,1 0 0,-1 0 0,1 0-1,-1 1 1,0-1 0,-3-7 0,2 8-10,0 0 1,-1 0-1,1 1 0,-1-1 1,0 1-1,0-1 0,0 1 1,0 0-1,0 0 0,-1 0 1,0 0-1,1 1 1,-1 0-1,0-1 0,0 1 1,0 1-1,0-1 0,-1 1 1,-6-2-1,0 0-68,-1 1 0,0 1 0,1 0 0,-1 1 0,-16 1 1,22-1-101,-1 1 0,0 0 0,1 0 0,-1 1 0,1 0 0,0 0 0,0 0 0,0 1 0,0 0 1,0 0-1,-6 4 0,12-6 55,-1-1 0,0 1 0,0 0 0,0-1 0,0 1 1,0 0-1,1 0 0,-1 0 0,0 0 0,1 0 0,-1 0 1,1-1-1,-1 1 0,1 0 0,-1 1 0,1-1 0,0 0 0,-1 0 1,1 0-1,0 1 0,0-1-2,0 0 0,1 0 0,-1 0 0,0 0 0,1-1 0,-1 1 0,1 0 0,-1 0 1,1-1-1,-1 1 0,1 0 0,-1-1 0,1 1 0,0 0 0,-1-1 0,1 1 0,0-1 0,0 1 0,1 0 0,3 1-128,-1 0 0,1 0 0,0-1 0,0 1 1,0-1-1,1 0 0,6 0 0,26-1-539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025"/>
    </inkml:context>
    <inkml:brush xml:id="br0">
      <inkml:brushProperty name="width" value="0.05" units="cm"/>
      <inkml:brushProperty name="height" value="0.05" units="cm"/>
    </inkml:brush>
  </inkml:definitions>
  <inkml:trace contextRef="#ctx0" brushRef="#br0">126 24 20732,'-18'18'1071,"0"1"0,2 1-1,-19 28 1,29-39-933,2-1 0,-1 1-1,1 0 1,0 0 0,1 1 0,0-1 0,0 1-1,1-1 1,0 1 0,1 0 0,0 16-1,1-22-121,0-1-1,0 0 1,1 1-1,0-1 1,-1 0-1,1 0 1,0 1-1,0-1 1,1 0-1,-1 0 0,1 0 1,0 0-1,-1-1 1,1 1-1,0 0 1,1-1-1,2 4 1,-1-4-3,0 1 0,-1 0 0,1-1 0,1 0 0,-1 0 0,0 0 0,0-1 0,1 1 1,-1-1-1,1 0 0,5 0 0,2 0 32,0 0 0,0-1 0,0-1 0,0 0 1,-1-1-1,1 0 0,0-1 0,-1 0 0,13-6 0,-10 3 119,-1-1 0,0-1 0,0 0 1,-1 0-1,0-2 0,20-19 0,-26 22-15,1 0-1,-1 0 1,0 0 0,0-1-1,-1 0 1,0-1 0,-1 1-1,0-1 1,0 1 0,-1-1-1,4-17 1,-6 21-98,-1 1 0,0-1-1,0 0 1,-1 1 0,0-1 0,1 1 0,-1-1 0,-1 1-1,1 0 1,-1-1 0,1 1 0,-1 0 0,-1 0 0,1 0-1,0 0 1,-1 0 0,0 1 0,0-1 0,0 1-1,0-1 1,-1 1 0,1 0 0,-8-4 0,5 3-276,1 1 0,-1 0 0,0 0 0,1 0 0,-1 1 0,-1-1-1,1 1 1,0 1 0,0 0 0,-1-1 0,1 2 0,-1-1 0,1 1 0,-1 0 0,1 0 0,-12 3 0,17-3 164,1 0-1,-1 0 1,1 0-1,-1 0 1,1 0-1,-1 1 1,1-1-1,-1 0 1,1 0-1,-1 0 1,1 1-1,-1-1 1,1 0 0,0 1-1,-1-1 1,1 0-1,-1 1 1,1-1-1,0 0 1,-1 1-1,1-1 1,0 1-1,-1 0 1,6 2-829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398"/>
    </inkml:context>
    <inkml:brush xml:id="br0">
      <inkml:brushProperty name="width" value="0.05" units="cm"/>
      <inkml:brushProperty name="height" value="0.05" units="cm"/>
    </inkml:brush>
  </inkml:definitions>
  <inkml:trace contextRef="#ctx0" brushRef="#br0">0 55 17556,'6'13'2488,"7"-12"-1191,0-5-537,7-4 2704,10 2-2007,8 4-585,3-2-216,2 0-528,-2 0-304,-1 4-1048,-4 0 1088,0-16-200,-6-4-136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878"/>
    </inkml:context>
    <inkml:brush xml:id="br0">
      <inkml:brushProperty name="width" value="0.05" units="cm"/>
      <inkml:brushProperty name="height" value="0.05" units="cm"/>
    </inkml:brush>
  </inkml:definitions>
  <inkml:trace contextRef="#ctx0" brushRef="#br0">3 446 18284,'-2'22'1871,"2"-22"-1841,-1 0 0,1 1 0,0-1 0,0 0 0,0 0 0,0 1 0,0-1 0,0 0 0,0 1 0,0-1 0,0 0 0,0 0 0,0 1 0,0-1 0,1 0 0,-1 0 0,0 1 0,0-1 0,0 0 0,0 0 0,0 0 0,0 1 0,0-1 0,1 0 0,-1 0 0,0 0 0,0 1 0,0-1 0,1 0 0,-1 0 0,0 0 0,0 0 0,0 1 0,1-1 0,-1 0 0,0 0 0,1 0 0,8-6 589,16-21 1099,38-52-1,-26 30-1144,141-180 332,-164 209-843,-7 10-22,0 0 1,1 1 0,0-1 0,0 2 0,11-10 0,-19 18-42,0 0 0,1 0 1,-1 0-1,0 0 0,0 0 1,0 0-1,0 0 0,0 0 0,0 0 1,0 0-1,0 0 0,0 0 1,0 0-1,0 0 0,1 0 0,-1 0 1,0 0-1,0-1 0,0 1 1,0 0-1,0 0 0,0 0 0,0 0 1,0 0-1,1 0 0,-1 0 1,0 1-1,0-1 0,0 0 0,0 0 1,0 0-1,0 0 0,0 0 1,0 0-1,0 0 0,0 0 0,1 0 1,-1 0-1,0 0 0,0 0 1,0 0-1,0 0 0,0 0 1,0 0-1,0 0 0,0 1 0,0-1 1,0 0-1,0 0 0,0 0 1,0 0-1,0 0 0,0 0 0,0 0 1,0 0-1,0 0 0,0 1 1,0-1-1,0 0 0,0 0 0,0 0 1,0 0-1,0 0 0,0 0 1,0 0-1,0 0 0,0 1 0,-2 12-40,-8 19-26,9-30 60,-43 143 249,37-116-137,1 1-1,-3 59 1,9-87-168,-1 0 0,1-1 0,0 1 0,0 0 0,0-1 0,0 1 0,0 0 0,1-1 0,-1 1 0,0 0 0,1-1 1,-1 1-1,1-1 0,0 1 0,-1-1 0,1 1 0,0-1 0,0 0 0,0 1 0,1 1 0,-1-3 31,-1 0-1,1 0 1,-1 0 0,1 0-1,-1 0 1,1 1-1,0-1 1,-1 0 0,1 0-1,-1 0 1,1-1 0,-1 1-1,1 0 1,-1 0 0,1 0-1,-1 0 1,1 0-1,-1-1 1,1 1 0,-1 0-1,1-1 1,16-14-240,3-12-311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3.316"/>
    </inkml:context>
    <inkml:brush xml:id="br0">
      <inkml:brushProperty name="width" value="0.05" units="cm"/>
      <inkml:brushProperty name="height" value="0.05" units="cm"/>
    </inkml:brush>
  </inkml:definitions>
  <inkml:trace contextRef="#ctx0" brushRef="#br0">188 15 16628,'-2'-2'200,"1"1"1,-1-1 0,0 1 0,0 0 0,1 0 0,-1 0-1,0 0 1,0 0 0,0 0 0,0 1 0,0-1 0,0 0 0,0 1-1,-1 0 1,1-1 0,0 1 0,0 0 0,0 0 0,0 0-1,0 1 1,-1-1 0,1 0 0,0 1 0,0-1 0,0 1-1,0 0 1,0 0 0,0 0 0,0 0 0,1 0 0,-1 0 0,0 0-1,0 1 1,-1 1 0,-7 5 16,0 0-1,1 1 1,0 0 0,0 1-1,1 0 1,0 0 0,-8 17-1,10-18-197,1 1 0,0 0 1,1 0-1,0 0 0,0 0 0,2 1 0,-1-1 0,1 1 0,-1 12 0,3-21-20,0 1-1,0 0 1,0 0-1,0 0 0,1-1 1,-1 1-1,1 0 1,-1 0-1,1-1 0,0 1 1,0-1-1,0 1 1,1-1-1,-1 1 0,1-1 1,-1 1-1,1-1 1,0 0-1,0 0 0,-1 0 1,2 0-1,-1 0 1,0-1-1,0 1 0,1-1 1,-1 1-1,0-1 1,1 0-1,0 0 0,-1 0 1,1 0-1,0 0 1,-1-1-1,1 1 0,0-1 1,0 1-1,3-1 1,4 0-59,0 0 0,-1-1 0,1 0 0,0-1 1,-1 0-1,1 0 0,-1-1 0,0 0 0,14-7 1,-11 4-48,-1 0-1,0-1 1,0-1 0,0 0 0,-1 0 0,-1-1 0,1 0 0,-1-1 0,-1 0 0,0 0-1,0-1 1,-1 0 0,0-1 0,-1 1 0,-1-1 0,0 0 0,0-1 0,3-13 0,-4 1-136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0.301"/>
    </inkml:context>
    <inkml:brush xml:id="br0">
      <inkml:brushProperty name="width" value="0.05" units="cm"/>
      <inkml:brushProperty name="height" value="0.05" units="cm"/>
    </inkml:brush>
  </inkml:definitions>
  <inkml:trace contextRef="#ctx0" brushRef="#br0">90 43 21125,'-2'2'472,"-1"-1"0,0 1 1,0 0-1,1 0 1,-1 0-1,1 0 0,0 0 1,0 0-1,-1 1 1,0 2-1,-1-1-289,1 1-1,0 0 1,0 0-1,0 0 1,1 0-1,-1 0 1,1 0-1,1 1 1,-1-1-1,-1 10 1,3-14-185,1 1 1,-1-1 0,0 0 0,1 0-1,-1 1 1,1-1 0,-1 0 0,1 0-1,0 0 1,0 0 0,-1 0 0,1 0-1,0 0 1,0 0 0,0 0 0,0 0-1,0-1 1,0 1 0,0 0-1,0-1 1,0 1 0,0-1 0,0 1-1,1-1 1,-1 1 0,2 0 0,43 11-198,-26-8 45,-6 0 7,0 2 1,0-1-1,0 1 1,-1 1-1,1 1 1,21 16-1,-31-21 108,0 0-1,-1 1 0,0-1 1,0 1-1,0-1 0,0 1 1,0 0-1,-1 0 1,0 0-1,0 1 0,3 5 1,-5-6 35,1-1-1,0 0 1,-1 1 0,0-1 0,0 0-1,0 1 1,0-1 0,-1 1 0,1-1-1,-1 0 1,0 0 0,0 1 0,0-1-1,0 0 1,-1 0 0,1 0 0,-1 0 0,-2 3-1,-1 0 39,-1 1-1,-1-1 0,1 0 0,-1 0 1,0-1-1,-1 1 0,1-2 1,-1 1-1,0-1 0,0 0 0,0-1 1,-1 0-1,1 0 0,-1-1 0,0 0 1,0-1-1,1 0 0,-1 0 1,0-1-1,-16-1 0,20 0-163,1 0 0,-1-1 1,1 0-1,-1 0 0,1-1 0,0 1 0,0-1 0,0 0 0,0 0 1,0 0-1,0 0 0,1-1 0,0 1 0,0-1 0,0 0 1,0 0-1,0 0 0,1-1 0,0 1 0,0-1 0,0 1 0,0-1 1,1 0-1,0 1 0,0-1 0,0 0 0,0 0 0,1 0 0,0-9 1,2-32-726</inkml:trace>
  <inkml:trace contextRef="#ctx0" brushRef="#br0" timeOffset="1">178 0 18492,'8'0'2312,"5"4"-1287,3 2-449,3-3 1712,6 0-927,7-2-1081,2-1-624,5 0 1136,1-2-824,3-3-112,-1-1-72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0.748"/>
    </inkml:context>
    <inkml:brush xml:id="br0">
      <inkml:brushProperty name="width" value="0.05" units="cm"/>
      <inkml:brushProperty name="height" value="0.05" units="cm"/>
    </inkml:brush>
  </inkml:definitions>
  <inkml:trace contextRef="#ctx0" brushRef="#br0">149 1 14107,'-39'48'3943,"20"-25"-2119,0 0-1,-17 31 1,30-44-1587,1 0 0,1 0-1,0 0 1,0 0 0,1 1 0,0-1 0,1 1 0,0 0 0,0 18 0,2-24-197,0 0 1,1-1 0,0 1 0,-1 0 0,2-1 0,-1 1 0,0-1-1,1 1 1,0-1 0,0 0 0,0 0 0,1 0 0,3 6 0,-4-8-34,0 0 0,-1 0 0,1-1 0,0 1 1,0 0-1,0-1 0,0 1 0,0-1 0,0 0 1,0 0-1,1 0 0,-1 0 0,0 0 0,1 0 1,-1 0-1,0-1 0,1 1 0,-1-1 0,1 0 0,-1 0 1,1 0-1,-1 0 0,1 0 0,-1 0 0,1-1 1,-1 1-1,3-2 0,8-4 45,-1 0 1,-1 0-1,1-1 1,-1-1-1,-1 0 1,1-1-1,-1 0 0,-1 0 1,0-1-1,0 0 1,-1-1-1,13-20 1,-16 21 63,0 1 0,0-1 0,-1 0 0,6-21 0,-9 29-93,0 1 1,-1-1-1,0 0 1,1 0-1,-1 0 1,0 0-1,0 0 1,0 0-1,0 0 1,0 0-1,0 0 1,-1 0-1,1 0 1,-1 0-1,1 0 1,-1 1-1,0-1 1,1 0-1,-1 0 0,0 1 1,0-1-1,-1 0 1,1 1-1,0-1 1,0 1-1,-1-1 1,1 1-1,-1 0 1,1 0-1,-1 0 1,0 0-1,1 0 1,-1 0-1,0 0 1,-3-1-1,-1 1-12,-1-1 0,1 1 0,-1 1 0,0-1 0,0 1-1,1 0 1,-1 1 0,0 0 0,1 0 0,-14 4 0,15-4-192,-1 1 0,0 0 0,1 1 0,-1-1 1,1 1-1,0 0 0,0 0 0,0 1 0,0-1 0,1 1 1,-1 0-1,-5 7 0,9-10 88,1 0-1,-1-1 1,1 1 0,-1 0 0,1-1-1,-1 1 1,1 0 0,0 0-1,-1-1 1,1 1 0,0 0 0,0 0-1,0 0 1,-1 0 0,1-1-1,0 1 1,0 0 0,0 0 0,0 0-1,1 1 1,-1-2 31,0 1-1,1-1 1,-1 1 0,1-1 0,-1 1-1,0-1 1,1 1 0,-1-1-1,1 1 1,-1-1 0,1 0-1,0 1 1,-1-1 0,1 0-1,-1 0 1,1 1 0,-1-1 0,1 0-1,0 0 1,0 0 0,4 1-165,0 0 0,0-1 0,0 0 0,0 0 0,9-2 0,25-5-815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1.152"/>
    </inkml:context>
    <inkml:brush xml:id="br0">
      <inkml:brushProperty name="width" value="0.05" units="cm"/>
      <inkml:brushProperty name="height" value="0.05" units="cm"/>
    </inkml:brush>
  </inkml:definitions>
  <inkml:trace contextRef="#ctx0" brushRef="#br0">238 0 20228,'-27'13'1186,"1"1"0,0 1 1,-34 27-1,50-35-972,1 1 0,1 0 1,-1 0-1,1 1 0,1 0 1,0 1-1,0-1 0,1 1 1,0 1-1,0-1 0,-5 19 1,10-26-183,0 0 0,0 0 0,0 0 1,1 0-1,0 0 0,-1 0 1,1 1-1,1-1 0,-1 0 1,0 0-1,1 0 0,-1 0 1,3 5-1,-3-6-24,1 0 0,0-1 1,0 1-1,0-1 0,0 1 1,1-1-1,-1 1 0,0-1 0,1 0 1,-1 1-1,1-1 0,-1 0 0,1 0 1,-1 0-1,1 0 0,0-1 0,0 1 1,-1 0-1,1-1 0,0 1 1,0-1-1,0 1 0,3-1 0,2 0 10,0 0 0,1 0-1,-1-1 1,0 0 0,0-1 0,0 0-1,0 0 1,0 0 0,0-1-1,0 0 1,-1 0 0,1-1-1,-1 0 1,0 0 0,11-9-1,-3 0 81,0 0-1,0-1 0,-1 0 1,20-30-1,-30 40-71,-1 0 0,1 0-1,-1 0 1,0 0 0,0-1 0,-1 1 0,1-1-1,-1 1 1,0-1 0,0 1 0,0-8 0,-1 10-42,0 0 1,0 0 0,-1 0-1,1 0 1,-1 0-1,1 0 1,-1 1 0,0-1-1,0 0 1,0 0 0,0 1-1,0-1 1,0 0-1,0 1 1,-1-1 0,1 1-1,-1-1 1,1 1 0,-1 0-1,1 0 1,-1 0-1,0 0 1,1 0 0,-1 0-1,0 0 1,0 0 0,0 1-1,-3-2 1,-8-1-56,0 1 0,0 0 0,0 1 0,0 0 1,-1 1-1,1 1 0,-16 2 0,1 2-201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1.607"/>
    </inkml:context>
    <inkml:brush xml:id="br0">
      <inkml:brushProperty name="width" value="0.05" units="cm"/>
      <inkml:brushProperty name="height" value="0.05" units="cm"/>
    </inkml:brush>
  </inkml:definitions>
  <inkml:trace contextRef="#ctx0" brushRef="#br0">105 251 19868,'3'3'1873,"-11"10"-1281,-5 2-272,-5 11 1376,0 7-872,1 4-504,-1 4-144,7 2-39,7 0 23,8-9-24,7-5-16,14-14 16,5-6-144,3-13-609,1-6-463,-1-20 912,-3-6-184,-5-9-160</inkml:trace>
  <inkml:trace contextRef="#ctx0" brushRef="#br0" timeOffset="1">125 42 23861,'-13'-13'2049,"3"8"-1537,6 0-248,14 2 696,3-2-936,1 1 176,-4 1-216,-4-1-248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3.211"/>
    </inkml:context>
    <inkml:brush xml:id="br0">
      <inkml:brushProperty name="width" value="0.05" units="cm"/>
      <inkml:brushProperty name="height" value="0.05" units="cm"/>
    </inkml:brush>
  </inkml:definitions>
  <inkml:trace contextRef="#ctx0" brushRef="#br0">0 15 17676,'22'4'2032,"2"-1"-1064,3 3-399,8-2 1391,6-3-976,4-1-448,-1-1-280,-5-3-1056,-6-2 1784,-10-3-1096,-2 2-72,-12 1-120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3.633"/>
    </inkml:context>
    <inkml:brush xml:id="br0">
      <inkml:brushProperty name="width" value="0.05" units="cm"/>
      <inkml:brushProperty name="height" value="0.05" units="cm"/>
    </inkml:brush>
  </inkml:definitions>
  <inkml:trace contextRef="#ctx0" brushRef="#br0">1 1 15539,'17'17'2177,"6"-4"-929,4-7-464,11-4 1377,0 0-609,4-2-440,-2-2-472,0 0-1216,-5-4 720,-8-8-320,-4-2-160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073"/>
    </inkml:context>
    <inkml:brush xml:id="br0">
      <inkml:brushProperty name="width" value="0.05" units="cm"/>
      <inkml:brushProperty name="height" value="0.05" units="cm"/>
    </inkml:brush>
  </inkml:definitions>
  <inkml:trace contextRef="#ctx0" brushRef="#br0">63 20 19644,'0'-2'274,"0"1"0,1-1 0,-1 1 1,0 0-1,1-1 0,0 1 0,-1 0 0,1 0 0,0 0 0,0-1 0,0 1 0,-1 0 0,3-2 1,-2 4-138,-1-1 0,0 1 0,1-1 0,-1 1 0,0 0-1,1-1 1,-1 1 0,0-1 0,0 1 0,0-1 0,0 1 0,1 0 0,-1-1 0,0 1 0,0 0 0,0-1 0,0 1 0,0-1 0,-1 1 0,1 0 0,-5 48 1191,-25 35-1165,21-65-155,1 1-1,2 1 0,0-1 1,-5 30-1,11-47-8,0 0 1,-1 0-1,1 0 1,0 0-1,1 0 0,-1 0 1,0 0-1,1 0 1,0 0-1,-1 0 0,1 0 1,1 0-1,-1-1 1,0 1-1,1 0 1,-1 0-1,1-1 0,0 1 1,-1-1-1,1 0 1,1 0-1,-1 1 0,0-1 1,5 3-1,-3-3-74,-1-1-1,0 0 1,1 1-1,-1-1 1,1 0 0,0-1-1,-1 1 1,1-1-1,0 1 1,-1-1-1,1 0 1,0 0-1,-1-1 1,1 1 0,0-1-1,-1 0 1,1 0-1,-1 0 1,1 0-1,5-4 1,0 0-280,0 0 0,-1-1 0,1-1 1,-1 1-1,0-1 0,-1 0 0,0-1 0,0 0 0,-1 0 0,0-1 1,7-11-1,3-8-702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528"/>
    </inkml:context>
    <inkml:brush xml:id="br0">
      <inkml:brushProperty name="width" value="0.05" units="cm"/>
      <inkml:brushProperty name="height" value="0.05" units="cm"/>
    </inkml:brush>
  </inkml:definitions>
  <inkml:trace contextRef="#ctx0" brushRef="#br0">77 1 17612,'-10'21'1832,"-5"8"-1048,-2 4-280,4 7 913,0 3-201,8 0-464,2 0-200,7-10-552,6-4-328,9-13-840,5-12 1016,6-16-224,3-6-152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962"/>
    </inkml:context>
    <inkml:brush xml:id="br0">
      <inkml:brushProperty name="width" value="0.05" units="cm"/>
      <inkml:brushProperty name="height" value="0.05" units="cm"/>
    </inkml:brush>
  </inkml:definitions>
  <inkml:trace contextRef="#ctx0" brushRef="#br0">208 57 18356,'-6'-1'138,"1"0"-1,-1-1 1,0 2 0,0-1 0,1 1 0,-1 0-1,0 0 1,0 0 0,0 1 0,0 0-1,1 0 1,-1 0 0,1 1 0,-1 0-1,1 0 1,-1 0 0,1 1 0,0 0-1,0 0 1,-9 7 0,7-5-72,0 1 0,1 0 0,-1 0 0,1 0 0,0 1 0,1-1 1,-1 1-1,1 1 0,1-1 0,0 1 0,0 0 0,0 0 0,-3 10 0,6-14-26,0 0-1,1 1 1,-1-1-1,1 0 1,0 0-1,0 0 1,0 1-1,0-1 1,1 0-1,0 0 1,0 0-1,0 0 1,0 0-1,0 0 1,1 0 0,4 6-1,-4-7 5,0 0 0,0 0 1,1-1-1,-1 1 0,1-1 0,0 0 0,-1 0 1,1 0-1,0 0 0,0 0 0,1-1 1,-1 0-1,0 1 0,0-1 0,1 0 0,-1 0 1,1-1-1,-1 1 0,1-1 0,5 0 0,2 0 53,-1-1-1,0-1 1,0 0-1,0-1 1,0 1-1,-1-2 0,1 1 1,-1-2-1,1 1 1,-2-1-1,18-12 1,-11 5 83,0 1 0,-1-2 1,0 0-1,-1-1 0,19-25 1,-28 33-105,1-1 1,-1 0-1,0-1 1,-1 1 0,0-1-1,0 0 1,2-10-1,-4 16-70,-1 0-1,1 0 0,-1 0 0,0 0 1,0 0-1,0 0 0,0 0 0,0 0 1,0 0-1,0 0 0,-1 0 0,1 0 1,-1 0-1,1 0 0,-1 0 0,0 0 0,0 0 1,0 0-1,0 1 0,0-1 0,0 0 1,-1 1-1,1-1 0,0 1 0,-1-1 1,1 1-1,-1-1 0,0 1 0,1 0 0,-1 0 1,0 0-1,0 0 0,-3-1 0,0 0-92,-1 1-1,0 0 0,0 0 1,0 0-1,0 1 0,1 0 0,-1 0 1,0 0-1,0 1 0,0 0 1,-7 2-1,8-2-133,1 0 0,-1 0 0,1 1 0,0 0 0,0 0 0,0 0 0,0 0 1,0 1-1,0 0 0,0 0 0,1 0 0,0 0 0,-1 0 0,-4 8 0,7-11 215,1 0 0,0 0 0,-1 1 0,1-1 0,0 0 0,-1 1 1,1-1-1,0 1 0,-1-1 0,1 0 0,0 1 0,0-1 0,-1 1 0,1-1 0,0 1 0,0-1 0,0 0 0,0 1 0,0-1 0,0 1 0,0-1 0,0 1 1,0-1-1,0 1 0,0-1 0,0 1 0,0-1 0,0 1 0,0-1 0,0 1 0,0-1 0,1 1 0,-1-1 0,0 0 0,0 1 0,1-1 0,-1 1 0,0-1 0,1 0 1,-1 1-1,0-1 0,1 0 0,-1 1 0,0-1 0,1 0 0,-1 1 0,1-1 0,-1 0 0,1 0 0,-1 0 0,0 1 0,1-1 0,-1 0 0,1 0 0,-1 0 1,1 0-1,-1 0 0,1 0 0,-1 0 0,1 0 0,-1 0 0,1 0 0,0 0 0,17 1-359</inkml:trace>
  <inkml:trace contextRef="#ctx0" brushRef="#br0" timeOffset="1">698 0 17876,'-9'3'333,"-1"0"0,1 1 0,0 0 1,0 1-1,0 0 0,1 0 0,0 1 0,-9 8 0,0-2 287,2-1-282,0 1 0,1 0 0,0 1 0,1 1-1,-14 18 1,23-27-268,1-1 0,-1 1 0,1 0 0,1 0-1,-1 0 1,1 0 0,-1 0 0,1 1 0,1-1 0,-1 1-1,1-1 1,0 1 0,0-1 0,1 1 0,0 0-1,0-1 1,0 1 0,0 0 0,1-1 0,0 1 0,3 9-1,-2-12-30,-1 0-1,1 0 0,-1 0 0,1 0 0,0 0 0,0 0 0,0 0 1,1-1-1,-1 1 0,1-1 0,-1 0 0,1 0 0,0 0 0,0 0 1,0 0-1,4 2 0,-1-2 5,-1-1 0,1 1 0,-1-1 0,1 0 0,0 0 0,0-1 0,-1 1 0,1-1 0,7-1 0,1-1 49,0 0 1,0-2 0,0 1 0,0-2-1,-1 0 1,0 0 0,16-9 0,-9 2 117,-1-1-1,1 0 1,22-23 0,-34 29-118,0-1 1,-1 0-1,1 0 0,-2-1 0,1 0 0,-1-1 1,-1 1-1,0-1 0,5-12 0,-9 20-66,0-1 0,0 1 0,-1-1-1,1 0 1,-1 1 0,1-1-1,-1 0 1,0 0 0,0 1-1,0-1 1,0 0 0,-1 1 0,1-1-1,-1 0 1,0 1 0,1-1-1,-1 1 1,0-1 0,-3-4 0,1 4-39,1 0 0,-1 1 1,1-1-1,-1 1 1,0-1-1,0 1 1,0 0-1,0 0 1,-1 1-1,1-1 1,0 1-1,-7-3 1,-7 0-429,0 1 1,0 0 0,0 2 0,0 0 0,-18 1 0,25 0 176,0 1 0,0 0-1,1 0 1,-1 1 0,1 1 0,-1 0 0,-11 4 0,5 3-512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6.492"/>
    </inkml:context>
    <inkml:brush xml:id="br0">
      <inkml:brushProperty name="width" value="0.05" units="cm"/>
      <inkml:brushProperty name="height" value="0.05" units="cm"/>
    </inkml:brush>
  </inkml:definitions>
  <inkml:trace contextRef="#ctx0" brushRef="#br0">35 34 18844,'21'-33'4352,"-21"38"-902,-6 25-2617,-6 14-1311,3 0 0,2 1 0,-3 81 0,10-126 460,0 0 0,0 0 0,0 1 0,0-1 0,0 0 0,0 0 0,0 1 0,0-1 0,0 0 0,0 0 0,0 0 0,0 1 0,-1-1 0,1 0 0,0 0 0,0 1 0,0-1 0,0 0 0,-1 0 0,1 0 0,0 0 0,0 0 0,0 1 1,-1-1-1,1 0 0,0 0 0,0 0 0,0 0 0,-1 0 0,1 0 0,0 0 0,0 0 0,-1 0 0,1 0 0,0 1 0,0-1 0,-1 0 0,1-1 0,0 1 0,-5-4-513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4.234"/>
    </inkml:context>
    <inkml:brush xml:id="br0">
      <inkml:brushProperty name="width" value="0.05" units="cm"/>
      <inkml:brushProperty name="height" value="0.05" units="cm"/>
    </inkml:brush>
  </inkml:definitions>
  <inkml:trace contextRef="#ctx0" brushRef="#br0">27 0 16796,'-9'47'4627,"6"-29"-4168,-4 27-152,2 1 1,2-1-1,3 57 1,0-100-356,0-1 0,0 0 0,0 1 0,1-1 1,-1 0-1,0 0 0,0 1 0,1-1 0,-1 0 1,1 0-1,-1 0 0,1 0 0,-1 1 0,2 0 1,-2-2-6,1 0 0,0 0 0,-1 0 0,1-1 0,-1 1 1,1 0-1,-1 0 0,0-1 0,1 1 0,-1 0 0,1-1 1,-1 1-1,1 0 0,-1-1 0,0 1 0,1-1 0,-1 1 1,0 0-1,1-1 0,-1 1 0,0-1 0,0 1 1,0-1-1,1 1 0,-1-1 0,0 0 0,0 1 0,0-1 1,0 0-1,6-11-354,1-3-136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6.926"/>
    </inkml:context>
    <inkml:brush xml:id="br0">
      <inkml:brushProperty name="width" value="0.05" units="cm"/>
      <inkml:brushProperty name="height" value="0.05" units="cm"/>
    </inkml:brush>
  </inkml:definitions>
  <inkml:trace contextRef="#ctx0" brushRef="#br0">1 64 18964,'10'0'2297,"5"1"-1449,4-2-336,5-2 1256,8-3-744,4-1-231,1 0-881,3-2-577,-1-1 633,-2 0-192,-5-1-160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7.426"/>
    </inkml:context>
    <inkml:brush xml:id="br0">
      <inkml:brushProperty name="width" value="0.05" units="cm"/>
      <inkml:brushProperty name="height" value="0.05" units="cm"/>
    </inkml:brush>
  </inkml:definitions>
  <inkml:trace contextRef="#ctx0" brushRef="#br0">117 45 18468,'-5'2'334,"0"1"1,0 0-1,1-1 1,-1 1-1,1 1 1,0-1-1,-1 1 1,1-1-1,1 1 1,-6 7-1,3-5 328,0 0-497,1 0 1,-1 0-1,1 0 0,0 1 1,1 0-1,0 0 0,0 0 1,0 0-1,1 1 1,-3 7-1,6-14-163,0 0 0,0 0 1,0 0-1,0 0 0,0 0 1,0 0-1,0 0 0,0 0 0,1 0 1,-1 0-1,0 0 0,0 0 0,1 0 1,-1 0-1,1 0 0,-1 0 0,1 0 1,-1 0-1,1-1 0,0 1 1,-1 0-1,1 0 0,0-1 0,0 1 1,-1-1-1,1 1 0,0 0 0,0-1 1,0 1-1,0-1 0,0 0 0,0 1 1,0-1-1,0 0 0,0 0 0,0 1 1,1-1-1,6 1-15,0 0-1,1-1 1,13 0 0,-10-1-3,29 0-38,33 1-104,-66 0 121,0 1 1,-1 0 0,1 1-1,0 0 1,-1 0 0,15 6-1,-21-7 32,0-1 0,1 1 0,-1-1 0,0 1 0,0 0-1,0 0 1,0-1 0,0 1 0,0 0 0,0 0-1,0 0 1,0 0 0,-1 0 0,1 0 0,0 1-1,0-1 1,-1 0 0,1 0 0,-1 0 0,1 1-1,-1-1 1,0 0 0,0 1 0,1-1 0,-1 0-1,0 0 1,0 1 0,0-1 0,0 0 0,0 1-1,-1-1 1,1 0 0,0 1 0,0-1 0,-1 0-1,1 0 1,-1 1 0,0-1 0,1 0 0,-1 0-1,0 0 1,1 0 0,-1 0 0,0 0 0,-1 1-1,-4 6 47,-1-1-1,0 1 0,0-2 0,-12 10 0,-1-1 249,-1-1 0,-22 13 1,35-23-280,-1 0-1,1 0 1,-1-1 0,1 0 0,-1 0 0,0-1-1,0-1 1,-17 2 0,24-3-53,0 1 0,0-2-1,0 1 1,0 0 0,0 0 0,0-1-1,0 1 1,0-1 0,1 1-1,-1-1 1,0 0 0,0 0 0,0 0-1,1 0 1,-1 0 0,0 0 0,1 0-1,-1-1 1,1 1 0,-1-1 0,1 1-1,0-1 1,0 1 0,0-1 0,0 0-1,0 1 1,0-1 0,0 0 0,-1-2-1,-4-19-397</inkml:trace>
  <inkml:trace contextRef="#ctx0" brushRef="#br0" timeOffset="1">101 67 17996,'12'-15'2576,"-1"1"-1479,1 1-465,1 3 1640,4 4-831,3 1-361,7 3-928,3 2-592,5-1 1112,2 2-704,2 1-72,5 1-16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7.876"/>
    </inkml:context>
    <inkml:brush xml:id="br0">
      <inkml:brushProperty name="width" value="0.05" units="cm"/>
      <inkml:brushProperty name="height" value="0.05" units="cm"/>
    </inkml:brush>
  </inkml:definitions>
  <inkml:trace contextRef="#ctx0" brushRef="#br0">203 0 18020,'-28'19'1375,"-3"2"323,-35 31 0,57-45-1572,1 1-1,0 1 0,1 0 0,0 0 1,0 0-1,1 1 0,0 0 0,-6 14 0,10-21-109,1 0 0,0-1 0,0 1 0,1 0 0,-1 0 0,1 0 0,-1 0 0,1-1 0,0 1 0,0 0 0,0 0 0,0 0 0,1 0 0,-1 0 0,1 0 0,-1-1 0,1 1 0,0 0 0,0-1 0,2 4 0,-1-3 9,0-1-1,0 1 0,1-1 1,-1 0-1,1 0 1,-1 0-1,1 0 1,-1 0-1,1 0 1,0-1-1,0 1 1,0-1-1,0 0 0,0 0 1,0 0-1,0-1 1,0 1-1,4 0 1,1-1 57,1 1 0,-1-1 1,0-1-1,0 0 0,0 0 1,0 0-1,0-1 0,0 0 0,0-1 1,0 0-1,-1 0 0,1-1 1,-1 1-1,0-2 0,13-8 1,-16 9-27,1 0 0,0 0 0,-1-1 1,0 1-1,0-1 0,0 0 1,-1 0-1,1 0 0,-1 0 0,0-1 1,-1 1-1,1-1 0,-1 0 1,0 1-1,-1-1 0,1 0 0,-1 0 1,0 0-1,-1-1 0,1 1 1,-2-11-1,0 12-87,0 1 0,0 0 1,-1 0-1,1-1 0,-1 1 1,0 0-1,0 0 0,-1 1 1,1-1-1,-1 0 0,0 1 0,0 0 1,0-1-1,0 1 0,0 0 1,-1 1-1,-5-4 0,7 4-142,-1 0-1,0 1 0,1-1 1,-1 1-1,0 0 1,0 0-1,0 0 0,0 0 1,0 0-1,0 1 1,0-1-1,-1 1 0,1 0 1,0 0-1,0 0 1,0 0-1,0 1 0,0-1 1,0 1-1,0 0 0,0 0 1,0 0-1,0 0 1,0 0-1,-4 3 0,6-3 107,0-1 0,1 1-1,-1-1 1,0 1-1,0 0 1,0-1-1,1 1 1,-1 0 0,0 0-1,0 0 1,1 0-1,-1 0 1,1-1-1,-1 1 1,1 0 0,-1 0-1,1 0 1,0 0-1,0 0 1,-1 1-1,1-1 1,0 0 0,0 0-1,0 2 1,5 9-851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8.315"/>
    </inkml:context>
    <inkml:brush xml:id="br0">
      <inkml:brushProperty name="width" value="0.05" units="cm"/>
      <inkml:brushProperty name="height" value="0.05" units="cm"/>
    </inkml:brush>
  </inkml:definitions>
  <inkml:trace contextRef="#ctx0" brushRef="#br0">199 1 16428,'-19'10'1283,"0"1"1,1 0 0,0 2 0,-23 21 0,32-26-1153,0 1-1,0 0 1,1 1-1,1 0 0,-1 0 1,2 1-1,-1 0 1,-8 23-1,14-32-102,0 0 0,0-1 1,1 1-1,-1 0 0,1 0 0,-1 0 0,1 0 1,0 0-1,0 0 0,0 0 0,0 0 0,0 0 1,0 0-1,0 0 0,1 0 0,-1-1 0,1 1 0,-1 0 1,1 0-1,0 0 0,0-1 0,0 1 0,0 0 1,0-1-1,0 1 0,0 0 0,0-1 0,1 0 0,-1 1 1,1-1-1,-1 0 0,1 0 0,-1 1 0,1-1 1,0-1-1,0 1 0,-1 0 0,5 1 0,1 0 72,-1 0 1,1-1-1,0 0 0,0 0 0,-1-1 0,1 0 0,0 0 0,0 0 0,0-1 0,7-2 1,-3 0 48,0 0 0,-1-1 0,0 0 0,0 0 1,0-1-1,0-1 0,-1 0 0,14-11 0,-20 15-114,0 0 0,0-1 0,0 0 0,0 1 0,-1-1-1,1 0 1,-1 0 0,0 0 0,0-1 0,0 1 0,0 0 0,-1-1 0,1 1-1,-1-1 1,0 0 0,0 1 0,0-1 0,-1 0 0,1 0 0,-1 1-1,0-1 1,0 0 0,0 0 0,-1 0 0,1 1 0,-1-1 0,0 0 0,-1-4-1,0 4-43,-1 0 0,1 1-1,-1 0 1,1-1 0,-1 1-1,0 0 1,0 0 0,0 0-1,0 1 1,-1-1-1,1 1 1,-1 0 0,0 0-1,1 0 1,-1 0 0,0 1-1,0-1 1,0 1 0,-9-1-1,5 0-192,0 1 0,0 0 0,-1 1 0,1-1 0,-1 2 0,1-1 0,0 1 0,-1 0 0,-8 3 0,15-3 26,0 0-1,-1 0 1,1 0 0,0 0-1,0 0 1,0 0-1,0 1 1,0-1 0,0 1-1,0 0 1,1-1-1,-1 1 1,-1 2-1,3-3 116,-1 0 0,1 0 0,-1 0 0,1 0 0,-1 0 0,1 0 0,0 0 0,0 0-1,-1 0 1,1 0 0,0 0 0,0 0 0,0 0 0,0 0 0,0 0 0,0 0 0,0 0-1,1 0 1,-1 0 0,0 0 0,1 0 0,-1 0 0,0-1 0,1 1 0,-1 0 0,1 0-1,-1 0 1,1 0 0,0 0 0,-1-1 0,1 1 0,0 0 0,1 0 0,18 14-908</inkml:trace>
  <inkml:trace contextRef="#ctx0" brushRef="#br0" timeOffset="1">615 52 17132,'2'3'2818,"-5"6"-1162,-12 11 15,10-14-939,-2 3-482,1 0 0,0 0-1,1 1 1,0 0 0,0 0 0,1 0-1,0 0 1,1 1 0,0-1 0,-1 13-1,4-22-228,0 1-1,0 0 0,0-1 1,0 1-1,0 0 0,0-1 0,1 1 1,-1-1-1,0 1 0,1-1 1,-1 1-1,1-1 0,0 1 0,0-1 1,-1 1-1,1-1 0,0 1 1,0-1-1,0 0 0,0 0 0,1 0 1,0 2-1,1-2-16,0 1 0,-1-1-1,1 0 1,0 1 0,0-2 0,0 1 0,0 0-1,0 0 1,0-1 0,0 0 0,4 1 0,1-1-179,0-1 0,0 1 0,0-2 0,0 1 0,0-1 0,0 0 0,0 0-1,12-7 1,-14 6 68,1-2-1,-1 1 0,0-1 0,0 0 0,10-10 1,5-13-367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8.722"/>
    </inkml:context>
    <inkml:brush xml:id="br0">
      <inkml:brushProperty name="width" value="0.05" units="cm"/>
      <inkml:brushProperty name="height" value="0.05" units="cm"/>
    </inkml:brush>
  </inkml:definitions>
  <inkml:trace contextRef="#ctx0" brushRef="#br0">26 0 19804,'-15'5'2073,"6"0"-1433,8 2 2256,9-7-2463,2-1 39,2-6-232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50.820"/>
    </inkml:context>
    <inkml:brush xml:id="br0">
      <inkml:brushProperty name="width" value="0.05" units="cm"/>
      <inkml:brushProperty name="height" value="0.05" units="cm"/>
    </inkml:brush>
  </inkml:definitions>
  <inkml:trace contextRef="#ctx0" brushRef="#br0">1 4 24981,'6'-3'1769,"-5"3"-1681,5 0-472,5 3 704,-1-1-8,2-4-312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3.837"/>
    </inkml:context>
    <inkml:brush xml:id="br0">
      <inkml:brushProperty name="width" value="0.05" units="cm"/>
      <inkml:brushProperty name="height" value="0.05" units="cm"/>
    </inkml:brush>
  </inkml:definitions>
  <inkml:trace contextRef="#ctx0" brushRef="#br0">3 26 14811,'-3'6'2193,"3"-3"-1177,6-2-264,6-1 1673,9-1-985,6-1-200,6-2-360,7 1-168,5-1-271,1 0-137,-3 1-456,-3 0-265,-7 1-511,-6 0-304,-10 2 928,-7-5-264,-13 2-192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4.225"/>
    </inkml:context>
    <inkml:brush xml:id="br0">
      <inkml:brushProperty name="width" value="0.05" units="cm"/>
      <inkml:brushProperty name="height" value="0.05" units="cm"/>
    </inkml:brush>
  </inkml:definitions>
  <inkml:trace contextRef="#ctx0" brushRef="#br0">6 10 16187,'-5'9'2385,"5"2"-1281,12-8-392,6 0 1985,9-3-1481,9-3-192,5-1-327,4-2-337,1 1-880,-2-1-457,-7 0 809,-2 0-192,-8 6-144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4.662"/>
    </inkml:context>
    <inkml:brush xml:id="br0">
      <inkml:brushProperty name="width" value="0.05" units="cm"/>
      <inkml:brushProperty name="height" value="0.05" units="cm"/>
    </inkml:brush>
  </inkml:definitions>
  <inkml:trace contextRef="#ctx0" brushRef="#br0">0 0 18148,'2'1'235,"0"0"0,0 0 0,-1 0 1,1 0-1,0-1 0,0 1 0,0-1 0,0 1 1,0-1-1,0 0 0,0 0 0,0 0 0,1 0 1,-1 0-1,0 0 0,0 0 0,2-2 0,8 2 764,-3 0-620,27-1 836,48 7-1,-74-4-1221,-1-1-1,1 2 1,0-1 0,-1 1-1,1 1 1,-1-1-1,0 2 1,0-1-1,14 11 1,-21-14-27,0 1 0,1 0 0,-1 0 0,-1 0 0,1 0 0,0 0 0,0 0 0,-1 1 0,1-1 0,-1 0 0,0 1 0,0-1 0,0 1 0,0 0 0,0-1 0,0 1 0,-1 0 0,1 4 0,-1-3-20,0 1 0,-1-1 1,1 0-1,-1 1 0,0-1 1,-1 0-1,1 0 0,-1 0 0,1 1 1,-5 5-1,-2 2-57,-1 0 0,0 0 0,0-1 1,-1 0-1,-23 19 0,0-6-325,-1-2 0,-46 24 0,58-34 342,2-1-151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7.515"/>
    </inkml:context>
    <inkml:brush xml:id="br0">
      <inkml:brushProperty name="width" value="0.05" units="cm"/>
      <inkml:brushProperty name="height" value="0.05" units="cm"/>
    </inkml:brush>
  </inkml:definitions>
  <inkml:trace contextRef="#ctx0" brushRef="#br0">14 55 16972,'1'-2'199,"0"0"1,0 0 0,0 0 0,1 0-1,-1 1 1,0-1 0,1 0 0,0 1-1,-1-1 1,1 1 0,0 0 0,0-1-1,-1 1 1,1 0 0,0 0 0,3-1-1,35-11 1154,-38 13-1236,14-4 203,1 0 1,0 1-1,-1 1 1,1 1-1,18 1 1,-30 0-281,-1 1 1,1-1-1,-1 1 0,0 0 1,1 0-1,-1 1 0,0-1 1,0 1-1,0 0 0,7 4 1,-9-4-28,0-1 1,0 1 0,-1 0 0,1 0 0,0 0 0,-1 0-1,1 1 1,-1-1 0,1 0 0,-1 0 0,0 1-1,0-1 1,0 1 0,-1-1 0,1 1 0,0 0-1,-1-1 1,0 1 0,1 3 0,-2 3-6,0-1-1,0 1 1,-1-1 0,1 1 0,-2-1-1,1 0 1,-1 1 0,-1-2-1,0 1 1,0 0 0,-9 13 0,-5 4 10,-1-1 1,-22 21 0,-27 18-9,43-41-2,-35 39 0,59-60-8,0 0 0,0 0 0,0 0 0,0 0 1,0 0-1,1 1 0,-1-1 0,0 0 0,1 1 1,-1-1-1,1 0 0,-1 1 0,1-1 0,0 1 1,-1-1-1,1 1 0,0-1 0,0 2 1,1-2-7,-1 0 1,1 0-1,-1 0 1,1 0-1,-1-1 1,1 1-1,-1 0 1,1-1-1,0 1 1,0 0-1,-1-1 1,1 1-1,0-1 1,0 1-1,0-1 1,-1 1 0,1-1-1,0 0 1,0 1-1,0-1 1,0 0-1,0 0 1,0 1-1,0-1 1,0 0-1,0 0 1,0 0-1,1 0 1,21-1-302,-1 0-1,1-1 1,41-10-1,-28 5 87,-8 1-79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468"/>
    </inkml:context>
    <inkml:brush xml:id="br0">
      <inkml:brushProperty name="width" value="0.05" units="cm"/>
      <inkml:brushProperty name="height" value="0.05" units="cm"/>
    </inkml:brush>
  </inkml:definitions>
  <inkml:trace contextRef="#ctx0" brushRef="#br0">128 0 17212,'-26'70'2837,"-8"27"-1583,-32 199 495,65-272-1511,4-14-2,-3-10-225,0 0 0,0 0 0,1 0 0,-1 0 0,0 0 0,0 0 0,1 0 0,-1 0 0,0 0 0,0 0 0,1 0 0,-1 0 0,0 0 0,0 0 0,1 0 0,-1 0 0,0 0 0,0 0 0,1 0 1,-1-1-1,0 1 0,0 0 0,0 0 0,1 0 0,-1 0 0,0-1 0,0 1 0,0 0 0,0 0 0,1 0 0,-1 0 0,0-1 0,0 1 0,0 0 0,0 0 0,0-1 0,9-13 123,0 0 0,-1 0 1,-1-1-1,-1 0 0,7-20 0,-2 4 8,5-10 118,14-65-1,-36 134-195,-3 53-1,9-71-70,-1 1 0,2-1 0,0 0 1,0 1-1,0-1 0,1 0 0,1 1 0,0-1 1,4 10-1,-5-18 7,-1 0-1,0 1 1,1-1 0,-1 0 0,1 1-1,0-1 1,-1 0 0,1 0 0,0 0 0,0-1-1,0 1 1,1 0 0,-1-1 0,0 0 0,1 1-1,-1-1 1,1 0 0,3 1 0,-2-1 2,0-1-1,-1 1 1,1-1 0,0 0 0,0 0 0,0-1 0,0 1-1,0-1 1,0 0 0,0 0 0,5-2 0,3-2 6,1-1 0,-1-1 1,-1 0-1,1 0 0,-1-1 0,12-11 1,3-6 26,-1-1 1,33-44-1,-44 55-54,-14 15 18,1 0 0,-1 0 1,0 0-1,0 0 1,0 0-1,0 0 0,0 0 1,0 0-1,1 0 1,-1 0-1,0 0 0,0 0 1,0 0-1,0 0 1,0 0-1,1 0 0,-1 0 1,0 0-1,0 0 1,0 0-1,0 0 0,0 0 1,1 0-1,-1 0 1,0 0-1,0 0 0,0 0 1,0 1-1,0-1 1,0 0-1,0 0 0,1 0 1,-1 0-1,0 0 1,0 0-1,0 0 0,0 1 1,0-1-1,0 0 1,0 0-1,0 0 0,0 0 1,0 0-1,0 1 1,0-1-1,0 0 0,0 0 1,0 0-1,0 0 1,0 0-1,0 1 0,-4 31-47,2-22 49,1-5-8,-2 9-6,0 1 0,1 0 0,1 0 0,0 0 1,3 29-1,-2-43 12,0-1 0,0 1 0,0 0-1,0-1 1,1 1 0,-1-1 0,0 1 0,0-1 0,1 1 0,-1-1 0,0 1 0,1-1 0,-1 0 0,1 1 0,-1-1 0,0 1-1,1-1 1,-1 0 0,1 1 0,-1-1 0,1 0 0,-1 0 0,1 1 0,0-1 0,-1 0 0,1 0 0,-1 0 0,1 0-1,-1 0 1,1 0 0,-1 0 0,1 0 0,0 0 0,-1 0 0,1 0 0,-1 0 0,1 0 0,0 0 0,-1 0 0,1 0 0,-1-1-1,1 1 1,-1 0 0,1 0 0,-1-1 0,1 1 0,-1 0 0,1-1 0,-1 1 0,0-1 0,1 0 0,24-19-40,-24 19 39,5-5-10,-5 3 10,1 1 0,-1 0 0,1 0 0,0 0 0,0 0 0,0 1 0,0-1 0,0 0 0,0 1 0,0-1 0,1 1 0,-1 0-1,1 0 1,3-1 0,1 8-20,-7-5 23,0 0-1,1-1 1,-1 1-1,1-1 0,-1 1 1,1-1-1,-1 1 0,1-1 1,-1 1-1,1-1 1,-1 1-1,1-1 0,0 1 1,-1-1-1,1 0 1,0 0-1,-1 1 0,2-1 1,5 0 15,0-1 1,0 0-1,0-1 0,-1 1 1,1-1-1,-1 0 0,1-1 1,-1 0-1,0 0 1,9-5-1,-3 1 5,230-132 879,-236 132-365,-2 5-254,1 0-300,-1 1 0,0-1 0,0 0-1,0-1 1,0 1 0,0-1 0,0 0-1,-1 0 1,1 0 0,-1 0 0,0 0-1,0-1 1,0 0 0,0 1 0,2-6-1,-19 16-134,6 1 130,0 1-1,1 0 1,0 1 0,0-1 0,1 1 0,0 0 0,-5 15 0,7-18 14,1 1 0,1 0 1,0-1-1,0 1 0,0 0 0,1 0 1,0 0-1,1 0 0,0 0 1,0 1-1,2 11 0,-1-18-21,-1 0-1,0 0 0,1 0 0,-1 0 1,1 0-1,0 0 0,0 0 1,0 0-1,0-1 0,0 1 0,0 0 1,0 0-1,1-1 0,-1 1 0,0-1 1,1 1-1,0-1 0,-1 0 1,1 0-1,0 1 0,-1-1 0,1 0 1,0 0-1,0-1 0,0 1 1,0 0-1,0-1 0,0 1 0,0-1 1,0 0-1,0 1 0,0-1 1,3 0-1,-2-1-64,0 1 1,0-1-1,0 0 0,0 0 1,0 0-1,-1 0 1,1 0-1,0 0 1,0-1-1,-1 0 0,1 1 1,-1-1-1,0 0 1,1 0-1,-1 0 1,0-1-1,0 1 0,0 0 1,-1-1-1,1 1 1,0-1-1,1-3 1,8-29-415,-1-6-187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062"/>
    </inkml:context>
    <inkml:brush xml:id="br0">
      <inkml:brushProperty name="width" value="0.05" units="cm"/>
      <inkml:brushProperty name="height" value="0.05" units="cm"/>
    </inkml:brush>
  </inkml:definitions>
  <inkml:trace contextRef="#ctx0" brushRef="#br0">243 46 18812,'0'-3'148,"0"1"-1,-1 0 1,1-1-1,-1 1 1,0 0-1,0 0 1,0-1-1,0 1 1,0 0-1,0 0 1,-1 0-1,1 0 1,0 0-1,-1 1 1,0-1-1,1 0 1,-1 1-1,0-1 1,-4-2-1,4 4-55,0-1 0,0 0 0,-1 1-1,1 0 1,0-1 0,0 1 0,-1 0-1,1 0 1,0 0 0,-1 0 0,1 1-1,0-1 1,-1 1 0,1-1 0,0 1-1,0 0 1,0 0 0,0 0 0,-1 0-1,-2 2 1,-6 5-5,0 0 0,0 1-1,1 0 1,1 0 0,-1 1-1,2 1 1,-1-1 0,-9 18 0,6-8-93,1 0 0,1 0 0,1 1 0,-8 27 0,15-39 5,0 0 1,0-1 0,1 1-1,0 0 1,0 13-1,1-19 2,0-1 0,0 1 0,0-1 0,1 1 0,-1-1 0,1 0 0,-1 1 0,1-1-1,0 0 1,0 1 0,0-1 0,0 0 0,1 0 0,-1 0 0,1 0 0,-1 0 0,1 0 0,-1 0-1,1-1 1,0 1 0,0-1 0,0 1 0,0-1 0,3 2 0,2-1 20,-1 0 0,0-1 0,1 1-1,-1-1 1,1-1 0,-1 1 0,1-1 0,-1 0 0,1-1 0,-1 0 0,1 0 0,-1 0 0,1-1-1,11-4 1,3-2 128,-1-1 0,0-1-1,20-14 1,-28 16-38,0 0 0,-1-1 0,0 0 0,-1-1 0,0 0 0,0-1 0,13-18 0,-20 25-83,-1 0 1,1 0-1,-1 0 0,0 0 1,0-1-1,0 1 1,0-1-1,-1 1 1,0-1-1,0 0 0,0 1 1,0-1-1,-1 0 1,0 0-1,0 1 0,0-1 1,-1 0-1,1 0 1,-1 1-1,0-1 1,-1 0-1,1 1 0,-1-1 1,0 1-1,0 0 1,-3-6-1,2 7-98,-1-1-1,1 0 1,-1 1-1,0 0 1,0 0 0,0 0-1,0 0 1,0 0-1,-1 1 1,1 0 0,-1 0-1,0 0 1,1 1-1,-1-1 1,0 1 0,0 0-1,0 1 1,0-1-1,0 1 1,0 0 0,0 0-1,-8 1 1,9 0-17,0-1-1,0 1 1,0 0 0,0 0 0,0 0 0,0 0 0,1 1-1,-1-1 1,0 1 0,1 0 0,-1 0 0,1 1-1,-1-1 1,1 1 0,0-1 0,0 1 0,0 0 0,1 0-1,-1 1 1,1-1 0,-1 0 0,1 1 0,0-1-1,1 1 1,-1 0 0,0 0 0,1 0 0,-1 4 0,3 12-414,7-5 35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467"/>
    </inkml:context>
    <inkml:brush xml:id="br0">
      <inkml:brushProperty name="width" value="0.05" units="cm"/>
      <inkml:brushProperty name="height" value="0.05" units="cm"/>
    </inkml:brush>
  </inkml:definitions>
  <inkml:trace contextRef="#ctx0" brushRef="#br0">207 1 17940,'-37'32'1504,"-41"45"-1,66-64-1319,0 1 0,2 0 0,0 1 0,0 0-1,2 1 1,-12 28 0,18-39-150,0 0 0,0 1 0,1-1 0,0 1 0,0 0 0,1-1 0,-1 1 0,1 0 0,1 6 0,-1-10-21,1 0 0,-1 1 0,1-1 0,0 0 0,-1 0 0,1 0 0,0 0 0,0 0 0,1 0 0,-1 0 0,0 0 0,1 0 0,-1 0 0,1 0 0,-1-1 0,1 1 0,0-1 0,0 1 0,0-1 0,0 0 0,0 0 0,0 0 0,0 0 1,4 1-1,1 0 34,1 0 1,0-1 0,-1 0 0,1-1-1,0 1 1,0-1 0,0-1 0,-1 0-1,1 0 1,0 0 0,-1-1 0,1 0 0,-1-1-1,1 0 1,-1 0 0,0 0 0,12-8-1,-6 2 92,0 1 0,-1-2 0,-1 0-1,1 0 1,-1-1 0,-1 0 0,0-1-1,10-16 1,-14 20-41,-2-1-1,1 0 1,-2-1 0,1 1-1,-1-1 1,0 1-1,-1-1 1,0 0 0,-1 0-1,1-15 1,-2 22-74,0-1 0,0 0-1,0 1 1,-1-1 0,1 0 0,-1 1-1,0-1 1,0 1 0,0-1 0,0 1 0,-1-1-1,0 1 1,1 0 0,-1 0 0,0 0 0,-1 0-1,1 0 1,0 0 0,-1 1 0,0-1-1,1 1 1,-1-1 0,0 1 0,0 0 0,0 0-1,-1 1 1,1-1 0,0 1 0,-1-1 0,1 1-1,-7-1 1,4 1-34,-1 0 0,0 1 0,0-1 0,0 2 0,1-1 0,-1 1 0,0 0 0,1 0 0,-1 1 0,0 0 0,-6 3 0,9-3-137,0-1 0,0 1 0,0 0-1,0 0 1,1 0 0,-1 1 0,1 0 0,0-1-1,-1 1 1,1 0 0,1 0 0,-1 1 0,0-1-1,1 1 1,0-1 0,0 1 0,0 0 0,-3 6-1,5-8 127,-1-1-1,1 0 0,0 1 0,0-1 1,0 0-1,-1 1 0,1-1 0,0 0 0,1 1 1,-1-1-1,0 0 0,0 1 0,1-1 0,-1 0 1,0 1-1,1-1 0,0 0 0,-1 0 1,1 0-1,0 1 0,-1-1 0,1 0 0,0 0 1,0 0-1,0 0 0,0 0 0,0 0 1,0-1-1,2 2 0,13 5-462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902"/>
    </inkml:context>
    <inkml:brush xml:id="br0">
      <inkml:brushProperty name="width" value="0.05" units="cm"/>
      <inkml:brushProperty name="height" value="0.05" units="cm"/>
    </inkml:brush>
  </inkml:definitions>
  <inkml:trace contextRef="#ctx0" brushRef="#br0">307 8 17908,'-4'-1'172,"-1"-1"1,1 1 0,0 0-1,-1 0 1,0 0 0,1 1-1,-1 0 1,1 0-1,-1 0 1,0 0 0,1 1-1,-1-1 1,1 1-1,-1 0 1,1 1 0,-1-1-1,1 1 1,-6 3-1,-4 2 115,1 1-1,0 0 1,0 1-1,-13 11 1,11-6-63,0 0 1,1 0-1,0 2 1,-18 26 0,26-32-154,0 0 0,0 0 0,1 1 0,1-1 0,0 1 0,0 0 0,1 1 0,0-1 0,-1 19 0,3-28-58,1 1 0,0 0 0,0 0 0,0 0 0,0 0 0,1 0 0,-1 0 0,1-1 0,0 1 0,0 0 0,0 0 0,0-1 0,0 1 0,0 0 0,1-1 0,-1 1 0,1-1 0,0 0 0,4 4 0,-3-3-2,1-1 0,-1 1 0,1-1 0,0-1 0,-1 1 0,1 0 0,0-1 0,0 0 1,0 0-1,0 0 0,1 0 0,5 0 0,3-1 14,1 0 0,0-1 1,-1-1-1,1 0 0,-1 0 0,0-2 0,20-6 1,-15 2 42,-1 0 1,0 0 0,0-2-1,-1 0 1,25-20 0,-36 25-22,1 0 1,0-1-1,-1 1 1,0-1-1,-1 0 1,1 0-1,-1 0 1,0-1-1,-1 1 1,1-1-1,-1 0 1,-1 0-1,1-1 1,-1 1-1,-1 0 1,1-1-1,0-8 1,-2 12-60,0 0 0,-1 0 1,1 0-1,-1 1 0,0-1 1,0 0-1,0 0 0,-1 0 1,1 1-1,-1-1 0,0 1 1,0-1-1,0 1 0,-1 0 1,1 0-1,-1 0 0,1 0 1,-1 0-1,0 0 1,0 1-1,0-1 0,-1 1 1,1 0-1,-5-2 0,-5-3-142,-1 2-1,1 0 1,-1 0 0,0 1-1,-20-3 1,-13 0-213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50.398"/>
    </inkml:context>
    <inkml:brush xml:id="br0">
      <inkml:brushProperty name="width" value="0.05" units="cm"/>
      <inkml:brushProperty name="height" value="0.05" units="cm"/>
    </inkml:brush>
  </inkml:definitions>
  <inkml:trace contextRef="#ctx0" brushRef="#br0">134 1 19476,'1'0'67,"0"1"-1,-1-1 0,1 1 1,0 0-1,-1-1 1,1 1-1,0 0 1,-1-1-1,1 1 0,-1 0 1,1 0-1,-1-1 1,0 1-1,1 0 1,-1 0-1,0 0 1,1 0-1,-1 0 0,0 0 1,0 0-1,0-1 1,0 1-1,0 0 1,0 0-1,0 0 0,0 0 1,0 0-1,0 0 1,-1 0-1,1 0 1,0 0-1,-1-1 0,1 1 1,0 0-1,-1 0 1,0 1-1,-20 35 445,19-33-244,-72 121 1051,67-111-1273,0 1-1,1 0 1,1 1 0,0-1-1,1 1 1,-4 30 0,8-43-34,0 0 0,0-1 1,0 1-1,0 0 0,1 0 0,-1-1 1,0 1-1,1 0 0,0-1 1,0 1-1,0-1 0,0 1 1,0-1-1,1 1 0,-1-1 1,1 0-1,-1 1 0,4 2 1,-2-3 15,0 1 0,0-1 1,0 0-1,0 0 1,1-1-1,-1 1 0,0-1 1,1 1-1,-1-1 1,1 0-1,0 0 0,5 0 1,-1 0-81,1-1 1,0 0 0,0 0-1,0-1 1,0 0-1,0-1 1,0 0 0,-1 0-1,1-1 1,-1 0 0,9-4-1,-12 4 27,0 0-1,0 0 1,0-1-1,0 0 1,-1 1 0,1-2-1,-1 1 1,0 0-1,0-1 1,6-9-1,7-30-194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8.420"/>
    </inkml:context>
    <inkml:brush xml:id="br0">
      <inkml:brushProperty name="width" value="0.05" units="cm"/>
      <inkml:brushProperty name="height" value="0.05" units="cm"/>
    </inkml:brush>
  </inkml:definitions>
  <inkml:trace contextRef="#ctx0" brushRef="#br0">1 569 17564,'14'-9'1824,"8"-3"-1344,9-10-216,11-11 961,12-8-825,9-2-40,6-4-128,1 0-120,-4 5-112,-4 2-8,-6 4-128,-6 3-80,-10 5-296,-5 0-153,-8 4 393,-4-2 72,-3-2-120,1-1-128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135"/>
    </inkml:context>
    <inkml:brush xml:id="br0">
      <inkml:brushProperty name="width" value="0.05" units="cm"/>
      <inkml:brushProperty name="height" value="0.05" units="cm"/>
    </inkml:brush>
  </inkml:definitions>
  <inkml:trace contextRef="#ctx0" brushRef="#br0">1 54 19652,'10'-6'2081,"7"3"-1473,6 2-248,7-4 880,9 1-512,2-2-168,7 2-184,-1-2-79,-2 2-249,-5 0-120,-9 1-537,-5 0-311,-10 1-456,-5 1-1049,-14 0 761,-7 3 320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575"/>
    </inkml:context>
    <inkml:brush xml:id="br0">
      <inkml:brushProperty name="width" value="0.05" units="cm"/>
      <inkml:brushProperty name="height" value="0.05" units="cm"/>
    </inkml:brush>
  </inkml:definitions>
  <inkml:trace contextRef="#ctx0" brushRef="#br0">0 9 16964,'0'10'1736,"10"-3"-976,6-1-296,7-3 825,1-2-193,11-1-648,-2-2-464,4-6 1376,-1 0-1176,-3-1-96,-2 1-8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994"/>
    </inkml:context>
    <inkml:brush xml:id="br0">
      <inkml:brushProperty name="width" value="0.05" units="cm"/>
      <inkml:brushProperty name="height" value="0.05" units="cm"/>
    </inkml:brush>
  </inkml:definitions>
  <inkml:trace contextRef="#ctx0" brushRef="#br0">1 0 19100,'1'2'184,"1"0"0,0 0 0,-1-1 0,1 1 1,0-1-1,0 1 0,0-1 0,0 0 0,1 0 0,-1 0 0,0 0 0,0 0 0,1-1 0,-1 1 1,0 0-1,1-1 0,2 0 0,50 4 982,-40-4-764,4 1-90,-5-1-224,-1 0 0,1 1 0,-1 1 0,22 5 0,-32-7-95,-1 1 1,0 0 0,0 0 0,1 0-1,-1 0 1,0 0 0,0 0 0,0 0-1,0 0 1,-1 1 0,1-1 0,0 1-1,0 0 1,-1-1 0,1 1 0,-1 0-1,0 0 1,1 0 0,-1 0 0,0 0-1,0 0 1,0 0 0,0 1 0,-1-1-1,1 0 1,-1 0 0,1 1 0,-1-1-1,0 0 1,0 1 0,0-1 0,0 0-1,-1 5 1,-1 3-20,0 0-1,-1-1 1,-1 1-1,0-1 0,0 1 1,0-1-1,-1 0 1,-11 13-1,-55 64 4,61-75 35,8-9-18,-4 6-76,0-1 0,0 0 0,-1-1-1,0 1 1,0-1 0,-1-1 0,1 1 0,-1-1-1,0-1 1,-13 6 0,4-7-90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2.540"/>
    </inkml:context>
    <inkml:brush xml:id="br0">
      <inkml:brushProperty name="width" value="0.05" units="cm"/>
      <inkml:brushProperty name="height" value="0.05" units="cm"/>
    </inkml:brush>
  </inkml:definitions>
  <inkml:trace contextRef="#ctx0" brushRef="#br0">0 492 18268,'8'-3'350,"-1"0"0,-1 0 0,1 0 0,0-1 0,-1 0 0,0 0 1,0 0-1,0-1 0,6-6 0,9-6 513,32-25-431,-2-3 1,-2-2 0,-1-2 0,-3-2 0,-3-2 0,39-61-1,-72 97-332,-1 4 273,-12 30-148,-22 68-249,4 1 0,-13 95 0,34-172-97,0-6-15,0 1 1,1-1 0,0 1 0,-1-1-1,1 1 1,0-1 0,1 1 0,-1-1-1,1 0 1,-1 1 0,3 6 0,3-7-185,4-2-114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2.989"/>
    </inkml:context>
    <inkml:brush xml:id="br0">
      <inkml:brushProperty name="width" value="0.05" units="cm"/>
      <inkml:brushProperty name="height" value="0.05" units="cm"/>
    </inkml:brush>
  </inkml:definitions>
  <inkml:trace contextRef="#ctx0" brushRef="#br0">189 8 14603,'0'-1'37,"0"1"0,0 0 0,0-1-1,0 1 1,0 0 0,0-1 0,0 1 0,0 0 0,-1 0-1,1-1 1,0 1 0,0 0 0,0 0 0,0-1 0,0 1-1,-1 0 1,1 0 0,0-1 0,0 1 0,0 0 0,-1 0-1,1 0 1,0-1 0,0 1 0,-1 0 0,1 0 0,0 0-1,0 0 1,-1 0 0,1-1 0,0 1 0,-1 0 0,1 0 0,0 0-1,0 0 1,-1 0 0,1 0 0,0 0 0,-1 0 0,1 0-1,0 0 1,0 0 0,-1 0 0,1 1 0,0-1 0,-1 0-1,1 0 1,0 0 0,0 0 0,-1 0 0,1 0 0,0 1-1,0-1 1,-1 0 0,1 1 0,-19 12 510,1 5 6,1 0-1,2 2 1,-1 0-1,2 1 1,1 0 0,1 1-1,-12 29 1,18-38-343,1 0 0,0 0-1,1 1 1,-4 16 0,8-26-146,-1 0-1,1-1 1,0 1 0,0 0-1,0-1 1,1 1 0,-1 0-1,1-1 1,2 8 0,-2-10-31,-1 1 1,1 0 0,0-1-1,0 1 1,0 0 0,1-1-1,-1 0 1,0 1 0,1-1-1,-1 0 1,1 1 0,-1-1-1,1 0 1,-1 0 0,1 0-1,0-1 1,-1 1-1,1 0 1,0-1 0,2 2-1,5-1 30,-1 0 0,0-1 0,0 0 0,0 0-1,0 0 1,1-1 0,-1 0 0,0-1 0,0 0-1,-1 0 1,1-1 0,0 0 0,-1 0-1,15-9 1,-9 4 54,0 0 0,-1-1 0,0 0 0,0-1-1,-1-1 1,0 0 0,11-15 0,-16 18-43,-1-1 0,1 1 0,-2-2 1,1 1-1,-1 0 0,-1-1 0,0 0 0,0 0 0,-1 0 1,0 0-1,1-13 0,-3 19-65,0 0 1,0 0-1,0 0 0,0 0 1,-1 0-1,0 0 0,0 0 1,0 0-1,0 0 0,0 0 0,-1 1 1,0-1-1,1 0 0,-2 1 1,1-1-1,0 1 0,-1 0 1,1 0-1,-1 0 0,0 0 1,0 0-1,0 1 0,0-1 1,-1 1-1,1 0 0,-1 0 1,1 0-1,-1 0 0,0 1 0,-6-3 1,6 3-81,0 1 0,-1-1 0,1 1 1,-1 0-1,1 0 0,0 0 0,-1 0 0,1 1 1,0 0-1,-1 0 0,1 0 0,-6 3 0,8-4-124,0 1-1,0 0 0,0 0 0,0 0 1,0 0-1,0 0 0,0 1 0,1-1 0,-1 0 1,0 1-1,1-1 0,-1 1 0,1 0 1,-1 0-1,1-1 0,0 1 0,0 0 0,0 0 1,0 0-1,0 0 0,0 0 0,0 1 1,1-1-1,-1 0 0,1 4 0,0-5 116,0 0 0,0 0 0,0 0 0,0 0 0,1 0 1,-1 0-1,0-1 0,1 1 0,-1 0 0,1 0 0,-1 0 0,1 0 0,-1-1 0,1 1 0,0 0 0,-1 0 0,1-1 0,0 1 0,0 0 0,-1-1 0,1 1 1,0-1-1,0 1 0,2 0 0,-2-1-10,16 10-1169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906"/>
    </inkml:context>
    <inkml:brush xml:id="br0">
      <inkml:brushProperty name="width" value="0.05" units="cm"/>
      <inkml:brushProperty name="height" value="0.05" units="cm"/>
    </inkml:brush>
  </inkml:definitions>
  <inkml:trace contextRef="#ctx0" brushRef="#br0">25 7 19452,'-12'-3'2025,"5"0"-1521,3 6-304,2 1 672,7 6-264,-5 4-104,1-5-488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3.394"/>
    </inkml:context>
    <inkml:brush xml:id="br0">
      <inkml:brushProperty name="width" value="0.05" units="cm"/>
      <inkml:brushProperty name="height" value="0.05" units="cm"/>
    </inkml:brush>
  </inkml:definitions>
  <inkml:trace contextRef="#ctx0" brushRef="#br0">138 1 16468,'-10'5'635,"-1"1"0,1 1 0,1 0 1,-1 0-1,1 1 0,0 0 1,1 1-1,-14 19 0,17-22-567,0 2-1,1-1 1,-1 1-1,2-1 0,-1 1 1,1 0-1,1 0 1,-1 0-1,1 1 0,1-1 1,-1 1-1,2-1 1,-1 11-1,1-16-41,1 0 0,-1 0-1,1 0 1,-1 0 0,1 0 0,0 0 0,0 0 0,1 0-1,-1-1 1,0 1 0,1 0 0,0-1 0,0 1 0,-1-1-1,1 1 1,1-1 0,-1 0 0,0 0 0,1 0-1,-1 0 1,1 0 0,-1-1 0,1 1 0,0-1 0,0 1-1,0-1 1,0 0 0,0 0 0,0-1 0,0 1 0,0-1-1,3 1 1,7 0 100,0 0 0,-1-1 0,1 0 0,0-1 0,-1 0 0,22-6 0,-19 3 49,-1 0-1,1-2 1,-1 1 0,-1-2 0,1 0 0,-1 0 0,24-19 0,-32 21-104,0 1 0,0-1 1,-1 0-1,1 0 0,-1 0 0,0-1 0,-1 0 0,1 1 1,2-8-1,-5 9-31,1 0 1,-1 0 0,0 0 0,0-1-1,-1 1 1,1 0 0,-1-1-1,0 1 1,0 0 0,0-1-1,-1 1 1,0 0 0,0-1-1,0 1 1,-1-5 0,0 5-32,0 0 1,0 0-1,-1 0 1,1 0-1,-1 0 1,0 1-1,0-1 1,0 1-1,0 0 1,-1 0 0,0 0-1,1 0 1,-1 0-1,0 1 1,0 0-1,0 0 1,0 0-1,-1 0 1,1 1-1,0-1 1,-1 1-1,1 0 1,-1 0 0,-7 1-1,4-1-209,0 1 1,0 0-1,1 0 0,-1 1 1,0 0-1,1 0 1,-1 1-1,1 0 0,-1 0 1,1 1-1,0 0 0,0 0 1,-12 8-1,11-3-267,7-4-145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4.108"/>
    </inkml:context>
    <inkml:brush xml:id="br0">
      <inkml:brushProperty name="width" value="0.05" units="cm"/>
      <inkml:brushProperty name="height" value="0.05" units="cm"/>
    </inkml:brush>
  </inkml:definitions>
  <inkml:trace contextRef="#ctx0" brushRef="#br0">0 45 18836,'17'5'2080,"1"-2"-1439,10-1-265,4 1 952,9-2-584,5-1-136,4-3-240,2-1-136,-6-2-336,-3-1-248,-10-2-416,-6-1-280,-11 0 800,-9 3-168,-11 4-224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4.502"/>
    </inkml:context>
    <inkml:brush xml:id="br0">
      <inkml:brushProperty name="width" value="0.05" units="cm"/>
      <inkml:brushProperty name="height" value="0.05" units="cm"/>
    </inkml:brush>
  </inkml:definitions>
  <inkml:trace contextRef="#ctx0" brushRef="#br0">0 21 19100,'25'5'2057,"8"-5"-1161,2 0-352,8-3 824,0-1-136,0 0-383,-1-2-345,-8 2-1377,-3-1 913,-13 5-240,-5 3-120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0.335"/>
    </inkml:context>
    <inkml:brush xml:id="br0">
      <inkml:brushProperty name="width" value="0.05" units="cm"/>
      <inkml:brushProperty name="height" value="0.05" units="cm"/>
    </inkml:brush>
  </inkml:definitions>
  <inkml:trace contextRef="#ctx0" brushRef="#br0">3 489 15707,'-3'11'1465,"6"-4"-705,8-7-192,15-10 688,6-5-88,16-8-87,8-4-105,15-9-168,5-4-112,10-2-256,0 0-88,-3 2-296,-3 3-184,-11 0-584,-2 1-312,-10-3 800,-6-2-160,-16-1-160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9.343"/>
    </inkml:context>
    <inkml:brush xml:id="br0">
      <inkml:brushProperty name="width" value="0.05" units="cm"/>
      <inkml:brushProperty name="height" value="0.05" units="cm"/>
    </inkml:brush>
  </inkml:definitions>
  <inkml:trace contextRef="#ctx0" brushRef="#br0">106 1 22477,'-15'20'1856,"-3"16"-1360,0 1-216,1 10 609,1 6-265,3-1-176,4-2-208,9-4-344,9-6-264,2-14-584,4 0-297,2-14 945,-4-6-248,7-9-192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9.749"/>
    </inkml:context>
    <inkml:brush xml:id="br0">
      <inkml:brushProperty name="width" value="0.05" units="cm"/>
      <inkml:brushProperty name="height" value="0.05" units="cm"/>
    </inkml:brush>
  </inkml:definitions>
  <inkml:trace contextRef="#ctx0" brushRef="#br0">165 0 22389,'-35'17'1973,"17"-9"-1548,0 0 1,1 2-1,1 0 1,-1 0 0,-18 17-1,35-26-425,-1-1 0,0 1 0,1-1 1,-1 1-1,1-1 0,-1 1 0,1-1 0,-1 1 0,1 0 0,-1-1 1,1 1-1,0 0 0,-1-1 0,1 1 0,0 0 0,0-1 0,-1 1 1,1 0-1,0 0 0,0 0 0,0-1 0,0 1 0,0 0 0,0 0 0,0-1 1,0 1-1,0 0 0,0 0 0,1-1 0,-1 1 0,0 0 0,0 0 1,1-1-1,-1 1 0,1 0 0,-1-1 0,0 1 0,1 0 0,-1-1 0,1 1 1,-1-1-1,1 1 0,0-1 0,-1 1 0,1-1 0,-1 1 0,1-1 1,0 0-1,0 1 0,-1-1 0,1 0 0,0 0 0,1 1 0,7 3-12,0-1 0,1 0 0,13 2 0,-12-2 16,-5-1-5,32 8-64,41 16 0,-69-22 31,0 1 0,0 0-1,0 0 1,-1 1 0,0 0 0,0 1-1,0 0 1,14 16 0,-21-21 24,0 0 0,-1 1 0,1-1 0,0 1 0,-1-1 0,0 1 0,1-1-1,-1 1 1,0 0 0,0 0 0,-1 0 0,1 0 0,-1-1 0,1 1 0,-1 0 0,0 0 0,0 0 0,-1 5 0,0-4 25,0 0 1,0 1-1,-1-1 1,0 0-1,0 0 0,0 0 1,0 0-1,-1-1 1,1 1-1,-1 0 1,-3 2-1,-6 6 160,-1-2 1,1 1-1,-2-2 0,1 0 0,-25 12 1,23-12 26,1-2 0,-1 0 0,0-1 0,-1 0 0,0-1 0,0-1 0,-19 3 0,34-7-245,-1 0 0,1 0-1,0 0 1,-1 1 0,1-1 0,0-1 0,-1 1 0,1 0-1,0 0 1,-1 0 0,1-1 0,0 1 0,0 0 0,-1-1-1,1 1 1,0-1 0,0 0 0,0 1 0,-1-1 0,1 0-1,0 0 1,0 0 0,0 0 0,1 0 0,-1 0 0,0 0-1,0 0 1,0 0 0,1 0 0,-1 0 0,0 0 0,1-1-1,-1 1 1,1 0 0,0 0 0,-1-1 0,1 1 0,0 0-1,0-1 1,0 1 0,0 0 0,0-1 0,0 1 0,0 0-1,0-1 1,0 1 0,1-2 0,1-6-272,0 0 1,1 1-1,0-1 1,1 0-1,5-10 0,9-11-549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0.169"/>
    </inkml:context>
    <inkml:brush xml:id="br0">
      <inkml:brushProperty name="width" value="0.05" units="cm"/>
      <inkml:brushProperty name="height" value="0.05" units="cm"/>
    </inkml:brush>
  </inkml:definitions>
  <inkml:trace contextRef="#ctx0" brushRef="#br0">0 75 18988,'38'0'2433,"6"-4"-1489,13-3-400,4-3 1328,3 3-671,-1-5-209,-4 1-704,-5 4-376,-14 2-1104,-9 2-1881,-20 1 2601,-10 2-472,-3-6-313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0.605"/>
    </inkml:context>
    <inkml:brush xml:id="br0">
      <inkml:brushProperty name="width" value="0.05" units="cm"/>
      <inkml:brushProperty name="height" value="0.05" units="cm"/>
    </inkml:brush>
  </inkml:definitions>
  <inkml:trace contextRef="#ctx0" brushRef="#br0">1 68 18876,'34'4'1880,"12"-4"-1239,4-2-257,7-5 768,2-1-208,-3-1-984,0 2-648,-14-3 648,-5 0-216,-7-9-144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026"/>
    </inkml:context>
    <inkml:brush xml:id="br0">
      <inkml:brushProperty name="width" value="0.05" units="cm"/>
      <inkml:brushProperty name="height" value="0.05" units="cm"/>
    </inkml:brush>
  </inkml:definitions>
  <inkml:trace contextRef="#ctx0" brushRef="#br0">107 0 18884,'-6'21'3407,"4"-14"-2780,-46 162 4565,3-9-4928,43-156-255,1 1 0,0 0 0,1 0-1,-1 0 1,1 0 0,0 8 0,0-13-6,0 1 0,0 0 0,0 0 0,1-1-1,-1 1 1,0 0 0,0 0 0,1-1 0,-1 1 0,1 0 0,-1-1 0,0 1 0,1 0 0,-1-1-1,1 1 1,0-1 0,-1 1 0,1-1 0,1 2 0,-1-2 1,0 0 0,0 1 0,1-1 0,-1 0 0,0 0 0,1 1 0,-1-1-1,0 0 1,1 0 0,-1-1 0,0 1 0,1 0 0,-1 0 0,0-1 0,1 1 0,0-1 0,59-21 99,-23 7-237,46-10 1,-70 22-378,0-1 1,0 0-1,0-1 1,-1 0-1,0-1 1,0 0-1,-1-1 1,20-15-1,-6 0-174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430"/>
    </inkml:context>
    <inkml:brush xml:id="br0">
      <inkml:brushProperty name="width" value="0.05" units="cm"/>
      <inkml:brushProperty name="height" value="0.05" units="cm"/>
    </inkml:brush>
  </inkml:definitions>
  <inkml:trace contextRef="#ctx0" brushRef="#br0">105 0 22533,'-8'9'677,"1"-1"1,0 1-1,1 1 0,0-1 1,0 1-1,1 0 1,-4 12-1,-22 76 228,29-91-858,-3 12-123,1-1 1,0 2-1,2-1 1,0 38-1,2-56 47,-1 0 0,1 0 0,0 0 0,1 0 0,-1 0 0,0 0 0,0 0 0,0 0 0,0 0 0,1-1 0,-1 1 0,0 0 0,1 0 0,-1 0 0,1 0 0,-1 0 0,1-1 0,0 1 0,0 1 0,0-2 0,0 0 0,-1 1 0,1-1 0,-1 0 0,1 0 0,0 0 0,-1 0 0,1 0 0,-1 0 0,1 0 0,0 0 0,-1 0 0,1-1 0,-1 1 0,1 0 0,-1 0 0,1 0 0,-1-1 0,1 1 0,-1 0 0,1-1 0,0 0 0,3-2-95,0 0 1,0-1-1,-1 1 1,0-1 0,0 0-1,3-4 1,4-10 141,-1 0 0,0-1-1,-2 0 1,0-1 0,-1 1 0,-1-1-1,-1 0 1,3-38 0,-7 58-3,0-1 0,0 1 0,0 0 0,0 0 0,0-1 0,0 1 0,0 0 0,0-1-1,0 1 1,0 0 0,0-1 0,0 1 0,0 0 0,0 0 0,0-1 0,0 1 0,0 0 0,0 0 0,0-1 0,0 1 0,-1 0 0,1-1 0,0 1 0,0 0-1,0 0 1,0 0 0,-1-1 0,1 1 0,0 0 0,0 0 0,-1-1 0,1 1-7,-1 1 1,1-1-1,0 0 0,0 0 1,-1 0-1,1 0 0,0 0 1,0 1-1,0-1 0,-1 0 1,1 0-1,0 0 1,0 1-1,0-1 0,0 0 1,0 0-1,-1 0 0,1 1 1,0-1-1,0 0 0,0 0 1,0 1-1,0-1 0,0 0 1,0 0-1,0 1 0,0-1 1,0 0-1,0 0 0,0 1 1,0-1-1,0 1 1,0 0 10,0 1 1,0 0 0,0-1 0,0 1 0,0 0-1,0-1 1,1 1 0,-1 0 0,0-1 0,1 1-1,0-1 1,-1 1 0,1-1 0,0 1 0,0-1-1,0 0 1,0 1 0,0-1 0,0 0 0,0 1-1,0-1 1,0 0 0,1 0 0,-1 0 0,0 0-1,1 0 1,-1-1 0,2 2 0,0-1 33,0-1 1,0 0-1,0 1 0,-1-1 1,1 0-1,0 0 0,0-1 1,0 1-1,-1 0 1,1-1-1,0 0 0,0 0 1,-1 0-1,1 0 0,0 0 1,3-3-1,5-2 155,-1-2-1,-1 1 1,14-14-1,-14 13-100,0 0-1,0 0 1,18-11-1,-27 19-108,1 0-1,-1 0 1,0-1 0,0 1-1,0 0 1,0 0-1,1 0 1,-1 0-1,0 0 1,0-1-1,0 1 1,1 0-1,-1 0 1,0 0-1,0 0 1,1 0-1,-1 0 1,0 0-1,0 0 1,1 0 0,-1 0-1,0 0 1,0 0-1,0 0 1,1 0-1,-1 0 1,0 0-1,0 0 1,1 0-1,-1 0 1,0 0-1,0 0 1,1 1-1,-1-1 1,0 0-1,0 0 1,0 0-1,0 0 1,1 0 0,-1 1-1,0-1 1,0 0-1,0 0 1,0 0-1,1 1 1,-1-1-1,0 0 1,0 0-1,0 0 1,0 1-1,0-1 1,0 0-1,0 0 1,0 1-1,0-1 1,0 0-1,0 0 1,0 0 0,0 1-1,0-1 1,0 0-1,0 1 1,-3 15-87,3-16 88,-5 16-59,-32 115-157,34-114 226,0 1 0,1 0 0,0 0-1,2 0 1,2 25 0,-2-37-68,1-1-1,1 1 1,-1 0-1,1-1 1,3 9-1,-5-14 52,0 1 0,1 0 0,-1-1 0,0 1 0,1 0 0,-1-1 0,0 1 0,1-1 0,-1 1 0,1-1 0,-1 1 0,1-1 0,-1 1 0,1-1 0,-1 1 0,1-1 0,-1 1 0,1-1 0,0 0 0,-1 1 0,1-1 0,0 0 0,-1 0 0,1 0 0,0 1 0,-1-1 0,1 0 0,0 0 0,0 0 0,-1 0 0,1 0 0,0 0 0,-1 0 0,1 0 0,0-1 0,-1 1 0,1 0 0,0 0 0,-1-1 0,1 1 0,0 0 0,-1-1 0,1 1 0,-1 0 0,1-1 0,-1 1 0,1-1 0,-1 1 0,1-1 0,-1 1 0,1-1 0,-1 1 0,1-2-1,15-22-144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6.803"/>
    </inkml:context>
    <inkml:brush xml:id="br0">
      <inkml:brushProperty name="width" value="0.05" units="cm"/>
      <inkml:brushProperty name="height" value="0.05" units="cm"/>
    </inkml:brush>
  </inkml:definitions>
  <inkml:trace contextRef="#ctx0" brushRef="#br0">265 6 16908,'9'-6'1769,"-16"20"-740,-227 362 2145,226-362-3295,1 1 0,-9 26 0,16-40 110,0-1 1,0 0 0,0 0-1,-1 1 1,1-1 0,0 0-1,0 1 1,0-1-1,0 0 1,0 0 0,0 1-1,0-1 1,0 0-1,0 1 1,0-1 0,0 0-1,0 0 1,0 1 0,0-1-1,0 0 1,0 1-1,0-1 1,0 0 0,0 0-1,0 1 1,0-1-1,1 0 1,-1 0 0,0 1-1,0-1 1,0 0 0,0 0-1,1 1 1,-1-1-1,0 0 1,0 0 0,0 0-1,1 1 1,-1-1-1,1 0 1,10-6-463,17-23-329,-2-1 1,-1-1-1,35-57 0,-32 46 378,25-41-175,21-29 1192,-81 124-42,1 0 0,1 0 0,-7 23 0,-14 53 34,21-71-473,1 0 1,0 1-1,2-1 1,0 1-1,1-1 1,0 1-1,2 0 1,0 0-1,1-1 0,1 1 1,9 31-1,-12-49-109,0 0-1,0 0 1,0 0-1,0 0 1,0 0-1,0 0 1,0 0 0,0 0-1,0 0 1,-1 0-1,1 0 1,0 0-1,0 0 1,0 0-1,0-1 1,0 1-1,0 0 1,0 0-1,0 0 1,0 0-1,0 0 1,-1 0-1,1 0 1,0 0-1,0 0 1,0 0-1,0 0 1,0 0-1,0 0 1,0 0-1,0 0 1,0 0-1,0 0 1,-1 1 0,1-1-1,0 0 1,0 0-1,0 0 1,0 0-1,0 0 1,0 0-1,0 0 1,0 0-1,0 0 1,0 0-1,0 0 1,0 0-1,0 0 1,0 0-1,-1 0 1,1 1-1,0-1 1,0 0-1,0 0 1,0 0-1,0 0 1,0 0-1,-7-6-1,-123-143-453,126 146 456,-4-9 219,9 12-216,-1-1 1,0 1-1,1 0 0,-1 0 1,0-1-1,1 1 1,-1 0-1,1 0 1,-1-1-1,1 1 1,-1 0-1,1 0 1,-1 0-1,0 0 0,1 0 1,-1 0-1,1 0 1,-1 0-1,1 0 1,-1 0-1,1 0 1,-1 0-1,1 0 0,-1 0 1,1 0-1,-1 0 1,0 1-1,2-1 1,29 4 326,70 7-1992,-87-11 1353,-1-1 0,1 0 0,-1 0 1,0-1-1,24-8 0,-3-2-307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911"/>
    </inkml:context>
    <inkml:brush xml:id="br0">
      <inkml:brushProperty name="width" value="0.05" units="cm"/>
      <inkml:brushProperty name="height" value="0.05" units="cm"/>
    </inkml:brush>
  </inkml:definitions>
  <inkml:trace contextRef="#ctx0" brushRef="#br0">12 0 23661,'-6'60'3202,"4"-50"-2992,1-1 1,0 1 0,0-1-1,0 1 1,1-1-1,1 1 1,0-1 0,0 1-1,5 18 1,-5-26-325,0 0 0,0 0 1,0 0-1,0 0 0,0 0 1,0 0-1,1 0 0,-1 0 0,1 0 1,-1-1-1,1 1 0,0-1 1,-1 1-1,1-1 0,0 0 0,0 1 1,0-1-1,0 0 0,0 0 1,0-1-1,0 1 0,1 0 1,-1-1-1,0 1 0,0-1 0,1 0 1,-1 1-1,0-1 0,1 0 1,-1-1-1,4 1 0,-1-1-381,0-1-1,0 1 0,0-1 1,0 0-1,0 0 1,0-1-1,0 0 1,-1 1-1,1-2 1,-1 1-1,0 0 1,5-5-1,26-38-3282,-24 33 6110,-45 69 1840,-22 39-1846,47-75-2261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2.592"/>
    </inkml:context>
    <inkml:brush xml:id="br0">
      <inkml:brushProperty name="width" value="0.05" units="cm"/>
      <inkml:brushProperty name="height" value="0.05" units="cm"/>
    </inkml:brush>
  </inkml:definitions>
  <inkml:trace contextRef="#ctx0" brushRef="#br0">1 142 20196,'0'2'281,"1"0"0,0 0 0,0-1 0,0 1-1,0 0 1,0 0 0,0-1 0,0 1 0,1-1-1,-1 1 1,1-1 0,-1 1 0,1-1 0,-1 0 0,1 0-1,3 2 1,-2-2-158,0 1-1,1-1 0,-1 0 1,1-1-1,-1 1 0,1 0 1,-1-1-1,1 0 0,3 0 1,2-1-199,0 0 0,0 0 0,0-1 0,0 0 0,-1-1 1,16-6-1,-4-2-116,0 0 1,-1-2-1,-1 0 0,0-1 1,-1 0-1,0-1 1,-1-2-1,26-33 0,-52 79 152,1-1 0,-9 53-1,18-72-74,0-1-1,0 1 1,2 13 0,-1-20 105,-1 0 0,0 0 0,1 0-1,0 0 1,-1 0 0,1 0 0,0 0 0,0 0 0,0 0 0,0 0 0,0-1 0,1 1 0,-1 0 0,0-1 0,1 1 0,-1-1 0,1 0-1,0 1 1,2 1 0,-1-2-7,-1-1-1,1 1 1,-1 0-1,1-1 1,-1 0-1,1 0 1,0 1-1,2-2 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29.320"/>
    </inkml:context>
    <inkml:brush xml:id="br0">
      <inkml:brushProperty name="width" value="0.05" units="cm"/>
      <inkml:brushProperty name="height" value="0.05" units="cm"/>
    </inkml:brush>
  </inkml:definitions>
  <inkml:trace contextRef="#ctx0" brushRef="#br0">36 3 14683,'0'0'26,"0"0"-1,0 0 0,0 0 1,0 0-1,0 0 1,0 0-1,0-1 1,0 1-1,0 0 0,0 0 1,0 0-1,0 0 1,0 0-1,0 0 1,0 0-1,0 0 0,0-1 1,0 1-1,0 0 1,0 0-1,0 0 0,0 0 1,0 0-1,-1 0 1,1 0-1,0 0 1,0 0-1,0 0 0,0 0 1,0-1-1,0 1 1,0 0-1,0 0 1,0 0-1,0 0 0,-1 0 1,1 0-1,0 0 1,0 0-1,0 0 1,0 0-1,0 0 0,0 0 1,0 0-1,-1 0 1,1 0-1,0 0 1,0 0-1,0 0 0,0 0 1,0 0-1,0 0 1,0 0-1,0 0 1,0 0-1,-1 1 0,-3 6 463,-4 13 113,1 22-19,1-1 0,2 1-1,2 0 1,3 44 0,-1 26-484,-1-106-289,1 19 48,0-25-7,0 1-1,0 0 1,0 0-1,0-1 1,0 1 0,0 0-1,1 0 1,-1-1-1,0 1 1,0 0-1,1 0 1,-1-1-1,0 1 1,1 0 0,-1-1-1,1 1 1,-1-1-1,1 1 1,-1 0-1,1-1 1,0 1-1,-1-1 1,2 1-1,0-2-401,3-3-136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29.831"/>
    </inkml:context>
    <inkml:brush xml:id="br0">
      <inkml:brushProperty name="width" value="0.05" units="cm"/>
      <inkml:brushProperty name="height" value="0.05" units="cm"/>
    </inkml:brush>
  </inkml:definitions>
  <inkml:trace contextRef="#ctx0" brushRef="#br0">41 2 14035,'0'0'78,"1"0"-1,0-1 1,0 1 0,0 0 0,0 0-1,0 0 1,-1 0 0,1 0-1,0 0 1,0 0 0,0 0 0,0 0-1,0 0 1,0 0 0,-1 1-1,1-1 1,0 0 0,0 1-1,0-1 1,-1 1 0,1-1 0,0 0-1,0 1 1,-1 0 0,1-1-1,0 1 1,-1-1 0,1 1 0,-1 0-1,1-1 1,-1 1 0,1 0-1,-1 0 1,1 0 0,-1-1 0,0 1-1,0 0 1,1 0 0,-1 0-1,0 0 1,0-1 0,0 1-1,0 2 1,1 5 230,-1-1-1,0 1 1,-1 0-1,-2 9 1,2-5-197,-25 125 916,8-47-467,17-90-547,1 1 0,0 0 0,-1 0 0,1 0 0,0 0 1,0-1-1,0 1 0,0 0 0,0 0 0,0 0 0,0 0 0,0-1 0,0 1 1,0 0-1,1 0 0,-1 0 0,0 0 0,0-1 0,1 1 0,0 1 0,-1-2-7,1 0 0,0 0 0,-1 0 0,1 0 0,-1-1 0,1 1 0,-1 0 0,1 0 0,-1 0 0,1-1 0,-1 1 0,1 0 0,-1-1 0,1 1 0,-1 0 0,1-1 0,-1 1 0,0-1 0,1 1 0,-1-1 0,1 0 0,22-33-37,-16 16-55,0 0 1,-1 0 0,6-31-1,-10 40 47,-1-1 1,0 0-1,0 1 0,-1-1 0,0 0 0,-1 1 1,0-1-1,-1 0 0,-2-9 0,4 18 39,0 1 0,0-1 0,0 0-1,-1 1 1,1-1 0,0 1 0,0-1-1,0 0 1,0 1 0,-1-1 0,1 1-1,0-1 1,0 1 0,-1-1-1,1 1 1,0-1 0,-1 1 0,1-1-1,-1 1 1,1 0 0,-1-1 0,1 1-1,-1 0 1,1-1 0,-1 1 0,1 0-1,-1-1 1,1 1 0,-1 0 0,1 0-1,-1 0 1,0 0 0,1-1 0,-1 1-1,1 0 1,-1 0 0,0 0 0,1 0-1,-1 0 1,1 1 0,-1-1 0,1 0-1,-1 0 1,0 0 0,1 0-1,-1 1 1,1-1 0,-1 0 0,1 0-1,-1 1 1,1-1 0,-1 0 0,1 1-1,-1-1 1,1 1 0,0-1 0,-1 1-1,1-1 1,-1 1 0,1-1 0,0 1-1,-1 0 1,-3 5 0,0-1-1,1 1 1,-1 0-1,-3 8 1,0 6 17,0 1 0,1 0 0,2 0 0,0 0 0,1 0 1,0 31-1,3-42-29,1-1 0,1 1 0,-1-1 0,2 1 0,-1-1 1,6 13-1,-7-21-1,-1-1 5,0 1 0,0-1 0,1 1 1,-1-1-1,0 1 0,0 0 0,0-1 1,0 1-1,0-1 0,0 1 0,0 0 1,0-1-1,0 1 0,0 0 0,0-1 1,0 1-1,0-1 0,-1 1 0,1-1 0,0 1 1,-1 1-1,-6 2-119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31.405"/>
    </inkml:context>
    <inkml:brush xml:id="br0">
      <inkml:brushProperty name="width" value="0.05" units="cm"/>
      <inkml:brushProperty name="height" value="0.05" units="cm"/>
    </inkml:brush>
  </inkml:definitions>
  <inkml:trace contextRef="#ctx0" brushRef="#br0">70 20 17676,'-8'19'3982,"-37"218"-2548,45-236-1439,0-1 1,-1 1 0,1 0 0,0-1-1,0 1 1,0 0 0,0 0 0,-1-1-1,1 1 1,0 0 0,1 0 0,-1-1-1,0 1 1,0 0 0,0 0 0,0-1-1,0 1 1,1 1 0,7-9-160,10-23-118,-5 0 122,-1 0 1,-2 0 0,-1-1-1,-1 0 1,6-53 0,-15 67 163,1 17-4,0 0 1,0 0 0,0 0 0,0 0 0,-1 0 0,1 0 0,0 0 0,0 0-1,0 0 1,-1 0 0,1 0 0,0 0 0,0 0 0,0 0 0,0 0 0,-1 0-1,1 0 1,0 0 0,0 0 0,0 0 0,0 0 0,-1 0 0,1 1 0,0-1-1,0 0 1,0 0 0,0 0 0,0 0 0,-1 0 0,1 0 0,0 1 0,0-1 0,0 0-1,0 0 1,0 0 0,0 0 0,0 0 0,0 1 0,-1-1 0,1 0 0,-14 29 71,0 10 19,2 1 0,1 0 1,3 0-1,1 1 0,-2 47 1,9-85-81,0-1 1,0 1-1,1 0 1,-1 0-1,1 0 1,-1-1-1,1 1 1,0 0-1,0-1 1,0 1-1,3 4 1,-3-7-9,-1 1 0,0-1 0,1 0 0,-1 1 1,0-1-1,1 1 0,-1-1 0,1 0 0,-1 0 0,0 1 0,1-1 1,-1 0-1,1 0 0,-1 1 0,1-1 0,-1 0 0,1 0 0,-1 0 1,1 0-1,-1 0 0,1 0 0,-1 0 0,1 0 0,-1 0 0,2 0 1,-1 0-1,0-1 0,0 0 1,0 1-1,0-1 0,0 0 1,0 1-1,0-1 0,0 0 1,0 0-1,0 0 0,-1 0 1,1 0-1,0 0 0,-1 0 1,2-2-1,1-3-12,0-1-1,-1 0 1,0 0 0,0 0-1,0 0 1,-1 0 0,0 0-1,-1 0 1,1 0 0,-1-1-1,-1 1 1,1 0 0,-1 0-1,-1 0 1,1 0 0,-1 0-1,0 0 1,-1 0 0,-3-7-1,6 13 0,-1 0-1,1 0 1,-1 1-1,1-1 1,-1 0 0,1 0-1,-1 0 1,0 0-1,0 0 1,1 1-1,-1-1 1,0 0-1,0 1 1,0-1-1,0 1 1,0-1-1,0 1 1,0-1-1,0 1 1,0-1-1,-2 1 1,2 0 0,0 0 0,1 0 0,-1 1 0,0-1 0,0 0 0,0 1 0,0-1 0,0 0 0,0 1 0,1 0 0,-1-1 0,0 1 0,0-1 0,1 1 0,-1 0 0,0-1 0,1 1 0,-1 0 0,0 1 0,-2 2-48,1 1-1,-1 0 1,1 1 0,0-1 0,0 0 0,-2 9 0,0 5-290,1 1 0,1-1 0,1 1 0,1-1 0,3 35-1,0-42-28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37.023"/>
    </inkml:context>
    <inkml:brush xml:id="br0">
      <inkml:brushProperty name="width" value="0.05" units="cm"/>
      <inkml:brushProperty name="height" value="0.05" units="cm"/>
    </inkml:brush>
  </inkml:definitions>
  <inkml:trace contextRef="#ctx0" brushRef="#br0">145 181 14603,'-32'-10'2520,"14"9"-1192,18 1-1258,0 0-1,-1 0 1,1 0 0,0 0 0,0 1 0,-1-1 0,1 0-1,0 0 1,0 0 0,-1 0 0,1 0 0,0 0 0,0 0-1,0 1 1,-1-1 0,1 0 0,0 0 0,0 0 0,0 1-1,-1-1 1,1 0 0,0 0 0,0 0 0,0 1 0,0-1-1,0 0 1,-1 0 0,1 1 0,0-1 0,0 0 0,0 1-1,0-1 1,0 0 0,0 0 0,0 1 0,0-1 0,0 0-1,0 0 1,0 1 0,0-1 0,1 2 11,0-1 0,-1 0-1,1 0 1,0 0 0,0 0 0,-1 0 0,1 0 0,0 0-1,0 0 1,0 0 0,0 0 0,0 0 0,0-1 0,1 1-1,-1 0 1,0-1 0,0 1 0,0-1 0,1 1 0,-1-1-1,0 0 1,2 1 0,34 4 380,-35-5-417,29 1-21,-1-2 1,1-1-1,-1-1 0,0-1 0,0-2 0,0-1 0,-1-2 0,0 0 0,0-2 0,-1-1 0,-1-2 0,0 0 0,46-35 0,-67 45-107,0 0-1,-1-1 1,0 0 0,0 0-1,0 0 1,0-1 0,4-8-1,-9 14 73,1 0-1,-1-1 1,0 1-1,0 0 0,0-1 1,0 1-1,0 0 1,0 0-1,1-1 1,-1 1-1,0 0 0,0-1 1,0 1-1,0 0 1,0-1-1,0 1 1,0 0-1,0-1 0,-1 1 1,1 0-1,0-1 1,0 1-1,0 0 1,0-1-1,0 1 0,0 0 1,-1 0-1,1-1 1,0 1-1,0 0 1,0 0-1,-1-1 0,1 1 1,0 0-1,0 0 1,-1 0-1,1-1 1,0 1-1,0 0 0,-1 0 1,1 0-1,0 0 1,-1 0-1,-14-2-339,5 3 220,1 0 0,0 0 1,0 1-1,0 1 0,-16 6 0,-47 24-239,30-12 199,-103 44-80,-141 67 232,276-127-69,22-12-23,36-24-442,2 3 0,0 3 1,2 1-1,70-21 0,-119 44 484,47-10-808,-48 10 790,0 1 0,1-1 0,-1 1 0,1 0 1,-1 0-1,1 0 0,-1 0 0,0 1 1,1-1-1,-1 0 0,1 1 0,-1 0 0,0 0 1,1 0-1,-1 0 0,0 0 0,3 1 1,-5-1 54,0 0 0,1 0 0,-1 0 0,0 0 0,0 0 1,0 0-1,0 0 0,0 0 0,0 0 0,0 0 0,0 0 0,0 0 1,0 0-1,0 0 0,0 0 0,-1-1 0,1 1 0,0 0 1,-1 0-1,1 0 0,-1 0 0,1 0 0,-1-1 0,0 1 0,1 0 1,-1 0-1,0-1 0,1 1 0,-1 0 0,0-1 0,0 1 1,1-1-1,-1 1 0,-1 0 0,-11 8 128,-1-1-1,0 0 1,0-1-1,-28 10 1,-68 17 1324,75-24-950,-13 4 1532,-75 11 1,116-25-1521,-1-1-112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4.921"/>
    </inkml:context>
    <inkml:brush xml:id="br0">
      <inkml:brushProperty name="width" value="0.05" units="cm"/>
      <inkml:brushProperty name="height" value="0.05" units="cm"/>
    </inkml:brush>
  </inkml:definitions>
  <inkml:trace contextRef="#ctx0" brushRef="#br0">22 7 17204,'13'-7'2867,"-18"17"-1113,-7 15-857,7-8-701,1-1-1,1 1 1,0 0-1,0 25 1,3-32-410,0 1 0,1-1 1,1 0-1,-1 0 0,2 0 1,-1 0-1,1 0 0,8 17 1,-8-24-982,-3-5 432,-7-6 44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5.360"/>
    </inkml:context>
    <inkml:brush xml:id="br0">
      <inkml:brushProperty name="width" value="0.05" units="cm"/>
      <inkml:brushProperty name="height" value="0.05" units="cm"/>
    </inkml:brush>
  </inkml:definitions>
  <inkml:trace contextRef="#ctx0" brushRef="#br0">0 105 18764,'10'0'1720,"13"-10"-1168,6-3-191,11 2 607,6-3-168,3 1-712,4 0-448,-2 1 368,-2-1-120,-5 8-128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5.765"/>
    </inkml:context>
    <inkml:brush xml:id="br0">
      <inkml:brushProperty name="width" value="0.05" units="cm"/>
      <inkml:brushProperty name="height" value="0.05" units="cm"/>
    </inkml:brush>
  </inkml:definitions>
  <inkml:trace contextRef="#ctx0" brushRef="#br0">304 12 17380,'-6'-2'218,"1"0"0,-1 0-1,0 1 1,0-1 0,1 1 0,-1 0 0,0 1 0,0-1 0,0 1 0,0 0 0,0 1 0,0 0-1,0 0 1,0 0 0,0 0 0,1 1 0,-1 0 0,-8 4 0,-2 2-82,1 0 1,0 0 0,1 2-1,0 0 1,-16 14-1,20-15-122,1 0-1,1 0 1,0 1-1,0 0 0,1 0 1,-7 13-1,11-19-5,1 0 1,0 1-1,0-1 0,0 0 0,1 1 1,0 0-1,0-1 0,0 1 0,0 0 1,1 0-1,-1-1 0,1 1 0,1 0 1,-1 0-1,1-1 0,-1 1 0,1 0 1,1 0-1,1 4 0,-2-6 12,0-1 1,1 0-1,-1 1 0,1-1 0,0 0 1,0 0-1,0 0 0,0 0 0,0-1 1,0 1-1,0 0 0,1-1 1,-1 1-1,0-1 0,1 0 0,-1 0 1,1 0-1,0 0 0,-1 0 0,1-1 1,0 1-1,-1-1 0,1 0 0,0 1 1,0-1-1,-1-1 0,1 1 0,0 0 1,0-1-1,3 0 0,3-1 71,0-1 0,0 0-1,0 0 1,0-1 0,-1 0-1,1 0 1,12-9 0,-10 4 41,0 0 1,0-1 0,-1 0-1,0 0 1,-1-1 0,0 0-1,-1-1 1,0 0 0,-1 0-1,0 0 1,-1-1 0,-1 0-1,0-1 1,5-20 0,-9 31-118,-1-1 0,1 1 1,-1-1-1,0 1 1,0-1-1,-1 1 1,1-1-1,-1 1 1,1-1-1,-1 1 1,0 0-1,-2-4 1,3 6-42,-1 0 0,1 0 0,-1 0 0,0 0 1,0 0-1,1 0 0,-1 0 0,0 1 1,0-1-1,0 0 0,0 1 0,1-1 0,-1 0 1,0 1-1,0-1 0,0 1 0,0 0 0,-1-1 1,1 1-1,0 0 0,0-1 0,0 1 1,0 0-1,0 0 0,0 0 0,0 0 0,-1 0 1,1 0-1,0 1 0,0-1 0,0 0 0,0 0 1,0 1-1,0-1 0,0 1 0,0-1 1,0 1-1,0-1 0,0 1 0,-1 1 0,-1 0-112,1-1 0,0 1 1,0 0-1,0 0 0,0 0 0,0 0 0,0 0 0,0 0 0,1 0 0,-1 1 0,1-1 0,0 1 0,-1-1 0,1 1 0,-1 2 0,2-3 84,-1 0 0,1 0-1,0-1 1,0 1-1,-1 0 1,1 0-1,0 0 1,0-1 0,0 1-1,1 0 1,-1 0-1,0-1 1,1 1 0,-1 0-1,1 0 1,0-1-1,-1 1 1,1-1-1,0 1 1,0-1 0,0 1-1,0-1 1,0 1-1,3 1 1,16 10-516</inkml:trace>
  <inkml:trace contextRef="#ctx0" brushRef="#br0" timeOffset="1">492 227 15867,'-15'42'1825,"-2"1"-1225,1-2-320,5 0 632,8-4-976,1-8-336,8-15 456,4-10-304,2-17-248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6.245"/>
    </inkml:context>
    <inkml:brush xml:id="br0">
      <inkml:brushProperty name="width" value="0.05" units="cm"/>
      <inkml:brushProperty name="height" value="0.05" units="cm"/>
    </inkml:brush>
  </inkml:definitions>
  <inkml:trace contextRef="#ctx0" brushRef="#br0">173 23 17372,'-1'-1'64,"1"1"1,-1-1 0,1 1 0,0 0-1,-1-1 1,0 1 0,1-1 0,-1 1-1,1 0 1,-1 0 0,1-1-1,-1 1 1,0 0 0,1 0 0,-1 0-1,1 0 1,-1 0 0,0-1 0,1 1-1,-1 0 1,0 0 0,1 1 0,-1-1-1,1 0 1,-1 0 0,0 0-1,1 0 1,-1 0 0,1 1 0,-1-1-1,-1 1 1,-21 8 319,11-4 82,1 1-1,0 0 1,-15 12 0,22-15-419,1 0 0,0 0 0,-1 0 1,1 0-1,0 0 0,1 1 0,-1-1 0,1 1 0,-1 0 0,1 0 1,0 0-1,1 0 0,-3 6 0,4-8-45,0 0 1,0-1-1,0 1 0,0 0 0,0-1 1,1 1-1,-1-1 0,0 1 0,1-1 1,0 1-1,-1-1 0,1 1 0,0-1 1,-1 1-1,1-1 0,0 0 0,0 1 0,0-1 1,0 0-1,1 0 0,-1 0 0,0 0 1,0 0-1,1 0 0,-1 0 0,1 0 1,-1-1-1,3 2 0,6 3 3,0-1-1,0-1 1,12 3 0,-18-4-1,14 2 5,-2 0 5,0 0 0,-1 1 1,1 1-1,23 12 0,-38-17-14,0-1 0,1 1 0,-1 0 0,0 0 1,0 0-1,0 0 0,0 0 0,0 0 0,-1 0 0,1 0 0,0 0 0,0 0 0,-1 0 0,1 0 0,-1 1 0,1-1 0,-1 0 1,1 0-1,-1 1 0,0-1 0,1 0 0,-1 1 0,0-1 0,0 0 0,0 3 0,-1-1 1,0 0 0,0 0 0,0 0-1,0 0 1,0 0 0,-1 0 0,1 0 0,-1 0 0,0-1-1,-3 5 1,-4 2 21,0 0 0,0 0 0,-1 0-1,-16 9 1,13-10 58,0 0 0,-1-1 0,-15 6 0,24-11-29,0-1-1,0 1 1,0-1-1,0 0 1,0 0-1,0 0 1,0-1-1,0 0 1,0 0-1,0 0 1,0-1-1,0 1 1,-6-3-1,10 3-35,0 0 0,0-1 0,-1 1 0,1-1 0,0 1 0,0-1 0,0 0 0,0 1 0,0-1 0,0 0 0,0 0 0,0 0 0,0 0 0,0 0 0,0 0 0,1 0 0,-1 0 0,0 0 0,1 0 0,-1 0 0,1 0-1,-1 0 1,1-1 0,-1 1 0,1 0 0,0 0 0,0-1 0,0 1 0,-1 0 0,1-1 0,0 1 0,1 0 0,-1 0 0,0-1 0,0 1 0,0 0 0,1 0 0,-1-1 0,1 1 0,-1 0 0,1 0 0,1-2 0,1-3 20,0 0 1,1 0-1,0 1 1,0-1-1,0 1 1,10-8-1,7-3-6,0 1 1,1 1-1,1 0 0,25-10 0,11-6 381,-56 28-349,1 1-1,-1-1 1,0 0 0,0-1-1,0 1 1,0-1-1,0 1 1,-1-1-1,1 0 1,-1 0-1,0 0 1,0 0 0,0 0-1,0 0 1,0-1-1,-1 1 1,3-6-1,-4 5-18,0 1-1,1 0 1,-1 0-1,-1 0 1,1-1-1,0 1 1,-1 0-1,1 0 0,-1 0 1,0 0-1,0 0 1,0 0-1,-1 0 1,1 0-1,-1 0 1,0 0-1,1 1 0,-1-1 1,0 1-1,-4-4 1,-1-1-54,0 0 1,0 0-1,-1 1 1,-13-8 0,18 12-71,0 0 1,0 0-1,0 1 1,0-1-1,-1 1 0,1 0 1,-1 0-1,1 0 1,-1 0-1,1 1 1,-1 0-1,1-1 1,-1 1-1,1 1 1,-1-1-1,-3 1 1,6-1 71,0 0-1,1 0 1,-1 0 0,1 0 0,-1 1 0,1-1 0,-1 0-1,0 0 1,1 0 0,-1 1 0,1-1 0,-1 0 0,1 1-1,-1-1 1,1 0 0,-1 1 0,1-1 0,0 1 0,-1-1-1,1 1 1,0-1 0,-1 1 0,1-1 0,0 1 0,-1-1-1,1 1 1,0-1 0,0 1 0,0 0 0,-1-1 0,1 1-1,0-1 1,0 1 0,0-1 0,0 1 0,0 0 0,0-1-1,0 1 1,1-1 0,-1 1 0,0 0 0,0-1 0,0 1-1,0-1 1,1 1 0,0 2-2,1 0-1,-1-1 1,1 1-1,0-1 1,0 0-1,0 0 1,0 0-1,4 3 1,17 13-258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210"/>
    </inkml:context>
    <inkml:brush xml:id="br0">
      <inkml:brushProperty name="width" value="0.05" units="cm"/>
      <inkml:brushProperty name="height" value="0.05" units="cm"/>
    </inkml:brush>
  </inkml:definitions>
  <inkml:trace contextRef="#ctx0" brushRef="#br0">93 1 15579,'-3'5'567,"0"1"-1,0-1 0,0 1 0,0-1 0,1 1 1,-3 11-1,2-6-69,-1 0-193,-6 16 190,2 1 0,0 1 0,-4 40-1,11-66-484,1-1-1,0 0 1,-1 0-1,1 1 0,0-1 1,1 0-1,-1 0 1,0 1-1,1-1 1,-1 0-1,1 0 0,-1 0 1,1 1-1,0-1 1,0 0-1,0 0 0,1 0 1,-1 0-1,0-1 1,1 1-1,-1 0 0,1-1 1,-1 1-1,1 0 1,0-1-1,0 0 0,-1 1 1,1-1-1,0 0 1,0 0-1,0 0 0,1 0 1,-1-1-1,0 1 1,0-1-1,0 1 1,1-1-1,-1 0 0,0 1 1,0-1-1,5-1 1,9 0-65,0 0 0,0-2 0,0 0-1,27-9 1,-28 8 34,-9 2 9,35-7-162,-40 9 178,-1 0-1,1 0 0,-1 0 1,1-1-1,-1 1 0,1 0 1,-1 0-1,1 0 0,-1 0 1,1 0-1,0 0 0,-1 0 1,1 1-1,-1-1 0,1 0 1,-1 0-1,1 0 0,-1 0 1,1 1-1,-1-1 0,1 0 0,-1 1 1,1-1-1,-1 0 0,1 1 1,-1-1-1,0 0 0,1 1 1,-1-1-1,0 1 0,1-1 1,-1 1-1,0-1 0,1 1 1,-1-1-1,0 1 0,0-1 1,0 1-1,0-1 0,1 1 1,-1-1-1,0 1 0,0-1 1,0 1-1,0 0 0,0-1 1,0 1-1,0-1 0,0 1 1,-1-1-1,1 1 0,0-1 0,0 1 1,0-1-1,-1 1 0,1-1 1,0 1-1,-1 0 0,-2 4 77,0 0-1,0 0 0,-1 0 0,1 0 0,-1-1 0,0 0 0,-1 1 0,1-2 0,-1 1 1,-6 4-1,-54 30 837,58-34-809,-3 2 33,-1-1 0,0 1 1,0-2-1,0 0 0,-1 0 1,0-1-1,1 0 0,-23 1 0,33-3-185,0-1-1,1 0 1,-1 0-1,0 0 1,0 0-1,0 0 1,0 0-1,0 0 1,0 0-1,1-1 1,-1 1-1,0 0 1,0 0-1,0-1 1,0 1-1,1-1 1,-1 1-1,0 0 1,0-1-1,1 0 1,-1 1-1,0-1 1,1 1-1,-1-1 1,1 0-1,-2 0 1,2-1-23,0 1 0,0 0-1,0 0 1,0 0 0,0 0 0,0-1 0,1 1-1,-1 0 1,0 0 0,0 0 0,1 0 0,-1 0 0,1 0-1,-1 0 1,1 0 0,1-2 0,4-5-223,0 0 0,1 0 0,9-8 0,11-8-510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6.683"/>
    </inkml:context>
    <inkml:brush xml:id="br0">
      <inkml:brushProperty name="width" value="0.05" units="cm"/>
      <inkml:brushProperty name="height" value="0.05" units="cm"/>
    </inkml:brush>
  </inkml:definitions>
  <inkml:trace contextRef="#ctx0" brushRef="#br0">29 16 18764,'-3'9'1952,"-6"5"-1199,-1-2-305,6 4 928,1-3-464,6-1-192,4-3-192,6-6-336,7-2-184,3-4-424,-1-4-272,0-6-496,1-2 944,-4-7-192,1 2-168</inkml:trace>
  <inkml:trace contextRef="#ctx0" brushRef="#br0" timeOffset="1">234 1 18132,'-7'11'1992,"-3"5"-1152,-1 0-319,0 9 991,-2 4-256,-3 10-440,2 2-256,-3 4-279,-2 1-105,3-2-168,4-2-152,-1-6-593,1-5-391,5-12 920,0-6-192,3-18-128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7.960"/>
    </inkml:context>
    <inkml:brush xml:id="br0">
      <inkml:brushProperty name="width" value="0.05" units="cm"/>
      <inkml:brushProperty name="height" value="0.05" units="cm"/>
    </inkml:brush>
  </inkml:definitions>
  <inkml:trace contextRef="#ctx0" brushRef="#br0">1 32 18116,'8'1'2104,"8"-1"-1199,4 0-393,4-1 1576,4 0-880,7-2-736,4 1-568,7-5 176,3-2-88,-1-1-144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8.493"/>
    </inkml:context>
    <inkml:brush xml:id="br0">
      <inkml:brushProperty name="width" value="0.05" units="cm"/>
      <inkml:brushProperty name="height" value="0.05" units="cm"/>
    </inkml:brush>
  </inkml:definitions>
  <inkml:trace contextRef="#ctx0" brushRef="#br0">37 3 19228,'10'-1'812,"-1"0"-1,1 0 1,-1 1-1,12 1 1,-17-1-637,0 1 1,1-1 0,-1 1-1,0 0 1,1 0 0,-1 1-1,0-1 1,0 1-1,0 0 1,0 0 0,3 2-1,-6-3-172,0-1 1,0 1-1,-1 0 0,1-1 0,-1 1 0,1 0 0,0 0 0,-1 0 0,0-1 0,1 1 0,-1 0 0,1 0 0,-1 0 0,0 0 0,0 0 0,1 0 0,-1-1 1,0 1-1,0 0 0,0 0 0,0 0 0,0 0 0,0 0 0,0 0 0,-1 0 0,1 0 0,0 0 0,0 0 0,-1-1 0,1 1 0,0 0 0,-1 0 0,1 0 0,-1 0 1,1-1-1,-1 1 0,0 0 0,1-1 0,-1 1 0,0 0 0,0 0 0,-5 4-30,0 0 0,0-1 0,0 1 0,-7 2 0,8-4 29,-39 18-97,35-18 62,-1 1 0,1 0-1,1 1 1,-13 8 0,21-13 30,-1 1 0,1-1-1,0 0 1,0 0 0,0 0 0,-1 1-1,1-1 1,0 0 0,0 0 0,0 1-1,-1-1 1,1 0 0,0 1 0,0-1-1,0 0 1,0 0 0,0 1 0,0-1 0,0 0-1,0 1 1,0-1 0,0 0 0,0 1-1,0-1 1,0 0 0,0 0 0,0 1-1,0-1 1,0 0 0,0 1 0,0-1-1,1 0 1,-1 0 0,0 1 0,0-1 0,0 0-1,0 0 1,1 1 0,-1-1 0,0 0-1,0 0 1,0 1 0,1-1 0,-1 0-1,0 0 1,0 0 0,1 0 0,-1 0-1,0 1 1,1-1 0,17 8-88,-15-7 78,-3-1 12,23 9-111,34 19 0,-51-25 81,0 1-1,-1-1 1,1 1-1,-1 1 1,0-1-1,0 1 1,-1 0-1,1 0 0,-1 0 1,0 0-1,3 7 1,-6-10 26,0-1 1,-1 1-1,1-1 1,-1 0-1,1 1 1,-1-1-1,1 1 1,-1 0-1,0-1 0,0 1 1,0-1-1,0 1 1,0-1-1,0 1 1,0 0-1,0-1 1,0 1-1,-1-1 1,1 1-1,-1-1 0,1 1 1,-2 2-1,0-2 45,0 0-1,0 0 1,0 0-1,0 0 1,0 0-1,-1 0 1,1-1-1,0 1 1,-1-1-1,1 1 1,-6 1-1,-6 1 301,0 0 0,-1 0 0,-26 2 0,37-6-273,-4 1 39,2 0-159,0 0-1,1-1 1,-1 1-1,0-1 1,-8-1 0,27-7-3420,7-3 2885,11 0-246,10-3-305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8.928"/>
    </inkml:context>
    <inkml:brush xml:id="br0">
      <inkml:brushProperty name="width" value="0.05" units="cm"/>
      <inkml:brushProperty name="height" value="0.05" units="cm"/>
    </inkml:brush>
  </inkml:definitions>
  <inkml:trace contextRef="#ctx0" brushRef="#br0">212 10 17052,'0'-1'59,"0"1"0,0 0 0,0-1 0,0 1 0,0-1 0,0 1 0,0-1 0,-1 1 0,1 0 0,0-1-1,0 1 1,0-1 0,-1 1 0,1 0 0,0-1 0,-1 1 0,1 0 0,0-1 0,-1 1 0,1 0 0,0 0 0,-1-1 0,1 1 0,-1 0 0,1 0 0,0 0 0,-1 0 0,1-1 0,-1 1 0,1 0 0,-1 0 0,0 0 0,-22 1 700,-22 10 562,34-7-1028,1 1 0,-1 0 0,1 1 0,0 0 0,1 0 0,-15 13 0,19-15-222,1 0 0,0 0-1,0 1 1,0-1 0,1 1-1,-1 0 1,1 0 0,0 0-1,1 0 1,-1 0 0,1 1-1,0-1 1,0 1 0,-1 10-1,3-14-52,-1 0 0,1 0 0,0 0 0,0-1 0,0 1 0,1 0 0,-1 0 0,0 0 0,1-1 0,-1 1 0,1 0 0,-1 0 0,1-1 0,0 1 0,0 0 0,0-1 0,0 1 0,0-1 0,0 1 0,0-1 0,3 3 0,-2-3-5,0 1 1,1-1 0,-1 0-1,1 0 1,-1 0 0,1 0-1,-1 0 1,1-1-1,0 1 1,-1-1 0,1 0-1,0 1 1,3-1 0,2-1 6,-1 0 0,1 0 0,0 0 0,-1-1 1,1 0-1,-1 0 0,0-1 0,0 0 0,12-7 0,-15 7-5,1-1-1,-1 1 0,0-1 0,-1 0 0,1 0 1,-1 0-1,0-1 0,0 1 0,0-1 0,0 0 0,-1 1 1,0-1-1,0-1 0,0 1 0,-1 0 0,2-7 1,-3 9-80,0 1 1,1-1-1,-1 1 1,0 0 0,-1-1-1,1 1 1,0-1-1,-1 1 1,1 0 0,-1-1-1,0 1 1,1 0-1,-1-1 1,-1 1 0,1 0-1,0 0 1,0 0 0,-1 0-1,1 0 1,-1 0-1,0 0 1,1 1 0,-1-1-1,0 0 1,0 1-1,0 0 1,0-1 0,0 1-1,0 0 1,-1 0-1,1 0 1,0 0 0,-1 1-1,1-1 1,0 1-1,-1-1 1,-3 1 0,-18-1-1326,24 1 1353,-1 0 0,1 0-1,-1 0 1,1 0 0,-1 0 0,1 0 0,-1 0 0,1 0 0,-1 0 0,1 0 0,-1 1 0,1-1 0,-1 0 0,1 0 0,0 0 0,-1 1 0,1-1 0,-1 0 0,1 0 0,0 1-1,-1-1 1,1 0 0,0 1 0,-1-1 0,1 1 0,0-1 0,-1 0 0,1 1 0,0-1 0,0 1 0,-1-1 0,1 1 0,0-1 0,0 0 0,0 1 0,0-1 0,0 1 0,0-1-1,0 1 1,0-1 0,0 1 0,0 0 0,3 7-627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9.272"/>
    </inkml:context>
    <inkml:brush xml:id="br0">
      <inkml:brushProperty name="width" value="0.05" units="cm"/>
      <inkml:brushProperty name="height" value="0.05" units="cm"/>
    </inkml:brush>
  </inkml:definitions>
  <inkml:trace contextRef="#ctx0" brushRef="#br0">178 16 17492,'-14'0'665,"1"1"1,-1 1 0,1 0-1,-1 0 1,1 2 0,-14 5-1,21-7-483,0 1 0,1-1 0,0 1 0,-1 1 0,1-1 0,-9 9-1,12-10-129,-1 0 1,1 1-1,0-1 0,1 1 0,-1-1 0,0 1 0,1 0 0,0-1 0,-1 1 0,1 0 0,0 0 0,0 0 0,1 0 0,-1 5 0,0-6-45,1-1 0,0 1-1,0-1 1,0 1-1,0-1 1,1 1 0,-1-1-1,0 1 1,1-1 0,-1 0-1,0 1 1,1-1 0,0 1-1,-1-1 1,1 0 0,0 0-1,0 1 1,0-1 0,0 0-1,0 0 1,0 0 0,1 1-1,1 0 6,-1-1-1,1 1 0,-1-1 0,1 0 0,0 0 0,0 0 0,-1 0 0,1-1 0,0 1 0,0-1 0,3 0 0,2 1 48,0-1 0,0-1 0,0 0-1,1 0 1,-1-1 0,0 0 0,12-4-1,-14 3 39,0 0 0,0-1 0,0 1 0,0-1 0,-1 0 1,1-1-1,-1 0 0,6-6 0,-10 10-65,0 0 1,0-1-1,0 1 1,0-1-1,0 1 1,0-1 0,0 1-1,0-1 1,0 0-1,-1 0 1,1 1-1,-1-1 1,1 0 0,-1 0-1,0 1 1,1-1-1,-1 0 1,0 0-1,0 0 1,-1 0 0,1 1-1,0-1 1,-1 0-1,1 0 1,-1 0-1,1 1 1,-1-1 0,0 0-1,0 1 1,0-1-1,1 0 1,-2 1-1,1 0 1,0-1 0,-2-1-1,-3-2-199,0 1 1,0 0-1,0 1 1,0-1-1,-1 1 0,1 0 1,-1 1-1,0 0 0,0 0 1,0 0-1,0 1 1,0 0-1,0 0 0,0 1 1,0 0-1,-1 0 0,1 1 1,-12 2-1,19-3 126,-1 0-1,0 0 1,1 0-1,-1 0 1,1 1 0,-1-1-1,0 0 1,1 0-1,-1 1 1,1-1-1,-1 0 1,1 1 0,-1-1-1,1 0 1,-1 1-1,1-1 1,0 1-1,-1-1 1,1 1 0,0-1-1,-1 1 1,1-1-1,0 1 1,-1-1 0,1 1-1,0-1 1,0 1-1,0 0 1,-1-1-1,1 1 1,0-1 0,0 2-1,7 9-827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9.693"/>
    </inkml:context>
    <inkml:brush xml:id="br0">
      <inkml:brushProperty name="width" value="0.05" units="cm"/>
      <inkml:brushProperty name="height" value="0.05" units="cm"/>
    </inkml:brush>
  </inkml:definitions>
  <inkml:trace contextRef="#ctx0" brushRef="#br0">110 281 18932,'0'5'1544,"-12"3"-1056,-6 5-175,0 6 551,-4 1-144,4 3-168,3 3-104,10-3-112,3-3-32,9-3-80,8-3-40,5-8-24,3-3-80,1-8-440,0-7-376,-4-11 672,0-2-112,-2-3-136</inkml:trace>
  <inkml:trace contextRef="#ctx0" brushRef="#br0" timeOffset="1">36 64 22253,'-6'0'1928,"9"4"-1384,6-4-256,8 0 745,4-3-993,7-9 200,0-9-144,1-11-264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4.539"/>
    </inkml:context>
    <inkml:brush xml:id="br0">
      <inkml:brushProperty name="width" value="0.05" units="cm"/>
      <inkml:brushProperty name="height" value="0.05" units="cm"/>
    </inkml:brush>
  </inkml:definitions>
  <inkml:trace contextRef="#ctx0" brushRef="#br0">388 90 19012,'2'-5'324,"0"0"1,-1-1-1,1 1 0,-1-1 0,0 1 0,0-1 1,-1 1-1,0-10 0,0 13-267,-1 1-1,1-1 1,-1 0-1,1 1 1,-1-1-1,0 1 1,0-1-1,0 1 1,0-1-1,0 1 1,0 0-1,0-1 1,-1 1-1,1 0 1,0 0-1,-1 0 1,1 0-1,-1 0 1,1 0-1,-1 0 1,1 1-1,-1-1 1,0 0-1,1 1 1,-1-1-1,0 1 1,0 0-1,1 0 1,-1-1-1,0 1 1,-2 1-1,-5-2 15,-1 2 0,1-1-1,0 1 1,-1 1-1,1 0 1,0 0-1,0 1 1,0 0 0,0 0-1,-11 8 1,-3 1-46,0 2 0,-31 24 1,34-22 36,1 0 0,-32 38 0,45-47-36,0 0 0,1 0 0,0 1 0,0 0 0,1 0 0,0 0 0,0 1-1,1-1 1,0 1 0,0 0 0,-1 14 0,4-18-19,0 0 1,0 0-1,1 0 0,-1 0 1,1 0-1,1 0 1,-1 0-1,1 0 0,-1-1 1,2 1-1,-1 0 0,0-1 1,1 0-1,0 1 0,0-1 1,0 0-1,0-1 1,1 1-1,-1-1 0,1 1 1,0-1-1,0 0 0,7 4 1,-3-2-1,0-1 1,0 0 0,0-1-1,0 0 1,0 0 0,1 0-1,0-1 1,-1-1-1,1 1 1,0-2 0,0 1-1,17-2 1,-25 1 7,1 0 1,-1 0-1,1 0 0,0-1 0,-1 1 1,1 0-1,-1-1 0,0 1 1,1-1-1,-1 0 0,1 0 0,-1 1 1,0-1-1,0 0 0,1 0 0,-1 0 1,0 0-1,0 0 0,0-1 1,0 1-1,0 0 0,1-2 0,-2 1 8,1 1 1,-1-1-1,0 1 0,0-1 0,0 1 0,0-1 0,0 0 0,0 1 0,0-1 0,0 1 1,-1-1-1,1 1 0,-1-1 0,1 1 0,-1-1 0,1 1 0,-1 0 0,0-1 0,0 1 1,0 0-1,0-1 0,-1-1 0,-8-7 169,1 0-1,-18-13 1,11 10-86,16 13-107,0 0 0,-1-1 0,1 1-1,0 0 1,-1-1 0,1 1-1,0 0 1,0-1 0,-1 1 0,1 0-1,0-1 1,0 1 0,0-1-1,0 1 1,-1 0 0,1-1 0,0 1-1,0-1 1,0 1 0,0-1-1,0 1 1,0 0 0,0-1 0,0 1-1,0-1 1,0 1 0,0-1-1,0 1 1,1 0 0,-1-1 0,0 1-1,0-1 1,0 1 0,1 0-1,-1-1 1,0 1 0,0 0 0,1-1-1,-1 1 1,0 0 0,1-1-1,-1 1 1,0 0 0,1 0 0,-1-1-1,0 1 1,1 0 0,-1 0-1,0 0 1,1-1 0,-1 1-1,1 0 1,-1 0 0,1 0 0,0 0-1,30-9-58,-26 8 50,31-11-68,-22 8 49,-1-1 0,1 2 0,0 0 0,16-2 0,-29 5 31,0 0 1,0 0-1,-1 0 0,1 0 0,0 0 1,0 0-1,-1 1 0,1-1 0,0 0 1,0 0-1,-1 0 0,1 1 0,0-1 1,0 0-1,-1 1 0,1-1 0,0 1 1,-1-1-1,1 1 0,-1-1 0,1 1 1,-1-1-1,1 1 0,-1 0 0,1-1 1,-1 1-1,1 0 0,-1-1 0,0 1 1,1 0-1,-1-1 0,0 1 0,0 0 1,0 0-1,1-1 0,-1 1 0,0 0 1,0 0-1,0 0 0,0-1 0,0 1 1,0 0-1,-1 0 0,1-1 0,0 1 1,-1 1-1,0 6 41,-1 1 1,-1-1-1,-5 13 0,2-7 18,0 3 19,-11 36 152,17-49-224,-1-1-1,0 0 1,1 0 0,0 1-1,0-1 1,0 0 0,0 0-1,0 1 1,1-1-1,-1 0 1,1 0 0,0 0-1,1 5 1,0-6-142,-1 0 0,1 0 0,0 0 0,-1-1 0,1 1 0,0 0 0,0-1 0,0 1 0,0-1 0,0 0 0,0 1 0,0-1 0,1 0 0,-1 0 0,0-1 0,1 1 0,-1 0 0,4-1 0,2 0-349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5.085"/>
    </inkml:context>
    <inkml:brush xml:id="br0">
      <inkml:brushProperty name="width" value="0.05" units="cm"/>
      <inkml:brushProperty name="height" value="0.05" units="cm"/>
    </inkml:brush>
  </inkml:definitions>
  <inkml:trace contextRef="#ctx0" brushRef="#br0">256 34 17100,'0'-2'201,"0"0"0,1 0 1,-1 0-1,0 1 0,0-1 0,0 0 1,0 0-1,0 0 0,-1 0 0,1 1 1,-1-1-1,0-2 0,1 3-100,-1 1 0,0-1 0,1 1 0,-1-1 0,0 0 0,1 1 0,-1 0 0,0-1 0,0 1 0,1-1 0,-1 1 0,0 0 0,0 0-1,0-1 1,0 1 0,1 0 0,-1 0 0,0 0 0,0 0 0,0 0 0,0 0 0,0 0 0,1 0 0,-1 0 0,0 1 0,0-1 0,0 0 0,-1 1 0,-6 2 74,-1 0 1,1 0 0,-1 1-1,1 0 1,0 1 0,1-1-1,-1 2 1,1-1 0,-10 10-1,0 2-185,0 0 0,-19 28-1,25-30 35,1 0-1,1 1 1,1 1-1,-8 17 0,13-25 2,0-1 0,0 1 0,1 1 0,0-1 0,0 0 0,1 0 0,0 1 0,1-1 0,1 15 0,-1-21-14,1 0-1,-1-1 1,1 1-1,-1-1 1,1 1 0,0 0-1,0-1 1,0 0 0,0 1-1,0-1 1,1 1 0,-1-1-1,1 0 1,-1 0 0,1 0-1,0 0 1,0 0-1,0 0 1,0-1 0,0 1-1,1-1 1,-1 1 0,0-1-1,1 0 1,-1 0 0,1 0-1,-1 0 1,1 0-1,-1-1 1,1 1 0,0-1-1,-1 1 1,5-1 0,-1 0 13,1-1 0,-1 0 0,0 0 0,1 0 1,-1-1-1,0 0 0,0 0 0,0 0 0,0-1 0,-1 0 1,1 0-1,-1-1 0,6-3 0,-5 1 38,-1 1 0,1-1 0,-1 0 0,0 0-1,0 0 1,-1-1 0,0 0 0,0 1 0,-1-2 0,1 1 0,1-9 0,-4 14-39,0-1 0,0 1 1,-1 0-1,1-1 0,-1 1 1,0-1-1,1 1 1,-1-1-1,0 1 0,-1-1 1,1 1-1,0-1 0,-1 1 1,1 0-1,-1-1 0,0 1 1,0-1-1,0 1 1,0 0-1,0 0 0,0 0 1,-1 0-1,1 0 0,-1 0 1,1 0-1,-1 0 0,0 0 1,0 1-1,0-1 1,0 1-1,0-1 0,0 1 1,0 0-1,0 0 0,-1 0 1,1 0-1,0 0 0,-4 0 1,2 0-5,0 0 0,0 0 0,-1 1 1,1 0-1,0 0 0,0 0 0,0 0 0,0 1 1,-5 1-1,7-2-21,1 0 1,0 0-1,0 0 1,-1 1 0,1-1-1,0 1 1,0-1-1,0 1 1,-1-1 0,1 1-1,0 0 1,0-1-1,0 1 1,0 0 0,0 0-1,0 0 1,1 0-1,-1 0 1,0 0 0,0 0-1,1 0 1,-1 0-1,0 0 1,1 0 0,-1 1-1,1-1 1,0 0-1,-1 0 1,1 1-1,0-1 1,0 0 0,0 0-1,-1 2 1,2-2 0,-1 1 0,1-1 1,-1 0-1,1 0 0,-1 1 1,1-1-1,0 0 0,0 0 1,-1 0-1,1 0 0,0 0 1,0 0-1,0 0 1,0 0-1,0 0 0,0-1 1,0 1-1,1 0 0,-1 0 1,0-1-1,0 1 0,3 0 1,29 7-4,-17-6 10,0-1 0,0 0 0,0-2 0,0 0 0,18-3 0,75-21 51,-26 5-2,-82 20-55,-1 0-1,0 0 1,0-1 0,0 1-1,1 0 1,-1 0 0,0 0-1,0 0 1,0 0 0,1 0-1,-1 0 1,0 0 0,0 0-1,1 0 1,-1 0 0,0 0-1,0 0 1,0 0 0,1 0-1,-1 0 1,0 0-1,0 0 1,0 0 0,1 0-1,-1 1 1,0-1 0,0 0-1,0 0 1,1 0 0,-1 0-1,0 0 1,0 1 0,0-1-1,0 0 1,1 0 0,-1 0-1,0 0 1,0 1-1,0-1 1,0 0 0,0 0-1,0 0 1,0 1 0,0-1-1,0 0 1,0 0 0,0 1-1,0-1 1,0 0 0,0 0-1,0 0 1,0 1 0,0-1-1,0 0 1,0 0 0,0 0-1,0 1 1,0-1-1,0 0 1,0 0 0,0 1-1,0-1 1,0 0 0,-1 0-1,1 0 1,-8 13 11,-4 2 29,-27 39 111,36-50-146,1-1 0,0 1 0,0 1 0,0-1 0,0 0 0,1 0 0,-1 1 0,1-1 0,0 1 0,1-1 0,-1 6 0,1-9-31,0-1 0,0 1 0,0-1-1,0 1 1,1 0 0,-1-1 0,0 1 0,0-1 0,1 1 0,-1-1 0,0 1-1,0-1 1,1 1 0,-1-1 0,1 1 0,-1-1 0,1 0 0,-1 1 0,0-1-1,1 0 1,-1 1 0,1-1 0,0 0 0,-1 1 0,1-1 0,-1 0 0,1 0-1,-1 0 1,1 0 0,0 1 0,-1-1 0,1 0 0,-1 0 0,1 0 0,0 0-1,-1 0 1,1-1 0,-1 1 0,1 0 0,0 0 0,24-7-1093,-11 0 876,-1 1 1,-1-2-1,19-13 0,9-9-393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5.489"/>
    </inkml:context>
    <inkml:brush xml:id="br0">
      <inkml:brushProperty name="width" value="0.05" units="cm"/>
      <inkml:brushProperty name="height" value="0.05" units="cm"/>
    </inkml:brush>
  </inkml:definitions>
  <inkml:trace contextRef="#ctx0" brushRef="#br0">38 0 21981,'0'0'2296,"0"4"-1664,-4-1-328,2 2 1481,2 0-1241,0 1-552,3 0-1120,1-2 1752,5 2-760,-2 1-112,0 2-88</inkml:trace>
  <inkml:trace contextRef="#ctx0" brushRef="#br0" timeOffset="1">6 251 18588,'-2'13'1920,"0"-3"-1432,1-7-247,2 0 943,1-3-896,-1-2-336,3-2-616,-2-2-321,-2-7 689,3-1-192,2 0-184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6.195"/>
    </inkml:context>
    <inkml:brush xml:id="br0">
      <inkml:brushProperty name="width" value="0.05" units="cm"/>
      <inkml:brushProperty name="height" value="0.05" units="cm"/>
    </inkml:brush>
  </inkml:definitions>
  <inkml:trace contextRef="#ctx0" brushRef="#br0">1 14 19516,'6'-7'2225,"-3"1"-1521,-2 9-312,0 7 1248,-1 7-664,3 5-223,2 5-441,2 3-152,3 1-88,4 2 16,6-10-56,5-4-64,3-12-504,5-7-361,3-13-447,-3-5 1056,1-15-208,1-2-232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583"/>
    </inkml:context>
    <inkml:brush xml:id="br0">
      <inkml:brushProperty name="width" value="0.05" units="cm"/>
      <inkml:brushProperty name="height" value="0.05" units="cm"/>
    </inkml:brush>
  </inkml:definitions>
  <inkml:trace contextRef="#ctx0" brushRef="#br0">102 0 18788,'-1'2'1484,"-45"100"2239,31-63-3282,2 0 0,-10 47-1,22-81-411,0 1 0,0-1 0,1 1-1,0-1 1,0 1 0,1 8-1,-1-13-24,0 0-1,0 0 0,1 0 1,-1 0-1,0 0 0,1-1 1,-1 1-1,0 0 0,1 0 1,-1 0-1,1-1 0,0 1 1,-1 0-1,1-1 0,-1 1 1,1 0-1,0-1 1,1 2-1,-1-2-4,1 1 1,-1-1 0,0 0-1,0 0 1,1 0 0,-1 0-1,0 0 1,1 0-1,-1 0 1,0 0 0,0 0-1,1-1 1,-1 1 0,0 0-1,0-1 1,0 1 0,1-1-1,0 0 1,7-4-37,0-1 1,0 0-1,0 0 1,9-9-1,-12 8-30,1 2 0,0-1 0,0 1 0,1 0 0,-1 0 0,16-6 0,-23 11 58,1 0-1,-1 0 1,0 0 0,1 0 0,-1 0 0,1 0 0,-1 0-1,1 0 1,-1 0 0,0 0 0,1 0 0,-1 0 0,1 0-1,-1 1 1,1-1 0,-1 0 0,0 0 0,1 0 0,-1 0 0,1 1-1,-1-1 1,0 0 0,1 1 0,-1-1 0,0 0 0,1 1-1,-1-1 1,0 0 0,0 1 0,1-1 0,-1 0 0,0 1 0,0-1-1,0 1 1,0-1 0,1 0 0,-1 1 0,4 22-410,-1-10-108,-3-12 449,1 0 1,0 0-1,0 1 0,-1-1 1,1 0-1,0 0 0,0 0 1,0 0-1,0 0 0,0 0 0,0-1 1,1 1-1,-1 0 0,0-1 1,0 1-1,1 0 0,-1-1 1,0 1-1,1-1 0,-1 0 1,0 1-1,1-1 0,-1 0 1,0 0-1,1 0 0,-1 0 0,1 0 1,-1 0-1,0 0 0,1-1 1,1 0-1,6-1-361,0 0 0,1-1 0,11-5 0,-15 6 309,75-36-1112,-36 16 687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6.616"/>
    </inkml:context>
    <inkml:brush xml:id="br0">
      <inkml:brushProperty name="width" value="0.05" units="cm"/>
      <inkml:brushProperty name="height" value="0.05" units="cm"/>
    </inkml:brush>
  </inkml:definitions>
  <inkml:trace contextRef="#ctx0" brushRef="#br0">323 1 16171,'-20'29'1901,"-9"10"-116,3 2-1,-23 46 1,-31 127 20,10-22-2312,64-179 223,5-9 94,0 0 0,0 0 1,-1-1-1,0 1 0,1 0 1,-1-1-1,-1 0 1,1 1-1,0-1 0,-1 0 1,0 0-1,0 0 0,-3 2 1,6-5 166,0 0 1,-1 0 0,1 1-1,0-1 1,0 0 0,-1 0-1,1 0 1,0 0-1,0 0 1,-1 0 0,1 0-1,0 0 1,0 0 0,-1 0-1,1 0 1,0 0 0,-1 0-1,1 0 1,0 0 0,0 0-1,-1 0 1,1 0-1,0 0 1,0 0 0,-1 0-1,1 0 1,0-1 0,0 1-1,-1 0 1,1 0 0,0 0-1,0 0 1,0-1 0,-1 1-1,1 0 1,0 0 0,0 0-1,0-1 1,0 1-1,0 0 1,-1 0 0,1-1-1,0 1 1,0 0 0,0 0-1,0-1 1,0 1 0,0 0-1,0 0 1,0-1 0,0 1-1,0 0 1,0-1-1,0 1 1,0 0 0,0 0-1,0-1 1,0 1 0,1-15-776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006"/>
    </inkml:context>
    <inkml:brush xml:id="br0">
      <inkml:brushProperty name="width" value="0.05" units="cm"/>
      <inkml:brushProperty name="height" value="0.05" units="cm"/>
    </inkml:brush>
  </inkml:definitions>
  <inkml:trace contextRef="#ctx0" brushRef="#br0">62 8 23909,'9'-2'2081,"4"2"-1529,6 0-248,8 0 944,7 0-384,11 0-584,2 0-256,2 0-480,-1 0-312,-6 0-624,-6 0-321,-13-1 1217,-9-4-400,-12 5-152</inkml:trace>
  <inkml:trace contextRef="#ctx0" brushRef="#br0" timeOffset="1">1 174 19452,'23'7'2057,"17"-8"-1145,7-5-376,11-4 920,2-2-200,4-1-671,-4 2-625,-9 1-2753,-11 1 2617,-13 5-512,-8 0-264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397"/>
    </inkml:context>
    <inkml:brush xml:id="br0">
      <inkml:brushProperty name="width" value="0.05" units="cm"/>
      <inkml:brushProperty name="height" value="0.05" units="cm"/>
    </inkml:brush>
  </inkml:definitions>
  <inkml:trace contextRef="#ctx0" brushRef="#br0">8 18 20924,'0'10'1977,"-3"6"-1385,-1-2-256,8 2 968,5-2-431,11 0-433,4-4-256,9-4-472,0-3-264,7-7-521,-1-5-271,0-5 984,-5-6-288,-1-2-184</inkml:trace>
  <inkml:trace contextRef="#ctx0" brushRef="#br0" timeOffset="1">392 1 19876,'-11'23'1921,"-4"2"-1297,0 4-288,0 8 928,1 3-280,2 9-488,-2 1-199,4 3-249,-1-3-56,2-1-185,-1-6-287,3-8-688,2-10-312,5-16 1128,5-9-272,3-27-209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814"/>
    </inkml:context>
    <inkml:brush xml:id="br0">
      <inkml:brushProperty name="width" value="0.05" units="cm"/>
      <inkml:brushProperty name="height" value="0.05" units="cm"/>
    </inkml:brush>
  </inkml:definitions>
  <inkml:trace contextRef="#ctx0" brushRef="#br0">83 0 19964,'-8'23'2185,"-4"3"-1489,1 3-320,1 1 1216,0 6-776,0 2-175,3 0-633,1-4-376,6-8-617,-3-7-351,3-11 1016,0-6-288,-6-1-216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8.221"/>
    </inkml:context>
    <inkml:brush xml:id="br0">
      <inkml:brushProperty name="width" value="0.05" units="cm"/>
      <inkml:brushProperty name="height" value="0.05" units="cm"/>
    </inkml:brush>
  </inkml:definitions>
  <inkml:trace contextRef="#ctx0" brushRef="#br0">1 26 19508,'1'-1'294,"0"-1"0,0 1-1,0 0 1,1 0 0,-1 0 0,0 0-1,1 0 1,-1 0 0,1 1 0,-1-1-1,4-1 1,32-4 890,-27 5-354,23-2-25,-1 1 0,1 2 0,35 3 0,-54-1-749,1 0-1,-1 1 1,0 1 0,0 0 0,0 0 0,-1 2-1,0 0 1,0 0 0,18 12 0,-26-14-59,1 0 1,-1 1 0,-1-1-1,1 1 1,-1 0 0,0 0-1,0 0 1,0 0 0,0 1-1,-1 0 1,0 0 0,-1 0-1,1 0 1,2 9 0,-3-6-11,-1-1 1,0 1-1,0 0 1,-1 0-1,0 0 1,-1 0-1,1-1 1,-2 1 0,-4 17-1,3-15 17,-1 1 1,0-1-1,-1 0 0,-1 0 0,0-1 1,0 1-1,-1-1 0,0-1 0,0 1 0,-1-1 1,-1 0-1,0-1 0,0 0 0,0-1 1,-21 13-1,15-13 1,0 0 1,0-1 0,0-1-1,-1-1 1,0 0-1,1-1 1,-2 0 0,1-1-1,0-1 1,0-1-1,0 0 1,0-1 0,-1-1-1,-20-5 1,34 6-134,1 0 0,-1-1 0,0 1 0,0-1 0,0 0 0,1 0 0,-1 0 0,-3-3 0,6 5 113,0 0 0,-1-1-1,1 1 1,-1 0 0,1-1 0,0 1-1,-1 0 1,1-1 0,0 1-1,-1-1 1,1 1 0,0 0 0,-1-1-1,1 1 1,0-1 0,0 1 0,0-1-1,0 1 1,-1-1 0,1 1-1,0-1 1,0 1 0,0-1 0,0 1-1,0-1 1,0 1 0,0-1-1,0 1 1,0-1 0,0 1 0,1-1-1,-1 1 1,0-1 0,0 1 0,0-1-1,1 1 1,-1-1 0,0 1-1,0-1 1,1 1 0,-1 0 0,1-1-1,-1 1 1,0 0 0,1-1 0,-1 1-1,1 0 1,-1-1 0,0 1-1,1 0 1,-1 0 0,1 0 0,-1-1-1,1 1 1,0 0 0,7-3-453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8.640"/>
    </inkml:context>
    <inkml:brush xml:id="br0">
      <inkml:brushProperty name="width" value="0.05" units="cm"/>
      <inkml:brushProperty name="height" value="0.05" units="cm"/>
    </inkml:brush>
  </inkml:definitions>
  <inkml:trace contextRef="#ctx0" brushRef="#br0">19 22 20380,'0'4'1865,"-1"11"-1201,-3 0-264,-1 5 1080,1 5-592,1 3-455,2 3-249,1-1-392,3-3-353,4-10-479,4-5-224,5-14-1289,1-8 1897,3-14-440,5-6-312</inkml:trace>
  <inkml:trace contextRef="#ctx0" brushRef="#br0" timeOffset="1">274 0 17980,'-4'10'2280,"-2"5"-1415,-4 5-353,0 0 1320,0 4-760,6 2-208,4-2-784,9-2-680,8-9 576,3-5-152,6-8-120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9.340"/>
    </inkml:context>
    <inkml:brush xml:id="br0">
      <inkml:brushProperty name="width" value="0.05" units="cm"/>
      <inkml:brushProperty name="height" value="0.05" units="cm"/>
    </inkml:brush>
  </inkml:definitions>
  <inkml:trace contextRef="#ctx0" brushRef="#br0">10 23 19372,'1'0'125,"-1"0"-1,1 1 0,-1-1 1,1 1-1,-1-1 0,0 1 1,1-1-1,-1 1 0,0-1 1,1 1-1,-1-1 1,0 1-1,0-1 0,1 1 1,-1-1-1,0 1 0,0-1 1,0 1-1,0 0 1,0-1-1,0 1 0,0-1 1,0 1-1,0 0 0,0-1 1,0 1-1,0-1 1,-1 2-1,-5 22 753,4-14-257,-1 2-407,2 0-1,0 0 1,0-1 0,1 1 0,0 0-1,3 13 1,-3-23-226,0 1 0,1-1 0,-1 0 0,1 1 0,0-1 0,0 0 0,-1 1 0,2-1 0,-1 0 0,0 0 0,0 0 0,1 0 0,-1 0 0,1 0 0,-1-1 0,1 1-1,0 0 1,0-1 0,0 1 0,0-1 0,0 0 0,0 0 0,0 1 0,0-1 0,1-1 0,-1 1 0,0 0 0,1 0 0,-1-1 0,0 0 0,1 1 0,-1-1 0,1 0 0,-1 0 0,0 0 0,3-1 0,3 0-96,0-1 1,-1 0-1,1-1 1,-1 1 0,0-1-1,0-1 1,0 1-1,0-1 1,-1-1-1,1 1 1,-1-1 0,0 0-1,0 0 1,-1-1-1,7-8 1,0-1-95,0-1 1,-2 0-1,0 0 1,-1-1-1,9-21 1,-7 7 239,-11 30 62,-1 3 6,-4 16 57,0-2-229,1 1 0,1 0 1,0 0-1,1 0 0,1 34 0,6-35-22,4-5-72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1.314"/>
    </inkml:context>
    <inkml:brush xml:id="br0">
      <inkml:brushProperty name="width" value="0.05" units="cm"/>
      <inkml:brushProperty name="height" value="0.05" units="cm"/>
    </inkml:brush>
  </inkml:definitions>
  <inkml:trace contextRef="#ctx0" brushRef="#br0">20 16 17556,'-11'9'2312,"2"-2"-1408,9-13-383,9-2 1095,9-1-360,2 3-224,6 3-504,3 3-175,2 5-353,-2-1-184,-4 7-601,-3-1-463,-4-4 1016,-4-4-216,-7-12-136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1.719"/>
    </inkml:context>
    <inkml:brush xml:id="br0">
      <inkml:brushProperty name="width" value="0.05" units="cm"/>
      <inkml:brushProperty name="height" value="0.05" units="cm"/>
    </inkml:brush>
  </inkml:definitions>
  <inkml:trace contextRef="#ctx0" brushRef="#br0">9 71 16540,'-8'3'1992,"19"-1"-1064,5-2-368,14-2 1649,5-6-1073,12 1-408,5-1-216,2-2-696,5 2-480,-5-2 584,2-1-128,-3-1-96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2.144"/>
    </inkml:context>
    <inkml:brush xml:id="br0">
      <inkml:brushProperty name="width" value="0.05" units="cm"/>
      <inkml:brushProperty name="height" value="0.05" units="cm"/>
    </inkml:brush>
  </inkml:definitions>
  <inkml:trace contextRef="#ctx0" brushRef="#br0">0 9 16676,'33'1'1728,"48"-6"0,20 0 53,-89 6-1631,0 0 1,0 0-1,0 2 0,0-1 0,-1 1 1,18 7-1,-26-9-151,0 1 1,0-1-1,1 0 1,-1 1-1,0 0 1,0 0-1,-1 0 1,1 0-1,0 0 1,-1 1-1,1-1 1,-1 1-1,0-1 1,0 1-1,0 0 1,0 0-1,0 0 1,-1 0-1,1 0 0,-1 0 1,0 1-1,0-1 1,0 0-1,0 1 1,-1-1-1,1 1 1,-1-1-1,0 1 1,0-1-1,0 0 1,-1 1-1,1-1 1,-1 1-1,1-1 1,-1 0-1,0 1 1,-1-1-1,1 0 1,-1 0-1,-2 4 1,-4 9-21,-2-1 1,0 0-1,-1 0 1,0-1 0,-1-1-1,-23 21 1,-91 61-608,92-71 458,6-4 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067"/>
    </inkml:context>
    <inkml:brush xml:id="br0">
      <inkml:brushProperty name="width" value="0.05" units="cm"/>
      <inkml:brushProperty name="height" value="0.05" units="cm"/>
    </inkml:brush>
  </inkml:definitions>
  <inkml:trace contextRef="#ctx0" brushRef="#br0">28 44 13347,'-1'6'480,"-1"-1"1,1 0-1,-1 0 1,0 0 0,-4 8-1,4-9-162,-1 0 0,2 0 0,-1 0 0,0 1 0,1-1 0,0 1-1,-1 5 1,2-10-273,0 1 0,0 0 0,0 0-1,1 0 1,-1 0 0,0 0 0,0-1-1,1 1 1,-1 0 0,0 0 0,1 0 0,-1-1-1,1 1 1,-1 0 0,1 0 0,0-1-1,-1 1 1,1-1 0,-1 1 0,1 0-1,0-1 1,0 1 0,-1-1 0,1 0-1,0 1 1,0-1 0,0 1 0,-1-1 0,1 0-1,0 0 1,0 0 0,0 1 0,0-1-1,0 0 1,-1 0 0,1 0 0,0 0-1,0 0 1,1-1 0,37-5 397,47-23-400,-10 2-455,-75 26 392,0 1 1,1-1-1,-1 1 0,0-1 0,1 1 0,-1 0 1,0 0-1,1 0 0,-1 0 0,0 0 0,1 0 1,-1 0-1,0 0 0,0 0 0,1 1 0,-1-1 1,0 0-1,1 1 0,-1-1 0,2 2 1,-2-1 8,-1 0 1,1 0 0,0 1 0,-1-1-1,1 0 1,-1 1 0,1-1 0,-1 0-1,0 1 1,0-1 0,1 0 0,-1 1-1,0-1 1,0 0 0,0 1 0,-1-1-1,1 1 1,0-1 0,-1 3 0,-6 26 346,-2-1 1,-23 54 0,9-28 270,-31 88 1351,69-178-2331,-2 2 80,2 0 1,1 1-1,1 0 1,27-35-1,-20 40 277,2 0 0,1 2-1,56-41 1,7-6 1020,-105 85-448,0 2 0,-22 27 1,33-38-528,1 1 1,-1 0-1,1 0 1,0 0-1,1 0 1,0 0-1,-1 1 1,2-1 0,-1 1-1,0-1 1,1 1-1,0 0 1,1-1-1,-1 1 1,1 7 0,0-12-16,0 0 0,1 0 0,-1 1 0,0-1 0,0 0 1,1 0-1,-1 1 0,0-1 0,1 0 0,-1 0 0,1 0 1,0 0-1,-1 0 0,1 0 0,0 0 0,0 0 0,-1 0 1,1 0-1,0 0 0,0 0 0,0 0 0,0-1 0,2 2 1,-1-1-26,0-1 1,0 1 0,0-1 0,0 0-1,0 0 1,0 0 0,0 0-1,0 0 1,0 0 0,0-1 0,0 1-1,0 0 1,3-2 0,3-1-263,-1 0 0,0-1 0,1 0-1,-1 0 1,-1 0 0,10-8 0,-6 1-121,0 1 1,0-2-1,-1 1 0,0-1 0,9-19 1,-1-2-544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3.711"/>
    </inkml:context>
    <inkml:brush xml:id="br0">
      <inkml:brushProperty name="width" value="0.05" units="cm"/>
      <inkml:brushProperty name="height" value="0.05" units="cm"/>
    </inkml:brush>
  </inkml:definitions>
  <inkml:trace contextRef="#ctx0" brushRef="#br0">1 0 20564,'0'9'1913,"0"2"-1233,3-2-272,8-1 920,6 0-359,13-6-305,8-2-96,9-1-280,7-3-208,1-5-720,-2 2-432,-10-3 879,-3 3-167,-18 2-144</inkml:trace>
  <inkml:trace contextRef="#ctx0" brushRef="#br0" timeOffset="1">21 272 20564,'24'16'2073,"13"-16"-1305,6-1-336,8-6 800,2 1-199,3-3-1057,-5 4-705,-2-5 681,-8-5-232,-9 4-232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4.458"/>
    </inkml:context>
    <inkml:brush xml:id="br0">
      <inkml:brushProperty name="width" value="0.05" units="cm"/>
      <inkml:brushProperty name="height" value="0.05" units="cm"/>
    </inkml:brush>
  </inkml:definitions>
  <inkml:trace contextRef="#ctx0" brushRef="#br0">118 0 21245,'-8'13'2748,"-19"40"-599,25-50-2141,1 1-1,0 0 0,-1-1 1,1 1-1,1 0 0,-1-1 1,1 1-1,-1 0 1,1 0-1,0 0 0,0-1 1,1 1-1,1 7 1,-1-9-9,0 0 0,0 0 1,0 0-1,0-1 0,1 1 1,-1-1-1,1 1 0,-1-1 0,1 1 1,0-1-1,-1 0 0,1 0 1,0 0-1,0 0 0,0 0 1,0 0-1,0 0 0,0-1 1,0 1-1,0-1 0,0 1 1,2-1-1,9 2-9,0-1 1,19-1-1,-15 0 11,-11 0-6,5 0-1,0 0 0,-1 1 0,1 1 0,13 3 0,-21-5 5,-1 1-1,1 0 0,-1 0 1,1 0-1,-1 0 0,1 1 0,-1-1 1,0 1-1,0 0 0,1-1 1,-1 1-1,0 0 0,-1 0 1,1 0-1,0 0 0,-1 1 0,1-1 1,-1 0-1,1 1 0,-1-1 1,0 1-1,1 3 0,-1 1 6,0 0-1,0 1 0,-1-1 1,1 0-1,-2 1 0,1-1 1,-1 1-1,0-1 0,-1 0 1,1 0-1,-2 0 0,1 0 1,-1 0-1,0 0 0,0 0 1,-1-1-1,0 1 0,0-1 1,0 0-1,-1-1 0,-9 11 1,6-8 65,0-1 0,0 0 0,-1 0 0,0 0 0,0-1 0,0 0 0,-1-1 0,0 0 0,0-1 0,0 0 0,0 0 1,-1-1-1,1 0 0,-14 1 0,19-4-83,1 0 1,-1 1-1,0-2 1,0 1-1,0-1 1,1 1-1,-1-2 1,0 1-1,0 0 1,1-1-1,-1 0 1,1 0-1,0 0 1,-8-5-1,10 5-129,-1 0-1,1-1 0,0 1 1,0-1-1,0 0 0,0 1 1,0-1-1,0 0 0,1 0 1,-1 0-1,1 0 0,0 0 1,0-1-1,0 1 0,1 0 1,-1-1-1,1 1 0,-1 0 0,1-1 1,0 1-1,1-6 0,6-24-585,7-4-267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4.878"/>
    </inkml:context>
    <inkml:brush xml:id="br0">
      <inkml:brushProperty name="width" value="0.05" units="cm"/>
      <inkml:brushProperty name="height" value="0.05" units="cm"/>
    </inkml:brush>
  </inkml:definitions>
  <inkml:trace contextRef="#ctx0" brushRef="#br0">5 46 22437,'-4'-6'1872,"11"2"-1432,3 0-200,9 1 705,5-1-449,10-1-952,8 2-505,7-2 329,2-1 320,4 2-192,-4 2-232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5.303"/>
    </inkml:context>
    <inkml:brush xml:id="br0">
      <inkml:brushProperty name="width" value="0.05" units="cm"/>
      <inkml:brushProperty name="height" value="0.05" units="cm"/>
    </inkml:brush>
  </inkml:definitions>
  <inkml:trace contextRef="#ctx0" brushRef="#br0">231 0 17756,'-13'3'289,"0"1"0,1 0 0,0 0 0,0 1 0,0 1 0,0 0 0,1 0 0,0 1 1,0 1-1,-17 16 0,20-17-212,0 1 0,1 0 1,0 1-1,0-1 0,1 1 1,0 1-1,0-1 0,1 1 0,0 0 1,1 0-1,1 0 0,-1 1 1,-1 11-1,4-18-45,1 0 0,-1 0 0,1 0 0,0 1 0,0-1 0,0 0 1,1 0-1,-1 0 0,1 0 0,0 0 0,0 1 0,1-2 0,-1 1 0,1 0 0,0 0 0,0 0 0,0-1 0,0 1 0,1-1 0,-1 0 1,1 1-1,0-1 0,0 0 0,0-1 0,1 1 0,-1-1 0,0 1 0,1-1 0,0 0 0,-1 0 0,1-1 0,0 1 0,0-1 0,0 1 1,0-1-1,1-1 0,-1 1 0,0-1 0,0 1 0,0-1 0,8-1 0,-1-1 108,-1 0 1,0 0-1,0-1 0,0-1 1,0 0-1,-1 0 0,1-1 1,-1 0-1,0 0 0,0-1 1,13-11-1,-13 9 37,0-1 0,-1 1 0,0-1 0,0-1 1,-1 1-1,0-1 0,0-1 0,-1 1 0,8-22 0,-12 28-124,-1 0-1,1 0 1,-1 0-1,-1 0 0,1-1 1,-1 1-1,1 0 1,-1 0-1,0-1 0,-1 1 1,1 0-1,-1-1 0,0 1 1,-2-8-1,1 9-63,1 1-1,-1-1 0,1 1 1,-1-1-1,0 1 1,0 0-1,0 0 0,0 0 1,-1 0-1,1 0 0,0 0 1,-1 1-1,1-1 1,-1 1-1,0 0 0,1-1 1,-1 1-1,0 0 1,0 1-1,0-1 0,0 1 1,-4-1-1,0 0-280,-1 1 0,1 0-1,0 0 1,-1 1 0,-10 2-1,16-3 109,0 0-1,0 1 0,0-1 0,-1 1 1,1 0-1,0 0 0,0-1 1,0 1-1,0 0 0,0 1 1,1-1-1,-1 0 0,0 1 0,0-1 1,1 1-1,-1-1 0,1 1 1,-1 0-1,1-1 0,0 1 1,-2 4-1,3-6 150,0 0-1,0 1 1,0-1 0,0 0-1,0 1 1,0-1 0,0 0 0,0 1-1,0-1 1,0 1 0,0-1-1,1 0 1,-1 1 0,0-1 0,0 0-1,0 1 1,0-1 0,1 0-1,-1 1 1,0-1 0,0 0 0,1 0-1,-1 1 1,0-1 0,1 0-1,11 8-1092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5.720"/>
    </inkml:context>
    <inkml:brush xml:id="br0">
      <inkml:brushProperty name="width" value="0.05" units="cm"/>
      <inkml:brushProperty name="height" value="0.05" units="cm"/>
    </inkml:brush>
  </inkml:definitions>
  <inkml:trace contextRef="#ctx0" brushRef="#br0">231 20 17044,'-10'2'422,"1"0"1,-1 1 0,1 1 0,0 0 0,0 0 0,1 0-1,-1 1 1,1 1 0,-15 11 0,8-6 490,3-2-649,1 0 1,0 0 0,1 1-1,0 1 1,1-1 0,0 2 0,-8 12-1,14-20-239,0 0 0,1 0 0,0 0 0,-1 0-1,2 1 1,-1-1 0,1 1 0,-1-1 0,1 1-1,0 0 1,1-1 0,-1 1 0,1 0 0,0 0-1,0-1 1,0 1 0,1 0 0,0-1 0,0 1 0,0 0-1,0-1 1,1 1 0,0-1 0,3 7 0,-2-7-6,0 0-1,0 0 1,0-1 0,0 0 0,0 1 0,1-1 0,-1 0 0,1-1 0,0 1 0,0-1-1,0 0 1,0 0 0,0 0 0,8 3 0,-5-4 32,1 1 1,-1-1-1,0-1 0,1 1 1,-1-1-1,1 0 1,-1-1-1,12-2 0,-5 0 106,0-1 0,0 0 1,0-1-1,-1-1 0,1 0 0,-2-1 0,1 0 0,22-18 0,-24 15 45,-1 0 1,1 0-1,-2-1 1,1-1 0,-2 0-1,10-15 1,-15 21-120,0 0 1,0 0-1,0-1 1,-1 1 0,1 0-1,-1-1 1,-1 1-1,0-1 1,0 0 0,0 0-1,-1 1 1,1-1-1,-2 0 1,1 0-1,-3-10 1,2 13-92,-1 0-1,0 0 1,0 0-1,-1 1 1,1-1 0,-1 1-1,1-1 1,-1 1-1,0 0 1,0 0-1,-1 0 1,1 1 0,-1-1-1,1 1 1,-1-1-1,0 1 1,0 1 0,-8-4-1,9 4-72,-1-1 0,0 1 0,0 0 0,1 0 1,-1 0-1,0 1 0,0 0 0,0-1 0,0 1 0,0 1 0,0-1 0,0 0 0,0 1 0,1 0 0,-1 0 1,0 0-1,0 0 0,1 1 0,-1-1 0,-5 5 0,3 4-276,4 0-122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6.410"/>
    </inkml:context>
    <inkml:brush xml:id="br0">
      <inkml:brushProperty name="width" value="0.05" units="cm"/>
      <inkml:brushProperty name="height" value="0.05" units="cm"/>
    </inkml:brush>
  </inkml:definitions>
  <inkml:trace contextRef="#ctx0" brushRef="#br0">9 45 20140,'-9'5'2073,"11"2"-1209,6-4-280,11-1 1184,4 0-359,6-2-513,5 0-208,3-3-256,2-1-160,-3-5-576,-2-1-592,-12-1 752,-8-2-136,-10 0-120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8.787"/>
    </inkml:context>
    <inkml:brush xml:id="br0">
      <inkml:brushProperty name="width" value="0.05" units="cm"/>
      <inkml:brushProperty name="height" value="0.05" units="cm"/>
    </inkml:brush>
  </inkml:definitions>
  <inkml:trace contextRef="#ctx0" brushRef="#br0">2 425 17636,'0'1'36,"0"-1"-1,0 0 1,0 0 0,0 0 0,-1 0-1,1 0 1,0 0 0,0 0 0,0 1-1,0-1 1,0 0 0,0 0 0,0 0 0,0 0-1,0 1 1,0-1 0,0 0 0,0 0-1,0 0 1,0 0 0,0 0 0,0 1-1,0-1 1,0 0 0,0 0 0,0 0 0,0 0-1,0 1 1,0-1 0,0 0 0,0 0-1,0 0 1,0 0 0,0 0 0,0 1-1,0-1 1,0 0 0,1 0 0,-1 0 0,0 0-1,0 0 1,0 0 0,0 0 0,0 0-1,0 1 1,1-1 0,-1 0 0,0 0-1,0 0 1,9-6 654,12-17-141,135-157 3656,34-42-1438,-198 236-2809,0 0 1,1 0-1,1 1 0,-6 15 0,4-7-58,1-6-190,0 1 1,1 0-1,1 0 0,0 0 1,2 1-1,-2 21 1,4-38 247,1-1-1,0 1 1,0-1 0,0 1 0,1 0-1,-1-1 1,0 1 0,1-1 0,-1 1 0,0 0-1,1-1 1,0 1 0,-1-1 0,1 0 0,0 1-1,0-1 1,0 0 0,0 1 0,0-1 0,0 0-1,0 0 1,3 2 0,-2-2 17,-1-1-1,1 1 1,0-1-1,0 1 1,0-1-1,0 0 1,0 1 0,0-1-1,0 0 1,0-1-1,0 1 1,0 0 0,0 0-1,0-1 1,0 1-1,-1-1 1,1 0 0,3-1-1,21-11-438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9.209"/>
    </inkml:context>
    <inkml:brush xml:id="br0">
      <inkml:brushProperty name="width" value="0.05" units="cm"/>
      <inkml:brushProperty name="height" value="0.05" units="cm"/>
    </inkml:brush>
  </inkml:definitions>
  <inkml:trace contextRef="#ctx0" brushRef="#br0">167 0 17700,'-65'56'5678,"54"-45"-5402,1-2-185,1 1 0,1 0 0,0 0-1,0 0 1,1 1 0,0 1 0,-8 17 0,15-29-93,-1 1-1,1 0 1,0 0 0,-1-1-1,1 1 1,0 0 0,0 0-1,0 0 1,0-1 0,0 1-1,0 0 1,0 0 0,0 0-1,0 0 1,0-1-1,0 1 1,0 0 0,0 0-1,1 0 1,-1-1 0,0 1-1,1 0 1,-1 0 0,0-1-1,1 1 1,-1 0 0,1-1-1,-1 1 1,1 0-1,0-1 1,-1 1 0,1-1-1,0 1 1,-1-1 0,1 1-1,0-1 1,-1 0 0,1 1-1,0-1 1,0 0 0,0 1-1,-1-1 1,1 0-1,0 0 1,0 0 0,0 0-1,0 0 1,-1 0 0,1 0-1,0 0 1,0 0 0,0 0-1,1-1 1,8 0-17,-1-1 0,1 0 0,15-5 0,-17 4 1,4 0 0,78-20-63,-78 21 74,1 0 1,0 0 0,0 2-1,-1-1 1,15 3-1,-24-2 2,0 1-1,0-1 0,0 1 0,0 0 1,0-1-1,-1 1 0,1 1 1,0-1-1,-1 0 0,1 1 0,3 2 1,-5-3 3,1 0 0,-1 1 0,0-1 0,0 0 0,0 1 0,0-1 0,0 1 0,-1-1 0,1 1 0,0-1 0,-1 1 0,1-1 0,-1 1 0,1-1 0,-1 4 0,0-1 13,0 1 0,-1-1 0,1 0 0,-1 0 0,0 0 0,0 0 0,-1 0 0,1 0 0,-1 0 1,0 0-1,0 0 0,0-1 0,-1 1 0,-4 5 0,-13 14 271,-1 0 0,-1-1 1,-2-1-1,0-1 0,0-2 1,-2 0-1,0-2 0,-33 16 0,55-30-366,-1 0 0,0-1-1,1 1 1,-1-1 0,0 0 0,-9 2-1,13-3 42,0 0 1,0 0-1,-1 0 0,1-1 0,0 1 0,0 0 0,0 0 0,-1-1 1,1 1-1,0 0 0,0-1 0,0 1 0,0-1 0,0 0 0,0 1 1,0-1-1,0 0 0,0 1 0,0-1 0,0 0 0,0 0 0,0 0 1,1 0-1,-1 0 0,0 0 0,1 0 0,-1 0 0,1 0 0,-1 0 0,1-1 1,-1 1-1,1-2 0,-3-28-342,6-7-129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9.645"/>
    </inkml:context>
    <inkml:brush xml:id="br0">
      <inkml:brushProperty name="width" value="0.05" units="cm"/>
      <inkml:brushProperty name="height" value="0.05" units="cm"/>
    </inkml:brush>
  </inkml:definitions>
  <inkml:trace contextRef="#ctx0" brushRef="#br0">0 22 21525,'13'-4'2000,"4"0"-1392,5-2-296,9 3 848,4 0-495,8 2-1145,1 1-561,0 0 833,7 3-256,-3-2-192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0.047"/>
    </inkml:context>
    <inkml:brush xml:id="br0">
      <inkml:brushProperty name="width" value="0.05" units="cm"/>
      <inkml:brushProperty name="height" value="0.05" units="cm"/>
    </inkml:brush>
  </inkml:definitions>
  <inkml:trace contextRef="#ctx0" brushRef="#br0">138 1 16932,'-26'29'2386,"-43"65"1,63-84-2174,1 0-1,-1 0 0,2 0 1,-1 1-1,2-1 0,-1 1 1,1 0-1,1 0 0,0 1 1,1-1-1,-1 17 0,2-26-195,0 0 0,0-1 0,1 1 0,-1 0 0,0 0-1,1 0 1,-1-1 0,1 1 0,-1 0 0,1 0 0,0-1 0,0 1 0,0-1-1,0 1 1,0-1 0,0 1 0,0-1 0,0 1 0,0-1 0,1 0-1,-1 0 1,3 2 0,-2-2 1,0 0 0,1-1 0,-1 1-1,0-1 1,0 0 0,0 1 0,0-1 0,0 0-1,1 0 1,-1-1 0,0 1 0,0 0 0,0-1 0,0 1-1,0-1 1,0 0 0,0 1 0,0-1 0,3-2-1,6-3 107,0-1-1,-1-1 1,0 1-1,-1-2 1,1 1-1,-2-1 0,1-1 1,13-19-1,-14 17 34,0-1 0,0 0-1,-2-1 1,1 0 0,-2 0-1,0 0 1,3-17 0,-7 30-171,-1 0 0,1 0 0,-1-1 0,1 1 0,-1 0 0,0-1 0,0 1 0,0 0 1,0-1-1,0 1 0,0 0 0,0-1 0,0 1 0,-1 0 0,1-1 0,0 1 0,-1 0 0,1 0 0,-1-1 0,0 1 1,1 0-1,-1 0 0,0 0 0,0 0 0,1 0 0,-1 0 0,0 0 0,0 0 0,0 0 0,0 0 0,0 0 0,-1 0 1,1 1-1,0-1 0,0 1 0,0-1 0,-1 1 0,1-1 0,0 1 0,0 0 0,-1-1 0,1 1 0,0 0 0,-1 0 0,1 0 1,-1 0-1,1 0 0,0 0 0,-2 1 0,-3-1-488,1 1-1,0 0 1,-1 1 0,1-1-1,0 1 1,0 0 0,0 0-1,0 0 1,0 1 0,-7 5 0,10-3-473,8-2-211</inkml:trace>
  <inkml:trace contextRef="#ctx0" brushRef="#br0" timeOffset="1">652 13 18164,'-13'1'588,"0"0"0,0 1 0,0 0 0,1 1 0,-1 1 0,-18 7-1,5 1 443,-46 26 0,62-31-893,-1 0 1,1 1 0,1 0 0,0 0 0,0 1 0,-9 11 0,16-17-110,0 0 1,0 0-1,0 0 0,0 0 0,1 1 1,-1-1-1,1 1 0,0-1 1,0 1-1,0-1 0,0 6 0,1-7-12,0 0-1,0 0 0,0 0 0,1 0 0,-1 0 0,1 0 0,-1 0 0,1 0 1,0 0-1,0-1 0,0 1 0,0 0 0,0 0 0,0-1 0,0 1 0,1 0 1,-1-1-1,1 1 0,-1-1 0,1 0 0,2 2 0,1 1 32,1-2-1,-1 1 0,1-1 1,0 0-1,-1 0 1,1 0-1,0-1 1,0 0-1,0 0 0,0 0 1,0-1-1,0 0 1,1 0-1,-1-1 0,0 1 1,11-4-1,-1 0 102,0-1 0,0 0 0,0-1 0,-1-1 0,15-9 0,-18 9-8,0 0 1,0-2 0,-1 1 0,15-16 0,-23 21-107,0 0 0,-1-1 1,1 1-1,-1 0 0,0-1 0,0 0 0,0 1 1,-1-1-1,2-4 0,-2 6-21,-1 0-1,0 0 1,1 0 0,-1 1-1,0-1 1,0 0 0,0 0 0,-1 0-1,1 0 1,0 0 0,-1 1 0,1-1-1,-1 0 1,1 0 0,-1 1 0,0-1-1,0 0 1,0 1 0,0-1-1,-2-2 1,-1 1-73,1 0 0,-1 0 1,0 0-1,0 0 0,-1 1 0,1-1 0,0 1 0,-1 0 0,0 1 0,1-1 0,-1 1 1,0 0-1,0 0 0,1 0 0,-1 1 0,-5 0 0,-3-1-601,0 1-1,0 1 1,0 0 0,-25 6-1,34-6 473,1 0 84,1-1 1,0 1-1,-1-1 1,1 1-1,0 0 1,0 0-1,0 0 1,0 0-1,0 0 1,0 0-1,0 1 0,-3 2 1,1 6-808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469"/>
    </inkml:context>
    <inkml:brush xml:id="br0">
      <inkml:brushProperty name="width" value="0.05" units="cm"/>
      <inkml:brushProperty name="height" value="0.05" units="cm"/>
    </inkml:brush>
  </inkml:definitions>
  <inkml:trace contextRef="#ctx0" brushRef="#br0">16 0 15763,'-7'9'1713,"1"4"-1209,5 1-296,-1-1 792,7 1-1080,5-1-136,4-6 168,3 0-184,5-5-168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0.467"/>
    </inkml:context>
    <inkml:brush xml:id="br0">
      <inkml:brushProperty name="width" value="0.05" units="cm"/>
      <inkml:brushProperty name="height" value="0.05" units="cm"/>
    </inkml:brush>
  </inkml:definitions>
  <inkml:trace contextRef="#ctx0" brushRef="#br0">151 293 20356,'0'0'43,"0"0"-1,0 0 0,0-1 1,0 1-1,0 0 0,1 0 1,-1 0-1,0 0 0,0 0 0,0 0 1,0 0-1,0 1 0,0-1 1,1 0-1,-1 0 0,0 0 1,0 0-1,0 0 0,0 0 1,0 0-1,0 0 0,0 0 1,0 0-1,1 0 0,-1 0 0,0 0 1,0 0-1,0 1 0,0-1 1,0 0-1,0 0 0,0 0 1,0 0-1,0 0 0,0 0 1,0 0-1,0 1 0,0-1 1,0 0-1,0 0 0,0 0 1,0 0-1,0 0 0,0 0 0,0 1 1,0-1-1,0 0 0,0 0 1,0 0-1,-5 9 841,-17 14-277,14-16 217,-17 20-124,-22 29 1,41-48-679,0-1 1,1 1-1,0 0 1,1 0 0,0 1-1,0-1 1,1 1 0,0 0-1,-3 16 1,6-23-23,0 1-1,0 0 1,0-1 0,0 1-1,0-1 1,1 1 0,-1-1-1,1 1 1,0-1 0,-1 1 0,1-1-1,0 1 1,1-1 0,-1 0-1,0 0 1,1 1 0,-1-1-1,1 0 1,-1 0 0,1-1-1,0 1 1,0 0 0,0-1-1,0 1 1,0-1 0,1 1-1,-1-1 1,0 0 0,1 0-1,-1 0 1,0 0 0,1 0 0,-1-1-1,4 1 1,1 0-102,0 1 1,1-2-1,-1 1 1,0-1-1,1 0 1,-1-1-1,0 1 1,1-1-1,-1-1 1,0 0-1,8-2 1,2-4-27,0-1 1,-1 0 0,19-14-1,5-10-211</inkml:trace>
  <inkml:trace contextRef="#ctx0" brushRef="#br0" timeOffset="1">112 0 21012,'-4'16'1905,"11"-3"-1273,3-9-496,11 1 1360,4-13-711,-2-12-505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1.635"/>
    </inkml:context>
    <inkml:brush xml:id="br0">
      <inkml:brushProperty name="width" value="0.05" units="cm"/>
      <inkml:brushProperty name="height" value="0.05" units="cm"/>
    </inkml:brush>
  </inkml:definitions>
  <inkml:trace contextRef="#ctx0" brushRef="#br0">31 0 19404,'-2'0'2353,"-1"0"-1513,2 15-320,0 5 1440,-4 7-919,0 2-265,0 5-288,1 1-168,1-2-352,2-3-264,1-6-600,1-4-257,5-6 1754,1-6-850,6-8-167,1-5-152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037"/>
    </inkml:context>
    <inkml:brush xml:id="br0">
      <inkml:brushProperty name="width" value="0.05" units="cm"/>
      <inkml:brushProperty name="height" value="0.05" units="cm"/>
    </inkml:brush>
  </inkml:definitions>
  <inkml:trace contextRef="#ctx0" brushRef="#br0">221 1 21004,'-9'1'361,"0"0"0,0 0 0,0 1-1,0 0 1,0 1 0,0 0 0,1 0-1,-16 9 1,6-2 219,1 1-1,-30 25 1,45-34-546,0-1 1,0 1-1,0 0 1,1 0 0,-1 0-1,1-1 1,-1 2-1,1-1 1,0 0 0,0 0-1,-2 4 1,3-5-32,0 0 0,0-1 0,0 1 1,0 0-1,0 0 0,0 0 1,0 0-1,0 0 0,1-1 0,-1 1 1,0 0-1,0 0 0,1 0 0,-1-1 1,0 1-1,1 0 0,-1 0 0,1-1 1,-1 1-1,1 0 0,0-1 1,-1 1-1,1-1 0,0 1 0,-1-1 1,1 1-1,0-1 0,-1 1 0,1-1 1,0 0-1,0 1 0,0-1 0,-1 0 1,2 1-1,19 5 14,-1 0-1,22 2 1,33 10 14,-67-16-34,-1 1-1,0 0 1,0 0-1,0 1 1,-1 0-1,1 0 1,10 9-1,-16-12 2,1 1 0,-1-1 0,1 0 0,-1 1-1,1-1 1,-1 1 0,0 0 0,0-1 0,0 1 0,0 0-1,0 0 1,0 0 0,0 0 0,0 0 0,-1 0 0,1 0-1,-1 0 1,1 0 0,-1 0 0,0 0 0,0 0 0,0 0-1,0 0 1,0 0 0,-1 0 0,1 0 0,-1 0 0,1 0-1,-1 0 1,0 0 0,1 0 0,-1 0 0,0 0 0,0-1-1,-1 1 1,1 0 0,-3 2 0,-1 1 39,0 0 0,0 0 0,-1 0 1,0-1-1,0 0 0,0 0 0,0-1 0,0 0 1,-13 5-1,17-8-25,-87 26 791,80-24-711,0 0 0,-1-1-1,0 0 1,1-1 0,-1 0 0,0 0 0,-13-3-1,23 3-131,-1 0 1,0 0-1,0-1 0,0 1 0,0 0 0,0 0 0,0-1 0,1 1 0,-1 0 0,0-1 0,0 1 0,1-1 0,-1 1 0,0-1 0,0 1 1,1-1-1,-1 0 0,1 1 0,-1-1 0,0 0 0,1 0 0,-1 1 0,1-1 0,0 0 0,-1-1 0,1 0-36,0 1 0,0 0 0,0-1-1,0 1 1,0-1 0,0 1 0,1 0-1,-1-1 1,1 1 0,-1 0 0,1-1-1,-1 1 1,1 0 0,1-2 0,3-4-162,0 1 0,0 0 0,1 0 0,9-8 0,12-6-493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469"/>
    </inkml:context>
    <inkml:brush xml:id="br0">
      <inkml:brushProperty name="width" value="0.05" units="cm"/>
      <inkml:brushProperty name="height" value="0.05" units="cm"/>
    </inkml:brush>
  </inkml:definitions>
  <inkml:trace contextRef="#ctx0" brushRef="#br0">0 42 21213,'23'-2'1936,"6"-1"-1328,1 1-304,7-4 496,2 2-784,0-5 224,-2 0-280,2 2-264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906"/>
    </inkml:context>
    <inkml:brush xml:id="br0">
      <inkml:brushProperty name="width" value="0.05" units="cm"/>
      <inkml:brushProperty name="height" value="0.05" units="cm"/>
    </inkml:brush>
  </inkml:definitions>
  <inkml:trace contextRef="#ctx0" brushRef="#br0">73 1 18084,'-15'43'1383,"1"1"1,3 0-1,1 1 1,-4 56-1,11-82-1178,1-4-3,0-1-1,1 1 1,1-1-1,2 28 1,-2-41-173,0 0 0,1 0 0,-1 0 1,0 0-1,0 0 0,1 0 0,-1-1 1,0 1-1,1 0 0,-1 0 1,1 0-1,-1-1 0,1 1 0,-1 0 1,1-1-1,0 1 0,-1 0 0,1-1 1,0 1-1,0-1 0,-1 1 0,1-1 1,0 1-1,0-1 0,0 0 1,-1 1-1,1-1 0,0 0 0,0 0 1,0 0-1,0 0 0,0 0 0,0 1 1,-1-1-1,1-1 0,0 1 0,0 0 1,0 0-1,0 0 0,0 0 1,0-1-1,-1 1 0,2-1 0,5-1 166,0-1-1,0-1 1,0 1-1,7-6 1,-10 7-122,61-43 678,-3-3 0,96-94 0,-150 135-796,0-1-358,0 1-1,0-1 1,-1 0-1,0-1 1,10-17-1,-16 26 376,-1-1-1,0 1 0,1-1 1,-1 1-1,0-1 1,0 1-1,0-1 1,1 1-1,-1-1 1,0 1-1,0-1 0,0 1 1,0-1-1,0 1 1,0-1-1,0 1 1,0-1-1,0 1 1,0-1-1,0 0 0,0 1 1,-1-1-1,1 1 1,0-1-1,0 1 1,0-1-1,-1 1 1,1 0-1,0-1 0,-1 1 1,1-1-1,0 1 1,-1-1-1,1 1 1,-1 0-1,1-1 1,0 1-1,-2-1 0,-13-1-745</inkml:trace>
  <inkml:trace contextRef="#ctx0" brushRef="#br0" timeOffset="1">162 340 15811,'-6'22'2209,"3"-6"-1305,3-3-352,6-2 1233,4-1-641,3-1-264,3-4-768,1 1-408,3-4-712,1-2 848,1-3-240,-1-3-161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3.997"/>
    </inkml:context>
    <inkml:brush xml:id="br0">
      <inkml:brushProperty name="width" value="0.05" units="cm"/>
      <inkml:brushProperty name="height" value="0.05" units="cm"/>
    </inkml:brush>
  </inkml:definitions>
  <inkml:trace contextRef="#ctx0" brushRef="#br0">116 28 12851,'-7'3'387,"0"0"0,0 0 0,0 1 0,0 0 0,0 0 0,1 1 0,0 0 0,0 0 0,0 0 0,0 1 0,1-1 0,0 1 0,0 1 0,1-1 0,-1 1 0,1 0 0,1 0 0,0 0 0,-4 11 0,6-17-323,1 0-1,-1 1 1,1-1-1,0 0 1,0 0-1,0 1 1,-1-1-1,1 0 1,0 1-1,1-1 1,-1 0 0,0 1-1,0-1 1,1 0-1,-1 1 1,0-1-1,1 0 1,-1 0-1,1 1 1,0-1-1,-1 0 1,1 0 0,0 0-1,1 2 1,0-2 9,0 0 0,-1 0 0,1 0 1,0-1-1,0 1 0,0 0 0,0-1 1,0 1-1,0-1 0,0 0 0,-1 0 1,1 0-1,0 0 0,4 0 0,4-1 166,0-1 0,0 0 0,1-1-1,18-7 1,-9 0-89,0 0-1,-1-2 1,0 0 0,-1-1 0,0-1-1,30-31 1,-47 43-178,-2 3 9,-8 5-2,-12 13 16,16-14 20,0 1 1,1 0 0,0 0-1,0 0 1,0 1 0,1-1-1,0 1 1,1 0 0,-1 0-1,-2 14 1,5-20-1,0 0 0,1 0 1,-1 0-1,0 0 0,1 0 1,-1 0-1,1 0 0,-1 0 0,1 0 1,-1 0-1,1-1 0,0 1 1,-1 0-1,1 0 0,0 0 1,0-1-1,-1 1 0,1 0 0,0-1 1,0 1-1,0-1 0,0 1 1,0-1-1,0 1 0,0-1 1,0 0-1,0 1 0,0-1 0,0 0 1,0 0-1,0 0 0,0 0 1,0 0-1,2 0 0,3 0 85,0 0-1,0 0 0,0 0 1,12-3-1,4-5 79,1 0-1,-2-1 1,1-1 0,31-20-1,18-9-142,-70 38-40,0 1 1,1-1 0,-1 0-1,1 0 1,-1 1-1,1-1 1,-1 1 0,1-1-1,-1 1 1,1 0-1,0-1 1,-1 1-1,1 0 1,-1 0 0,1 0-1,0 1 1,-1-1-1,1 0 1,-1 0 0,1 1-1,-1-1 1,1 1-1,-1-1 1,1 1-1,-1 0 1,1 0 0,-1 0-1,2 1 1,-1 0-5,-1 1 1,1-1 0,-1 0 0,0 1-1,0-1 1,0 1 0,0-1-1,-1 1 1,1-1 0,-1 1 0,1-1-1,-1 1 1,0 0 0,0-1-1,0 1 1,0 0 0,-1 2-1,0 0 16,0 0 0,0-1-1,-1 1 1,0-1-1,0 1 1,0-1 0,0 0-1,0 1 1,-4 3-1,-9 20 230,14-28-230,1 0 0,0 0 0,0 0 0,0 0 0,0 0 0,0 0 0,0 0 0,0 0-1,0 0 1,0 0 0,0 0 0,0 0 0,0 0 0,0 1 0,0-1 0,0 0 0,0 0 0,0 0 0,0 0 0,0 0 0,0 0 0,0 0 0,0 0 0,0 0 0,0 0 0,0 0 0,0 0 0,0 1 0,0-1-1,0 0 1,0 0 0,0 0 0,0 0 0,0 0 0,0 0 0,0 0 0,0 0 0,0 0 0,0 0 0,0 0 0,0 0 0,0 0 0,0 0 0,0 0 0,0 1 0,0-1 0,1 0 0,-1 0 0,0 0 0,0 0 0,0 0-1,0 0 1,0 0 0,0 0 0,0 0 0,0 0 0,0 0 0,0 0 0,0 0 0,0 0 0,1 0 0,-1 0 0,0 0 0,0 0 0,0 0 0,7-4 237,7-6 176,56-60 1360,0 0-1590,-63 63-161,-6 7-44,-1-1 1,0 1-1,1-1 0,-1 1 0,1-1 1,-1 1-1,1 0 0,-1-1 0,1 1 1,-1 0-1,1-1 0,0 1 0,-1 0 1,1 0-1,-1-1 0,1 1 0,0 0 1,-1 0-1,1 0 0,-1 0 0,1 0 1,0 0-1,-1 0 0,1 0 0,0 0 0,-1 0 1,1 0-1,-1 0 0,1 1 0,0-1 1,-1 0-1,1 0 0,-1 1 0,1-1 1,-1 0-1,1 1 0,0 0 0,5 1-159,0 0 0,0-1-1,0 0 1,0 0-1,7 1 1,-8-2 76,0 0 1,0 1-1,0 0 0,0 0 1,0 0-1,-1 1 0,1 0 1,6 2-1,-11-3 90,1-1 0,0 1 0,0 0 1,-1-1-1,1 1 0,-1 0 0,1-1 0,0 1 0,-1 0 0,1 0 0,-1 0 1,0-1-1,1 1 0,-1 0 0,1 0 0,-1 0 0,0 0 0,0 0 1,0 0-1,0 0 0,0 0 0,0 0 0,0 0 0,0-1 0,0 1 0,0 0 1,0 0-1,0 0 0,-1 0 0,1 0 0,0 0 0,-1 0 0,1 0 1,0-1-1,-1 1 0,-1 1 0,-2 6 10,-1-1-1,0-1 1,-9 10 0,2-1-17,11-15 18,0 1 0,0 1 0,1-1 0,-1 0-1,0 0 1,1 0 0,-1 0 0,1 0 0,-1 1 0,1-1 0,0 0 0,0 0 0,-1 1 0,1-1 0,0 0 0,0 0 0,0 1 0,0-1 0,0 0 0,1 3 0,0-4 10,-1 1 0,1 0 0,-1 0 0,1-1 0,0 1-1,0 0 1,-1-1 0,1 1 0,0 0 0,0-1 0,0 1 0,0-1 0,0 0 0,0 1-1,-1-1 1,1 0 0,0 1 0,0-1 0,0 0 0,1 0 0,5 0 57,-1 1 0,1-2 0,0 1 0,-1-1 0,1 0 0,7-2 0,1-1 53,1-2-1,-1 0 0,0 0 1,17-12-1,-25 14-104,0 0 0,0-1 1,-1 0-1,0 0 0,0 0 0,0-1 1,-1 0-1,0 0 0,0 0 0,6-11 1,-10 14-18,1 0-9,-1 4-11,6 11-22,-3-9 40,0-1 0,0 0 0,0 1 1,1-1-1,-1-1 0,1 1 0,0 0 0,-1-1 0,1 0 1,0-1-1,0 1 0,-1-1 0,9 0 0,8 0 16,36-6-1,-35 3-2,37-12 1,-52 13-6,1-1 0,-1 0 0,0 0-1,0-1 1,0 0 0,0 0 0,-1 0 0,9-9 0,-14 13-7,0-1 0,0 0 0,-1 1 0,1-1 0,0 0 0,0 0 0,-1 0 0,1 0 0,-1 0 0,1 1 0,-1-1 0,1 0 0,-1 0 0,0 0 0,1 0 0,-1 0 0,0 0 0,0-1 0,0 0 0,0 1-1,0 1 1,0-1 0,-1 1-1,1-1 1,0 1-1,-1-1 1,1 1 0,0-1-1,-1 1 1,1-1 0,-1 1-1,1-1 1,-1 1-1,1 0 1,-1-1 0,1 1-1,-1 0 1,0 0 0,1-1-1,-1 1 1,1 0-1,-1 0 1,0 0 0,-4-1-5,0 0 0,1 1 0,-1-1 1,0 1-1,0 1 0,1-1 0,-8 2 0,4 0 4,-1 0-1,0 1 0,1 0 1,0 1-1,-1 0 0,1 0 1,1 1-1,-1 0 0,1 0 1,0 1-1,0 0 0,0 0 1,1 0-1,-10 14 0,15-19 8,0 1 0,0-1 0,0 1 0,1 0 0,-1-1 1,0 1-1,1 0 0,-1-1 0,1 1 0,0 0 0,-1 0 0,1-1 0,0 1 0,0 0 0,0 0 0,0-1 0,1 1 0,-1 0 0,0 0 0,1-1 0,-1 1 0,1 0 0,0 1 0,1 0-11,1 0 0,-1 0 1,0 0-1,0-1 0,1 1 0,0-1 0,-1 0 0,1 0 0,0 0 0,0 0 0,4 2 0,7 2-448,1 0 0,0 0 0,1-2 0,17 4 0,2-1-84,45 2 1,-20-7-89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4.756"/>
    </inkml:context>
    <inkml:brush xml:id="br0">
      <inkml:brushProperty name="width" value="0.05" units="cm"/>
      <inkml:brushProperty name="height" value="0.05" units="cm"/>
    </inkml:brush>
  </inkml:definitions>
  <inkml:trace contextRef="#ctx0" brushRef="#br0">1 260 14155,'5'5'474,"0"-1"1,0 0-1,1 0 1,0 0-1,0-1 0,0 0 1,0 0-1,1-1 1,-1 0-1,12 3 0,7 0 566,39 2-1,-52-7-793,135 5 1443,187-18 1,-235 7-1471,844-63 439,-5-47 579,-616 49-127,-316 65-1092,17-3 106,-15 5-104,-7 5-86,-1-5 22,0 0 1,0 0-1,-1 0 1,1 0-1,0 0 1,0 0 0,0 0-1,0 0 1,-1 0-1,1 0 1,0 0-1,0 0 1,0 0-1,-1 0 1,1 0-1,0 0 1,0 0-1,0 0 1,0 0 0,-1 0-1,1 0 1,0 0-1,0 0 1,0 0-1,0 0 1,-1 0-1,1 0 1,0 0-1,0 0 1,0-1-1,0 1 1,0 0 0,-1 0-1,1 0 1,0 0-1,0 0 1,0 0-1,0-1 1,0 1-1,0 0 1,0 0-1,0 0 1,0 0-1,0-1 1,-1 1 0,-8-13-172,2 4-42,-10-8-216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2.904"/>
    </inkml:context>
    <inkml:brush xml:id="br0">
      <inkml:brushProperty name="width" value="0.05" units="cm"/>
      <inkml:brushProperty name="height" value="0.05" units="cm"/>
    </inkml:brush>
  </inkml:definitions>
  <inkml:trace contextRef="#ctx0" brushRef="#br0">1 2 19692,'0'-2'2249,"4"2"-1529,5 2-296,-2 1 1080,3 8-504,1 3-207,4 4-425,-1 2-152,2 3-88,-1-3-32,1 0-104,1-2-192,2-6-496,0-8-289,1-4-487,1-7 1120,1-13-296,-1-2-248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3.304"/>
    </inkml:context>
    <inkml:brush xml:id="br0">
      <inkml:brushProperty name="width" value="0.05" units="cm"/>
      <inkml:brushProperty name="height" value="0.05" units="cm"/>
    </inkml:brush>
  </inkml:definitions>
  <inkml:trace contextRef="#ctx0" brushRef="#br0">227 0 17212,'-7'9'1928,"-10"17"-1024,-6 8-320,-3 12 1153,-1 4-321,-2 9-512,0 0-160,6-2-239,3-3-153,7-8-208,6-7-200,3-12-576,3-4-321,1-10-463,5-6 1096,4-7-320,2-4-192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7.649"/>
    </inkml:context>
    <inkml:brush xml:id="br0">
      <inkml:brushProperty name="width" value="0.05" units="cm"/>
      <inkml:brushProperty name="height" value="0.05" units="cm"/>
    </inkml:brush>
  </inkml:definitions>
  <inkml:trace contextRef="#ctx0" brushRef="#br0">1 535 11426,'10'3'372,"1"0"-1,-1-1 0,1 0 0,0 0 0,0-1 1,-1-1-1,18 0 0,77-15 934,-64 8-740,348-68 1439,79-12-1489,427 14 171,-533 52-541,-224 11-104,757-35 140,27 12-80,-629 12-84,365-24-12,1 21 54,-166 31 13,-73 0-57,-419-7-15,567-19 76,65-8 1415,-396 22-537,27 0-58,248-11 77,-498 16-1101,-8 0-117,-1 0 0,1 0-1,-1-1 1,1 0 0,-1 0 0,1 0 0,-1 0 0,9-4 0,-9-3-145,-6-8-130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889"/>
    </inkml:context>
    <inkml:brush xml:id="br0">
      <inkml:brushProperty name="width" value="0.05" units="cm"/>
      <inkml:brushProperty name="height" value="0.05" units="cm"/>
    </inkml:brush>
  </inkml:definitions>
  <inkml:trace contextRef="#ctx0" brushRef="#br0">131 1 15547,'-32'109'3052,"-16"74"-645,37-121-2180,6-29 98,-2 0 0,-14 43 1,18-72 717,1-12-557,1-13 20,3-12-242,3 1 1,0-1-1,2 1 1,14-38 0,-13 49-549,0-1 0,2 1 1,0 1-1,2 0 0,0 0 1,28-33-1,-31 43 139,1 1-1,-1 0 1,2 0 0,14-9-1,7-1-351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9.682"/>
    </inkml:context>
    <inkml:brush xml:id="br0">
      <inkml:brushProperty name="width" value="0.05" units="cm"/>
      <inkml:brushProperty name="height" value="0.05" units="cm"/>
    </inkml:brush>
  </inkml:definitions>
  <inkml:trace contextRef="#ctx0" brushRef="#br0">1 442 12747,'0'0'45,"0"1"-1,0-1 1,0 0 0,0 0 0,0 0 0,0 1-1,0-1 1,0 0 0,0 0 0,0 1 0,0-1-1,0 0 1,0 0 0,0 0 0,0 1 0,0-1-1,0 0 1,1 0 0,-1 0 0,0 0 0,0 1-1,0-1 1,0 0 0,0 0 0,1 0 0,-1 0-1,0 1 1,0-1 0,0 0 0,0 0 0,1 0-1,-1 0 1,0 0 0,0 0 0,1 0 0,12 3 833,19-3 5,-26 0-538,65-6 528,-1-3 0,71-18 0,-14 3-529,104-12-147,302-8-1,-102 37-239,202-7-21,375-16 36,421 2 40,-763-12-13,-2-20-4,-316 27 4,-218 21-20,779-61-475,-451 66 414,1 21 79,-455-14 2,1027 16 28,22-2 73,-883-14 222,-73-1-351,-83 0 52,-14 1-23,0 0 1,0 0-1,0 0 1,0 0-1,0 0 1,0 0-1,0 0 1,0 0 0,0 0-1,0 0 1,0 0-1,0 0 1,0 0-1,0 1 1,0-1-1,0 0 1,0 0-1,0 0 1,0 0 0,0 0-1,0 0 1,0 0-1,0 0 1,0 0-1,0 0 1,0 0-1,0 0 1,0 0-1,0 0 1,0 1 0,0-1-1,1 0 1,-1 0-1,0 0 1,0 0-1,0 0 1,0 0-1,0 0 1,0 0 0,0 0-1,0 0 1,0 0-1,0 0 1,0 0-1,0 0 1,0 0-1,0 0 1,1 0-1,-1 0 1,0 0 0,0 0-1,0 0 1,0 0-1,0 0 1,0 0-1,0 0 1,0 0-1,0 0 1,0 0-1,0 0 1,-2 10 9,-16 76 167,10-56-123,-38 137 102,-16 68-10,59-212-122,1 0 0,2 0 0,0 0 0,1 0-1,1 0 1,1-1 0,11 43 0,-9-45 127,0 0 0,-1 1 0,-2 0 0,0 0 0,-1 0 0,-1 0 0,-4 30 0,0-34 9,-4 34 166,4-83-1006,8 3 476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0.556"/>
    </inkml:context>
    <inkml:brush xml:id="br0">
      <inkml:brushProperty name="width" value="0.05" units="cm"/>
      <inkml:brushProperty name="height" value="0.05" units="cm"/>
    </inkml:brush>
  </inkml:definitions>
  <inkml:trace contextRef="#ctx0" brushRef="#br0">77 1 14963,'-1'0'131,"0"1"-1,0-1 0,0 0 1,0 1-1,1 0 1,-1-1-1,0 1 1,0 0-1,0-1 0,1 1 1,-1 0-1,0 0 1,1 0-1,-1-1 0,0 1 1,1 0-1,-1 0 1,1 0-1,-1 2 0,-8 20 874,-1 16-545,2 0 1,2 1 0,-1 41 0,3-40-284,-13 186 518,19 382 0,3-525-678,11 114 44,-13-171-14,-2-17 21,0-1 0,0 1 0,1-1 0,1 1 0,-1-1 0,6 10 0,-8-19-74,0 0 0,0 0 1,0 0-1,0 0 0,0 0 0,0-1 0,0 1 1,0 0-1,0 0 0,0 0 0,0 0 1,0 0-1,0 0 0,0-1 0,0 1 1,0 0-1,0 0 0,0 0 0,1 0 1,-1 0-1,0 0 0,0 0 0,0 0 0,0 0 1,0 0-1,0 0 0,0-1 0,1 1 1,-1 0-1,0 0 0,0 0 0,0 0 1,0 0-1,0 0 0,1 0 0,-1 0 1,0 0-1,0 0 0,0 0 0,0 0 0,-9 0-111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1.943"/>
    </inkml:context>
    <inkml:brush xml:id="br0">
      <inkml:brushProperty name="width" value="0.05" units="cm"/>
      <inkml:brushProperty name="height" value="0.05" units="cm"/>
    </inkml:brush>
  </inkml:definitions>
  <inkml:trace contextRef="#ctx0" brushRef="#br0">72 244 10618,'-66'16'3698,"60"-19"-990,13 5-1260,-2 1-1419,1-1 0,0 0-1,0 0 1,0 0 0,1 0 0,-1-1-1,0 0 1,1 0 0,-1-1 0,9 0 0,10-2-2,32-6 1,-23 3 20,91-15 39,102-10 2,-153 27-60,119 10-1,-144-4-16,96-6 0,48-19-3,7 0-16,-157 21 3,0 3 0,0 1 0,62 13 0,5 0 6,-76-13 4,0-2-1,1-2 0,-1 0 1,43-9-1,135-37 73,-57 10-23,168-8 28,2 24-89,-225 15-24,10-4 29,-66 4 31,0 3 1,84 3 0,-90 4-639,-50-16 360,-5-2 89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4.007"/>
    </inkml:context>
    <inkml:brush xml:id="br0">
      <inkml:brushProperty name="width" value="0.05" units="cm"/>
      <inkml:brushProperty name="height" value="0.05" units="cm"/>
    </inkml:brush>
  </inkml:definitions>
  <inkml:trace contextRef="#ctx0" brushRef="#br0">684 22 13563,'-7'-3'187,"0"-1"-1,-1 1 1,1 1-1,-1-1 1,1 1 0,-1 0-1,1 1 1,-1 0 0,0 0-1,0 1 1,0 0 0,0 0-1,1 1 1,-1 0 0,0 0-1,0 1 1,1 0 0,-11 4-1,-2 2 131,0 1 0,1 0 1,-1 1-1,2 1 0,-27 21 0,16-8-145,1 1 0,1 1 0,2 2 0,0 0 0,-30 47 0,30-34-105,1 2 0,2 0 0,-30 84 0,33-65-70,2 1 0,3 1 0,3 0 0,3 1 0,3 0 0,4 107 0,3-141-9,1 0 1,2-1-1,1 1 1,1-1-1,1-1 1,2 1-1,26 53 1,-29-70 2,1-1 0,0 0 0,0-1 1,1 0-1,1 0 0,-1-1 0,2 0 0,15 12 1,-17-16 2,1-1 1,-1 0-1,1 0 0,0-1 1,0 0-1,0 0 1,0-1-1,1-1 0,-1 0 1,1 0-1,0-1 1,13 0-1,-6-2 14,0-1-1,0-1 1,0-1 0,-1 0 0,1-1 0,-1-1-1,0 0 1,0-2 0,-1 0 0,28-18-1,-7 1 80,-1-2-1,-1-2 0,37-40 1,-35 31 53,-2-2 1,-1-2-1,-3-1 1,-1-2 0,-2 0-1,-3-2 1,-1-1-1,-3-1 1,19-60-1,-35 88-128,0 0 0,-1 0 0,-2-1 0,0 0 0,-1 1 0,-1-1 0,-1 0 0,-1 0 0,0 1 0,-2 0 0,-8-26 0,6 29-93,0 1 0,-2 0 0,0 0 0,-1 1 0,0 0 0,-1 0 0,-1 1 0,-1 1 0,0 0 1,0 0-1,-2 2 0,0-1 0,-20-13 0,13 11-208,-1 1 0,-1 1 1,-38-16-1,31 21 34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47.262"/>
    </inkml:context>
    <inkml:brush xml:id="br0">
      <inkml:brushProperty name="width" value="0.05" units="cm"/>
      <inkml:brushProperty name="height" value="0.05" units="cm"/>
    </inkml:brush>
  </inkml:definitions>
  <inkml:trace contextRef="#ctx0" brushRef="#br0">0 164 12987,'19'-1'779,"-1"-2"1,0 0-1,0-1 0,0-1 1,32-14-1,3 0 383,-32 14-579,1 0 1,1 2-1,42-2 0,27-3-346,338-41 46,-221 33-272,79-2 23,-212 19-32,143 20 0,-86-6 18,148-3 0,-37-4-21,607 14 53,-687-21-68,200-4-4,67-1 9,19-2 29,376-35-1,-366 27 5,-2 35-13,-271 2 591,-192-23-311,4 0-352,0 0 0,1 1-1,-1-1 1,1 0 0,-1 0-1,1 0 1,-1 0-1,0 0 1,1 0 0,-1 0-1,1 0 1,-1 0 0,1 0-1,-1 0 1,0-1-1,1 1 1,-1 0 0,1 0-1,-1 0 1,1-1 0,-1 1-1,1 0 1,-1-1-1,1 1 1,-1 0 0,1-1-1,0 1 1,-1-1-1,1 1 1,-1-1 0,1 1-1,0-1 1,0 1 0,-1-1-1,1 1 1,0-1-1,0 1 1,-1-1 0,1 1-1,0-1 1,0 0 0,0 1-1,0-1 1,0 1-1,0-1 1,0 0 0,0 1-1,0-1 1,1 0 0,-1-13-459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0.523"/>
    </inkml:context>
    <inkml:brush xml:id="br0">
      <inkml:brushProperty name="width" value="0.05" units="cm"/>
      <inkml:brushProperty name="height" value="0.05" units="cm"/>
    </inkml:brush>
  </inkml:definitions>
  <inkml:trace contextRef="#ctx0" brushRef="#br0">1 359 13459,'41'-18'1032,"2"1"0,0 2 0,83-16-1,-59 23-760,1 3 0,113 7 0,49-3 207,237-63 775,-347 43-626,-60 12-222,78-22 0,-128 28-177,0-1 0,17-8 0,-27 12-216,0-1-1,0 1 0,0 0 0,0-1 0,0 1 0,0 0 1,0 0-1,0-1 0,-1 1 0,1 0 0,0 0 1,0-1-1,0 1 0,-1 0 0,1 0 0,0 0 0,0-1 1,0 1-1,-1 0 0,1 0 0,0 0 0,0 0 1,-1 0-1,1-1 0,0 1 0,-1 0 0,1 0 0,0 0 1,0 0-1,-1 0 0,1 0 0,0 0 0,-1 0 0,1 0 1,0 0-1,-16-4-72,-22-3-198,-54-1 0,32 3 85,-590-63-262,603 64 502,-26-4 166,-76 3 0,147 5-225,0 0-1,0 0 1,0 0 0,0 0-1,0 1 1,0-1-1,0 0 1,0 1-1,0 0 1,0 0-1,0-1 1,0 1 0,0 0-1,-2 2 1,4-2-7,-1-1 1,1 0-1,0 1 1,0-1-1,-1 1 1,1-1-1,0 0 1,0 1-1,0-1 1,-1 1-1,1-1 1,0 1-1,0-1 1,0 1-1,0-1 1,0 1-1,0-1 1,0 0-1,0 1 1,0-1-1,0 1 1,0-1-1,1 2 1,11 14-18,-8-13 17,-1-1 0,0 0 0,1 0 1,-1 0-1,1 0 0,0 0 0,0-1 1,0 1-1,0-1 0,7 1 0,45 2 62,-37-4-49,374-6 238,-291 2-351,-85 4 61,9-1-134,-1 0-1,46-10 1,-63 8-80,-14 0 147,-19 1 56,23 2 39,-171-5-39,-81-6 87,232 10-31,-42-5 56,0 3 1,-86 7-1,120 1-25,29-4-37,0-1-1,-1 1 0,1-1 0,0 1 1,-1-1-1,1 1 0,0 0 0,0-1 1,-1 1-1,1 0 0,0 0 0,0 0 1,0 0-1,0 0 0,0 0 0,0 0 1,-1 3-1,2-4 0,1 1-1,-1 0 1,0-1-1,0 1 1,1-1-1,-1 1 1,0 0 0,1-1-1,-1 1 1,0-1-1,1 1 1,-1-1-1,1 1 1,-1-1 0,1 1-1,-1-1 1,1 0-1,-1 1 1,1-1 0,-1 0-1,1 1 1,0-1-1,-1 0 1,1 0-1,0 1 1,-1-1 0,1 0-1,0 0 1,-1 0-1,2 0 1,22 5 2,403 13 289,-385-19-285,59-4-114,-171 13-136,20-2 230,-640 38 175,677-44-162,24-1-7,24-1-22,77-2-35,524-31-617,-543 23 153,99-27 1,-78 14 237,-107 23 276,1 0 0,0 1 0,0 0 0,0 1 1,-1-1-1,1 1 0,9 2 0,-16-2 14,-1 0 0,0 1 1,0-1-1,1 0 0,-1 1 0,0-1 0,0 1 0,0-1 1,0 0-1,0 1 0,0-1 0,0 1 0,1-1 1,-1 0-1,0 1 0,0-1 0,0 1 0,-1-1 0,1 0 1,0 1-1,0-1 0,0 1 0,0-1 0,0 0 0,0 1 1,0-1-1,-1 0 0,1 1 0,0-1 0,0 0 0,-1 1 1,1-1-1,0 0 0,0 1 0,-1-1 0,1 0 0,0 0 1,-1 1-1,1-1 0,0 0 0,-1 0 0,0 1 0,-6 3-8,-1 1 0,0-1 0,0-1 0,0 0 0,-17 5 0,-47 7 8,65-14-7,-90 14-36,83-14-332,-1 0-1,0-1 0,0 0 1,-19-4-1,30 4 312,0-1-1,0 0 1,1 0 0,-1-1 0,0 1-1,1-1 1,-1 0 0,1 0-1,-1 0 1,1 0 0,0 0-1,0-1 1,-3-3 0,-4-15-476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3.372"/>
    </inkml:context>
    <inkml:brush xml:id="br0">
      <inkml:brushProperty name="width" value="0.05" units="cm"/>
      <inkml:brushProperty name="height" value="0.05" units="cm"/>
    </inkml:brush>
  </inkml:definitions>
  <inkml:trace contextRef="#ctx0" brushRef="#br0">30 6 18972,'14'-6'2891,"-14"7"-2817,1-1 0,-1 0-1,0 0 1,0 0 0,0 0-1,1 0 1,-1 0 0,0 1-1,0-1 1,0 0 0,1 0-1,-1 0 1,0 1-1,0-1 1,0 0 0,0 0-1,1 0 1,-1 1 0,0-1-1,0 0 1,0 0 0,0 1-1,0-1 1,0 0 0,0 1-1,0-1 1,0 0 0,0 0-1,0 1 1,0-1-1,0 0 1,0 1 0,-9 31 2642,4-16-2847,-2 12 326,0-7-166,1 1 0,2-1 0,0 1 0,1 0 0,1 0 0,2 25-1,0-45-36,0 1-1,0 0 0,1-1 0,-1 1 0,1-1 0,0 1 0,0-1 0,0 1 0,0-1 0,0 0 0,0 1 0,1-1 0,-1 0 0,1 0 0,-1 0 0,1 0 0,0 0 0,0 0 0,0-1 0,0 1 0,0-1 0,0 1 0,1-1 0,-1 0 0,0 1 0,1-1 0,-1-1 0,1 1 0,2 1 0,-1-2-65,1 0-1,-1 1 1,0-2-1,0 1 1,0 0-1,0-1 1,0 0-1,0 1 1,-1-2-1,1 1 1,0 0 0,0-1-1,-1 0 1,1 0-1,-1 0 1,1 0-1,-1 0 1,6-6-1,8-11-232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3.790"/>
    </inkml:context>
    <inkml:brush xml:id="br0">
      <inkml:brushProperty name="width" value="0.05" units="cm"/>
      <inkml:brushProperty name="height" value="0.05" units="cm"/>
    </inkml:brush>
  </inkml:definitions>
  <inkml:trace contextRef="#ctx0" brushRef="#br0">5 7 23869,'3'-5'2441,"-3"4"-1633,0 4-856,1 0-144,0 0 168,-3 2-264,-6 4-104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4.401"/>
    </inkml:context>
    <inkml:brush xml:id="br0">
      <inkml:brushProperty name="width" value="0.05" units="cm"/>
      <inkml:brushProperty name="height" value="0.05" units="cm"/>
    </inkml:brush>
  </inkml:definitions>
  <inkml:trace contextRef="#ctx0" brushRef="#br0">0 1 17156,'5'10'2088,"8"-6"-1000,2-4-376,13 0 1401,4 0-569,9 0-528,2-1-183,1 1-401,0-2-208,-6 1-536,-4 2-328,-8 4-593,-6-1-255,-11 2 1040,-7-2-328,-6-1-184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4.806"/>
    </inkml:context>
    <inkml:brush xml:id="br0">
      <inkml:brushProperty name="width" value="0.05" units="cm"/>
      <inkml:brushProperty name="height" value="0.05" units="cm"/>
    </inkml:brush>
  </inkml:definitions>
  <inkml:trace contextRef="#ctx0" brushRef="#br0">3 0 14843,'-3'13'2033,"13"-3"-889,9-2-408,8-8 1697,3 0-1049,6-5-352,3 1-200,-2 0-888,-3-1-488,-6-2 520,-10 4-176,-12 2-136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9:33.718"/>
    </inkml:context>
    <inkml:brush xml:id="br0">
      <inkml:brushProperty name="width" value="0.05" units="cm"/>
      <inkml:brushProperty name="height" value="0.05" units="cm"/>
    </inkml:brush>
  </inkml:definitions>
  <inkml:trace contextRef="#ctx0" brushRef="#br0">3 245 11058,'0'0'43,"0"0"-1,0 0 0,0 0 1,-1-1-1,1 1 0,0 0 1,0 0-1,0 0 0,-1-1 1,1 1-1,0 0 0,0 0 1,0 0-1,0-1 1,0 1-1,0 0 0,0 0 1,-1-1-1,1 1 0,0 0 1,0 0-1,0-1 0,0 1 1,0 0-1,0-1 0,0 1 1,0 0-1,0 0 0,1-1 1,-1 1-1,0 0 0,0 0 1,0-1-1,0 1 0,0 0 1,0 0-1,0-1 0,1 1 1,-1 0-1,13-12 379,29-12-949,-32 18 639,27-13-164,1 1 0,1 1 0,0 2 0,1 2 0,53-9 0,-42 13 153,0 3-1,0 2 1,103 5-1,571 71 353,-299-32-421,3-26 141,-237-10-13,330 5 182,1-26-232,159-51-68,-178 15-22,2 21-33,842 14-420,-831 25 363,214-4 114,-417-15 4,616-9 86,-826 24-84,-1 3 0,0 6 0,0 4 0,116 33-1,-191-41-64,-16-3 5,0-2 1,0 1 0,0-1 0,1-1-1,-1 0 1,1-1 0,15-1 0,-28 0 9,1 0 1,-1 0 0,0 0-1,0 0 1,1 0-1,-1 0 1,0 0 0,0 0-1,1 0 1,-1 0 0,0 0-1,0-1 1,0 1-1,1 0 1,-1 0 0,0 0-1,0 0 1,0 0 0,0-1-1,1 1 1,-1 0-1,0 0 1,0 0 0,0-1-1,0 1 1,0 0 0,0 0-1,0-1 1,0 1-1,0 0 1,1 0 0,-1 0-1,0-1 1,0 1-1,0 0 1,0 0 0,0-1-1,-1 1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9.361"/>
    </inkml:context>
    <inkml:brush xml:id="br0">
      <inkml:brushProperty name="width" value="0.05" units="cm"/>
      <inkml:brushProperty name="height" value="0.05" units="cm"/>
    </inkml:brush>
  </inkml:definitions>
  <inkml:trace contextRef="#ctx0" brushRef="#br0">16 5 19548,'0'-1'101,"1"1"0,0-1 0,0 1 0,-1-1 0,1 1 0,0-1 0,0 1 0,-1 0 0,1 0 0,0-1 0,0 1 0,0 0 0,0 0 0,-1 0 0,1 0 0,0 0 0,0 0 0,0 0 0,0 0 0,0 0 0,-1 1 0,1-1 0,0 0 0,0 1 0,0-1 0,-1 0 0,1 1 0,0-1 0,0 1 0,-1-1 0,1 1 0,0 0 0,1 2 87,-1-1 1,0 1-1,0 0 0,-1 0 1,1 0-1,0 0 0,-1 0 1,0 6-1,0 11 21,-1 1 1,0-1-1,-2 1 1,-1-1-1,-11 38 0,6-27-159,-5 42 0,13-70-40,1-1 1,0 1-1,-1 0 0,1 0 0,1 0 0,-1 0 1,0 0-1,1 0 0,1 4 0,-2-6-2,1 0 0,0 0-1,-1 0 1,1 0 0,0 0 0,0 0-1,0 0 1,0 0 0,-1 0-1,1-1 1,0 1 0,1 0 0,-1-1-1,0 1 1,0-1 0,0 1-1,0-1 1,0 1 0,0-1 0,1 0-1,-1 1 1,0-1 0,0 0-1,1 0 1,1 0 0,4-1 28,1 0 0,-1 0 0,0 0 0,0-1 0,0 0 0,0 0 0,0-1 0,0 0 1,12-8-1,3-2 99,30-25 0,-30 20-8,0-2 1,31-35-1,-45 46-338,-1-1 0,1 0-1,-2 0 1,1-1 0,-2 0 0,1 0-1,-1 0 1,5-20 0,-10 30 174,0 1 0,0 0 0,1-1 0,-1 1-1,0 0 1,0-1 0,0 1 0,0 0 0,0-1 0,0 1 0,0 0 0,0-1 0,0 1 0,0 0 0,0-1 0,0 1 0,0 0 0,0-1 0,0 1 0,0 0 0,0-1 0,0 1 0,-1 0-1,1-1 1,0 1 0,0 0 0,0-1 0,0 1 0,-1 0 0,1 0 0,0-1 0,0 1 0,-1 0 0,1 0 0,0 0 0,-1-1 0,1 1 0,0 0 0,0 0 0,-1 0 0,1 0-1,0 0 1,-1-1 0,1 1 0,-1 0 0,1 0 0,0 0 0,-1 0 0,1 0 0,-1 0 0,-15 6-612,-1 10-178</inkml:trace>
  <inkml:trace contextRef="#ctx0" brushRef="#br0" timeOffset="1">172 354 17500,'9'20'1936,"3"-4"-1176,0-4-312,5-2 761,-1-5-537,1-5 88,0-4-392,3-7-352,5-2-96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7.190"/>
    </inkml:context>
    <inkml:brush xml:id="br0">
      <inkml:brushProperty name="width" value="0.05" units="cm"/>
      <inkml:brushProperty name="height" value="0.05" units="cm"/>
    </inkml:brush>
  </inkml:definitions>
  <inkml:trace contextRef="#ctx0" brushRef="#br0">2 235 14651,'-1'0'123,"1"1"0,0-1 0,0 0 0,0 0 0,0 0 0,0 0 0,0 1 0,0-1 0,0 0-1,0 0 1,-1 1 0,1-1 0,0 0 0,0 0 0,0 0 0,0 1 0,0-1 0,0 0 0,1 0 0,-1 0 0,0 1 0,0-1 0,0 0-1,0 0 1,0 0 0,0 1 0,0-1 0,0 0 0,0 0 0,1 0 0,-1 0 0,0 1 0,0-1 0,0 0 0,0 0 0,0 0 0,1 0 0,-1 0-1,0 1 1,0-1 0,0 0 0,1 0 0,-1 0 0,0 0 0,0 0 0,0 0 0,1 0 0,-1 0 0,0 0 0,0 0 0,0 0 0,1 0-1,16-7 2683,26-22-1574,-37 24-643,64-48 756,96-96 1,-171 155-1347,0 1 1,1-1-1,0 1 0,0-1 0,0 1 0,1 0 0,-5 14 0,2-3-63,1 1 0,-2 20 0,5-29-133,1-1 1,1 1-1,0 10 1,0-18 116,0 0 1,0-1 0,0 1-1,0 0 1,0-1-1,1 1 1,-1-1 0,0 1-1,1 0 1,0-1-1,-1 1 1,1-1 0,0 1-1,0-1 1,0 1-1,-1-1 1,2 0 0,-1 1-1,0-1 1,0 0-1,0 0 1,0 0 0,1 0-1,-1 0 1,1 0-1,1 1 1,-1-3-316,-2-1-87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7.608"/>
    </inkml:context>
    <inkml:brush xml:id="br0">
      <inkml:brushProperty name="width" value="0.05" units="cm"/>
      <inkml:brushProperty name="height" value="0.05" units="cm"/>
    </inkml:brush>
  </inkml:definitions>
  <inkml:trace contextRef="#ctx0" brushRef="#br0">19 10 18660,'-17'45'-4025,"15"-27"7746,6-3-2569,16-12-208,8-2-271,13-5 1055,5-3-440,10-1-192,3 1-231,2-3-361,0 2-224,-10 2-760,-5 0-433,-9 0-135,-7 1 760,-7-8-248,-4 1-200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029"/>
    </inkml:context>
    <inkml:brush xml:id="br0">
      <inkml:brushProperty name="width" value="0.05" units="cm"/>
      <inkml:brushProperty name="height" value="0.05" units="cm"/>
    </inkml:brush>
  </inkml:definitions>
  <inkml:trace contextRef="#ctx0" brushRef="#br0">15 43 18556,'0'0'77,"0"1"0,0-1-1,1 0 1,-1 0 0,0 0 0,0 0-1,0 1 1,0-1 0,0 0 0,1 0 0,-1 0-1,0 0 1,0 0 0,0 0 0,0 1-1,1-1 1,-1 0 0,0 0 0,0 0 0,0 0-1,1 0 1,-1 0 0,0 0 0,0 0-1,0 0 1,1 0 0,-1 0 0,0 0 0,0 0-1,0 0 1,1 0 0,-1 0 0,0 0 0,0 0-1,0 0 1,1-1 0,-1 1 0,0 0-1,0 0 1,0 0 0,1 0 0,11-5 88,-9 4 208,70-27 3214,-65 25-3421,0 1 0,1 0 0,-1 1 0,1 0 0,0 0 0,-1 1 0,10 0 0,-17 0-160,-1 0 0,1 0 1,0 0-1,0 0 0,-1 0 0,1 0 1,0 1-1,0-1 0,-1 0 0,1 0 1,0 1-1,0-1 0,-1 1 0,1-1 0,-1 0 1,1 1-1,0-1 0,-1 1 0,1 0 1,-1-1-1,1 1 0,-1-1 0,1 1 1,-1 0-1,1-1 0,-1 1 0,0 0 1,1 0-1,-1 1-8,0 0 0,0-1 0,0 1 0,0-1 1,0 1-1,-1 0 0,1-1 0,-1 1 0,1 0 0,-1-1 0,1 1 1,-2 2-1,-4 6-59,0 0 0,-1-1 0,-8 10 0,11-15 41,-60 67-309,42-50 218,2 1 0,-23 32 1,31-30 129,11-24-29,1 1 0,0-1 0,0 0 0,0 1 0,0-1 0,0 1 0,0-1 0,0 0 0,-1 1 0,1-1 0,0 1 0,0-1-1,1 1 1,-1-1 0,0 0 0,0 1 0,0-1 0,0 1 0,0-1 0,0 1 0,1-1 0,-1 0 0,0 1 0,0-1 0,0 0 0,1 1 0,-1-1 0,0 0 0,1 1 0,-1-1 0,0 0 0,1 0 0,-1 1 0,0-1 0,1 0 0,-1 0 0,1 1 0,-1-1 0,0 0 0,1 0 0,-1 0 0,1 0 0,-1 0 0,1 0 0,-1 0 0,0 0 0,1 0 0,-1 0 0,1 0 0,-1 0 0,1 0 0,-1 0 0,0 0 0,1-1 0,15-1-459,0-2 1,-1 0 0,1-1-1,-1-1 1,23-11 0,3-4-163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419"/>
    </inkml:context>
    <inkml:brush xml:id="br0">
      <inkml:brushProperty name="width" value="0.05" units="cm"/>
      <inkml:brushProperty name="height" value="0.05" units="cm"/>
    </inkml:brush>
  </inkml:definitions>
  <inkml:trace contextRef="#ctx0" brushRef="#br0">112 8 16812,'0'-1'63,"0"1"0,1 0 0,-1 0 1,0 0-1,0 0 0,0 0 0,1 0 1,-1 0-1,0-1 0,0 1 0,0 0 1,0 0-1,0 0 0,0 0 0,1-1 1,-1 1-1,0 0 0,0 0 0,0 0 1,0 0-1,0-1 0,0 1 1,0 0-1,0 0 0,0 0 0,0-1 1,0 1-1,0 0 0,0 0 0,0 0 1,0-1-1,0 1 0,0 0 0,0 0 1,0 0-1,0-1 0,0 1 0,0 0 1,0 0-1,-1 0 0,1 0 0,0-1 1,0 1-1,-10 4 1354,-14 13 921,15-7-1910,0 0 0,1 0-1,0 0 1,1 1-1,-11 20 1,15-25-417,0 1 0,0-1 0,1 1 1,-1 0-1,2 0 0,-1 0 0,1 0 0,0 0 0,0 1 0,1-1 0,1 14 1,-1-19 3,0 0 0,0 0 0,1 0 0,-1-1 0,1 1 0,-1 0 0,1 0 0,0-1 0,0 1 0,0-1 0,0 1 0,0 0 0,0-1-1,0 0 1,0 1 0,0-1 0,1 0 0,-1 1 0,1-1 0,-1 0 0,1 0 0,-1 0 0,1 0 0,0-1 0,-1 1 0,1 0 0,0-1 0,0 1 0,-1-1 0,1 1 0,0-1 0,0 0 0,0 0 0,0 0 0,-1 0 0,1 0 0,0 0 0,0-1 0,1 1 0,3-2 95,-1 1-1,1-1 0,-1 0 0,0 0 0,0 0 0,0-1 1,0 0-1,0 0 0,-1 0 0,1 0 0,7-9 0,-6 5 88,0-1-1,-1 0 0,0 0 1,0 0-1,-1-1 0,0 0 1,-1 0-1,1 0 1,2-18-1,-5 24-178,0-1 0,-1 0 0,0 0 0,0 0 0,0 0 0,0 0 0,-1 1 0,1-1 0,-1 0 0,0 0 0,-3-7 0,3 9-100,0 0 1,-1 0 0,1 0 0,-1 0-1,0 0 1,1 0 0,-1 0 0,0 1 0,0-1-1,0 1 1,0-1 0,-1 1 0,1 0-1,0 0 1,0-1 0,-1 2 0,1-1 0,-1 0-1,-4 0 1,3 0-143,-1 0 0,0 1 0,0 0 0,0 0 0,1 0 0,-1 1 0,0-1 0,0 1 0,1 0 0,-9 4 0,-3 5-581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858"/>
    </inkml:context>
    <inkml:brush xml:id="br0">
      <inkml:brushProperty name="width" value="0.05" units="cm"/>
      <inkml:brushProperty name="height" value="0.05" units="cm"/>
    </inkml:brush>
  </inkml:definitions>
  <inkml:trace contextRef="#ctx0" brushRef="#br0">2 73 21629,'-2'7'2096,"15"-7"-1336,7-3-296,16-4 1009,4-2-361,12 3-416,1-1-192,0 0-352,-1 1-224,-9 2-568,-6 3-360,-13-4-585,-7 1 1217,-17-6-280,-2 0-328</inkml:trace>
  <inkml:trace contextRef="#ctx0" brushRef="#br0" timeOffset="1.01">92 226 19684,'13'7'2185,"14"-4"-1281,5-5-344,4-5 1024,4 2-319,1 0-337,1 0-304,-6-3-816,-3 3-704,-12-4 808,-4-4-168,-4-8-104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5.528"/>
    </inkml:context>
    <inkml:brush xml:id="br0">
      <inkml:brushProperty name="width" value="0.05" units="cm"/>
      <inkml:brushProperty name="height" value="0.05" units="cm"/>
    </inkml:brush>
  </inkml:definitions>
  <inkml:trace contextRef="#ctx0" brushRef="#br0">102 67 16620,'8'-8'1098,"-1"0"1,-1 0 0,1 0-1,-1-1 1,8-17 0,-20 39-628,1 0 0,0 0 0,0 1 0,-3 21 0,8-34-470,0 0 0,0 0 0,0 0 0,0 0-1,1 1 1,-1-1 0,0 0 0,1 0 0,-1 0 0,1 0 0,-1 0 0,1 0 0,-1 0 0,1 0 0,0 0 0,0 0 0,-1 0-1,1 0 1,0-1 0,0 1 0,0 0 0,0-1 0,0 1 0,0 0 0,0-1 0,2 1 0,33 13-6,-27-11 5,1 0-54,0 0 1,-1 1-1,1 1 1,-1-1-1,0 2 1,13 9-1,-21-14 32,1 0 0,0 1 0,-1-1 0,1 1 0,-1 0 0,1-1-1,-1 1 1,0 0 0,0 0 0,0 0 0,0 0 0,0 0 0,0 0 0,-1 0 0,1 0-1,-1 0 1,1 0 0,-1 1 0,0-1 0,0 0 0,0 0 0,0 0 0,0 1-1,0-1 1,0 0 0,-1 0 0,1 0 0,-1 0 0,0 0 0,0 0 0,0 0 0,0 0-1,0 0 1,0 0 0,0 0 0,0 0 0,-3 2 0,-3 3 49,0 0 0,0 0-1,0 0 1,-1-1 0,0 0 0,0-1 0,0 0-1,-1 0 1,0-1 0,0 0 0,0 0 0,0-1-1,-12 2 1,14-3 28,1-1 0,-1 0 0,0-1 0,0 1 0,0-1 0,1-1 0,-1 1 0,-12-4 0,14 3 7,1-1 0,0 1-1,0-1 1,0 0 0,0 0-1,0 0 1,0-1-1,1 1 1,-1-1 0,1 0-1,0 0 1,0 0 0,0 0-1,-4-6 1,-4-9 17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5.932"/>
    </inkml:context>
    <inkml:brush xml:id="br0">
      <inkml:brushProperty name="width" value="0.05" units="cm"/>
      <inkml:brushProperty name="height" value="0.05" units="cm"/>
    </inkml:brush>
  </inkml:definitions>
  <inkml:trace contextRef="#ctx0" brushRef="#br0">1 52 22621,'17'-4'1880,"0"-5"-1392,6 1-216,7-1 721,0 2-305,6 1-664,0 2-448,0 4-929,-3-2 2018,-6 2-874,-3 0-143,-8-2-160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6.340"/>
    </inkml:context>
    <inkml:brush xml:id="br0">
      <inkml:brushProperty name="width" value="0.05" units="cm"/>
      <inkml:brushProperty name="height" value="0.05" units="cm"/>
    </inkml:brush>
  </inkml:definitions>
  <inkml:trace contextRef="#ctx0" brushRef="#br0">1 87 20516,'20'10'2233,"7"-9"-1521,14-1-288,4-5 1016,8 2-591,4-4-81,2-1-480,1 1-288,-11 0-544,-5-2-344,-9-1-433,-4-1 993,-5-3-296,-4-2-264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6.789"/>
    </inkml:context>
    <inkml:brush xml:id="br0">
      <inkml:brushProperty name="width" value="0.05" units="cm"/>
      <inkml:brushProperty name="height" value="0.05" units="cm"/>
    </inkml:brush>
  </inkml:definitions>
  <inkml:trace contextRef="#ctx0" brushRef="#br0">1 163 18444,'0'0'45,"0"0"0,0 0 0,-1 0 0,1 0 0,0 1 0,0-1 0,0 0 0,0 0 0,0 0 0,0 0 0,0 1 0,0-1 0,0 0 0,0 0 0,0 0 0,0 0 0,0 1 0,0-1 0,1 0 0,-1 0 0,0 0 0,0 0 0,0 1 0,0-1 0,0 0 0,0 0 0,0 0 0,0 0 0,0 0 0,1 1 0,-1-1 0,0 0 0,0 0 0,0 0 0,0 0 0,0 0 0,1 0 0,-1 0 0,0 0-1,0 0 1,0 1 0,0-1 0,1 0 0,-1 0 0,0 0 0,0 0 0,0 0 0,0 0 0,1 0 0,-1 0 0,0 0 0,0 0 0,0-1 0,1 1 0,-1 0 0,0 0 0,0 0 0,0 0 0,0 0 0,1 0 0,15-3 620,16-10 291,-1-2 1,0-2-1,33-22 1,-45 27-788,5-4-46,-14 8-83,0 1 0,0 1 0,1 0 0,-1 1 0,1 0 0,0 0 0,20-5 0,-31 10-38,1 0 1,-1 0-1,0 0 0,1 0 0,-1 0 1,1 0-1,-1 0 0,0 0 0,1 0 1,-1 0-1,0 0 0,1 0 1,-1 0-1,0 0 0,1 0 0,-1 0 1,0 1-1,1-1 0,-1 0 1,0 0-1,1 0 0,-1 0 0,0 1 1,1-1-1,-1 0 0,0 0 1,0 1-1,0-1 0,1 0 0,-1 1 1,0-1-1,0 0 0,0 1 1,1-1-1,-1 1 0,-3 15 39,-18 24-18,16-32-17,-13 21-19,11-18-92,0 0 1,0 1-1,1 0 1,1 0-1,-5 14 1,10-26 98,0 1 1,0-1-1,0 0 1,-1 1-1,1-1 1,0 1-1,0-1 1,0 1-1,0-1 1,0 1-1,0-1 1,0 1-1,0-1 1,0 1-1,0-1 1,0 1-1,0-1 1,0 1-1,0-1 1,0 1 0,1-1-1,-1 1 1,0-1-1,0 0 1,1 1-1,-1-1 1,0 1-1,1-1 1,-1 0-1,0 1 1,1-1-1,-1 0 1,0 1-1,1-1 1,-1 0-1,1 1 1,-1-1-1,0 0 1,1 0-1,-1 0 1,1 1-1,-1-1 1,1 0-1,-1 0 1,1 0-1,-1 0 1,2 0-1,26-5 112,-26 4-195,25-7-94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7.225"/>
    </inkml:context>
    <inkml:brush xml:id="br0">
      <inkml:brushProperty name="width" value="0.05" units="cm"/>
      <inkml:brushProperty name="height" value="0.05" units="cm"/>
    </inkml:brush>
  </inkml:definitions>
  <inkml:trace contextRef="#ctx0" brushRef="#br0">128 0 19540,'-12'9'401,"0"0"0,1 0-1,0 1 1,0 0 0,-13 18 0,18-21-283,1 1-1,-1 0 1,2-1 0,-1 2 0,1-1 0,1 0 0,0 1 0,0 0 0,-4 17 0,7-24-117,0-1-1,-1 1 1,1 0 0,0-1 0,0 1 0,0 0 0,0 0 0,0-1 0,1 1 0,-1 0 0,0-1 0,1 1 0,-1 0 0,1-1-1,0 1 1,-1-1 0,1 1 0,0-1 0,0 1 0,0-1 0,0 0 0,0 1 0,1-1 0,-1 0 0,0 0 0,0 0-1,1 0 1,-1 0 0,1 0 0,-1 0 0,1 0 0,-1-1 0,1 1 0,-1 0 0,1-1 0,0 1 0,-1-1 0,1 0 0,2 0-1,2 1 45,-1-1 0,1 0-1,-1 0 1,1-1-1,-1 0 1,0 0 0,1 0-1,-1-1 1,0 0 0,1 0-1,6-3 1,-3-1 165,1 0 0,-1-1 0,0 1 0,15-17 0,-21 21-148,-1 0 1,0-1-1,0 1 1,0-1-1,0 1 1,0-1 0,0 0-1,-1 0 1,0 0-1,1 0 1,-1 0-1,0 0 1,0 0-1,0 0 1,-1-1-1,1 1 1,-1 0-1,0 0 1,0-1 0,0 1-1,-1-4 1,1 5-58,-1 1 1,1 0 0,-1-1-1,1 1 1,-1 0 0,0 0-1,0 0 1,1 0 0,-1 0-1,0 0 1,0 0 0,0 0-1,0 0 1,0 0 0,0 0-1,-1 0 1,1 1 0,0-1-1,0 0 1,-2 0 0,0 0-19,0 1 1,0-1-1,0 0 0,0 1 1,-1 0-1,1 0 1,0 0-1,-6 1 0,5-1-215,-1 1-1,1 0 1,0 0-1,0 0 0,0 0 1,0 1-1,0 0 0,0 0 1,0 0-1,0 0 0,1 1 1,-1-1-1,-3 4 0,6 0-465,8-6 231,6-1-254</inkml:trace>
  <inkml:trace contextRef="#ctx0" brushRef="#br0" timeOffset="1">388 25 16612,'-39'39'2137,"28"-29"-1587,0 1 0,1 0 0,0 0 0,1 1 0,-14 23 0,22-34-508,1 0 1,-1 0 0,0 0-1,1 0 1,-1 0 0,1 0-1,-1 0 1,1 0 0,0 1 0,0-1-1,-1 0 1,1 0 0,0 0-1,0 0 1,0 0 0,0 1-1,0-1 1,0 0 0,0 0-1,1 0 1,-1 0 0,0 0-1,1 1 1,-1-1 0,1 0-1,-1 0 1,1 0 0,-1 0 0,1 0-1,0 0 1,0 0 0,-1-1-1,1 1 1,0 0 0,0 0-1,0-1 1,0 1 0,0 0-1,0-1 1,0 1 0,0-1-1,0 1 1,0-1 0,0 1-1,0-1 1,2 0 0,4 2 62,0-1 0,0 0 0,0-1 0,0 0 0,0 0 1,8-1-1,2-1 129,-1-1 0,0 0 0,0-1 1,16-7-1,-23 8-83,-1-1 0,-1 0 1,1 0-1,0 0 0,-1-1 1,0 0-1,0 0 1,-1-1-1,9-9 0,-14 14-124,0 0 0,0 0 0,-1 0 0,1 0 0,0 0 0,-1 0 0,1 0 0,0 0 0,-1 0 0,0 0 0,1-1 0,-1 1 0,0 0 0,1 0 0,-1-1 0,0 1 0,0 0 0,0 0 0,0 0 0,0-1-1,0 1 1,-1-3 0,0 3-3,0-1 0,0 1 0,0-1 0,0 1 0,0-1 0,0 1 0,-1 0 0,1-1 0,0 1 0,-1 0 0,1 0 1,-1 0-1,-2-2 0,-3 0-68,1 1 0,-1-1 1,1 1-1,-1 0 1,0 1-1,0-1 1,-7 1-1,3 0-213,3 0 31,0 0 1,0 1 0,0 0 0,0 0 0,0 1-1,0 0 1,0 1 0,0-1 0,-13 6-1,3 3-350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027"/>
    </inkml:context>
    <inkml:brush xml:id="br0">
      <inkml:brushProperty name="width" value="0.05" units="cm"/>
      <inkml:brushProperty name="height" value="0.05" units="cm"/>
    </inkml:brush>
  </inkml:definitions>
  <inkml:trace contextRef="#ctx0" brushRef="#br0">7 295 15043,'-1'4'433,"-1"0"0,1 1 0,0-1 0,1 0 0,-1 1 1,1-1-1,0 0 0,0 1 0,0-1 0,1 7 0,0-10-324,-1 0 0,0 0 0,1 0 0,-1 0 0,1 0 0,0 0 0,-1 0 0,1 0 0,0 0 0,-1 0 0,1 0 0,0-1 0,0 1 0,0 0 0,0 0 0,2 0 0,-1 0-15,0 0 0,0 0 0,1-1 0,-1 1 0,0-1 0,0 0 0,1 1 0,-1-1 0,0 0 0,1-1 0,2 1 0,6-3-9,0 1 0,-1-1 1,1-1-1,-1 0 1,0-1-1,0 0 1,0 0-1,-1-1 0,0 0 1,0-1-1,0 0 1,-1 0-1,0-1 1,0 0-1,-1 0 0,10-16 1,-16 23-88,-1 1 0,1-1-1,0 0 1,-1 0 0,1 0 0,-1 0 0,1 0 0,-1 0 0,0 0-1,1 0 1,-1 0 0,0 0 0,0 0 0,0 0 0,0 0 0,0 0-1,0 0 1,0-2 0,0 3-2,-1-1 1,1 1-1,0 0 0,-1 0 1,1-1-1,-1 1 0,1 0 1,0 0-1,-1-1 0,1 1 0,-1 0 1,1 0-1,-1 0 0,1 0 1,-1 0-1,1 0 0,-1 0 1,1 0-1,0 0 0,-1 0 0,1 0 1,-1 0-1,1 0 0,-1 0 1,1 0-1,-2 1 0,-2 0-16,0 0 0,0 1 0,0 0 1,0 0-1,0 0 0,1 0 0,-6 4 0,1 2-2,0 1 0,1-1 1,-1 1-1,2 1 0,-12 19 0,16-24 32,-1 1 0,0-1 0,1 1 0,0-1 0,1 1 0,-1 0 0,1 0 0,0 0 0,0 0 0,1 0 0,0 0 0,1 11-1,-1-14 2,1-1 0,0 1-1,-1-1 1,1 1 0,0-1-1,1 0 1,-1 1 0,0-1-1,1 0 1,-1 0 0,1 0-1,0 0 1,-1 0 0,1-1-1,0 1 1,0 0 0,3 1-1,-1-1 10,0 0 0,0 0-1,0 0 1,1-1 0,-1 0 0,1 0-1,-1 0 1,10 1 0,-2-2 18,0 0 0,1-1-1,-1 0 1,1-1 0,-1 0 0,13-5 0,-7 1-1,0-1-1,0-1 0,-1 0 1,0-2-1,0 0 0,19-15 1,-26 17-39,0-1 1,-1 1 0,0-2 0,0 1 0,-1-1 0,0-1-1,-1 1 1,0-1 0,-1 0 0,7-15 0,-11 13-73,-5 10-49,2 3 112,0 1-1,0-1 1,0 1 0,0-1-1,0 1 1,0 0 0,0 0-1,0-1 1,1 1 0,-1 0-1,0 0 1,0 0 0,1 0-1,-2 1 1,-2 5-8,-1 1-1,1 0 1,1-1 0,-5 12-1,7-17 20,1 1 0,-1-1 0,0 0 0,1 1 0,-1-1-1,1 0 1,0 1 0,-1-1 0,1 0 0,1 1 0,-1-1-1,0 0 1,0 1 0,1-1 0,-1 0 0,1 1 0,0-1-1,0 0 1,0 0 0,2 4 0,-2-5 6,1 0 0,0 1 0,0-1 0,-1 0 0,1 0 1,0-1-1,0 1 0,0 0 0,0-1 0,0 1 0,0-1 0,0 1 0,0-1 1,0 0-1,0 0 0,0 0 0,0 0 0,0 0 0,0-1 0,0 1 0,0-1 0,0 1 1,2-2-1,7-1 13,-1 0 0,-1-1 1,11-6-1,-3 0-2,0 0 0,-1-2 0,0 0 0,-1 0 0,0-1 0,-1-1 0,17-22 0,-12 11-63,-1-1-1,-1 0 1,24-53 0,-38 71-1,1 1 0,-1-1 1,-1 1-1,0-1 0,2-10 1,-4 17 41,0 1 1,0 0 0,1-1 0,-1 1-1,0 0 1,0 0 0,0-1 0,0 1 0,0 0-1,0 0 1,0-1 0,-1 1 0,1 0 0,0 0-1,0-1 1,0 1 0,0 0 0,0 0 0,0-1-1,0 1 1,0 0 0,-1 0 0,1-1 0,0 1-1,0 0 1,0 0 0,-1 0 0,1-1 0,0 1-1,0 0 1,0 0 0,-1 0 0,1 0 0,0 0-1,0 0 1,-1-1 0,1 1 0,-11 6-131,4 4 102,0-1 0,1 1 0,0 0 1,0 1-1,-4 11 0,-20 59 22,25-65 24,1 0 1,0 1-1,1-1 0,1 1 1,1 0-1,0 27 1,2-37-9,0 1 1,0 0-1,0-1 0,1 1 1,1-1-1,-1 1 1,1-1-1,0 0 1,1 0-1,-1 0 1,1 0-1,1-1 1,-1 0-1,1 0 1,0 0-1,9 7 0,10 2 133,-23-15-133,-1 0-1,0 0 1,1 0 0,-1 1-1,0-1 1,1 0 0,-1 0 0,0 0-1,1 0 1,-1 0 0,0 0-1,1 0 1,-1 0 0,0 0 0,1 0-1,-1 0 1,0-1 0,1 1-1,-1 0 1,0 0 0,1 0 0,-1 0-1,0 0 1,1-1 0,-1 1-1,0 0 1,1-1-3,-1 0-1,0 1 0,0-1 1,0 0-1,0 1 1,0-1-1,0 0 1,0 0-1,0 1 1,0-1-1,0 0 0,0 0 1,0 1-1,0-1 1,-1 0-1,1 1 1,0-1-1,-1 0 1,-6-13-156,0 1 0,-1 0 1,-1 0-1,0 1 0,0 0 1,-14-12-1,8 7 16,-21-29 1,36 45 156,-1 1-1,1 0 1,0-1 0,-1 1 0,1-1 0,0 1 0,-1-1 0,1 0 0,0 1 0,0-1 0,0 1 0,-1-1 0,1 1 0,0-1 0,0 0 0,0 1 0,0-1-1,0 1 1,0-1 0,0 0 0,0 1 0,1-1 0,-1 1 0,0-1 0,0 1 0,0-1 0,0 0 0,1 0 0,0 1 4,0-1 1,0 0-1,0 0 1,0 1-1,0-1 1,0 1-1,0-1 1,0 1-1,0 0 1,0-1-1,0 1 1,0 0-1,0-1 1,2 1 0,7 0 91,1-1 0,18 3 1,-19-1-50,33 1 35,-12 0-455,0-1 0,59-6 0,-61-2-308,-28 6 642,0 1-1,0 0 1,0 0-1,0-1 1,0 1-1,0-1 0,-1 1 1,1-1-1,0 1 1,0-1-1,-1 1 1,1-1-1,0 0 1,-1 0-1,1 1 1,0-1-1,-1 0 1,1 0-1,-1 1 1,1-1-1,-1 0 1,0 0-1,1 0 0,-1 0 1,0 0-1,0 0 1,0 0-1,1 0 1,-1-1-1,-10-18-461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7.829"/>
    </inkml:context>
    <inkml:brush xml:id="br0">
      <inkml:brushProperty name="width" value="0.05" units="cm"/>
      <inkml:brushProperty name="height" value="0.05" units="cm"/>
    </inkml:brush>
  </inkml:definitions>
  <inkml:trace contextRef="#ctx0" brushRef="#br0">1 21 17708,'12'10'2152,"7"-8"-1072,5-4-383,11-4 1415,1-1-632,11 1-471,0 2-105,3 0-600,-7 1-256,-4 3-872,-7 6-465,-14 1 1017,-3 4-224,-14-5-160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8.247"/>
    </inkml:context>
    <inkml:brush xml:id="br0">
      <inkml:brushProperty name="width" value="0.05" units="cm"/>
      <inkml:brushProperty name="height" value="0.05" units="cm"/>
    </inkml:brush>
  </inkml:definitions>
  <inkml:trace contextRef="#ctx0" brushRef="#br0">0 72 15011,'14'15'1729,"14"-8"-841,3-6-272,9-2 1048,5-5-455,4-1-265,-2-3-392,-4-1-1816,-5-2 1400,-6-9-288,-3-2-217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8.671"/>
    </inkml:context>
    <inkml:brush xml:id="br0">
      <inkml:brushProperty name="width" value="0.05" units="cm"/>
      <inkml:brushProperty name="height" value="0.05" units="cm"/>
    </inkml:brush>
  </inkml:definitions>
  <inkml:trace contextRef="#ctx0" brushRef="#br0">148 36 20388,'-4'4'290,"1"-1"0,-1 1 0,1 0-1,0 0 1,1 0 0,-1 1 0,0-1 0,1 1-1,0 0 1,0-1 0,1 1 0,-1 0 0,1 0-1,-1 9 1,2-11-341,-1 0-1,1 0 0,0 0 1,0 0-1,0 0 1,0 0-1,0 0 1,1 0-1,-1 0 0,1 0 1,0-1-1,0 1 1,0 0-1,0 0 1,0-1-1,1 1 0,-1 0 1,1-1-1,0 1 1,0-1-1,0 0 1,0 0-1,0 0 0,0 0 1,5 3-1,3-1-115,0 0 0,0 0 0,1-2 0,0 1 0,-1-1 0,17 1 0,33 7 83,-55-9 108,0 1-1,0 0 0,0 0 0,-1 0 1,1 0-1,-1 1 0,1 0 1,-1 0-1,5 5 0,-6-6-10,-1 0 1,0 0-1,-1 1 1,1-1-1,0 1 0,-1 0 1,1 0-1,-1-1 0,0 1 1,0 0-1,0 0 0,0 0 1,-1 0-1,1 0 0,-1 0 1,1 0-1,-1 0 0,0 0 1,-1 0-1,1 0 0,0 1 1,-1-1-1,0 0 0,1 0 1,-1-1-1,0 1 0,-1 0 1,-1 4-1,-3 5 40,-1-1 1,0 0-1,-1-1 0,0 1 1,-12 11-1,9-10 47,-1-1 1,0-1-1,0 0 1,-1-1-1,-1 0 0,-19 10 1,28-16-108,1-1 1,-1 0 0,0 0-1,0-1 1,0 1-1,0-1 1,0 0-1,0 0 1,0-1-1,0 0 1,0 0-1,0 0 1,-1 0 0,1-1-1,0 0 1,0 0-1,0 0 1,0 0-1,0-1 1,1 0-1,-1 0 1,0 0 0,-8-6-1,7 2-7,0 1 1,1-1-1,-10-11 0,-16-28-123</inkml:trace>
  <inkml:trace contextRef="#ctx0" brushRef="#br0" timeOffset="1">96 37 20444,'29'-4'2073,"4"1"-1369,3-1-320,5-2 1160,7 0-839,0 1-1106,-2-1 1434,-7 3-1049,-3 3-80,-10 0-56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9.137"/>
    </inkml:context>
    <inkml:brush xml:id="br0">
      <inkml:brushProperty name="width" value="0.05" units="cm"/>
      <inkml:brushProperty name="height" value="0.05" units="cm"/>
    </inkml:brush>
  </inkml:definitions>
  <inkml:trace contextRef="#ctx0" brushRef="#br0">312 1 18580,'-16'18'1616,"-14"15"-1192,-5 6-184,-3 11 649,-3 5-409,3 2-376,2 0-192,7-5-264,6-5-88,8-12-385,5-9 2034,11-22-1353,6-11 56,10-25 216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9.575"/>
    </inkml:context>
    <inkml:brush xml:id="br0">
      <inkml:brushProperty name="width" value="0.05" units="cm"/>
      <inkml:brushProperty name="height" value="0.05" units="cm"/>
    </inkml:brush>
  </inkml:definitions>
  <inkml:trace contextRef="#ctx0" brushRef="#br0">189 61 10626,'-6'-2'878,"-1"0"0,0 1 0,1 0 0,-1 0 0,0 1 0,0-1 0,0 1 0,0 1 0,-8 1 0,12-2-747,0 1-1,1 0 1,-1 0-1,0 0 1,1 0-1,-1 0 1,1 0-1,-1 1 1,1 0-1,0-1 1,-1 1-1,1 0 1,0 0-1,0 0 1,0 0-1,1 0 1,-1 1-1,0-1 1,1 0-1,0 1 1,-1-1-1,1 1 1,0 0-1,-1 4 1,2-6-102,-1 1 1,1-1-1,0 0 0,0 0 1,0 1-1,0-1 1,0 0-1,0 0 0,0 0 1,0 1-1,0-1 1,1 0-1,-1 0 0,1 0 1,-1 1-1,0-1 1,1 0-1,0 0 0,-1 0 1,1 0-1,0 0 1,0 0-1,-1 0 0,1 0 1,0-1-1,0 1 1,0 0-1,0 0 0,0-1 1,0 1-1,0 0 1,0-1-1,0 1 0,1-1 1,-1 0-1,0 1 1,0-1-1,0 0 0,1 0 1,-1 0-1,2 1 1,3-1 81,-1 1 1,1-1 0,-1 0 0,1 0 0,0-1 0,-1 0 0,1 0 0,5-1 0,-5-1 17,0 1 0,-1-1 0,1 0 0,0 0 0,-1-1 1,0 0-1,0 0 0,0 0 0,-1 0 0,6-7 0,-8 10-95,-1-1 0,1 0 0,-1 0 0,0 0 0,0 0 0,0 0 0,0 0 0,0 0 0,0 0 0,0 0 0,-1-1 0,1 1 0,-1 0 0,0 0 0,1-1 0,-1 1 0,0 0 0,0 0 0,0-1 0,-1 1 0,1 0 0,-1-1 0,1 1 0,-1 0 0,0 0 0,0 0 0,0 0 0,0 0 0,0 0 0,0 0 0,-2-3 0,0 3-49,1 0 1,-1-1-1,0 1 0,0 0 0,0 1 0,0-1 0,0 1 1,0-1-1,0 1 0,0 0 0,0 0 0,-1 0 1,1 0-1,0 1 0,-1-1 0,1 1 0,-1 0 1,1 0-1,-1 0 0,-2 1 0,-2 0-232,0 0-1,0 1 1,1 0 0,-1 0-1,1 0 1,0 1 0,-14 7-1,14-6-85,1 1-1,0-1 0,0 1 0,0 1 0,-9 10 0,13-13 222,-1 0 0,1 0-1,0 0 1,0 1 0,0-1 0,1 1-1,-1-1 1,1 1 0,0-1-1,0 1 1,0 0 0,0 0-1,0 6 1,8 14-686</inkml:trace>
  <inkml:trace contextRef="#ctx0" brushRef="#br0" timeOffset="1">473 493 16243,'-23'38'2228,"18"-31"-1812,0 0 1,0 1 0,1 0 0,0 0 0,0 0 0,1 0 0,0 1 0,1 0 0,-2 9 0,4-17-327,0 1 0,0 0 0,0 0 0,0 0 0,0 0 0,1 0 0,-1 0 0,1 0 1,-1 0-1,1-1 0,0 1 0,0 0 0,-1 0 0,1-1 0,1 1 0,-1 0 1,0-1-1,2 3 0,0-2-17,0 0 1,-1 0 0,1 0-1,0 0 1,0-1 0,0 1 0,1-1-1,-1 0 1,6 2 0,1-1 17,0-1 0,0 0 1,0 0-1,0-1 0,-1 0 1,14-2-1,-10-1 69,0 1 1,0-2-1,-1 0 0,1 0 1,-1-1-1,0-1 0,0 0 1,19-13-1,-27 16-73,0-1 1,1 1-1,-1-1 1,-1 0-1,1 0 0,0-1 1,-1 1-1,0-1 0,0 0 1,3-6-1,-5 8-32,0-1-1,0 0 0,0 0 1,0 0-1,-1 1 1,1-1-1,-1 0 0,0 0 1,0 0-1,-1 0 0,1 0 1,-1 1-1,0-1 1,0 0-1,0 0 0,-2-3 1,1 2-70,0 1 0,0 0 0,-1-1 0,1 1 0,-1 0 0,0 1 0,-1-1 0,1 0 0,0 1 0,-1 0 0,0 0 0,0 0 0,0 0 0,0 1 0,-1-1 0,1 1 0,0 0 0,-1 1 0,-5-2 0,-8-2-304,-1 1 0,1 1-1,-31-1 1,32 3 261,-19-1-366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41.896"/>
    </inkml:context>
    <inkml:brush xml:id="br0">
      <inkml:brushProperty name="width" value="0.05" units="cm"/>
      <inkml:brushProperty name="height" value="0.05" units="cm"/>
    </inkml:brush>
  </inkml:definitions>
  <inkml:trace contextRef="#ctx0" brushRef="#br0">1 35 19180,'0'-16'1808,"5"5"-1255,3 4-249,3 11 632,2 6-136,1 14-296,5 5-184,1 11-280,3 0-40,3 2-32,-2-1-16,-1-9-104,-3-3-72,-3-14-408,-2-2-280,-11-13 712,-4-4-160,-14-5-112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42.300"/>
    </inkml:context>
    <inkml:brush xml:id="br0">
      <inkml:brushProperty name="width" value="0.05" units="cm"/>
      <inkml:brushProperty name="height" value="0.05" units="cm"/>
    </inkml:brush>
  </inkml:definitions>
  <inkml:trace contextRef="#ctx0" brushRef="#br0">24 377 17060,'18'0'2128,"2"-1"-1312,7-10-296,3-1 857,3-7-329,1-1-104,1 0-576,-4-3-392,-8 5-752,-4 1-328,-13 5 832,-8 2-192,-11 10-265</inkml:trace>
  <inkml:trace contextRef="#ctx0" brushRef="#br0" timeOffset="1">24 409 14883,'10'0'1689,"6"-14"-841,7-2-312,7-9 744,9 1-112,-2-2-183,2 1-353,-5 2-848,-1 4-136,-17 5 304,-9-2-128,-13 0-121</inkml:trace>
  <inkml:trace contextRef="#ctx0" brushRef="#br0" timeOffset="2">168 0 17396,'0'22'1312,"0"-2"-1048,0 3-136,0 9 376,-2 5-120,1 3-160,-2 3-96,0 3-112,0-3 0,0-7-112,-1-3-152,1-9-368,2-7 1688,-2-10-1080,3-5 8,-6-2 8</inkml:trace>
  <inkml:trace contextRef="#ctx0" brushRef="#br0" timeOffset="3">0 243 15731,'3'8'1441,"8"5"-1137,7-3-144,6 3 720,7-1-632,8-1-336,4-4 120,3 0-8,3-4-72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7.887"/>
    </inkml:context>
    <inkml:brush xml:id="br0">
      <inkml:brushProperty name="width" value="0.05" units="cm"/>
      <inkml:brushProperty name="height" value="0.05" units="cm"/>
    </inkml:brush>
  </inkml:definitions>
  <inkml:trace contextRef="#ctx0" brushRef="#br0">0 1 21044,'41'55'5511,"-19"-30"-5246,1-1 1,48 40-1,-67-61-373,0 0 1,0 0-1,0 0 0,0-1 0,0 0 0,1 1 1,-1-2-1,1 1 0,-1 0 0,1-1 0,0 0 1,0 0-1,6 0 0,-7-1-14,-1 0 1,1-1-1,-1 0 0,1 0 0,-1 0 1,1 0-1,-1-1 0,0 1 0,0-1 1,0 0-1,0 0 0,0 0 0,0 0 1,0-1-1,0 1 0,-1-1 1,1 1-1,2-5 0,13-18-498,0-5-68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8.338"/>
    </inkml:context>
    <inkml:brush xml:id="br0">
      <inkml:brushProperty name="width" value="0.05" units="cm"/>
      <inkml:brushProperty name="height" value="0.05" units="cm"/>
    </inkml:brush>
  </inkml:definitions>
  <inkml:trace contextRef="#ctx0" brushRef="#br0">215 1 13835,'-4'14'3717,"-73"156"3985,44-104-6763,-26 75 0,58-139-939,-8 23-239,1 0 0,1 1 0,1-1 0,-5 53 1,12-69-1613,1-12 994,4-15 482,-4 10-13,6-14-346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8.789"/>
    </inkml:context>
    <inkml:brush xml:id="br0">
      <inkml:brushProperty name="width" value="0.05" units="cm"/>
      <inkml:brushProperty name="height" value="0.05" units="cm"/>
    </inkml:brush>
  </inkml:definitions>
  <inkml:trace contextRef="#ctx0" brushRef="#br0">217 13 20876,'21'-13'2213,"-35"41"-359,-46 63-1112,15-27-396,-67 134-1,106-186-179,11-26-69,-1 2-166,13-37-190,55-181-1131,-79 260 1438,1-1 0,1 1 0,-1 59 0,7-76-34,0 0 1,0 0-1,1 0 1,1 0 0,4 13-1,-4-19 24,0 1 0,0-2 0,0 1 0,1 0 0,0-1-1,0 1 1,1-1 0,-1 0 0,11 9 0,-7-12 268,-8-10-153,-7-12-41,-27-50 353,-65-101 0,127 181-20,-26-10-428,80 36-1052,-72-33 830,0-1 1,1 0 0,0-1 0,-1 0 0,1 0 0,12-1-1,7-1-219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417"/>
    </inkml:context>
    <inkml:brush xml:id="br0">
      <inkml:brushProperty name="width" value="0.05" units="cm"/>
      <inkml:brushProperty name="height" value="0.05" units="cm"/>
    </inkml:brush>
  </inkml:definitions>
  <inkml:trace contextRef="#ctx0" brushRef="#br0">0 42 21181,'0'4'2600,"0"-1"-1736,2-5-408,2-1 2281,2-2-2793,-2-2 1048,3-3-896,0-1-96,-1 0-136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9.581"/>
    </inkml:context>
    <inkml:brush xml:id="br0">
      <inkml:brushProperty name="width" value="0.05" units="cm"/>
      <inkml:brushProperty name="height" value="0.05" units="cm"/>
    </inkml:brush>
  </inkml:definitions>
  <inkml:trace contextRef="#ctx0" brushRef="#br0">1 22 21981,'26'0'1968,"5"-1"-1400,8-2-248,8 0 689,2-1-193,2 1-256,-2-1-264,-6 2-424,-6 1-200,-9 1-512,-7 1-233,-11 2-455,-5 1 1424,-11 1-432,-4 0-224,-10 3 48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9.987"/>
    </inkml:context>
    <inkml:brush xml:id="br0">
      <inkml:brushProperty name="width" value="0.05" units="cm"/>
      <inkml:brushProperty name="height" value="0.05" units="cm"/>
    </inkml:brush>
  </inkml:definitions>
  <inkml:trace contextRef="#ctx0" brushRef="#br0">1 0 18596,'10'13'2104,"10"-4"-1119,2 0-337,10-4 1072,6 0-360,3-3-359,-3-2-241,-3 0-896,0-2-768,-5-3 840,-3 2-208,-8-1-169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3.226"/>
    </inkml:context>
    <inkml:brush xml:id="br0">
      <inkml:brushProperty name="width" value="0.05" units="cm"/>
      <inkml:brushProperty name="height" value="0.05" units="cm"/>
    </inkml:brush>
  </inkml:definitions>
  <inkml:trace contextRef="#ctx0" brushRef="#br0">113 13 19004,'16'-13'2722,"-16"13"-2677,0 0 1,0 0-1,0 0 0,1 0 0,-1 0 1,0 0-1,0 0 0,0 0 0,0 0 1,1 0-1,-1 0 0,0 1 0,0-1 1,0 0-1,0 0 0,1 0 1,-1 0-1,0 0 0,0 0 0,0 0 1,0 1-1,0-1 0,1 0 0,-1 0 1,0 0-1,0 0 0,0 1 0,0-1 1,0 0-1,0 0 0,0 0 0,0 0 1,0 1-1,0-1 0,0 0 0,0 0 1,0 0-1,0 1 0,0-1 0,0 0 1,0 0-1,0 0 0,0 1 0,0-1 1,-7 37 1790,4-26-1914,-5 22 309,3-15-189,0-1-1,2 1 0,-3 35 1,6-51-44,0-1 1,0 1-1,1 0 1,-1-1-1,0 1 1,1-1 0,-1 1-1,1-1 1,-1 1-1,1-1 1,0 1 0,0-1-1,-1 1 1,1-1-1,0 0 1,0 0-1,0 1 1,1-1 0,-1 0-1,2 1 1,2 2-5,1-1 0,-1 0 0,1-1 0,7 3 0,-8-3 0,0 0 1,1 1 0,-1-1-1,0 1 1,7 5 0,-10-6 4,1 0 0,0 1 0,0-1 0,-1 1 1,0 0-1,1 0 0,-1 0 0,0 0 0,0 0 1,-1 1-1,1-1 0,-1 1 0,0-1 0,0 1 1,0-1-1,0 1 0,0-1 0,-1 1 1,1 0-1,-1 0 0,0-1 0,-1 1 0,1 0 1,0-1-1,-1 1 0,-1 3 0,0-1 26,0-1 0,-1 0-1,0 0 1,0 0 0,0 0-1,0 0 1,-1-1 0,1 1-1,-1-1 1,-1 0 0,1 0-1,0 0 1,-1-1 0,0 0-1,-9 5 1,5-3 26,0-1 0,1-1 1,-1 0-1,0 0 0,-1 0 0,1-1 0,-18 1 1,25-3-70,0 0 1,0 0 0,-1 0-1,1 0 1,0 0 0,0-1-1,-1 1 1,1-1 0,0 1-1,0-1 1,0 0-1,0 0 1,0 0 0,0 0-1,0 0 1,0 0 0,0-1-1,1 1 1,-1-1 0,0 1-1,1-1 1,-1 0 0,1 1-1,0-1 1,0 0 0,-1 0-1,1 0 1,0 0 0,1 0-1,-1 0 1,0 0 0,0 0-1,1-1 1,0 1 0,-1 0-1,1 0 1,0-1 0,0-3-1,1-35-237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3.677"/>
    </inkml:context>
    <inkml:brush xml:id="br0">
      <inkml:brushProperty name="width" value="0.05" units="cm"/>
      <inkml:brushProperty name="height" value="0.05" units="cm"/>
    </inkml:brush>
  </inkml:definitions>
  <inkml:trace contextRef="#ctx0" brushRef="#br0">1 7 19292,'4'0'2353,"6"2"-1529,4-2-408,4 0 1832,6 0-1439,3 0-417,5 0-1113,1-2-535,-2-1 1016,-1 1-248,-5 0-168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4.068"/>
    </inkml:context>
    <inkml:brush xml:id="br0">
      <inkml:brushProperty name="width" value="0.05" units="cm"/>
      <inkml:brushProperty name="height" value="0.05" units="cm"/>
    </inkml:brush>
  </inkml:definitions>
  <inkml:trace contextRef="#ctx0" brushRef="#br0">89 0 17700,'-22'45'1725,"6"-15"-340,-22 64-1,35-85-1317,0 0 0,1 0 1,0 0-1,1 1 0,0-1 0,0 0 1,1 1-1,0-1 0,1 1 0,0-1 1,5 18-1,-6-26-43,0 1 0,1-1 0,-1 1 0,0-1 0,1 1 0,0-1 0,-1 1 0,1-1 0,0 0 0,0 1 0,0-1 0,0 0 0,0 0 0,0 0 0,0 1 0,0-1 0,0 0 0,0 0 0,1-1 0,-1 1 0,0 0 0,1 0 0,-1-1 0,1 1 0,-1-1 0,1 1-1,-1-1 1,1 1 0,-1-1 0,1 0 0,-1 0 0,1 0 0,-1 0 0,1 0 0,0 0 0,-1 0 0,1 0 0,-1-1 0,1 1 0,-1-1 0,1 1 0,-1-1 0,2-1 0,4-1 113,-1 0-1,0-1 0,0 0 1,0 0-1,-1-1 1,0 0-1,0 0 1,6-6-1,-4 1 71,0 0 1,0 0-1,-1-1 1,-1 0-1,0 0 0,0 0 1,-1-1-1,3-12 1,-5 19-148,-1-1 1,0 1-1,0-1 1,-1 0 0,1 1-1,-1-1 1,0 0-1,-1 1 1,0-1-1,1 1 1,-2-1 0,1 1-1,-1-1 1,1 1-1,-2 0 1,1-1-1,0 1 1,-1 0 0,-4-6-1,4 9-93,0-1 0,0 1 0,0-1 0,0 1-1,-1 0 1,1 0 0,-1 0 0,1 1 0,-1-1 0,-6-1 0,9 3-23,0-1 0,0 1 0,0 0 0,0-1 1,0 1-1,0 0 0,0 0 0,0 0 0,0 0 1,0 0-1,0 0 0,0 0 0,0 0 0,0 0 1,0 0-1,0 0 0,0 1 0,0-1 0,0 1 0,0-1 1,0 0-1,0 1 0,0 0 0,0-1 0,0 1 1,0-1-1,1 1 0,-1 0 0,0 0 0,0-1 1,1 1-1,-1 0 0,1 0 0,-1 0 0,1 0 1,-1 0-1,1 0 0,-1 0 0,1 0 0,-1 2 0,1-3 38,0 0-1,0 1 0,0-1 0,0 1 0,0-1 1,0 1-1,0-1 0,0 0 0,0 1 0,0-1 1,0 1-1,1-1 0,-1 0 0,0 1 0,0-1 1,0 1-1,0-1 0,1 0 0,-1 1 0,0-1 1,0 0-1,1 1 0,-1-1 0,0 0 0,1 1 1,-1-1-1,0 0 0,1 0 0,-1 1 0,0-1 1,1 0-1,-1 0 0,1 0 0,-1 1 0,1-1 1,-1 0-1,0 0 0,1 0 0,0 0 0,20 1-557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4.492"/>
    </inkml:context>
    <inkml:brush xml:id="br0">
      <inkml:brushProperty name="width" value="0.05" units="cm"/>
      <inkml:brushProperty name="height" value="0.05" units="cm"/>
    </inkml:brush>
  </inkml:definitions>
  <inkml:trace contextRef="#ctx0" brushRef="#br0">161 0 17500,'-4'2'344,"0"1"1,0-1-1,0 1 1,0 0-1,1 0 1,-1 0-1,-5 7 1,2-3 46,-5 6-62,0 0 1,1 1-1,0 0 1,1 0-1,1 1 1,0 1-1,1-1 0,1 1 1,0 1-1,1-1 1,1 1-1,-4 22 0,9-35-304,-1-1 1,1 0-1,-1 0 0,1 0 0,0 1 0,1-1 1,-1 0-1,0 1 0,1-1 0,0 0 0,0 0 0,0 0 1,0 0-1,0 0 0,1 0 0,-1 0 0,1 0 0,0 0 1,-1-1-1,2 1 0,3 4 0,-2-5 13,-1 0 0,1 0 0,0 0-1,0 0 1,0 0 0,0-1 0,0 0 0,1 0 0,-1 0-1,0 0 1,0-1 0,1 1 0,-1-1 0,0 0-1,9-2 1,-3 1 44,0-1-1,0-1 0,-1 0 1,1 0-1,-1-1 1,0 0-1,0 0 1,0-1-1,0-1 0,-1 1 1,0-1-1,0-1 1,10-9-1,-14 12-37,0 0 0,0 0 0,-1-1 1,1 1-1,-1-1 0,0 0 0,0 0 0,-1 0 0,1 0 0,-1 0 0,0-1 1,0 1-1,-1-1 0,0 1 0,0-1 0,0 0 0,-1 0 0,1 1 1,-2-1-1,1 0 0,0 1 0,-1-1 0,0 0 0,0 1 0,-3-7 0,2 8-35,-1-1-1,1 1 0,-1-1 1,0 1-1,-1 0 0,1 0 0,0 1 1,-1-1-1,0 1 0,0-1 1,0 1-1,-1 0 0,1 1 0,-1-1 1,1 1-1,-1 0 0,0 0 1,0 0-1,0 1 0,0-1 0,0 1 1,0 1-1,-9-1 0,6 0-205,0 1-1,-1 0 0,1 0 1,0 1-1,-1 0 0,1 0 1,0 1-1,0 0 0,0 1 1,0 0-1,0 0 0,1 1 1,-15 8-1,17-8-380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5.338"/>
    </inkml:context>
    <inkml:brush xml:id="br0">
      <inkml:brushProperty name="width" value="0.05" units="cm"/>
      <inkml:brushProperty name="height" value="0.05" units="cm"/>
    </inkml:brush>
  </inkml:definitions>
  <inkml:trace contextRef="#ctx0" brushRef="#br0">0 1 20716,'0'4'1897,"9"1"-1193,4-3-264,7 6 816,3-3-223,4-3-337,4 4-144,2-1-240,2-2-80,-5-1-360,-3-2-392,-10-5 456,-10-3-72,-8-10-56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8.843"/>
    </inkml:context>
    <inkml:brush xml:id="br0">
      <inkml:brushProperty name="width" value="0.05" units="cm"/>
      <inkml:brushProperty name="height" value="0.05" units="cm"/>
    </inkml:brush>
  </inkml:definitions>
  <inkml:trace contextRef="#ctx0" brushRef="#br0">1 329 15419,'0'1'49,"0"-1"-1,0 0 0,0 0 1,0 0-1,0 0 0,-1 0 0,1 1 1,0-1-1,0 0 0,0 0 1,0 0-1,0 0 0,0 0 1,0 0-1,0 1 0,0-1 1,0 0-1,1 0 0,-1 0 1,0 0-1,0 0 0,0 1 0,0-1 1,0 0-1,0 0 0,0 0 1,0 0-1,0 0 0,0 0 1,0 0-1,1 1 0,-1-1 1,0 0-1,0 0 0,0 0 1,0 0-1,0 0 0,0 0 0,0 0 1,1 0-1,-1 0 0,0 0 1,0 0-1,0 0 0,0 0 1,0 0-1,1 0 0,-1 0 1,0 0-1,8-6 1035,8-17 27,-15 20-754,174-225 5346,-160 211-5358,0 1 1,25-20-1,-39 35-337,-1 1 0,0 0-1,0 0 1,0-1 0,1 1 0,-1 0-1,0 0 1,1-1 0,-1 1 0,0 0-1,1 0 1,-1-1 0,0 1 0,1 0-1,-1 0 1,0 0 0,1 0 0,-1 0-1,0 0 1,1 0 0,-1 0 0,0-1-1,1 1 1,-1 0 0,1 1 0,-1-1-1,0 0 1,1 0 0,-1 0 0,0 0-1,1 0 1,-1 0 0,0 0 0,1 0-1,-1 1 1,1-1 0,0 15 43,-9 22-98,8-36 51,-20 59-47,11-34-100,1-1 1,1 1-1,-5 36 0,11-61 83,1 0 0,0 0 0,0 0 0,0 0 0,0 0 0,0 0 0,0 0-1,0 0 1,0 0 0,0-1 0,0 1 0,0 0 0,1 0 0,-1 0 0,0 0 0,1 0 0,-1 0 0,0 0 0,1 0 0,-1-1-1,1 1 1,0 1 0,0-2 0,0 0 0,0 0-1,0 1 1,-1-1 0,1 0-1,0-1 1,0 1 0,-1 0-1,1 0 1,0 0 0,0 0-1,-1 0 1,1-1 0,0 1-1,-1 0 1,1-1 0,0 1-1,-1-1 1,1 1 0,0 0-1,0-2 1,8-5-469,-1-1 0,14-15-1,-19 19 510,25-26-843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9.261"/>
    </inkml:context>
    <inkml:brush xml:id="br0">
      <inkml:brushProperty name="width" value="0.05" units="cm"/>
      <inkml:brushProperty name="height" value="0.05" units="cm"/>
    </inkml:brush>
  </inkml:definitions>
  <inkml:trace contextRef="#ctx0" brushRef="#br0">23 0 18876,'-5'5'617,"3"-2"-166,0-1 0,-1 1 0,1 0 0,0 0 0,0 0 1,-2 6-1,4-8-410,-1-1 0,1 0 0,0 1 0,0-1 0,0 1 1,0-1-1,0 0 0,0 1 0,0-1 0,0 1 0,0-1 0,0 0 0,1 1 1,-1-1-1,0 0 0,0 1 0,0-1 0,0 0 0,1 1 0,-1-1 1,0 0-1,0 1 0,0-1 0,1 0 0,-1 1 0,1-1 0,16 5 398,-11-5-436,0 0 1,0 1 0,-1 0-1,1 0 1,0 1 0,-1-1-1,1 1 1,-1 1 0,0-1-1,0 1 1,0-1 0,0 1-1,0 1 1,0-1-1,-1 1 1,0 0 0,1 0-1,-1 0 1,-1 0 0,1 1-1,-1 0 1,0 0 0,0 0-1,0 0 1,-1 0-1,1 0 1,-1 1 0,0-1-1,-1 1 1,0-1 0,0 1-1,0 0 1,0 0 0,-1-1-1,0 1 1,-1 9 0,1-10 44,-1 0 1,0 1 0,0-1 0,-1 0 0,1 0 0,-1 0-1,0 0 1,-1 0 0,1 0 0,-1 0 0,0-1 0,0 1 0,0-1-1,-6 6 1,7-9-35,1 1 0,-1-1 0,0 0 0,1 0 0,-1 0 0,0 0 0,0 0 1,0 0-1,0 0 0,0 0 0,0-1 0,0 1 0,0-1 0,0 0 0,0 1 0,-3-1 0,2-1-79,1 1 1,-1-1-1,1 0 1,-1 1 0,1-1-1,-1 0 1,1 0-1,0-1 1,-1 1-1,1-1 1,0 1 0,0-1-1,0 1 1,0-1-1,0 0 1,-1-3 0,-1 1-8,0-1 1,1 0 0,0 0 0,0 0 0,0 0-1,0-1 1,-2-9 0,-3-15-365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9.696"/>
    </inkml:context>
    <inkml:brush xml:id="br0">
      <inkml:brushProperty name="width" value="0.05" units="cm"/>
      <inkml:brushProperty name="height" value="0.05" units="cm"/>
    </inkml:brush>
  </inkml:definitions>
  <inkml:trace contextRef="#ctx0" brushRef="#br0">0 19 19516,'9'0'1993,"2"-2"-1289,2 2-304,6 0 1000,0 0-424,4 0-1152,1 0-456,-4 0 576,3 3-232,-4 0-144</inkml:trace>
  <inkml:trace contextRef="#ctx0" brushRef="#br0" timeOffset="1">416 0 16764,'-17'10'845,"-1"1"0,2 0 0,0 1 0,-29 28 0,39-33-699,0 0 0,0 1-1,0-1 1,1 1 0,0 0 0,0 0-1,1 1 1,0 0 0,1-1-1,-1 1 1,2 0 0,-3 15 0,4-23-114,1 1-1,0-1 1,-1 0 0,1 0 0,0 0 0,0 0 0,0 1 0,0-1 0,0 0 0,0 0 0,0 0 0,1 0 0,-1 1 0,0-1 0,1 0 0,-1 0 0,0 0 0,1 0 0,0 0 0,-1 0 0,1 0 0,0 0 0,-1 0 0,1 0 0,0 0 0,0-1 0,0 1-1,-1 0 1,1 0 0,0-1 0,0 1 0,0 0 0,0-1 0,1 1 0,-1-1 0,0 0 0,0 1 0,0-1 0,0 0 0,0 0 0,1 0 0,-1 1 0,0-1 0,0 0 0,0-1 0,0 1 0,1 0 0,-1 0 0,2-1 0,4 0 123,0-1 0,0 0 1,0-1-1,0 0 1,0 0-1,10-6 0,8-7 540,34-29-1,-50 37-533,0 0-1,0-1 0,-1 0 0,-1 0 0,1 0 0,8-16 0,-15 22-117,1 0 0,-1 0 0,0 0-1,0 0 1,0 0 0,0 0 0,-1-1 0,1-3-1,-1 6-20,0-1-1,0 1 1,0 0-1,0 0 1,-1-1-1,1 1 1,0 0-1,-1 0 0,1-1 1,-1 1-1,1 0 1,-1 0-1,1 0 1,-1 0-1,0 0 1,0-1-1,-2 0-17,1 0 0,-1 1 0,0-1 0,0 1 0,1-1 0,-1 1 0,0 0 0,0 0 0,0 0 0,0 1 0,0-1 0,0 1 0,0-1 0,0 1 0,-6 1 0,1-1-366,1 0 0,-1 1 1,1 1-1,0-1 0,-1 1 1,1 0-1,0 1 0,-9 4 0,15-7 338,1 0 0,0 0 0,0 0-1,-1 0 1,1 0 0,0 0 0,0 0-1,0 0 1,-1 0 0,1 1 0,0-1-1,0 0 1,-1 0 0,1 0 0,0 0-1,0 0 1,0 1 0,0-1 0,-1 0-1,1 0 1,0 0 0,0 1-1,0-1 1,0 0 0,0 0 0,0 0-1,0 1 1,-1-1 0,1 0 0,0 0-1,0 1 1,0-1 0,0 0 0,0 0-1,0 1 1,0-1 0,0 0 0,0 0-1,0 1 1,0-1 0,1 0 0,-1 0-1,0 0 1,0 1 0,0-1-1,0 0 1,0 0 0,0 0 0,0 1-1,1-1 1,-1 0 0,13 2-771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2.641"/>
    </inkml:context>
    <inkml:brush xml:id="br0">
      <inkml:brushProperty name="width" value="0.05" units="cm"/>
      <inkml:brushProperty name="height" value="0.05" units="cm"/>
    </inkml:brush>
  </inkml:definitions>
  <inkml:trace contextRef="#ctx0" brushRef="#br0">1 1 18828,'4'0'1440,"2"1"-1248,-2 2-368,3-3 2169,0 0-1489,6 0-144,3 0-72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0.116"/>
    </inkml:context>
    <inkml:brush xml:id="br0">
      <inkml:brushProperty name="width" value="0.05" units="cm"/>
      <inkml:brushProperty name="height" value="0.05" units="cm"/>
    </inkml:brush>
  </inkml:definitions>
  <inkml:trace contextRef="#ctx0" brushRef="#br0">82 7 13611,'-28'27'6467,"23"-22"-6264,0 0 1,1 1 0,-1-1-1,1 1 1,0 0 0,0 0 0,1 0-1,-1 0 1,2 1 0,-1-1-1,1 1 1,0 0 0,0 0 0,0 0-1,1 0 1,0 0 0,1 0-1,0 0 1,1 13 0,-1-18-162,0 0 1,1-1-1,-1 1 1,1 0-1,-1 0 1,1 0-1,0-1 0,0 1 1,0 0-1,0-1 1,0 1-1,0 0 1,0-1-1,1 1 1,-1-1-1,0 0 1,1 0-1,-1 1 0,1-1 1,0 0-1,-1 0 1,1 0-1,0-1 1,0 1-1,-1 0 1,1-1-1,0 1 1,0-1-1,0 1 0,0-1 1,0 0-1,0 0 1,-1 0-1,1 0 1,0 0-1,0 0 1,0-1-1,0 1 1,0 0-1,0-1 0,2-1 1,5-1 209,-1 0 0,0-1 0,0 1 0,0-2 0,0 1 0,-1-1 0,13-11 0,-14 11-77,-1-1-1,1 0 1,-1-1-1,-1 0 1,1 1-1,-1-1 0,0-1 1,0 1-1,-1 0 1,3-11-1,-5 16-161,0-1 0,-1 1 0,1 0 0,-1-1 0,1 1 0,-1-1 0,0 1 0,0-1 0,0 1 0,-1-1 0,1 1 0,0-1 0,-1 1 0,0 0 0,1-1 0,-1 1 0,0 0 0,0-1 0,0 1 0,-1 0 0,1 0 0,-1 0 0,1 0 0,-1 0 0,1 0 0,-1 1 0,0-1 0,0 0 0,0 1 0,0-1 0,0 1 0,0 0 0,0 0 0,-1 0 0,1 0 0,0 0 0,-4 0 0,0-1-148,0 0 0,0 1 0,0 0-1,0 1 1,-1-1 0,-6 1 0,11 0 113,0 0 1,0 1-1,0-1 1,0 0-1,0 1 1,0-1-1,0 1 0,-1-1 1,1 1-1,1 0 1,-1 0-1,0 0 0,0 0 1,0 0-1,0 0 1,1 1-1,-1-1 0,1 1 1,-4 2-1,-2 10-350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1.197"/>
    </inkml:context>
    <inkml:brush xml:id="br0">
      <inkml:brushProperty name="width" value="0.05" units="cm"/>
      <inkml:brushProperty name="height" value="0.05" units="cm"/>
    </inkml:brush>
  </inkml:definitions>
  <inkml:trace contextRef="#ctx0" brushRef="#br0">14 55 17556,'-3'9'6994,"1"-7"-6883,1 0-1,0 0 1,0 0 0,0 0 0,0 1-1,0-1 1,0 0 0,1 0 0,-1 1-1,1-1 1,-1 0 0,1 1-1,0-1 1,0 1 0,1 3 0,-1-6-100,0 1 1,1-1 0,-1 0-1,0 0 1,1 0 0,-1 0-1,1 1 1,-1-1 0,0 0 0,1 0-1,-1 0 1,1 0 0,-1 0-1,0 0 1,1 0 0,-1 0-1,1 0 1,-1 0 0,1 0-1,-1 0 1,0 0 0,1 0-1,-1-1 1,1 1 0,-1 0 0,0 0-1,1 0 1,-1-1 0,0 1-1,1 0 1,-1 0 0,0-1-1,1 1 1,-1 0 0,0-1-1,1 1 1,-1-1 0,12-12 473,-5 3-132,9-17 520,-15 26-809,0-1 1,-1 1 0,1-1-1,-1 1 1,1-1-1,-1 0 1,0 1 0,0-1-1,0 1 1,0-1 0,0 0-1,0 1 1,0-1 0,0 1-1,0-1 1,-1-2 0,1 4-58,-1 0 0,1-1 1,0 1-1,0 0 0,0 0 1,0-1-1,0 1 1,0 0-1,-1 0 0,1-1 1,0 1-1,0 0 0,0 0 1,-1 0-1,1 0 0,0-1 1,0 1-1,0 0 1,-1 0-1,1 0 0,0 0 1,0 0-1,-1 0 0,1 0 1,0 0-1,-1-1 0,1 1 1,0 0-1,0 0 0,-1 0 1,1 0-1,0 0 1,0 1-1,-1-1 0,1 0 1,0 0-1,0 0 0,-1 0 1,1 0-1,0 0 0,-1 0 1,-10 8-180,7-5-1834,5-15 1642,4-5-117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2.593"/>
    </inkml:context>
    <inkml:brush xml:id="br0">
      <inkml:brushProperty name="width" value="0.05" units="cm"/>
      <inkml:brushProperty name="height" value="0.05" units="cm"/>
    </inkml:brush>
  </inkml:definitions>
  <inkml:trace contextRef="#ctx0" brushRef="#br0">139 0 17492,'-2'4'1664,"-26"39"2273,18-28-3771,1 2 0,0 0 0,-9 25 0,18-41-165,-1 0 0,1 0 0,0 0-1,0 0 1,-1 0 0,1 0 0,0 0 0,0 0 0,0-1-1,0 1 1,0 0 0,0 0 0,0 0 0,0 0 0,1 0-1,-1 0 1,0 0 0,0 0 0,1 0 0,-1 0 0,1-1-1,-1 1 1,1 0 0,-1 0 0,1 0 0,-1-1 0,1 1-1,0 0 1,-1-1 0,1 1 0,0 0 0,-1-1 0,1 1-1,0-1 1,0 1 0,0-1 0,0 0 0,0 1 0,1-1-1,4 2 11,0-1-1,0-1 0,0 1 0,0-1 1,8 0-1,5 0 24,-12 0-19,-1 1 0,1 0 0,-1 0 0,1 1 0,-1 0 0,0 0 0,0 0-1,1 1 1,-2 0 0,1 0 0,6 4 0,-10-5-1,1 0 1,-1 1-1,0-1 1,0 0-1,0 1 1,0-1-1,0 1 1,-1 0-1,1-1 1,-1 1-1,0 0 1,1 0-1,-1 0 0,-1 0 1,1 0-1,0 0 1,-1 1-1,1-1 1,-1 0-1,0 0 1,0 0-1,-1 0 1,1 1-1,-2 5 1,0-3 57,0 1 1,-1-1 0,0 0 0,0 0-1,-1 0 1,0 0 0,0 0 0,0-1-1,0 1 1,-1-1 0,0 0 0,0-1-1,0 1 1,-1-1 0,0 0 0,0 0-1,0-1 1,0 0 0,-11 4 0,12-5-39,0 0 0,-1 0 0,1-1 0,0 0 0,-1 0 0,1-1 0,-1 1 0,1-1 0,-1 0 0,1-1 0,-8 0 0,10 0-50,-1 0-1,0-1 0,1 1 1,0-1-1,-1 1 1,1-1-1,0 0 0,0 0 1,0 0-1,0-1 0,0 1 1,0-1-1,1 1 0,-1-1 1,1 0-1,0 0 1,-3-6-1,-6-15-110,3-2-60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2.999"/>
    </inkml:context>
    <inkml:brush xml:id="br0">
      <inkml:brushProperty name="width" value="0.05" units="cm"/>
      <inkml:brushProperty name="height" value="0.05" units="cm"/>
    </inkml:brush>
  </inkml:definitions>
  <inkml:trace contextRef="#ctx0" brushRef="#br0">1 64 20572,'26'-14'2153,"4"2"-1377,-1-1-320,8 5 1184,0-1-471,3 3-841,0 5-696,-8 1 376,1 1-128,-7 4-112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3.561"/>
    </inkml:context>
    <inkml:brush xml:id="br0">
      <inkml:brushProperty name="width" value="0.05" units="cm"/>
      <inkml:brushProperty name="height" value="0.05" units="cm"/>
    </inkml:brush>
  </inkml:definitions>
  <inkml:trace contextRef="#ctx0" brushRef="#br0">51 154 10522,'-51'10'8031,"60"-13"-7191,0 0 0,1 0 1,-1 1-1,13-1 0,75 0 770,-64 3-1234,307 3 530,214-7-1331,237-81-90,-759 81 513,73-7 14,45-7-29,-147 17-150,-1 0 1,0 0 0,0 0 0,0 0 0,0 0 0,0 0-1,0 0 1,-1-1 0,1 1 0,3-4 0,3-2-175,-3 2-88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122"/>
    </inkml:context>
    <inkml:brush xml:id="br0">
      <inkml:brushProperty name="width" value="0.05" units="cm"/>
      <inkml:brushProperty name="height" value="0.05" units="cm"/>
    </inkml:brush>
  </inkml:definitions>
  <inkml:trace contextRef="#ctx0" brushRef="#br0">5 250 16179,'-1'1'200,"1"1"0,-1-1 0,0 1 0,1-1 0,0 1 0,-1-1 0,1 1 0,0-1 0,-1 1 0,1-1 0,0 1 0,1 3 0,5-2 1199,9-7-204,32-21 738,45-32 1,-48 29-1340,166-113 918,-201 135-1500,-7 4-13,0 1-1,0-1 0,0 1 1,1 0-1,-1-1 1,0 1-1,0 0 1,1 0-1,-1 1 1,1-1-1,-1 0 1,1 1-1,-1 0 1,5-1-1,-7 1 1,1 1-1,-1-1 0,0 0 1,0 0-1,1 0 0,-1 0 1,0 1-1,0-1 0,0 0 1,0 0-1,1 1 1,-1-1-1,0 0 0,0 0 1,0 1-1,0-1 0,0 0 1,0 0-1,0 1 0,0-1 1,1 0-1,-1 0 1,0 1-1,0-1 0,0 0 1,0 1-1,-1-1 0,1 0 1,0 0-1,0 1 0,0-1 1,0 0-1,0 0 1,0 1-1,0-1 0,0 0 1,-1 0-1,1 1 0,-6 12-23,5-11 17,-4 8-30,-19 35-130,3 0-1,-24 72 1,43-113 22,1 0 0,1 0 0,-1 0 0,0-1 0,1 1 1,0 0-1,0 0 0,1 8 0,-1-11 76,0 0 1,0-1 0,1 1-1,-1 0 1,0-1-1,1 1 1,-1-1-1,0 1 1,1-1-1,-1 1 1,0 0 0,1-1-1,-1 1 1,1-1-1,-1 0 1,1 1-1,-1-1 1,1 1 0,0-1-1,-1 0 1,2 1-1,-1-1-40,1 1-1,-1-1 0,0 0 1,1 0-1,-1 0 1,1-1-1,-1 1 1,0 0-1,1 0 0,-1-1 1,0 1-1,1-1 1,-1 1-1,3-2 0,5-3-181,0-1 0,-1 0 0,1 0 0,-1-1 0,8-8 0,20-19-907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541"/>
    </inkml:context>
    <inkml:brush xml:id="br0">
      <inkml:brushProperty name="width" value="0.05" units="cm"/>
      <inkml:brushProperty name="height" value="0.05" units="cm"/>
    </inkml:brush>
  </inkml:definitions>
  <inkml:trace contextRef="#ctx0" brushRef="#br0">49 1 15947,'-13'29'5384,"-3"25"-3829,10-31-1387,1 0 0,2 1 0,-2 26 0,5-46-102,0 0-1,0 0 0,1 0 0,-1 1 0,1-1 1,0 0-1,0 0 0,1 0 0,-1 0 1,3 4-1,-3-7-26,0 1 1,0-1 0,0 1 0,0-1-1,1 0 1,-1 0 0,0 0-1,1 1 1,-1-1 0,0 0-1,1-1 1,0 1 0,-1 0 0,1 0-1,-1-1 1,1 1 0,0-1-1,-1 1 1,1-1 0,0 0 0,0 0-1,-1 1 1,1-1 0,0 0-1,3-1 1,4-1 88,-1 0 0,1 0 0,-1-1 0,0 0 0,0 0 0,0-1 0,0 0 0,0 0 0,-1-1 0,12-9 0,-9 6-4,-1-1-1,0 0 1,-1 0-1,1-1 1,-2 0-1,13-20 1,-18 28-104,-1-1 0,0 0 0,1 0 0,-1 0 0,0 0 0,-1 0 0,1 0 0,0 0 0,-1 0 0,0 0 0,0 0 0,0 0 0,0-4 0,0 5-14,-1 0-1,0 1 1,1-1-1,-1 1 1,0-1-1,1 1 1,-1-1-1,0 1 0,0-1 1,0 1-1,0 0 1,-1 0-1,1-1 1,0 1-1,-1 0 1,1 0-1,0 0 1,-1 0-1,1 1 1,-1-1-1,1 0 0,-1 0 1,0 1-1,1-1 1,-4 1-1,-1-2-73,-1 1 0,1 1 0,-1-1 0,1 1 1,-1 1-1,1-1 0,-1 1 0,1 0 0,-1 0 0,1 1 0,0 0 0,0 0 0,0 1 0,0-1 0,0 1 0,0 0 0,1 1 0,-1 0 0,1-1 0,0 2 0,0-1 0,-6 8 0,10-11-22,1-1 0,-1 1-1,0 0 1,1 0 0,-1-1-1,1 1 1,0 0-1,-1 0 1,1 0 0,-1 0-1,1 0 1,0 0 0,0 0-1,0-1 1,0 1 0,-1 0-1,1 0 1,0 0-1,0 0 1,1 0 0,-1 1-1,0-1 17,1-1-1,-1 1 0,1-1 0,-1 0 0,1 1 0,-1-1 1,1 1-1,0-1 0,-1 0 0,1 0 0,0 1 0,-1-1 0,1 0 1,-1 0-1,1 0 0,0 0 0,-1 0 0,1 0 0,0 0 1,-1 0-1,1 0 0,0 0 0,7-1-261,-1 0 0,1 0 0,-1-1 0,7-3 0,22-7-671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978"/>
    </inkml:context>
    <inkml:brush xml:id="br0">
      <inkml:brushProperty name="width" value="0.05" units="cm"/>
      <inkml:brushProperty name="height" value="0.05" units="cm"/>
    </inkml:brush>
  </inkml:definitions>
  <inkml:trace contextRef="#ctx0" brushRef="#br0">99 0 18116,'-16'16'2307,"5"-7"-1998,2 3 76,0 1-1,0-1 0,1 2 1,1-1-1,-10 25 1,15-32-343,-1 1 0,1-1 0,1 0 1,-1 1-1,1-1 0,0 1 0,0-1 0,1 1 1,0-1-1,0 1 0,1 0 0,0-1 1,0 1-1,0-1 0,5 13 0,-5-17 0,1 0 0,-1 0 0,1 0-1,-1 0 1,1 0 0,0-1 0,0 1-1,0 0 1,0-1 0,0 1 0,0-1-1,0 0 1,1 0 0,-1 1 0,0-2-1,1 1 1,-1 0 0,1 0 0,-1-1-1,1 1 1,-1-1 0,1 0-1,-1 0 1,1 0 0,0 0 0,-1 0-1,1-1 1,2 0 0,5-1 141,0 0-1,-1-1 1,1 0 0,-1 0 0,0-1-1,9-5 1,-6 2 64,0-1-1,0 0 1,-1-1-1,-1 0 1,17-17-1,-24 22-190,1 0 1,-1 0-1,1-1 1,-1 1-1,0-1 1,-1 0-1,1 1 1,-1-1-1,0 0 1,0-1-1,-1 1 1,1 0-1,-1 0 1,0-1-1,-1 1 1,1 0-1,-1-8 0,-1 9-71,0 1-1,0 0 0,0 0 0,0 0 0,-1 0 1,1 0-1,-1 1 0,0-1 0,0 0 0,0 1 0,0-1 1,0 1-1,0 0 0,-1 0 0,1 0 0,-1 0 0,0 0 1,0 0-1,1 1 0,-1-1 0,0 1 0,0 0 1,0 0-1,0 0 0,-5-1 0,-1 0-24,0 1 1,0-1-1,0 1 0,0 1 0,0 0 1,0 0-1,-16 3 0,8 2-172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5.756"/>
    </inkml:context>
    <inkml:brush xml:id="br0">
      <inkml:brushProperty name="width" value="0.05" units="cm"/>
      <inkml:brushProperty name="height" value="0.05" units="cm"/>
    </inkml:brush>
  </inkml:definitions>
  <inkml:trace contextRef="#ctx0" brushRef="#br0">3 9 19860,'-3'7'1953,"7"3"-1009,11-7-296,15-3 1136,7-2-463,12 1-369,7-2-128,5-1-184,0-2-144,-10-1-408,-3 3-200,-15 2-752,-9 2-408,-23 2 1024,-6 1-216,-26 5-192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6.168"/>
    </inkml:context>
    <inkml:brush xml:id="br0">
      <inkml:brushProperty name="width" value="0.05" units="cm"/>
      <inkml:brushProperty name="height" value="0.05" units="cm"/>
    </inkml:brush>
  </inkml:definitions>
  <inkml:trace contextRef="#ctx0" brushRef="#br0">1 0 19836,'7'5'2153,"13"-1"-1193,6-3-384,10 2 992,7-1-335,5-2-297,4 0-392,-3 0 304,1-2-640,-7-1-112,-4 1 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043"/>
    </inkml:context>
    <inkml:brush xml:id="br0">
      <inkml:brushProperty name="width" value="0.05" units="cm"/>
      <inkml:brushProperty name="height" value="0.05" units="cm"/>
    </inkml:brush>
  </inkml:definitions>
  <inkml:trace contextRef="#ctx0" brushRef="#br0">4 1 16299,'-2'14'1841,"1"-4"-1297,1-3-424,0-2 496,6-7-112,2-5 0,11-7-432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9.763"/>
    </inkml:context>
    <inkml:brush xml:id="br0">
      <inkml:brushProperty name="width" value="0.05" units="cm"/>
      <inkml:brushProperty name="height" value="0.05" units="cm"/>
    </inkml:brush>
  </inkml:definitions>
  <inkml:trace contextRef="#ctx0" brushRef="#br0">55 61 18260,'15'-12'1291,"-6"5"-658,-1 0 1,1 1 0,0 0 0,1 0-1,18-8 1,-28 14-586,0-1 0,1 1-1,-1 0 1,1 0 0,-1-1 0,1 1 0,-1 0-1,1 0 1,-1 0 0,1-1 0,-1 1 0,1 0-1,0 0 1,-1 0 0,1 0 0,-1 0 0,1 0-1,-1 0 1,1 0 0,-1 0 0,1 0 0,-1 1-1,1-1 1,-1 0 0,1 0 0,-1 0 0,1 1-1,-1-1 1,1 0 0,-1 0 0,1 1 0,-1-1-1,1 0 1,-1 1 0,0-1 0,1 1 0,-1-1-1,0 1 1,1-1 0,-1 0 0,0 1 0,0-1-1,1 1 1,-1-1 0,0 1 0,0 0 0,0-1-1,0 1 1,0-1 0,0 1 0,1-1 0,-1 1-1,-1-1 1,1 1 0,0-1 0,0 1 0,0-1-1,0 1 1,0 0 0,0-1 0,-1 1 0,1-1-1,0 1 1,-1 0 0,-17 41 417,15-37-391,-15 32 4,-14 25 11,-44 123 0,73-175-72,0 0 1,1-1-1,0 2 0,-1 19 0,3-28-9,0-1-1,0 1 1,0 0-1,0 0 0,1 0 1,-1 0-1,0 0 0,1 0 1,-1-1-1,1 1 1,0 0-1,0 0 0,0-1 1,0 1-1,0-1 1,0 1-1,0-1 0,0 1 1,0-1-1,1 1 1,-1-1-1,1 0 0,-1 0 1,1 0-1,-1 0 0,1 0 1,0 0-1,-1 0 1,1-1-1,0 1 0,0 0 1,0-1-1,2 1 1,9 0-94,0 1 0,0-2 0,0 0 0,0 0 1,0-2-1,18-3 0,-23 4-77,0-1 0,-1 0 0,1-1 0,-1 0 0,1 0-1,-1 0 1,0-1 0,0 0 0,-1-1 0,1 1 0,10-11 0,1-12-403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0.245"/>
    </inkml:context>
    <inkml:brush xml:id="br0">
      <inkml:brushProperty name="width" value="0.05" units="cm"/>
      <inkml:brushProperty name="height" value="0.05" units="cm"/>
    </inkml:brush>
  </inkml:definitions>
  <inkml:trace contextRef="#ctx0" brushRef="#br0">66 1 15659,'-10'30'2201,"0"9"-1097,-1-3-480,-1-1 2497,-1 0-1865,9-1-616,-2-2-192,8-5-456,3-3-264,5-12-504,5-4-224,5-8 368,1-3 288,2-12-264,-1-5-145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0.648"/>
    </inkml:context>
    <inkml:brush xml:id="br0">
      <inkml:brushProperty name="width" value="0.05" units="cm"/>
      <inkml:brushProperty name="height" value="0.05" units="cm"/>
    </inkml:brush>
  </inkml:definitions>
  <inkml:trace contextRef="#ctx0" brushRef="#br0">119 55 15499,'0'-1'63,"0"1"-1,0 0 1,0-1-1,-1 1 1,1 0-1,0-1 1,-1 1-1,1 0 1,0 0-1,-1-1 1,1 1-1,0 0 1,-1 0-1,1 0 1,0-1-1,-1 1 1,1 0-1,0 0 1,-1 0-1,1 0 1,-1 0-1,1 0 1,0 0-1,-1 0 1,1 0-1,-1 0 1,1 0-1,0 0 1,-1 0-1,1 0 1,-1 0-1,1 1 1,0-1-1,-1 0 1,1 0-1,0 0 1,-1 0-1,1 1 1,0-1-1,-1 0 1,0 1-1,-11 15 160,9-12 43,-9 14 86,1 1 1,0 1 0,2 0-1,0 0 1,1 1 0,1 0-1,1 0 1,1 0 0,-5 44-1,10-61-309,0 0-1,0 0 1,0 0-1,0-1 1,1 1-1,0 0 1,-1 0-1,1-1 0,1 1 1,-1 0-1,2 3 1,-2-5-5,0-1-1,0 0 1,0 0 0,0 0 0,0 0 0,0 0 0,1 0 0,-1 0 0,0 0-1,0 0 1,1 0 0,-1-1 0,0 1 0,1 0 0,-1-1 0,1 1 0,-1-1-1,1 0 1,-1 0 0,1 1 0,-1-1 0,1 0 0,-1 0 0,1 0 0,-1 0-1,1-1 1,-1 1 0,1 0 0,-1-1 0,3 0 0,5-3 184,0 1 0,0-1 1,0-1-1,-1 0 0,1 0 1,-1-1-1,-1 0 0,1 0 1,-1 0-1,0-1 0,0 0 1,-1-1-1,0 0 0,5-8 1,-5 7-51,-1 0 0,0 0 0,0-1 0,-1 0 1,0 0-1,-1 0 0,0 0 0,-1 0 0,0-1 0,0 1 1,-1-1-1,-1-19 0,0 27-157,0 0 0,-1 0 0,0 0 0,1 0 0,-1 0 0,0 0 0,0 0 0,0 0 0,-1 0 0,1 1 1,-1-1-1,0 0 0,1 1 0,-1-1 0,0 1 0,0 0 0,-1-1 0,1 1 0,0 0 0,-1 1 0,0-1 0,1 0 0,-4-1 0,3 2-72,-1 0 1,1 0-1,-1 0 0,0 0 0,1 1 0,-1-1 0,0 1 0,1 0 0,-1 0 1,0 0-1,0 1 0,1 0 0,-1-1 0,1 1 0,-1 0 0,1 1 0,-1-1 1,1 0-1,-6 4 0,6-3-211,0 0 1,0 0 0,-1 0-1,1 0 1,0 1-1,1-1 1,-1 1-1,0 0 1,1-1 0,-1 1-1,1 1 1,0-1-1,0 0 1,-1 4 0,3-6 236,-1-1 0,1 0 0,0 0 0,0 1 0,0-1 1,0 0-1,0 1 0,0-1 0,0 0 0,0 1 0,0-1 1,0 0-1,0 1 0,0-1 0,0 0 0,0 1 0,0-1 1,0 0-1,0 1 0,0-1 0,0 0 0,0 1 0,1-1 1,-1 0-1,0 0 0,0 1 0,0-1 0,1 0 0,-1 0 1,0 1-1,0-1 0,1 0 0,-1 0 0,0 1 0,0-1 1,1 0-1,-1 0 0,0 0 0,1 0 0,-1 0 0,0 0 1,1 1-1,-1-1 0,0 0 0,1 0 0,-1 0 1,0 0-1,1 0 0,-1 0 0,0 0 0,1 0 0,-1-1 1,16-2-1024</inkml:trace>
  <inkml:trace contextRef="#ctx0" brushRef="#br0" timeOffset="1">408 0 16436,'-2'6'403,"-1"0"1,1 0 0,-1 0 0,0-1 0,-1 1 0,1-1 0,-1 0 0,-5 6-1,-12 17 1054,3 0-431,-20 45-1,33-61-888,-1 1-1,2-1 0,0 1 1,1 1-1,0-1 1,-2 21-1,5-30-84,0-1 1,0 1-1,0-1 0,0 1 0,1-1 1,-1 1-1,1-1 0,0 1 0,0-1 1,0 0-1,0 1 0,1-1 0,0 0 1,-1 0-1,1 0 0,0 0 0,0 0 1,1-1-1,-1 1 0,1-1 0,-1 1 1,1-1-1,0 0 0,0 0 0,0 0 0,0 0 1,0-1-1,0 1 0,0-1 0,1 1 1,-1-1-1,0-1 0,1 1 0,6 1 1,0-2 93,0 1 1,1-2-1,-1 1 1,0-1 0,0-1-1,0 0 1,0 0-1,0-1 1,-1 0 0,14-6-1,-10 2 45,0 0 0,-1 0-1,0-1 1,0-1 0,-1 0-1,17-17 1,-24 22-143,-1-1 0,0 1 0,0-1 0,0 1 0,-1-1-1,1 0 1,-1 0 0,0 0 0,-1 0 0,1 0 0,-1-1 0,0 1 0,0 0 0,-1-1 0,0 1 0,0 0 0,0-1 0,0 1-1,-1-1 1,0 1 0,0 0 0,0 0 0,-1-1 0,0 1 0,0 0 0,0 0 0,-5-7 0,4 6-171,-1 0 0,1 1 1,-1-1-1,0 1 1,-1 0-1,0 0 0,1 0 1,-1 1-1,-1-1 0,1 1 1,-1 0-1,1 1 0,-1-1 1,0 1-1,-1 1 0,1-1 1,0 1-1,-1 0 1,1 0-1,-1 1 0,-13-2 1,-22 7-796,28 1 297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1.710"/>
    </inkml:context>
    <inkml:brush xml:id="br0">
      <inkml:brushProperty name="width" value="0.05" units="cm"/>
      <inkml:brushProperty name="height" value="0.05" units="cm"/>
    </inkml:brush>
  </inkml:definitions>
  <inkml:trace contextRef="#ctx0" brushRef="#br0">31 18 18460,'9'-17'4628,"-9"17"-4552,0 0 0,0 0 0,1 0 0,-1 0 0,0 0 0,0 1 0,0-1 0,1 0 0,-1 0 0,0 0 0,0 0 0,0 1 0,0-1 0,0 0 0,0 0 0,1 0 0,-1 1 0,0-1 0,0 0 0,0 0 0,0 0 0,0 1 0,0-1 0,0 0 0,0 0 0,0 0 0,0 1 0,0-1 0,0 0 0,0 0 0,0 1 0,0-1 0,0 0 0,0 0 0,0 0 0,0 1 0,-1-1 0,-3 43 1868,3-34-2009,-7 194 400,8-188-311,0-5-96,1 0 1,0-1-1,1 1 1,0 0-1,4 12 1,-6-22 40,0 0 1,0 0-1,0 0 1,0-1-1,0 1 1,0 0 0,0 0-1,0 0 1,0 0-1,0 0 1,0 0-1,0 0 1,0-1 0,0 1-1,0 0 1,0 0-1,0 0 1,1 0-1,-1 0 1,0 0 0,0 0-1,0 0 1,0-1-1,0 1 1,0 0-1,0 0 1,0 0 0,1 0-1,-1 0 1,0 0-1,0 0 1,0 0-1,0 0 1,0 0 0,0 0-1,0 0 1,1 0-1,-1 0 1,0 0-1,0 0 1,0 0 0,0 0-1,0 0 1,0 0-1,1 0 1,-1 0-1,0 0 1,0 0-1,0 0 1,0 0 0,0 0-1,0 1 1,0-1-1,1 0 1,-1 0-1,0 0 1,0 0 0,0 0-1,0 0 1,0 0-1,0 0 1,0 0-1,0 1 1,0-1 0,0 0-1,0 0 1,0 0-1,0 0 1,0 0-1,1 0 4,-1-1-1,0 0 1,0 1-1,1-1 0,-1 0 1,0 0-1,0 0 1,0 1-1,0-1 0,0 0 1,0 0-1,0 1 0,0-1 1,-1 0-1,1 0 1,0 1-1,-1-2 0,-24-35-786,4 16 228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095"/>
    </inkml:context>
    <inkml:brush xml:id="br0">
      <inkml:brushProperty name="width" value="0.05" units="cm"/>
      <inkml:brushProperty name="height" value="0.05" units="cm"/>
    </inkml:brush>
  </inkml:definitions>
  <inkml:trace contextRef="#ctx0" brushRef="#br0">2 55 15603,'-1'2'2121,"5"-1"-921,6 3-400,12-1 1609,5-3-737,6 0-512,8 0-183,4-4-697,-1-2-376,-4-1-969,-5-3 961,-5-7-216,-6-3-200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530"/>
    </inkml:context>
    <inkml:brush xml:id="br0">
      <inkml:brushProperty name="width" value="0.05" units="cm"/>
      <inkml:brushProperty name="height" value="0.05" units="cm"/>
    </inkml:brush>
  </inkml:definitions>
  <inkml:trace contextRef="#ctx0" brushRef="#br0">102 1 19884,'2'1'2365,"-5"8"-933,-7 16 137,7-18-829,1-4-610,-2 7 167,0 0 0,0 1 0,-3 19-1,6-28-288,1 1-1,0-1 1,-1 0-1,1 0 1,0 0-1,0 0 1,0 0-1,1 1 1,-1-1-1,1 0 1,-1 0-1,1 0 1,-1 0-1,1 0 1,0 0-1,0 0 1,0 0-1,0-1 1,1 1-1,-1 0 1,0 0-1,1-1 1,-1 1-1,1-1 1,-1 1-1,4 1 1,45 18 55,-41-17-59,0-1 1,1 1-1,-1 0 1,-1 1 0,12 7-1,-18-10-4,0 0 0,1 1-1,-1-1 1,0 0-1,0 1 1,0-1-1,-1 1 1,1 0-1,-1-1 1,1 1-1,-1 0 1,0 0-1,0 0 1,0 0-1,-1 0 1,1 0-1,-1 0 1,1 0-1,-1 0 1,0 1-1,-1 3 1,1-1-2,-1 0 0,-1 0 0,1 0 0,-1-1 0,0 1 0,0 0 0,-1-1 0,1 1 0,-1-1 0,-1 0 0,1 0 0,-1 0 0,1-1 0,-7 6 0,2-2 15,-1 0 1,0 0 0,-1-1-1,0-1 1,0 1 0,-13 5-1,21-11-29,-1 0-1,1 0 1,0 0 0,0 0-1,-1 0 1,1 0-1,0-1 1,-1 1-1,1-1 1,-1 0 0,1 1-1,-1-1 1,1 0-1,-1-1 1,1 1-1,0 0 1,-1-1 0,1 1-1,-1-1 1,1 0-1,0 0 1,-1 0-1,1 0 1,0 0 0,0 0-1,0 0 1,0-1-1,0 1 1,-3-4-1,2 0 18,-1 0 0,1 0-1,0 0 1,0-1 0,0 0-1,1 1 1,0-1 0,0 0-1,0 0 1,-1-10 0,-3-26-133</inkml:trace>
  <inkml:trace contextRef="#ctx0" brushRef="#br0" timeOffset="1">50 21 19924,'16'0'2393,"0"0"-1529,7 0-416,3 0 1392,7 0-895,0-2-329,2 1-1088,-2 1-641,-4-2 929,0 1-264,-5 1-136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995"/>
    </inkml:context>
    <inkml:brush xml:id="br0">
      <inkml:brushProperty name="width" value="0.05" units="cm"/>
      <inkml:brushProperty name="height" value="0.05" units="cm"/>
    </inkml:brush>
  </inkml:definitions>
  <inkml:trace contextRef="#ctx0" brushRef="#br0">92 0 19428,'-2'6'506,"-1"-1"-1,0 0 1,0 0-1,-8 8 1,-7 12 366,10-9-588,0 0 0,1 1 0,1 0 0,0 0 0,1 1 1,1 0-1,1 0 0,1 0 0,0 0 0,1 33 1,1-48-246,1 0 1,-1 0 0,1 0 0,-1 0 0,1 0 0,0-1-1,0 1 1,1 0 0,-1 0 0,0 0 0,1-1 0,-1 1-1,1-1 1,0 1 0,0-1 0,0 0 0,0 0 0,1 0-1,-1 0 1,0 0 0,1 0 0,3 1 0,-3-2-4,0 1-1,1-1 1,-1-1 0,1 1 0,-1 0 0,1-1 0,0 0 0,-1 0 0,1 0-1,-1 0 1,1-1 0,0 1 0,-1-1 0,1 0 0,-1 0 0,0 0 0,1 0-1,5-4 1,3-2 71,0 0 0,0-1 0,-1 0 0,0-1 0,-1-1 0,1 1 0,-2-2 0,0 1 0,9-14 0,-13 18-48,0-1 0,-1 0 0,0-1 0,0 1 0,-1-1 0,0 0 0,0 0 0,-1 0 0,0 0 1,0 0-1,-1 0 0,0-1 0,0 1 0,-1 0 0,0-1 0,-2-11 0,1 17-42,0 0 1,0 0-1,0 0 0,0 0 0,-1 0 1,1 0-1,-1 0 0,0 0 1,1 0-1,-2 1 0,1-1 0,0 1 1,0 0-1,-1 0 0,-4-4 1,2 3-23,0 0 0,1 1 1,-1 0-1,0 0 1,0 0-1,0 1 0,0-1 1,-1 1-1,-7 0 0,7 0-172,0 1-1,-1 0 0,1 0 0,0 0 0,-1 1 1,1 0-1,0 0 0,0 1 0,0 0 0,0 0 1,0 0-1,0 1 0,0 0 0,1 0 0,-1 0 1,1 1-1,-6 5 0,10-8 96,0-1 1,0 1-1,1 0 0,-1-1 1,0 1-1,1 0 0,-1 0 0,0 0 1,1 0-1,-1 0 0,1 0 1,-1 0-1,1 0 0,0 0 1,-1 0-1,1 0 0,0 0 0,0 0 1,0 0-1,0 0 0,0 0 1,0 0-1,0 0 0,0 0 1,0 0-1,0 0 0,1 0 0,-1 0 1,0 0-1,1 0 0,-1 0 1,0 0-1,1 0 0,0 0 1,-1 0-1,1-1 0,-1 1 0,1 0 1,0 0-1,0 0 0,-1-1 1,1 1-1,0-1 0,0 1 0,0 0 1,0-1-1,0 1 0,0-1 1,0 0-1,0 1 0,0-1 1,0 0-1,0 0 0,0 1 0,0-1 1,2 0-1,19 3-976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3.370"/>
    </inkml:context>
    <inkml:brush xml:id="br0">
      <inkml:brushProperty name="width" value="0.05" units="cm"/>
      <inkml:brushProperty name="height" value="0.05" units="cm"/>
    </inkml:brush>
  </inkml:definitions>
  <inkml:trace contextRef="#ctx0" brushRef="#br0">120 5 16091,'0'0'115,"-1"-1"0,0 1 0,1-1 0,-1 1-1,0-1 1,0 1 0,1 0 0,-1 0-1,0-1 1,0 1 0,0 0 0,1 0 0,-1 0-1,0 0 1,0 0 0,0 0 0,1 0-1,-1 0 1,0 0 0,0 0 0,0 1 0,1-1-1,-1 0 1,0 0 0,0 1 0,1-1-1,-2 1 1,-22 11 1558,18-8-1459,1 1 1,-1 0-1,1 0 0,-1 0 1,2 1-1,-1 0 1,0 0-1,1 0 0,1 0 1,-1 1-1,1 0 1,0 0-1,0-1 0,1 2 1,0-1-1,0 0 1,0 0-1,1 1 0,0 8 1,0-10-162,1-1 1,0 1 0,0-1-1,0 1 1,1-1-1,0 1 1,0-1 0,0 1-1,1-1 1,0 0 0,0 0-1,0 0 1,0 0 0,1 0-1,0 0 1,0 0-1,0-1 1,1 0 0,-1 0-1,1 0 1,0 0 0,0 0-1,0-1 1,1 1-1,0-1 1,5 3 0,-5-4 0,0-1 1,1 0 0,-1 0-1,1 0 1,-1 0-1,1-1 1,-1 0 0,0 0-1,1 0 1,-1-1-1,1 0 1,-1 0 0,1 0-1,-1 0 1,0-1 0,0 0-1,0 0 1,0-1-1,0 1 1,0-1 0,-1 0-1,7-6 1,-3 3 54,-1 1 0,-1-2-1,1 1 1,-1-1 0,0 0 0,0 0 0,-1 0 0,0-1 0,-1 0-1,1 0 1,-1 0 0,4-15 0,-6 16-25,0 0 0,-1 0 0,0 1 1,-1-1-1,1 0 0,-1 0 0,-1 0 0,1 0 0,-1 0 0,-2-8 1,2 12-97,0 0 1,0 0 0,-1 1-1,1-1 1,-1 0 0,1 1 0,-1-1-1,0 1 1,0-1 0,0 1-1,0 0 1,0 0 0,-1 0 0,1 0-1,-1 0 1,1 1 0,-1-1-1,0 1 1,1 0 0,-1-1 0,0 1-1,0 0 1,0 1 0,0-1-1,-3 0 1,-7 0-164,0 1 0,1 0 0,-1 1 0,0 0 1,1 1-1,-23 6 0,11-2-196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3.837"/>
    </inkml:context>
    <inkml:brush xml:id="br0">
      <inkml:brushProperty name="width" value="0.05" units="cm"/>
      <inkml:brushProperty name="height" value="0.05" units="cm"/>
    </inkml:brush>
  </inkml:definitions>
  <inkml:trace contextRef="#ctx0" brushRef="#br0">1 29 24429,'8'4'2329,"-2"-2"-1777,-5-7-304,2 4 1280,0-1-1384,0 2-504,1 0 760,1-4-496,-5-7-72,-2-1-80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4.285"/>
    </inkml:context>
    <inkml:brush xml:id="br0">
      <inkml:brushProperty name="width" value="0.05" units="cm"/>
      <inkml:brushProperty name="height" value="0.05" units="cm"/>
    </inkml:brush>
  </inkml:definitions>
  <inkml:trace contextRef="#ctx0" brushRef="#br0">148 0 18996,'-16'21'6682,"8"-12"-6289,0 0 0,1 1 0,-7 11 0,13-19-361,-3 6 22,0 1 0,1-1 0,-4 18 0,6-24-55,1-1 0,-1 1 0,1 0 0,0-1 1,0 1-1,0 0 0,0-1 0,0 1 0,0 0 0,0-1 0,1 1 0,-1 0 1,1-1-1,-1 1 0,1-1 0,-1 1 0,1 0 0,0-1 0,0 0 0,0 1 1,0-1-1,0 0 0,0 1 0,0-1 0,0 0 0,1 0 0,-1 0 0,3 2 1,3 0-7,0 0 0,1-1 1,-1 0-1,1 0 1,0-1-1,-1 0 0,1 0 1,11-1-1,-11 0 3,0 1 0,0-1 0,0 1 1,0 1-1,-1-1 0,1 1 0,12 5 0,-19-6 3,0-1 1,0 1 0,0-1-1,1 1 1,-1 0 0,0 0-1,0 0 1,0-1-1,0 1 1,0 0 0,-1 0-1,1 0 1,0 1-1,0-1 1,-1 0 0,1 0-1,0 0 1,-1 0 0,1 1-1,-1-1 1,0 0-1,1 1 1,-1 1 0,0 0-3,0-1 0,-1 1 0,1-1 0,-1 1 1,1-1-1,-1 1 0,0-1 0,0 1 1,0-1-1,0 0 0,-2 4 0,-3 2 19,0 0 1,0-1-1,0 0 0,-1 0 0,-10 8 1,10-9 23,-1 0 1,0-1-1,0 0 1,0-1 0,-1 1-1,1-2 1,-1 1 0,-18 4-1,23-7-44,0-1 0,1 0 0,-1 1 0,0-1 0,1-1 0,-1 1 0,0 0 1,0-1-1,1 0 0,-1 0 0,1 0 0,-1 0 0,1 0 0,-1-1 0,1 0 0,0 0 0,0 1 0,0-2 0,0 1 0,0 0 0,0-1 0,0 1 0,1-1 0,-1 0 0,-2-4 0,-10-16-136,3-4-45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526"/>
    </inkml:context>
    <inkml:brush xml:id="br0">
      <inkml:brushProperty name="width" value="0.05" units="cm"/>
      <inkml:brushProperty name="height" value="0.05" units="cm"/>
    </inkml:brush>
  </inkml:definitions>
  <inkml:trace contextRef="#ctx0" brushRef="#br0">13 228 16484,'-13'10'2113,"19"-14"-412,22-17 144,98-95 194,-35 29-1424,-76 77-465,-15 10-144,1 0-1,-1 0 0,0 0 1,0 0-1,0 0 0,1 0 1,-1 0-1,0 0 0,0 0 1,1 0-1,-1 0 0,0 0 1,0 1-1,0-1 0,1 0 1,-1 0-1,0 0 0,0 0 1,0 0-1,0 0 0,1 0 1,-1 0-1,0 1 0,0-1 1,0 0-1,0 0 0,0 0 1,1 0-1,-1 1 0,0-1 1,0 0-1,0 0 0,0 0 1,0 0-1,0 1 0,0-1 1,0 0-1,0 1 0,-3 30 177,3-29-192,-42 407 38,39-363-32,3-37 5,-12 110-3,10-108 13,0-1 0,-1 1-1,0-1 1,-1 1 0,0-1 0,-1 0-1,0 0 1,-10 15 0,14-24-6,0 0 0,1 0 1,-1 0-1,0 0 1,0 1-1,0-2 0,0 1 1,0 0-1,0 0 0,0 0 1,0 0-1,-1-1 0,1 1 1,0 0-1,0-1 1,-1 1-1,0-1 0,1 0-3,1 0-1,-1 0 0,0 0 0,1-1 1,-1 1-1,1 0 0,-1 0 1,1-1-1,0 1 0,-1 0 1,1-1-1,-1 1 0,1 0 1,0-1-1,-1 1 0,1-1 1,0 1-1,-1-1 0,1 1 1,0-1-1,-1 1 0,1-1 0,0 1 1,0-1-1,0 1 0,0-1 1,-1 0-1,0-6-15,0 1-1,1-1 1,0 1-1,0-1 1,1-12-1,7-29-125,3 0 0,1 1 0,21-53 0,74-131-350,-90 199 508,2 1 0,1 1 0,27-31 0,-84 102-60,32-34 42,1 1-1,0-1 0,0 1 1,1 0-1,0 0 0,0 0 1,-2 12-1,5-18 5,-1 0 0,1 0 1,0 0-1,0 1 0,0-1 0,0 0 0,0 0 1,0 0-1,0 0 0,1 0 0,-1 0 1,1 0-1,0 0 0,-1 0 0,1 0 0,0 0 1,0 0-1,0-1 0,1 1 0,-1 0 1,0-1-1,1 1 0,-1-1 0,1 1 0,-1-1 1,1 1-1,0-1 0,-1 0 0,1 0 1,0 0-1,0 0 0,0 0 0,0-1 0,0 1 1,3 0-1,2 0-108,0 0 0,0 0 0,1-1 0,-1 0 0,0 0 0,0-1 0,1 0 0,-1 0 0,0-1 0,0 0 0,0 0 0,0 0 0,-1-1 0,1 0 0,-1-1 0,1 1 0,-1-1 0,0 0 0,10-10-1,10-10-301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4.717"/>
    </inkml:context>
    <inkml:brush xml:id="br0">
      <inkml:brushProperty name="width" value="0.05" units="cm"/>
      <inkml:brushProperty name="height" value="0.05" units="cm"/>
    </inkml:brush>
  </inkml:definitions>
  <inkml:trace contextRef="#ctx0" brushRef="#br0">1 0 21133,'21'3'2376,"4"2"-1640,8-4-344,5 3 1441,5-1-1169,5 4-432,-4-2 616,-1-3-728,-17-6-96,-8-6-16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5.188"/>
    </inkml:context>
    <inkml:brush xml:id="br0">
      <inkml:brushProperty name="width" value="0.05" units="cm"/>
      <inkml:brushProperty name="height" value="0.05" units="cm"/>
    </inkml:brush>
  </inkml:definitions>
  <inkml:trace contextRef="#ctx0" brushRef="#br0">1 113 16660,'1'1'157,"0"0"1,0 0-1,0 0 1,0 0 0,0 0-1,0 0 1,0 0 0,1 0-1,-1-1 1,0 1 0,1 0-1,-1-1 1,0 1 0,1-1-1,-1 0 1,1 1 0,-1-1-1,4 0 1,-2 1 279,34 5 121,-1-1-1,1-2 0,0-2 0,58-5 0,-37 1-155,545-29 1458,-196 8-1687,-258 16-232,518-34-387,-579 33 586,-139-6-2047,38 11 1487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5.623"/>
    </inkml:context>
    <inkml:brush xml:id="br0">
      <inkml:brushProperty name="width" value="0.05" units="cm"/>
      <inkml:brushProperty name="height" value="0.05" units="cm"/>
    </inkml:brush>
  </inkml:definitions>
  <inkml:trace contextRef="#ctx0" brushRef="#br0">0 336 17364,'5'0'345,"-1"-1"-1,1 1 1,-1-1 0,1 0 0,-1 0 0,1 0-1,-1 0 1,0-1 0,0 0 0,1 0 0,-1 0-1,-1 0 1,8-6 0,5-5 697,26-26 0,-22 19-126,197-191 2823,-213 207-3706,23-19 164,-27 22-196,0 1 0,1 0 0,-1 0 0,0 0 0,0 0 0,0 0 0,0 0 0,0 0 0,0-1 0,1 1 0,-1 0 0,0 0 0,0 0 0,0 0 0,0 0 0,1 0-1,-1 0 1,0 0 0,0 0 0,0 0 0,0 0 0,1 0 0,-1 0 0,0 0 0,0 0 0,0 0 0,0 0 0,1 0 0,-1 0 0,0 0 0,0 0 0,0 1 0,0-1 0,1 0 0,-1 0-1,0 0 1,0 0 0,0 0 0,0 0 0,0 0 0,0 1 0,0-1 0,1 0 0,-1 0 0,0 0 0,-4 18-24,-47 106-116,31-82 124,2 2 1,-18 66-1,35-106-1,0 0 0,0 0 0,1-1 0,0 1 0,-1 0 0,2 7-1,-1-10-6,0-1 0,0 1 0,1 0 0,-1-1-1,0 1 1,0-1 0,1 1 0,-1 0-1,0-1 1,1 1 0,-1-1 0,1 1-1,-1-1 1,1 0 0,-1 1 0,1-1-1,-1 1 1,1-1 0,-1 0 0,1 1 0,0-1-1,-1 0 1,1 0 0,0 1 0,-1-1-1,1 0 1,-1 0 0,1 0 0,0 0-1,-1 0 1,1 0 0,0 0 0,-1 0-1,1 0 1,0 0 0,-1 0 0,1-1 0,0 1-1,-1 0 1,1 0 0,-1-1 0,1 1-1,0 0 1,-1-1 0,1 0 0,16-6-563,-1-2 1,-1 0-1,0-1 1,0-1-1,-1 0 1,16-17-1,11-8-335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6.075"/>
    </inkml:context>
    <inkml:brush xml:id="br0">
      <inkml:brushProperty name="width" value="0.05" units="cm"/>
      <inkml:brushProperty name="height" value="0.05" units="cm"/>
    </inkml:brush>
  </inkml:definitions>
  <inkml:trace contextRef="#ctx0" brushRef="#br0">143 1 17244,'-8'7'667,"-19"21"1444,-30 37 0,51-57-1955,0 0 0,1 0 0,0 0-1,0 1 1,1 0 0,0 0 0,0 0 0,1 0 0,0 1 0,-1 12 0,3-20-132,1 0 1,0 1-1,-1-1 0,1 0 1,0 0-1,0 0 1,1 0-1,-1 0 0,0 0 1,1 0-1,-1 0 1,1 0-1,0 0 0,-1 0 1,1 0-1,0 0 1,0 0-1,0 0 0,1-1 1,-1 1-1,0 0 1,1-1-1,-1 1 0,1-1 1,-1 1-1,1-1 1,0 0-1,0 0 0,-1 0 1,1 0-1,0 0 1,0 0-1,0 0 0,0-1 1,0 1-1,0-1 0,0 1 1,4-1-1,1 1 48,1-1-1,-1-1 1,0 1-1,0-1 1,0 0-1,0-1 1,0 0-1,-1 0 1,1 0-1,9-5 0,-4 1 89,-1-1-1,1-1 0,-1 1 0,0-2 0,-1 1 0,14-17 0,-18 19-77,-1 0-1,0-1 1,-1 1-1,0-1 1,0 0-1,0 0 1,-1-1 0,0 1-1,0-1 1,-1 0-1,0 0 1,1-10-1,-3 16-60,1-1-1,-1 1 0,0-1 1,0 1-1,0 0 0,0-1 1,-1 1-1,1-1 0,-1 1 1,0-1-1,1 1 1,-1 0-1,0-1 0,0 1 1,-1 0-1,1 0 0,0 0 1,-1 0-1,-1-3 0,0 3-12,0 0 0,1 0 0,-1 0 1,0 1-1,0-1 0,0 1 0,0 0 0,0-1 0,0 1 0,-1 1 0,1-1 0,-6 0 0,-2 0-61,1 1 0,-1 0 0,1 1 0,-1 0 0,1 1 0,0 0 0,-1 0 0,-9 5 0,10-3-108,0 0 0,1 0 0,-10 7 0,17-10 70,0 0 0,0 0 1,0 1-1,0-1 0,1 1 0,-1-1 0,0 1 0,1 0 1,-1-1-1,1 1 0,0 0 0,0 0 0,-1 0 0,1 0 1,0 0-1,1 0 0,-1 1 0,0-1 0,1 0 1,-1 4-1,1-5 93,0 0 1,0 0-1,0 0 0,0 0 1,0 0-1,1 0 1,-1-1-1,0 1 0,1 0 1,-1 0-1,1 0 1,-1 0-1,1-1 0,-1 1 1,1 0-1,-1 0 1,1-1-1,0 1 0,-1 0 1,1-1-1,0 1 1,0-1-1,0 1 0,-1-1 1,1 1-1,0-1 1,0 0-1,0 1 0,0-1 1,1 0-1,3 1-66,0 0 0,-1-1 0,1 1-1,0-1 1,6-1 0,29-5-263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6.492"/>
    </inkml:context>
    <inkml:brush xml:id="br0">
      <inkml:brushProperty name="width" value="0.05" units="cm"/>
      <inkml:brushProperty name="height" value="0.05" units="cm"/>
    </inkml:brush>
  </inkml:definitions>
  <inkml:trace contextRef="#ctx0" brushRef="#br0">96 1 20068,'-10'9'451,"1"1"0,1 0 1,-1 0-1,2 1 0,-1 0 0,2 1 0,-1-1 0,2 1 0,-9 23 0,11-27-335,1 1 1,0-1-1,0 0 0,1 1 0,0-1 0,0 1 1,1-1-1,0 1 0,0 0 0,1-1 1,0 1-1,1-1 0,0 0 0,0 1 1,1-1-1,4 9 0,-5-13-65,1 0-1,-1 0 1,1-1 0,0 1 0,0-1-1,0 0 1,0 0 0,0 0-1,1 0 1,-1 0 0,1-1-1,0 0 1,0 1 0,0-1 0,6 2-1,-3-2 8,0-1 0,1 1-1,-1-1 1,0 0-1,1-1 1,-1 1 0,1-2-1,12-1 1,-6 0 13,-1-1 1,1 0-1,-1-2 1,0 1-1,-1-1 1,1-1-1,-1-1 1,0 1-1,20-17 0,-26 18-34,0 0 0,-1 0 0,0-1 0,0 1 0,0-1-1,-1-1 1,0 1 0,0 0 0,0-1 0,3-11 0,-6 15-27,0-1 1,0 1-1,0-1 1,-1 1-1,1-1 1,-1 1 0,0-1-1,0 0 1,-1 1-1,1-1 1,-1 1-1,1-1 1,-1 1 0,0-1-1,-1 1 1,1 0-1,0-1 1,-1 1-1,0 0 1,0 0 0,0 0-1,0 0 1,0 0-1,-4-3 1,0 1-66,0 0-1,0 0 1,0 1 0,-1 0-1,0 0 1,0 0 0,0 1-1,0 0 1,0 0-1,-14-2 1,-7-1-719,-45-2 0,54 6 580,0 0-270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8.307"/>
    </inkml:context>
    <inkml:brush xml:id="br0">
      <inkml:brushProperty name="width" value="0.05" units="cm"/>
      <inkml:brushProperty name="height" value="0.05" units="cm"/>
    </inkml:brush>
  </inkml:definitions>
  <inkml:trace contextRef="#ctx0" brushRef="#br0">5 65 16404,'-4'2'5425,"8"-1"-3953,6-1-296,5 1-168,6-1-295,5 2-153,7-2-192,3 0-168,1-6-424,2 2-256,-3-6-673,-8-2-167,-11-1 928,-9-1-240,-14 3-304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8.741"/>
    </inkml:context>
    <inkml:brush xml:id="br0">
      <inkml:brushProperty name="width" value="0.05" units="cm"/>
      <inkml:brushProperty name="height" value="0.05" units="cm"/>
    </inkml:brush>
  </inkml:definitions>
  <inkml:trace contextRef="#ctx0" brushRef="#br0">0 18 18204,'5'7'1832,"15"-4"-1072,4-3-319,6-3 879,3 0-384,1-2-800,2-2-224,-9 2 176,-4 2-128,-10 2-224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45.462"/>
    </inkml:context>
    <inkml:brush xml:id="br0">
      <inkml:brushProperty name="width" value="0.05" units="cm"/>
      <inkml:brushProperty name="height" value="0.05" units="cm"/>
    </inkml:brush>
  </inkml:definitions>
  <inkml:trace contextRef="#ctx0" brushRef="#br0">44 327 18276,'-43'1'7152,"76"-12"-4221,47-13-2059,121-55 0,-119 40-2227,101-66 1,-128 70 895,9 0-134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46.147"/>
    </inkml:context>
    <inkml:brush xml:id="br0">
      <inkml:brushProperty name="width" value="0.05" units="cm"/>
      <inkml:brushProperty name="height" value="0.05" units="cm"/>
    </inkml:brush>
  </inkml:definitions>
  <inkml:trace contextRef="#ctx0" brushRef="#br0">8 528 17620,'-8'-1'2064,"11"-5"-1136,3-4-335,11-12 975,9-5-176,11-10-320,8-6-247,13-6-425,5-4-128,3 1-112,-1 1-160,-2 6-608,-3 4-385,-8 4 817,2 7-144,-9 7-120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52.831"/>
    </inkml:context>
    <inkml:brush xml:id="br0">
      <inkml:brushProperty name="width" value="0.05" units="cm"/>
      <inkml:brushProperty name="height" value="0.05" units="cm"/>
    </inkml:brush>
  </inkml:definitions>
  <inkml:trace contextRef="#ctx0" brushRef="#br0">4 423 15163,'-3'3'5219,"19"-14"-3106,23-17-796,233-113 870,-151 82-2056,-77 38-147,7-3-403,-1-3-1,-1-1 1,59-46-1,-94 61 157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960"/>
    </inkml:context>
    <inkml:brush xml:id="br0">
      <inkml:brushProperty name="width" value="0.05" units="cm"/>
      <inkml:brushProperty name="height" value="0.05" units="cm"/>
    </inkml:brush>
  </inkml:definitions>
  <inkml:trace contextRef="#ctx0" brushRef="#br0">25 6 15603,'-10'-6'2185,"0"6"-1361,6 9-360,4 2 2329,7 5-2697,3 3 1384,10 5-1344,4 2-48,11-3-56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53.640"/>
    </inkml:context>
    <inkml:brush xml:id="br0">
      <inkml:brushProperty name="width" value="0.05" units="cm"/>
      <inkml:brushProperty name="height" value="0.05" units="cm"/>
    </inkml:brush>
  </inkml:definitions>
  <inkml:trace contextRef="#ctx0" brushRef="#br0">1 452 15867,'0'0'108,"1"0"0,-1 1-1,1-1 1,0 0-1,-1 0 1,1 0-1,0 0 1,-1 0 0,1 0-1,0 0 1,0 0-1,-1 0 1,1 0 0,0 0-1,-1 0 1,1 0-1,-1-1 1,1 1-1,0 0 1,-1-1 0,1 1-1,0 0 1,-1-1-1,2 0 1,16-14 510,-10 7 90,151-99 2909,-103 72-3061,140-82 322,20-13-2822,-189 111 1599,-6 1-95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2.224"/>
    </inkml:context>
    <inkml:brush xml:id="br0">
      <inkml:brushProperty name="width" value="0.05" units="cm"/>
      <inkml:brushProperty name="height" value="0.05" units="cm"/>
    </inkml:brush>
  </inkml:definitions>
  <inkml:trace contextRef="#ctx0" brushRef="#br0">192 79 12259,'41'-55'3912,"-25"31"1440,-53 75 664,-12 18-5536,36-49-404,-72 127 86,71-119-162,1 1-1,1 0 0,-10 41 0,21-69 4,1 1 0,-1 0 0,0-1 0,1 1 0,0 0 0,0 0 0,-1-1 0,1 1 0,0 0 0,0 0 0,0-1 0,1 1 0,-1 0 0,0 0 0,1-1 0,-1 1 0,1 0 0,0-1 0,-1 1 0,1 0 0,0-1 0,0 1 0,0-1 0,0 1 0,0-1 0,0 0 0,1 1 0,-1-1 0,0 0 0,2 1 0,2 0 10,0 0-1,-1 0 1,1-1-1,0 0 1,0 0-1,0 0 1,0 0 0,0-1-1,8 0 1,-2 0-45,90-3 161,-86 2-679,1-1 1,-1-1-1,1 0 0,20-8 1,-33 10 359,1-1 0,-1 1 1,0-1-1,0 1 0,0-1 1,-1 0-1,1 0 0,0-1 1,-1 1-1,1 0 0,-1-1 1,0 1-1,0-1 1,3-6-1,7-11-758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2.673"/>
    </inkml:context>
    <inkml:brush xml:id="br0">
      <inkml:brushProperty name="width" value="0.05" units="cm"/>
      <inkml:brushProperty name="height" value="0.05" units="cm"/>
    </inkml:brush>
  </inkml:definitions>
  <inkml:trace contextRef="#ctx0" brushRef="#br0">196 1 16107,'-5'2'398,"1"0"0,1 1 0,-1-1 0,0 1 0,1 0 0,-1 0 0,1 0 0,0 1 0,0-1 0,0 1 0,-3 6 0,-26 50 1973,23-41-1675,-10 23 133,2 0-1,-21 78 1,7 21-2080,27-105-165,4-33 960,3-3-148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3.107"/>
    </inkml:context>
    <inkml:brush xml:id="br0">
      <inkml:brushProperty name="width" value="0.05" units="cm"/>
      <inkml:brushProperty name="height" value="0.05" units="cm"/>
    </inkml:brush>
  </inkml:definitions>
  <inkml:trace contextRef="#ctx0" brushRef="#br0">180 24 14299,'3'-3'591,"0"0"1,0 1-1,0-1 1,0 1-1,0 0 0,0 0 1,6-3-1,-8 5-446,-1 0-1,1-1 0,0 1 0,0 0 1,0 0-1,0 0 0,0 0 1,-1 0-1,1 0 0,0 0 1,0 0-1,0 1 0,0-1 1,0 0-1,-1 0 0,1 1 0,0-1 1,0 0-1,-1 1 0,1-1 1,0 1-1,0-1 0,-1 1 1,1-1-1,0 1 0,-1 0 1,1-1-1,-1 1 0,1 0 1,-1-1-1,1 1 0,-1 0 0,0 0 1,1 0-1,-1-1 0,0 1 1,1 0-1,-1 0 0,0 1 1,3 8-18,0 0 0,-1 0 1,0 0-1,-1 0 0,0 0 0,-1 0 1,0 1-1,-1-1 0,0 0 1,0 0-1,-1 0 0,0 0 1,-1 0-1,0 0 0,0-1 0,-1 1 1,-1-1-1,-8 14 0,-9 11-166,-2-2 0,-1-1 0,-39 39-1,46-51 156,10-11-116,1 0-1,0 1 1,1 0-1,0 0 1,0 0-1,-6 16 1,11-24 2,0 1-1,0 0 1,1 0 0,0 0 0,-1 0 0,1 0-1,0 0 1,0-1 0,0 1 0,0 0 0,0 0 0,0 0-1,0 0 1,1 0 0,-1 0 0,1 0 0,1 3-1,-1-3 4,1-1 0,-1 1 0,1 0 0,0-1 0,-1 1 0,1-1 0,0 0 0,0 1 0,0-1 0,0 0 0,0 0 0,1 0 0,-1-1 0,0 1 0,0 0 0,0-1 0,1 1 0,3-1 0,3 1-173,0-1 0,-1 0 0,1-1 0,-1 0-1,1 0 1,-1-1 0,1 0 0,-1-1 0,0 0-1,0 0 1,0 0 0,0-1 0,-1-1 0,1 1-1,9-9 1,5-3-344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3.544"/>
    </inkml:context>
    <inkml:brush xml:id="br0">
      <inkml:brushProperty name="width" value="0.05" units="cm"/>
      <inkml:brushProperty name="height" value="0.05" units="cm"/>
    </inkml:brush>
  </inkml:definitions>
  <inkml:trace contextRef="#ctx0" brushRef="#br0">148 81 21813,'-11'9'985,"-1"-1"-1,-21 13 1,-21 14 563,51-32-1429,-1 0 1,0 0 0,1 1 0,0-1 0,0 1 0,0 0-1,0 0 1,1 0 0,0 0 0,-3 7 0,4-9-118,1-1 1,-1 0 0,1 1 0,0-1 0,0 1 0,0-1 0,0 1 0,0-1 0,0 1 0,0-1 0,1 1 0,-1-1 0,0 0 0,1 1-1,-1-1 1,1 1 0,-1-1 0,1 0 0,0 1 0,0-1 0,0 0 0,0 0 0,-1 0 0,1 0 0,1 0 0,-1 0 0,0 0 0,0 0-1,0 0 1,3 1 0,4 3-32,1-1-1,-1 1 0,17 4 1,-10-4 17,-8-2 6,3 1-5,0 0 0,0 1 0,0 0 0,0 0 0,16 14 1,-24-18 8,-1 1 1,1-1-1,-1 1 1,1 0 0,-1-1-1,0 1 1,0 0-1,0 0 1,0 0 0,0 0-1,0 0 1,0 0-1,-1 0 1,1 1 0,-1-1-1,1 0 1,-1 0-1,0 0 1,0 1 0,0-1-1,0 0 1,0 0-1,0 0 1,-1 1 0,1-1-1,-1 0 1,0 0-1,0 0 1,1 0 0,-1 0-1,0 0 1,-1 0-1,1 0 1,0 0 0,0-1-1,-3 3 1,-1 2 29,0-1-1,0 1 1,-1-1 0,0-1 0,0 1-1,0-1 1,0 0 0,-9 4 0,10-6-59,1 0-1,0 0 1,-1 0 0,0-1-1,1 1 1,-1-1 0,0 0 0,0-1-1,0 1 1,0-1 0,1 0-1,-1 0 1,-8-1 0,12 0-65,0 1 0,0-1 0,-1 1 0,1-1-1,0 0 1,0 1 0,0-1 0,0 0 0,0 0 0,0 0 0,0 1 0,0-1 0,1 0 0,-1 0 0,0-1 0,0 1 0,1 0 0,-1 0 0,1 0-1,-1 0 1,1 0 0,-1-1 0,1-1 0,-3-32-735,3 31 746,1-33-690</inkml:trace>
  <inkml:trace contextRef="#ctx0" brushRef="#br0" timeOffset="1">84 4 18884,'5'-3'2409,"4"6"-1457,4 5-304,5 5 1456,7 0-799,3 0-297,7 0-424,4 0-136,-1-6-416,-2-1-320,-4-6-880,-9-8 1032,-1-9-176,-3-3-152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4.746"/>
    </inkml:context>
    <inkml:brush xml:id="br0">
      <inkml:brushProperty name="width" value="0.05" units="cm"/>
      <inkml:brushProperty name="height" value="0.05" units="cm"/>
    </inkml:brush>
  </inkml:definitions>
  <inkml:trace contextRef="#ctx0" brushRef="#br0">1 10 16748,'20'5'835,"0"-1"0,0 0 0,0-2 0,33 0 0,-6 0 52,195 10 436,1-10 0,311-39 0,-541 35-1315,-10 1-7,-1 0-1,1 1 0,0-1 1,0 1-1,-1-1 0,1 1 1,0 0-1,0 1 0,0-1 1,4 1-1,-6-1-5,-1 0 1,0 0-1,0 0 0,0 0 1,0 0-1,0 0 0,0 0 1,0 0-1,1 1 0,-1-1 1,0 0-1,0 0 0,0 0 1,0 0-1,0 0 0,0 0 1,0 0-1,0 0 0,0 0 1,1 0-1,-1 0 0,0 0 1,0 1-1,0-1 0,0 0 1,0 0-1,0 0 0,0 0 1,0 0-1,0 0 0,0 0 1,0 1-1,0-1 0,0 0 1,0 0-1,0 0 1,0 0-1,0 0 0,0 0 1,0 0-1,0 1 0,0-1 1,0 0-1,0 0 0,0 0 1,0 0-1,0 0 0,0 0 1,0 0-1,-1 0 0,1 1 1,0-1-1,0 0 0,0 0 1,0 0-1,0 0 0,0 0 1,-9 6-863,8-5 747,0-1 0,0 1 1,0-1-1,0 1 0,0-1 1,0 1-1,0 0 0,1-1 0,-1 1 1,0 0-1,0 0 0,1 0 0,-1 0 1,0 0-1,0 1 0,3 0-453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5.837"/>
    </inkml:context>
    <inkml:brush xml:id="br0">
      <inkml:brushProperty name="width" value="0.05" units="cm"/>
      <inkml:brushProperty name="height" value="0.05" units="cm"/>
    </inkml:brush>
  </inkml:definitions>
  <inkml:trace contextRef="#ctx0" brushRef="#br0">1 181 18260,'5'2'223,"-1"-1"0,1 1 0,0-1 1,0 0-1,0-1 0,1 1 0,-1-1 0,0 0 0,8 0 1,50-12 194,-30 5 101,171-22 548,214-4 0,209 25-913,-488 8-27,-94 1-149,208-8 161,-211 4-333,-1-2-1,1-3 1,77-23 0,-88 17-457,-31 14 642,1 0-1,-1 0 1,0-1 0,1 1 0,-1 0 0,1-1 0,-1 1 0,0 0-1,1-1 1,-1 1 0,0-1 0,1 1 0,-1 0 0,0-1-1,1 1 1,-1-1 0,0 1 0,0-1 0,0 1 0,0-1-1,1 1 1,-1-1 0,0 1 0,0-1 0,0 1 0,0-1 0,0 0-1,0 1 1,0-1 0,0 1 0,-1-1 0,1 1 0,0-1-1,0 1 1,0-1 0,0 1 0,-1-1 0,1 1 0,0 0-1,-1-1 1,1 1 0,0-1 0,-1 1 0,1 0 0,0-1 0,-1 1-1,1-1 1,-1 1 0,1 0 0,0 0 0,-1-1 0,1 1-1,-1 0 1,1 0 0,-1 0 0,1 0 0,-1-1 0,1 1-1,-2 0 1,-26-10-337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4.176"/>
    </inkml:context>
    <inkml:brush xml:id="br0">
      <inkml:brushProperty name="width" value="0.05" units="cm"/>
      <inkml:brushProperty name="height" value="0.05" units="cm"/>
    </inkml:brush>
  </inkml:definitions>
  <inkml:trace contextRef="#ctx0" brushRef="#br0">61 236 14163,'-61'24'7224,"70"-24"-6299,13-3-393,174-41 907,60-10-1135,187 5-186,-148 21-170,-275 25 34,134-11-252,-129 13 161,0 1 0,-1 2 0,1 0 0,27 6 0,-44-6 48,1 1 1,-1-1 0,11 6 0,-18-7 51,1 0 1,0-1 0,-1 1 0,1 0-1,-1 0 1,1 0 0,-1 1 0,1-1-1,-1 0 1,0 0 0,1 1 0,-1-1-1,0 1 1,0-1 0,0 1 0,0 0-1,0-1 1,-1 1 0,1 0-1,0-1 1,0 4 0,-2-5 9,1 0 1,0 1-1,0-1 1,0 1-1,0-1 1,0 1-1,-1-1 1,1 0-1,0 1 1,0-1-1,-1 1 0,1-1 1,0 0-1,-1 1 1,1-1-1,0 0 1,-1 1-1,1-1 1,-1 0-1,1 0 1,0 1-1,-1-1 0,1 0 1,-1 0-1,1 0 1,-1 0-1,1 0 1,-1 0-1,1 1 1,-1-1-1,0 0 0,-19 1 27,17-1-21,-71-1 89,-86-13-1,44 2-46,-216 3 45,243 13-79,-153 26 0,71 7-13,-32 7 82,194-43-73,-9 3 35,-33 1 0,48-5-38,-1 0 0,0 0 0,0 0-1,1-1 1,-1 1 0,0-1 0,1 0 0,-1 0-1,1 0 1,-1-1 0,1 1 0,-1-1-1,1 0 1,0 0 0,-4-2 0,7 3-8,-1 1 1,1-1-1,-1 1 1,1-1-1,-1 0 1,1 1-1,-1-1 1,1 0-1,-1 1 0,1-1 1,0 0-1,0 1 1,-1-1-1,1 0 1,0 0-1,0 1 1,0-1-1,0 0 1,0 0-1,0 1 0,0-1 1,0 0-1,0 0 1,0 0-1,0 1 1,0-1-1,0 0 1,1 0-1,-1 1 1,0-1-1,1 0 1,-1 1-1,0-1 0,1 0 1,-1 1-1,1-1 1,-1 1-1,1-1 1,-1 0-1,1 1 1,0-1-1,-1 1 1,1 0-1,0-1 0,-1 1 1,2-1-1,1-1-6,1 0 0,0 0 0,-1 0 0,1 0 0,0 1 0,9-3-1,14 2-61,1 0-1,0 2 0,-1 1 0,1 2 0,45 9 1,3 0-180,-4-5-382,0-3 0,93-5 0,-120-3 68,0-2 0,0-1-1,0-3 1,77-27 0,-62 10-217,-56 25 704,0-1 0,0 1 0,0-1 0,0 0 0,-1 0 0,1 0 0,-1-1-1,0 1 1,0-1 0,0 0 0,4-5 0,-7 8 62,0 0 0,1 0 0,-1 0 0,0 0 0,0 0 0,1 1 1,-1-1-1,0 0 0,0 0 0,0 0 0,0 0 0,0 0 0,0 0 0,-1 0 0,1 0 0,0 0 0,0 0 0,-1 0 0,1 1 1,0-1-1,-1 0 0,1 0 0,-1 0 0,1 0 0,-1 1 0,1-1 0,-1 0 0,0 1 0,1-1 0,-1 0 0,0 1 0,0-1 1,0 1-1,1-1 0,-3 0 0,-1-1-24,-1 0-1,0 0 1,1 0 0,-1 1 0,-7-2 0,-48-5 62,-1 3 0,-1 3 0,-69 6 0,92-3 28,-121 7 166,127-6-184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034"/>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7.311"/>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305"/>
    </inkml:context>
    <inkml:brush xml:id="br0">
      <inkml:brushProperty name="width" value="0.05" units="cm"/>
      <inkml:brushProperty name="height" value="0.05" units="cm"/>
    </inkml:brush>
  </inkml:definitions>
  <inkml:trace contextRef="#ctx0" brushRef="#br0">85 1 20164,'-3'3'253,"-1"0"1,1 1-1,0-1 0,0 1 0,0 0 0,1 0 0,-1 0 1,1 0-1,-3 8 0,-13 43 427,14-43-368,0 3-173,-17 70 283,19-75-391,0 1-1,1 0 1,0 0 0,1 0-1,2 19 1,-2-29-26,0 1-1,0-1 0,1 1 0,-1-1 1,1 0-1,-1 1 0,1-1 1,0 0-1,-1 0 0,1 1 1,0-1-1,0 0 0,0 0 0,0 0 1,0 0-1,0 0 0,0 0 1,0 0-1,0-1 0,0 1 1,0 0-1,1-1 0,-1 1 0,0 0 1,1-1-1,-1 0 0,0 1 1,1-1-1,-1 0 0,1 1 1,-1-1-1,0 0 0,1 0 0,-1 0 1,1-1-1,-1 1 0,0 0 1,2-1-1,7-1 9,0 0 1,0-1-1,0 0 1,10-6-1,-12 6 2,-1 0-5,0 0 0,0 0 1,1 1 0,-1-1 0,1 1-1,9-1 1,-16 3-10,0 0 1,0 0-1,0 0 1,1 0-1,-1 0 1,0 0-1,0 0 0,1 0 1,-1 1-1,0-1 1,0 0-1,0 1 0,1-1 1,-1 1-1,0 0 1,0-1-1,0 1 0,0 0 1,0-1-1,0 1 1,0 0-1,0 0 0,0 0 1,-1 0-1,1 0 1,0 0-1,-1 0 0,1 0 1,0 0-1,-1 0 1,1 0-1,-1 1 0,0-1 1,1 0-1,-1 0 1,0 1-1,0-1 1,0 0-1,0 3 0,-3 44 78,1-41-167,1 1-1,1-1 0,-1 1 0,1-1 1,1 10-1,0-16 87,-1-1 0,0 1 0,0-1 1,0 0-1,0 1 0,1-1 0,-1 1 0,0-1 0,0 0 1,1 1-1,-1-1 0,0 0 0,1 1 0,-1-1 0,0 0 1,1 0-1,-1 1 0,0-1 0,1 0 0,-1 0 0,1 0 1,-1 1-1,0-1 0,1 0 0,-1 0 0,1 0 1,-1 0-1,1 0 0,-1 0 0,1 0 0,-1 0 0,0 0 1,1 0-1,-1 0 0,1 0 0,-1 0 0,1 0 0,-1 0 1,0-1-1,1 1 0,-1 0 0,1 0 0,-1 0 0,0-1 1,1 1-1,-1 0 0,1-1 0,24-16 119,-18 13-227,22-16-44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7.740"/>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8.192"/>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8.583"/>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597"/>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98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4.59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011"/>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400"/>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842"/>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7.307"/>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699"/>
    </inkml:context>
    <inkml:brush xml:id="br0">
      <inkml:brushProperty name="width" value="0.05" units="cm"/>
      <inkml:brushProperty name="height" value="0.05" units="cm"/>
    </inkml:brush>
  </inkml:definitions>
  <inkml:trace contextRef="#ctx0" brushRef="#br0">79 58 13147,'-16'14'1577,"2"1"1,-1 0 0,-11 18-1,25-32-1484,0 0 0,0 0 0,1 0 0,-1 0 0,0 0 0,1 1 0,-1-1 0,1 0 0,-1 0-1,1 0 1,0 0 0,-1 1 0,1-1 0,0 0 0,0 1 0,0-1 0,0 0 0,0 0-1,0 1 1,0-1 0,1 2 0,0-2-44,-1 0-1,1 0 1,0-1-1,0 1 0,0 0 1,-1 0-1,1-1 1,0 1-1,0 0 1,0-1-1,0 1 1,0-1-1,0 1 1,0-1-1,0 1 1,0-1-1,1 0 0,1 1 1,4 0 8,1-1-1,-1 0 1,1 0 0,-1 0-1,13-3 1,-8 1 34,-1-1 1,0-1-1,1 0 0,-1 0 1,-1-1-1,1 0 0,-1-1 1,12-9-1,-15 11 37,-1-1 0,0-1 0,0 1 0,0-1 0,0 0 0,-1 0 0,0-1 0,-1 0 0,1 0 0,-1 0 0,-1 0 0,6-13 0,-9 19-91,1-1 0,-1 1-1,0-1 1,1 1 0,-1-1-1,0 1 1,0-1 0,0 1 0,0-1-1,0 1 1,0-1 0,-1 1-1,0-3 1,1 3-16,0 0-1,-1 1 0,1-1 1,0 1-1,-1-1 0,1 1 1,0-1-1,-1 1 0,1 0 1,-1-1-1,1 1 0,-1-1 1,1 1-1,-1 0 0,1-1 1,-1 1-1,0 0 0,1 0 1,-1 0-1,1-1 0,-1 1 1,-1 0-1,0 0 2,0 0 0,0 0 1,0 1-1,1-1 0,-1 0 0,0 1 0,0 0 0,0-1 0,0 1 1,1 0-1,-1 0 0,0 0 0,1 0 0,-1 0 0,0 0 1,1 1-1,0-1 0,-3 3 0,2-1-127,-1 0 0,1 0 0,1 0 1,-1 0-1,0 0 0,1 0 0,-1 1 0,1-1 0,0 1 1,0-1-1,1 1 0,-1 4 0,1-6 13,0-1 0,0 0-1,0 0 1,0 0 0,0 0 0,0 0 0,1 1 0,-1-1-1,1 0 1,-1 0 0,1 0 0,-1 0 0,1 0 0,-1 0-1,1 0 1,0 0 0,-1 0 0,1-1 0,0 1-1,0 0 1,0 0 0,0-1 0,0 1 0,0 0 0,0-1-1,0 1 1,0-1 0,0 1 0,0-1 0,0 0 0,0 1-1,0-1 1,1 0 0,-1 0 0,0 0 0,0 0-1,0 0 1,0 0 0,0 0 0,1 0 0,1-1 0,2 0-92,0 1 0,0-1 0,-1-1 0,1 1 0,0-1 0,0 0 0,-1 0 0,1 0 0,5-5 1,25-17-823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29.536"/>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0.924"/>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1.379"/>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1.831"/>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2.221"/>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2.692"/>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5.986"/>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7.042"/>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7.496"/>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2.286"/>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070"/>
    </inkml:context>
    <inkml:brush xml:id="br0">
      <inkml:brushProperty name="width" value="0.05" units="cm"/>
      <inkml:brushProperty name="height" value="0.05" units="cm"/>
    </inkml:brush>
  </inkml:definitions>
  <inkml:trace contextRef="#ctx0" brushRef="#br0">459 152 15787,'-99'146'5415,"81"-116"-4539,2 0-1,-26 65 1,40-89-833,0-1-1,1 1 1,-1 0-1,1-1 0,1 1 1,-1 0-1,1 0 1,0 0-1,1 8 1,-1-12-72,1 0 0,-1 0 0,1 0 0,-1-1 0,1 1 1,0 0-1,0 0 0,0-1 0,0 1 0,0-1 0,1 1 0,-1-1 0,0 1 1,1-1-1,-1 0 0,1 0 0,-1 1 0,1-1 0,-1 0 0,1-1 0,0 1 1,0 0-1,-1 0 0,1-1 0,0 1 0,0-1 0,0 1 0,0-1 1,0 0-1,0 0 0,0 0 0,2 0 0,4-1-142,1 0 0,-1-1 1,0 1-1,0-2 0,0 1 0,0-1 1,0-1-1,0 1 0,-1-1 0,0 0 1,1-1-1,7-6 0,26-15-59,-41 26 246,1-1 1,-1 1-1,1-1 1,0 1-1,-1 0 0,1-1 1,0 1-1,-1 0 0,1 0 1,0-1-1,-1 1 0,1 0 1,0 0-1,0 0 0,-1 0 1,1 0-1,0 0 0,-1 0 1,1 0-1,0 0 0,0 0 1,-1 0-1,2 1 1,2 13 769,-3-7-685,-1-6-87,0-1-1,1 1 0,-1 0 1,1-1-1,-1 1 0,1 0 1,-1-1-1,1 1 1,-1-1-1,1 1 0,0-1 1,-1 1-1,1-1 0,0 1 1,-1-1-1,1 0 0,0 1 1,0-1-1,-1 0 0,1 1 1,0-1-1,0 0 0,0 0 1,-1 0-1,3 0 0,26 2 24,-19-2-27,-4 0-7,127 14-35,-116-11 47,-1 0 0,1 1 1,-1 1-1,0 1 0,27 12 0,-32-10 221,-11-6 527,-1-3-687,-1 0-1,1 0 1,0 0 0,-1 0-1,1 0 1,0 0 0,0 0-1,0-1 1,0 1 0,0 0-1,1-1 1,-1 1 0,-1-3-1,-1-2 0,1-1-1,-1 1 0,1 0 1,0-1-1,1 0 0,0 1 1,0-1-1,0 0 0,1 0 1,0 0-1,0 1 0,1-1 1,0 0-1,0 0 0,4-11 1,-3 13-111,0 0 0,1 1 1,-1-1-1,1 1 0,0-1 1,0 1-1,1 0 1,-1 0-1,1 1 0,0-1 1,0 1-1,0 0 0,0 0 1,1 0-1,-1 0 0,1 1 1,-1 0-1,1 0 1,0 0-1,0 0 0,6 0 1,6-1-400,20-4 628,-36 7-197,0 0 1,0 0 0,0 0 0,0-1-1,-1 1 1,1 0 0,0-1-1,0 1 1,0 0 0,0-1 0,-1 1-1,1-1 1,0 1 0,-1-1-1,1 0 1,0 1 0,-1-1 0,1 0-1,-1 1 1,1-1 0,-1 0-1,1 0 1,-1 0 0,0 1-1,1-1 1,-1 0 0,0 0 0,1-1-1,-4-14-152</inkml:trace>
  <inkml:trace contextRef="#ctx0" brushRef="#br0" timeOffset="1">1 19 17988,'8'-7'1696,"12"2"-1568,10 1-1872,3 1 2368,2 3-616,-4 0-232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3.35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3.845"/>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4.278"/>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7.696"/>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9.521"/>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9.990"/>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0.390"/>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0.796"/>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2.106"/>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4.358"/>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38:36.573"/>
    </inkml:context>
    <inkml:brush xml:id="br0">
      <inkml:brushProperty name="width" value="0.05" units="cm"/>
      <inkml:brushProperty name="height" value="0.05" units="cm"/>
    </inkml:brush>
  </inkml:definitions>
  <inkml:trace contextRef="#ctx0" brushRef="#br0">21 0 13331,'-1'0'187,"0"0"0,0 0 0,0 0 1,0 0-1,0 0 0,0 1 0,0-1 0,0 0 0,-1 1 0,1-1 1,0 0-1,0 1 0,0-1 0,-1 2 0,2-2-111,0 1-1,-1-1 0,1 0 1,0 1-1,-1-1 0,1 0 1,0 1-1,0-1 0,0 1 1,-1-1-1,1 1 0,0-1 1,0 1-1,0-1 0,0 0 1,0 1-1,0-1 0,0 1 0,0-1 1,0 1-1,0-1 0,0 1 1,0 0-1,1 0 4,-1 1 0,1-1 1,0 1-1,0-1 0,-1 1 0,1-1 0,0 0 0,0 0 0,1 1 0,-1-1 1,0 0-1,0 0 0,0 0 0,1 0 0,-1 0 0,1-1 0,-1 1 0,3 1 0,9 2-3,0-1 0,1-1-1,-1 1 1,1-2 0,0 0-1,26-2 1,27 3-29,84 23 39,-105-14-17,2-3-1,78 3 1,147-26 338,-164 5-248,145 7 0,-194 7-138,553 10 52,-552-17-94,255-21-135,-308 23 160,-5 1-1,1 0 0,-1 0 1,0-1-1,1 0 0,-1 1 1,0-1-1,1 0 0,-1 0 1,0-1-1,5-2 0,-12 4-74,0-1 0,1 1 0,-1 0 0,0 0 0,0 1-1,1-1 1,-7 2 0,-73 16-1028,41-15 747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992"/>
    </inkml:context>
    <inkml:brush xml:id="br0">
      <inkml:brushProperty name="width" value="0.05" units="cm"/>
      <inkml:brushProperty name="height" value="0.05" units="cm"/>
    </inkml:brush>
  </inkml:definitions>
  <inkml:trace contextRef="#ctx0" brushRef="#br0">203 149 19724,'-2'0'161,"0"0"0,0 0 0,0 0-1,0 0 1,0 0 0,0 0 0,0 0-1,0 0 1,0 1 0,1-1 0,-1 1 0,0-1-1,0 1 1,0 0 0,0 0 0,1 0 0,-3 2-1,1-2 83,-7 5 89,0 1 1,0 0-1,1 0 1,0 1-1,0 1 1,-13 17 0,7-7-239,1 1 0,-16 29 0,25-40-98,1 1 1,-1 0-1,-4 21 0,8-29-1,0 1 1,1 0-1,0 0 0,-1 0 0,1 0 0,0 0 0,1 0 1,0 5-1,-1-7 2,1 1 0,-1-1 0,1 0 0,-1 0 0,1 1 0,0-1 0,-1 0 0,1 0 0,0 0 0,0 0 0,0 0 0,0 0 0,0 0 0,0-1 0,0 1 0,0 0-1,0 0 1,0-1 0,0 1 0,2 0 0,2 0-1,0 1 0,1-2 0,-1 1 0,0 0 0,1-1 0,-1 0 0,0-1 0,1 1 0,-1-1 0,0 0 0,1 0 0,-1-1-1,0 1 1,0-1 0,7-4 0,3-1 4,0-1-1,0-1 1,24-19 0,-8 2 88,-2-1 0,-1-2 0,43-55 1,-54 60 18,0 0 0,-2-2 0,-1 1 1,0-2-1,15-47 0,-37 100-89,-7 19-65,3 0-1,1 2 1,-7 68 0,18-109 44,-1 1-1,2 0 0,-1 0 1,1-1-1,0 1 1,3 12-1,-3-18 3,-1 1 0,1 0 0,0-1 0,-1 1 0,1-1 0,0 0 0,0 1 0,0-1 0,0 0 0,0 1 1,1-1-1,-1 0 0,0 0 0,0 0 0,1 0 0,-1 0 0,1 0 0,-1 0 0,1-1 0,-1 1 0,1 0 0,-1-1 0,1 0 0,0 1 0,-1-1 0,1 0 0,0 0 0,-1 1 0,1-1 0,0-1 0,2 1 0,3-2-3,1 1 1,-1-1-1,0-1 0,0 1 0,0-1 0,-1-1 0,1 1 1,-1-1-1,0 0 0,0-1 0,0 1 0,10-11 0,-2 0 7,-1 0-1,0-1 0,16-27 0,-26 39-2,-1 0-8,1 0 0,-1 0 0,0 0 0,0 0 0,0-1 0,2-8 0,-4 6-60,-5 10 16,-5 12-19,3-3 26,2 0 0,-1 0-1,2 0 1,0 1 0,-6 24-1,10-32 36,-1-1-1,1 0 0,0 1 0,0-1 0,0 1 0,1-1 0,0 0 0,0 1 1,2 6-1,-2-9 7,0 1 0,0-1 0,0 0 0,1 1 1,-1-1-1,1 0 0,0 0 0,0 0 0,-1 0 0,1-1 1,0 1-1,1 0 0,-1-1 0,0 0 0,0 1 0,1-1 1,2 1-1,6 2-25,-1-2 0,0 1 0,1-1 0,0-1 0,-1 0 0,1 0 0,0-1 0,12-2 0,14-2-120,36-9 0,-5-5-9,-62 17 182,-1-1 0,1-1 1,-1 1-1,1-1 0,-1 0 0,0 0 0,0 0 1,0-1-1,6-6 0,-9 8 29,-1-1 0,0 1 0,0 0 0,1-1 0,-2 0-1,1 1 1,0-1 0,0 1 0,-1-1 0,1 0 0,-1 0 0,0 1 0,0-1 0,0 0 0,0 0 0,0 1-1,-1-1 1,1 0 0,-1 1 0,0-1 0,-2-4 0,-2-6 290,0 0-1,-14-21 1,17 30-287,-2-2-39,-10-19-3,13 24-69,1 1 0,0-1 1,-1 0-1,1 1 0,0-1 0,0 1 1,0-1-1,0 0 0,0 1 0,0-1 0,-1 1 1,1-1-1,1 0 0,-1 1 0,0-1 0,0 0 1,0 1-1,0-1 0,0 1 0,0-1 1,1 0-1,-1 1 0,0-1 0,1 1 0,-1-1 1,0 1-1,1-1 0,-1 1 0,0-1 0,1 1 1,-1-1-1,1 1 0,-1 0 0,1-1 1,-1 1-1,2-1 0,2 0-62,1 0 0,-1 0-1,1 0 1,-1 0 0,9 1 0,1-2-127,26-3-408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5.045"/>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5.620"/>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48.122"/>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49.16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21.190"/>
    </inkml:context>
    <inkml:brush xml:id="br0">
      <inkml:brushProperty name="width" value="0.05" units="cm"/>
      <inkml:brushProperty name="height" value="0.05" units="cm"/>
    </inkml:brush>
  </inkml:definitions>
  <inkml:trace contextRef="#ctx0" brushRef="#br0">1 114 12947,'0'-1'141,"0"0"0,0 1 1,0-1-1,0 0 0,1 0 0,-1 1 1,0-1-1,1 0 0,-1 0 1,0 1-1,1-1 0,-1 0 0,1 1 1,-1-1-1,1 1 0,-1-1 0,1 1 1,-1-1-1,1 1 0,0-1 1,-1 1-1,1-1 0,0 1 0,-1 0 1,1-1-1,0 1 0,0 0 0,-1 0 1,1 0-1,0-1 0,0 1 1,0 0-1,-1 0 0,1 0 0,0 0 1,0 0-1,-1 0 0,1 1 1,0-1-1,1 0 0,42 10 435,-29-5-159,67 4 634,-56-6-799,0-2-1,0 0 1,-1-2-1,41-6 1,24-2 57,37 0-216,13 1-54,55-10-194,-57-12-67,-61 9 94,-62 16 114,0 0 0,1 1 0,-1 1 0,1 0 0,0 1 0,29 0 0,-43 2 14,2 0-1,0 0 0,0 1 0,0-1 0,1 1 0,-1 0 0,0 0 0,0 0 0,0 1-1,0-1 1,5 4 0,-3-2 1,0 0-1,0 0 0,1-1 1,7 3-1,8 2 11,-1 0-3,2-1 0,-1-1 0,29 4 1,29 6 6,-66-12-12,-12-3-1,-1 0-1,1 0 1,-1 1 0,0-1 0,1 0-1,-1 1 1,1-1 0,-1 1 0,0-1-1,1 1 1,-1-1 0,0 1 0,0 0-1,0 0 1,1 0 0,-1 0 0,0 0-1,0 0 1,0 0 0,0 0 0,1 2-1,-2-2 3,0-1 0,0 1 0,0 0 0,0 0-1,0 0 1,-1 0 0,1-1 0,0 1-1,0 0 1,-1 0 0,1-1 0,0 1 0,-1 0-1,1 0 1,0-1 0,-1 1 0,1 0 0,-1-1-1,0 1 1,1-1 0,-1 1 0,1-1 0,-1 1-1,0-1 1,1 1 0,-1-1 0,0 1-1,0-1 1,-1 1 0,-23 10 115,0-5 31,0-1 1,-1-2-1,-30 2 1,-82-6 458,90 0-403,-244-16 776,-21 0-374,-6 11-270,276-2-204,35 6-83,6 0-84,8 2-9,14 1-28,59 15-332,111 8-1,-97-18-529,0-5 0,1-3 0,-1-4 0,95-20 0,-252 29 49,22 1 1026,0-1 1,-84-5-1,81-2-45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22.993"/>
    </inkml:context>
    <inkml:brush xml:id="br0">
      <inkml:brushProperty name="width" value="0.05" units="cm"/>
      <inkml:brushProperty name="height" value="0.05" units="cm"/>
    </inkml:brush>
  </inkml:definitions>
  <inkml:trace contextRef="#ctx0" brushRef="#br0">75 26 15515,'20'1'3959,"41"-7"-2203,82-4-978,155 9 1,23 0-1473,-285-1 638,1-1-85,1 2 0,70 7 0,-103-5 25,-5 1 39,-11 1 11,-23 3 50,-64-2 403,-174-16 0,50 0 109,154 11-236,-93 12 1,132-7-157,1 1 0,1 1 0,-1 2 0,1 1 0,-50 24 0,74-32-92,-5 3 22,0 0 1,0 1 0,-8 6-1,15-10-30,-1 0-1,1 1 1,0-1-1,0 0 1,0 0 0,-1 1-1,1-1 1,1 1-1,-1-1 1,0 1-1,0-1 1,0 1-1,1 0 1,-1-1 0,1 1-1,-1 0 1,1-1-1,0 1 1,0 0-1,-1 0 1,2 2-1,-1-3-2,0 0-1,1 0 1,-1 0-1,1 0 1,0 0-1,-1 0 1,1 0-1,0 0 1,-1-1-1,1 1 1,0 0-1,0 0 1,0-1-1,0 1 1,-1 0-1,1-1 1,0 1-1,0-1 1,0 1-1,0-1 1,1 0-1,-1 1 1,0-1-1,0 0 1,0 0-1,0 0 1,0 0-1,0 0 1,2 0-1,39-1-28,-36 0 23,129-23-182,-81 13 44,59-17-326,-79 18-146,1 1 0,0 2 1,0 1-1,58-1 0,-87 7 330,0 0-1,0 1 1,0 0 0,0 0-1,6 2 1,-11-3 258,0 1 0,0-1-1,0 0 1,-1 0 0,1 1 0,0-1 0,0 0 0,-1 1-1,1-1 1,0 1 0,0-1 0,-1 1 0,1-1 0,0 1-1,-1 0 1,1-1 0,-1 1 0,1 0 0,-1-1-1,1 1 1,-1 0 0,0 0 0,1-1 0,-1 1 0,0 0-1,1 0 1,-1 0 0,0 0 0,0-1 0,0 1 0,0 0-1,0 0 1,0 0 0,0 0 0,0 0 0,0-1 0,0 1-1,-1 0 1,1 0 0,0 0 0,0 0 0,-1-1-1,1 1 1,-1 0 0,0 1 0,-2 1 88,1-1-1,-1 1 1,0 0 0,-1-1-1,1 0 1,0 0 0,-1 0-1,1 0 1,-1 0 0,1-1-1,-1 0 1,0 1 0,0-1-1,-6 0 1,-6 4 273,-11 2 174,-1-1 0,1-1-1,-1-1 1,0-1 0,-37-2 0,-140-19 327,204 17-862,-9 1-52,1-1-1,0-1 1,0 1 0,0-1-1,0-1 1,0 0-1,1 0 1,-1-1-1,1 0 1,0 0 0,-9-7-1,-1-3-255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43.448"/>
    </inkml:context>
    <inkml:brush xml:id="br0">
      <inkml:brushProperty name="width" value="0.05" units="cm"/>
      <inkml:brushProperty name="height" value="0.05" units="cm"/>
    </inkml:brush>
  </inkml:definitions>
  <inkml:trace contextRef="#ctx0" brushRef="#br0">364 83 7930,'-7'-8'382,"0"1"1,0 1 0,-1-1 0,0 1-1,0 1 1,-1-1 0,1 1 0,-1 1-1,0 0 1,0 0 0,-1 0 0,1 1-1,-1 1 1,0 0 0,0 0 0,0 1-1,-16 0 1,19 1-342,0 0 0,0 1 0,0 0 0,0 0 0,0 0 0,0 1 0,0 0 0,1 1 0,-1-1 0,1 1 0,-1 0 0,1 1 0,0 0 0,1 0 0,-1 0 0,1 1 0,-1-1 0,1 1 0,0 1 0,1-1 0,0 1 0,0-1 0,0 1 0,0 0 0,-3 9 0,2-1-42,0 0 1,1 0-1,0 1 1,2-1 0,-2 18-1,1 75-70,3-61 6,-5 64-98,2-56 35,1 0-1,7 55 1,-3-94 118,1 0 1,1-1-1,0 1 0,1-1 1,0 0-1,2 0 0,-1 0 1,2-1-1,-1 0 0,2 0 1,0-1-1,0 0 0,1-1 1,1 0-1,0-1 0,0 0 1,1 0-1,0-1 0,1-1 1,0 0-1,24 11 0,-19-12 26,0 1 0,0-2 0,1-1 0,-1 0 0,1-1 0,0-2 1,1 1-1,-1-2 0,0-1 0,0 0 0,1-1 0,-1-1 0,0-1 0,0-1 0,0-1 0,29-10 0,-28 5 44,1-1 0,-2-1 0,1 0 0,-2-2 0,0 0 0,0-1 0,-2-1 0,25-28 0,7-18 183,48-78 1,-77 110-208,1 1 191,-2 0 1,-1-2-1,-2 0 1,14-39-1,-26 61-110,0-1-1,-1 1 1,0-1-1,0 0 1,-1 1-1,0-1 1,-1 0-1,0 0 1,0 0-1,-1 1 1,0-1-1,-1 0 1,0 1-1,-1-1 1,0 1-1,-1 0 1,1-1-1,-2 2 1,-7-14-1,-1 4-77,0 1-1,-1 0 1,-1 1 0,0 1-1,-1 1 1,-1 0-1,0 1 1,-1 0-1,0 2 1,-24-12 0,31 18-132,0 0 0,0 1 0,-1 1 1,1 0-1,-1 0 0,0 1 0,1 1 1,-1 0-1,0 0 0,0 1 1,0 1-1,0 0 0,0 0 0,1 2 1,-1-1-1,1 1 0,-1 1 0,1 0 1,0 1-1,-10 5 0,-16 14-208,0-2-19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1:09.975"/>
    </inkml:context>
    <inkml:brush xml:id="br0">
      <inkml:brushProperty name="width" value="0.05" units="cm"/>
      <inkml:brushProperty name="height" value="0.05" units="cm"/>
    </inkml:brush>
  </inkml:definitions>
  <inkml:trace contextRef="#ctx0" brushRef="#br0">0 120 11034,'13'0'138,"-1"-1"0,1 0-1,22-5 1,-15 1 1099,32-6-1,-30 8-1179,28-9-1,-32 6 29,1 2 1,-1 0-1,1 1 0,0 1 1,34 0-1,5 12 46,-44-6-118,0-1 0,25 1 0,104-7 19,20 0-29,-138 5 6,1 0 0,0 1 0,-1 2 0,31 9 0,-2 2 6,1-3 1,99 11-1,114-7-52,-44-5 41,344 20-13,-378-23 11,198-13-27,1-26-8,-283 21 42,617-41 2,-647 45-15,98-21 0,-146 22 29,17-5 250,-37 9 2113,-8 0-2364,-1 0 0,1 0 0,0 0 0,-1 0 0,1 0 0,-1 0 0,1 0-1,-1 0 1,1 0 0,0-1 0,-1 1 0,1 0 0,-1 0 0,1 0 0,0-1 0,-1 1 0,1 0 0,-1 0-1,1-1 1,0 1 0,0 0 0,-1-1 0,1 1 0,0 0 0,-1-1 0,1 1 0,0-1 0,-34-46-705,16 14 419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00.834"/>
    </inkml:context>
    <inkml:brush xml:id="br0">
      <inkml:brushProperty name="width" value="0.05" units="cm"/>
      <inkml:brushProperty name="height" value="0.05" units="cm"/>
    </inkml:brush>
  </inkml:definitions>
  <inkml:trace contextRef="#ctx0" brushRef="#br0">17 134 12555,'3'-23'7071,"0"-1"-3666,-3 23-3345,1 0 0,-2 1-1,1-1 1,0 0 0,0 1 0,0-1 0,0 0 0,0 0 0,0 1 0,-1-1 0,1 1 0,0-1 0,-1 0 0,1 1 0,0-1 0,-1 1 0,1-1 0,-1 0 0,1 1 0,-1-1 0,1 1 0,-1 0-1,1-1 1,-1 1 0,1-1 0,-2 1 0,2 0-51,-1 0-1,1 0 1,0 0 0,-1 0-1,1 0 1,-1 1-1,1-1 1,0 0 0,-1 0-1,1 1 1,0-1-1,-1 0 1,1 1 0,0-1-1,-1 0 1,1 1-1,0-1 1,0 0 0,-1 1-1,1-1 1,0 1-1,0-1 1,0 0 0,0 1-1,-1-1 1,1 1-1,0-1 1,0 1 0,0-1-1,0 1 1,0-1-1,0 0 1,0 1 0,0 0-1,-2 22 5,2-20-3,0-2-12,0 0 0,0 1 0,0-1 0,0 0-1,0 0 1,0 1 0,0-1 0,1 0 0,-1 0 0,0 1-1,1-1 1,-1 0 0,1 0 0,0 0 0,-1 1 0,1-1-1,0 0 1,-1 0 0,1 0 0,0 0 0,0-1-1,0 1 1,0 0 0,0 0 0,2 1 0,-2-2 1,0 0 1,-1 0-1,1 1 0,0-1 1,0 0-1,0 0 0,0 0 1,0 0-1,0-1 1,0 1-1,0 0 0,0 0 1,0 0-1,0-1 1,0 1-1,0 0 0,0-1 1,0 1-1,-1-1 1,1 1-1,0-1 0,0 0 1,0 1-1,-1-1 0,1 0 1,0 1-1,-1-1 1,1 0-1,-1 0 0,1 0 1,-1 0-1,1 1 1,0-3-1,-1 3 3,27-56 294,-26 52-243,1 0 0,-1 0 0,0 0 1,0 0-1,0 0 0,-1 0 0,1 0 1,-1 0-1,0 0 0,-1 0 0,1 0 0,-2-8 1,2 11-46,0 1 0,0 0 1,0-1-1,0 1 0,0 0 1,-1 0-1,1-1 1,0 1-1,0 0 0,0-1 1,0 1-1,-1 0 0,1-1 1,0 1-1,0 0 1,0 0-1,-1 0 0,1-1 1,0 1-1,0 0 1,-1 0-1,1 0 0,0-1 1,-1 1-1,1 0 0,0 0 1,-1 0-1,1 0 1,0 0-1,-1 0 0,1 0 1,0 0-1,0 0 1,-1 0-1,1 0 0,-12 8 167,-6 18-33,13-15-115,-1-1-34,0 0 0,1 1 0,0-1 0,1 1 0,0 1 0,-2 12 0,9-31-89,0 1 119,0 1 0,-1-1 0,0 1 0,0-1 0,0 0 0,-1 0 0,0 0 0,0 0 0,0-8 0,-4 15 61,-3 7-317,-3 9-1237,9-14 1015,3-7 217,5-11-189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02.468"/>
    </inkml:context>
    <inkml:brush xml:id="br0">
      <inkml:brushProperty name="width" value="0.05" units="cm"/>
      <inkml:brushProperty name="height" value="0.05" units="cm"/>
    </inkml:brush>
  </inkml:definitions>
  <inkml:trace contextRef="#ctx0" brushRef="#br0">4 15 12971,'-3'0'1712,"4"0"-1088,2 0-272,-3-3 1441,0-2-1329,1 3-320,5 5-376,0-3 80,-5-7-64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468"/>
    </inkml:context>
    <inkml:brush xml:id="br0">
      <inkml:brushProperty name="width" value="0.05" units="cm"/>
      <inkml:brushProperty name="height" value="0.05" units="cm"/>
    </inkml:brush>
  </inkml:definitions>
  <inkml:trace contextRef="#ctx0" brushRef="#br0">1 43 14443,'16'-7'989,"11"-3"578,33-9 1,-53 17-1168,0 0 1,0 1-1,1 0 1,-1 1-1,0-1 0,1 1 1,-1 1-1,0-1 1,14 4-1,-19-3-332,0-1-1,0 1 0,0 0 0,0 0 1,0 0-1,0 0 0,0 0 0,-1 0 0,1 1 1,0-1-1,-1 0 0,1 1 0,-1-1 0,0 1 1,1 0-1,-1-1 0,0 1 0,0 0 0,1 3 1,0-1 1,-1-1 0,-1 1 0,1 0 1,0 0-1,-1 0 0,0 0 0,0 0 1,0 0-1,-2 7 0,-1 4 20,-1-1 1,0 0-1,-1 0 0,-11 22 1,-59 91 68,1 2-58,69-121-98,2 0-1,-1 0 0,1 0 0,-2 12 0,4-19 1,1 1-1,0-1 0,-1 0 1,1 0-1,0 0 0,0 0 1,0 1-1,0-1 0,0 0 1,0 0-1,0 1 0,0-1 1,1 0-1,-1 0 0,0 0 1,1 0-1,-1 0 1,1 1-1,-1-1 0,1 0 1,0 0-1,-1 0 0,1 0 1,0 0-1,0-1 0,-1 1 1,1 0-1,0 0 0,0 0 1,0-1-1,0 1 1,0 0-1,0-1 0,0 1 1,0-1-1,1 1 0,-1-1 1,0 0-1,0 1 0,2-1 1,5 1 9,1-1 1,-1 0-1,1-1 1,-1 0-1,1 0 1,-1 0-1,0-1 1,0-1 0,14-5-1,-5 1-203,0-1 0,-1-1 0,22-15-1,-30 19 55,-1-1 0,0 0-1,0 0 1,-1-1 0,8-9-1,-12 13 123,0 1-1,-1 0 0,1 0 0,-1-1 0,0 1 1,0-1-1,0 1 0,0-1 0,0 0 0,0 1 1,-1-1-1,0 0 0,1 1 0,-1-1 0,0 0 1,0 0-1,0 1 0,-1-1 0,1 0 0,-1 0 1,1 1-1,-2-4 0,-15-19-411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2.022"/>
    </inkml:context>
    <inkml:brush xml:id="br0">
      <inkml:brushProperty name="width" value="0.05" units="cm"/>
      <inkml:brushProperty name="height" value="0.05" units="cm"/>
    </inkml:brush>
  </inkml:definitions>
  <inkml:trace contextRef="#ctx0" brushRef="#br0">151 116 13587,'0'1'163,"0"-1"-1,-1 0 1,1 0 0,0 0 0,-1 0-1,1 0 1,0 0 0,-1 0-1,1 0 1,0 0 0,-1 0 0,1 0-1,-1 0 1,1 0 0,0 0-1,-1 0 1,1 0 0,0 0 0,-1-1-1,1 1 1,0 0 0,0 0-1,-1 0 1,1 0 0,0-1 0,-1 1-1,1 0 1,0 0 0,0-1 0,-1 1-1,1 0 1,9-7 1526,20-3-1504,31 2-156,-48 7-21,0 0-1,0 0 1,0-1-1,0-1 1,-1 0-1,19-7 1,-30 9-2,1 1 1,0 0-1,-1 0 1,1 0-1,0-1 1,-1 1-1,1 0 1,-1-1-1,1 1 1,0-1-1,-1 1 1,1-1-1,-1 1 1,1-1-1,-1 1 1,0-1-1,1 1 1,-1-1-1,1 0 1,-1 1-1,0-1 1,1-1-1,-1 2 5,-1-1-1,1 1 1,0-1 0,-1 1 0,1-1-1,0 1 1,-1 0 0,1-1-1,-1 1 1,1 0 0,-1-1-1,1 1 1,-1 0 0,1-1-1,-1 1 1,1 0 0,-1 0-1,1 0 1,-1-1 0,1 1 0,-2 0-1,-37-6 395,36 6-383,-52-3 649,0 2 0,0 3 0,-57 9 0,95-5-340,15-3-170,11-2-149,168-20-292,-186 21 294,-2 1 12,0 0 0,-1-1 1,1-1-1,-1 0 0,1 0 0,-15-2 1,18 1-37,0-2 1,0 1 0,0-1 0,1 0 0,-1-1-1,1 0 1,-1 0 0,1-1 0,-9-6 0,17 9-135,0 0 1,0 0 0,1 1-1,-1-1 1,0 0 0,1 0-1,-1 1 1,1-1-1,-1 0 1,1 1 0,-1 0-1,4-1 1,10-4-169,6-6-162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49.128"/>
    </inkml:context>
    <inkml:brush xml:id="br0">
      <inkml:brushProperty name="width" value="0.05" units="cm"/>
      <inkml:brushProperty name="height" value="0.05" units="cm"/>
    </inkml:brush>
  </inkml:definitions>
  <inkml:trace contextRef="#ctx0" brushRef="#br0">41 111 12891,'0'0'110,"1"0"0,-1 0 0,0 0 0,0 0 0,1 0 0,-1 0-1,0 0 1,0 0 0,0 0 0,1 0 0,-1 0 0,0 0 0,0 0 0,1 0 0,-1 0 0,0 0 0,0 0 0,1 0 0,-1-1 0,0 1 0,0 0 0,0 0 0,1 0 0,-1 0 0,0 0 0,0-1 0,0 1 0,0 0 0,0 0 0,1 0-1,-1-1 1,0 1 0,0 0 0,0 0 0,0-1 0,0 1 0,-4-10 2094,2 7-2023,0 1 0,0 0 0,0 0 0,0 0 0,0 0 0,0 1 0,-4-4 0,5 5-129,0-1 0,0 1 0,0 0 0,0-1 0,-1 1 0,1 0 0,0-1-1,0 1 1,0 0 0,0 0 0,0 0 0,0 0 0,-2 0 0,2 1-39,1-1 1,0 0-1,-1 0 1,1 0-1,-1 0 1,1 1-1,0-1 0,0 0 1,-1 0-1,1 1 1,0-1-1,-1 0 0,1 0 1,0 1-1,0-1 1,-1 0-1,1 1 0,0-1 1,0 0-1,0 1 1,0-1-1,-1 1 0,1-1 1,0 0-1,0 1 1,0 1-18,0-1 0,0 0 0,1 1 1,-1-1-1,0 0 0,1 1 0,-1-1 0,1 0 1,-1 0-1,1 1 0,-1-1 0,1 0 0,0 0 1,0 0-1,0 0 0,-1 0 0,1 0 0,0 0 1,0 0-1,0 0 0,3 1 0,-4-2 4,0 0 0,1 1 0,-1-1 1,1 0-1,-1 0 0,1 1 0,-1-1 0,1 0 0,-1 0 0,1 0 0,-1 0 0,1 1 0,-1-1 0,1 0 0,-1 0 0,1 0 0,-1 0 0,1 0 0,0 0 1,-1-1-1,1 1 0,-1 0 0,1 0 0,-1 0 0,1 0 0,-1-1 0,1 1 0,-1 0 0,1 0 0,-1-1 0,1 1 0,0-2 21,0 1-1,1-1 0,-1 1 0,0-1 1,0 0-1,-1 1 0,1-1 1,0 0-1,1-2 0,7-44 643,-9 45-581,1 0-7,-1 0-1,1 1 1,-1-1 0,0 0 0,0 1 0,0-1-1,0 0 1,-1 1 0,1-1 0,-1 0-1,1 1 1,-2-4 0,2 6-69,0 0 0,0 0 0,-1 0 0,1-1-1,0 1 1,0 0 0,0 0 0,0 0 0,0 0 0,-1 0 0,1 0 0,0 0-1,0 0 1,0 0 0,0-1 0,-1 1 0,1 0 0,0 0 0,0 0 0,0 0-1,0 0 1,-1 0 0,1 0 0,0 0 0,0 0 0,0 0 0,-1 0 0,1 0-1,0 0 1,0 1 0,0-1 0,0 0 0,-1 0 0,1 0 0,0 0 0,0 0-1,0 0 1,0 0 0,-1 0 0,1 1 0,0-1 0,0 0 0,0 0 0,0 0-1,0 0 1,0 0 0,0 1 0,-1-1 0,1 0 0,0 0 0,0 0 0,0 0-1,0 1 1,0-1 0,0 0 0,0 0 0,0 0 0,0 1 0,0-1 0,0 0-1,-4 12 24,2-2-180,0-1 1,1 1-1,0 0 1,0-1-1,1 1 0,1 0 1,0-1-1,0 1 1,3 14-1,-3-24 77,-1 1-1,0-1 1,0 1-1,0-1 1,0 0-1,0 1 1,1-1-1,-1 1 1,0-1-1,0 1 1,1-1-1,-1 0 1,0 1-1,1-1 1,-1 1-1,0-1 0,1 0 1,-1 1-1,0-1 1,1 0-1,-1 0 1,1 1-1,0-1 1,5-7-1458,1-22-495,-6 25 1733,4-5-500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53.763"/>
    </inkml:context>
    <inkml:brush xml:id="br0">
      <inkml:brushProperty name="width" value="0.05" units="cm"/>
      <inkml:brushProperty name="height" value="0.05" units="cm"/>
    </inkml:brush>
  </inkml:definitions>
  <inkml:trace contextRef="#ctx0" brushRef="#br0">89 222 10482,'-18'-1'3749,"7"0"-1258,11 1-2429,0 0 0,0 0-1,-1 0 1,1 0-1,0 0 1,0 0 0,0 0-1,0 0 1,0 0-1,-1 0 1,1 0 0,0 0-1,0 0 1,0 0-1,0 0 1,0 0 0,0 0-1,0 0 1,-1 1-1,1-1 1,0 0 0,0 0-1,0 0 1,0 0-1,0 0 1,0 0 0,0 0-1,0 0 1,0 0-1,0 1 1,-1-1 0,1 0-1,0 0 1,0 0-1,0 0 1,0 0 0,0 0-1,0 1 1,0-1-1,0 0 1,0 0 0,0 0-1,0 0 1,0 0-1,0 0 1,0 1 0,0-1-1,0 0 1,0 0-1,0 0 1,1 0 0,-1 1-19,1-1 0,-1 1 0,1 0 0,0-1 0,-1 0 0,1 1 0,0-1 0,-1 1 1,1-1-1,0 0 0,0 0 0,-1 1 0,1-1 0,0 0 0,0 0 0,0 0 1,-1 0-1,1 0 0,0 0 0,0 0 0,1 0 0,17-2-39,-11-1 10,0 0 0,0-1 0,0 0 0,-1 0 0,1 0 0,8-8-1,39-36 55,-50 44-61,4-5 16,-5 4-16,1 1 0,-1-1 0,1 1 0,0 1 0,0-1 0,11-5 0,-8 7-6,-19 8-63,-2 1 12,0 0 1,0 2 0,1-1-1,-20 20 1,-3 1 46,-108 82 333,139-105-275,9-7-25,13-7 10,148-118 399,-45 32-395,-108 76-168,-11 12 65,-10 12 48,-119 134 271,123-136-167,5-8-61,12-19-89,23-31-108,-15 25 88,-14 18-9,1-1 0,1 2 1,0-1-1,0 1 0,1 0 0,21-16 1,-31 26 56,1-1 1,0 1 0,0-1 0,0 1-1,-1-1 1,1 1 0,0 0 0,0-1 0,0 1-1,0 0 1,0 0 0,0 0 0,0-1-1,0 1 1,0 0 0,1 1 0,-1-1-2,-1 0 1,0 0-1,1 0 1,-1 1-1,0-1 1,1 0-1,-1 1 1,0-1 0,1 0-1,-1 1 1,0-1-1,0 0 1,1 1-1,-1-1 1,0 0-1,0 1 1,0-1-1,0 1 1,1-1-1,-1 0 1,0 1-1,0-1 1,0 1-1,0-1 1,0 1 0,0 3-150,-1-1 1,1 1 0,0-1 0,-1 1 0,0 0 0,-2 5 0,-1-1-26,0 0-1,-1 0 1,1-1 0,-1 0 0,-1 0-1,-11 12 1,15-16 139,-21 21-320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09.394"/>
    </inkml:context>
    <inkml:brush xml:id="br0">
      <inkml:brushProperty name="width" value="0.05" units="cm"/>
      <inkml:brushProperty name="height" value="0.05" units="cm"/>
    </inkml:brush>
  </inkml:definitions>
  <inkml:trace contextRef="#ctx0" brushRef="#br0">48 84 15939,'-1'0'123,"1"0"-1,-1 0 0,1-1 1,-1 1-1,1 0 1,-1 0-1,1-1 0,-1 1 1,1-1-1,-1 1 0,1 0 1,0-1-1,-1 1 0,1-1 1,0 1-1,-1-1 0,1 1 1,0-1-1,-1 1 0,1-1 1,0 1-1,0-1 1,0 0-1,0 0 0,2-4 822,8 8-656,-5 0-287,-1-1 1,0 0-1,1 0 0,0-1 1,-1 1-1,1-1 1,0 0-1,0 0 1,-1 0-1,1-1 1,0 0-1,0 0 0,0 0 1,0-1-1,0 1 1,0-1-1,-1 0 1,7-3-1,9-3 9,-1-1 0,0-1 1,20-13-1,25-10 51,-56 31-34,-13 7-13,-13 7 58,-10 3 187,-43 16 0,52-26-189,1 2 0,0 0 0,0 2 1,1 0-1,0 0 0,1 2 0,-18 15 0,31-24-68,0-1-6,0 1-1,0 0 0,0 0 0,1 0 0,-1 0 1,1 0-1,0 1 0,-1-1 0,1 1 0,1 0 0,-1-1 1,1 1-1,-2 5 0,3-9 4,0 0 0,0 1 0,0-1 0,0 0 0,1 0-1,-1 1 1,0-1 0,0 0 0,0 1 0,0-1 0,1 0 0,-1 0 0,0 0 0,0 1 0,1-1 0,-1 0 0,0 0 0,0 0 0,1 1-1,-1-1 1,0 0 0,0 0 0,1 0 0,-1 0 0,0 0 0,1 0 0,-1 0 0,0 0 0,1 0 0,-1 0 0,0 0 0,0 0-1,1 0 1,-1 0 0,0 0 0,1 0 0,-1 0 0,0 0 0,1 0 0,-1 0 0,0 0 0,0-1 0,1 1 0,-1 0 0,1 0 0,15-8-22,18-15-37,-2-2 0,0-2 0,34-35 0,-63 58-2,-5 3 30,-8 5 34,-16 10 78,-3 5 43,8-7-375,2 2-1,-1 0 1,2 1-1,-20 20 1,30-25 27,8-12-49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30.594"/>
    </inkml:context>
    <inkml:brush xml:id="br0">
      <inkml:brushProperty name="width" value="0.05" units="cm"/>
      <inkml:brushProperty name="height" value="0.05" units="cm"/>
    </inkml:brush>
  </inkml:definitions>
  <inkml:trace contextRef="#ctx0" brushRef="#br0">49 284 11434,'0'0'7,"-35"-35"2879,34 34-2697,-1-1 0,1 1 0,0-1 0,0 1 0,0-1 0,0 0-1,0 1 1,0-1 0,1 0 0,-1 0 0,0 0 0,1 0 0,-1 1 0,1-1-1,0 0 1,0 0 0,0 0 0,0 0 0,0 0 0,0 0 0,1-3 0,0 3-139,1 1 1,-1 0-1,1-1 0,0 1 1,-1 0-1,1 0 1,0 0-1,-1 1 1,1-1-1,0 0 1,0 0-1,0 1 1,0 0-1,0-1 1,0 1-1,-1 0 1,1 0-1,0 0 1,0 0-1,3 0 0,-2 0-8,34 1 27,60 7 0,17 2-410,-76-9 189,-1-2-1,0-2 0,0-1 0,0-2 0,42-13 0,156-61-370,-227 78 510,-1 0 1,1 0-1,-1 1 0,1 0 1,9 0-1,-14 1 12,0 1 1,0-1-1,0 0 1,0 1-1,0 0 1,0-1-1,0 1 0,0 0 1,-1 1-1,1-1 1,0 0-1,0 1 1,-1-1-1,1 1 0,3 4 1,-46-2 543,-302-5 687,33-1-256,239 5-843,70-3-132,0 0 0,0 0 0,0 0 0,0 0 0,0 0 0,0 0 0,0 0 1,0-1-1,0 1 0,0 0 0,0 0 0,0 0 0,0 0 0,0 0 0,0 0 0,0 0 0,0 0 0,0 0 1,0-1-1,0 1 0,0 0 0,0 0 0,0 0 0,0 0 0,0 0 0,0 0 0,0 0 0,0 0 0,0 0 1,0 0-1,0-1 0,0 1 0,-1 0 0,1 0 0,0 0 0,0 0 0,0 0 0,0 0 0,0 0 1,0 0-1,0 0 0,0 0 0,0 0 0,0 0 0,-1 0 0,1 0 0,10-3-15,68-3-183,81 6 1,-105 2-260,0-2 0,-1-2 0,1-3 0,-1-2 0,0-3 0,84-26 0,-18-5-728,-115 38 937,-14 2 259,-17 3 213,-278 26 3030,265-27-2920,-8 0-13,0 2 0,-85 15 0,128-17-400,0 0-1,-1 1 0,1-1 0,0 1 0,0 0 0,1 1 1,-1-1-1,0 1 0,1 0 0,-1 0 0,1 0 1,0 1-1,0 0 0,-6 7 0,8-9-122,3-6-58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36.873"/>
    </inkml:context>
    <inkml:brush xml:id="br0">
      <inkml:brushProperty name="width" value="0.05" units="cm"/>
      <inkml:brushProperty name="height" value="0.05" units="cm"/>
    </inkml:brush>
  </inkml:definitions>
  <inkml:trace contextRef="#ctx0" brushRef="#br0">29 0 13803,'0'1'148,"-23"13"1097,23-14-1216,-1 1 0,1-1 1,-1 0-1,1 1 0,0-1 0,-1 0 1,1 1-1,0-1 0,-1 0 1,1 1-1,0-1 0,0 1 1,-1-1-1,1 1 0,0-1 1,0 0-1,0 1 0,0-1 0,0 1 1,0-1-1,0 1 0,-1-1 1,1 1-1,1-1 0,-1 1 1,0-1-1,0 1 0,0-1 1,0 1-1,0-1 0,0 1 0,0-1 1,1 0-1,-1 1 0,0-1 1,0 1-1,1-1 0,-1 1 1,0-1-1,0 0 0,1 1 1,-1-1-1,0 0 0,1 1 0,-1-1 1,1 0-1,-1 0 0,1 1 1,-1-1-1,0 0 0,1 0 1,0 0-1,15 8 346,1 0 0,1-2 0,-1 0 0,1-1 0,19 3 1,100 9 170,-85-11-320,451 17 185,-421-22-374,334-21 118,-276 10-94,44-6 22,125-5 41,-219 19 1,-81 2 272,-11 0-92,-19-3 47,5 1-305,-3 0-294,16 2 217,1 0 0,-1 0 0,1 0-1,-1 0 1,1 0 0,0-1 0,-1 1 0,1-1-1,-1 1 1,1-1 0,0 0 0,0 0-1,-1 0 1,1-1 0,0 1 0,0 0 0,0-1-1,0 1 1,1-1 0,-1 0 0,0 0-1,-2-3 1,-5-16-261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49.931"/>
    </inkml:context>
    <inkml:brush xml:id="br0">
      <inkml:brushProperty name="width" value="0.05" units="cm"/>
      <inkml:brushProperty name="height" value="0.05" units="cm"/>
    </inkml:brush>
  </inkml:definitions>
  <inkml:trace contextRef="#ctx0" brushRef="#br0">0 395 13507,'7'-2'124,"0"-1"0,0 1 1,0 0-1,0 1 0,0 0 0,8-1 1,19-2-108,41-15-73,105-42 0,-118 39-23,9-4-6,152-51-247,-150 56 184,84-14 1,139 5 13,1 22 142,-122 6-9,525-38 31,-82 3 86,-89 47 224,-2 34 117,-456-37-402,653 26 286,1-43-352,-598 7-14,1133 49-103,-635 13 140,3-35 0,-264-29-14,318 3-4,-563 6-3,783-3-279,36-21-192,-569 22 593,-90-2-62,-258 0 9,1 1 1,-1 0 0,1 2 0,34 8 0,-38-4-8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10.410"/>
    </inkml:context>
    <inkml:brush xml:id="br0">
      <inkml:brushProperty name="width" value="0.05" units="cm"/>
      <inkml:brushProperty name="height" value="0.05" units="cm"/>
    </inkml:brush>
  </inkml:definitions>
  <inkml:trace contextRef="#ctx0" brushRef="#br0">330 24 15971,'-1'-1'75,"0"-1"0,0 0 0,0 1-1,0-1 1,0 1 0,0 0 0,-1-1-1,1 1 1,-1 0 0,1 0-1,-1 0 1,1 0 0,-1 0 0,0 0-1,1 0 1,-1 0 0,0 1 0,0-1-1,0 1 1,1-1 0,-1 1 0,0 0-1,0 0 1,0 0 0,0 0 0,0 0-1,0 0 1,1 0 0,-1 1-1,0-1 1,0 1 0,0-1 0,-2 2-1,-1 0-21,1 0 0,0 1-1,-1-1 1,1 1 0,1 0 0,-1 0-1,0 1 1,1-1 0,-1 1-1,1-1 1,0 1 0,-3 5-1,-39 78 206,3 1 0,4 2 0,-26 97-1,55-159-231,2 1 1,2 0-1,0 1 0,2-1 0,1 1 0,2-1 0,0 1 0,2 0 1,2-1-1,0 0 0,2 0 0,1 0 0,1 0 0,21 46 0,-25-67-37,0-1 0,0 1 0,1-1 0,0 0 0,0 0-1,1-1 1,-1 0 0,9 7 0,-12-11 2,0 0 1,0 0-1,1-1 0,-1 1 1,0-1-1,1 0 0,0 0 1,-1 0-1,1 0 0,-1 0 0,1 0 1,0-1-1,-1 1 0,1-1 1,0 0-1,0 0 0,0 0 1,-1 0-1,1 0 0,0 0 1,0-1-1,-1 0 0,1 1 1,0-1-1,-1 0 0,1 0 1,-1-1-1,4-1 0,2-2-3,0-2-1,0 1 0,0-1 0,-1 0 0,0-1 1,0 0-1,6-9 0,36-66 44,-33 54-18,78-145 119,-72 127 25,30-92 1,-44 112-86,-2 1 1,-1-1 0,-1 0 0,-1 0 0,-1-31 0,-2 38-17,-2 0-1,-1 0 1,0 1 0,-1-1-1,-1 1 1,-1 0 0,-1 1 0,-9-19-1,13 30-51,-1 1 0,1 0 0,-1 0 0,0 1 0,-1-1 0,1 1 0,-1 0 0,0 0 0,0 0 0,-10-5 0,13 8-58,0 1 0,0 0 0,0 0 0,-1 0 0,1 0 0,0 1 0,-1-1 0,1 0 0,-1 1 0,1 0-1,0 0 1,-1-1 0,1 1 0,-1 1 0,1-1 0,-1 0 0,1 1 0,-1-1 0,1 1 0,0 0 0,-1-1 0,1 1 0,0 0 0,0 1 0,0-1 0,0 0 0,0 1 0,0-1 0,0 1 0,0-1 0,0 1 0,1 0 0,-3 2 0,-1 3-78,0 0 1,0 0 0,1 1 0,0-1 0,-4 11 0,-3 14-392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19.465"/>
    </inkml:context>
    <inkml:brush xml:id="br0">
      <inkml:brushProperty name="width" value="0.05" units="cm"/>
      <inkml:brushProperty name="height" value="0.05" units="cm"/>
    </inkml:brush>
  </inkml:definitions>
  <inkml:trace contextRef="#ctx0" brushRef="#br0">0 2833 13323,'16'-6'1028,"1"0"0,-2 0 1,29-17-1,-24 12-541,32-13 1,13 1-114,12-3-130,-1-4 1,100-55 0,-119 55 69,1 2 1,77-26-1,127-29 108,-240 77-427,77-22 15,158-23 0,-70 11-8,-156 32-3,101-32 98,-4 0 16,50-10 64,-128 34-104,0-2-1,85-44 0,-82 35 11,106-37 0,-8 21 46,-1 1-75,142-60-1,-90 29-186,-140 53 117,-35 10 56,-1-2 1,42-25-1,25-11-25,-42 26-36,79-32 6,-78 36 35,291-99 84,-229 84-100,123-19 0,188-35-56,-265 50-40,113-32-50,-62 8 131,215-73-4,-263 70 12,521-180-18,-546 205 21,300-93 0,-50 16-4,-54 17 33,-171 49-14,156-55-22,-282 95-113,-40 21-77,2-11 210,-4-9-392,3-1 320,2 1-25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0.742"/>
    </inkml:context>
    <inkml:brush xml:id="br0">
      <inkml:brushProperty name="width" value="0.05" units="cm"/>
      <inkml:brushProperty name="height" value="0.05" units="cm"/>
    </inkml:brush>
  </inkml:definitions>
  <inkml:trace contextRef="#ctx0" brushRef="#br0">2 37 17492,'1'5'545,"0"-1"0,0 1 1,-1 0-1,1 0 0,-1-1 1,0 1-1,-1 0 0,-1 9 0,1-8-298,1-1 0,-1 1 0,1 0 0,0-1 0,0 1 0,0 0 0,3 7 0,-1-4-172,1 0 0,0 0 1,1-1-1,0 1 0,0-1 0,1 0 1,0 0-1,1 0 0,0-1 1,8 9-1,-11-13-85,0 0 0,0-1 0,0 1 0,0-1 0,1 0 0,-1 0 0,0 0 0,1 0 0,0-1 0,-1 1 0,1-1 0,0 0 1,0 0-1,0 0 0,0-1 0,-1 1 0,1-1 0,0 0 0,0 0 0,0-1 0,0 1 0,0-1 0,0 1 0,0-1 0,0-1 0,-1 1 0,7-3 0,-4 1-194,0-1 0,0 0 0,0 0 0,-1 0 1,1-1-1,-1 0 0,0 0 0,-1 0 0,1 0 0,-1-1 0,5-9 1,2-5-1247,0-2 1,7-25-1,-11 29 373,0 0 0,1 1 0,18-29-1,-26 45 1092,0 1-1,0-1 0,0 1 1,0 0-1,1-1 1,-1 1-1,0 0 0,0 0 1,1-1-1,-1 1 0,0 0 1,0-1-1,1 1 0,-1 0 1,0 0-1,1 0 1,-1-1-1,0 1 0,1 0 1,-1 0-1,0 0 0,1 0 1,-1 0-1,0 0 1,1 0-1,-1-1 0,1 1 1,2 9 667,-5 18 489,-17 51 1187,-31 81-1,-3 9-1001,47-147-1282,-2 7-104,1 0 1,1 0 0,-3 51 0,23-100-1005,-4-8 696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921"/>
    </inkml:context>
    <inkml:brush xml:id="br0">
      <inkml:brushProperty name="width" value="0.05" units="cm"/>
      <inkml:brushProperty name="height" value="0.05" units="cm"/>
    </inkml:brush>
  </inkml:definitions>
  <inkml:trace contextRef="#ctx0" brushRef="#br0">2 1 14707,'-1'1'144,"1"1"-1,0 0 1,0-1 0,-1 1-1,1-1 1,0 1 0,1-1-1,-1 1 1,0-1 0,0 1-1,1-1 1,-1 1 0,1-1-1,-1 1 1,1-1 0,0 1-1,-1-1 1,1 0 0,0 0-1,1 2 1,0-1 70,1 1 0,0-1 0,-1 0 0,1 0-1,0 0 1,0 0 0,0 0 0,6 2 0,6 1 69,0-1 0,1 0 0,18 1 1,-26-3-366,34 2-2284,1-1-1,-1-3 1,68-6-1,-109 5 2445,0 1-1,0 0 0,0-1 0,1 1 0,-1 0 0,0 0 1,0 0-1,0 0 0,1 0 0,-1 0 0,0 1 0,0-1 0,0 0 1,1 1-1,-1-1 0,0 0 0,0 1 0,0 0 0,0-1 1,0 1-1,0-1 0,0 1 0,0 0 0,0 0 0,0 0 1,1 1-1,-2 1 430,1 0 0,-1 0 0,1 0 1,-1-1-1,0 1 0,0 0 0,0 0 1,0 0-1,-1 0 0,0 3 0,0-3-188,1 0-1,-1 0 1,1 0-1,0 0 1,0 0-1,0 0 1,0 0-1,1 1 1,-1-1-1,1 0 1,-1 0-1,1 0 1,2 3-1,-2-5-247,0 1-1,1-1 1,-1 0-1,0 0 1,1 1-1,-1-1 1,1 0-1,0-1 1,-1 1-1,1 0 1,0 0-1,-1-1 1,1 1-1,0-1 1,0 1-1,-1-1 1,1 0-1,0 0 1,0 0-1,0 0 1,0 0-1,-1 0 1,1 0-1,3-1 1,16-3 69,0-1 0,0 0 0,-1-2 1,37-16-1,-41 15-143,0 1 0,1 0 0,0 2 0,1 0 0,-1 0 0,1 2 0,31-2 0,-47 4 5,0 1 1,-1 0-1,1 1 0,0-1 1,0 0-1,-1 0 0,1 1 0,0-1 1,0 1-1,-1 0 0,1-1 0,-1 1 1,1 0-1,0 0 0,-1 0 1,0 0-1,1 0 0,-1 0 0,0 1 1,1-1-1,-1 0 0,1 3 0,0 0 32,0 0-1,0 0 1,-1 0-1,0 1 1,0-1-1,0 0 1,0 5-1,5 22 393,-6-30-405,1 0 1,0 0 0,0 0 0,-1 0 0,1 0-1,0-1 1,0 1 0,0 0 0,0 0 0,0-1 0,0 1-1,0 0 1,0-1 0,0 1 0,0-1 0,0 0-1,0 1 1,1-1 0,-1 0 0,0 1 0,0-1-1,0 0 1,1 0 0,-1 0 0,2 0 0,35-4-169,-33 3-44,11-2-479,-5 2 197,-1-1 0,0 0 0,-1 0 0,17-7 0,-16 3-218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1.178"/>
    </inkml:context>
    <inkml:brush xml:id="br0">
      <inkml:brushProperty name="width" value="0.05" units="cm"/>
      <inkml:brushProperty name="height" value="0.05" units="cm"/>
    </inkml:brush>
  </inkml:definitions>
  <inkml:trace contextRef="#ctx0" brushRef="#br0">71 1 19140,'0'-1'1848,"-3"4"-1399,-4 10-177,-8 1 952,8 12-768,-4 1-32,-1 3-176,8 6-128,0-6-328,1 0-280,3-4-584,1-4-152,-1-12 895,0-9-255,-5-1-296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1.581"/>
    </inkml:context>
    <inkml:brush xml:id="br0">
      <inkml:brushProperty name="width" value="0.05" units="cm"/>
      <inkml:brushProperty name="height" value="0.05" units="cm"/>
    </inkml:brush>
  </inkml:definitions>
  <inkml:trace contextRef="#ctx0" brushRef="#br0">1 60 19300,'4'-5'290,"0"0"1,0 1-1,0 0 0,1 0 1,0 0-1,0 0 0,0 1 1,0-1-1,0 1 0,1 1 1,-1-1-1,1 1 0,0 0 1,0 0-1,0 1 0,0 0 0,7-1 1,9-1-49,0 2 1,0 1 0,29 3-1,-38-2-229,-1 1 0,1 0 0,-1 1 0,0 1 0,0 0 0,0 1 0,-1 0 0,1 1 0,-1 0 0,19 14 0,-25-17-18,-1 1 0,1 0 0,0 0 0,-1 0 0,0 1 1,0 0-1,-1 0 0,1 0 0,-1 0 0,0 0 0,0 1 0,-1-1 0,1 1 0,-1 0 0,0 0 0,-1-1 0,0 1 1,0 0-1,0 1 0,0-1 0,-1 0 0,0 0 0,-1 0 0,-1 9 0,1-9 4,0-1 0,-1 0-1,0 0 1,0 0 0,0 0 0,-1 0-1,0-1 1,1 1 0,-2-1 0,1 0 0,0 1-1,-6 3 1,3-2 7,-1-1-1,-1 1 1,1-2-1,-1 1 1,1-1-1,-17 6 1,6-3 24,-1-2 1,0 0-1,0-2 1,0 0-1,-1-1 1,-21 0-1,41-2-32,-74-3 24,67 2-213,0 0 0,0 0 0,0 0 0,0-1 0,0-1 0,0 1 0,-13-7 0,20 9 152,-1-1 1,0 1-1,1-1 1,-1 1-1,1-1 1,-1 1-1,1-1 0,-1 1 1,1-1-1,-1 1 1,1-1-1,-1 0 1,1 1-1,0-1 1,-1 0-1,1 1 0,0-1 1,0 0-1,-1 0 1,1 1-1,0-1 1,0 0-1,0 0 1,0 1-1,0-1 0,0 0 1,0 0-1,0 1 1,0-1-1,1 0 1,-1 1-1,0-1 1,0 0-1,1 0 0,-1 1 1,0-1-1,1 0 1,-1 1-1,0-1 1,1 1-1,-1-1 1,1 1-1,-1-1 0,1 1 1,0-1-1,-1 1 1,1-1-1,-1 1 1,1-1-1,0 1 1,-1 0-1,1 0 0,0-1 1,0 1-1,1 0 1,28-11-714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2.065"/>
    </inkml:context>
    <inkml:brush xml:id="br0">
      <inkml:brushProperty name="width" value="0.05" units="cm"/>
      <inkml:brushProperty name="height" value="0.05" units="cm"/>
    </inkml:brush>
  </inkml:definitions>
  <inkml:trace contextRef="#ctx0" brushRef="#br0">386 7 17716,'0'0'59,"-1"-1"0,1 1 0,0-1 0,-1 1 0,1 0 0,-1-1 0,1 1 0,0-1 0,-1 1-1,1 0 1,-1-1 0,1 1 0,-1 0 0,1 0 0,-1-1 0,1 1 0,-1 0 0,1 0 0,-1 0 0,1 0 0,-1-1 0,0 1 0,1 0 0,-1 0 0,1 0 0,-1 0 0,1 0 0,-1 1 0,1-1 0,-1 0 0,0 0 0,1 0 0,-1 0 0,1 1 0,-1-1 0,0 1 0,-28 8 357,10 0 3,1 0 0,0 2 0,1 0 0,0 1-1,-28 26 1,20-14-127,1 1 0,-35 48-1,46-53-161,0-1-1,2 2 0,0 0 1,1 0-1,2 1 0,0 0 1,-7 31-1,13-41-98,0 1 0,1-1-1,0 1 1,1-1 0,0 1 0,4 20 0,-2-25-97,0 0 0,0 0 1,1 0-1,0 0 0,0 0 1,1-1-1,0 0 0,0 1 1,1-1-1,10 12 1,-15-19 50,7 8-193,0 0-1,1-1 1,0 0 0,0 0 0,0-1-1,13 8 1,2-6-233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2.875"/>
    </inkml:context>
    <inkml:brush xml:id="br0">
      <inkml:brushProperty name="width" value="0.05" units="cm"/>
      <inkml:brushProperty name="height" value="0.05" units="cm"/>
    </inkml:brush>
  </inkml:definitions>
  <inkml:trace contextRef="#ctx0" brushRef="#br0">346 36 15819,'0'-1'109,"0"0"0,0 0 0,0 0 0,0 0 0,0-1 0,0 1 0,0 0 0,-1 0 0,1 0 0,0 0 0,-1 0 0,1 0 0,0-1 0,-1 1 0,0 0 0,1 0 0,-1 0 0,1 1 0,-1-1 0,0 0 0,0 0 0,0 0 0,-1-1 0,0 1 26,0 0 1,0 0-1,-1 0 0,1 0 1,0 0-1,-1 0 1,1 0-1,-1 1 1,1-1-1,-4 1 1,-3-1 145,0 1 0,0 1 0,1 0 0,-1 0 0,-14 3 0,11 1-176,0 0-1,0 0 1,1 1-1,-1 0 1,1 1-1,1 0 1,-1 1-1,1 0 1,1 1-1,0 0 1,0 0-1,0 1 0,1 0 1,-12 21-1,9-12-42,1 1-1,0-1 0,2 2 1,0-1-1,1 1 0,1 1 1,-5 41-1,9-52-48,2-1 0,-1 1 0,2 0 0,-1-1 0,2 1 0,-1-1 0,1 1 0,1-1 0,0 1 0,6 12-1,-8-19-9,1 0-1,0 0 0,1 0 1,-1-1-1,1 1 0,0-1 1,0 1-1,0-1 0,0 0 0,0 0 1,1-1-1,-1 1 0,1-1 1,0 1-1,0-1 0,-1 0 0,2-1 1,-1 1-1,0-1 0,0 1 1,0-1-1,1-1 0,-1 1 1,0 0-1,1-1 0,-1 0 0,7-1 1,-6 1 40,1-1 1,-1 0-1,1 0 1,-1 0-1,1-1 1,-1 0-1,0 0 1,0 0 0,0-1-1,0 1 1,0-1-1,-1 0 1,1-1-1,-1 1 1,0-1-1,0 0 1,4-5-1,-5 6 11,-1 0 0,0-1 0,0 1 0,0-1 0,0 0 0,-1 0 0,0 1 0,1-1 0,-1 0 0,-1 0 0,1 0-1,0 0 1,-1-1 0,0 1 0,0 0 0,0 0 0,-1 0 0,1 0 0,-1 0 0,0 0 0,0 0 0,0 0 0,-4-6 0,2 4-13,0 0 1,0 0 0,-1 1 0,0-1-1,0 1 1,0 0 0,-1 0 0,0 0 0,0 1-1,0-1 1,0 1 0,-1 0 0,0 1 0,0-1-1,0 1 1,0 0 0,-8-2 0,1 5-106,13 0 60,0 0 1,0 0 0,-1 0 0,1 0-1,0 0 1,0 0 0,0 1 0,0-1 0,0 0-1,-1 0 1,1 0 0,0 0 0,0 0-1,0 1 1,0-1 0,0 0 0,0 0 0,0 0-1,0 0 1,0 1 0,0-1 0,0 0-1,0 0 1,0 0 0,0 1 0,0-1 0,0 0-1,0 0 1,0 0 0,0 0 0,0 1-1,0-1 1,0 0 0,0 0 0,0 0 0,0 1-1,1 0-8,0 0 0,-1 0-1,1 0 1,0 0-1,0 0 1,0 0 0,0-1-1,0 1 1,0 0-1,0 0 1,0-1 0,0 1-1,0-1 1,0 1 0,1-1-1,-1 1 1,0-1-1,2 1 1,11 1-82,1-1-1,-1 0 1,0 0 0,1-1-1,-1-1 1,1-1 0,25-6 0,-17 2-42,1-1 1,-2-1-1,42-21 1,-62 28 129,3-2-15,-1 0 0,1 1 0,0 0 0,0 0 0,7-1 0,-12 3 20,1 0 0,-1 0 0,1 0 0,-1 0 0,1 0 0,-1 0 0,1 0 0,-1 0 0,1 0 0,-1 0 0,1 0 0,-1 0 0,1 0 0,-1 0 0,0 1 0,1-1 0,-1 0 0,1 0 0,-1 1 0,1-1 0,-1 0 0,0 1 0,1-1 0,-1 1 1,1 0 3,-1 0 0,1 0 1,-1 0-1,0 0 1,0 0-1,1 1 0,-1-1 1,0 0-1,0 0 1,0 0-1,0 0 1,-1 0-1,1 1 0,0-1 1,-1 1-1,-33 116 421,22-82-152,-14 65 1,26-100-279,0 0 0,-1 0 0,1 0 0,0 0 0,0 1 0,0-1 0,0 0 0,0 0 0,0 0 1,0 0-1,0 0 0,0 0 0,0 1 0,1-1 0,-1 0 0,0 0 0,2 2 0,-2-3-28,1 0-1,-1 0 0,1 0 0,-1 0 0,1 0 1,-1 0-1,1 0 0,-1 0 0,1 0 0,-1 0 1,1 0-1,-1 0 0,1 0 0,-1 0 0,1 0 1,-1 0-1,0-1 0,1 1 0,-1 0 0,1 0 0,-1-1 1,1 1-1,-1 0 0,0-1 0,1 1 0,0-1 1,28-31-1048,-29 32 1084,25-34-385,1-10-97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3.330"/>
    </inkml:context>
    <inkml:brush xml:id="br0">
      <inkml:brushProperty name="width" value="0.05" units="cm"/>
      <inkml:brushProperty name="height" value="0.05" units="cm"/>
    </inkml:brush>
  </inkml:definitions>
  <inkml:trace contextRef="#ctx0" brushRef="#br0">161 0 18556,'-7'21'1664,"-6"9"-1232,-1-2-184,7 8 641,4 3-505,3-5-456,4-2-352,2 1-625,0-3 777,-4-9-160,0 2-192</inkml:trace>
  <inkml:trace contextRef="#ctx0" brushRef="#br0" timeOffset="1">1 141 19380,'3'-4'1777,"12"-4"-1281,7 3-216,12 0 856,8 0-536,17-2-848,4-2-488,3-4 584,4 0-168,-4-1-96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3.824"/>
    </inkml:context>
    <inkml:brush xml:id="br0">
      <inkml:brushProperty name="width" value="0.05" units="cm"/>
      <inkml:brushProperty name="height" value="0.05" units="cm"/>
    </inkml:brush>
  </inkml:definitions>
  <inkml:trace contextRef="#ctx0" brushRef="#br0">171 47 19220,'0'7'1857,"-6"6"-1393,-2 7-248,-7 3 952,-2 7-664,-1 4-176,-3 7-312,1 0-88,0 1-344,2-8-192,3-5-448,5-9 1312,7-27-976,11-19 335</inkml:trace>
  <inkml:trace contextRef="#ctx0" brushRef="#br0" timeOffset="1">271 1 17500,'13'0'1912,"-8"6"-1240,-13 9-224,-6 8 1017,-3 12-641,0 8-160,2 6-192,5 2-32,6-8-224,4-1-72,7-5-176,5 2-152,1-12-448,-2-4-320,-1-13 768,-3-7-168,-7-6-104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4.262"/>
    </inkml:context>
    <inkml:brush xml:id="br0">
      <inkml:brushProperty name="width" value="0.05" units="cm"/>
      <inkml:brushProperty name="height" value="0.05" units="cm"/>
    </inkml:brush>
  </inkml:definitions>
  <inkml:trace contextRef="#ctx0" brushRef="#br0">0 27 17676,'0'15'1832,"12"-2"-1032,6-8-264,12 1 729,8-4-225,13 0-232,5-2-256,3-2-776,5-3-512,-5-12 640,1-2-200,-2-8-120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4.695"/>
    </inkml:context>
    <inkml:brush xml:id="br0">
      <inkml:brushProperty name="width" value="0.05" units="cm"/>
      <inkml:brushProperty name="height" value="0.05" units="cm"/>
    </inkml:brush>
  </inkml:definitions>
  <inkml:trace contextRef="#ctx0" brushRef="#br0">221 1 19340,'-11'1'333,"-1"1"1,1 0-1,0 1 0,0 0 1,0 1-1,1 0 0,-1 1 0,1 0 1,0 1-1,0 0 0,-17 14 1,20-14-251,0 1 0,1 0 0,-1 0 0,2 1 0,-1 0 0,1 0 0,0 0 0,1 1 0,-1 0 1,2 0-1,-1 0 0,2 0 0,-1 0 0,1 1 0,0-1 0,1 1 0,0 15 0,0-16-80,1-1 0,0 1 0,1-1 1,0 0-1,0 1 0,1-1 0,0 0 0,1 0 0,0 0 0,0 0 0,0-1 0,1 1 0,0-1 0,1 0 0,-1 0 1,1 0-1,1 0 0,-1-1 0,1 0 0,10 7 0,-12-10-3,0-1 1,0 0-1,0-1 1,0 1-1,0-1 1,1 1-1,-1-1 1,0 0-1,1-1 0,-1 1 1,1-1-1,-1 0 1,1 0-1,-1-1 1,1 1-1,-1-1 1,1 0-1,-1 0 0,0 0 1,7-3-1,-8 3 14,0-1 0,-1 1 0,1 0 0,-1-1 0,1 1 0,-1-1 0,1 0 0,-1 0 0,0 0 0,0 0 0,0 0 0,0-1 0,0 1 0,-1-1 0,1 1 0,-1-1 0,1 1 0,-1-1 0,0 0 0,0 0 0,0 1-1,0-1 1,-1 0 0,1 0 0,-1 0 0,0 0 0,0 0 0,0 0 0,0 0 0,0 0 0,-2-5 0,1 5 7,0 0-1,0 0 0,0 0 1,-1 1-1,0-1 1,1 0-1,-1 1 0,0-1 1,0 1-1,0 0 1,0-1-1,-1 1 1,1 0-1,-1 0 0,1 1 1,-1-1-1,0 0 1,0 1-1,1 0 0,-1-1 1,0 1-1,-4-1 1,4 2-16,0-1 0,1 0-1,-1 1 1,0 0 0,1-1 0,-1 1 0,0 0 0,1 0 0,-1 1 0,0-1-1,1 1 1,-1-1 0,0 1 0,1 0 0,-1 0 0,1 0 0,-1 0 0,1 0-1,0 0 1,-1 1 0,1 0 0,0-1 0,0 1 0,0 0 0,0 0 0,-2 2 0,3-3-9,1 0 0,-1 0 0,1-1 1,-1 1-1,1 0 0,-1 0 1,1 0-1,-1-1 0,1 1 1,0 0-1,-1 0 0,1 0 1,0 0-1,0 0 0,0 0 0,0 0 1,0 0-1,0 0 0,0 0 1,0 0-1,0 0 0,0 0 1,1 0-1,-1-1 0,1 3 1,0-2-2,0 0 1,0 0 0,0 0 0,0 0-1,0 0 1,0 0 0,1 0 0,-1 0 0,0-1-1,1 1 1,-1 0 0,0-1 0,1 1-1,2 0 1,4 0-25,1 1 0,-1-1 0,1-1-1,13 0 1,5-3-114,0-1 0,49-14-1,-47 10-149,59-9 0,-87 17 283,0 0 0,0 0 0,0 0 1,0 0-1,0 0 0,0 0 0,0 0 0,0 0 0,0 0 1,0 0-1,0 1 0,0-1 0,0 0 0,-1 1 0,1-1 1,1 1-1,-2 0 6,1-1 1,-1 1-1,0-1 1,1 0-1,-1 1 1,0-1-1,1 1 0,-1-1 1,0 1-1,0-1 1,0 1-1,0-1 1,1 1-1,-1 0 1,0-1-1,0 1 1,0-1-1,0 1 1,0-1-1,0 1 1,-1 0-1,0 4 4,-1 0 0,1 0 1,-1-1-1,-1 1 0,-2 5 0,-1 1 19,-44 106-267,26-58-581,16-43 648,5-12-103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18.915"/>
    </inkml:context>
    <inkml:brush xml:id="br0">
      <inkml:brushProperty name="width" value="0.05" units="cm"/>
      <inkml:brushProperty name="height" value="0.05" units="cm"/>
    </inkml:brush>
  </inkml:definitions>
  <inkml:trace contextRef="#ctx0" brushRef="#br0">538 32 13075,'0'-2'412,"-1"1"0,1-1 0,-1 1 0,0-1 0,1 1 0,-1-1 1,0 1-1,0 0 0,0-1 0,0 1 0,0 0 0,0 0 0,0 0 0,0 0 0,-1 0 1,-1-2-1,1 2-84,0 0 1,-1 0 0,1 0-1,0 0 1,-1 1 0,1-1 0,-1 1-1,1-1 1,-5 1 0,2 0-214,0 0 1,0 0-1,0 1 1,0 0-1,0 0 1,0 0-1,0 1 1,0 0-1,-8 4 1,-23 17-18,2 1 0,0 2 1,2 1-1,-54 60 1,78-79-37,-16 18 164,-36 50-1,54-68-193,1 1 0,1-1 0,-1 1 0,1 0 0,0 0 0,1 0 0,0 0 0,1 1 0,0-1 0,0 1 0,0 12 0,2-21-26,0 0-1,0 0 0,0 1 0,0-1 1,0 0-1,0 0 0,1 0 1,-1 0-1,0 0 0,1 0 1,-1 0-1,0 0 0,1 0 1,-1 0-1,1 0 0,0 0 1,-1 0-1,1 0 0,0-1 0,-1 1 1,1 0-1,0 0 0,0-1 1,0 1-1,0 0 0,-1-1 1,1 1-1,0-1 0,0 1 1,0-1-1,0 0 0,2 1 1,3 0-4,-1-1 0,0 0 1,1 0-1,-1 0 1,10-2-1,-12 2 1,1-1 0,0 1 0,0-1 0,-1 1 1,1 0-1,0 1 0,4 0 0,-8-1-2,1 0 1,0 1-1,-1-1 0,1 1 0,0-1 1,-1 1-1,1 0 0,-1-1 1,1 1-1,-1-1 0,1 1 0,-1 0 1,0-1-1,1 1 0,-1 0 1,0 0-1,1-1 0,-1 1 1,0 0-1,0 0 0,0-1 0,0 1 1,1 0-1,-1 0 0,0 0 1,0-1-1,-1 1 0,1 0 0,0 0 1,0-1-1,0 1 0,0 0 1,-1 0-1,1-1 0,0 1 1,-1 0-1,1 0 0,-1-1 0,0 2 1,-17 28 42,6-17 2,0 0-1,-1-1 1,0 0 0,-27 18 0,20-16 177,-26 26 0,45-40-217,1 0 0,-1 1 1,1-1-1,0 0 0,-1 0 1,1 1-1,0-1 0,0 0 0,-1 1 1,1-1-1,0 0 0,0 1 1,-1-1-1,1 0 0,0 1 1,0-1-1,0 0 0,0 1 1,-1-1-1,1 1 0,0-1 0,0 1 1,0-1-1,0 0 0,0 1 1,0 0-1,10 0 59,24-11-55,-28 8 9,-2 0-19,1 1 1,0 0-1,0 0 0,-1 0 1,1 1-1,0 0 0,0 0 1,0 0-1,0 0 0,0 1 1,-1 0-1,10 2 0,-11-2-3,-1 0 0,1 1 0,-1-1 0,1 1 0,-1 0-1,0-1 1,1 1 0,-1 0 0,0 0 0,0 1 0,0-1-1,-1 0 1,1 1 0,0-1 0,-1 1 0,0-1 0,1 1 0,-1 0-1,0-1 1,-1 1 0,1 0 0,0 4 0,1 5 4,-1 0 0,0 0 0,-1 0-1,0 0 1,-1-1 0,-3 18 0,-23 71 33,11-43-41,10-36 6,-6 29-7,11-47 7,0 1 1,1 0-1,0-1 1,0 1-1,0 0 0,0-1 1,1 1-1,-1 0 0,1-1 1,2 6-1,-2-7 1,0 0 0,1 0 1,-1-1-1,1 1 0,-1-1 0,1 1 0,0-1 0,-1 0 0,1 1 1,0-1-1,0 0 0,0 0 0,0 0 0,0-1 0,3 2 0,39 9-25,-28-7 16,5 3 1,-1 0 0,1 2 0,-1 1 1,31 20-1,-2-2-530,-47-26 364,1-1 0,-1 0 0,1 1 0,-1-1 0,1 0 0,-1 0 0,1-1 0,-1 1 0,1 0 0,0-1 0,0 0 0,-1 1 0,1-1 0,0 0 0,0-1 0,-1 1 0,1 0 0,0-1 0,-1 1 0,1-1 0,4-2 0,9-13-631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20.279"/>
    </inkml:context>
    <inkml:brush xml:id="br0">
      <inkml:brushProperty name="width" value="0.05" units="cm"/>
      <inkml:brushProperty name="height" value="0.05" units="cm"/>
    </inkml:brush>
  </inkml:definitions>
  <inkml:trace contextRef="#ctx0" brushRef="#br0">2 12 19172,'-1'-5'1734,"0"-2"-739,10 11-770,-3 4-140,0-1 1,0 1-1,0 1 1,-1-1-1,0 1 1,-1-1-1,0 1 0,0 0 1,2 10-1,-1-5 52,73 186 651,-73-189-1781,-4-15-1097,-11-20 264,-3 2 898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354"/>
    </inkml:context>
    <inkml:brush xml:id="br0">
      <inkml:brushProperty name="width" value="0.05" units="cm"/>
      <inkml:brushProperty name="height" value="0.05" units="cm"/>
    </inkml:brush>
  </inkml:definitions>
  <inkml:trace contextRef="#ctx0" brushRef="#br0">0 33 16163,'5'-14'1593,"-1"4"-1089,2 3-224,8 5 448,7 4-504,8 1-552,3 4 424,6 1-336,2 0-152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20.687"/>
    </inkml:context>
    <inkml:brush xml:id="br0">
      <inkml:brushProperty name="width" value="0.05" units="cm"/>
      <inkml:brushProperty name="height" value="0.05" units="cm"/>
    </inkml:brush>
  </inkml:definitions>
  <inkml:trace contextRef="#ctx0" brushRef="#br0">1 125 16355,'6'26'664,"1"0"-1,1-1 1,1 0-1,2-1 1,0 0-1,2-1 0,0 0 1,25 32-1,-37-54-603,0 0 0,0 1 0,0-1 0,0 0 0,0 1 0,0-1 0,1 0 0,-1 0 0,0 0 0,1 0 1,-1 0-1,1 0 0,-1-1 0,1 1 0,-1 0 0,1-1 0,-1 1 0,1-1 0,0 1 0,-1-1 0,1 0 0,-1 0 0,1 0 0,0 0 0,-1 0 0,1 0 0,2 0 0,-2-2 41,1 0 1,0 1-1,-1-1 0,0 0 0,1 0 0,-1 0 1,0 0-1,0-1 0,0 1 0,-1-1 1,1 1-1,0-1 0,-1 1 0,2-5 0,10-21 418,-2-1-1,15-54 0,4-65-1942,-20 112 1123,2 3-113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6.696"/>
    </inkml:context>
    <inkml:brush xml:id="br0">
      <inkml:brushProperty name="width" value="0.05" units="cm"/>
      <inkml:brushProperty name="height" value="0.05" units="cm"/>
    </inkml:brush>
  </inkml:definitions>
  <inkml:trace contextRef="#ctx0" brushRef="#br0">459 14 14011,'-2'-1'214,"-1"-1"0,1 1 0,-1-1 0,1 1 0,-1 0 0,0 0 0,1 0 0,-1 0 0,0 0 0,0 1 0,1-1 0,-1 1 0,0 0 0,0 0 0,-5 0 0,0 1 158,-1-1 1,1 2-1,-1-1 1,-8 4-1,-14 5 278,1 1 0,0 1-1,-33 20 1,52-25-593,0-1 0,0 2 0,1 0 0,1 0 0,-1 0 0,1 1 0,1 1 0,-1 0 1,2 0-1,-1 0 0,-6 14 0,1 6 37,1 0 0,1 0 0,-9 44 1,-8 97 168,26-153-194,0 0 0,1-1 0,2 1 0,-1 0 0,5 20-1,-4-32-41,1 1-1,0 0 0,0-1 0,1 0 0,-1 0 1,1 0-1,1 0 0,-1 0 0,1 0 0,0-1 1,0 0-1,1 1 0,0-2 0,0 1 0,0-1 1,9 7-1,-4-5-10,1-1 1,0 0-1,0 0 0,0-1 1,0-1-1,1 0 0,15 2 1,6 2-7,-31-6-10,-1-1 0,0 0 0,1 1 0,-1-1 0,0 1 0,1-1-1,-1 1 1,0-1 0,0 1 0,1 0 0,-1 0 0,0 0 0,0 0 0,0 0 0,0 0-1,0 0 1,0 0 0,-1 0 0,1 0 0,0 0 0,0 1 0,0 1 0,-1-1 1,1 1-1,-1-1 1,1 1 0,-1-1 0,0 1 0,0-1 0,0 1 0,-1-1 0,1 1 0,-1-1-1,0 5 1,-4 5 11,0-1 0,0 1 0,-13 19 1,17-30-12,-13 23 25,1-2 89,-28 36 0,53-53-113,-8-5-43,0 1-1,0 0 1,0 1 0,0-1-1,0 1 1,0-1 0,0 1-1,-1 0 1,1 0 0,3 4-1,-4-2 16,-1 1-1,0-1 0,0 1 1,0-1-1,-1 1 0,0 0 1,1-1-1,-2 1 0,1 0 1,-1 0-1,1 0 0,-1 0 1,0-1-1,-1 1 0,0 0 1,0 5-1,-4 13 44,-1-1 0,-8 22 1,12-40-13,-18 47 115,-27 49-1,-9 18 3,48-95-108,0-1-1,1 1 1,-5 37-1,7-26-23,2 1 1,1 38-1,2-61 3,1 0 0,0 0 0,1 0-1,0-1 1,1 1 0,0-1 0,1 1 0,0-1 0,1 0-1,7 11 1,-11-19-31,1 0 0,0-1 0,0 0 1,0 0-1,0 1 0,0-1 0,1 0 0,-1-1 0,1 1 0,-1 0 0,1-1 0,-1 1 0,1-1 1,0 0-1,0 0 0,0 0 0,4 1 0,-5-2-14,0 0 0,1 0 0,-1 0 0,0 0 0,1-1-1,-1 1 1,0 0 0,1-1 0,-1 0 0,0 0 0,0 0 0,0 0 0,0 0 0,0 0 0,0 0-1,0 0 1,0-1 0,0 1 0,0-1 0,-1 0 0,1 1 0,-1-1 0,3-4 0,16-30-235,-2-11-106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7.292"/>
    </inkml:context>
    <inkml:brush xml:id="br0">
      <inkml:brushProperty name="width" value="0.05" units="cm"/>
      <inkml:brushProperty name="height" value="0.05" units="cm"/>
    </inkml:brush>
  </inkml:definitions>
  <inkml:trace contextRef="#ctx0" brushRef="#br0">1 3 17396,'0'0'58,"0"0"0,0-1 0,0 1 1,0 0-1,0 0 0,0 0 1,0 0-1,1 0 0,-1-1 0,0 1 1,0 0-1,0 0 0,0 0 0,1 0 1,-1 0-1,0 0 0,0 0 0,0 0 1,0 0-1,1-1 0,-1 1 0,0 0 1,0 0-1,0 0 0,1 0 0,-1 0 1,0 0-1,0 0 0,0 0 0,1 1 1,-1-1-1,0 0 0,0 0 0,0 0 1,0 0-1,1 0 0,-1 0 0,0 0 1,0 0-1,0 0 0,0 0 0,1 1 1,-1-1-1,0 0 0,0 0 0,0 0 1,0 0-1,0 0 0,1 1 1,8 15 1387,9 27-543,-16-36-676,41 93 363,72 122-1,38 86-2015,-152-305 1311,3 9-866,-9-19 125,-4-8 214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7.728"/>
    </inkml:context>
    <inkml:brush xml:id="br0">
      <inkml:brushProperty name="width" value="0.05" units="cm"/>
      <inkml:brushProperty name="height" value="0.05" units="cm"/>
    </inkml:brush>
  </inkml:definitions>
  <inkml:trace contextRef="#ctx0" brushRef="#br0">2 126 13059,'0'1'148,"0"0"1,0-1 0,-1 1 0,1 0-1,0-1 1,0 1 0,0 0-1,0-1 1,0 1 0,0 0-1,0-1 1,0 1 0,0 0 0,0-1-1,1 1 1,-1 0 0,0-1-1,0 1 1,1 0 0,-1-1-1,0 1 1,1 0 0,9 16 1381,16 19 575,37 42 1,-25-37-1046,86 70 0,-94-93-670,-29-17-353,1 0-1,-1 0 1,1-1 0,-1 1 0,1-1 0,0 1 0,0-1 0,-1 0 0,1 1 0,0-1 0,-1 0-1,1 0 1,0 0 0,0-1 0,-1 1 0,1 0 0,0-1 0,2 0 0,-2 0 15,0-1 1,0 1-1,-1-1 1,1 0 0,0 1-1,-1-1 1,1 0-1,-1 0 1,1 0-1,-1 0 1,0 0 0,0-1-1,1-3 1,9-34 474,-10 37-483,6-39 189,-2 0-1,-2 0 1,-2-44 0,1-11-2108,-2 94 1800,0-1 0,1 0 0,-1 1 0,1-1 1,0 0-1,0 1 0,0-1 0,1 1 0,-1 0 1,1-1-1,2-3 0,13-11-568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8.539"/>
    </inkml:context>
    <inkml:brush xml:id="br0">
      <inkml:brushProperty name="width" value="0.05" units="cm"/>
      <inkml:brushProperty name="height" value="0.05" units="cm"/>
    </inkml:brush>
  </inkml:definitions>
  <inkml:trace contextRef="#ctx0" brushRef="#br0">260 14 16940,'0'-1'58,"0"1"1,1 0-1,-1-1 0,0 1 1,0-1-1,0 1 1,0 0-1,0-1 1,0 1-1,0-1 1,0 1-1,0-1 1,-1 1-1,1 0 1,0-1-1,0 1 0,0-1 1,0 1-1,-1 0 1,1-1-1,0 1 1,0 0-1,0-1 1,-1 1-1,1 0 1,0-1-1,-1 1 1,1 0-1,0-1 1,-1 1-1,1 0 0,0 0 1,-1-1-1,-18 1 787,13 1-672,0 0 0,1 1 0,-1-1 1,-8 5-1,2 2-60,0 0 1,1 0 0,1 1-1,-1 1 1,2 0 0,-1 0-1,1 1 1,1 0 0,0 0 0,0 1-1,-10 23 1,3-2 177,2 0-1,2 1 1,-11 51 0,18-70-158,1 0 0,1 0-1,0 1 1,1-1 0,1 0 0,2 21 0,-2-32-154,1-1 0,0 1-1,-1-1 1,1 1 0,1-1 0,-1 0 0,0 1 0,1-1 0,0 0 0,-1 0 0,1 0 0,1 0-1,-1 0 1,0 0 0,1-1 0,-1 1 0,1-1 0,0 0 0,0 0 0,0 0 0,0 0-1,0 0 1,0 0 0,0-1 0,1 0 0,-1 1 0,0-1 0,1-1 0,-1 1 0,1 0 0,-1-1-1,5 0 1,-1 1-106,0-1 0,1 0 0,-1-1 0,0 0 0,0 0 0,0 0 0,0-1 0,-1 0 0,1 0 0,0-1 0,7-4 0,14-11-342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8.956"/>
    </inkml:context>
    <inkml:brush xml:id="br0">
      <inkml:brushProperty name="width" value="0.05" units="cm"/>
      <inkml:brushProperty name="height" value="0.05" units="cm"/>
    </inkml:brush>
  </inkml:definitions>
  <inkml:trace contextRef="#ctx0" brushRef="#br0">101 1 15675,'-25'15'3356,"22"-13"-3094,-1 0 0,0 0 0,0 0 0,1 0 0,-7 6 0,5-2-82,0 1 0,0 0-1,0 0 1,1 0 0,0 1 0,1 0-1,-1 0 1,1 0 0,1 0 0,0 0-1,0 0 1,0 1 0,1-1 0,0 0-1,1 1 1,0-1 0,0 1 0,4 16-1,-4-23-147,1 0 0,-1 0-1,1 0 1,0 0-1,0-1 1,0 1-1,0 0 1,0 0-1,0-1 1,0 1-1,1 0 1,-1-1 0,1 1-1,-1-1 1,1 0-1,-1 1 1,1-1-1,0 0 1,0 0-1,-1 0 1,1 0-1,0-1 1,0 1-1,0 0 1,0-1 0,0 1-1,0-1 1,0 0-1,0 1 1,0-1-1,0 0 1,1-1-1,-1 1 1,0 0-1,0 0 1,0-1 0,3 0-1,2-1 46,-1 0-1,1-1 1,-1 0-1,0 0 1,0 0-1,0 0 1,0-1-1,-1 0 1,1 0-1,4-6 1,-7 7-22,1-1 1,-2 1-1,1-1 0,0 0 0,-1 0 1,0-1-1,0 1 0,0 0 1,3-10-1,-5 13-104,0 0 0,0 0 0,0-1 0,1 1 0,-1 0 0,0 0 0,0 0 0,-1-1 0,1 1 0,0 0 0,0 0 0,0 0 0,-1-1 0,1 1 0,-1 0 0,1 0 0,-1 0 0,1 0 0,-1 0 0,0 0 0,0 0 0,1 0 0,-1 0 0,0 0 0,0 0 0,0 0 0,0 1 0,0-1 0,0 0 0,0 1 0,0-1 0,0 1 0,0-1 0,0 1 0,-1-1 0,1 1 0,0 0 0,0 0 0,0-1 0,-1 1 0,1 0 0,-2 0 0,-1-1-374,6 1-110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9.903"/>
    </inkml:context>
    <inkml:brush xml:id="br0">
      <inkml:brushProperty name="width" value="0.05" units="cm"/>
      <inkml:brushProperty name="height" value="0.05" units="cm"/>
    </inkml:brush>
  </inkml:definitions>
  <inkml:trace contextRef="#ctx0" brushRef="#br0">3 0 17732,'0'1'116,"1"-1"0,-1 1 0,1-1 0,-1 1 0,1-1 0,-1 1 0,0 0 0,1-1 0,-1 1 0,0-1 0,0 1 0,1 0 0,-1-1 0,0 1 0,0 0 0,0-1 0,0 1 0,0 0 0,0-1 0,0 1 0,0 0 0,0-1 0,0 2 0,-1 18 954,-2 6-724,1 1 1,1 0-1,3 27 0,-1-39-611,1 1 0,1 0 0,1-1 0,0 0 0,1 0-1,10 22 1,-35-63-2158,7 9 1615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0.309"/>
    </inkml:context>
    <inkml:brush xml:id="br0">
      <inkml:brushProperty name="width" value="0.05" units="cm"/>
      <inkml:brushProperty name="height" value="0.05" units="cm"/>
    </inkml:brush>
  </inkml:definitions>
  <inkml:trace contextRef="#ctx0" brushRef="#br0">1 270 13987,'6'0'1784,"2"-1"-767,5-2-337,7-3 1592,3-1-1016,10-2-423,1-1-225,1-1-688,2 2-384,-5-1-897,-5 2 1113,-8-2-240,-4 0-256</inkml:trace>
  <inkml:trace contextRef="#ctx0" brushRef="#br0" timeOffset="1">416 1 17820,'-8'14'1576,"-1"3"-1104,1 0-168,8 8 528,0-2-255,5 3-113,1-1-160,3 1-464,5 3-216,-1-1-457,-4 0-183,-5-1 736,0-1-248,-4-9-144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0.760"/>
    </inkml:context>
    <inkml:brush xml:id="br0">
      <inkml:brushProperty name="width" value="0.05" units="cm"/>
      <inkml:brushProperty name="height" value="0.05" units="cm"/>
    </inkml:brush>
  </inkml:definitions>
  <inkml:trace contextRef="#ctx0" brushRef="#br0">88 450 15403,'17'0'1905,"4"-10"-945,4-7-344,8-5 1160,0-2-583,-2-2-305,2-1-336,-6 7-648,-1 4-352,-9 3 368,-8 0-152,-6-1-48</inkml:trace>
  <inkml:trace contextRef="#ctx0" brushRef="#br0" timeOffset="1">0 52 14899,'0'0'1625,"8"0"-801,7 0-256,10-2 1144,2 1-656,6-2-343,3-1-185,2-6-576,1 2-432,-6 0 448,-4-1-176,-4 2-89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1.165"/>
    </inkml:context>
    <inkml:brush xml:id="br0">
      <inkml:brushProperty name="width" value="0.05" units="cm"/>
      <inkml:brushProperty name="height" value="0.05" units="cm"/>
    </inkml:brush>
  </inkml:definitions>
  <inkml:trace contextRef="#ctx0" brushRef="#br0">42 0 17772,'-5'20'1464,"-3"-5"-1112,-1 8-136,1-3 464,2 3-160,2 1-223,2 0-89,4 4-144,1-3-24,4 3-16,0-3-160,3-2-361,0-3-247,1-5 624,2-4-144,0-9-56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728"/>
    </inkml:context>
    <inkml:brush xml:id="br0">
      <inkml:brushProperty name="width" value="0.05" units="cm"/>
      <inkml:brushProperty name="height" value="0.05" units="cm"/>
    </inkml:brush>
  </inkml:definitions>
  <inkml:trace contextRef="#ctx0" brushRef="#br0">188 87 15659,'-13'0'1167,"1"1"0,-1 1 0,1 0-1,-1 1 1,1 0 0,-16 7 0,21-8-999,1 1 0,-1 0 0,1 0 1,0 1-1,0 0 0,0 0 0,0 0 1,1 1-1,0 0 0,0 0 0,0 0 0,-6 10 1,10-15-182,1 1 0,0-1 1,-1 1-1,1-1 0,0 1 1,0-1-1,-1 1 0,1-1 1,0 1-1,0-1 1,0 1-1,0-1 0,0 1 1,0 0-1,0-1 0,0 1 1,0-1-1,0 1 0,0-1 1,0 1-1,0 0 0,1-1 1,-1 1-1,0-1 1,0 1-1,0-1 0,1 1 1,-1-1-1,0 1 0,1-1 1,-1 1-1,1-1 0,-1 0 1,0 1-1,1-1 1,-1 0-1,1 1 0,-1-1 1,1 0-1,-1 1 0,1-1 1,-1 0-1,1 0 0,-1 0 1,1 1-1,-1-1 0,1 0 1,0 0-1,-1 0 1,1 0-1,0 0 0,37 2-976,-34-2 881,63-5-1594,37 1-379,-103 4 2091,1 0 0,-1 0 1,1 0-1,-1 0 0,1 1 0,-1-1 0,0 0 0,1 0 0,-1 1 0,0-1 0,1 1 0,-1-1 0,0 1 0,1 0 0,1 1 0,-3-2 19,0 1 0,0-1 0,1 1 0,-1-1 0,0 1 0,0-1 0,0 1 0,0-1 0,0 1 0,0-1-1,0 1 1,0-1 0,0 1 0,0-1 0,0 0 0,0 1 0,-1-1 0,1 1 0,0-1 0,0 1 0,0-1 0,-1 1 0,1-1 0,0 0 0,0 1-1,-1-1 1,1 0 0,0 1 0,-1-1 0,-4 5 212,1-1 0,-1 0 0,0 0 0,0 0 1,-7 2-1,1 1-236,-1 0 0,0-1 1,0-1-1,-1 0 0,1-1 1,-1 0-1,-18 2 0,30-5 17,0-1-1,1 0 1,-1 0-1,1 0 1,-1 0 0,1 0-1,-1 0 1,0 0-1,1 0 1,-1 0-1,1 0 1,-1-1-1,1 1 1,-1 0 0,1 0-1,-1 0 1,1-1-1,-1 1 1,1 0-1,-1-1 1,1 1-1,-1 0 1,0-1 0,1 0-31,0 0 0,0 1 0,0-1 1,0 0-1,0 1 0,0-1 0,0 0 1,0 1-1,0-1 0,0 0 0,0 1 1,1-1-1,-1 0 0,0 1 0,0-1 1,1 0-1,-1 1 0,0-1 0,1 1 1,-1-1-1,1 1 0,0-2 0,14-14-320</inkml:trace>
  <inkml:trace contextRef="#ctx0" brushRef="#br0" timeOffset="1">436 1 16772,'-62'59'7038,"52"-49"-6813,0 1 0,1 0 1,1 1-1,0 0 0,-8 17 0,15-28-246,0 0-1,1 0 1,0 0-1,-1 0 1,1 0-1,-1 0 1,1 0-1,0 1 1,0-1 0,0 0-1,0 0 1,0 0-1,0 1 1,0-1-1,0 0 1,0 0-1,1 0 1,-1 0-1,0 1 1,1-1-1,-1 0 1,1 0-1,-1 0 1,1 0-1,0 0 1,-1 0-1,1 0 1,0 0-1,0 0 1,0-1-1,0 1 1,-1 0-1,1 0 1,0-1-1,0 1 1,0 0-1,1-1 1,-1 1-1,0-1 1,2 1-1,6 2-269,0-1 0,0 0 0,1-1 0,13 1 0,-2 1-261,-18-3 451,33 8-772,-34-8 833,-1 1 0,1-1 0,-1 1 0,0-1 0,1 1 0,-1-1 0,0 1 0,1 0 0,-1-1 0,0 1 0,0 0 1,0 0-1,0 0 0,0 0 0,0 0 0,0 0 0,0 0 0,0 1 0,0-1 0,-1 0 0,2 2 0,-2-2 34,0 0 0,-1-1 0,1 1-1,0 0 1,0 0 0,-1 0-1,1-1 1,0 1 0,-1 0 0,1 0-1,0-1 1,-1 1 0,1 0 0,-1-1-1,0 1 1,1-1 0,-1 1-1,1 0 1,-1-1 0,0 1 0,1-1-1,-1 0 1,0 1 0,0-1 0,-24 12 136,20-10-100,-19 6 89,0-1-1,-49 9 0,62-14-62,-19 4 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1.604"/>
    </inkml:context>
    <inkml:brush xml:id="br0">
      <inkml:brushProperty name="width" value="0.05" units="cm"/>
      <inkml:brushProperty name="height" value="0.05" units="cm"/>
    </inkml:brush>
  </inkml:definitions>
  <inkml:trace contextRef="#ctx0" brushRef="#br0">16 222 17140,'0'9'790,"-1"0"0,-1 0 0,-2 10 0,-3 25 121,7-44-909,-1 14 123,1 0 0,0 0 0,1 0-1,1 0 1,3 13 0,-4-24-150,-1-1 1,1 1-1,0-1 0,0 1 1,0-1-1,0 0 0,0 1 1,1-1-1,-1 0 0,1 0 1,-1 0-1,1 0 0,0 0 1,-1 0-1,1-1 0,0 1 1,0 0-1,1-1 0,-1 0 1,0 1-1,0-1 0,1 0 1,-1 0-1,1-1 0,-1 1 1,1 0-1,-1-1 0,1 1 1,-1-1-1,1 0 0,-1 0 1,1 0-1,-1 0 0,1 0 1,3-1-1,-3 0-13,0 0 0,0 0-1,0 0 1,0 0 0,0-1 0,0 1 0,0-1 0,-1 0 0,6-3-1,8-9-201</inkml:trace>
  <inkml:trace contextRef="#ctx0" brushRef="#br0" timeOffset="1">28 0 18812,'-3'2'1904,"4"2"-1399,3 2-281,1-2 1008,0-3-1032,-2 1-464,3 1 272,1 1-144,0-1-112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2.024"/>
    </inkml:context>
    <inkml:brush xml:id="br0">
      <inkml:brushProperty name="width" value="0.05" units="cm"/>
      <inkml:brushProperty name="height" value="0.05" units="cm"/>
    </inkml:brush>
  </inkml:definitions>
  <inkml:trace contextRef="#ctx0" brushRef="#br0">0 207 15251,'7'-25'7786,"17"-35"-5244,-7 18-1838,-10 20-498,-4 12-186,1 0 0,0 1 0,0-1 1,6-8-1,-14 66-443,3-34 357,-3 10 101,0 32 0,4-50-93,0 0 1,1 0 0,-1-1 0,1 1 0,0 0-1,1 0 1,-1-1 0,1 1 0,0-1 0,1 1-1,2 4 1,-5-9 34,1-1 1,-1 1-1,0-1 1,0 1-1,1-1 0,-1 1 1,0-1-1,1 0 0,-1 1 1,0-1-1,1 0 1,-1 1-1,0-1 0,1 0 1,-1 1-1,1-1 0,-1 0 1,1 0-1,-1 1 1,1-1-1,-1 0 0,1 0 1,-1 0-1,1 0 0,-1 0 1,1 0-1,-1 0 1,1 1-1,-1-2 0,1 1 1,-1 0-1,1 0 0,-1 0 1,1 0-1,-1 0 1,1 0-1,-1 0 0,1-1 1,-1 1-1,1 0 0,1-2-11,-1 1 0,0-1-1,1 1 1,-1-1 0,0 0-1,0 1 1,0-1 0,0 0-1,1-3 1,6-13-326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2.457"/>
    </inkml:context>
    <inkml:brush xml:id="br0">
      <inkml:brushProperty name="width" value="0.05" units="cm"/>
      <inkml:brushProperty name="height" value="0.05" units="cm"/>
    </inkml:brush>
  </inkml:definitions>
  <inkml:trace contextRef="#ctx0" brushRef="#br0">1 1 18204,'1'2'285,"1"0"1,0 1-1,-1-1 1,0 1-1,1 0 1,-1-1-1,0 1 1,0 0-1,0 5 1,5 12 801,37 72 323,-24-55-1100,23 69 1,-38-94-296,-1 1 0,0 0 1,-1 1-1,0-1 1,-1 0-1,0 1 0,-1-1 1,-1 0-1,-4 21 1,3-21-106,-2 0 1,1-1-1,-2 1 1,0-1-1,0 0 1,-1-1-1,-1 1 1,0-1-1,-15 19 1,1-10-86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3.043"/>
    </inkml:context>
    <inkml:brush xml:id="br0">
      <inkml:brushProperty name="width" value="0.05" units="cm"/>
      <inkml:brushProperty name="height" value="0.05" units="cm"/>
    </inkml:brush>
  </inkml:definitions>
  <inkml:trace contextRef="#ctx0" brushRef="#br0">0 1 16355,'6'10'878,"-1"1"0,0 0-1,-1 0 1,-1 0 0,4 16-1,6 19 343,0-11-1187,2-1-1,0-1 1,36 56 0,-47-83-978,-8-7-513,-11-9-541,12 8 2117,-12-11-978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3.476"/>
    </inkml:context>
    <inkml:brush xml:id="br0">
      <inkml:brushProperty name="width" value="0.05" units="cm"/>
      <inkml:brushProperty name="height" value="0.05" units="cm"/>
    </inkml:brush>
  </inkml:definitions>
  <inkml:trace contextRef="#ctx0" brushRef="#br0">6 199 15939,'-5'-5'2201,"5"3"-1265,11-5-288,1-1 1081,9-10-345,8 5-240,4-9-488,4 0-416,-1 1-2856,-5-10 2512,-8 8-384,-5-4-217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036"/>
    </inkml:context>
    <inkml:brush xml:id="br0">
      <inkml:brushProperty name="width" value="0.05" units="cm"/>
      <inkml:brushProperty name="height" value="0.05" units="cm"/>
    </inkml:brush>
  </inkml:definitions>
  <inkml:trace contextRef="#ctx0" brushRef="#br0">191 25 18916,'0'-1'81,"0"0"0,0 0 0,0 0 0,0 0 0,-1 0 0,1 0 0,0 0 1,0 0-1,-1 0 0,1 0 0,-1 0 0,1 0 0,-1 0 0,0 0 0,1 1 0,-1-1 0,0 0 0,1 0 0,-1 1 0,0-1 0,0 0 0,0 1 1,1-1-1,-1 1 0,0-1 0,0 1 0,0-1 0,0 1 0,0 0 0,0 0 0,0-1 0,0 1 0,0 0 0,0 0 0,0 0 0,0 0 0,0 0 0,0 0 1,0 0-1,0 0 0,0 1 0,0-1 0,0 0 0,0 1 0,0-1 0,0 1 0,0-1 0,-1 1 0,-3 2 115,0 1 0,0-1 1,0 1-1,0 0 0,1 0 0,-8 9 0,0 2-134,1 1 0,1 1-1,0 0 1,1 1 0,-8 21-1,6-9-74,1 1-1,-8 44 1,17-66 14,-1 0 1,1 0 0,1 0-1,0 0 1,0 0 0,1 0-1,0 0 1,3 15 0,-3-21 0,0 1 0,1-1 0,-1 0 0,0 0 0,1 0 0,0 0 0,0 0 0,0 0 0,0 0 0,0-1 0,1 1 0,-1-1 0,1 0 0,-1 1 0,1-1 0,0 0 0,0-1 0,0 1 0,0 0 0,0-1 0,0 0 0,1 1 1,-1-1-1,0-1 0,5 2 0,-2-2 4,0 1 0,0-1 0,0 0 0,0-1 0,0 0 0,0 0 0,-1 0 0,1 0 0,0-1 0,-1 0 0,1 0 0,-1-1 0,1 0 0,-1 0 0,0 0 0,0 0 0,0-1 0,-1 1 0,1-1 0,-1-1 0,0 1 0,0-1 0,-1 1 0,1-1 0,-1 0 0,0 0 0,0-1 0,0 1 0,-1 0 0,0-1 0,3-10 0,-7 0 4,2 15-12,0 1 0,-1 0-1,1-1 1,0 1 0,0 0 0,0 0 0,-1-1 0,1 1 0,0 0 0,0 0-1,-1-1 1,1 1 0,0 0 0,-1 0 0,1 0 0,0 0 0,-1-1 0,1 1 0,0 0-1,-1 0 1,1 0 0,0 0 0,-1 0 0,1 0 0,-1 0 0,0 0-7,-1 1 0,1-1-1,0 1 1,0-1 0,-1 1 0,1-1 0,0 1 0,0 0 0,0-1 0,0 1 0,0 0 0,0 0 0,0 0 0,0 0 0,0 0-1,0 0 1,1 0 0,-2 3 0,-1 0-44,1 0 0,1 0-1,-1 0 1,1 0 0,-1 1-1,1-1 1,-1 6 0,2-9 41,0-1 0,0 1 0,0-1 0,0 1 0,0-1 0,0 1-1,0-1 1,0 1 0,0-1 0,0 1 0,0-1 0,1 1 0,-1-1 0,0 0 0,0 1 0,0-1 0,1 1 0,-1-1 0,0 1 0,0-1 0,1 0 0,-1 1 0,0-1 0,1 0 0,-1 1 0,0-1 0,1 1 0,0-1-1,1 0 0,-1 0 1,0 0-1,0 0 0,0-1 0,0 1 1,1 0-1,-1 0 0,0-1 1,0 1-1,0-1 0,0 1 1,0-1-1,0 1 0,0-1 0,0 0 1,1-1-1,9-6-35,-1-2 0,0 0 0,-1 0 0,0 0 0,-1-1 0,0-1 0,11-19 0,17-24 183,-36 55-133,0 0 0,0-1 1,0 1-1,0 0 0,1 0 0,-1 0 1,0 0-1,0 0 0,0-1 0,1 1 1,-1 0-1,0 0 0,0 0 1,0 0-1,1 0 0,-1 0 0,0 0 1,0 0-1,0 0 0,1 0 1,-1 0-1,0 0 0,0 0 0,0 0 1,1 0-1,-1 0 0,0 0 0,0 0 1,1 0-1,-1 0 0,0 0 1,0 0-1,0 0 0,1 0 0,-1 0 1,0 1-1,0-1 0,0 0 1,1 0-1,-1 0 0,0 0 0,0 0 1,0 1-1,0-1 0,0 0 1,0 0-1,1 0 0,-1 0 0,0 1 1,0-1-1,0 0 0,0 0 0,0 1 1,0-1-1,0 0 0,0 0 1,0 0-1,0 1 0,0-1 0,0 0 1,0 1-1,3 13 55,-3 30 31,-1-29-91,1 0 1,0-1 0,1 1 0,1 0 0,0-1 0,6 20-1,-7-32-49,0-1-1,-1 1 1,1-1-1,0 0 1,0 1-1,-1-1 1,1 0-1,0 0 1,0 0-1,1 0 1,-1 1-1,0-1 1,0-1-1,0 1 1,1 0-1,-1 0 1,0 0-1,3 0 0,-3-1 35,0 0 0,0 1 0,0-1 0,0 0 0,0 0 0,0 0-1,0 0 1,0-1 0,0 1 0,0 0 0,0 0 0,0-1-1,-1 1 1,1 0 0,0-1 0,0 1 0,0-1 0,0 1-1,0-1 1,-1 1 0,1-1 0,0 0 0,0 0 0,-1 1-1,1-1 1,0 0 0,-1 0 0,1 0 0,-1 1 0,1-1 0,-1-1-1,12-27-275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472"/>
    </inkml:context>
    <inkml:brush xml:id="br0">
      <inkml:brushProperty name="width" value="0.05" units="cm"/>
      <inkml:brushProperty name="height" value="0.05" units="cm"/>
    </inkml:brush>
  </inkml:definitions>
  <inkml:trace contextRef="#ctx0" brushRef="#br0">52 87 18676,'-7'28'1848,"4"4"-1384,4-4-215,6 1 895,5-2-840,2-2-224,2-8-672,5 4-328,-6-6-1497,-4-4 1953,-4-2-400,-7-8-265</inkml:trace>
  <inkml:trace contextRef="#ctx0" brushRef="#br0" timeOffset="1">0 168 19548,'20'-7'1721,"5"-6"-1233,-2-5-216,8-4 720,2 1-656,6 0 1048,-5-3-1200,1 4-56,-5-1 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877"/>
    </inkml:context>
    <inkml:brush xml:id="br0">
      <inkml:brushProperty name="width" value="0.05" units="cm"/>
      <inkml:brushProperty name="height" value="0.05" units="cm"/>
    </inkml:brush>
  </inkml:definitions>
  <inkml:trace contextRef="#ctx0" brushRef="#br0">155 21 18628,'0'7'1552,"-7"12"-1096,-6 5-192,-3 3 817,1 10-449,-5 1-384,1 9-48,2-7-192,2 5-160,4-10-456,-1-6-224,7-15 632,3-12-121,-1-11-119</inkml:trace>
  <inkml:trace contextRef="#ctx0" brushRef="#br0" timeOffset="1">122 1 17044,'3'5'1864,"-1"8"-1304,-8 5-272,1 2 1409,5 7-1209,0-1-144,8 4-144,5-2-48,2-2-120,5 1 8,3 1-16,0-1 40,-1 0-408,-2-3-264,-4-1-329,-6-4 753,-5-5-136,-6-2-152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5.287"/>
    </inkml:context>
    <inkml:brush xml:id="br0">
      <inkml:brushProperty name="width" value="0.05" units="cm"/>
      <inkml:brushProperty name="height" value="0.05" units="cm"/>
    </inkml:brush>
  </inkml:definitions>
  <inkml:trace contextRef="#ctx0" brushRef="#br0">7 168 17132,'-6'0'1816,"9"-3"-1152,7-1-272,11-3 889,2-3-233,7-5-656,8 1-424,5-2-800,-3-5 592,1-2 64,-3-3-176,-4-3-129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5.701"/>
    </inkml:context>
    <inkml:brush xml:id="br0">
      <inkml:brushProperty name="width" value="0.05" units="cm"/>
      <inkml:brushProperty name="height" value="0.05" units="cm"/>
    </inkml:brush>
  </inkml:definitions>
  <inkml:trace contextRef="#ctx0" brushRef="#br0">161 2 17116,'-1'0'92,"-1"-1"1,0 1-1,0 0 1,0 0-1,1 0 1,-1 0-1,0 0 1,0 0-1,0 0 1,1 0-1,-1 1 1,0-1-1,0 1 1,1-1-1,-1 1 1,0 0-1,1 0 1,-1 0-1,0 0 1,1 0-1,-1 0 1,1 0-1,0 0 1,-1 0-1,-1 3 1,-5 5 182,1-1 0,-13 19 0,18-23-57,-11 16 249,1 0-1,0 1 0,-11 31 1,19-43-380,1 1 0,0 0 1,0 0-1,1 0 0,1 0 1,0 0-1,0 1 0,1-1 1,0 0-1,2 14 0,0-19-62,-1 0-1,1 0 0,0 0 1,0 0-1,1-1 0,-1 1 0,1-1 1,0 1-1,1-1 0,-1 0 1,1 0-1,-1-1 0,1 1 1,0-1-1,0 1 0,1-1 1,-1-1-1,1 1 0,-1-1 1,10 4-1,-10-4 1,1 0 0,-1-1 0,1 1 0,0-1 0,0 0 0,0-1 0,0 1 0,-1-1 0,1 0 0,0 0 0,0-1 0,0 1 0,0-1 0,0 0 0,-1 0 0,1-1 0,0 1 0,-1-1 0,1 0 0,-1 0 0,0-1 0,6-3 0,-10 6-4,1-1 0,0 1-1,0-1 1,-1 1 0,1 0 0,0-1 0,-1 0 0,1 1-1,0-1 1,-1 1 0,1-1 0,-1 0 0,1 1 0,-1-1 0,0 0-1,1 1 1,-1-1 0,0 0 0,1 0 0,-1 0 0,0 1-1,0-1 1,0 0 0,1 0 0,-1 0 0,0 1 0,0-1 0,0 0-1,0 0 1,-1 0 0,1 0 0,0 1 0,0-1 0,0 0-1,-1 0 1,1 0 0,0 1 0,-1-1 0,1 0 0,-1 1-1,1-1 1,-1 0 0,1 1 0,-1-1 0,1 0 0,-1 1 0,0-1-1,1 1 1,-2-1 0,-2-1 49,1 0 1,-1 0-1,1 0 0,-1 1 1,0 0-1,1 0 1,-1 0-1,0 0 0,-5 0 1,2 0-50,0 1 0,0-1 0,0 2 0,-1-1 0,1 1 0,0 0 0,0 0 1,0 1-1,1 0 0,-1 0 0,-10 6 0,36-10-232,6-9 6,0-1 0,0-1 0,-1-2 0,0 0-1,28-25 1,-6 5-483,-45 34 660,0 1 0,0-1 0,0 0-1,0 0 1,0 1 0,0-1 0,0 1-1,0-1 1,0 1 0,0 0 0,0-1-1,0 1 1,0 0 0,1-1 0,-1 1 0,0 0-1,0 0 1,0 0 0,3 1 0,-4-1 17,1 0 0,0 1 0,-1-1 0,1 1 0,0 0 0,-1-1 0,1 1 1,-1-1-1,1 1 0,-1 0 0,1-1 0,-1 1 0,1 0 0,-1 0 0,0-1 1,0 1-1,1 0 0,-1 0 0,0-1 0,0 3 0,1 4 78,0 1-1,-1 0 0,0-1 1,-2 12-1,1-17-10,-1 19 488,1 1 0,1 35 1,1-50-541,0 0 1,0-1 0,0 1-1,1-1 1,0 1 0,0-1-1,0 0 1,1 0 0,0 0-1,0 0 1,1 0 0,6 7-1,-6-9-208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259"/>
    </inkml:context>
    <inkml:brush xml:id="br0">
      <inkml:brushProperty name="width" value="0.05" units="cm"/>
      <inkml:brushProperty name="height" value="0.05" units="cm"/>
    </inkml:brush>
  </inkml:definitions>
  <inkml:trace contextRef="#ctx0" brushRef="#br0">207 51 16764,'0'0'97,"0"0"0,1 0 1,-1-1-1,0 1 0,0 0 1,0 0-1,0 0 0,1-1 1,-1 1-1,0 0 0,0-1 1,0 1-1,0 0 0,0 0 1,0-1-1,0 1 1,0 0-1,0 0 0,0-1 1,0 1-1,0 0 0,0-1 1,0 1-1,0 0 0,0 0 1,0-1-1,0 1 0,0 0 1,0-1-1,0 1 0,-1 0 1,1 0-1,0-1 0,0 1 1,0 0-1,0 0 0,-1 0 1,1-1-1,0 1 1,0 0-1,0 0 0,-1 0 1,1-1-1,0 1 0,0 0 1,-1 0-1,1 0 0,-19 2 2397,-21 15-763,23-6-1487,0 1-1,1 0 0,-17 17 1,26-22-233,0 0 1,0 1-1,1 0 0,0 0 1,0 0-1,1 0 1,0 1-1,-5 13 1,9-21-13,1 0 0,-1 0 0,1 0 0,0 0 1,-1 0-1,1 0 0,0 0 0,0 0 0,0 0 0,0 0 1,0 1-1,0-1 0,0 0 0,0 0 0,0 0 0,0 0 1,0 0-1,1 0 0,-1 0 0,1 0 0,-1 0 0,0 0 1,1 0-1,0 0 0,0 1 0,0-1 0,0-1 1,1 1-1,-1 0 0,0-1 1,0 1-1,1-1 0,-1 0 1,0 1-1,1-1 0,-1 0 0,1 0 1,-1 0-1,0 0 0,1 0 1,-1 0-1,3-1 0,4 0 2,-1-1-1,1 0 0,-1 0 0,1-1 0,11-7 1,-1-1 13,0-1 0,-2-1 0,1-1 0,-2 0 0,18-21 0,60-86 46,-93 121-63,0 1 1,0-1-1,0 0 0,0 0 1,0 0-1,0 0 0,0 0 1,0 0-1,0 1 1,0-1-1,0 0 0,0 0 1,1 0-1,-1 0 1,0 0-1,0 0 0,0 0 1,0 0-1,0 0 1,0 0-1,0 1 0,1-1 1,-1 0-1,0 0 1,0 0-1,0 0 0,0 0 1,0 0-1,0 0 1,1 0-1,-1 0 0,0 0 1,0 0-1,0 0 1,0 0-1,0 0 0,0 0 1,1 0-1,-1 0 1,0 0-1,0-1 0,0 1 1,0 0-1,0 0 0,-3 16-45,-1-3-15,-17 63-509,19-67 302,0 0 1,1 0-1,0-1 1,1 1-1,0 0 1,2 13 0,-2-20 187,0-1 0,0 1 0,1-1 0,-1 0 0,1 1 0,-1-1 0,1 0 0,-1 1 0,1-1 0,0 0 0,-1 0 0,1 0 0,0 0 0,0 1 0,0-1 0,0 0 0,0 0 0,0-1 0,0 1 0,0 0 0,0 0 0,1 0 0,-1-1 0,0 1 0,0-1 0,1 1 0,-1-1 1,0 1-1,1-1 0,-1 0 0,1 0 0,-1 1 0,2-1 0,2-1-69,0 1 1,0-1-1,0 0 0,0 0 1,0 0-1,0-1 0,-1 0 1,7-3-1,28-17-857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41.067"/>
    </inkml:context>
    <inkml:brush xml:id="br0">
      <inkml:brushProperty name="width" value="0.05" units="cm"/>
      <inkml:brushProperty name="height" value="0.05" units="cm"/>
    </inkml:brush>
  </inkml:definitions>
  <inkml:trace contextRef="#ctx0" brushRef="#br0">1 179 17260,'0'1'886,"1"-1"-809,-1 1-1,0-1 1,0 0-1,0 0 1,1 1 0,-1-1-1,0 0 1,0 0-1,0 0 1,1 1 0,-1-1-1,0 0 1,1 0-1,-1 0 1,0 0 0,0 1-1,1-1 1,-1 0-1,0 0 1,1 0-1,-1 0 1,0 0 0,1 0-1,-1 0 1,0 0-1,0 0 1,1 0 0,-1 0-1,0 0 1,1 0-1,-1 0 1,0-1 0,1 1-1,-1 0 1,0 0-1,0 0 1,1 0 0,-1 0-1,0-1 1,0 1-1,1 0 1,-1-1 0,6 0 484,14-7-107,0 0-1,-1-2 1,0 0 0,19-13 0,18-10-280,-29 18-131,0 0 0,26-21 0,-21 15-17,-99 38 47,37-4-56,1 1 0,-43 28-1,60-34-33,1 0 0,0 1 0,0 0 0,1 0 0,0 1 0,1 1 0,0 0 0,-13 20 0,21-30 3,1 0-1,-1 0 1,0 0-1,1 1 1,-1-1-1,1 0 0,0 0 1,-1 1-1,1-1 1,0 0-1,0 1 1,0-1-1,0 0 1,0 3-1,0-3-3,0-1 1,0 1-1,1-1 1,-1 1-1,0-1 1,0 0-1,1 1 1,-1-1-1,0 1 0,1-1 1,-1 0-1,1 1 1,-1-1-1,0 0 1,1 1-1,-1-1 0,1 0 1,-1 0-1,1 0 1,-1 1-1,1-1 1,-1 0-1,1 0 1,-1 0-1,2 0 0,1 0-59,0 0 0,1 0 0,-1-1 0,0 1 0,1-1 1,-1 0-1,0 0 0,0 0 0,0 0 0,5-4 0,21-13-473,-1-2-1,31-27 1,-34 25 16,2 1-1,34-21 1,-60 42 523,-1-1 0,0 1 0,0 0 0,1-1 0,-1 1 0,0 0 0,1 0 0,-1 0 0,0-1 0,1 1 0,-1 0 0,1 0 0,-1 0 0,0 0 0,1-1 0,-1 1 0,1 0 0,-1 0 0,0 0 1,1 0-1,-1 0 0,1 0 0,-1 0 0,0 0 0,1 0 0,-1 0 0,1 1 0,-1-1 0,0 0 0,1 0 0,-1 0 0,1 1 0,-4 12-242,-15 17 29,5-13 165,0 0 0,-2 0 0,0-1 0,0-1 1,-2-1-1,0 0 0,0-1 0,-31 16 0,34-24-34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1.289"/>
    </inkml:context>
    <inkml:brush xml:id="br0">
      <inkml:brushProperty name="width" value="0.05" units="cm"/>
      <inkml:brushProperty name="height" value="0.05" units="cm"/>
    </inkml:brush>
  </inkml:definitions>
  <inkml:trace contextRef="#ctx0" brushRef="#br0">1 125 18268,'0'0'1538,"11"-1"-570,86-17 861,-34 4-1742,71-21 6,-102 26-72,-20 6 25,1 0 1,-1 1 0,24 0-1,-46 8 0,-1-1 0,0 0-1,0 0 1,0-1-1,-1 0 1,1-1 0,-1 0-1,-13 1 1,-119 8 705,142-12-739,0 0 1,0 0-1,1 0 0,-1 0 1,0 0-1,1 0 1,-1 1-1,0-1 0,1 1 1,-1-1-1,1 1 1,-1 0-1,0 0 0,1-1 1,0 1-1,-1 0 1,1 0-1,0 0 0,-2 2 1,3-2-13,0-1 0,0 1 0,1-1 0,-1 1 0,0-1 0,0 1 0,1-1 0,-1 1 0,0-1 0,1 1 0,-1-1 0,0 1 0,1-1 0,-1 1 0,1-1 0,-1 0 0,1 1 0,-1-1 0,1 0 0,-1 1 0,1-1 0,-1 0 0,1 0 0,0 1 0,-1-1 0,1 0 0,-1 0 0,1 0 0,-1 0 0,1 0 0,0 0 0,-1 0 0,1 0 0,25 4-24,-11-4 15,-1-1 0,1-1 1,0 0-1,-1-1 0,1 0 0,-1-2 1,16-6-1,0 1-14,-27 9 21,45-16-21,-44 15 20,0 1 1,-1-1-1,1 0 1,0-1 0,-1 1-1,0-1 1,1 1-1,5-7 1,-10 9 2,1-1 0,0 1 0,-1 0 0,1 0 0,-1 0 0,1-1 1,0 1-1,-1 0 0,1 0 0,-1 0 0,1 0 0,-1 0 0,1 0 0,0 0 0,-1 0 0,1 0 1,-1 0-1,1 0 0,-1 0 0,1 0 0,-1 0 0,1 0 0,0 0 0,-1 1 0,1-1 0,-1 0 1,-76 18 72,-51 9-138,127-27-24,-1 0 0,1 1 0,-1-1 0,1 0 1,-1 0-1,1 0 0,0 0 0,-1 0 0,1-1 1,-1 1-1,1 0 0,-3-2 0,3 2-5,1 0-1,-1-1 0,1 1 1,0 0-1,-1-1 1,1 1-1,-1-1 1,1 1-1,0 0 1,-1-1-1,1 1 0,0-1 1,0 1-1,-1-1 1,1 1-1,0-1 1,0 1-1,0-1 0,0 1 1,0-1-1,0 0 1,0 1-1,0-1 1,0-3-130,1 0 0,0 0 1,0 0-1,0 1 0,1-1 0,-1 0 1,1 1-1,3-5 0,13-19-805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3.026"/>
    </inkml:context>
    <inkml:brush xml:id="br0">
      <inkml:brushProperty name="width" value="0.05" units="cm"/>
      <inkml:brushProperty name="height" value="0.05" units="cm"/>
    </inkml:brush>
  </inkml:definitions>
  <inkml:trace contextRef="#ctx0" brushRef="#br0">109 24 15379,'-3'-5'6646,"-8"-12"-5010,11 17-1631,-1 0 1,1 0-1,0-1 0,-1 1 0,1 0 0,0 0 1,-1 0-1,1 0 0,0 0 0,-1 0 1,1 0-1,0 0 0,-1 0 0,1 0 0,0 0 1,-1 0-1,1 0 0,0 0 0,-1 0 1,1 0-1,0 1 0,0-1 0,-1 0 1,1 0-1,0 0 0,-1 0 0,1 1 0,0-1 1,0 0-1,-1 0 0,1 1 0,0-1 1,0 0-1,0 0 0,-1 1 0,1-1 0,0 0 1,0 1-1,0-1 0,-5 21-15,7 21-164,1-42 205,0-8 1,1-11 75,-3 17-84,-1 1 1,0-1-1,0 1 1,0-1-1,0 0 1,0 1-1,0-1 1,0 1-1,-1-1 0,1 1 1,0-1-1,-1 0 1,0 1-1,1-1 1,-1 1-1,0 0 1,0-1-1,1 1 1,-1 0-1,0-1 1,0 1-1,-1 0 1,1 0-1,-1-1 1,0 2-8,1-1 0,-1 1 0,1 0 0,0 0 0,-1 0 0,1 0 1,-1 0-1,1 1 0,-1-1 0,1 0 0,0 1 0,-1-1 0,1 1 1,0-1-1,-1 1 0,1 0 0,0-1 0,0 1 0,-1 0 0,1 0 1,0 0-1,0 0 0,0 0 0,0 0 0,0 0 0,1 0 0,-3 3 1,-1 2-6,-1 0 0,1 1 0,1 0 0,-1 0 0,-3 9 0,6-13-16,0 0 0,-1 0 0,2 0 0,-1 1 0,0-1 0,1 0 0,-1 0 0,1 0 0,0 0 0,0 1 0,0-1 0,1 0 0,-1 0 0,1 0 0,1 5 0,-2-8 7,0 0 0,1 1 0,-1-1 0,0 0 0,1 0 0,-1 1 0,0-1 0,1 0 0,-1 0 0,1 0 0,-1 1 0,0-1 0,1 0 0,-1 0 0,1 0 0,-1 0 0,0 0 0,1 0 0,-1 0 1,1 0-1,-1 0 0,1 0 0,-1 0 0,0 0 0,1 0 0,-1 0 0,1-1 0,-1 1 0,0 0 0,1 0 0,-1 0 0,1-1 0,-1 1 0,0 0 0,1 0 0,-1-1 0,0 1 0,0 0 0,1-1 0,-1 1 0,1-1 0,13-14 127,-12 11-74,0 0 1,0 0-1,0 0 1,0 0-1,-1-1 1,0 1-1,0 0 1,0-1 0,0 1-1,-1-1 1,0 1-1,0-1 1,-1-6-1,1 10-48,0 1 0,0 0 0,0-1 0,0 1 1,0 0-1,-1 0 0,1-1 0,0 1 0,0 0 0,0 0 0,-1-1 0,1 1 0,0 0 0,0 0 0,-1 0 0,1-1 0,0 1 0,-1 0 0,1 0 0,0 0 1,0 0-1,-1 0 0,1 0 0,0-1 0,-1 1 0,1 0 0,0 0 0,-1 0 0,1 0 0,0 0 0,-1 0 0,1 0 0,-1 1 0,-10 7 122,-4 14-27,15-21-101,-4 5-3,1-1-1,0 1 0,0 1 1,1-1-1,-3 9 0,29-50 77,-21 31-65,3-7 32,-1 0 0,1-1-1,3-14 1,-9 17-19,-6 12 2,-8 13 2,9-8-40,1 1 0,0-1 0,0 1 0,1 0 0,0 1 0,1-1 0,0 0 0,0 1 0,0 12 0,2-21 11,0 0 0,0 0 0,0 0 0,0 0 0,0-1 1,0 1-1,0 0 0,0 0 0,0 0 0,1 0 0,-1-1 1,0 1-1,0 0 0,1 0 0,-1 0 0,0-1 0,1 1 1,-1 0-1,1-1 0,-1 1 0,1 0 0,0-1 0,0 2 0,0-2 1,0 0 1,0 0-1,0 0 0,-1 0 0,1 0 0,0 0 0,0 0 0,0 0 0,-1 0 0,1 0 0,0-1 0,0 1 0,0 0 0,-1 0 0,1-1 0,0 1 0,-1-1 0,1 1 0,1-1 0,2-3-21,0 1 0,0-1 0,0 1-1,0-1 1,6-8 0,-4 0-810,0 0 0,7-20 0,-13 31 251,0 2 615,-3 5-65,1 1 0,0 1 0,0-1 0,-1 12 1,1 3-280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5.777"/>
    </inkml:context>
    <inkml:brush xml:id="br0">
      <inkml:brushProperty name="width" value="0.05" units="cm"/>
      <inkml:brushProperty name="height" value="0.05" units="cm"/>
    </inkml:brush>
  </inkml:definitions>
  <inkml:trace contextRef="#ctx0" brushRef="#br0">33 26 14299,'-1'-2'317,"0"0"0,0 0 0,0 0-1,0 0 1,0 1 0,-1-1 0,1 0 0,-1 0 0,0 1-1,1-1 1,-1 1 0,-3-3 0,4 4-263,1 0-1,0 0 1,0 0 0,-1 0-1,1 0 1,0 0 0,-1 0 0,1 0-1,0 0 1,0 0 0,-1 0-1,1 0 1,0 0 0,0 0 0,-1 0-1,1 0 1,0 0 0,-1 0 0,1 0-1,0 0 1,0 1 0,-1-1-1,1 0 1,0 0 0,0 0 0,0 0-1,-1 1 1,1-1 0,0 0-1,0 0 1,0 0 0,0 1 0,-1-1-1,-1 20 924,3 9-780,2-1 0,1 1 0,2-1 0,0 0 0,19 47 0,-17-60 149,-6-25-59,-5-25 66,-2 1-6,-1-38 1,1 40-334,2 37-70,1 6 34,5 31-34,-3-22 50,1 0 1,1-1-1,1 1 0,0 0 1,8 22-1,-11-42 8,0 0-1,0 0 1,0-1-1,0 1 0,1 0 1,-1 0-1,0 0 1,0-1-1,0 1 0,0 0 1,0 0-1,0 0 1,0-1-1,0 1 0,1 0 1,-1 0-1,0 0 1,0 0-1,0-1 0,0 1 1,1 0-1,-1 0 1,0 0-1,0 0 1,0 0-1,1 0 0,-1 0 1,0 0-1,0 0 1,0-1-1,1 1 0,-1 0 1,0 0-1,0 0 1,0 0-1,1 0 0,-1 0 1,0 0-1,0 0 1,1 1-1,-1-1 0,0 0 1,0 0-1,0 0 1,1 0-1,-1 0 0,0 0 1,0 0-1,0 0 1,1 0-1,-1 1 0,0-1 1,0 0-1,0 0 1,0 0-1,0 0 0,1 1 1,-1-1-1,0 0 1,0 0-1,0 0 0,0 1 1,0-1-1,0 0 1,0 0-1,0 0 0,0 1 1,0-1-1,6-16 58,-3 1 54,-2 0-1,0 0 0,-1-26 0,-1 1 185,1 38-279,-2-45 323,-6 26-157,8 20-175,-1 1-1,1-1 0,0 1 1,-1-1-1,1 1 0,-1-1 1,1 1-1,-1-1 1,1 1-1,-1 0 0,0-1 1,1 1-1,-1 0 0,1-1 1,-1 1-1,0 0 0,1 0 1,-1-1-1,0 1 0,1 0 1,-1 0-1,0 0 0,1 0 1,-2 0-1,1 1-2,0-1-1,-1 0 1,1 1 0,1-1-1,-1 1 1,0 0 0,0-1-1,0 1 1,0 0-1,0-1 1,0 1 0,1 0-1,-1 0 1,0 0 0,1 0-1,-1 0 1,1 0 0,-1 0-1,1 0 1,-1 0-1,1 0 1,-1 1 0,-6 29-23,6-25 17,0-5 9,-12 84-615,13-78 447,-1 1 0,1 0-1,1 0 1,0 0 0,0 0-1,0 0 1,1-1 0,4 14-1,-5-20 137,-1 0-1,1 0 0,-1 1 0,1-1 0,0 0 1,-1 0-1,1 0 0,0 0 0,0 0 0,0 0 1,0 0-1,1 1 0,12-1-376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9.796"/>
    </inkml:context>
    <inkml:brush xml:id="br0">
      <inkml:brushProperty name="width" value="0.05" units="cm"/>
      <inkml:brushProperty name="height" value="0.05" units="cm"/>
    </inkml:brush>
  </inkml:definitions>
  <inkml:trace contextRef="#ctx0" brushRef="#br0">8 74 17124,'0'0'78,"-1"0"1,1 0-1,0 0 1,0 0-1,-1 0 0,1 1 1,0-1-1,0 0 1,-1 0-1,1 0 1,0 0-1,0 0 1,0 0-1,-1 0 1,1-1-1,0 1 1,0 0-1,-1 0 1,1 0-1,0 0 0,0 0 1,0 0-1,-1 0 1,1 0-1,0-1 1,0 1-1,0 0 1,-1 0-1,1 0 1,0 0-1,0-1 1,0 1-1,0 0 1,-1 0-1,1 0 0,0-1 1,7-6 1369,20-7-633,-23 12-635,9-5-69,1 0-1,0 0 0,0 2 1,0 0-1,1 0 0,0 2 1,0 0-1,0 0 1,0 2-1,1-1 0,-1 2 1,29 3-1,15 7-321,-56-6 77,-9 1 84,-10 3 14,-185 47 657,127-37-129,73-18-482,0 0 1,1 0 0,-1 0 0,0 0 0,0 0 0,1 0 0,-1 0 0,0 1 0,1-1 0,-1 0 0,1 0-1,-1 1 1,0-1 0,1 1 0,-1-1 0,1 0 0,-1 1 0,1-1 0,-1 1 0,0 0 0,12 3 142,25 0-77,185-8-100,-129 0-196,-76 4 133,-19 3-90,-25 2-371,-74-5-679,71 0 934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136"/>
    </inkml:context>
    <inkml:brush xml:id="br0">
      <inkml:brushProperty name="width" value="0.05" units="cm"/>
      <inkml:brushProperty name="height" value="0.05" units="cm"/>
    </inkml:brush>
  </inkml:definitions>
  <inkml:trace contextRef="#ctx0" brushRef="#br0">23 1 11562,'-3'8'7277,"0"1"-7521,0 1 0,1 0 1,0-1-1,0 1 1,1 0-1,1 0 0,0 12 1,-2 15-294,0-19 230,-1 1 104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558"/>
    </inkml:context>
    <inkml:brush xml:id="br0">
      <inkml:brushProperty name="width" value="0.05" units="cm"/>
      <inkml:brushProperty name="height" value="0.05" units="cm"/>
    </inkml:brush>
  </inkml:definitions>
  <inkml:trace contextRef="#ctx0" brushRef="#br0">24 0 11506,'0'30'1489,"-2"5"-825,-1-4-336,-1 7 1760,1-3-1671,0 0-530,0-7-239,2-2 256,-2-9-112,2-4-128</inkml:trace>
  <inkml:trace contextRef="#ctx0" brushRef="#br0" timeOffset="1">9 546 11690,'0'39'1457,"0"-2"-953,-1-2-264,-1-2 1152,2-3-1312,-1-3-1192,-1-4 1088,1-2-232,0-3-224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995"/>
    </inkml:context>
    <inkml:brush xml:id="br0">
      <inkml:brushProperty name="width" value="0.05" units="cm"/>
      <inkml:brushProperty name="height" value="0.05" units="cm"/>
    </inkml:brush>
  </inkml:definitions>
  <inkml:trace contextRef="#ctx0" brushRef="#br0">79 1 8082,'-38'365'4487,"-1"12"-4060,37-351-1092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8.024"/>
    </inkml:context>
    <inkml:brush xml:id="br0">
      <inkml:brushProperty name="width" value="0.05" units="cm"/>
      <inkml:brushProperty name="height" value="0.05" units="cm"/>
    </inkml:brush>
  </inkml:definitions>
  <inkml:trace contextRef="#ctx0" brushRef="#br0">15 211 17188,'-6'10'1864,"-3"-4"-1376,11-4-192,3-12 816,14-10-423,7 2-105,13-5-288,-1-10-80,15 1-368,7 6-296,4-1 424,1 3-56,-1 8-96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8.948"/>
    </inkml:context>
    <inkml:brush xml:id="br0">
      <inkml:brushProperty name="width" value="0.05" units="cm"/>
      <inkml:brushProperty name="height" value="0.05" units="cm"/>
    </inkml:brush>
  </inkml:definitions>
  <inkml:trace contextRef="#ctx0" brushRef="#br0">1 89 18940,'17'0'1376,"15"0"-1120,2-7-128,13-3 361,5 1-129,8-2-168,5 2 0,-2 2-96,-2 3-136,-8 0-432,-5-1-273,-15-2 609,-9 0-120,-15-2-80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617"/>
    </inkml:context>
    <inkml:brush xml:id="br0">
      <inkml:brushProperty name="width" value="0.05" units="cm"/>
      <inkml:brushProperty name="height" value="0.05" units="cm"/>
    </inkml:brush>
  </inkml:definitions>
  <inkml:trace contextRef="#ctx0" brushRef="#br0">176 13 16604,'0'-1'81,"0"1"1,1 0 0,-1-1 0,0 1 0,0-1 0,0 1 0,0 0-1,0-1 1,0 1 0,0-1 0,0 1 0,0-1 0,0 1 0,0 0-1,0-1 1,0 1 0,0-1 0,0 1 0,0-1 0,0 1 0,0 0-1,-1-1 1,1 1 0,0-1 0,0 1 0,-1 0 0,1-1-1,-9 9 947,-17 33 9,20-31-311,-17 27 180,1 1 1,2 2-1,1 0 0,-25 82 1,43-115-811,-1-1 0,1 1 0,0 0 0,1 0 0,0 7 0,0-12-76,0 0-1,0 0 0,0 0 0,1 0 1,-1 0-1,1 0 0,-1-1 1,1 1-1,0 0 0,0 0 0,0-1 1,0 1-1,0-1 0,0 1 1,0-1-1,1 1 0,-1-1 0,0 1 1,1-1-1,-1 0 0,1 0 1,-1 0-1,1 0 0,2 1 0,1 0-20,1-1 0,-1 1-1,1-1 1,0 0-1,-1 0 1,1-1-1,0 0 1,-1 0-1,1 0 1,0-1-1,0 0 1,9-2-1,10-4-151,38-18 0,-18 8-106,-45 17 250,0-1 0,1 1-1,-1 0 1,0 0 0,1 0-1,-1 0 1,0-1 0,1 1-1,-1 0 1,0 0 0,1 0 0,-1 0-1,0 0 1,1 0 0,-1 0-1,1 0 1,-1 0 0,0 0-1,1 0 1,-1 0 0,0 0-1,1 0 1,-1 1 0,0-1-1,1 0 1,-1 0 0,0 0-1,1 1 1,-1-1 0,0 0-1,1 0 1,-1 0 0,0 1-1,0-1 1,1 0 0,-1 1-1,0-1 1,-1 18-141,-20 27 86,18-39 34,0-1 26,1 0 1,0 0 0,0 1 0,0-1 0,0 0 0,1 1 0,-1 8 0,2-13 5,0 0 1,0 0 0,0 0-1,0 0 1,0 0 0,1 0-1,-1 0 1,0 0 0,1 0-1,-1 0 1,0 0 0,1 0-1,-1 0 1,1 0-1,0 0 1,-1 0 0,1 0-1,1 1 1,-1-1 2,1-1-1,-1 1 1,1 0 0,-1 0-1,1-1 1,-1 1 0,1-1-1,0 1 1,-1-1 0,1 0-1,0 0 1,-1 0 0,1 0-1,0 0 1,2 0 0,8-1-111,0-1 1,0 0 0,0 0-1,0-1 1,-1-1 0,15-6-1,-21 8 6,-1 0-1,0 0 0,0 0 0,0-1 0,0 1 0,0-1 0,-1 0 0,1 0 0,-1 0 0,0-1 0,0 1 1,0-1-1,0 0 0,-1 0 0,1 0 0,-1 0 0,0 0 0,-1 0 0,3-7 0,-2-17-452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2.384"/>
    </inkml:context>
    <inkml:brush xml:id="br0">
      <inkml:brushProperty name="width" value="0.05" units="cm"/>
      <inkml:brushProperty name="height" value="0.05" units="cm"/>
    </inkml:brush>
  </inkml:definitions>
  <inkml:trace contextRef="#ctx0" brushRef="#br0">31 13 21061,'0'-13'-1685,"-1"14"905,0 26 799,-1 3 197,-9 135 1057,7-151-1395,-3-13 730,7-2-569,-1 1 0,1-1 0,-1 1 0,1-1 0,0 1 0,-1-1-1,1 1 1,0-1 0,-1 1 0,1-1 0,0 0 0,0 1 0,0-1-1,0 0 1,-1 1 0,1-1 0,0 0 0,0 1 0,0-1 0,0 1-1,0-1 1,1 0 0,-1 1 0,0-1 0,0 0 0,0 1 0,0-1 0,1 1-1,-1-1 1,0 0 0,1 0 0,5-7 228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5.245"/>
    </inkml:context>
    <inkml:brush xml:id="br0">
      <inkml:brushProperty name="width" value="0.05" units="cm"/>
      <inkml:brushProperty name="height" value="0.05" units="cm"/>
    </inkml:brush>
  </inkml:definitions>
  <inkml:trace contextRef="#ctx0" brushRef="#br0">1 10 16412,'1'-1'133,"-1"1"1,1-1 0,0 0 0,0 0 0,0 0 0,0 1-1,0-1 1,0 1 0,0-1 0,0 1 0,0-1 0,0 1-1,0-1 1,0 1 0,0 0 0,0-1 0,0 1 0,0 0-1,0 0 1,0 0 0,1 0 0,-1 0 0,0 0 0,0 0-1,0 1 1,0-1 0,0 0 0,0 1 0,0-1 0,0 0-1,0 1 1,0-1 0,0 1 0,0 0 0,0-1 0,0 1-1,1 1 1,3 3 334,0 0-1,-1 0 1,0 1-1,0 0 1,4 6-1,1 3-388,19 30 531,-22-33-580,1 0 1,1-1 0,0 0-1,0 0 1,1-1 0,20 19-1,-28-28-97,0 0-1,1 0 0,-1-1 0,1 1 0,-1 0 0,1 0 1,-1-1-1,1 1 0,-1-1 0,1 1 0,-1-1 0,1 0 0,0 0 1,-1 0-1,1 0 0,0 0 0,-1 0 0,1 0 0,-1 0 1,1 0-1,0-1 0,-1 1 0,1-1 0,-1 1 0,1-1 1,-1 0-1,1 1 0,-1-1 0,0 0 0,1 0 0,-1 0 1,0 0-1,0 0 0,1-1 0,-1 1 0,0 0 0,1-2 1,12-16-500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5.668"/>
    </inkml:context>
    <inkml:brush xml:id="br0">
      <inkml:brushProperty name="width" value="0.05" units="cm"/>
      <inkml:brushProperty name="height" value="0.05" units="cm"/>
    </inkml:brush>
  </inkml:definitions>
  <inkml:trace contextRef="#ctx0" brushRef="#br0">136 0 18404,'-6'15'1992,"-2"5"-1392,-5 11-239,-1 8 1143,-4 11-768,3 9-144,0 5-240,1 1-120,3 2-80,0-5-40,6-6-72,2-7-176,1-12-592,1-10-384,1-14 904,3-2-152,5-15-160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6.727"/>
    </inkml:context>
    <inkml:brush xml:id="br0">
      <inkml:brushProperty name="width" value="0.05" units="cm"/>
      <inkml:brushProperty name="height" value="0.05" units="cm"/>
    </inkml:brush>
  </inkml:definitions>
  <inkml:trace contextRef="#ctx0" brushRef="#br0">0 18 18524,'8'-16'2315,"-7"16"-2264,-1 0 0,0-1 0,0 1 0,0 0 1,1 0-1,-1 0 0,0 0 0,0 0 0,1 0 0,-1 0 1,0 0-1,0 0 0,1 0 0,-1 0 0,0 0 0,0 0 1,0 0-1,1 0 0,-1 0 0,0 0 0,0 0 0,1 0 0,-1 0 1,0 1-1,0-1 0,0 0 0,1 0 0,-1 0 0,0 0 1,0 0-1,0 1 0,0-1 0,1 0 0,-1 0 0,0 0 1,0 0-1,0 1 0,13 30 1799,-10-24-1960,7 23-37,1-1 0,2 0 0,0 0 1,2-2-1,1 0 0,21 26 1,-63-61-3072,7 0 2643,-4-2-92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7.136"/>
    </inkml:context>
    <inkml:brush xml:id="br0">
      <inkml:brushProperty name="width" value="0.05" units="cm"/>
      <inkml:brushProperty name="height" value="0.05" units="cm"/>
    </inkml:brush>
  </inkml:definitions>
  <inkml:trace contextRef="#ctx0" brushRef="#br0">5 143 15747,'-4'-1'2225,"11"2"-1697,6-4 848,6-1-103,6 1-209,3-7-160,5-1-120,-2-4-56,1 1-248,-1 1-96,-6-1-248,-1 5-136,-13-1-360,-5 6-224</inkml:trace>
  <inkml:trace contextRef="#ctx0" brushRef="#br0" timeOffset="1">91 112 13307,'-8'4'1696,"-4"0"-800,11-5-343,4-2 1231,5 0-384,7-5-200,2-1-175,3-5-281,1 4-216,4-3-880,-2 1 600,-9-3-176,-1-4-80,-10 6-216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7.584"/>
    </inkml:context>
    <inkml:brush xml:id="br0">
      <inkml:brushProperty name="width" value="0.05" units="cm"/>
      <inkml:brushProperty name="height" value="0.05" units="cm"/>
    </inkml:brush>
  </inkml:definitions>
  <inkml:trace contextRef="#ctx0" brushRef="#br0">217 11 16852,'11'-10'2766,"-13"23"-1074,-13 25-357,-70 124 170,-1 1-1040,79-146-450,0 0 0,1 1 1,1 0-1,1 0 0,0 0 1,1 1-1,0 26 0,2-35-123,1-1-1,1 0 1,-1 0-1,1 0 1,1 1-1,0-1 0,0 0 1,1-1-1,0 1 1,1 0-1,-1-1 0,2 0 1,-1 0-1,1 0 1,0 0-1,12 12 1,-14-17 62,0 0 1,1 0 0,-1-1-1,0 1 1,1-1 0,5 3-1,26 1-406,-35-6 447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8.773"/>
    </inkml:context>
    <inkml:brush xml:id="br0">
      <inkml:brushProperty name="width" value="0.05" units="cm"/>
      <inkml:brushProperty name="height" value="0.05" units="cm"/>
    </inkml:brush>
  </inkml:definitions>
  <inkml:trace contextRef="#ctx0" brushRef="#br0">235 71 14027,'8'-9'1178,"13"-15"2109,-20 23-3069,-1 0-1,1 0 1,0 0 0,-1 0 0,1 0 0,-1 0 0,0 0 0,1-1 0,-1 1 0,0 0 0,0 0 0,0 0 0,0-1 0,0 1 0,0 0 0,0 0 0,0 0 0,0 0 0,-1-1 0,1 1 0,0 0 0,-1 0-1,0-2 1,0 3-147,1-1 0,-1 0-1,0 0 1,0 1 0,0-1 0,0 1-1,1-1 1,-1 1 0,0-1-1,0 1 1,0-1 0,0 1-1,0 0 1,0-1 0,0 1-1,0 0 1,0 0 0,0 0-1,0 0 1,0 0 0,-1 0-1,1 0 1,0 0 0,0 1 0,0-1-1,0 0 1,0 0 0,0 1-1,-1 0 1,-30 15 306,14-1-314,0 1 1,2 1-1,-1 1 0,2 0 0,-21 33 0,25-35-59,1 1 1,0 0-1,1 1 0,1-1 1,1 2-1,0-1 0,2 1 1,0 0-1,1 0 0,1 1 1,-1 19-1,4-36-5,0 0 1,0-1-1,0 1 1,0 0-1,0 0 0,1-1 1,0 1-1,-1 0 1,1-1-1,0 1 0,0-1 1,0 1-1,0-1 0,1 1 1,-1-1-1,1 0 1,0 0-1,-1 0 0,1 0 1,0 0-1,0 0 1,0 0-1,0 0 0,1-1 1,-1 1-1,0-1 1,5 2-1,-3-2 1,0 0 0,0 0 0,0 0 0,1-1 0,-1 0 0,0 0 0,0 0 0,1 0 0,-1-1 1,0 0-1,0 1 0,0-2 0,0 1 0,0 0 0,0-1 0,0 0 0,4-2 0,1-1 12,-1 0-1,0-1 1,0 0 0,14-13-1,-19 16 13,0 0 0,0-1-1,-1 1 1,1-1 0,-1 0 0,0 1-1,0-1 1,0 0 0,0 0 0,-1 0 0,1-1-1,-1 1 1,1-6 0,-2 8-9,0 1-1,0 0 1,0 0 0,0 0 0,0 0 0,0 0-1,-1 0 1,1 0 0,0-1 0,-1 1-1,1 0 1,0 0 0,-1 0 0,1 0 0,-1 0-1,0 0 1,1 0 0,-1 1 0,0-1 0,0 0-1,1 0 1,-2-1 0,0 1 10,-1 0 0,1 0 1,0 0-1,0 0 0,-1 0 0,1 0 1,0 0-1,-1 1 0,-4-1 0,0 0 25,0 1-1,0 0 1,0 0-1,0 1 1,0 0-1,-12 3 1,-14 8 59,31-11-113,0 0 0,0 0 0,0 0 0,0 1 0,0-1 1,0 0-1,0 1 0,0 0 0,0-1 0,0 1 0,-2 3 0,6-1-65,7-4 40,9-5 2,40-20-157,18-7-127,-68 29 246,0 1-1,0 0 1,0 0-1,1 1 1,-1 0-1,0 1 1,14 0-1,-21 0 49,1 0-1,-1 1 1,0-1 0,1 0 0,-1 1-1,0-1 1,0 1 0,1-1-1,-1 1 1,0-1 0,0 1-1,0 0 1,0 0 0,0-1 0,0 1-1,0 0 1,0 0 0,0 0-1,0 0 1,0 0 0,-1 1-1,2 1 1,-1 0-3,0 0-1,0 0 1,0 0-1,0 0 1,-1 0-1,0 0 1,1 1-1,-1-1 1,-1 4-1,0 7-38,-1-1 0,-1 0 0,-6 19 0,4-16-88,3-10-202,0 1-1,0-1 0,0 0 1,-1 0-1,-4 8 1,7-14 337,0 0-1,0 0 1,0-1 0,0 1 0,0 0-1,0 0 1,0 0 0,0-1 0,0 1 0,0 0-1,0 0 1,0 0 0,0 0 0,0-1 0,0 1-1,0 0 1,0 0 0,0 0 0,0 0-1,0-1 1,0 1 0,0 0 0,-1 0 0,1 0-1,0 0 1,0 0 0,0-1 0,0 1 0,0 0-1,0 0 1,0 0 0,-1 0 0,1 0-1,0 0 1,0 0 0,0-1 0,0 1 0,-1 0-1,1 0 1,0 0 0,0 0 0,0 0 0,0 0-1,-1 0 1,1 0 0,0 0 0,0 0-1,0 0 1,0 0 0,-1 0 0,1 0 0,0 0-1,0 0 1,0 0 0,0 0 0,-1 0 0,1 1-1,0-1 1,0 0 0,0 0 0,0 0-1,-1 0 1,1 0 0,0 0 0,0 0 0,0 0-1,0 1 1,0-1 0,0-16-556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9.206"/>
    </inkml:context>
    <inkml:brush xml:id="br0">
      <inkml:brushProperty name="width" value="0.05" units="cm"/>
      <inkml:brushProperty name="height" value="0.05" units="cm"/>
    </inkml:brush>
  </inkml:definitions>
  <inkml:trace contextRef="#ctx0" brushRef="#br0">125 0 19452,'-13'19'2145,"3"4"-1481,0 1-336,0 1 1200,6-1-792,4 0-144,0-4-480,1-1-152,4-2-296,-2-1-208,-2-7-448,1-4-264,-4-5 904,-4-7-264,-1-6-73</inkml:trace>
  <inkml:trace contextRef="#ctx0" brushRef="#br0" timeOffset="1">4 66 14107,'-3'-7'2192,"6"3"-991,5-1-417,9 1 2177,1 0-1433,7-2-472,3 0-304,2-1-856,5 1-544,-3 2 640,-3 0-208,-6 2-88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9.641"/>
    </inkml:context>
    <inkml:brush xml:id="br0">
      <inkml:brushProperty name="width" value="0.05" units="cm"/>
      <inkml:brushProperty name="height" value="0.05" units="cm"/>
    </inkml:brush>
  </inkml:definitions>
  <inkml:trace contextRef="#ctx0" brushRef="#br0">194 1 18012,'-7'10'2088,"-2"10"-1248,-3 4-367,-5-1 1791,0 6-1168,-2 2-608,1 1-128,-2-2-312,5 1-104,-2-5-288,1 0-304,5-7-584,2-4 1744,4-12-736,3-6-144,5-14-48</inkml:trace>
  <inkml:trace contextRef="#ctx0" brushRef="#br0" timeOffset="1">159 15 17668,'1'0'93,"0"0"1,0 0 0,0 0 0,-1 0-1,1 0 1,0 0 0,0 0-1,0 0 1,0 0 0,-1 1-1,1-1 1,0 0 0,0 1-1,-1-1 1,1 0 0,0 1-1,0-1 1,-1 1 0,1-1-1,0 1 1,-1-1 0,1 1 0,-1 0-1,1-1 1,-1 1 0,1 0-1,-1-1 1,1 1 0,-1 0-1,0 0 1,1 0 0,-1-1-1,0 1 1,0 0 0,0 0-1,0 0 1,1-1 0,-1 1-1,0 1 1,5 42 1648,-5-36-1474,4 82 842,-5-63-1079,2-1 0,1 1 1,1-1-1,1 1 0,11 37 1,-7-46-606,-8-18 532,0 1 0,0 0 1,1 0-1,-1-1 0,0 1 0,1 0 1,-1-1-1,0 1 0,1-1 0,-1 1 0,1 0 1,-1-1-1,1 1 0,-1-1 0,1 1 1,0-1-1,-1 0 0,1 1 0,0-1 0,1 1 1,-2-2 14,0 1 0,0-1 0,0 1 1,0-1-1,0 0 0,0 1 0,0-1 1,0 0-1,0 1 0,0-1 1,0 0-1,0 1 0,0-1 0,-1 0 1,1 1-1,0-1 0,0 1 0,-1-1 1,1 0-1,-1 0 0,-8-11-470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0.107"/>
    </inkml:context>
    <inkml:brush xml:id="br0">
      <inkml:brushProperty name="width" value="0.05" units="cm"/>
      <inkml:brushProperty name="height" value="0.05" units="cm"/>
    </inkml:brush>
  </inkml:definitions>
  <inkml:trace contextRef="#ctx0" brushRef="#br0">23 119 14491,'-11'0'2097,"-1"0"-1097,16-1-304,8 0 1296,9-1-631,4-2-153,12-2-448,2-1-288,2-3-720,4-3-400,-1-1 624,-2-4-144,-5-3-120,0-1-144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039"/>
    </inkml:context>
    <inkml:brush xml:id="br0">
      <inkml:brushProperty name="width" value="0.05" units="cm"/>
      <inkml:brushProperty name="height" value="0.05" units="cm"/>
    </inkml:brush>
  </inkml:definitions>
  <inkml:trace contextRef="#ctx0" brushRef="#br0">18 1 13539,'-17'4'1504,"21"4"-688,13-2-296,19 4 953,6 0-321,8 0-472,3-1-504,4-9 96,-1-6-16,-10-10-256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0.546"/>
    </inkml:context>
    <inkml:brush xml:id="br0">
      <inkml:brushProperty name="width" value="0.05" units="cm"/>
      <inkml:brushProperty name="height" value="0.05" units="cm"/>
    </inkml:brush>
  </inkml:definitions>
  <inkml:trace contextRef="#ctx0" brushRef="#br0">194 0 19532,'-7'3'339,"-1"-1"0,1 2 0,0-1-1,0 1 1,1 0 0,-1 0 0,1 1 0,0 0-1,0 0 1,-8 9 0,-5 7 481,-23 35 0,35-47-734,0 1 1,1 0 0,1 1 0,0-1-1,0 1 1,1 0 0,0 0-1,-3 16 1,7-23-75,-1 0 0,1-1 0,-1 1 0,1 0 0,0 0 0,1 0-1,-1-1 1,1 1 0,-1 0 0,1-1 0,0 1 0,1-1 0,-1 1 0,1-1 0,-1 1 0,1-1-1,0 0 1,0 0 0,0 0 0,1 0 0,-1 0 0,1 0 0,-1 0 0,1-1 0,0 0 0,0 1 0,0-1-1,1 0 1,5 2 0,-2-1 1,1 0 0,-1 0 0,1-1 0,0 0 0,0-1-1,0 0 1,0 0 0,1-1 0,14 0 0,-18-1 9,0 1 1,0-1-1,0 0 1,0 0-1,0 0 0,0-1 1,0 0-1,0 0 1,-1 0-1,1 0 0,-1-1 1,1 0-1,-1 0 0,0 0 1,0 0-1,5-7 1,-8 9-7,0 0 1,0 0 0,0 0 0,0-1 0,0 1-1,0 0 1,-1 0 0,1-1 0,-1 1 0,1-1-1,-1 1 1,1 0 0,-1-1 0,0 1 0,1-1-1,-1 1 1,0-1 0,0 1 0,0-1-1,0 1 1,-1-1 0,1 1 0,-1-3 0,0 2 1,0 1 1,0-1 0,0 1-1,-1-1 1,1 1-1,0 0 1,-1-1 0,1 1-1,-1 0 1,0 0 0,1 0-1,-1 0 1,0 0-1,0 0 1,-2 0 0,-5-2 17,0 1 0,-1 0 0,1 0 0,0 1 0,-1 1 0,-9-1 0,7 2-35,1 0-1,-1 1 1,1 0-1,-1 1 0,-19 8 1,31-11-3,1 0-1,-1 0 1,0 0 0,0 0 0,0 0-1,0 0 1,0 0 0,0 0 0,0 0-1,0 0 1,0 0 0,0 0 0,0 0-1,0 0 1,0 0 0,0 0 0,0 0-1,0 0 1,0 0 0,0 0 0,0 0-1,0 0 1,0 0 0,0 1-1,0-1 1,0 0 0,0 0 0,0 0-1,0 0 1,0 0 0,14-2-53,18-5-90,39-19-276,-48 17 113,1 0-1,1 1 0,46-8 0,-70 15 293,0 1 0,0 0 0,0-1 0,1 1 0,-1 0-1,0 0 1,0 0 0,0 0 0,1 0 0,-1 0 0,0 0 0,0 1 0,0-1 0,0 0-1,0 1 1,1-1 0,-1 0 0,0 1 0,0 0 0,0-1 0,0 1 0,0 0 0,0-1-1,0 1 1,-1 0 0,1 0 0,0 0 0,0 0 0,-1-1 0,1 1 0,0 0-1,-1 1 1,1-1 0,-1 0 0,1 0 0,-1 0 0,1 0 0,-1 0 0,0 0 0,0 1-1,0-1 1,0 0 0,0 2 0,0 5-5,-1 0-1,-1 1 1,1-1 0,-2-1-1,-3 11 1,4-10 33,-14 48 151,-7 24-841,19-71 438,1 0 0,-1 0 0,-1-1 0,1 1 0,-1-1 0,-7 8-1,-3-4-92,15-12 309,-1 0-1,0 0 1,1 0-1,-1 0 1,1 0-1,-1-1 1,1 1-1,-1 0 1,0 0-1,1 0 1,-1-1-1,1 1 1,-1 0-1,1 0 1,0-1 0,-1 1-1,1 0 1,-1-1-1,0 0 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2.789"/>
    </inkml:context>
    <inkml:brush xml:id="br0">
      <inkml:brushProperty name="width" value="0.05" units="cm"/>
      <inkml:brushProperty name="height" value="0.05" units="cm"/>
    </inkml:brush>
  </inkml:definitions>
  <inkml:trace contextRef="#ctx0" brushRef="#br0">3 183 13419,'-1'0'60,"1"0"1,0 1 0,0-1-1,0 0 1,-1 0-1,1 0 1,0 1-1,0-1 1,0 0-1,0 0 1,0 0-1,-1 1 1,1-1-1,0 0 1,0 0 0,0 1-1,0-1 1,0 0-1,0 0 1,0 1-1,0-1 1,0 0-1,0 0 1,0 1-1,0-1 1,0 0 0,0 0-1,0 1 1,0-1-1,1 0 1,-1 0-1,0 1 1,0-1-1,0 0 1,0 0-1,0 1 1,0-1 0,1 0-1,-1 0 1,0 0-1,0 1 1,12-8 1523,12-16 210,23-33 198,-26 28-1120,38-36 1,-58 63-854,0 0-1,1 0 1,-1-1-1,0 1 1,1 0 0,-1 0-1,1 0 1,-1 0-1,1 1 1,-1-1 0,1 0-1,0 1 1,-1-1 0,1 1-1,0-1 1,-1 1-1,1 0 1,2-1 0,-3 2-15,1 0 0,-1-1 0,0 1 0,0 0 0,0-1 0,0 1 0,1 0 0,-1 0 0,0 0-1,-1 0 1,1 0 0,0 0 0,0 0 0,0 1 0,-1-1 0,1 0 0,0 0 0,-1 1 0,1-1 0,-1 0 0,0 1 0,1 1 0,5 14-10,3 9-670,-1 1-1,-1 0 0,5 50 1,-12-64 182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084"/>
    </inkml:context>
    <inkml:brush xml:id="br0">
      <inkml:brushProperty name="width" value="0.05" units="cm"/>
      <inkml:brushProperty name="height" value="0.05" units="cm"/>
    </inkml:brush>
  </inkml:definitions>
  <inkml:trace contextRef="#ctx0" brushRef="#br0">12 0 13899,'-2'9'968,"1"1"-792,-1 2-88,2 3 184,-1 4-56,1 1-80,0 1-80,0 2-200,0 0-128,-4 0 224,2-4-48,2-6-40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7.101"/>
    </inkml:context>
    <inkml:brush xml:id="br0">
      <inkml:brushProperty name="width" value="0.05" units="cm"/>
      <inkml:brushProperty name="height" value="0.05" units="cm"/>
    </inkml:brush>
  </inkml:definitions>
  <inkml:trace contextRef="#ctx0" brushRef="#br0">46 49 14979,'-2'0'308,"0"-1"0,0 0 0,0 1 0,0 0 1,0 0-1,0-1 0,1 1 0,-1 0 0,0 0 0,0 1 0,-3-1 0,0 8 830,8 10-517,-1-13-577,0 0 0,1 0 1,-1-1-1,1 1 0,0 0 0,1-1 1,-1 0-1,1 0 0,-1 0 0,1 0 0,1 0 1,-1-1-1,0 0 0,1 0 0,0 0 0,-1 0 1,1-1-1,0 0 0,1 0 0,-1 0 1,11 2-1,-9-3-35,-1 0-1,1 0 1,0-1 0,0 0 0,0 0 0,0-1 0,0 1 0,0-1-1,0-1 1,0 0 0,-1 0 0,1 0 0,0 0 0,-1-1 0,0 0 0,0-1-1,6-4 1,-10 7 13,0 0-1,-1-1 0,1 1 1,-1 0-1,1-1 1,-1 0-1,0 1 0,1-1 1,0-3-1,-1 5 3,-1-1 0,0 1 0,0-1 0,1 0 0,-1 1 0,0-1-1,0 0 1,0 1 0,0-1 0,0 0 0,0 1 0,0-1 0,0 0 0,0 1 0,0-1-1,-1 1 1,1-1 0,0 0 0,0 1 0,-1-2 0,0 1 23,-1-1-1,1 1 1,0 0 0,-1 0 0,1 0 0,-1 0-1,1 0 1,-1 0 0,0 1 0,1-1-1,-1 0 1,0 1 0,1-1 0,-1 1-1,0 0 1,0 0 0,0-1 0,1 1 0,-5 1-1,2-1 39,-31 0 378,-43-6-1,68 5-357,1-1-1,-1 0 0,1 0 0,-1-1 1,1 0-1,0-1 0,0 0 0,1 0 0,-13-9 1,57 11 504,-11 0-621,-1 0 0,47-12 1,-45 8-108,2 2 1,28-3-1,-38 9-4,-17-2 114,0 0 0,-1 0 0,1 0-1,-1 0 1,1 0 0,0 0 0,-1 1-1,1-1 1,-1 0 0,1 0 0,-1 1 0,1-1-1,-1 0 1,1 1 0,-1-1 0,1 0 0,-1 1-1,1-1 1,-1 1 0,0-1 0,1 0-1,-1 1 1,1-1 0,-1 1 0,0 0 0,1 0-1,-2-1 1,1 1 0,-1 0-1,1 0 1,-1-1-1,1 1 1,-1 0 0,1-1-1,-1 1 1,0-1 0,1 1-1,-1-1 1,0 1-1,1-1 1,-1 1 0,0-1-1,0 0 1,0 1 0,1-1-1,-1 0 1,0 0-1,-1 1 1,-25 6-31,19-5 30,-11 1 18,-1 0-1,0-1 0,0-1 0,-24-2 1,15 1-13,28 0 3,1 0 0,0 0 0,0 0 0,0 0 0,0 0 0,0 0 0,-1 0 0,1 0 0,0 0 0,0 0 0,0 0-1,0 0 1,0 0 0,-1 0 0,1 0 0,0 0 0,0 0 0,0 0 0,0 0 0,-1 0 0,1 0 0,0 0 0,0 0 0,0 0 0,0 0-1,0 0 1,0 0 0,-1 0 0,1 1 0,0-1 0,0 0 0,0 0 0,0 0 0,0 0 0,0 0 0,0 0 0,0 1 0,-1-1 0,1 0 0,0 0-1,0 0 1,0 0 0,0 0 0,0 1 0,0-1 0,0 0 0,0 0 0,0 0 0,0 1 0,7 7-187,12 4-447,-8-5 463,1 0 1,-1 0-1,-1 1 0,1 1 1,15 16-1,-13-10-15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4.488"/>
    </inkml:context>
    <inkml:brush xml:id="br0">
      <inkml:brushProperty name="width" value="0.05" units="cm"/>
      <inkml:brushProperty name="height" value="0.05" units="cm"/>
    </inkml:brush>
  </inkml:definitions>
  <inkml:trace contextRef="#ctx0" brushRef="#br0">45 138 10154,'1'0'231,"0"0"1,0 0-1,0 0 0,1 0 0,-1 0 0,0 0 1,0 0-1,0-1 0,0 1 0,0 0 0,0-1 1,0 1-1,0-1 0,0 1 0,0-1 0,0 1 1,0-1-1,0 1 0,0-1 0,0 0 0,0 0 1,-1 0-1,2 0 0,16-26 3868,-8 12-712,-10 15-3357,0 0 1,-1 0-1,1 0 1,0 0-1,0 0 0,-1 0 1,1 0-1,0 0 1,-1 0-1,1 0 0,0 0 1,0 0-1,-1 0 1,1-1-1,0 1 0,0 0 1,-1 0-1,1 0 1,0 0-1,0 0 0,-1-1 1,1 1-1,0 0 1,0 0-1,0 0 0,-1-1 1,1 1-1,0 0 1,0 0-1,0-1 0,0 1 1,0 0-1,0 0 1,-1-1-1,1 1 0,0 0 1,0 0-1,0-1 1,0 1-1,0 0 0,0-1 1,0 1-1,-3-13 362,2 10-320,0-1 123,1 0 0,-1 0 0,0 0 0,-1 0 0,-2-8 0,3 12-170,1-1-1,0 1 1,0 0-1,-1-1 0,1 1 1,0 0-1,-1-1 0,1 1 1,0 0-1,-1-1 0,1 1 1,0 0-1,-1 0 1,1-1-1,-1 1 0,1 0 1,0 0-1,-1 0 0,1 0 1,-1 0-1,1 0 0,-1 0 1,0-1-1,0 2-1,0-1 0,0 0-1,0 1 1,0-1 0,0 1 0,0-1-1,0 1 1,0-1 0,0 1 0,0 0-1,0 0 1,1-1 0,-1 1 0,-1 1-1,-22 32 45,23-32-92,0 1 1,0-1-1,-1 1 1,2-1-1,-1 1 1,0-1-1,0 1 1,1 0-1,0-1 1,-1 1-1,1 0 1,1 5-1,-1-8 19,0 0 0,0 0 0,0 1 0,0-1 0,0 0 0,1 0 0,-1 1-1,0-1 1,0 0 0,0 0 0,1 0 0,-1 1 0,0-1 0,0 0 0,1 0-1,-1 0 1,0 0 0,0 0 0,1 0 0,-1 1 0,0-1 0,1 0-1,-1 0 1,0 0 0,0 0 0,1 0 0,-1 0 0,0 0 0,1 0 0,-1 0-1,0 0 1,0 0 0,1 0 0,-1-1 0,0 1 0,0 0 0,1 0 0,-1 0-1,0 0 1,0 0 0,1 0 0,-1-1 0,0 1 0,0 0 0,1 0 0,-1 0-1,0-1 1,0 1 0,0 0 0,0 0 0,1-1 0,-1 1 0,0 0 0,0-1-1,13-12-128,-10 7 115,0 1 1,0-1-1,0 1 0,-1-1 0,3-9 0,-5 13 31,1 0 0,-1 0 0,1-1 0,-1 1 0,0 0-1,0-1 1,0 1 0,-1-3 0,1 4-6,0 0 1,0 1-1,0-1 1,0 0-1,-1 1 0,1-1 1,0 1-1,-1-1 0,1 0 1,0 1-1,-1-1 1,1 1-1,-1-1 0,1 1 1,-1-1-1,1 1 1,-1 0-1,1-1 0,-1 1 1,0 0-1,1-1 0,-1 1 1,1 0-1,-1 0 1,0-1-1,1 1 0,-2 0 1,1 0-2,-1 0-1,1 0 1,-1 1 0,1-1 0,-1 1 0,1-1 0,-1 1 0,1-1 0,-1 1 0,1 0-1,0 0 1,-1-1 0,1 1 0,0 0 0,0 0 0,0 0 0,0 1 0,0-1 0,0 0-1,0 0 1,0 0 0,0 1 0,0-1 0,1 1 0,-1-1 0,0 0 0,0 3 0,-1 2-21,0 0 0,-1 0 0,2 0 0,-1 1 0,0 8 1,2-13 8,-1 1 0,1 0 1,0-1-1,1 1 0,-1 0 1,0-1-1,1 1 0,0-1 1,-1 1-1,1-1 0,0 1 1,0-1-1,2 3 0,-2-4 6,0 0 0,-1 0 0,1 0-1,0-1 1,0 1 0,0 0-1,0-1 1,0 1 0,0-1 0,0 1-1,0-1 1,0 1 0,0-1 0,0 0-1,0 0 1,0 1 0,0-1 0,0 0-1,0 0 1,0 0 0,0 0-1,0 0 1,0 0 0,0 0 0,0-1-1,0 1 1,1 0 0,-1-1 0,0 1-1,0 0 1,0-1 0,-1 1-1,1-1 1,2-1 0,3-2 17,0-1 0,0 0 0,-1 0 0,1 0 0,-1-1 0,0 0 0,-1 0 0,0 0 1,0-1-1,0 1 0,0-1 0,-1 0 0,0 0 0,-1 0 0,1 0 0,1-15 0,-4 21-11,1 1-1,-1 0 1,0-1 0,0 1 0,0 0-1,0-1 1,0 1 0,0 0-1,0-1 1,0 1 0,0-1-1,0 1 1,0 0 0,0-1 0,0 1-1,0 0 1,-1-1 0,1 1-1,0 0 1,0-1 0,0 1-1,0 0 1,-1-1 0,1 1 0,0 0-1,0-1 1,-1 1 0,1 0-1,0 0 1,-1 0 0,1-1-1,0 1 1,0 0 0,-1 0 0,1 0-1,-1-1 1,-14 6 73,-12 16-14,18-11-60,0 2-1,1-1 0,1 1 1,-1 0-1,2 0 0,0 1 1,0 0-1,1 0 0,1 1 0,-3 15 1,6-27-5,1-1 1,0 1-1,-1 0 0,1 0 1,0 0-1,0-1 1,0 1-1,0 0 1,0 0-1,1-1 0,-1 1 1,1 0-1,-1 0 1,1-1-1,-1 1 1,2 2-1,-1-4 2,-1 1 0,0-1 0,1 0 0,-1 0 0,0 1 0,1-1 0,-1 0 1,0 0-1,1 0 0,-1 0 0,0 1 0,1-1 0,-1 0 0,0 0 0,1 0 0,-1 0 0,1 0 0,-1 0 0,0 0 0,1 0 0,-1 0 0,1 0 0,-1 0 0,0 0 1,1 0-1,0-1 0,15-11 22,-4-4 2,0-1 0,-1 0 1,0-1-1,-2 0 0,0 0 0,-1-1 0,10-36 0,-18 52 17,-2 7-10,-9 17 2,-9 33-34,16-39-20,1-6-4,0 0-1,1 0 1,1 1 0,-1-1-1,1 1 1,1 15 0,0-26 11,0 1 1,0 0 0,0 0-1,0 0 1,1 0-1,-1-1 1,0 1 0,0 0-1,0 0 1,0 0 0,0 0-1,0 0 1,0-1-1,1 1 1,-1 0 0,0 0-1,0 0 1,0 0-1,0 0 1,0 0 0,1 0-1,-1 0 1,0 0 0,0 0-1,0-1 1,0 1-1,1 0 1,-1 0 0,0 0-1,0 0 1,0 0-1,1 0 1,-1 0 0,0 0-1,0 0 1,0 1 0,0-1-1,1 0 1,-1 0-1,0 0 1,0 0 0,0 0-1,0 0 1,1 0-1,-1 0 1,0 0 0,0 0-1,0 1 1,0-1 0,0 0-1,0 0 1,1 0-1,-1 0 1,0 0 0,0 1-1,0-1 1,0 0-1,0 0 1,0 0 0,0 0-1,0 1 1,0-1 0,0 0-1,0 0 1,0 0-1,0 1 1,11-19-1105,14-38 300,-11 25 278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0.752"/>
    </inkml:context>
    <inkml:brush xml:id="br0">
      <inkml:brushProperty name="width" value="0.05" units="cm"/>
      <inkml:brushProperty name="height" value="0.05" units="cm"/>
    </inkml:brush>
  </inkml:definitions>
  <inkml:trace contextRef="#ctx0" brushRef="#br0">35 119 15155,'0'-1'76,"0"1"0,-1 0 0,1 0-1,0-1 1,-1 1 0,1 0 0,-1 0-1,1 0 1,-1 0 0,1 0 0,0-1-1,-1 1 1,1 0 0,-1 0 0,1 0-1,0 0 1,-1 0 0,1 0 0,-1 0 0,-1 1 1224,3-2-818,-2-26 1714,0 16-1076,1 16-956,1-7 93,0-14 430,-5-4 54,4 20-723,0 0 1,0-1-1,0 1 0,0-1 0,-1 1 0,1-1 1,0 1-1,0 0 0,-1-1 0,1 1 1,0 0-1,0-1 0,-1 1 0,1 0 0,0-1 1,-1 1-1,1 0 0,-1 0 0,1-1 1,0 1-1,-1 0 0,1 0 0,-1 0 0,1 0 1,-1-1-1,1 1 0,0 0 0,-1 0 1,1 0-1,-1 0 0,0 0 0,0 1-13,0 0-1,0 0 1,0 0 0,1-1-1,-1 1 1,0 0 0,0 0-1,1 1 1,-1-1 0,1 0-1,-1 0 1,1 0-1,-1 0 1,1 0 0,0 1-1,-1-1 1,1 0 0,0 0-1,0 0 1,0 1 0,0-1-1,0 0 1,0 0-1,0 1 1,1 0 0,4 16-65,-4-17 57,-1-1-1,0 0 0,0 1 0,1-1 1,-1 1-1,0-1 0,1 0 0,-1 0 0,0 1 1,1-1-1,-1 0 0,0 1 0,1-1 1,-1 0-1,1 0 0,-1 0 0,1 1 0,-1-1 1,0 0-1,1 0 0,-1 0 0,1 0 1,-1 0-1,1 0 0,-1 0 0,1 0 0,-1 0 1,1 0-1,0 0 0,1-2 4,1 1 0,-1 0-1,0-1 1,1 0 0,-1 0 0,0 0 0,0 1-1,0-2 1,0 1 0,-1 0 0,1 0 0,0-1-1,-1 1 1,0-1 0,0 1 0,2-5-1,-1 1 79,1 0 1,-1 0-1,-1 0 0,1 0 0,-1 0 0,1-9 0,-16 69 391,13-48-465,-2 18-23,3-23 18,0-1 0,0 1 0,0 0-1,0 0 1,0-1 0,0 1 0,0 0 0,0 0-1,0-1 1,0 1 0,0 0 0,0-1 0,1 1 0,-1 0-1,0 0 1,0-1 0,1 1 0,-1-1 0,1 1-1,-1 0 1,1 0 0,0-1 0,-1-1 0,1 1 0,-1-1 0,0 1 0,1-1 0,-1 1 0,1-1 0,-1 1 0,0-1 0,1 1 0,-1-1 0,0 1 0,1-1 0,-1 1 0,0-1 0,0 0 1,0 1-1,0-1 0,0 0 0,1 1 0,-1-2 0,4-20 70,-3 17-42,0 0 31,0 0 1,-1-1 0,1 1-1,-1 0 1,0-1 0,0 1-1,-2-9 1,0 42 203,2-24-372,0-1 0,1 1 1,-1-1-1,1 1 0,0-1 1,0 0-1,0 0 0,1 1 1,-1-1-1,1 0 0,0 0 1,0 0-1,3 3 1,-5-6 70,1 0 0,-1 0 1,0 1-1,1-1 1,-1 0-1,1 0 0,-1 0 1,1 0-1,-1 0 1,0 0-1,1 0 0,-1-1 1,1 1-1,-1 0 1,0 0-1,1 0 0,-1 0 1,0 0-1,1-1 1,-1 1-1,1 0 0,-1 0 1,0-1-1,0 1 1,1 0-1,-1 0 0,0-1 1,1 1-1,-1 0 1,0-1-1,0 1 0,0 0 1,1-1-1,-1 0 1,8-14-381,1-11-165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3.475"/>
    </inkml:context>
    <inkml:brush xml:id="br0">
      <inkml:brushProperty name="width" value="0.05" units="cm"/>
      <inkml:brushProperty name="height" value="0.05" units="cm"/>
    </inkml:brush>
  </inkml:definitions>
  <inkml:trace contextRef="#ctx0" brushRef="#br0">19 3 12755,'0'0'65,"-1"0"0,1 0 0,0-1-1,-1 1 1,1 0 0,-1 0 0,1 0 0,0-1 0,-1 1 0,1 0 0,-1 0 0,1 0 0,-1 0 0,1 0 0,-1 0 0,1 0-1,-1 0 1,1 0 0,-1 0 0,1 0 0,0 0 0,-1 0 0,1 1 0,-1-1 0,1 0 0,-1 0 0,1 0 0,0 1 0,-1-1 0,1 0-1,0 1 1,-1-1 0,0 2 32,0-1-1,1 0 1,-1 0-1,1 1 1,-1-1-1,1 0 1,0 1-1,0-1 0,0 0 1,-1 1-1,1 1 1,6 44 616,-5-39-600,8 133 529,-7-92-434,8 60 0,-9-105-195,-1-1 0,1 1 0,0 0 0,0-1 0,1 0 0,-1 1 0,4 5 0,-5-9-10,0 0-1,0 0 1,0 1 0,1-1-1,-1 0 1,0 0 0,0 0-1,0 0 1,0 0 0,0 1-1,0-1 1,1 0 0,-1 0-1,0 0 1,0 0 0,0 0-1,0 0 1,1 0 0,-1 0-1,0 0 1,0 0 0,0 0-1,0 0 1,1 0 0,-1 0-1,0 0 1,0 0 0,0 0 0,1 0-1,-1 0 1,0 0 0,0 0-1,0 0 1,0 0 0,1 0-1,-1 0 1,0 0 0,0 0-1,0 0 1,0 0 0,0 0-1,1-1 1,-1 1 0,0 0-1,0 0 1,0 0 0,6-21 152,-3-24 156,-2-1-1,-2 1 1,-7-49 0,2 33-62,0 11-49,6 70-157,-2 0-1,-7 36 0,-1-17 119,7-27-57,0 1-1,-2 19 1,5-32-100,0 0-1,0 0 1,0 0 0,0 0 0,0 0-1,0 0 1,0 0 0,0 0-1,0 0 1,1 0 0,-1 0-1,0 0 1,0 0 0,0 0-1,0 0 1,0 0 0,0 0-1,0 0 1,0 1 0,0-1 0,0 0-1,0 0 1,0 0 0,1 0-1,-1 0 1,0 0 0,0 0-1,0 0 1,0 0 0,0 0-1,0 0 1,0 0 0,0 0-1,0 0 1,0 1 0,0-1 0,0 0-1,0 0 1,0 0 0,0 0-1,0 0 1,0 0 0,0 0-1,0 0 1,0 0 0,0 0-1,0 1 1,0-1 0,0 0-1,0 0 1,6-12 47,5-18-47,15-88 4,-26 118-23,0 0 1,0-1-1,0 1 0,0 0 1,0 0-1,0 0 1,0-1-1,0 1 0,0 0 1,0 0-1,0 0 1,0-1-1,0 1 0,0 0 1,1 0-1,-1 0 1,0 0-1,0-1 0,0 1 1,0 0-1,0 0 1,0 0-1,1 0 0,-1 0 1,0-1-1,0 1 1,0 0-1,0 0 0,1 0 1,-1 0-1,0 0 0,0 0 1,0 0-1,0 0 1,1 0-1,-1 0 0,0 0 1,0 0-1,0 0 1,1 0-1,-1 0 0,6 8-469,0 17-297,-2 29 26,-2-32 247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503"/>
    </inkml:context>
    <inkml:brush xml:id="br0">
      <inkml:brushProperty name="width" value="0.05" units="cm"/>
      <inkml:brushProperty name="height" value="0.05" units="cm"/>
    </inkml:brush>
  </inkml:definitions>
  <inkml:trace contextRef="#ctx0" brushRef="#br0">1 1 12931,'0'28'1032,"1"0"-912,-1-8-112,3 0 248,-1-3-760,-1-4 480,-1-3-96,0-3-24</inkml:trace>
  <inkml:trace contextRef="#ctx0" brushRef="#br0" timeOffset="1">22 544 12875,'0'10'720,"-1"-9"-720,0-2 0,-1-6 192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968"/>
    </inkml:context>
    <inkml:brush xml:id="br0">
      <inkml:brushProperty name="width" value="0.05" units="cm"/>
      <inkml:brushProperty name="height" value="0.05" units="cm"/>
    </inkml:brush>
  </inkml:definitions>
  <inkml:trace contextRef="#ctx0" brushRef="#br0">52 0 10170,'0'83'1136,"-8"199"-3504,-7-58 4111,13-191-1478</inkml:trace>
  <inkml:trace contextRef="#ctx0" brushRef="#br0" timeOffset="1">38 941 9330,'1'37'768,"-1"-1"-904,0-2 72,-3-7 1008,2-2-920</inkml:trace>
  <inkml:trace contextRef="#ctx0" brushRef="#br0" timeOffset="2">29 1492 10090,'-3'41'984,"0"-11"-736,-1-5-568,-3-2 1097,0-3-497,2 0-240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1.432"/>
    </inkml:context>
    <inkml:brush xml:id="br0">
      <inkml:brushProperty name="width" value="0.05" units="cm"/>
      <inkml:brushProperty name="height" value="0.05" units="cm"/>
    </inkml:brush>
  </inkml:definitions>
  <inkml:trace contextRef="#ctx0" brushRef="#br0">44 1 11490,'0'34'665,"-3"1"-657,1-4-8,2 2 120</inkml:trace>
  <inkml:trace contextRef="#ctx0" brushRef="#br0" timeOffset="1">9 733 13347,'0'40'1088,"-1"-4"-816,1-3-144,1-1 472,1-5-296,-2-7-328,1 3-112,-1-2-200,-1-2-40,-2 1-88,1 3-192,-1 1 384,2 2-56,0 1 32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798"/>
    </inkml:context>
    <inkml:brush xml:id="br0">
      <inkml:brushProperty name="width" value="0.05" units="cm"/>
      <inkml:brushProperty name="height" value="0.05" units="cm"/>
    </inkml:brush>
  </inkml:definitions>
  <inkml:trace contextRef="#ctx0" brushRef="#br0">265 307 18316,'-1'-1'94,"0"0"-1,0 0 1,0 0 0,0 0-1,-1 0 1,1 1 0,0-1-1,0 0 1,-1 1 0,1-1-1,-1 1 1,1-1 0,0 1 0,-1 0-1,1-1 1,-1 1 0,1 0-1,-1 0 1,1 0 0,-1 0-1,1 0 1,-1 1 0,1-1-1,0 0 1,-3 1 0,-38 15 736,40-15-675,-18 8 72,0 1 1,1 0 0,1 1 0,0 1-1,0 1 1,1 1 0,-25 26-1,41-39-218,0 1 0,0-1 0,-1 1 0,1-1 0,0 1 0,1 0 1,-1-1-1,0 1 0,0 0 0,1 0 0,-1 2 0,1-4-5,0 1 0,0-1 0,0 1 0,0-1 0,0 1 0,0-1 0,0 1 0,0-1 0,0 1 0,1-1 0,-1 1 0,0-1 0,0 1 0,0-1 1,1 0-1,-1 1 0,0-1 0,1 1 0,-1-1 0,0 0 0,1 1 0,-1-1 0,0 0 0,1 0 0,-1 1 0,1-1 0,0 1 0,2-1 8,1 1 0,-1 0 1,1-1-1,-1 0 0,1 0 0,-1 0 0,1 0 0,-1 0 0,1-1 0,-1 1 0,5-3 0,9-2 5,0-1 0,0-1-1,0 0 1,-1-1 0,-1-1 0,1-1-1,19-16 1,-1-2 44,58-63 0,-68 65 21,-1-2 0,-1-1 0,-2-1 0,-1 0 0,-1-2 0,21-50 0,-37 70 23,-3 12-102,1 0 0,0 0 0,0 0 0,-1 0 0,1 0 0,0 0 0,0 0 0,-1 0 0,1 0-1,0 0 1,0 0 0,-1 1 0,1-1 0,0 0 0,0 0 0,-1 0 0,1 0 0,0 0 0,0 1 0,0-1 0,0 0 0,-1 0-1,1 0 1,0 1 0,0-1 0,0 0 0,0 0 0,0 0 0,-1 1 0,1-1 0,0 0 0,0 0 0,0 1 0,0-1-1,0 0 1,0 0 0,0 1 0,0-1 0,0 0 0,0 1 0,-17 34 59,1 0 1,1 2-1,2-1 1,2 2-1,1 0 1,-5 47-1,14-78-48,1 1 0,-1-1 0,1 0 0,1 1 0,0-1 0,0 0 0,0 0 0,4 12 0,-4-16-4,0 0-1,1 0 1,-1 0-1,1 0 1,0-1 0,-1 1-1,1-1 1,1 1-1,-1-1 1,0 0 0,0 0-1,1 0 1,-1 0 0,1 0-1,0-1 1,-1 1-1,1-1 1,0 1 0,0-1-1,0 0 1,0 0 0,4 0-1,3 0 11,0 0 0,0-1 0,0 0 0,-1 0 0,1-1 0,0-1 0,0 1 0,-1-2 0,1 1 1,-1-1-1,10-5 0,0 0 28,-1-1-1,0-1 1,0-1 0,21-17 0,-21 13 75,30-31 0,-41 38-77,0 0 0,-1-1 0,0 1 0,0-1 0,-1 0 0,6-14 0,-10 22-38,-1 0 0,0 0 0,1 0 0,-1 0-1,0 0 1,1 0 0,-1 0 0,0 0-1,0 0 1,0 0 0,0 0 0,0 0 0,0 1-1,0-1 1,0 0 0,0 0 0,0 0 0,0 0-1,-1 0 1,0-2 0,1 3-2,-1 0-1,1-1 1,-1 1 0,1 0 0,-1 0-1,1-1 1,-1 1 0,0 0 0,1 0-1,-1 0 1,1 0 0,-1 0 0,0 0-1,1 0 1,-1 0 0,0 0 0,1 0-1,-1 0 1,1 0 0,-1 0 0,0 0-1,1 1 1,-1-1 0,-4 2 9,0 0 0,0 1 0,0-1 0,1 1 0,-1 0 0,-4 4 0,-10 10 3,1 1 0,0 0 0,2 2 0,0-1 0,1 2 0,1 0 0,-13 28 0,26-47-25,0 1 0,0-1 0,0 1 0,0-1 0,0 1 0,1 0 0,-1 0 0,1-1 0,-1 1 0,1 0 0,0 0 0,0 0 0,1-1 0,-1 1 0,0 0 0,2 4 0,-1-5-63,1 0-1,-1-1 0,0 1 0,1 0 0,-1-1 0,1 0 0,-1 1 0,1-1 0,0 0 0,-1 0 0,1 0 0,0 0 1,0 0-1,0 0 0,0 0 0,0-1 0,0 1 0,0-1 0,0 1 0,0-1 0,0 0 0,4 0 0,8 0-454,0-1 0,0 0 0,0-1 0,0-1 0,0 0 0,0-1 0,17-6 0,24-11-556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1.866"/>
    </inkml:context>
    <inkml:brush xml:id="br0">
      <inkml:brushProperty name="width" value="0.05" units="cm"/>
      <inkml:brushProperty name="height" value="0.05" units="cm"/>
    </inkml:brush>
  </inkml:definitions>
  <inkml:trace contextRef="#ctx0" brushRef="#br0">2 1 8394,'-2'27'656,"2"-1"-728,0 0-544,0-1 1008,2 1-312,-1 1-288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2.273"/>
    </inkml:context>
    <inkml:brush xml:id="br0">
      <inkml:brushProperty name="width" value="0.05" units="cm"/>
      <inkml:brushProperty name="height" value="0.05" units="cm"/>
    </inkml:brush>
  </inkml:definitions>
  <inkml:trace contextRef="#ctx0" brushRef="#br0">180 0 8498,'-1'63'2518,"-2"0"0,-19 100 1,-27 80-2463,31-152-1851,-45 135 0,56-203 1999,2 0 0,0 1 0,2-1 0,1 1 0,0 0 0,2 0-1,1 0 1,1 0 0,1-1 0,1 1 0,7 26 0,-2-21-1145,1-1-1,20 42 0,-24-56 514,-1-2-163</inkml:trace>
  <inkml:trace contextRef="#ctx0" brushRef="#br0" timeOffset="1">150 1518 12315,'2'20'1576,"-3"2"-888,-3-4-48,-1 1 969,4-2-505,-5-4 0,6-3-232,0-9-128,-4 5-552,5-6-224,5-10 120,4-1-64,3-8-216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4.035"/>
    </inkml:context>
    <inkml:brush xml:id="br0">
      <inkml:brushProperty name="width" value="0.05" units="cm"/>
      <inkml:brushProperty name="height" value="0.05" units="cm"/>
    </inkml:brush>
  </inkml:definitions>
  <inkml:trace contextRef="#ctx0" brushRef="#br0">8 30 16011,'0'-3'440,"1"1"0,-1-1-1,0 0 1,1 1-1,-1-1 1,0 0-1,-1 1 1,1-1-1,-1-3 1,1 6-404,0 0 0,0 0 0,0 0 0,0 0 0,0 1 0,0-1-1,0 0 1,0 0 0,0 0 0,0 0 0,0 0 0,0 0 0,0 0 0,0 0 0,0 0 0,0 0 0,0 0 0,0 0 0,0 0 0,0 0-1,0 1 1,0-1 0,0 0 0,0 0 0,-1 0 0,1 0 0,0 0 0,0 0 0,0 0 0,0 0 0,0 0 0,0 0 0,0 0-1,0 0 1,0 0 0,0 0 0,0 0 0,0 0 0,0 0 0,-1 0 0,1 0 0,0 0 0,0 0 0,0 0 0,0 0 0,0 0 0,0 0-1,0 0 1,0 0 0,0 0 0,0 0 0,0 0 0,0 0 0,0 0 0,-1 0 0,1 0 0,0-1 0,0 1 0,0 0 0,0 0 0,0 0-1,0 0 1,0 0 0,0 0 0,-3 18 970,4 91-376,0-33-620,-1-34 25,-3 57 91,9-134 63,-2 0 0,-2 0 0,-1-46-1,-2 50 24,8 275-371,-5-234 116,1-8 13,3-16 1,4-30 2,2-150 338,-12 192-213,-1 6-42,-2 20-31,-2 36-75,-4 127-74,10-172 102,3-20 15,4-26 24,-7 27-12,10-41 11,-2-2 0,-2 1 0,1-59 0,-9 97-31,-1 7-4,-3 15-21,-4 26-23,-5 54-669,-1 110 0,15-199 538,3 20-1115,-3-24 1266,0 0 1,0 0 0,1-1-1,-1 1 1,1 0-1,-1-1 1,0 1-1,1 0 1,-1-1-1,1 1 1,0-1-1,-1 1 1,1-1 0,-1 1-1,1-1 1,0 1-1,-1-1 1,1 0-1,0 1 1,-1-1-1,1 0 1,0 0-1,0 0 1,-1 1 0,1-1-1,0 0 1,0 0-1,0 0 1,0 0-1,11-3-712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4.140"/>
    </inkml:context>
    <inkml:brush xml:id="br0">
      <inkml:brushProperty name="width" value="0.05" units="cm"/>
      <inkml:brushProperty name="height" value="0.05" units="cm"/>
    </inkml:brush>
  </inkml:definitions>
  <inkml:trace contextRef="#ctx0" brushRef="#br0">63 39 13931,'-2'3'312,"0"1"0,1 0 0,0-1 0,0 1 0,0 0 0,0 0 0,1 0 0,-1 0 0,1 0 0,0 0 0,0 0 0,0 0 0,1 0 0,0 0 0,-1 0 0,1 0 0,1 0 0,-1 0 0,0-1 0,5 8 0,-6-11-279,0 0-1,0 0 1,0 1-1,0-1 1,0 0-1,0 0 1,1 0-1,-1 0 1,0 0-1,0 1 1,0-1-1,0 0 1,0 0-1,0 0 1,1 0-1,-1 0 1,0 0 0,0 0-1,0 0 1,0 0-1,1 1 1,-1-1-1,0 0 1,0 0-1,0 0 1,0 0-1,1 0 1,-1 0-1,0 0 1,0 0-1,0 0 1,0 0-1,1 0 1,-1 0-1,0 0 1,0-1 0,0 1-1,0 0 1,1 0-1,-1 0 1,0 0-1,4-9 726,-3-13 163,-2 17-778,1 1 0,-1-1 1,0 0-1,-1 0 0,1 1 1,-1-1-1,0 0 0,0 1 1,-4-6-1,6 9-132,-1 0 0,1 0 0,-1 0 0,0 0 1,1 0-1,-1 0 0,0 1 0,0-1 0,0 0 0,0 0 0,0 1 0,0-1 0,0 1 0,0-1 1,0 1-1,0-1 0,0 1 0,0 0 0,0-1 0,0 1 0,0 0 0,0 0 0,0 0 0,-1-1 1,1 2-1,0-1 0,0 0 0,0 0 0,0 0 0,0 0 0,0 1 0,-1-1 0,1 0 0,0 1 1,0-1-1,0 1 0,0-1 0,0 1 0,0 0 0,0-1 0,1 1 0,-1 0 0,0 0 1,0 0-1,0-1 0,0 2 0,-10 16 36,11-17-50,-1 0 1,1-1-1,0 1 0,-1 0 1,1-1-1,0 1 1,0 0-1,0-1 1,0 1-1,-1 0 0,1 0 1,0-1-1,0 1 1,0 0-1,0 0 0,0-1 1,1 1-1,-1 0 1,0 0-1,0-1 1,0 1-1,1 0 0,-1-1 1,0 1-1,1 1 1,0-2 4,-1 0 1,1 0 0,-1 0-1,1 0 1,0 0 0,-1 0 0,1 0-1,-1 0 1,1-1 0,-1 1-1,1 0 1,-1 0 0,1 0-1,-1 0 1,1-1 0,-1 1-1,1 0 1,-1-1 0,1 1-1,-1 0 1,0-1 0,1 1-1,-1 0 1,0-1 0,1 1-1,-1-1 1,0 1 0,1-1-1,-1 1 1,0-1 0,0 1 0,1-1-1,-1 1 1,0-1 0,0 1-1,0-1 1,0 0 0,8-23 124,-6 21-130,-1-1 0,0 0-1,-1 0 1,1-1 0,-1 1 0,0 0-1,0 0 1,-1-7 0,1 11 2,0 0 1,0 0 0,0 0-1,0 0 1,0-1 0,0 1-1,0 0 1,0 0-1,0 0 1,0 0 0,0 0-1,0 0 1,0 0-1,0 0 1,0 0 0,-1 0-1,1 0 1,0-1 0,0 1-1,0 0 1,0 0-1,0 0 1,0 0 0,0 0-1,0 0 1,0 0 0,-1 0-1,1 0 1,0 0-1,0 0 1,0 0 0,0 0-1,0 0 1,0 0-1,0 0 1,0 0 0,0 0-1,-1 0 1,1 0 0,0 0-1,0 0 1,0 0-1,0 0 1,0 0 0,0 0-1,0 1 1,0-1 0,0 0-1,-1 0 1,1 0-1,0 0 1,0 0 0,0 0-1,0 0 1,0 0-1,0 0 1,0 0 0,0 0-1,0 1 1,0-1 0,0 0-1,0 0 1,0 0-1,0 0 1,0 0 0,0 0-1,0 0 1,0 1-1,-3 7 2,3 7-65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5.181"/>
    </inkml:context>
    <inkml:brush xml:id="br0">
      <inkml:brushProperty name="width" value="0.05" units="cm"/>
      <inkml:brushProperty name="height" value="0.05" units="cm"/>
    </inkml:brush>
  </inkml:definitions>
  <inkml:trace contextRef="#ctx0" brushRef="#br0">20 0 16051,'-12'8'2339,"5"-3"348,15 3-1048,-3-5-1311,0-1 0,0 0 1,1 0-1,-1-1 1,8 2-1,11 3 279,-6 0-428,0-1-1,1-1 0,-1-1 0,1-1 0,0 0 0,0-1 1,26-3-1,8-4-204,66-17 1,-5 1 125,-103 21-81,1-1-1,0 1 1,-1 1-1,16 1 1,-21 0 5,0 0 1,1 1-1,-1-1 1,0 1-1,0 0 1,0 1-1,-1 0 1,1 0-1,8 5 1,-12-6-6,0 0 1,1 0-1,0-1 1,-1 1-1,1-1 1,0 1-1,0-1 1,-1 0-1,1 0 1,0-1-1,0 1 1,0 0 0,0-1-1,0 0 1,1 0-1,-1 0 1,0 0-1,0 0 1,0-1-1,0 1 1,5-3-1,-5 3-41,-1 0 0,0 1-1,0-1 1,0 0 0,1 0 0,-1 1 0,0 0-1,0-1 1,0 1 0,0 0 0,0 0-1,0 0 1,0 0 0,-1 0 0,1 0-1,0 1 1,0-1 0,-1 1 0,1-1-1,-1 1 1,1 0 0,-1-1 0,0 1-1,0 0 1,0 0 0,0 0 0,0 0-1,0 0 1,0 0 0,0 3 0,-5-10-1547,2-5 1081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5.668"/>
    </inkml:context>
    <inkml:brush xml:id="br0">
      <inkml:brushProperty name="width" value="0.05" units="cm"/>
      <inkml:brushProperty name="height" value="0.05" units="cm"/>
    </inkml:brush>
  </inkml:definitions>
  <inkml:trace contextRef="#ctx0" brushRef="#br0">2 0 18084,'-2'1'3796,"6"0"-1461,15 2-740,27 3-1506,20-7 161,-41 0-213,-1 1 0,0 1 0,26 4 1,-47-5-39,0 1 1,-1-1-1,1 1 1,-1 0-1,1 0 1,-1 0 0,1 0-1,-1 1 1,1-1-1,-1 0 1,0 1-1,0 0 1,0 0-1,0-1 1,0 1 0,0 0-1,0 0 1,-1 1-1,3 2 1,-3-1-4,1 0 1,-1 0 0,0 0 0,0 0-1,0 0 1,0 0 0,-1 0-1,0 0 1,1 0 0,-2 1-1,0 4 1,-2 10 52,-1 0-1,-1-1 1,-1 0 0,-10 23 0,16-40-43,-18 41 336,-2-1 0,-2-1 1,-1 0-1,-42 53 0,65-92-372,0-1 1,0 0-1,0 1 0,0-1 0,0 0 1,-1 0-1,1 1 0,0-1 0,0 0 1,0 0-1,0 1 0,-1-1 0,1 0 1,0 0-1,0 1 0,0-1 0,-1 0 1,1 0-1,0 0 0,0 0 0,-1 1 1,1-1-1,0 0 0,0 0 0,-1 0 0,1 0 1,0 0-1,-1 0 0,1 0 0,0 0 1,0 0-1,-1 0 0,1 0 0,0 0 1,-1 0-1,1 0 0,0 0 0,-1 0 1,1 0-1,0 0 0,0 0 0,-1 0 1,1-1-1,-1-13-657,3-3 287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7.071"/>
    </inkml:context>
    <inkml:brush xml:id="br0">
      <inkml:brushProperty name="width" value="0.05" units="cm"/>
      <inkml:brushProperty name="height" value="0.05" units="cm"/>
    </inkml:brush>
  </inkml:definitions>
  <inkml:trace contextRef="#ctx0" brushRef="#br0">106 131 17140,'-2'14'4644,"2"-12"-4399,-1 1 0,1-1 0,0 0 0,0 1 1,0-1-1,0 1 0,0-1 0,1 4 0,-1-47 2091,-1 37-2243,1 1 0,-1-1 1,0 0-1,0 0 0,0 0 1,0 1-1,-1-1 0,0 1 1,1-1-1,-1 1 1,0-1-1,-1 1 0,1 0 1,-6-5-1,7 7-88,1 1 0,-1 0 0,1 0 1,0 0-1,-1 0 0,1 0 0,-1-1 0,1 1 1,-1 0-1,1 0 0,-1 0 0,1 0 0,-1 0 1,1 1-1,-1-1 0,1 0 0,-1 0 0,1 0 1,-1 0-1,1 0 0,-1 1 0,1-1 0,-1 0 1,1 0-1,0 1 0,-1-1 0,1 0 0,-1 1 0,-10 16 22,-3 19-60,11-22 10,0 0 1,1 1-1,0 0 0,1 0 1,0-1-1,2 1 0,2 19 1,-3-34 21,0 1 1,0-1-1,-1 0 1,1 1-1,0-1 1,0 0 0,0 0-1,0 1 1,0-1-1,0 0 1,0 0-1,0 1 1,1-1 0,-1 0-1,0 0 1,0 1-1,0-1 1,0 0-1,0 0 1,0 1 0,0-1-1,1 0 1,-1 0-1,0 1 1,0-1-1,0 0 1,0 0 0,1 0-1,-1 1 1,0-1-1,0 0 1,1 0-1,-1 0 1,0 0-1,0 0 1,1 0 0,-1 0-1,0 1 1,0-1-1,1 0 1,-1 0-1,0 0 1,0 0 0,1 0-1,-1 0 1,0 0-1,1 0 1,-1 0-1,0 0 1,0 0 0,1-1-1,-1 1 1,0 0-1,0 0 1,1 0-1,-1 0 1,0 0 0,0 0-1,0-1 1,1 1-1,-1 0 1,0 0-1,0 0 1,1-1 0,9-14 6,-3-3 22,-1 0 1,0 0-1,-1-1 0,-1 1 0,-1-1 0,-1 0 0,0-37 1,-6 39 29,4 16-56,0 1 1,-1 0-1,1 0 0,0-1 1,0 1-1,0 0 0,-1 0 1,1 0-1,0-1 0,0 1 1,-1 0-1,1 0 0,0 0 1,0 0-1,-1 0 0,1 0 1,0-1-1,0 1 0,-1 0 1,1 0-1,0 0 0,-1 0 1,1 0-1,0 0 0,0 0 1,-1 0-1,1 0 0,0 0 1,-1 0-1,1 1 0,-2 0 4,1 0 0,-1 0 0,1 0-1,-1 0 1,1 1 0,-1-1 0,1 1 0,0-1 0,0 1-1,0-1 1,0 1 0,0 0 0,-1 2 0,-5 13 2,0-1-1,2 1 1,0 1 0,1-1 0,1 0 0,0 1 0,0 29-1,4-40-2,1-7-5,6-14-9,5-24 1,-11 29 1,2-2-1,-1-1 0,-1 1 0,0-1 0,-1 1 0,0-1 0,0 1 1,-3-23-1,2 34 5,0-1 0,0 1 1,0 0-1,0 0 0,0-1 0,0 1 1,0 0-1,0 0 0,0-1 1,0 1-1,0 0 0,0 0 1,0-1-1,-1 1 0,1 0 1,0 0-1,0 0 0,0-1 0,0 1 1,0 0-1,-1 0 0,1 0 1,0-1-1,0 1 0,0 0 1,-1 0-1,1 0 0,0 0 0,0 0 1,0 0-1,-1-1 0,1 1 1,0 0-1,0 0 0,-1 0 1,1 0-1,0 0 0,0 0 1,-1 0-1,1 0 0,-9 10-113,-4 17-47,7-12 96,1 1-1,1 0 1,0 0-1,2 0 0,-2 30 1,3-46 65,1 0 1,0 0-1,0 0 1,0 1-1,0-1 0,0 0 1,0 0-1,0 1 1,0-1-1,0 0 1,0 1-1,0-1 0,0 0 1,0 0-1,0 1 1,0-1-1,0 0 1,0 0-1,0 1 0,0-1 1,0 0-1,1 0 1,-1 1-1,0-1 1,0 0-1,0 0 0,0 0 1,0 1-1,1-1 1,-1 0-1,0 0 1,0 0-1,1 0 1,-1 1-1,0-1 0,0 0 1,0 0-1,1 0 1,-1 0-1,9-8-12,6-19 5,22-65-122,-32 78 118,-1-1 0,0 0 0,-1-1-1,1-19 1,-5 26-26,-4 10 12,-4 13 10,1 3 7,1 1-1,1 0 0,0 0 0,2 1 0,0-1 0,1 1 1,-2 36-1,5-55 11,0 0 1,0 0-1,0 0 1,0 0-1,0 0 1,0 1 0,0-1-1,0 0 1,0 0-1,-1 0 1,1 0-1,0 0 1,0 0-1,0 0 1,0 1-1,0-1 1,0 0 0,0 0-1,0 0 1,0 0-1,0 0 1,0 0-1,0 1 1,0-1-1,0 0 1,0 0 0,0 0-1,0 0 1,0 0-1,0 0 1,0 0-1,1 1 1,-1-1-1,0 0 1,0 0-1,0 0 1,0 0 0,0 0-1,0 0 1,0 0-1,0 0 1,0 0-1,0 1 1,1-1-1,-1 0 1,0 0-1,0 0 1,0 0 0,0 0-1,0 0 1,0 0-1,1 0 1,-1 0-1,0 0 1,0 0-1,0 0 1,0 0-1,0 0 1,0 0 0,0 0-1,1 0 1,-1 0-1,0 0 1,0 0-1,0 0 1,0 0-1,0 0 1,0 0-1,1-1 1,6-10 36,7-19 14,-3 4 25,7-33 0,-24 65-66,-5 10-38,4 1-22,1 1 0,0 0-1,1 0 1,1 0 0,1 1 0,-2 29 0,8-34-19,-3-14 67,1 0-1,-1 1 0,0-1 1,0 0-1,1 0 1,-1 0-1,0 0 1,0 0-1,1 1 0,-1-1 1,0 0-1,0 0 1,1 0-1,-1 0 1,0 0-1,1 0 0,-1 0 1,0 0-1,0 0 1,1 0-1,-1 0 1,0 0-1,1 0 0,-1-1 1,0 1-1,0 0 1,1 0-1,-1 0 0,2-1-8,0-1-1,0 1 0,0-1 0,-1 1 0,1-1 0,-1 1 0,1-1 0,-1 0 0,2-3 0,5-9 9,-1 0-1,-1 0 1,0-1-1,-1 1 0,-1-1 1,0-1-1,-1 1 1,0 0-1,0-22 0,-3 36 10,0-1-1,0 1 0,0 0 1,0 0-1,0 0 1,0-1-1,-1 1 0,1 0 1,0 0-1,-1 0 1,1-1-1,-1 1 0,1 0 1,-1-1-1,0 2-3,1-1 1,0 1-1,-1 0 0,1 0 1,0 0-1,0 0 0,-1 0 0,1 0 1,0 0-1,-1 0 0,1 0 0,0 0 1,-1 0-1,1 0 0,0 0 1,0 0-1,-1 0 0,1 0 0,0 0 1,-1 0-1,1 0 0,0 1 0,0-1 1,-1 0-1,1 0 0,0 0 1,0 0-1,-1 1 0,1-1 0,0 0 1,0 0-1,-1 0 0,1 1 0,-3 2 6,1 0 0,-1 0-1,1 1 1,0-1-1,0 1 1,0-1-1,-1 5 1,-2 6-21,0 0 1,1 0-1,1 0 0,0 1 0,1 0 0,-1 18 1,7-23-19,3-13 9,6-15 17,-8 7 22,0 0 1,-1-1-1,0 0 0,0 0 0,-2 0 0,4-22 0,-6 33-13,0 0-1,0 0 1,0 0-1,0 0 1,0 0-1,0 0 1,0 0-1,0 0 1,0 1 0,-1-1-1,1 0 1,0 0-1,-1 0 1,1 0-1,0 0 1,-2-1-1,2 2-5,0 0 0,-1 0 1,1 0-1,0 0 0,0 0 0,-1 0 0,1 0 0,0 0 1,-1 0-1,1 0 0,0 0 0,-1 0 0,1 0 1,0 0-1,-1 0 0,1 0 0,0 0 0,-1 0 0,1 0 1,0 1-1,-1-1 0,1 0 0,0 0 0,0 0 0,-1 0 1,1 1-1,0-1 0,0 0 0,-1 1 0,-1 1-53,-1 1 1,1 0-1,0 0 0,0 0 0,0 0 1,0 0-1,-1 3 0,0 2-233,0 1 0,0-1 0,1 0 0,0 1 0,1-1 0,0 1 1,0-1-1,1 10 0,2-8-267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7.980"/>
    </inkml:context>
    <inkml:brush xml:id="br0">
      <inkml:brushProperty name="width" value="0.05" units="cm"/>
      <inkml:brushProperty name="height" value="0.05" units="cm"/>
    </inkml:brush>
  </inkml:definitions>
  <inkml:trace contextRef="#ctx0" brushRef="#br0">177 2 14171,'0'1'117,"-1"0"0,1 0 0,0 0 0,-1 0 0,1 0 0,-1-1 0,1 1 0,-1 0 0,1 0 1,-1 0-1,1-1 0,-1 1 0,0 0 0,0-1 0,1 1 0,-1 0 0,0-1 0,0 1 0,0-1 0,1 0 0,-1 1 0,0-1 0,0 0 0,0 1 0,0-1 0,0 0 0,0 0 0,0 0 0,0 0 0,0 1 0,0-2 1,0 1-1,0 0 0,0 0 0,0 0 0,-1-1 0,-17 1 4791,19 0-4809,-1 1 0,0-1 0,1 0 0,-1 1-1,1-1 1,-1 1 0,1-1 0,0 1 0,-1-1-1,1 1 1,-1-1 0,1 1 0,0-1 0,-1 1-1,1-1 1,0 1 0,0 0 0,-1-1 0,1 1-1,0-1 1,0 1 0,0 0 0,0-1 0,0 1-1,0 0 1,0 1 0,0 15 812,1-16-701,-5-5-99,1 1 0,0 0 0,-1 0-1,1 0 1,-1 1 0,0-1 0,0 1 0,0 0 0,0 0-1,0 0 1,-6-1 0,6 1-55,1 1 0,-1 0 1,0 0-1,1 0 0,-1 1 0,0-1 0,0 1 1,0 0-1,0 0 0,0 0 0,1 0 0,-1 1 0,-6 1 1,9-2-55,1 1 0,-1-1 0,0 0 0,1 1 0,-1-1 1,0 1-1,1-1 0,-1 1 0,1-1 0,-1 1 0,1-1 0,-1 1 1,1-1-1,0 1 0,-1-1 0,1 1 0,0 0 0,-1-1 0,1 1 1,0 0-1,0-1 0,-1 1 0,1 0 0,0 0 0,0-1 1,0 1-1,0 0 0,0-1 0,0 1 0,0 0 0,0 0 0,0-1 1,0 1-1,1 0 0,-1 1-30,1-1 1,0 0-1,-1 1 0,1-1 1,0 0-1,0 0 0,-1 0 1,1 0-1,0 1 0,0-1 1,0-1-1,0 1 0,1 0 1,-1 0-1,0 0 0,3 1 1,2-1-125,0 1 0,0-1 0,0 0 0,0-1 0,0 0 0,1 0 0,-1 0 0,0-1 0,0 1 0,0-1-1,0-1 1,0 1 0,0-1 0,0-1 0,0 1 0,-1-1 0,1 1 0,9-8 0,20-24-459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8.791"/>
    </inkml:context>
    <inkml:brush xml:id="br0">
      <inkml:brushProperty name="width" value="0.05" units="cm"/>
      <inkml:brushProperty name="height" value="0.05" units="cm"/>
    </inkml:brush>
  </inkml:definitions>
  <inkml:trace contextRef="#ctx0" brushRef="#br0">1 26 11859,'0'3'2398,"0"-2"-2211,0 0 0,0-1 0,0 1 0,0-1 1,0 1-1,0 0 0,0-1 0,0 1 0,0 0 0,0-1 1,0 1-1,0 0 0,1-1 0,-1 1 0,0-1 0,0 1 1,1-1-1,-1 1 0,0-1 0,1 1 0,-1-1 0,1 1 1,-1-1-1,1 1 0,-1-1 0,1 1 0,-1-1 0,1 0 1,-1 1-1,1-1 0,-1 0 0,1 0 0,1 1 0,6 5 1058,-5-4-915,0 0 0,0 0 0,0 0 0,0-1 0,1 1 0,5 2 0,-9-4-286,1 0-1,-1 0 1,1 0 0,-1 0-1,1 0 1,0 0-1,-1 0 1,1 0 0,-1 0-1,1 0 1,-1 0-1,1-1 1,-1 1-1,1 0 1,-1 0 0,1 0-1,-1-1 1,1 1-1,-1 0 1,1-1 0,0 0 14,0 0 1,-1 0-1,1 0 1,0 0 0,-1 0-1,1 0 1,-1 0-1,0 0 1,1 0 0,-1-1-1,0 1 1,0 0-1,0 0 1,1-1 0,-1 1-17,0 0 1,0 0-1,0 0 1,0 1 0,0-1-1,0 0 1,0 0-1,0 0 1,-1 1 0,1-1-1,0 0 1,0 0 0,-1 1-1,1-1 1,0 0-1,-1 1 1,1-1 0,-1 0-1,1 1 1,-1-1-1,1 0 1,-1 1 0,1-1-1,-1 1 1,0-1 0,1 1-1,-1-1 1,0 1-1,1 0 1,-1-1 0,0 1-1,1 0 1,-1 0-1,0-1 1,0 1 0,0 0-1,1 0 1,-1 0-1,0 0 1,-1 0 0,0 0-2,0 0 0,0 0 1,1 0-1,-1 1 0,0-1 1,0 1-1,1-1 0,-1 1 1,0-1-1,1 1 0,-1 0 1,0 0-1,1 0 0,-1 0 1,1 0-1,0 0 0,-3 2 1,3-1-39,0 0 0,0-1 0,0 1 0,0 0 0,0 0 0,0 0 0,1 0 0,-1 0 0,1 0 1,-1 0-1,1 0 0,-1 0 0,1 0 0,0 0 0,0 0 0,0 0 0,0 0 0,1 0 0,-1 0 0,1 0 0,0 2 1,-1-3-6,0-1 0,1 1 1,-1 0-1,1 0 1,-1-1-1,1 1 1,-1 0-1,1-1 0,-1 1 1,1-1-1,0 1 1,-1 0-1,1-1 1,0 1-1,-1-1 0,1 0 1,0 1-1,0-1 1,-1 0-1,2 1 1,0-1 1,-1 0 1,1 0-1,-1 0 1,0 0-1,1 0 1,-1 0 0,1-1-1,-1 1 1,0 0-1,1-1 1,-1 1-1,1-1 1,-1 0 0,0 1-1,3-3 1,0-1-141,0 1 1,0-1-1,0-1 1,0 1 0,-1-1-1,1 1 1,-1-1-1,0 0 1,3-9-1,9-11-806,-9 15 507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39.819"/>
    </inkml:context>
    <inkml:brush xml:id="br0">
      <inkml:brushProperty name="width" value="0.05" units="cm"/>
      <inkml:brushProperty name="height" value="0.05" units="cm"/>
    </inkml:brush>
  </inkml:definitions>
  <inkml:trace contextRef="#ctx0" brushRef="#br0">1 82 15923,'17'-3'1505,"0"-1"0,19-6 0,12-2-201,22 1-809,1 3 1,81 1-1,-119 6-427,282-13-1970,-257 8 1128,-33 0 310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202"/>
    </inkml:context>
    <inkml:brush xml:id="br0">
      <inkml:brushProperty name="width" value="0.05" units="cm"/>
      <inkml:brushProperty name="height" value="0.05" units="cm"/>
    </inkml:brush>
  </inkml:definitions>
  <inkml:trace contextRef="#ctx0" brushRef="#br0">102 1 21077,'-17'14'1380,"-32"32"338,44-42-1500,2 1 1,-1-1-1,0 1 0,1 0 0,0 0 0,0 0 1,0 0-1,-2 10 0,4-14-200,1 0 1,0 0-1,-1 0 1,1 0-1,0 0 0,0 1 1,0-1-1,0 0 1,0 0-1,0 0 0,0 0 1,0 0-1,1 0 1,-1 1-1,0-1 1,1 0-1,-1 0 0,1 0 1,-1 0-1,1 0 1,1 1-1,-1 0-44,1-1 0,-1 0 1,1 1-1,0-1 0,0 0 0,-1 0 1,1 0-1,0-1 0,0 1 0,0 0 0,3 0 1,7 1-324,1-1 1,-1 0 0,19-1-1,-14-1 24,31 1-573,57 3-731,-92-2 1461,1 1 0,-1 1 1,0 0-1,0 0 0,20 9 0,-31-11 178,0-1 1,0 1-1,0 0 1,0 1-1,0-1 1,0 0-1,0 0 1,0 1-1,0-1 0,-1 1 1,1 0-1,0 0 1,-1-1-1,0 1 1,1 0-1,-1 0 1,1 3-1,-1-3 28,-1 0-1,0-1 0,0 1 1,-1-1-1,1 1 0,0 0 1,0-1-1,-1 1 1,1-1-1,-1 1 0,0 0 1,1-1-1,-1 0 0,0 1 1,0-1-1,0 1 1,0-1-1,0 0 0,0 0 1,0 0-1,0 1 1,-1-1-1,1 0 0,0 0 1,-4 1-1,-14 11 227,0 0 1,-2-2-1,0 0 0,0-2 1,0 0-1,-1-1 1,-1-1-1,-38 7 0,59-14-348,-1 0 0,1 0 0,0 0 1,0 0-1,0 0 0,0 0 0,0 0 0,-4-2 0,5 2 47,1 0 1,-1 0-1,1-1 0,-1 1 0,0 0 1,1-1-1,-1 1 0,1 0 1,0-1-1,-1 1 0,1-1 1,-1 1-1,1 0 0,0-1 1,-1 1-1,1-1 0,0 0 1,-1 1-1,1-1 0,0 1 1,0-2-1,-1-1-31,2 1-1,-1-1 1,0 0 0,0 0-1,1 0 1,0 0-1,-1 1 1,1-1 0,0 0-1,1 1 1,-1-1-1,2-2 1,18-33-589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0.287"/>
    </inkml:context>
    <inkml:brush xml:id="br0">
      <inkml:brushProperty name="width" value="0.05" units="cm"/>
      <inkml:brushProperty name="height" value="0.05" units="cm"/>
    </inkml:brush>
  </inkml:definitions>
  <inkml:trace contextRef="#ctx0" brushRef="#br0">0 0 16644,'6'2'673,"-1"0"1,0 0 0,1-1 0,-1 0 0,0 0-1,10 1 1,24 4-212,-26-3-394,3 0-30,0 2 1,-1 0-1,1 0 1,20 11-1,-32-14-41,-1 1 0,1-1 1,-1 1-1,1-1 0,-1 1 0,0 0 1,0 0-1,0 1 0,0-1 0,0 1 0,-1-1 1,0 1-1,1 0 0,-2 0 0,1 0 0,0 0 1,-1 0-1,1 0 0,-1 0 0,-1 1 0,2 6 1,-2 2-18,0-1 1,-1 1 0,0 0-1,-1-1 1,-7 26 0,-26 60-799,29-82 547,-1 2 39,-18 33 0,13-36-60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0.781"/>
    </inkml:context>
    <inkml:brush xml:id="br0">
      <inkml:brushProperty name="width" value="0.05" units="cm"/>
      <inkml:brushProperty name="height" value="0.05" units="cm"/>
    </inkml:brush>
  </inkml:definitions>
  <inkml:trace contextRef="#ctx0" brushRef="#br0">1 30 16604,'7'-1'1840,"3"-3"-1216,7-2-256,3 0 760,9 1-415,2-1-129,6 4-312,2 2-224,-2 0-648,-1 5-297,-4 0 705,-6 0-200,-9-2-104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1.199"/>
    </inkml:context>
    <inkml:brush xml:id="br0">
      <inkml:brushProperty name="width" value="0.05" units="cm"/>
      <inkml:brushProperty name="height" value="0.05" units="cm"/>
    </inkml:brush>
  </inkml:definitions>
  <inkml:trace contextRef="#ctx0" brushRef="#br0">1 9 17812,'63'1'1565,"63"-6"-1,-44 1-1158,-75 4-396,0 0-1,1 0 1,-1 1-1,0 0 1,1 0-1,-1 1 0,0 0 1,11 5-1,-15-6-5,-1 0 0,1 0 0,-1 1 0,1-1 0,-1 1 0,0 0-1,0 0 1,0 0 0,0 0 0,0 0 0,0 0 0,0 0-1,-1 1 1,1-1 0,-1 0 0,1 1 0,-1 0 0,0-1 0,0 1-1,-1 0 1,1-1 0,0 1 0,-1 0 0,1 0 0,-1 3 0,-2 12 15,0-1-1,-1 0 1,-1 0 0,-1-1 0,0 1 0,-9 18 0,-5 17 23,9-22 11,-25 89-1186,34-115 934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1.757"/>
    </inkml:context>
    <inkml:brush xml:id="br0">
      <inkml:brushProperty name="width" value="0.05" units="cm"/>
      <inkml:brushProperty name="height" value="0.05" units="cm"/>
    </inkml:brush>
  </inkml:definitions>
  <inkml:trace contextRef="#ctx0" brushRef="#br0">0 75 16235,'0'2'2193,"3"-3"-1713,9 0 744,1-5-320,4 0-111,6-1-265,5 0-32,2 0-96,1 1-144,1 2-512,0-1-272,-2 2-504,-3 1 39,-7-6 697,-4 1-280,-10 0-192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2.163"/>
    </inkml:context>
    <inkml:brush xml:id="br0">
      <inkml:brushProperty name="width" value="0.05" units="cm"/>
      <inkml:brushProperty name="height" value="0.05" units="cm"/>
    </inkml:brush>
  </inkml:definitions>
  <inkml:trace contextRef="#ctx0" brushRef="#br0">1 84 17388,'22'-7'1211,"28"-13"0,-30 11-763,36-11 0,-16 11-203,1 2 1,59-4-1,-96 10-246,0 1 0,0 0 0,-1 0-1,1 1 1,0-1 0,0 1 0,-1-1 0,1 1 0,0 0 0,-1 1 0,1-1 0,-1 1-1,0-1 1,1 1 0,-1 0 0,6 5 0,-8-5 11,1 0-1,0 1 1,-1-1 0,1 1-1,-1 0 1,0-1-1,0 1 1,0 0 0,0-1-1,0 1 1,-1 0 0,1 0-1,-1 0 1,0 0 0,0 0-1,0 0 1,0-1-1,0 1 1,-1 0 0,1 0-1,-1 0 1,-1 5 0,-30 81 412,7-23-176,15-36-316,-2 0 1,-1-1-1,-2-1 0,-18 29 1,11-28-27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5.840"/>
    </inkml:context>
    <inkml:brush xml:id="br0">
      <inkml:brushProperty name="width" value="0.05" units="cm"/>
      <inkml:brushProperty name="height" value="0.05" units="cm"/>
    </inkml:brush>
  </inkml:definitions>
  <inkml:trace contextRef="#ctx0" brushRef="#br0">8 1 9986,'-8'-1'1524,"12"7"-615,12 8-84,68 39 175,-45-30-840,-1 3-1,44 37 1,-16-3-37,205 170 273,-159-152-276,111 88 180,-12-8 183,-141-109-129,-1 3 1,98 96-1,-152-133-241,42 47 181,2-3 1,96 73-1,-76-75-163,109 81 403,-134-95-339,65 68 0,-49-43 28,3-3 0,3-4 0,124 78 0,-147-103-79,-2 2 0,-1 2 0,46 49 0,140 118 623,17-18-291,-152-115-400,71 46 26,-75-56-74,124 110-1,-116-78-15,159 113 0,-145-126 8,193 177-1,-37-37 37,-131-113-60,-79-53 0,97 109 0,30 30-169,112 30-684,-139-109 515,324 256-630,-363-277 749,-126-96 218,0 0 0,1 1-1,-1-1 1,1 0 0,-1 0 0,0 0 0,1 1 0,-1-1-1,1 0 1,-1 0 0,0 1 0,0-1 0,1 0-1,-1 1 1,0-1 0,1 0 0,-1 1 0,0-1 0,0 1-1,0-1 1,1 0 0,-1 1 0,0-1 0,0 1 0,0-1-1,0 1 1,0-1 0,0 0 0,0 1 0,0-1 0,0 1-1,0-1 1,0 1 0,0-1 0,0 0 0,0 1 0,0-1-1,-1 1 1,0 0-10,1-1-1,-1 0 1,0 1-1,1-1 1,-1 0-1,0 1 1,0-1-1,0 0 1,1 0-1,-1 0 0,0 0 1,0 0-1,1 0 1,-1 0-1,0 0 1,0 0-1,0 0 1,1-1-1,-3 1 1,-4-4-76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9.772"/>
    </inkml:context>
    <inkml:brush xml:id="br0">
      <inkml:brushProperty name="width" value="0.05" units="cm"/>
      <inkml:brushProperty name="height" value="0.05" units="cm"/>
    </inkml:brush>
  </inkml:definitions>
  <inkml:trace contextRef="#ctx0" brushRef="#br0">242 6 17204,'0'0'48,"1"0"0,-1 0-1,0 0 1,0 0 0,0 0 0,0 0 0,0-1 0,0 1 0,0 0 0,0 0 0,0 0 0,1 0 0,-1 0 0,0 0 0,0 0-1,0-1 1,0 1 0,0 0 0,0 0 0,0 0 0,0 0 0,0 0 0,0-1 0,0 1 0,0 0 0,0 0 0,0 0 0,0 0-1,0 0 1,0 0 0,0-1 0,0 1 0,0 0 0,-1 0 0,1 0 0,0 0 0,0 0 0,0 0 0,0 0 0,0-1 0,0 1-1,0 0 1,0 0 0,0 0 0,-1 0 0,1 0 0,0 0 0,0 0 0,0 0 0,0 0 0,0 0 0,-10 2 1102,-12 10 146,1 2-1040,2 1 0,0 0 0,0 2 0,2 0 0,0 1 0,1 0 0,0 2 1,2 0-1,-18 32 0,29-47-251,0 1 0,0 0 0,1 0 0,0 0 0,0 0 1,1 0-1,0 1 0,-2 11 0,4-16-13,-1 1 1,0-1-1,1 0 1,-1 0-1,1 0 0,-1 0 1,1 1-1,0-1 0,0 0 1,0 0-1,0-1 1,1 1-1,-1 0 0,0 0 1,1 0-1,-1-1 0,1 1 1,0-1-1,-1 1 1,1-1-1,0 0 0,0 0 1,0 0-1,0 0 0,0 0 1,0 0-1,0 0 1,3 0-1,61 15-233,-55-14 162,1 0 0,0 1-1,-1 0 1,0 1 0,0 0-1,0 0 1,0 1 0,0 1 0,17 12-1,-25-15 58,0-1 0,-1 1 0,1 0 0,-1 0 0,1 0 0,-1 0 0,0 0 0,0 0 0,0 1 0,0-1 0,-1 1 0,1-1 0,-1 1 0,0 0 0,0-1 0,0 1-1,0 6 1,-1-4 47,-1 0-1,1 0 1,-1 0-1,0-1 1,-1 1-1,1 0 1,-1-1-1,0 1 1,-1-1 0,-4 8-1,-1 0 158,0-1-1,-1 0 1,0 0-1,-1-1 1,0-1 0,-1 0-1,-1 0 1,-15 10-1,18-14-124,0 0 0,0-1 1,-1-1-1,1 1 0,-1-1 0,0-1 0,0 0 0,-1-1 0,-15 3 0,23-5-1176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0.662"/>
    </inkml:context>
    <inkml:brush xml:id="br0">
      <inkml:brushProperty name="width" value="0.05" units="cm"/>
      <inkml:brushProperty name="height" value="0.05" units="cm"/>
    </inkml:brush>
  </inkml:definitions>
  <inkml:trace contextRef="#ctx0" brushRef="#br0">8 20 16820,'1'-1'126,"1"-11"1691,-2 12-1794,0 0 0,0-1 0,0 1 0,0 0 0,0 0-1,0 0 1,1-1 0,-1 1 0,0 0 0,0 0-1,0 0 1,0-1 0,-1 1 0,1 0 0,0 0 0,0 0-1,0-1 1,0 1 0,0 0 0,0 0 0,0 0 0,0 0-1,0-1 1,0 1 0,-1 0 0,1 0 0,0 0-1,0 0 1,0-1 0,0 1 0,0 0 0,-1 0 0,1 0-1,0 0 1,0 0 0,0 0 0,0 0 0,-1 0 0,1-1-1,0 1 1,0 0 0,0 0 0,-1 0 0,1 0-1,0 0 1,0 0 0,-1 0 0,1 1 80,-1 0 1,1 0-1,-1 0 0,1 0 1,-1 0-1,1-1 1,0 1-1,-1 0 0,1 0 1,0 0-1,0 0 0,0 0 1,0 0-1,0 0 1,0 0-1,0 2 0,0-1 103,-1 34 283,1 1-1,10 66 1,23 72-337,-22-125-23,1 12-117,0 4-521,3-2 0,44 121 0,-52-173 214,-1-10-107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2.007"/>
    </inkml:context>
    <inkml:brush xml:id="br0">
      <inkml:brushProperty name="width" value="0.05" units="cm"/>
      <inkml:brushProperty name="height" value="0.05" units="cm"/>
    </inkml:brush>
  </inkml:definitions>
  <inkml:trace contextRef="#ctx0" brushRef="#br0">132 65 15347,'3'-11'767,"-2"0"-1,0 0 1,0-21-1,-2 32-660,1 1 0,-1-1-1,1 0 1,-1 1-1,1-1 1,-1 0 0,1 1-1,-1-1 1,1 1-1,-1-1 1,1 1 0,0-1-1,-1 1 1,1-1 0,0 1-1,-1-1 1,1 1-1,0 0 1,-1 0 0,-12 35 842,-16 67 1,20-67-723,-58 282 1170,61-278-1234,3 2-1,1-1 0,2 0 1,2 0-1,14 78 0,-12-101-218,1 0-1,0-1 0,2 0 0,0 0 0,14 25 1,-17-36-18,-1 0 0,1-1 1,0 0-1,0 0 1,0 0-1,1 0 0,0 0 1,0-1-1,0 0 0,0 0 1,1-1-1,-1 1 1,1-1-1,0 0 0,0-1 1,0 1-1,1-1 1,9 2-1,11-6-265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3.392"/>
    </inkml:context>
    <inkml:brush xml:id="br0">
      <inkml:brushProperty name="width" value="0.05" units="cm"/>
      <inkml:brushProperty name="height" value="0.05" units="cm"/>
    </inkml:brush>
  </inkml:definitions>
  <inkml:trace contextRef="#ctx0" brushRef="#br0">276 140 13907,'12'-45'1965,"-9"36"-1387,0 0-1,-1-1 1,0 0-1,0 1 1,-1-1-1,0-16 1,-1 26-521,0-1-1,0 1 1,0-1-1,0 1 1,0-1 0,0 1-1,0 0 1,0-1 0,0 1-1,0-1 1,-1 1-1,1-1 1,0 1 0,0-1-1,-1 1 1,1 0 0,0-1-1,0 1 1,-1-1 0,1 1-1,0 0 1,-1 0-1,1-1 1,-1 1 0,1 0-1,0-1 1,-1 1 0,1 0-1,-1 0 1,1 0-1,-1 0 1,1-1 0,-1 1-1,1 0 1,-1 0 0,1 0-1,-1 0 1,1 0 0,-1 0-1,1 0 1,-1 0-1,0 1 1,-18 7 781,9-2-609,1 2-1,-1-1 1,1 1 0,0 1 0,-13 17 0,-34 54 159,30-38-230,1 1 0,-25 63-1,41-83-90,2 0-1,0 1 1,1-1 0,1 1-1,1 0 1,-1 46-1,5-61-51,1 0-1,0 0 1,0 0-1,1 0 1,0 0-1,0-1 1,1 1-1,0-1 1,6 12-1,-7-17-12,0 0 0,-1 0 0,2-1 0,-1 1 0,0 0 0,0-1 0,1 0 0,-1 1 0,1-1 0,0 0-1,0 0 1,-1-1 0,1 1 0,1 0 0,-1-1 0,0 0 0,0 0 0,0 0 0,1 0 0,-1 0 0,0-1-1,1 1 1,-1-1 0,1 0 0,-1 0 0,0 0 0,7-2 0,-2 0 19,0-1 1,0 1-1,0-2 0,0 1 1,0-1-1,-1 0 0,1-1 1,-1 0-1,0 0 0,-1 0 1,1-1-1,8-10 0,-9 9 28,0 1 0,0-1 0,-1 0-1,0-1 1,-1 1 0,1-1-1,-2 0 1,1 0 0,-1-1 0,0 1-1,-1-1 1,2-9 0,-4 17-35,1-1 0,-1 1 0,0-1 0,0 1 0,0 0 1,0-1-1,0 1 0,0-1 0,-1 1 0,1-1 0,0 1 0,-1 0 0,1-1 0,-1 1 1,1 0-1,-1-1 0,0 1 0,0 0 0,1 0 0,-3-2 0,2 2-6,0 1 0,0-1 0,0 0 0,0 1 0,0 0 0,0-1 1,0 1-1,-1 0 0,1-1 0,0 1 0,0 0 0,-1 0 0,1 0 0,0 0 0,0 0 0,0 0 0,-1 0 0,-1 1 0,-2 1-9,1-1 0,-1 1 1,1 0-1,-1 0 0,1 0 1,0 1-1,0 0 0,0 0 1,0 0-1,-5 5 0,8-5-60,6-3 28,7-6-5,30-31-43,-28 24 59,1 0 0,0 1 0,28-16 0,-42 27 19,1 0 0,-1 1 1,0-1-1,0 1 0,1-1 0,-1 1 1,0 0-1,1 0 0,-1-1 1,0 1-1,1 0 0,-1 0 0,0 0 1,1 0-1,-1 0 0,0 1 1,1-1-1,-1 0 0,0 1 0,0-1 1,1 1-1,-1-1 0,0 1 1,0-1-1,0 1 0,0 0 0,1 0 1,-1-1-1,0 1 0,0 0 0,-1 0 1,1 0-1,0 0 0,0 0 1,0 1-1,-1-1 0,1 0 0,0 0 1,-1 0-1,1 1 0,0 1 0,2 8-18,1-1 0,-2 1 0,1 0 0,0 12 0,-1-10 2,14 113-526,-4-173-1981,-4 16 1935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3.877"/>
    </inkml:context>
    <inkml:brush xml:id="br0">
      <inkml:brushProperty name="width" value="0.05" units="cm"/>
      <inkml:brushProperty name="height" value="0.05" units="cm"/>
    </inkml:brush>
  </inkml:definitions>
  <inkml:trace contextRef="#ctx0" brushRef="#br0">111 525 18292,'-111'49'352,"195"-79"-248,39-35 96,3-7 16,-16-1-8,-14 3-152,-13 8-112,2 7-120,-25 4-104,-18 14-168,-11 7-168,-24 14 416,-11 5-112,-20 9-24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559"/>
    </inkml:context>
    <inkml:brush xml:id="br0">
      <inkml:brushProperty name="width" value="0.05" units="cm"/>
      <inkml:brushProperty name="height" value="0.05" units="cm"/>
    </inkml:brush>
  </inkml:definitions>
  <inkml:trace contextRef="#ctx0" brushRef="#br0">222 0 19052,'-6'21'965,"0"-1"-1,-14 32 1,-4 9 37,8-9 49,-14 89 1,25-109-1193,2 1-1,2 0 1,1 1-1,4 32 1,-3-49-1464,-1-17 1579,0 1 0,0-1 0,0 0 0,0 0 0,0 0 0,0 0 0,0 0 0,0 0 0,0 0 0,0 0 0,0 0 0,0 0 0,-1 0 0,1 0 0,0 1 0,0-1 0,0 0 0,0 0 0,0 0 0,0 0 0,0 0 0,0 0 0,0 0-1,0 0 1,0 0 0,0 0 0,0 0 0,0 0 0,-1 0 0,1 0 0,0 0 0,0 0 0,0 0 0,0 0 0,0 0 0,0 0 0,0 0 0,0 0 0,0 0 0,0 0 0,0 0 0,-1 0 0,1 0 0,0 0 0,0 0 0,0 0 0,0 0 0,0 0 0,0 0 0,0 0 0,0 0 0,0 0 0,0 0 0,0 0 0,0 0 0,0 0 0,-1 0 0,1 0 0,0-1 0,0 1 0,0 0 0,0 0 0,0 0 0,0 0 0,0 0 0,0 0 0,0 0 0,-13-25-2667,8 14 2417,-19-33-796,12 24 1601,1-1 1,0 0 0,2-1 0,1 1-1,-9-35 1,17 54-431,-1 0 0,1 0 0,0 0 0,-1 0 0,1 0 0,0 0 0,0 0 0,0 0-1,1 0 1,-1 0 0,0 0 0,1 0 0,0 0 0,-1 0 0,1 0 0,0 0 0,0 0 0,0 1 0,0-1 0,0 0 0,0 1 0,1-1 0,-1 1 0,0-1 0,1 1 0,-1-1 0,1 1-1,0 0 1,-1 0 0,1 0 0,0 0 0,0 0 0,0 0 0,2 0 0,7-2 4,-1 1 0,1 0 0,1 1 0,-1 0 0,14 1 0,11-2-237,8-5 74,-2-4-121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3.769"/>
    </inkml:context>
    <inkml:brush xml:id="br0">
      <inkml:brushProperty name="width" value="0.05" units="cm"/>
      <inkml:brushProperty name="height" value="0.05" units="cm"/>
    </inkml:brush>
  </inkml:definitions>
  <inkml:trace contextRef="#ctx0" brushRef="#br0">6 1 19428,'2'13'1921,"-4"11"-1201,0 3-344,-1 3 1160,3 5-648,7-1-328,-1-4-175,5-4-337,3 1-128,-2-5-377,-4-2-287,2-6 1032,-2-4-408,-7-13-400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4.186"/>
    </inkml:context>
    <inkml:brush xml:id="br0">
      <inkml:brushProperty name="width" value="0.05" units="cm"/>
      <inkml:brushProperty name="height" value="0.05" units="cm"/>
    </inkml:brush>
  </inkml:definitions>
  <inkml:trace contextRef="#ctx0" brushRef="#br0">1 481 20780,'10'-4'2065,"6"5"-1545,9-1-240,8-4 1152,12-1-952,4-2-271,6-3-866,-1-3-375,-6-2 840,-5-6-184,-7-1-176</inkml:trace>
  <inkml:trace contextRef="#ctx0" brushRef="#br0" timeOffset="1">812 1 21125,'0'8'1712,"-9"12"-1272,-2 8-208,-6 13 816,-2 2-384,-1 12-400,6 3-136,-6-5-120,5 1-8,2-12-104,2-6-120,5-20-456,6-13-192,6-10-376,0-23 920,11-15-240,-3-6-169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4.641"/>
    </inkml:context>
    <inkml:brush xml:id="br0">
      <inkml:brushProperty name="width" value="0.05" units="cm"/>
      <inkml:brushProperty name="height" value="0.05" units="cm"/>
    </inkml:brush>
  </inkml:definitions>
  <inkml:trace contextRef="#ctx0" brushRef="#br0">122 2 17868,'6'-2'1768,"-8"19"-1072,-2 12-304,1 17 977,2 3-249,5 8-440,0 3-136,6-1-224,5-3-40,8-9-176,-1-4-104,0-13-448,1 0-256,-4-8-584,-4-4-56,-8-6 879,-4-5-319,-6-1-200</inkml:trace>
  <inkml:trace contextRef="#ctx0" brushRef="#br0" timeOffset="1">0 519 20892,'7'0'1793,"13"-4"-1257,5-3-248,9-1 808,5 0-288,5-2-648,2-2-336,-1 2-880,-2-3 1936,-9-2-992,0 2-64,-6-9-104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5.059"/>
    </inkml:context>
    <inkml:brush xml:id="br0">
      <inkml:brushProperty name="width" value="0.05" units="cm"/>
      <inkml:brushProperty name="height" value="0.05" units="cm"/>
    </inkml:brush>
  </inkml:definitions>
  <inkml:trace contextRef="#ctx0" brushRef="#br0">234 2 20236,'-5'-1'167,"0"1"0,0 0 0,1 0 0,-1 0 0,0 0 0,0 1 0,0 0 0,1 0-1,-1 0 1,0 0 0,1 1 0,-1 0 0,1 0 0,0 0 0,0 0 0,0 1 0,0 0 0,0 0-1,-4 3 1,-3 4 9,1-1 0,0 2-1,1-1 1,0 1-1,-9 15 1,7-8-122,1 1-1,0 1 1,2-1-1,0 1 1,-7 32-1,12-39-25,0 0-1,1 0 0,1 1 0,0-1 0,1 0 0,0 1 0,1-1 1,1 0-1,0 0 0,4 14 0,-5-23-8,0 0 0,1 0 0,0 0-1,0-1 1,0 1 0,0 0 0,1-1 0,-1 1-1,1-1 1,0 0 0,0 0 0,0 0 0,0 0-1,1-1 1,-1 1 0,5 1 0,-2-1 12,0 0 0,0-1 0,1 0 0,-1 0 1,1 0-1,-1-1 0,1 0 0,0-1 0,10 1 0,-4-2 22,1 0 0,-1-1 0,1 0-1,-1-1 1,0-1 0,0 0 0,0-1-1,0 0 1,19-12 0,-24 13-8,-1-2-1,0 1 1,-1-1 0,1 0-1,-1 0 1,7-9-1,-12 14-34,0 0-1,0 0 1,0 0-1,-1 0 1,1 0-1,0 0 1,-1 0-1,1 0 1,0-1-1,-1 1 1,0 0-1,1 0 1,-1-1-1,0 1 1,1 0-1,-1-1 1,0 1-1,0 0 1,0-1-1,0 1 1,0 0-1,-1-1 1,1 1-1,0 0 1,-1-1-1,1 1 1,0 0-1,-1 0 1,0-1-1,1 1 1,-1 0-1,0 0 1,1 0-1,-1 0 1,0 0-1,0 0 1,0 0-1,0 0 1,0 0-1,0 0 1,0 1-1,0-1 1,-1 0-1,1 1 1,0-1-1,0 1 0,-1-1 1,-1 0-1,-6-1 24,1-1-1,-1 1 1,0 1-1,0-1 0,0 1 1,0 1-1,0 0 1,0 0-1,0 1 0,1 0 1,-18 5-1,9-2-18,0 2 0,0 0-1,1 1 1,0 0 0,-16 11-1,19-7-55,13-11 41,0 0 0,0 0 0,1 1 0,-1-1 0,0 0 0,0 0 0,0 0 0,0 1 0,0-1 0,1 0 1,-1 0-1,0 0 0,0 0 0,0 0 0,1 0 0,-1 1 0,0-1 0,0 0 0,0 0 0,1 0 0,-1 0 0,0 0 0,0 0 0,1 0 0,-1 0 0,0 0 0,0 0 0,0 0 0,1 0 0,-1 0 0,0 0 0,0 0 0,1 0 0,-1-1 1,33-6-63,34-21-363,-2-4 0,68-43 0,-130 73 398,-1 1 0,1-1 1,-1 1-1,1 0 0,0 0 0,-1 0 1,1 0-1,0 1 0,4-2 0,-6 2 26,0 1 0,0-1 0,-1 0 0,1 0 0,0 0 0,-1 1 0,1-1 0,0 0 0,-1 1 0,1-1 0,0 1 0,-1-1 0,1 1 0,-1-1 0,1 1 0,-1-1 0,1 1 0,-1-1 0,1 1 0,-1 0 0,1-1 0,-1 1 0,0 0 0,0-1 0,1 1 0,-1 0 0,0 0 0,0-1 0,0 1 0,1 0 0,-1 0 0,0-1 0,0 1 0,0 0 0,-1 0 0,1-1 0,0 1 0,0 1 0,-1 23 272,-10 51 1,7-57-156,1 0 0,1 1 0,1-1 0,1 26 0,6-29-502,-6-15 372,0-1 0,0 0 0,1 0 0,-1 0 0,0 0 0,0 1 0,1-1 0,-1 0 0,0 0 0,1 0 0,-1 0 0,0 0 0,1 0 0,-1 0 0,0 0 0,1 0 0,-1 0 0,0 0 0,1 0 0,-1 0 0,0 0 0,1 0 0,-1 0 0,0 0 0,1 0 0,-1 0-1,0 0 1,1-1 0,1 0-21,0-1 0,0 1 0,0-1-1,0 0 1,-1 0 0,1 0 0,0 0-1,-1 0 1,0 0 0,2-3 0,14-28-257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5.444"/>
    </inkml:context>
    <inkml:brush xml:id="br0">
      <inkml:brushProperty name="width" value="0.05" units="cm"/>
      <inkml:brushProperty name="height" value="0.05" units="cm"/>
    </inkml:brush>
  </inkml:definitions>
  <inkml:trace contextRef="#ctx0" brushRef="#br0">2 1 19180,'0'2'182,"0"0"-1,-1 0 1,1 0 0,0 1-1,0-1 1,0 0 0,0 0-1,0 0 1,0 1-1,1-1 1,-1 0 0,1 0-1,0 0 1,0 0 0,-1 0-1,1 0 1,0 0-1,1 0 1,1 3 0,3 2 151,0-1 0,0 1 1,12 8-1,2 3-168,-7-3-59,0 1 1,-1 0 0,-1 1 0,-1 0 0,0 0 0,-2 1-1,0 0 1,-1 1 0,0 0 0,5 28 0,-4-4 76,-2 0 0,-1 0 1,-3 75-1,-2-117-170,0 22-162,-2-1-1,0 1 0,-8 36 1,9-55 42,-1 1 1,1 0-1,-1 0 1,0-1-1,0 1 1,0-1-1,0 1 1,-1-1-1,0 0 1,0 0-1,0 0 1,0 0-1,-1-1 0,0 1 1,1-1-1,-1 0 1,0 0-1,-1 0 1,1-1-1,0 1 1,-1-1-1,-8 3 1,-11-1-481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6.456"/>
    </inkml:context>
    <inkml:brush xml:id="br0">
      <inkml:brushProperty name="width" value="0.05" units="cm"/>
      <inkml:brushProperty name="height" value="0.05" units="cm"/>
    </inkml:brush>
  </inkml:definitions>
  <inkml:trace contextRef="#ctx0" brushRef="#br0">250 353 18340,'-9'-4'258,"0"1"-1,0 1 1,0 0 0,-1 0 0,1 1-1,-13-1 1,16 2-196,0 1 0,0 0 0,-1 0 0,1 0 0,1 1 0,-1 0 0,0 0 0,0 0 0,1 1 0,-11 6 0,8-4-30,1 1 0,-1 1 0,1-1 0,0 1 0,1 1 0,0-1 0,0 1 0,0 0 0,1 0 0,0 1 0,1 0 0,0 0 0,0 0 0,1 0 0,0 0 0,0 1 0,1-1 0,-1 18 0,3-24-10,0 0 0,0-1 0,0 1 0,1 0 0,-1-1 0,1 1 0,-1 0-1,1-1 1,0 1 0,0-1 0,3 6 0,-3-7 3,0 0 1,-1 0-1,1 0 0,1 0 1,-1 0-1,0 0 0,0-1 0,0 1 1,0 0-1,1 0 0,-1-1 0,0 1 1,1-1-1,-1 1 0,0-1 0,1 0 1,-1 1-1,0-1 0,1 0 1,-1 0-1,1 0 0,-1 0 0,1 0 1,-1 0-1,3-1 0,4-1 88,-1 0-1,1-1 0,-1 0 1,0 0-1,0-1 1,0 0-1,0 0 0,-1 0 1,0-1-1,1 0 1,4-6-1,12-12 527,26-34 1,-49 56-627,21-25 303,-2 0 1,-1-2-1,-1 0 0,-1-1 1,-2 0-1,-1-1 1,-1-1-1,-2 0 1,-1-1-1,9-59 0,-19 80-321,-5 14-48,-7 22-65,7-7 68,1-1-1,1 1 0,0 0 0,2 0 1,-1 23-1,2-6-11,8 66-1,-6-92 57,1-1 0,0 1-1,0 0 1,1-1 0,0 1 0,0-1-1,1 0 1,0 0 0,10 14 0,-12-19 7,1-1-1,-1 1 1,0 0 0,1-1 0,0 0 0,-1 1-1,1-1 1,0 0 0,0-1 0,0 1 0,0 0-1,1-1 1,-1 0 0,0 0 0,1 0 0,-1 0 0,0 0-1,1-1 1,-1 1 0,1-1 0,0 0 0,-1 0-1,1 0 1,-1-1 0,1 1 0,-1-1 0,0 0-1,6-2 1,0-1 6,-1 0 0,1-1 0,-1 0 0,0 0 0,0-1 0,-1 0 0,0 0-1,0-1 1,0 0 0,-1 0 0,8-11 0,-2 0 29,-1 1 0,-1-1 0,0-1 0,8-24 0,-14 33-26,0-1 1,-1 1-1,0-1 0,-1 0 1,0 0-1,-1 0 0,0-21 1,-1 32-13,0 0 1,0 1 0,0-1 0,0 0-1,0 0 1,-1 0 0,1 1-1,0-1 1,0 0 0,0 0 0,-1 0-1,1 0 1,0 1 0,0-1-1,-1 0 1,1 0 0,0 0 0,0 0-1,-1 0 1,1 0 0,0 0-1,0 0 1,-1 0 0,1 0 0,0 0-1,0 0 1,-1 0 0,1 0-1,0 0 1,-1 0 0,1 0 0,0 0-1,0 0 1,-1 0 0,1 0-1,0 0 1,0-1 0,0 1 0,-1 0-1,1 0 1,0 0 0,0 0 0,0-1-1,-1 1 1,1 0 0,0 0-1,0 0 1,0-1 0,0 1 0,-1 0-1,1 0 1,0-1 0,0 1-1,0 0 1,0 0 0,0-1 0,0 1-1,0 0 1,0 0 0,0-1-1,0 1 1,0 0 0,0-1 0,-11 19-53,7-8 24,1 0 0,0 0 1,0 1-1,1-1 0,0 1 1,1 0-1,0 0 0,1 20 1,1-27 22,-1 0 0,1 0 1,0 0-1,0 0 0,0 0 1,1 0-1,-1 0 0,1 0 1,0 0-1,0 0 0,3 3 1,-3-4 4,0-1 1,1 0 0,-1 0 0,0-1-1,0 1 1,1 0 0,-1-1 0,1 1-1,0-1 1,-1 0 0,1 0 0,0 0-1,0 0 1,0 0 0,0-1 0,-1 1-1,7-1 1,3 0 7,1-1-1,-1 0 1,0-1-1,1-1 1,-1 0-1,0 0 1,0-1-1,-1-1 1,1 0-1,-1 0 1,0-2 0,17-11-1,1-4 39,0-1 1,-1-1-1,25-30 1,-39 39-14,0 0 0,19-31 0,-29 40-30,0-1 0,-1 0-1,0 0 1,0-1 0,0 1-1,-1-1 1,0 1-1,0-1 1,0-15 0,-1 22-7,-1-1 1,0 1 0,0-1 0,0 1 0,0 0-1,0-1 1,-1 1 0,1-1 0,0 1-1,-1-1 1,1 1 0,-1 0 0,1-1 0,-1 1-1,0 0 1,0-1 0,1 1 0,-1 0-1,0 0 1,0 0 0,-1-2 0,0 3-2,1-1 0,0 1-1,-1-1 1,1 1 0,-1-1 0,1 1 0,0 0 0,-1-1 0,1 1 0,-1 0 0,1 0 0,-1 0 0,1 0-1,0 0 1,-1 1 0,1-1 0,-3 1 0,-1 1-7,0-1 0,0 2 0,0-1-1,0 0 1,0 1 0,1 0 0,-1 0 0,1 0 0,-7 7 0,6-4 16,1 1 0,-1-1 1,1 1-1,0 0 0,0 1 0,1-1 1,0 1-1,0-1 0,1 1 1,0 0-1,1 0 0,-1 0 1,1 0-1,1 0 0,0 0 1,0 10-1,1-14 1,-1 0 0,1 0 0,-1 0 0,1 0 0,0 0 0,1 0 0,-1-1 0,1 1 0,-1 0 0,1-1 0,0 1 0,1-1 0,-1 0 0,1 0 0,-1 0 1,1 0-1,0 0 0,0 0 0,0-1 0,0 1 0,0-1 0,1 0 0,-1 0 0,1 0 0,0 0 0,-1-1 0,1 0 0,0 1 0,0-1 0,0-1 0,0 1 0,0 0 0,5-1 0,-5 0-96,0 0 0,-1 0 1,1-1-1,0 1 0,-1-1 0,1 0 0,0 0 0,-1 0 0,1 0 0,-1-1 0,0 1 1,1-1-1,-1 0 0,0 0 0,0 0 0,0-1 0,0 1 0,0-1 0,-1 1 0,4-5 1,-2 2-53,0-1 0,-1 0 0,1 0 0,-1-1 0,0 1 0,-1-1 0,0 1 0,0-1 0,2-13 0,-1-20-525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6.925"/>
    </inkml:context>
    <inkml:brush xml:id="br0">
      <inkml:brushProperty name="width" value="0.05" units="cm"/>
      <inkml:brushProperty name="height" value="0.05" units="cm"/>
    </inkml:brush>
  </inkml:definitions>
  <inkml:trace contextRef="#ctx0" brushRef="#br0">39 19 23517,'-22'-6'1952,"14"7"-1559,-1 1-177,12 1 360,8 2-688,-6-7 200,-5-9-184,-2 0-248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21.211"/>
    </inkml:context>
    <inkml:brush xml:id="br0">
      <inkml:brushProperty name="width" value="0.05" units="cm"/>
      <inkml:brushProperty name="height" value="0.05" units="cm"/>
    </inkml:brush>
  </inkml:definitions>
  <inkml:trace contextRef="#ctx0" brushRef="#br0">15 54 13435,'-1'-2'289,"0"0"1,0 1-1,1-1 1,-1 1 0,0 0-1,0-1 1,-1 1-1,1 0 1,0 0-1,0-1 1,-3 0-1,16 7 1806,1-1-2014,0-2 0,0 0 0,0-1 0,0 0 0,22-1 0,70-12-7,-66 6-39,-15 3-28,286-26 30,-192 36-278,-92-3 274,1-2-1,27-2 1,-77 4 151,-33 9-1,31-6-36,-29 4 1,-73 2 109,-65 10 60,149-16-286,0 2 1,-55 20-1,86-24-43,-1 1 1,1 0 0,-21 14-1,46-37-56,-6 13 71,0 1-1,0 1 0,0-1 0,0 1 0,0 0 0,1 0 0,-1 1 0,15-1 0,-5 0 9,403-67-1133,-388 63 517,50-2-1,-67 8 387,0 0 0,1 1-1,-1 0 1,0 2-1,23 5 1,-33-6 392,-13-5-39,-18-4 83,-27 4 59,0 2 0,-73 7 0,25 0-44,43-4-61,0-3-1,-87-12 0,145 13-172,0-1 1,0 1-1,-1 0 0,1 0 1,0 0-1,-1 0 0,1 0 1,0 0-1,-1 0 0,1 0 0,-1 0 1,1 0-1,0 0 0,-1 0 1,1 0-1,0 0 0,-1 0 1,1 0-1,0 0 0,-1 0 1,1 0-1,0 1 0,-1-1 0,1 0 1,0 0-1,0 0 0,-1 1 1,1-1-1,0 0 0,-1 1 1,8 3-44,27 1-49,1-2 1,56-3-1,70-13-276,-136 11 222,213-31-2315,-238 33 2468,0 1 0,0-1 0,-1 0-1,1 0 1,0 0 0,0 0 0,0 0 0,0 0 0,0 0 0,0 1 0,0-1 0,0 0 0,0 0 0,0 0 0,0 0 0,0 0 0,0 0 0,0 0-1,0 1 1,0-1 0,0 0 0,0 0 0,0 0 0,0 0 0,0 0 0,0 0 0,0 1 0,0-1 0,1 0 0,-1 0 0,0 0 0,0 0 0,0 0 0,0 0-1,0 0 1,0 0 0,0 0 0,0 1 0,0-1 0,1 0 0,-1 0 0,0 0 0,0 0 0,0 0 0,0 0 0,-22 14 273,-35 13 144,19-12-395,-38 10-30,58-24-49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23.997"/>
    </inkml:context>
    <inkml:brush xml:id="br0">
      <inkml:brushProperty name="width" value="0.05" units="cm"/>
      <inkml:brushProperty name="height" value="0.05" units="cm"/>
    </inkml:brush>
  </inkml:definitions>
  <inkml:trace contextRef="#ctx0" brushRef="#br0">300 166 11146,'0'-2'148,"0"-1"-1,-1 1 0,1-1 0,-1 1 0,0-1 0,0 1 0,0 0 0,0-1 1,0 1-1,-1 0 0,1 0 0,-1 0 0,1 0 0,-1 0 0,0 0 1,1 0-1,-1 0 0,0 1 0,0-1 0,-1 1 0,1-1 0,0 1 1,0 0-1,-1 0 0,1 0 0,0 0 0,-1 0 0,1 1 0,-4-1 0,1 1-26,0 0 0,0 0-1,0 0 1,1 1 0,-1 0-1,0 0 1,1 0-1,-1 0 1,1 1 0,-1 0-1,1 0 1,0 0 0,-1 1-1,1-1 1,-5 5-1,-3 4-62,0 1 0,0 0-1,1 0 1,1 1-1,0 1 1,1 0-1,0 0 1,1 1 0,1 0-1,-7 19 1,2 2-35,0 1-1,3 1 1,-7 51 0,12-56 27,2 0 1,1 1 0,1-1-1,2 0 1,9 46 0,-8-62-31,0-1 0,2 1 0,0-1 0,1 0 0,0-1 0,2 1 0,-1-2 0,2 1 0,0-1 0,1 0 0,0 0 0,18 16 0,-26-27-19,1-1 1,-1 0 0,1 0 0,0 0 0,0 0-1,0-1 1,0 1 0,0-1 0,0 0-1,0 0 1,0 0 0,1 0 0,-1 0 0,0 0-1,1-1 1,-1 0 0,4 0 0,-2 0 5,0-1 1,0 0 0,-1-1-1,1 1 1,0-1 0,-1 1-1,1-1 1,-1-1 0,0 1-1,7-5 1,4-6 43,-1 1 0,0-2 0,-1 0 0,20-27-1,7-18 194,-3-1-1,-3-2 1,31-74-1,-36 69 45,20-73 0,-38 102-174,-2 0 0,-1-1 0,3-59 0,-10 87-107,-1 0 1,0 0-1,0 0 0,-2-1 0,-2-13 0,3 23-16,0-1 0,0 0-1,0 1 1,0-1-1,0 1 1,0-1 0,-1 1-1,1-1 1,-1 1-1,0 0 1,1 0-1,-1 0 1,0 0 0,-1 0-1,1 0 1,0 0-1,0 1 1,-1-1 0,1 1-1,-1 0 1,1-1-1,-1 1 1,0 1 0,-4-2-1,2 1 137,-1 0-1,0 1 0,0 0 1,1 0-1,-1 0 0,0 1 1,0 0-1,-7 2 1,-45 17 8,56-18-121,-47 17 157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0.523"/>
    </inkml:context>
    <inkml:brush xml:id="br0">
      <inkml:brushProperty name="width" value="0.05" units="cm"/>
      <inkml:brushProperty name="height" value="0.05" units="cm"/>
    </inkml:brush>
  </inkml:definitions>
  <inkml:trace contextRef="#ctx0" brushRef="#br0">6 218 19772,'-5'30'1649,"6"-12"-1169,12-18-176,17-10 544,12-3-136,12-17-160,8 0-224,4-11-408,1 0-192,-7 4-448,-5 5-224,-17 12-376,-13 9 935,-20 18-335,-9 11-208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1.417"/>
    </inkml:context>
    <inkml:brush xml:id="br0">
      <inkml:brushProperty name="width" value="0.05" units="cm"/>
      <inkml:brushProperty name="height" value="0.05" units="cm"/>
    </inkml:brush>
  </inkml:definitions>
  <inkml:trace contextRef="#ctx0" brushRef="#br0">18 1 14627,'1'0'147,"-1"0"0,1 0 0,0 0 0,0 0 0,0 1-1,0-1 1,-1 0 0,1 1 0,0-1 0,0 0 0,-1 1 0,1-1 0,0 1-1,0 0 1,-1-1 0,1 1 0,-1-1 0,1 1 0,-1 0 0,1-1 0,-1 1-1,1 0 1,-1 0 0,1 0 0,-1-1 0,0 1 0,1 0 0,-1 0 0,0 0-1,0 0 1,0-1 0,0 1 0,0 0 0,0 0 0,0 0 0,0 0 0,0 1 0,-6 41 2373,4-33-2083,-7 33 654,3-21-837,1 0 1,2 0 0,0 1-1,1-1 1,2 35-1,1-55-244,-1 0-1,0 1 1,1-1-1,-1 0 1,1 0-1,-1 0 1,1 0-1,0 0 1,0 0-1,0 0 1,0 0-1,0-1 1,1 1-1,-1 0 1,1-1-1,-1 1 1,1-1-1,-1 1 0,1-1 1,0 0-1,2 2 1,0-1-1,0-1-1,-1 0 1,1 0 0,-1 0-1,1-1 1,0 1 0,0-1-1,-1 0 1,1 0 0,0 0-1,5-1 1,6-3 16,1 1-1,-1-2 1,-1 0 0,26-13-1,-17 6 4,-1-1 0,0-2-1,-1 0 1,-1-1-1,-1-1 1,32-36 0,-37 32-35,-14 17-23,-9 13 0,0 2-1,1 2 0,-12 20 0,17-28 29,0 0 0,1 0-1,0 1 1,0-1 0,1 1-1,-1-1 1,1 1 0,0 0-1,0 10 1,1-15 7,0 0 0,1 1 0,-1-1 0,0 1 0,0-1 0,1 0 0,-1 1 0,1-1 1,-1 0-1,1 0 0,0 1 0,-1-1 0,1 0 0,0 0 0,0 0 0,0 0 0,0 0 0,0 0 0,0 0 0,0 0 0,2 1 0,-1-1 7,1 0 0,-1 0-1,1 0 1,0 0-1,-1-1 1,1 1 0,0-1-1,-1 0 1,1 0-1,4 0 1,4-1 28,-1-1 0,1 0 0,-1 0 0,16-6 0,-10 1 5,1-1 0,-1 0 0,0-1 1,-1 0-1,0-2 0,25-21 0,-17 10-17,-2-1 1,-1-1-1,20-29 0,-50 71-92,1-1 0,-8 22 0,2-3 47,9-22 19,-13 29 37,18-39-24,0-1 0,0 1 0,0-1-1,0 1 1,1 0 0,-1-1 0,1 1 0,0 0-1,1 6 1,0-8 2,0-1 0,0 0 0,0 1 0,0-1 0,0 1 0,0-1 0,1 0-1,-1 0 1,0 0 0,1 0 0,-1 0 0,1 0 0,0 0 0,-1 0 0,1 0 0,-1-1 0,1 1 0,0-1 0,0 1 0,-1-1-1,1 0 1,0 0 0,0 1 0,2-1 0,1 0-144,-1 0 0,1 1 0,-1-2 0,1 1 0,-1 0 0,1-1 0,-1 0 0,8-2 0,-11 3 76,-1 0-1,0-1 1,1 1 0,-1 0 0,0 0-1,0 0 1,1-1 0,-1 1-1,0 0 1,0 0 0,0-1-1,1 1 1,-1 0 0,0 0 0,0-1-1,0 1 1,0 0 0,0-1-1,0 1 1,0 0 0,1-1 0,-1 1-1,0 0 1,0 0 0,0-1-1,0 1 1,0 0 0,0-1 0,0 1-1,-1 0 1,1-1 0,0 1-1,0 0 1,0-1 0,0 1-1,0-1 1,-3-1-549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0.942"/>
    </inkml:context>
    <inkml:brush xml:id="br0">
      <inkml:brushProperty name="width" value="0.05" units="cm"/>
      <inkml:brushProperty name="height" value="0.05" units="cm"/>
    </inkml:brush>
  </inkml:definitions>
  <inkml:trace contextRef="#ctx0" brushRef="#br0">8 615 18020,'-7'10'1936,"11"-9"-1040,8-2-335,13-15 999,8-5-280,16-5-560,0-8-368,7-8-936,1 5-440,-5-2 832,-5 0-248,-13 1-224</inkml:trace>
  <inkml:trace contextRef="#ctx0" brushRef="#br0" timeOffset="1">501 0 16828,'12'2'1328,"-2"5"-984,1 4-112,2 6 456,1 1-160,-1 9 16,-1 6-64,-5 11-31,-3 8-41,-5 5-24,-5 6-24,-4 0-232,-2 0-336,-3-8 248,0-6-32,4-19-104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008"/>
    </inkml:context>
    <inkml:brush xml:id="br0">
      <inkml:brushProperty name="width" value="0.05" units="cm"/>
      <inkml:brushProperty name="height" value="0.05" units="cm"/>
    </inkml:brush>
  </inkml:definitions>
  <inkml:trace contextRef="#ctx0" brushRef="#br0">1 364 14195,'4'3'407,"0"1"0,0-1 0,0-1 0,1 1 0,-1 0 0,1-1 0,0 0 0,0 0 0,7 1 0,-9-2-180,0-1 0,1 0-1,-1 0 1,0 0 0,1-1 0,-1 1 0,0-1 0,1 1 0,-1-1 0,0 0 0,0-1 0,0 1 0,0 0-1,0-1 1,5-3 0,-2 1-44,-1-1 0,0 1-1,-1-1 1,1 0 0,-1 0-1,0-1 1,0 1 0,0-1-1,-1 0 1,0 0 0,0 0-1,-1 0 1,0 0-1,3-11 1,-3 7-83,0 1 0,0-1 0,-1 0 1,0 0-1,-1 0 0,0 0 0,-1 0 0,0 0 0,-3-13 0,2 17-79,0 0 0,0 0 0,-1 1 0,0-1-1,0 1 1,-1-1 0,1 1 0,-1 0 0,0 0 0,-6-6-1,8 10-20,1-1 0,-1 1-1,0-1 1,0 1 0,0 0 0,1 0-1,-1 0 1,0 0 0,-1 0-1,1 0 1,0 0 0,0 1-1,0-1 1,0 1 0,-1-1-1,1 1 1,0 0 0,0 0-1,0 0 1,-1 0 0,1 0 0,0 1-1,0-1 1,-1 1 0,1-1-1,0 1 1,0 0 0,0 0-1,0 0 1,0 0 0,0 0-1,0 0 1,-2 3 0,0 0-4,0 0-1,0 1 1,0-1-1,1 1 1,-1 0 0,1 1-1,0-1 1,1 0 0,-1 1-1,1 0 1,0-1 0,1 1-1,-1 0 1,1 0 0,0 0-1,1 0 1,-1 11 0,1 0-8,1 0 1,1 0 0,0 0 0,1 0 0,6 18-1,-6-23 6,1 0-1,1 0 0,0-1 0,1 1 0,0-1 0,0 0 0,1-1 1,1 0-1,0 0 0,0 0 0,14 11 0,-17-16 5,1-1-1,0 0 1,0-1 0,0 1-1,0-1 1,0 0-1,1-1 1,-1 1 0,1-1-1,0 0 1,0-1-1,0 0 1,0 0 0,0 0-1,0-1 1,0 0-1,-1-1 1,1 1 0,0-1-1,0-1 1,0 1 0,7-3-1,-3-1 25,0 0 0,-1 0-1,0-1 1,0 0 0,0 0 0,-1-1 0,0-1-1,0 0 1,-1 0 0,0 0 0,0-1-1,-1 0 1,8-15 0,-7 12 42,-1 0-1,-1-1 1,0 1 0,0-2-1,-2 1 1,0 0 0,0-1 0,-1 0-1,-1 0 1,2-24 0,-4 37-57,0 0 0,0 0 0,0-1 1,0 1-1,0 0 0,0 0 0,0-1 0,-1 1 1,1 0-1,0 0 0,-1 0 0,1 0 1,-1-1-1,1 1 0,-1 0 0,0 0 0,1 0 1,-1 0-1,0 0 0,-1-1 0,2 2-6,-1 0 0,1 0 0,0-1 0,0 1 0,-1 0-1,1 0 1,0 0 0,0 0 0,0 0 0,-1 1 0,1-1-1,0 0 1,0 0 0,-1 0 0,1 0 0,0 0 0,0 0-1,0 0 1,-1 0 0,1 0 0,0 1 0,0-1 0,0 0-1,-1 0 1,1 0 0,0 0 0,0 1 0,0-1 0,0 0-1,0 0 1,-1 0 0,1 1 0,-4 15-12,3-2-13,0 0-1,1-1 1,2 16 0,-1-23 13,0 0 1,0 0 0,1 0-1,0 0 1,0 0-1,0 0 1,0 0-1,1-1 1,5 8-1,-7-12 9,-1 0 0,1 0 0,0 0 0,0 0 1,-1 0-1,1 0 0,0 0 0,0 0 0,0-1 0,0 1 0,0 0 0,0-1 0,0 1 0,0-1 0,0 1 0,1-1 0,-1 1 0,0-1 0,0 0 0,0 0 0,1 1 0,-1-1 0,2 0 0,-1-1 0,0 1-1,0-1 0,0 0 1,0 0-1,-1 0 0,1 0 1,0 0-1,0 0 0,-1 0 1,1 0-1,-1-1 0,1 1 1,1-2-1,5-8-9,0 1 0,-1-1 0,10-20 0,-12 22 7,75-152 0,-79 158 1,1 1 1,-1-1 0,1 1 0,-1-1-1,1 1 1,0 0 0,0 0 0,0-1-1,0 2 1,1-1 0,3-3 0,-5 5 1,0 0 0,0-1 0,0 1 0,0 0 0,0 0 0,0 0 0,1 0 0,-1 0 0,0 0 0,0 0 0,0 1 1,0-1-1,0 0 0,0 1 0,0-1 0,0 0 0,0 1 0,0-1 0,0 1 0,0-1 0,-1 1 0,1 0 0,0-1 0,0 1 0,0 0 0,-1 0 1,1 0-1,0-1 0,-1 1 0,1 0 0,-1 0 0,1 1 0,18 30-47,-16-25 40,0-1 1,0 0 0,1 0 0,0 0 0,0-1 0,0 0 0,1 1 0,-1-1 0,1-1 0,0 1-1,1-1 1,7 5 0,-11-8 10,0 0-1,0-1 1,0 0 0,0 1-1,0-1 1,1 0-1,-1 0 1,0 0-1,0 0 1,0-1 0,0 1-1,0 0 1,1-1-1,-1 0 1,0 1-1,0-1 1,0 0 0,-1 0-1,1 0 1,0 0-1,0-1 1,0 1-1,-1 0 1,1-1 0,-1 1-1,1-1 1,1-2-1,6-6 21,-1-1-1,0 0 0,7-15 0,-5 11-7,4-9 13,-9 14-16,1 0-1,0 1 1,0 0 0,1 1 0,0-1 0,0 1-1,1 0 1,9-7 0,-16 15-12,-1-1 0,1 1 1,0-1-1,0 1 0,0-1 0,-1 1 0,1 0 1,0 0-1,0-1 0,0 1 0,0 0 1,0 0-1,0 0 0,0 0 0,-1 0 0,1 0 1,0 0-1,0 0 0,0 1 0,0-1 0,0 0 1,0 0-1,-1 1 0,3 0 0,-2 0-1,1 0-1,-1 1 1,1-1 0,-1 1-1,1-1 1,-1 1-1,0-1 1,0 1-1,0 0 1,2 3 0,1 5-24,-1 0 0,0 1 1,3 13-1,-5-19 3,9 75-2540,-11-94 2100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402"/>
    </inkml:context>
    <inkml:brush xml:id="br0">
      <inkml:brushProperty name="width" value="0.05" units="cm"/>
      <inkml:brushProperty name="height" value="0.05" units="cm"/>
    </inkml:brush>
  </inkml:definitions>
  <inkml:trace contextRef="#ctx0" brushRef="#br0">2 0 17332,'-1'19'1376,"2"1"-1080,6 0-296,12-1 40,2-3 184,8-11-160,4 1-160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821"/>
    </inkml:context>
    <inkml:brush xml:id="br0">
      <inkml:brushProperty name="width" value="0.05" units="cm"/>
      <inkml:brushProperty name="height" value="0.05" units="cm"/>
    </inkml:brush>
  </inkml:definitions>
  <inkml:trace contextRef="#ctx0" brushRef="#br0">137 96 15635,'2'-1'188,"0"-1"0,0 1 0,0-1 1,-1 1-1,1-1 0,0 0 0,-1 0 0,1 1 0,-1-1 0,0 0 0,0-1 0,1 1 0,-1 0 0,0 0 0,-1 0 0,1-1 0,0 1 0,-1 0 0,1-1 0,-1 1 0,0 0 0,0-1 0,0 1 0,0 0 0,0-1 0,0 1 0,-1-1 0,1 1 1,-1 0-1,0 0 0,1-1 0,-1 1 0,0 0 0,-1 0 0,1 0 0,0 0 0,0 0 0,-1 0 0,-1-2 0,1 3-144,1 0 1,-1 0-1,0 0 0,1 0 1,-1 0-1,0 0 0,0 0 1,0 1-1,0-1 0,0 1 1,0-1-1,0 1 0,0 0 0,0 0 1,0 0-1,0 0 0,0 0 1,0 0-1,1 1 0,-1-1 1,0 1-1,0-1 0,0 1 1,0 0-1,0-1 0,0 1 1,1 0-1,-1 0 0,0 1 1,-2 1-1,-2 2 45,0 0-1,0 1 1,1 0 0,0-1 0,0 2-1,-6 9 1,5-5 23,-1 1 0,2 0 0,0 0 0,0 1 0,1 0 0,1-1 1,0 1-1,-2 21 0,4-28-63,1 0-1,1 0 1,-1 0 0,1 0 0,0 0-1,0 0 1,0-1 0,1 1 0,3 8 0,-3-11-23,0 1 1,0-1 0,0 1-1,1-1 1,-1 0 0,1 0 0,0 0-1,0 0 1,0 0 0,0-1 0,1 0-1,-1 1 1,1-1 0,-1 0 0,5 1-1,-1-1-67,0 0 0,0 0 0,0-1 0,1 0 0,-1 0 0,0-1 0,1 0 0,-1 0 0,0-1-1,1 0 1,-1 0 0,0 0 0,0-1 0,11-4 0,-3 0-47,-1 0-1,-1-1 1,1 0 0,-1-1-1,0 0 1,13-12 0,20-28-165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3.323"/>
    </inkml:context>
    <inkml:brush xml:id="br0">
      <inkml:brushProperty name="width" value="0.05" units="cm"/>
      <inkml:brushProperty name="height" value="0.05" units="cm"/>
    </inkml:brush>
  </inkml:definitions>
  <inkml:trace contextRef="#ctx0" brushRef="#br0">12 255 17724,'-5'-11'1926,"1"20"-873,1 23 158,3-1-547,2 0 1,7 51-1,-6-67-654,1 1-1,0-1 1,1 0-1,0 0 0,1 0 1,1-1-1,9 14 0,-15-26 18,0 1 0,1-1 0,-1 0-1,1 0 1,-1 0 0,1 0-1,0-1 1,0 1 0,0 0-1,0-1 1,0 1 0,0-1 0,0 1-1,0-1 1,1 0 0,-1 0-1,0 0 1,1-1 0,-1 1 0,1 0-1,-1-1 1,1 0 0,-1 1-1,1-1 1,-1 0 0,1 0-1,0-1 1,-1 1 0,1 0 0,-1-1-1,0 0 1,1 1 0,-1-1-1,1 0 1,-1 0 0,0 0-1,0-1 1,1 1 0,-1-1 0,0 1-1,0-1 1,0 0 0,-1 1-1,1-1 1,2-3 0,3-5 194,0 1 0,-1-1 0,-1 0-1,0 0 1,0 0 0,-1-1 0,5-17 0,-4 10 104,-2 1 0,0-1 0,-1 1-1,0-20 1,19 69-1080,-17-27 654,0-1 0,0 1-1,1-1 1,-1 0 0,1-1-1,0 1 1,-1-1 0,2 0-1,-1 0 1,0 0 0,1-1-1,7 3 1,-9-4 60,0 0 0,0 0-1,1 0 1,-1-1 0,0 0 0,0 0-1,1 0 1,-1 0 0,0 0 0,0-1 0,1 0-1,-1 0 1,0 0 0,0 0 0,0-1-1,0 0 1,0 0 0,4-3 0,1-1 77,0-1 0,-1 0 0,0-1 0,-1 0 0,0 0 0,0-1 0,-1 0 0,0 0-1,6-12 1,-7 13 59,-1-1 0,-1 1 0,0-1 0,0 1 0,-1-1-1,0 0 1,0 0 0,-1 0 0,0 0 0,-1-1 0,0-12-1,0 21-81,0 0 0,0 0-1,0 0 1,0 0-1,-1 0 1,1 0 0,0 0-1,0 0 1,-1 0-1,1 1 1,0-1 0,-1 0-1,1 0 1,-1 0-1,1 1 1,-1-1 0,0 0-1,1 0 1,-1 1-1,0-1 1,1 1 0,-1-1-1,0 0 1,0 1-1,1-1 1,-1 1 0,0 0-1,-1-1 1,0 1-9,1 0 0,0 0 0,-1 0 1,1 1-1,0-1 0,-1 0 0,1 1 0,0-1 1,0 1-1,-1-1 0,1 1 0,0 0 0,0 0 1,0-1-1,0 1 0,0 0 0,0 0 0,0 0 1,0 0-1,-1 2 0,-4 5-15,0 1 1,1-1 0,0 1-1,0 0 1,1 1-1,1-1 1,-1 1-1,1 0 1,1-1-1,0 1 1,-1 17 0,3-26 9,0 0 0,0 0 0,0 0 1,0 0-1,0 0 0,0 0 0,0 0 0,1 0 1,-1 0-1,0 0 0,1 0 0,-1 0 1,1 0-1,-1 0 0,1 0 0,-1-1 1,1 1-1,-1 0 0,1 0 0,0-1 1,0 1-1,-1 0 0,1-1 0,0 1 0,0-1 1,0 1-1,0-1 0,0 1 0,0-1 1,0 0-1,0 1 0,0-1 0,0 0 1,0 0-1,0 1 0,0-1 0,0 0 1,0 0-1,0 0 0,0-1 0,0 1 0,0 0 1,0 0-1,0 0 0,-1-1 0,1 1 1,2-1-1,7-2 5,-1-1-1,1 0 1,16-9 0,-14 6-5,23-9 10,0 2 1,64-17-1,-75 25-1,0 1-1,0 2 1,0 0-1,0 1 1,35 3-1,-54 0-7,0 0-1,1 1 1,-1-1-1,0 1 1,7 3-1,0 0 423,-17-8-309,0 1 1,0-2-1,0 1 1,1 0-1,-1-1 0,1 0 1,0 0-1,0 0 1,-6-8-1,-2-1 132,-113-137 897,123 147-1263,0 1 0,1 0 0,-1-1 0,1 1 0,-1-1 0,1 1 0,0-1 0,0 0 0,-1-4 0,2 6 66,0 0-1,0 0 1,0 0-1,1 0 1,-1 1-1,0-1 1,1 0-1,-1 0 1,0 0-1,1 1 1,-1-1-1,1 0 1,-1 1-1,1-1 1,0 0-1,-1 1 1,1-1-1,0 1 1,-1-1-1,1 1 1,0-1-1,0 1 1,-1 0-1,1-1 1,0 1-1,0 0 0,0-1 1,0 1-1,-1 0 1,1 0-1,0 0 1,0 0-1,1 0 1,28-7-476,12-4-190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3.740"/>
    </inkml:context>
    <inkml:brush xml:id="br0">
      <inkml:brushProperty name="width" value="0.05" units="cm"/>
      <inkml:brushProperty name="height" value="0.05" units="cm"/>
    </inkml:brush>
  </inkml:definitions>
  <inkml:trace contextRef="#ctx0" brushRef="#br0">128 1 22117,'-24'23'1710,"-28"32"0,46-46-1595,-1-1 1,1 1-1,1 0 0,0 1 1,0-1-1,1 1 0,0 0 1,-3 12-1,6-21-136,1-1 1,0 1-1,-1 0 1,1 0-1,0 0 0,0 0 1,0 0-1,0 0 1,-1 0-1,1 0 0,0-1 1,1 1-1,-1 0 1,0 0-1,0 0 0,0 0 1,0 0-1,1 0 0,-1 0 1,0-1-1,1 1 1,-1 0-1,1 0 0,-1 0 1,1-1-1,-1 1 1,1 0-1,0-1 0,-1 1 1,1 0-1,0-1 1,-1 1-1,1-1 0,0 1 1,0-1-1,0 1 1,0-1-1,-1 0 0,1 1 1,0-1-1,0 0 1,0 0-1,0 0 0,0 0 1,1 0-1,5 1-100,1-2 1,-1 1-1,1-1 0,13-4 0,-1 2 7,-13 2 105,1 0-1,-1 1 0,0 0 1,1 0-1,-1 1 1,1 0-1,-1 0 0,13 4 1,-18-4 14,0 0 1,0 0-1,0 0 1,0 0-1,0 0 1,0 1-1,0-1 1,0 1-1,0-1 1,-1 1-1,1 0 1,-1 0-1,1-1 1,-1 1-1,0 0 1,0 0-1,0 0 1,0 1-1,0-1 1,0 0-1,0 0 1,-1 0-1,1 1 1,-1-1-1,0 0 1,0 1-1,0-1 1,0 0-1,0 1 1,0-1-1,-1 3 1,0 3 45,-1-1 1,0 1 0,0 0 0,-1-1 0,0 1-1,0-1 1,0 0 0,-1 0 0,-8 11-1,3-7-47,0 0-1,-1-1 0,0 0 0,-17 13 0,26-22-64,0 0-1,0 0 1,0 0-1,0-1 1,0 1 0,0 0-1,0-1 1,0 1-1,0-1 1,0 1 0,-1-1-1,1 1 1,0-1-1,0 0 1,-1 0 0,1 0-1,0 0 1,0 0-1,-1 0 1,1 0 0,0 0-1,0 0 1,-1 0-1,0-1 1,1 0 12,0 0-1,0 0 1,0 0-1,1 0 1,-1 0 0,0 0-1,1 0 1,-1 0-1,1 0 1,-1-1 0,1 1-1,0 0 1,0 0 0,-1 0-1,1-1 1,0 1-1,0 0 1,0 0 0,0-1-1,0 1 1,0 0-1,1 0 1,-1-1 0,0 1-1,1-2 1,10-34-514,7-6-222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4.150"/>
    </inkml:context>
    <inkml:brush xml:id="br0">
      <inkml:brushProperty name="width" value="0.05" units="cm"/>
      <inkml:brushProperty name="height" value="0.05" units="cm"/>
    </inkml:brush>
  </inkml:definitions>
  <inkml:trace contextRef="#ctx0" brushRef="#br0">170 438 15539,'0'0'38,"0"0"-1,1 0 1,-1 0-1,0 0 0,0 0 1,0 0-1,0 0 1,0 0-1,0 0 0,1 0 1,-1 0-1,0 0 1,0 0-1,0 0 0,0 0 1,0 1-1,0-1 1,0 0-1,1 0 1,-1 0-1,0 0 0,0 0 1,0 0-1,0 0 1,0 0-1,0 0 0,0 1 1,0-1-1,0 0 1,0 0-1,0 0 0,1 0 1,-1 0-1,0 0 1,0 1-1,0-1 1,0 0-1,0 0 0,0 0 1,0 0-1,0 0 1,0 0-1,0 1 0,0-1 1,0 0-1,0 0 1,-1 0-1,1 0 0,-4 10 269,-25 31 552,17-24-104,-19 33 0,28-44-656,-8 16 360,-15 42 1,24-58-405,0 1 0,1-1-1,-1 1 1,1 0 0,1-1 0,-1 1 0,1 0 0,0-1 0,1 1 0,-1 0 0,4 11 0,-3-16-29,-1 0 0,1 0-1,0 0 1,0 0 0,0-1 0,0 1 0,0 0 0,0-1 0,0 1-1,0-1 1,1 1 0,-1-1 0,0 0 0,1 1 0,0-1-1,-1 0 1,1 0 0,0 0 0,-1 0 0,1-1 0,0 1-1,0 0 1,0-1 0,0 1 0,-1-1 0,1 1 0,0-1-1,0 0 1,0 0 0,0 0 0,0 0 0,0 0 0,3-1-1,1 0 44,0-1-1,0 0 0,0 0 0,0 0 0,0-1 0,0 1 0,-1-1 0,1-1 0,7-5 0,6-9 164,0-1-1,-1-1 1,-1 0-1,-2-1 1,0 0 0,0-2-1,-2 1 1,-1-2-1,-1 0 1,15-50 0,-17 42-43,-1 0 0,-2-1 0,-2 0 0,1-46 0,-4 64-173,-1 0 1,-1 0-1,-1 0 0,0 0 1,-1 0-1,-1 0 1,0 0-1,-1 1 1,0 0-1,-2 0 1,-13-24-1,17 34-29,0 0 0,0 1 0,0-1 0,0 1 0,-1-1 0,1 1 0,-1 0 0,0 0 0,0 0 0,0 1 0,-1 0 0,1-1 0,-1 2 0,1-1 0,-1 0 0,1 1 0,-1 0 0,0 0 0,0 0 0,0 1-1,1-1 1,-1 1 0,0 0 0,0 1 0,0-1 0,0 1 0,1 0 0,-1 0 0,0 1 0,1-1 0,-7 4 0,-2 1-16,0 0-1,1 1 0,-1 1 1,2 0-1,-1 1 1,1 0-1,1 0 0,0 1 1,-15 20-1,18-22 25,0 0-1,1 1 1,1 0 0,0 1-1,0-1 1,0 1 0,1 0-1,1 0 1,0 0-1,0 1 1,1-1 0,0 1-1,0 15 1,2-22 5,0 0-1,1-1 1,-1 1-1,1-1 1,0 1 0,0-1-1,0 1 1,0-1 0,1 1-1,-1-1 1,1 0-1,0 0 1,0 0 0,0 0-1,0 0 1,1 0 0,-1-1-1,1 1 1,0-1-1,0 0 1,-1 0 0,1 0-1,1 0 1,-1 0 0,0 0-1,0-1 1,1 0-1,-1 1 1,1-1 0,4 0-1,11 3-11,0-1-1,0-1 1,1-1-1,27-1 0,-32-1 0,24-1-12,-24 1 0,0 0 0,0 0 0,0 2 0,22 3 0,-34-4 18,1 1 0,-1 0-1,1 0 1,-1 1-1,1-1 1,-1 1-1,0-1 1,0 1-1,0 0 1,0 0-1,0 0 1,0 1-1,0-1 1,-1 1-1,1 0 1,-1-1-1,0 1 1,0 0-1,0 0 1,0 0-1,0 1 1,-1-1-1,2 5 1,0 3 12,-1 1 0,0-1 0,0 0 0,-2 1 0,0 12 0,0-10-151,1 1 0,2 17 1,-2-32 106,-1 0 1,0 0 0,0 0 0,0 0-1,1 0 1,-1 0 0,0 0 0,0 0-1,0 0 1,1 0 0,-1 0-1,0 0 1,0 0 0,1 0 0,-1-1-1,0 1 1,0 0 0,0 0 0,0 0-1,1 0 1,-1 0 0,0 0 0,0-1-1,0 1 1,0 0 0,1 0-1,-1 0 1,0 0 0,0-1 0,0 1-1,0 0 1,0 0 0,0 0 0,0-1-1,0 1 1,0 0 0,1 0 0,-1 0-1,0-1 1,0 1 0,0 0-1,0 0 1,0 0 0,0-1 0,16-43-836,-4 7 263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4.556"/>
    </inkml:context>
    <inkml:brush xml:id="br0">
      <inkml:brushProperty name="width" value="0.05" units="cm"/>
      <inkml:brushProperty name="height" value="0.05" units="cm"/>
    </inkml:brush>
  </inkml:definitions>
  <inkml:trace contextRef="#ctx0" brushRef="#br0">14 1 20140,'4'24'1857,"-10"12"-1185,-1 4-280,6 4 784,-2-3-288,3-7-288,7 0-175,6-11-433,5-4-224,4-13-617,-8-8-407,18-122-312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019"/>
    </inkml:context>
    <inkml:brush xml:id="br0">
      <inkml:brushProperty name="width" value="0.05" units="cm"/>
      <inkml:brushProperty name="height" value="0.05" units="cm"/>
    </inkml:brush>
  </inkml:definitions>
  <inkml:trace contextRef="#ctx0" brushRef="#br0">1 543 17004,'0'3'223,"1"0"0,-1-1 0,1 1 0,0-1 0,0 1 0,0-1 0,0 1 0,1-1 0,-1 0 0,1 1 0,-1-1 0,1 0 1,0 0-1,3 3 0,-3-4-102,0 0 0,0 0 0,0 0 1,0-1-1,0 1 0,0 0 0,0-1 0,0 0 1,0 1-1,0-1 0,0 0 0,1 0 1,-1 0-1,0 0 0,0-1 0,0 1 0,0-1 1,4-1-1,0 0 15,0 0-1,-1-1 1,0 0 0,1 0 0,-1 0 0,0 0-1,-1-1 1,1 0 0,6-8 0,36-45 395,-42 50-456,2-2 8,0-1-1,-1 0 0,-1-1 1,1 1-1,-1-1 0,-1-1 1,0 1-1,-1 0 0,0-1 1,-1 0-1,2-18 0,-4 29-72,0 0 0,0 0 0,0 0 0,1-1 0,-1 1 0,0 0 0,-1 0 0,1-1 0,0 1-1,0 0 1,0 0 0,-1-1 0,1 1 0,-1 0 0,1 0 0,-1 0 0,1 0 0,-1 0 0,0 0 0,1 0-1,-1 0 1,0 0 0,0 0 0,0 0 0,0 0 0,0 1 0,0-1 0,-1-1 0,0 2-5,1 0 0,-1 0 1,0 1-1,1-1 0,-1 0 1,0 1-1,1-1 0,-1 1 0,1-1 1,-1 1-1,1 0 0,-1-1 1,1 1-1,-1 0 0,1 0 1,0 0-1,0 0 0,-1 1 1,1-1-1,0 0 0,-1 3 1,-10 10-18,2 1 0,0 0 0,1 0 0,0 1 0,2 1 0,0-1 0,0 1 0,2 0 0,0 1 0,1-1 0,0 1 0,2 0 0,0 0 0,1 22 0,1-35 19,0 0 0,1 0 0,-1 0 0,1 0 0,0 0 0,0 0 0,1 0 0,0 0 0,-1 0 0,2-1 1,-1 1-1,0-1 0,5 6 0,-5-8-2,0 0 0,0 0 0,0 0-1,0-1 1,0 1 0,1-1 0,-1 1 0,1-1 0,-1 0 0,1 0 0,0 0 0,-1 0 0,1 0-1,0-1 1,-1 1 0,1-1 0,0 0 0,0 0 0,-1 0 0,1 0 0,0 0 0,0 0 0,0-1-1,-1 0 1,6-1 0,-2 0-26,1-1 0,-1 0 0,0 0-1,0 0 1,0-1 0,-1 0 0,1 0 0,-1 0 0,0-1-1,0 0 1,0 0 0,-1 0 0,1 0 0,-1-1-1,-1 0 1,1 0 0,-1 0 0,0 0 0,3-9-1,0-3 60,0-1-1,-1 1 0,-2-1 1,1 0-1,0-34 0,-5-12-102,-6 0-57</inkml:trace>
  <inkml:trace contextRef="#ctx0" brushRef="#br0" timeOffset="1">34 0 16388,'-8'16'2400,"10"3"-1336,8-4-528,6 0 2665,8-4-2377,2-4-456,5-2-1120,1-4 1776,-4-1-1048,-2-7-120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443"/>
    </inkml:context>
    <inkml:brush xml:id="br0">
      <inkml:brushProperty name="width" value="0.05" units="cm"/>
      <inkml:brushProperty name="height" value="0.05" units="cm"/>
    </inkml:brush>
  </inkml:definitions>
  <inkml:trace contextRef="#ctx0" brushRef="#br0">8 0 17052,'-3'29'2220,"-2"81"1936,6-100-3970,-1 1 0,2-1 0,-1 1 0,1-1 0,1 0-1,0 0 1,0 0 0,6 11 0,-6-17-144,-1 1 0,1-1 0,1 0 0,-1 0-1,1 0 1,0 0 0,-1 0 0,2-1 0,-1 0 0,0 0-1,1 0 1,-1 0 0,1-1 0,0 1 0,0-1-1,0-1 1,0 1 0,0-1 0,0 1 0,6-1 0,10 1-111,0 0 0,0-2 0,36-4 1,-44 3 28,-10 1 33,0-1-1,-1 1 1,1 0-1,0 0 1,0 0-1,-1 0 0,1 1 1,0-1-1,-1 1 1,1-1-1,0 1 0,-1 0 1,1 0-1,-1 0 1,1 1-1,-1-1 0,0 0 1,0 1-1,1 0 1,-1-1-1,0 1 1,0 0-1,-1 0 0,1 0 1,0 0-1,-1 1 1,1-1-1,-1 0 0,0 1 1,1-1-1,-1 1 1,0-1-1,-1 1 0,1-1 1,0 1-1,-1 0 1,1-1-1,-1 1 0,0 0 1,0 0-1,-1 4 1,1 7 92,-2 1 1,0-1 0,0 0-1,-1 0 1,-1 0 0,-1 0-1,0 0 1,0-1-1,-9 14 1,11-22-50,1 0-1,-2 0 1,1 0-1,0 0 1,-1-1-1,0 1 1,0-1-1,-1 0 1,1 0-1,-1-1 1,1 1 0,-1-1-1,0 0 1,-1-1-1,1 1 1,0-1-1,-1 0 1,1 0-1,-1-1 1,0 1-1,1-1 1,-1-1 0,0 1-1,0-1 1,-7 0-1,8-1-136,1 0 1,0 0-1,0 0 0,0 0 1,0-1-1,0 1 0,0-1 1,1 0-1,-1 0 0,1-1 1,-1 1-1,1-1 1,0 1-1,-1-1 0,2 0 1,-1-1-1,0 1 0,1 0 1,-4-6-1,2 2-55,0 0-1,1-1 1,0 1-1,0-1 1,0 0 0,1 0-1,0 0 1,1 0 0,-1-10-1,3-27-620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2.024"/>
    </inkml:context>
    <inkml:brush xml:id="br0">
      <inkml:brushProperty name="width" value="0.05" units="cm"/>
      <inkml:brushProperty name="height" value="0.05" units="cm"/>
    </inkml:brush>
  </inkml:definitions>
  <inkml:trace contextRef="#ctx0" brushRef="#br0">90 22 20676,'16'-19'2970,"-13"16"-1315,-12 13-792,-12 15-806,1 1-1,2 1 0,-17 32 1,34-58-51,0 1 0,1-1 0,-1 1 0,0-1 0,1 1 0,-1-1 1,1 1-1,0-1 0,-1 1 0,1 0 0,0-1 0,0 1 0,1 3 0,-1-5-2,0 0 1,0 1-1,0-1 0,0 0 0,0 0 0,0 0 0,0 1 0,1-1 0,-1 0 0,0 0 0,0 0 1,0 1-1,0-1 0,1 0 0,-1 0 0,0 0 0,0 0 0,1 0 0,-1 0 0,0 1 0,0-1 1,0 0-1,1 0 0,-1 0 0,0 0 0,0 0 0,1 0 0,-1 0 0,0 0 0,0 0 0,1 0 1,14-7 147,-6 0-38,-1 0-1,0 0 0,0 0 1,-1-1-1,0 0 1,0 0-1,-1-1 1,0 0-1,-1 0 1,1-1-1,6-18 1,-12 27-130,0 1 1,1-1-1,-1 0 1,0 0-1,0 1 1,0-1-1,0 0 1,0 0 0,0 1-1,0-1 1,0 0-1,0 0 1,0 0-1,0 1 1,0-1-1,-1 0 1,1 0-1,0 1 1,-1-2-1,0 1-38,1 1 1,-1 0-1,1-1 0,0 1 0,-1 0 0,1 0 0,-1-1 0,1 1 0,-1 0 0,1 0 0,-1 0 0,1 0 0,-1 0 0,1 0 0,-1 0 0,0 0 0,1 0 0,-1 0 0,1 0 0,-1 0 0,0 0 0,-1 1-73,-1-1 0,1 1 0,0 0-1,0 0 1,0 0 0,0 0 0,0 1-1,0-1 1,0 1 0,0-1 0,-3 4-1,-5 10-492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833"/>
    </inkml:context>
    <inkml:brush xml:id="br0">
      <inkml:brushProperty name="width" value="0.05" units="cm"/>
      <inkml:brushProperty name="height" value="0.05" units="cm"/>
    </inkml:brush>
  </inkml:definitions>
  <inkml:trace contextRef="#ctx0" brushRef="#br0">188 50 20884,'29'-49'3112,"-28"62"-723,-2 9-1615,-4 12-504,1 0 0,2 1-1,1 0 1,8 59 0,-4-70-391,2 1 0,0-1 1,2 0-1,1 0 0,0-1 0,2 0 1,17 29-1,-27-52 102,-1 0-1,1-1 1,0 1 0,0 0 0,0 0 0,0 0 0,0 0-1,-1 0 1,1 0 0,0 0 0,0 0 0,0 0-1,0 0 1,-1 0 0,1 0 0,0 0 0,0 0-1,0 1 1,0-1 0,0 0 0,-1 0 0,1 0-1,0 0 1,0 0 0,0 0 0,0 0 0,0 0-1,0 0 1,-1 1 0,1-1 0,0 0 0,0 0-1,0 0 1,0 0 0,0 0 0,0 0 0,0 1-1,0-1 1,0 0 0,0 0 0,0 0 0,0 0-1,0 1 1,0-1 0,0 0 0,0 0 0,0 0-1,0 0 1,0 0 0,0 1 0,0-1 0,0 0-1,0 0 1,0 0 0,0 0 0,0 1 0,0-1-1,0 0 1,0 0 0,0 0 0,0 0 0,1 0-1,-1 0 1,0 1 0,0-1 0,0 0 0,0 0 0,0 0-1,1 0 1,-14-4-652,-63-32-365,-80-51-1,152 85 1166,1 0 0,0 0 0,0 0 1,0-1-1,0 1 0,1-1 0,-1 1 0,1-1 0,-1 0 0,1 0 0,-2-4 0,4 6-81,-1 0 0,1 1 0,0-1 0,0 0 0,0 0 0,0 1 0,0-1 0,0 0 0,0 0 0,0 1 0,0-1 0,0 0 0,0 1 0,0-1 0,0 0 0,1 0 0,-1 1 0,0-1 0,1 0 0,-1 1 0,0-1 0,1 0 0,1-1 22,0 1 0,-1-1-1,1 1 1,0-1 0,0 1 0,0 0 0,0 0 0,0 0-1,0 0 1,4-1 0,86-24 30,-18 7-243,-26 0-19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3.276"/>
    </inkml:context>
    <inkml:brush xml:id="br0">
      <inkml:brushProperty name="width" value="0.05" units="cm"/>
      <inkml:brushProperty name="height" value="0.05" units="cm"/>
    </inkml:brush>
  </inkml:definitions>
  <inkml:trace contextRef="#ctx0" brushRef="#br0">215 14 21813,'-13'-4'1177,"10"2"-1049,0 1 0,0 0 0,1 0 0,-1 0 0,0 0 0,0 0 0,0 0 1,0 1-1,0 0 0,0-1 0,0 1 0,0 0 0,0 1 0,0-1 0,0 0 0,0 1 1,0 0-1,0-1 0,0 1 0,0 0 0,0 1 0,1-1 0,-4 3 0,-7 6-48,1 1-1,0 0 0,1 1 0,0 0 1,1 1-1,1 0 0,0 1 1,0 0-1,2 0 0,-12 28 0,18-40-85,0 1-1,0-1 1,0 1-1,1-1 1,-1 1-1,0-1 1,1 1 0,0-1-1,0 1 1,0-1-1,0 1 1,0 0-1,1 4 1,0-6-4,-1 1-1,1-1 1,0 0 0,0 0 0,0 1 0,0-1 0,1 0 0,-1 0 0,0 0 0,0 0 0,0-1 0,1 1 0,-1 0 0,1 0 0,-1-1 0,0 1 0,1-1 0,-1 1 0,1-1 0,0 0 0,-1 1-1,1-1 1,2 0 0,21 1-192,-1-1 0,30-3-1,-31 1 17,0 0 0,0 2 0,0 1 0,26 4 0,-43-4 146,-1 0 0,1 0-1,-1 1 1,1 0 0,-1 0 0,0 0-1,0 1 1,0 0 0,0 0 0,-1 0-1,1 0 1,-1 1 0,0 0-1,0 0 1,0 0 0,0 0 0,-1 1-1,1-1 1,-1 1 0,0 0-1,3 8 1,-3-6 77,-1 1 0,0 0 0,0-1-1,-1 1 1,0 0 0,0 0 0,-1 0 0,0-1-1,-1 1 1,1 0 0,-1 0 0,-1 0 0,0-1-1,0 1 1,-5 13 0,3-12 124,0-1 0,0 1 0,-1-1 0,0 0 0,0 0 0,-1-1 0,0 1 0,-1-1 0,1 0 0,-1-1 0,0 0 0,-14 9 0,18-13-164,1-1 0,0 0 0,0 0 0,-1 0-1,1 0 1,-1 0 0,1 0 0,-1-1 0,1 1 0,-1-1 0,1 1-1,-1-1 1,1 0 0,-1 0 0,0 0 0,1-1 0,-1 1 0,-4-2 0,5 1-98,1 0 1,-1 0 0,0 0 0,0 0 0,1-1 0,-1 1 0,1-1 0,0 1 0,-1-1 0,1 1 0,0-1-1,0 0 1,0 0 0,0 1 0,0-1 0,0 0 0,0 0 0,1 0 0,-1 0 0,1 0 0,-1 0-1,1 0 1,0 0 0,0-3 0,0-3-59,0 1-1,1-1 1,-1 1 0,2-1-1,-1 1 1,1 0 0,4-12-1,14-33-781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3.682"/>
    </inkml:context>
    <inkml:brush xml:id="br0">
      <inkml:brushProperty name="width" value="0.05" units="cm"/>
      <inkml:brushProperty name="height" value="0.05" units="cm"/>
    </inkml:brush>
  </inkml:definitions>
  <inkml:trace contextRef="#ctx0" brushRef="#br0">1 0 22197,'0'3'1459,"0"39"-1090,3 0 1,1-1-1,2 0 0,2 0 1,1 0-1,3-1 1,22 53-1,-19-57-293,24 38 0,-33-63-105,1-1 1,0 0 0,1-1 0,-1 0 0,2 0 0,-1 0 0,19 13 0,-25-23-407,-5-5 209,-6-7-44,-26-23-410,-46-37 1,7 8 380,73 64 288,0 0 1,0 1-1,1-1 0,-1 0 1,0 0-1,0 0 0,1 0 1,-1 0-1,1 0 0,-1 0 1,1 0-1,-1 0 0,1 0 0,-1-2 1,1 3-10,0-1 1,0 1 0,0 0 0,0-1-1,0 1 1,1-1 0,-1 1 0,0 0-1,0-1 1,0 1 0,1-1-1,-1 1 1,0 0 0,0-1 0,1 1-1,-1 0 1,0 0 0,0-1 0,1 1-1,-1 0 1,0-1 0,1 1 0,-1 0-1,1 0 1,0-1 0,4 0-207,0-1 0,0 1 0,0 0 1,0 1-1,6-1 0,4 0-249,8-4-168,0 0 1,0-2 0,43-18-1,-17 1-257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4.088"/>
    </inkml:context>
    <inkml:brush xml:id="br0">
      <inkml:brushProperty name="width" value="0.05" units="cm"/>
      <inkml:brushProperty name="height" value="0.05" units="cm"/>
    </inkml:brush>
  </inkml:definitions>
  <inkml:trace contextRef="#ctx0" brushRef="#br0">98 3 16820,'-7'7'388,"0"0"0,1 0 1,0 0-1,0 1 1,0 0-1,1 1 0,0-1 1,1 1-1,-4 10 0,-1 5 264,1 1 0,-5 30-1,10-42-475,1-1 0,0 1 0,1-1 0,1 15 0,0-25-143,0 1 1,0 0-1,1 0 0,-1 0 1,1-1-1,-1 1 0,1 0 1,0-1-1,0 1 0,0 0 0,0-1 1,1 1-1,-1-1 0,1 0 1,-1 1-1,1-1 0,0 0 0,0 0 1,0 0-1,0 0 0,0 0 1,0-1-1,5 3 0,-4-3-4,-1 0-1,1-1 1,0 1-1,0-1 1,0 0-1,-1 0 1,1 0-1,0 0 1,0-1-1,0 1 1,-1-1-1,1 1 1,0-1-1,-1 0 1,1 0-1,-1 0 1,1-1-1,-1 1 1,1-1-1,-1 1 1,0-1-1,1 0 1,-1 0-1,3-3 1,5-6 90,0 0 1,0 0 0,10-17-1,-7 8 64,-1 0-1,-1-1 0,-2-1 1,0 0-1,-1 0 1,0 0-1,-2-1 0,4-30 1,-9 28 7,-1 25-188,0 0 1,0 0 0,0 0-1,0 0 1,0 0 0,0 0-1,0 1 1,0-1 0,0 0-1,0 0 1,0 0 0,0 0-1,-1 0 1,1 0 0,0 0 0,0 0-1,0 0 1,0 0 0,0 0-1,0 0 1,0 0 0,0 0-1,0 0 1,0 0 0,0 0-1,-1 0 1,1 0 0,0 0-1,0 0 1,0 0 0,0 0-1,0 0 1,0 0 0,0 0 0,0 0-1,0 0 1,0 0 0,0 0-1,-1 0 1,1 0 0,0 0-1,0 0 1,0 0 0,0 0-1,0 0 1,0 0 0,0-1-1,0 1 1,0 0 0,-2 6 0,0-1 1,1 1-1,0-1 1,0 1 0,0 7-1,0 9-30,3 32-1,-2-50 2,0 1-1,1 0 1,0 0 0,0 0-1,0-1 1,0 1 0,1 0-1,0-1 1,0 1 0,0-1-1,1 0 1,-1 0-1,5 5 1,-6-8 42,-1 0 0,1-1 0,0 1-1,0 0 1,0-1 0,0 1 0,0-1 0,-1 1-1,1-1 1,0 0 0,0 1 0,0-1 0,0 0-1,0 0 1,0 0 0,0 1 0,0-1 0,0 0-1,0 0 1,0-1 0,0 1 0,0 0 0,0 0-1,0 0 1,0-1 0,0 1 0,0 0 0,1-1-1,1-1-12,-1 1 0,0-1 0,1 0 0,-1 0 0,0 1 0,0-1-1,0-1 1,3-2 0,12-23 36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4.825"/>
    </inkml:context>
    <inkml:brush xml:id="br0">
      <inkml:brushProperty name="width" value="0.05" units="cm"/>
      <inkml:brushProperty name="height" value="0.05" units="cm"/>
    </inkml:brush>
  </inkml:definitions>
  <inkml:trace contextRef="#ctx0" brushRef="#br0">237 512 18476,'-2'-2'156,"-1"0"-1,0 0 1,0 0-1,0 1 1,0-1-1,-1 1 1,1 0-1,0 0 1,-1 0 0,1 0-1,0 0 1,-1 1-1,1-1 1,-1 1-1,1 0 1,-1 0-1,1 1 1,-1-1 0,1 1-1,-1-1 1,-4 3-1,-1-1 30,0 1-1,1 1 0,-1-1 1,1 1-1,0 0 1,-15 11-1,13-7-111,1 0-1,0 0 1,1 0-1,0 1 1,0 0-1,-12 20 1,18-26-82,1 0-1,-1 0 1,0 1 0,1-1-1,0 0 1,0 1 0,0-1-1,0 1 1,0-1 0,1 1-1,0-1 1,-1 1 0,1-1-1,1 1 1,-1-1 0,0 1-1,1-1 1,0 1 0,-1-1-1,2 1 1,-1-1 0,0 0-1,1 0 1,-1 1 0,1-1-1,0 0 1,2 3 0,-3-5-6,1 1 0,-1-1 1,0 0-1,0 1 0,1-1 1,-1 0-1,1 0 0,-1 0 1,1 0-1,-1 0 1,1 0-1,0-1 0,0 1 1,-1-1-1,1 1 0,0-1 1,0 1-1,-1-1 0,5 0 1,-4 0-4,1-1 0,0 1 0,0-1 1,0 0-1,0 0 0,0 0 0,0 0 1,-1 0-1,1-1 0,-1 1 0,4-3 1,2-2-30,-1-1 1,1 0 0,-1 0 0,-1 0 0,1-1-1,6-11 1,-5 3 16,0-1 0,-1 0 0,0-1 0,-1 1 0,-2-1 0,6-35 0,-1 5 21,-5 38-24,-2 16 1,0 25-18,-1-19 33,0 6-1,2-1-1,0 1 0,1-1 1,1 0-1,0 0 0,14 28 1,-19-44 18,1 0 0,-1 0 0,0 0 0,1-1 0,-1 1 1,0 0-1,1 0 0,-1-1 0,1 1 0,-1 0 0,1 0 0,-1-1 0,1 1 1,0-1-1,-1 1 0,1-1 0,0 1 0,-1-1 0,1 1 0,0-1 0,0 1 1,0-1-1,-1 0 0,1 0 0,0 1 0,0-1 0,0 0 0,0 0 1,0 0-1,-1 0 0,1 0 0,0 0 0,0 0 0,0 0 0,0 0 0,0 0 1,-1-1-1,1 1 0,0 0 0,0-1 0,0 1 0,-1 0 0,1-1 0,0 1 1,0-1-1,-1 1 0,1-1 0,0 0 0,-1 1 0,1-1 0,-1 1 1,1-1-1,-1 0 0,1 0 0,-1 1 0,1-1 0,-1-1 0,5-6 8,0 0 0,-1 0 1,0-1-1,3-9 0,6-21 55,-3-1 1,-1 0-1,5-63 1,-2-124 235,-12 215-288,-2-114 74,14 369 259,-8-201-157,10 79 366,-12-107-428,1 1 1,1-1-1,1 0 1,0 0-1,0-1 1,8 14-1,-12-26-103,0 0-1,-1 0 1,1 1 0,0-1-1,0 0 1,0 0-1,0 0 1,0 0 0,0 0-1,0-1 1,0 1 0,2 1-1,-2-2-10,-1 0-1,0 1 1,1-1 0,-1 0-1,1 0 1,-1 0-1,1 0 1,-1 0-1,1 0 1,-1 0-1,1 0 1,-1 0-1,0 0 1,1-1-1,-1 1 1,1 0 0,-1 0-1,1 0 1,-1-1-1,0 1 1,1 0-1,-1 0 1,0-1-1,1 1 1,0-1-1,0-1 11,0 1 0,1-1 0,-1-1 0,0 1-1,0 0 1,0 0 0,0 0 0,-1 0 0,1-1 0,-1 1-1,1 0 1,-1-1 0,0-2 0,0-7 22,0 1 1,-2 0-1,1 0 0,-1-1 1,-1 1-1,0 0 0,-9-20 1,4 12-28,-1 0 0,-1 1 0,-18-24 0,1 14-83,26 27 61,1 1 0,-1-1 0,1 1 0,-1 0 0,1-1 0,-1 1 0,0 0 1,1-1-1,-1 1 0,0 0 0,1 0 0,-1-1 0,0 1 0,0 0 0,1 0 0,-1 0 0,0 0 0,-1 0 0,2 1-2,-1-1 0,1 1-1,-1-1 1,1 1-1,0-1 1,-1 1 0,1-1-1,0 1 1,-1-1-1,1 1 1,0 0 0,0-1-1,-1 1 1,1 0 0,0-1-1,0 1 1,0 0-1,0-1 1,0 1 0,0 0-1,0-1 1,0 1-1,0 0 1,0-1 0,1 2-1,-1 0-48,0 0 1,0 0-1,1 0 0,-1 0 0,1 0 0,-1 0 1,1 0-1,0 0 0,0 0 0,-1-1 0,1 1 1,1 0-1,-1-1 0,0 1 0,2 1 0,-2-2-18,0 0 0,0 0-1,0 0 1,0-1-1,1 1 1,-1-1 0,0 1-1,0-1 1,1 1-1,-1-1 1,0 0 0,1 0-1,-1 0 1,1 1-1,-1-1 1,0 0 0,3-1-1,1 0-73,0 0 0,1-1-1,-1 0 1,0 0-1,0 0 1,1-1 0,-2 0-1,1 0 1,7-6 0,21-19-547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5.275"/>
    </inkml:context>
    <inkml:brush xml:id="br0">
      <inkml:brushProperty name="width" value="0.05" units="cm"/>
      <inkml:brushProperty name="height" value="0.05" units="cm"/>
    </inkml:brush>
  </inkml:definitions>
  <inkml:trace contextRef="#ctx0" brushRef="#br0">139 1 12931,'-19'20'1489,"2"1"1,1 1-1,1 0 0,1 1 1,-23 49-1,34-66-1345,0 0 0,0 0 0,1 0 0,0 1 0,0-1 1,0 1-1,1 0 0,0-1 0,0 1 0,0 0 0,2 12 0,-1-19-132,0 1 0,1 0 0,-1 0 0,0 0 0,1 0 0,-1-1 0,1 1 0,-1 0 0,1 0 0,0-1 0,-1 1 1,1 0-1,0-1 0,-1 1 0,1-1 0,0 1 0,0-1 0,0 1 0,-1-1 0,1 1 0,0-1 0,0 0 0,0 0 0,0 1 0,0-1 0,0 0 0,0 0 1,0 0-1,-1 0 0,1 0 0,0 0 0,0 0 0,0 0 0,0-1 0,0 1 0,2-1 0,35-12-52,-33 11 47,12-5-63,-1 0-1,1 1 0,20-3 1,-34 8 39,1 0-1,-1 0 1,1 1 0,0 0 0,0-1 0,-1 1-1,1 1 1,0-1 0,-1 0 0,1 1 0,0 0 0,-1 0-1,1 0 1,-1 0 0,1 1 0,-1-1 0,0 1 0,1 0-1,-1 0 1,0 0 0,0 0 0,3 3 0,-5-2 7,1-1 0,0 1 0,-1-1 0,0 1 0,0 0 0,0 0 0,0-1 0,0 1 0,0 0 0,-1 0 0,1 0 0,-1 0 1,0 0-1,0 0 0,0 0 0,0 0 0,-1 0 0,1 0 0,-1 0 0,1 0 0,-1 0 0,-2 3 0,1 1-68,-1-1-1,0 0 1,0 0 0,0 0-1,-1 0 1,0-1 0,0 1-1,-9 8 1,7-10 44,1 1-1,-2-1 1,1 0-1,0 0 1,-1 0-1,0-1 1,-13 5-1,-17 4-114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5.926"/>
    </inkml:context>
    <inkml:brush xml:id="br0">
      <inkml:brushProperty name="width" value="0.05" units="cm"/>
      <inkml:brushProperty name="height" value="0.05" units="cm"/>
    </inkml:brush>
  </inkml:definitions>
  <inkml:trace contextRef="#ctx0" brushRef="#br0">118 266 14851,'3'-6'659,"-1"-1"0,0 1 0,-1-1 0,0 0 0,0 1 0,0-10-1,0 15-542,-1 0-1,0-1 0,0 1 0,0 0 1,0 0-1,0 0 0,0 0 0,-1 0 0,1-1 1,0 1-1,0 0 0,-1 0 0,1 0 1,-1 0-1,1 0 0,-1 0 0,1 0 0,-1 0 1,0 0-1,0 0 0,1 0 0,-1 1 0,0-1 1,0 0-1,0 0 0,0 1 0,0-1 1,0 1-1,0-1 0,0 1 0,0-1 0,0 1 1,0-1-1,0 1 0,0 0 0,0 0 0,0-1 1,-1 1-1,1 0 0,0 0 0,0 0 1,0 0-1,0 1 0,0-1 0,-1 0 0,0 1 1,-2 0-5,1 0 0,-1 1 0,0 0 0,1 0 1,-1 0-1,1 0 0,0 0 0,0 1 0,0-1 1,0 1-1,0 0 0,0 0 0,1 0 0,0 0 1,-1 0-1,1 1 0,-3 6 0,-1 2-49,1 1 0,0-1 0,-6 26 0,8-21-93,0 0-1,-1 26 0,4-36-9,0 0 1,0 0 0,0 0 0,1 0-1,1 0 1,-1-1 0,1 1-1,0 0 1,3 6 0,-4-12 28,-1 0 0,1 0 1,-1 1-1,1-1 0,0 0 1,0 0-1,-1 0 0,1 0 1,0-1-1,0 1 0,0 0 1,0 0-1,0 0 0,0-1 1,0 1-1,0 0 1,0-1-1,0 1 0,1-1 1,-1 1-1,0-1 0,0 0 1,0 0-1,1 1 0,-1-1 1,0 0-1,0 0 0,1 0 1,-1 0-1,0 0 0,0-1 1,1 1-1,-1 0 0,0-1 1,0 1-1,0 0 0,1-1 1,-1 0-1,0 1 0,0-1 1,0 0-1,0 1 0,1-2 1,5-3-36,-1 0 1,0 0-1,0-1 1,-1 0-1,10-12 1,12-25-2,-2-1-1,-1-2 1,-3 0 0,16-50 0,-29 77 21,-4 9-93,0 0-1,-1 0 1,5-20-1,-14 92-225,-2 74-72,8-119 411,1-1 1,1 1-1,0-1 1,1 1-1,1-1 1,6 17 0,-9-29 18,1-1 0,-1 1 1,1 0-1,0-1 1,0 0-1,1 1 0,-1-1 1,1 0-1,3 3 1,-5-5-1,0 0 0,1 0 0,-1 0 0,0 0 0,1 0 0,-1-1 0,1 1 0,-1-1 0,1 1 0,-1-1 0,1 1 0,-1-1 0,1 0 0,0 0 0,-1 0 0,1 0 0,-1 0 1,1 0-1,0 0 0,-1 0 0,1-1 0,-1 1 0,1-1 0,-1 1 0,1-1 0,1 0 0,3-3 34,1-1 1,-1 1-1,-1-1 1,1 0-1,-1 0 1,0 0-1,0-1 1,0 0-1,-1 0 1,0 0-1,5-10 1,3-6 142,-2 0-1,9-28 1,-7 14 51,-3 1 0,-1-2 0,4-42 0,-11 64-115,-2 23-103,-2 25-58,2 15-21,7 55 1,-6-101 58,0 0 0,0 0 1,1 0-1,-1 0 0,0 0 0,1 0 1,0 0-1,-1-1 0,1 1 1,0 0-1,0 0 0,0 0 1,0-1-1,1 1 0,0 1 0,-1-3 1,-1 1-1,0-1 1,1 0-1,-1 0 0,1 0 1,-1 0-1,0 0 0,1 0 1,-1 1-1,0-1 1,1 0-1,-1 0 0,1 0 1,-1 0-1,0 0 0,1 0 1,-1-1-1,0 1 1,1 0-1,-1 0 0,1 0 1,-1 0-1,0 0 0,1-1 1,-1 1-1,0 0 0,1-1 1,11-15 70,-2-6 12,-2-1 0,0 1 0,5-28 0,9-74 161,-16 88-281,-5 33-155,0 4-8,0 12-224,2 36-567,0-5-220,-3-40 1044,1 5-63,-1 0-1,1-1 1,1 1-1,0-1 1,0 1-1,0-1 1,1 0-1,5 12 0,2-13-505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6.316"/>
    </inkml:context>
    <inkml:brush xml:id="br0">
      <inkml:brushProperty name="width" value="0.05" units="cm"/>
      <inkml:brushProperty name="height" value="0.05" units="cm"/>
    </inkml:brush>
  </inkml:definitions>
  <inkml:trace contextRef="#ctx0" brushRef="#br0">97 0 18068,'-12'16'489,"1"-1"0,0 1 1,1 1-1,1 0 0,1 1 1,0-1-1,1 1 0,1 1 1,1-1-1,-5 35 0,10-52-483,0-1 0,0 1 0,0-1-1,0 1 1,0-1 0,0 1 0,0-1 0,0 1-1,1-1 1,-1 0 0,0 1 0,0-1-1,0 1 1,1-1 0,-1 1 0,0-1 0,0 0-1,1 1 1,-1-1 0,0 1 0,1-1-1,-1 0 1,0 1 0,1-1 0,-1 0 0,1 0-1,-1 1 1,0-1 0,1 0 0,-1 0-1,1 0 1,-1 0 0,1 1 0,-1-1 0,1 0-1,-1 0 1,1 0 0,-1 0 0,1 0 0,-1 0-1,1 0 1,-1 0 0,1 0 0,-1 0-1,1-1 1,26-6 24,-25 6-23,36-13-10,-19 6-213,1 1 0,29-7-1,-44 13 145,0 0 0,0 0 0,0 1-1,-1-1 1,1 1 0,0 1-1,0-1 1,0 1 0,0-1-1,0 1 1,-1 1 0,1-1 0,0 1-1,-1 0 1,8 3 0,-11-4 46,1 1 0,-1-1 1,0 0-1,0 0 1,1 1-1,-1-1 1,0 1-1,0-1 0,0 1 1,0 0-1,-1-1 1,1 1-1,0 0 0,-1-1 1,1 1-1,-1 0 1,1 0-1,-1 0 0,0-1 1,0 1-1,0 0 1,0 0-1,0 0 0,0 0 1,-1-1-1,1 1 1,0 0-1,-1 0 0,0 0 1,1-1-1,-1 1 1,-2 3-1,-1 3 33,-1 1 1,0 0-1,0-1 0,-11 12 1,10-14-7,0 0 1,0 0-1,0-1 1,-1 0-1,1 0 1,-1 0-1,-1-1 1,1 0-1,-1-1 1,1 0-1,-1 0 1,-10 2 0,-20 6 30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6.893"/>
    </inkml:context>
    <inkml:brush xml:id="br0">
      <inkml:brushProperty name="width" value="0.05" units="cm"/>
      <inkml:brushProperty name="height" value="0.05" units="cm"/>
    </inkml:brush>
  </inkml:definitions>
  <inkml:trace contextRef="#ctx0" brushRef="#br0">103 52 16107,'0'-1'211,"0"-1"0,0 0 0,0 0 0,-1 0 0,1 0-1,-1 1 1,1-1 0,-1 0 0,1 0 0,-1 1 0,0-1-1,0 0 1,0 1 0,0-1 0,0 1 0,0-1 0,-2-1-1,2 2-102,0 1 0,0-1 0,0 1 0,0-1 0,0 1-1,0 0 1,0-1 0,0 1 0,0 0 0,0 0 0,0 0-1,0 0 1,0 0 0,0 0 0,0 0 0,0 0 0,-1 0 0,1 0-1,0 1 1,0-1 0,0 0 0,0 1 0,0-1 0,1 1-1,-1-1 1,0 1 0,0-1 0,0 1 0,0-1 0,0 1-1,1 0 1,-1 0 0,-1 1 0,-3 4 108,0-1 0,1 1 0,0 0 0,0 1 0,1-1 0,0 1 1,0-1-1,0 1 0,-2 8 0,1 2-127,0 1 0,-3 29 1,6-38-110,0-1 0,1 0 1,0 0-1,1 0 1,2 10-1,-3-17 15,0 0 0,0-1 0,0 1 0,0 0 0,0-1 0,0 1 0,0-1 0,1 1 0,-1-1 0,0 1 0,0 0 0,1-1 0,-1 1 0,0-1 0,1 1 0,-1-1 0,0 1 0,1-1 0,-1 0 0,1 1 0,-1-1 0,1 1 0,-1-1 0,1 0 0,-1 0-1,1 1 1,-1-1 0,1 0 0,0 0 0,0 1 0,0-2-5,1 1-1,-1 0 1,0-1 0,0 1-1,0-1 1,0 0-1,0 1 1,0-1-1,0 0 1,0 1-1,0-1 1,-1 0 0,1 0-1,1-2 1,25-40-288,-26 41 280,64-134-1035,-56 115 839,-8 19 174,14-25-355,-15 26 377,0 1 0,1-1 0,-1 1-1,0-1 1,0 1 0,1-1 0,-1 1 0,0-1 0,1 1 0,-1-1 0,1 1 0,-1 0-1,0-1 1,1 1 0,-1 0 0,1-1 0,-1 1 0,1 0 0,-1 0 0,1-1 0,-1 1 0,1 0-1,0 0 1,-1 0 0,1 0 0,-1 0 0,1 0 0,-1 0 0,1 0 0,-1 0 0,1 0 0,0 0-1,-1 0 1,1 0 0,-1 0 0,1 1 0,-1-1 0,1 0 0,-1 0 0,1 1 0,-1-1 0,1 0-1,-1 0 1,1 1 0,-1-1 0,0 1 0,2 0 0,2 7-92,1 1 0,-1 0-1,-1 0 1,0 0 0,0 0 0,0 1 0,1 13-1,0-4 35,72 419 1653,-74-424-1485,12 82 877,-4 2 0,-4 102 0,-6-191-856,-1 0 1,0 0 0,-5 16-1,5-23-85,0 0 0,1 0-1,-1-1 1,0 1 0,0 0 0,0-1-1,0 1 1,0-1 0,0 1 0,0-1-1,-2 2 1,2-2-14,1-1-1,-1 0 1,0 1 0,1-1-1,-1 0 1,0 1 0,0-1-1,1 0 1,-1 0 0,0 0-1,1 0 1,-1 0 0,0 0-1,0 0 1,1 0-1,-1 0 1,0 0 0,0 0-1,1 0 1,-1-1 0,0 1-1,1 0 1,-1 0 0,0-1-1,1 1 1,-1-1 0,0 1-1,0-1 1,-5-4 32,1 0 0,0 0-1,0 0 1,0 0 0,0-1 0,1 0 0,0 0 0,0 0 0,1-1-1,-5-11 1,-3-10 25,-9-35-1,13 36-298,1-1 1,2 0-1,0 0 0,2 0 0,1 0 0,1-1 0,5-28 0,0 22 10,1 0-1,3 1 1,0 0-1,3 0 1,19-40-1,2 6-329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7.317"/>
    </inkml:context>
    <inkml:brush xml:id="br0">
      <inkml:brushProperty name="width" value="0.05" units="cm"/>
      <inkml:brushProperty name="height" value="0.05" units="cm"/>
    </inkml:brush>
  </inkml:definitions>
  <inkml:trace contextRef="#ctx0" brushRef="#br0">99 46 16628,'0'-1'109,"0"0"-1,0 0 1,0 0 0,0 0 0,0 0 0,0-1 0,0 1 0,0 0 0,0 0 0,0 0 0,0 0 0,-1 0 0,0-2 0,1 3-69,0 0 0,0 0-1,-1 0 1,1-1 0,0 1-1,0 0 1,0 0 0,-1 0-1,1 0 1,0 0 0,0 0 0,-1-1-1,1 1 1,0 0 0,0 0-1,-1 0 1,1 0 0,0 0-1,-1 0 1,1 0 0,0 0 0,0 0-1,-1 0 1,1 0 0,0 1-1,0-1 1,-1 0 0,1 0 0,0 0-1,0 0 1,-1 0 0,1 0-1,0 1 1,-3 1 162,1 0 0,0 0 0,-1 0 0,1 0 0,0 0 0,1 1 0,-1-1 0,0 1 0,-1 3 0,-8 15-29,1 0 1,1 1-1,1 0 0,1 0 0,1 0 0,1 1 0,1 0 0,0 0 0,2 0 1,2 35-1,0-56-176,0 0-1,0 0 1,1 0 0,-1 0 0,1 1 0,-1-1 0,1-1 0,0 1-1,0 0 1,0 0 0,0 0 0,0 0 0,3 2 0,-4-3 1,1-1 0,0 1 0,0-1 0,0 1 0,0-1 0,-1 1 0,1-1 0,0 0 0,0 1 0,0-1 1,0 0-1,0 0 0,0 0 0,0 0 0,0 0 0,0 0 0,0 0 0,0 0 0,0 0 0,0 0 0,0 0 0,0-1 0,0 1 1,-1 0-1,1-1 0,0 1 0,0-1 0,0 1 0,0-1 0,-1 1 0,1-1 0,0 1 0,0-2 0,6-4-2,0 0 0,-1-1-1,0 1 1,0-1 0,-1-1-1,0 1 1,0-1 0,0 0 0,4-11-1,28-86 3,-24 65 25,22-95-34,-34 180-300,-4 3-38,1-32-1,1-1-1,0 0 1,1 1 0,1-1 0,0 0-1,1 1 1,6 19 0,-8-35 305,0 1 1,0 0-1,0-1 1,0 1-1,1 0 1,-1-1-1,0 1 1,0-1-1,1 1 1,-1-1-1,0 1 1,1 0-1,-1-1 1,0 1-1,1-1 1,-1 1-1,1-1 1,-1 0-1,1 1 1,-1-1 0,1 1-1,-1-1 1,1 0-1,-1 0 1,1 1-1,0-1 1,-1 0-1,1 0 1,-1 1-1,1-1 1,0 0-1,-1 0 1,1 0-1,0 0 1,-1 0-1,2 0 1,0-1-24,0 0 0,-1-1 0,1 1 0,-1 0 0,1 0 0,-1-1 0,1 1 0,-1-1 0,0 1 0,0-1 0,1 0 0,-1 0 0,1-2 0,15-33-713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406"/>
    </inkml:context>
    <inkml:brush xml:id="br0">
      <inkml:brushProperty name="width" value="0.05" units="cm"/>
      <inkml:brushProperty name="height" value="0.05" units="cm"/>
    </inkml:brush>
  </inkml:definitions>
  <inkml:trace contextRef="#ctx0" brushRef="#br0">0 159 15115,'26'-3'2129,"-1"-2"0,0 0-1,34-13 1,-48 14-1920,0-1-1,0 0 1,-1-1-1,0 0 1,0 0 0,-1-1-1,0 0 1,0-1 0,14-15-1,-21 21-168,0 0 0,-1-1-1,1 1 1,0-1 0,-1 0-1,0 1 1,0-1 0,1 0 0,-2 0-1,2-4 1,-2 6-29,0 1 0,0-1-1,0 0 1,0 1 0,0-1 0,0 0 0,0 1-1,0-1 1,0 1 0,0-1 0,-1 0 0,1 1-1,0-1 1,0 1 0,-1-1 0,1 1 0,0-1-1,-1 1 1,1-1 0,-1 1 0,0-2 0,0 2-3,0-1 1,0 1-1,0-1 1,0 1-1,-1-1 1,1 1-1,0 0 1,0 0-1,0 0 1,-1-1-1,1 1 1,0 0-1,0 0 1,-1 1-1,-1-1 1,-6 2 4,0 0 1,1 1-1,-1 0 1,0 0-1,1 1 1,0 0-1,0 0 1,0 1-1,-10 8 0,1 0-33,0 1 0,-26 29-1,38-37 20,0 0-1,0 0 1,1 0-1,0 0 1,-5 11 0,8-16 1,1 0 0,-1 0 0,1 0 0,-1 1 0,1-1 0,0 0 1,0 0-1,-1 0 0,1 0 0,0 1 0,0-1 0,0 0 0,0 0 1,0 0-1,0 1 0,0-1 0,1 0 0,-1 0 0,0 0 0,1 0 1,-1 0-1,1 1 0,-1-1 0,1 0 0,-1 0 0,1 0 0,0 0 1,0 0-1,-1-1 0,1 1 0,0 0 0,0 0 0,0 0 0,0-1 1,0 1-1,0 0 0,0-1 0,0 1 0,0-1 0,0 1 0,0-1 1,2 1-1,5 1-171,1-1 1,-1 0-1,0 0 1,0 0-1,1-1 1,-1 0-1,0-1 1,1 0-1,-1 0 1,0-1-1,0 0 1,0 0-1,0-1 1,0 0-1,-1 0 0,1-1 1,-1 0-1,0-1 1,0 1-1,9-9 1,6-11-474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7.735"/>
    </inkml:context>
    <inkml:brush xml:id="br0">
      <inkml:brushProperty name="width" value="0.05" units="cm"/>
      <inkml:brushProperty name="height" value="0.05" units="cm"/>
    </inkml:brush>
  </inkml:definitions>
  <inkml:trace contextRef="#ctx0" brushRef="#br0">50 116 12907,'0'-16'363,"1"-5"378,-5-37-1,4 57-694,0 0-1,-1 0 0,1-1 1,0 1-1,0 0 1,-1 0-1,1 0 1,0 0-1,-1 0 1,1 0-1,-1 0 0,1-1 1,-1 2-1,0-1 1,0 0-1,1 0 1,-1 0-1,-1-1 0,-5 6 762,1 12-140,-3 32 463,2 0-1,3 1 1,1 76 0,3-113-873,1-1 0,1 1 0,4 18-1,-6-28-216,0 0 0,1 0 0,0 0 0,-1 0 0,1-1 0,0 1 0,0 0 0,0 0 0,0 0 0,0-1 0,0 1 0,1 0 0,-1-1 0,1 1 0,-1-1 0,1 0 0,-1 1 0,1-1 0,0 0 0,0 0 0,-1 0 0,1 0 0,0-1 0,0 1 0,0 0 0,0-1 0,2 1 0,8-1-16,-1-1 0,1 0-1,-1-1 1,1-1 0,-1 1-1,21-9 1,-20 6-133,0 1 0,0 1 0,0 0 0,1 1 0,18-2 0,-28 4 88,0 0 0,-1 0 1,1 0-1,0 1 0,0-1 0,0 1 0,-1-1 0,1 1 0,0 0 0,0 0 0,-1 0 0,1 1 0,-1-1 0,1 0 0,-1 1 0,0 0 0,0 0 0,1-1 1,-1 1-1,2 3 0,-2-2 22,0 1 1,0-1-1,-1 1 1,1 0-1,-1-1 1,0 1-1,0 0 1,0 0-1,0 0 1,-1 0-1,1 0 1,-1 7-1,-1 1 105,0-1 1,-1 0-1,0 0 0,0 0 1,-2 0-1,1 0 0,-1-1 1,-1 1-1,-7 12 0,10-20-83,0 1 0,0-1 0,-1 0 0,0 0 0,1 0 0,-1 0 0,0 0 0,-1-1 0,1 1 0,0-1 0,-1 0 0,0 0 0,1 0 0,-1 0 0,-5 1-1,6-3-86,1 1-1,-1-1 0,1 0 0,-1 0 0,1 0 0,-1 0 0,1 0 0,-1-1 0,1 1 0,0-1 0,-1 1 0,1-1 0,-1 0 1,1 0-1,0 0 0,0-1 0,0 1 0,-1 0 0,1-1 0,0 1 0,1-1 0,-1 0 0,0 0 0,0 1 0,1-1 0,-3-4 0,-1-2-63,0-1-1,0 0 0,1 0 0,0 0 1,1-1-1,-4-15 0,0-19-513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8.174"/>
    </inkml:context>
    <inkml:brush xml:id="br0">
      <inkml:brushProperty name="width" value="0.05" units="cm"/>
      <inkml:brushProperty name="height" value="0.05" units="cm"/>
    </inkml:brush>
  </inkml:definitions>
  <inkml:trace contextRef="#ctx0" brushRef="#br0">122 85 17516,'44'4'3507,"-44"-4"-3458,0 0-1,0 0 1,0 0-1,0 0 1,1 0-1,-1 0 1,0 0-1,0 1 1,0-1-1,0 0 1,0 0-1,0 0 1,0 0-1,0 0 1,1-1-1,-1 1 1,0 0-1,0 0 1,0 0 0,0 0-1,0 0 1,0 0-1,0 0 1,0 0-1,0 0 1,1 0-1,-1 0 1,0 0-1,0 0 1,0 0-1,0 0 1,0 0-1,0 0 1,0-1-1,0 1 1,0 0-1,0 0 1,0 0-1,0 0 1,0 0-1,0 0 1,0 0-1,0 0 1,0 0-1,0-1 1,0 1 0,0 0-1,0 0 1,0 0-1,0 0 1,0 0-1,0 0 1,0 0-1,0 0 1,0-1-1,0 1 1,0 0-1,0 0 1,0 0-1,0 0 1,0 0-1,0 0 1,0 0-1,0 0 1,-8-8 1223,-12-6-587,17 13-646,0 0 1,-1 0 0,1 0 0,0 1 0,0-1 0,-1 1 0,1-1 0,0 1 0,0 0 0,-1 0 0,1 1 0,0-1-1,-1 1 1,1 0 0,0-1 0,0 2 0,-6 1 0,5 0-27,-1 0-1,1 0 1,-1 0-1,1 0 1,0 1-1,0 0 1,1 0-1,-1 0 1,1 0-1,-4 6 1,3-3-26,0 0 1,0-1-1,1 1 0,0 0 1,0 1-1,1-1 1,0 0-1,0 1 0,1-1 1,0 1-1,0 0 1,1-1-1,0 1 1,0 0-1,2 9 0,-1-16 9,-1 1 0,0 0 0,1 0-1,0-1 1,-1 1 0,1-1 0,0 1 0,0 0-1,0-1 1,0 1 0,0-1 0,0 0-1,0 1 1,0-1 0,1 0 0,-1 0 0,0 1-1,1-1 1,-1 0 0,1-1 0,-1 1-1,1 0 1,0 0 0,-1-1 0,1 1 0,0-1-1,-1 1 1,1-1 0,0 0 0,0 1-1,0-1 1,-1 0 0,1 0 0,0-1 0,0 1-1,-1 0 1,1 0 0,0-1 0,0 1-1,2-2 1,5-1-12,0-1 0,0-1 0,0 1 0,0-1 0,13-11 0,5-6-18,25-28-1,-33 31 34,1 0 0,39-27 0,-58 45-2,1 0 0,0 0 0,0 0 0,-1 0 0,1 0 1,0 0-1,0 1 0,0-1 0,0 0 0,0 1 0,0 0 0,0 0 0,0-1 0,0 1 0,0 0 0,0 0 1,0 1-1,3 0 0,-3-1 1,-1 1 1,0 0-1,1 0 0,-1 0 1,0 0-1,1 0 0,-1 0 1,0 0-1,0 0 0,0 0 1,0 0-1,0 1 0,0-1 1,0 1-1,-1-1 0,1 0 1,0 1-1,-1-1 1,1 1-1,-1-1 0,0 1 1,1 0-1,-1 1 0,7 107 388,-7-110-374,0 1 0,0 0-1,0-1 1,0 1 0,0-1 0,0 1 0,0-1 0,0 1 0,0-1 0,0 1 0,1 0 0,-1-1 0,0 1 0,0-1 0,0 1 0,1-1-1,-1 1 1,0-1 0,1 0 0,-1 1 0,0-1 0,1 1 0,-1-1 0,1 0 0,-1 1 0,1-1 0,-1 0 0,0 1 0,1-1 0,-1 0-1,1 0 1,0 1 0,-1-1 0,1 0 0,-1 0 0,1 0 0,-1 0 0,1 0 0,-1 0 0,1 0 0,-1 0 0,1 0 0,0 0 0,-1 0-1,1 0 1,-1 0 0,1 0 0,-1 0 0,1-1 0,-1 1 0,1 0 0,-1 0 0,2-1 0,1-2 50,1 1 1,-1-1-1,1 0 1,-1 0-1,5-7 1,33-41 254,-22 24-389,2 2 0,43-42 0,-59 63 11,-1 1 0,1 0 0,0 0 0,0 0 0,0 0-1,7-2 1,-11 4 43,0 1 0,0 0-1,0-1 1,1 1 0,-1 0-1,0-1 1,0 1-1,0 0 1,0 0 0,0 0-1,0 0 1,0 0 0,0 0-1,1 0 1,-1 0-1,0 1 1,0-1 0,0 0-1,0 1 1,0-1 0,0 0-1,0 1 1,0 0 0,0-1-1,0 1 1,0-1-1,-1 1 1,1 0 0,0 0-1,0 0 1,-1-1 0,1 1-1,0 0 1,-1 0-1,1 0 1,-1 0 0,2 2-1,0 7-110,-1 0 0,0 0 0,0 0 0,-1 1-1,-1-1 1,1 0 0,-2 0 0,-3 16-1,5-24 112,0 1-1,-1-1 0,0 0 1,1 1-1,-1-1 0,0 0 1,0 0-1,0 0 0,0 0 1,-1 0-1,1 0 0,-1 0 1,1 0-1,-1 0 0,-3 3 1,-11 7-168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9.231"/>
    </inkml:context>
    <inkml:brush xml:id="br0">
      <inkml:brushProperty name="width" value="0.05" units="cm"/>
      <inkml:brushProperty name="height" value="0.05" units="cm"/>
    </inkml:brush>
  </inkml:definitions>
  <inkml:trace contextRef="#ctx0" brushRef="#br0">0 483 18020,'0'0'39,"0"0"1,1 0-1,-1 0 0,0 0 1,0 0-1,0 0 1,0-1-1,0 1 0,0 0 1,0 0-1,0 0 0,0 0 1,0 0-1,1 0 1,-1 0-1,0 0 0,0 0 1,0 0-1,0 0 0,0 0 1,0 0-1,0 0 1,1 0-1,-1 0 0,0 0 1,0 0-1,0 0 1,0 0-1,0 0 0,0 0 1,0 0-1,1 0 0,-1 0 1,0 0-1,0 0 1,0 0-1,0 0 0,0 0 1,0 0-1,0 0 0,1 0 1,-1 0-1,0 0 1,0 0-1,0 0 0,0 1 1,0-1-1,0 0 1,0 0-1,0 0 0,0 0 1,0 0-1,0 0 0,0 0 1,1 0-1,-1 1 1,0-1-1,0 0 0,0 0 1,0 0-1,0 0 1,0 0-1,0 1 0,12-18 1229,13-28-12,-12 17-610,-2 0 1,9-31-1,-16 44-337,-1-1 1,0 0-1,-1 1 0,0-1 1,-2-28-1,0 42-269,0 0-1,0 1 1,0-1 0,-1 0-1,1 0 1,0 0-1,-1 0 1,0 0 0,0 0-1,1 1 1,-1-1 0,0 0-1,-3-3 1,4 5-33,0 0 1,0 0 0,-1 0-1,1-1 1,0 1-1,-1 0 1,1 0 0,0 0-1,-1 0 1,1 0-1,0 0 1,-1 0 0,1 0-1,0 0 1,-1-1-1,1 1 1,0 1 0,-1-1-1,1 0 1,0 0-1,-1 0 1,1 0 0,0 0-1,-1 0 1,1 0-1,0 0 1,-1 1 0,-11 13 15,7-3-49,0 0 0,1 0 0,0 1 1,1-1-1,0 1 0,1 0 0,0 0 0,1 0 0,1 0 1,1 23-1,-1-34 22,0 1 1,0-1-1,0 0 1,0 1-1,0-1 0,0 0 1,1 1-1,-1-1 1,0 0-1,1 1 1,-1-1-1,1 0 1,0 0-1,-1 0 0,1 0 1,0 1-1,0-1 1,0 0-1,-1 0 1,1 0-1,0-1 0,0 1 1,1 0-1,-1 0 1,0 0-1,0-1 1,0 1-1,0-1 1,1 1-1,-1-1 0,0 1 1,0-1-1,1 0 1,-1 0-1,0 1 1,1-1-1,-1 0 0,1 0 1,-1 0-1,0 0 1,2-1-1,5-1-6,0-1-1,0 1 1,-1-2 0,1 1-1,10-7 1,-8 4 4,10-5-11,71-35-110,-78 40 91,1 1 0,-1 1 0,1 0 0,26-4 0,-37 8 22,0 0 0,1 0 0,-1 0 0,0 0 0,0 1 0,0-1 0,0 1-1,0 0 1,0 0 0,0 0 0,0 0 0,0 1 0,0-1 0,-1 1 0,1 0-1,3 2 1,-5-3 17,0 0-1,0 1 1,1-1-1,-1 0 1,0 0-1,0 1 1,0-1-1,0 1 0,-1-1 1,1 1-1,0-1 1,-1 1-1,1-1 1,-1 1-1,1 0 1,-1-1-1,0 1 0,1 0 1,-1-1-1,0 1 1,0 0-1,0 0 1,-1-1-1,1 1 1,0 0-1,-1-1 1,1 1-1,-1-1 0,1 1 1,-2 2-1,1-3 13,1-1-1,0 1 0,0-1 1,-1 1-1,1-1 0,0 1 1,-1-1-1,1 1 0,0-1 1,-1 0-1,1 1 0,-1-1 1,1 0-1,-1 1 0,1-1 1,-1 0-1,1 0 0,-1 1 1,1-1-1,-1 0 0,1 0 1,-1 0-1,1 0 0,-1 1 1,0-1-1,1 0 0,-2 0 1,-13-9 354,-10-21 207,9 7-355,1-1 1,1-1-1,1 0 0,2-1 0,0-1 0,-7-29 1,17 55-272,1-1 1,0 1 0,0-1 0,-1 1 0,1-1-1,0 1 1,0-1 0,1 1 0,-1-1 0,0 1-1,0-1 1,1 1 0,-1 0 0,0-1 0,1 1-1,0 0 1,-1-1 0,1 1 0,0 0-1,0-1 1,-1 1 0,1 0 0,0 0 0,0 0-1,0 0 1,1 0 0,-1 0 0,0 0 0,0 0-1,3-1 1,2 0-331,1-1-1,0 1 1,-1 0 0,1 1-1,10-1 1,-3-1 277,25-3-581,6-4-192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9.633"/>
    </inkml:context>
    <inkml:brush xml:id="br0">
      <inkml:brushProperty name="width" value="0.05" units="cm"/>
      <inkml:brushProperty name="height" value="0.05" units="cm"/>
    </inkml:brush>
  </inkml:definitions>
  <inkml:trace contextRef="#ctx0" brushRef="#br0">28 1 18124,'-8'27'471,"2"1"1,1 0-1,1 0 0,1 1 1,1-1-1,2 1 1,1 0-1,1-1 0,2 1 1,0-1-1,2 0 0,13 36 1,-17-57-413,1-1 1,-1 1-1,1-1 0,1 0 1,-1 0-1,1-1 0,0 1 1,0-1-1,6 6 0,-8-9-35,1 0 1,-1-1-1,0 1 0,0-1 0,0 0 0,1 1 0,-1-1 1,1 0-1,-1 0 0,1-1 0,-1 1 0,1-1 0,0 1 0,-1-1 1,1 0-1,0 0 0,-1 0 0,1 0 0,0 0 0,-1-1 1,1 1-1,0-1 0,-1 1 0,1-1 0,-1 0 0,4-2 0,3-2 52,1-1 0,-1-1 0,0 0 0,-1 0-1,1 0 1,-1-1 0,12-17 0,8-6 140,-27 30-209,0 0 0,0 0-1,-1 0 1,1 0 0,0 1 0,0-1-1,0 0 1,0 0 0,0 1 0,0-1-1,0 1 1,0-1 0,1 1 0,-1-1-1,0 1 1,0 0 0,0-1-1,1 1 1,-1 0 0,0 0 0,2 0-1,-2 0 0,0 1-1,0-1 1,-1 1-1,1-1 0,0 1 1,0 0-1,-1-1 1,1 1-1,0 0 0,-1 0 1,1-1-1,-1 1 0,1 0 1,-1 0-1,1 0 1,-1 0-1,1 0 0,-1-1 1,0 1-1,1 2 1,0 6 22,1 0 0,-1 0 1,0 0-1,-1 10 1,0-18-26,-1 21 44,1-11-23,-1-1-1,2 0 0,-1 0 0,1 0 1,3 14-1,-4-24-41,1 0 1,-1 1 0,0-1 0,0 0-1,0 0 1,0 1 0,0-1-1,0 0 1,1 0 0,-1 1-1,0-1 1,0 0 0,0 0 0,1 0-1,-1 1 1,0-1 0,0 0-1,1 0 1,-1 0 0,0 0-1,0 0 1,1 1 0,-1-1 0,0 0-1,0 0 1,1 0 0,-1 0-1,0 0 1,1 0 0,-1 0-1,0 0 1,0 0 0,1 0 0,-1 0-1,0 0 1,1 0 0,-1 0-1,0 0 1,0 0 0,1-1-1,-1 1 1,0 0 0,0 0 0,1 0-1,-1 0 1,0 0 0,0-1-1,1 1 1,-1 0 0,0 0-1,0-1 1,0 1 0,0 0 0,1 0-1,-1 0 1,0-1 0,0 1-1,10-14-1287,9-24-1248,10-16 1355,-4 16 28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0.109"/>
    </inkml:context>
    <inkml:brush xml:id="br0">
      <inkml:brushProperty name="width" value="0.05" units="cm"/>
      <inkml:brushProperty name="height" value="0.05" units="cm"/>
    </inkml:brush>
  </inkml:definitions>
  <inkml:trace contextRef="#ctx0" brushRef="#br0">76 9 17660,'-14'25'1484,"-1"1"280,-17 42-1,29-61-1498,0 0 0,1 0-1,0 0 1,1 0 0,-1 0 0,1 0 0,1 0 0,-1 0 0,1 1 0,1-1 0,1 13 0,-1-18-226,-1 0 1,1 0 0,0 1 0,-1-1-1,1 0 1,0 0 0,0 0 0,1 0 0,-1 0-1,0 0 1,1 0 0,-1-1 0,1 1-1,-1 0 1,1-1 0,0 1 0,0-1 0,0 0-1,0 0 1,0 1 0,0-1 0,0 0 0,0-1-1,0 1 1,1 0 0,-1-1 0,0 1-1,0-1 1,1 1 0,-1-1 0,0 0 0,1 0-1,-1 0 1,0-1 0,4 0 0,0 0 22,1 0 1,-1-1-1,0 0 1,0-1-1,0 1 1,-1-1-1,1 0 0,-1 0 1,1-1-1,-1 0 1,9-8-1,-8 5 62,0 0 0,0-1 0,-1 0-1,0 0 1,-1 0 0,0 0 0,0-1-1,-1 0 1,0 0 0,0 0 0,2-15-1,-4 20-90,-1 0 1,1 0-1,-1 0 0,0-1 0,0 1 1,0 0-1,0 0 0,-1 0 0,0-1 0,1 1 1,-2 0-1,1 0 0,0 0 0,-1 0 1,0 1-1,0-1 0,0 0 0,0 1 0,-1-1 1,1 1-1,-1 0 0,0 0 0,0 0 1,0 0-1,0 0 0,-1 0 0,-5-3 1,5 5-64,0 0 0,0-1 0,0 1 0,0 1 0,0-1 0,0 0 1,0 1-1,0 0 0,-1 0 0,1 0 0,0 1 0,0 0 0,-7 1 1,9-1-98,-1-1 0,1 1 0,0-1 0,0 1 0,-1 0 1,1 0-1,0 0 0,0 1 0,0-1 0,0 0 0,0 1 1,0-1-1,0 1 0,1 0 0,-1-1 0,1 1 0,-1 0 1,1 0-1,0 0 0,-1 0 0,1 0 0,0 0 0,0 1 1,0 2-1,0-4 91,1 0 0,0 0 0,0 0 0,0 0 0,1 0-1,-1-1 1,0 1 0,0 0 0,0 0 0,1 0 0,-1 0 0,0-1 0,1 1 0,-1 0 0,1 0 0,-1-1 0,1 1 0,-1 0 0,1-1 0,-1 1 0,1 0 0,0-1 0,-1 1 0,1-1 0,0 1 0,-1-1 0,1 0-1,0 1 1,0-1 0,-1 0 0,1 1 0,0-1 0,0 0 0,1 0 0,20-2-723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1.059"/>
    </inkml:context>
    <inkml:brush xml:id="br0">
      <inkml:brushProperty name="width" value="0.05" units="cm"/>
      <inkml:brushProperty name="height" value="0.05" units="cm"/>
    </inkml:brush>
  </inkml:definitions>
  <inkml:trace contextRef="#ctx0" brushRef="#br0">5 0 17348,'-1'3'196,"0"-1"0,0 0 0,1 1-1,-1-1 1,1 1 0,0-1 0,-1 1 0,1-1 0,0 0 0,0 1 0,1-1 0,-1 1 0,1 2 0,0 3 187,5 93 2034,39 194 0,-43-285-2376,1 1-1,0-1 1,1 0-1,0-1 1,1 1 0,7 11-1,-11-19-31,0 0 0,1-1 0,-1 1-1,0 0 1,1-1 0,-1 0 0,1 1 0,-1-1 0,1 0-1,0 0 1,-1 0 0,1 0 0,0 0 0,0 0 0,0 0-1,0-1 1,0 1 0,0-1 0,0 1 0,0-1 0,0 0-1,0 0 1,0 1 0,0-2 0,0 1 0,0 0 0,0 0-1,0-1 1,0 1 0,0-1 0,0 1 0,0-1 0,0 0 0,0 0-1,-1 0 1,1 0 0,0 0 0,-1 0 0,4-3 0,9-8 63,0-1 0,-1 0 0,-1-1 0,0 0 0,15-23 0,-2 2 78,-23 33-137,0-1-1,0 1 0,-1 0 0,1 0 0,0 0 0,1 0 1,-1 0-1,0 0 0,5-2 0,-6 4-10,0 0 0,0-1-1,0 1 1,0 0 0,0 0 0,0 0 0,0 1-1,0-1 1,0 0 0,0 0 0,0 0 0,0 1-1,-1-1 1,1 0 0,0 1 0,0-1 0,0 1-1,0-1 1,-1 1 0,1-1 0,0 1 0,-1 0-1,1-1 1,0 1 0,-1 0 0,1 0 0,-1-1-1,1 1 1,-1 0 0,1 1 0,4 5-8,0-1 0,0 1 1,0-1-1,0 0 0,1-1 1,11 9-1,-16-13 5,1 0 0,0 0-1,0 0 1,0 0 0,0 0 0,0-1-1,0 1 1,0-1 0,0 1 0,0-1 0,0 0-1,0 1 1,0-1 0,1 0 0,-1-1 0,0 1-1,0 0 1,0-1 0,0 1 0,0-1 0,0 1-1,0-1 1,0 0 0,0 0 0,0 0 0,-1 0-1,1 0 1,0-1 0,2-1 0,4-4 0,-1-1 0,0 1 0,-1-1 0,0 0 0,0-1 0,6-13 0,26-58 11,-36 75-9,47-130-107,-49 136 102,0-1 1,0 0-1,0 0 0,0 0 0,0 0 0,0 0 0,0 0 0,0 0 0,0 0 0,0 0 0,0 0 0,0 1 1,0-1-1,0 0 0,0 0 0,0 0 0,0 0 0,0 0 0,0 0 0,0 0 0,0 0 0,0 0 0,0 0 1,0 1-1,0-1 0,0 0 0,0 0 0,0 0 0,1 0 0,-1 0 0,0 0 0,0 0 0,0 0 0,0 0 1,0 0-1,0 0 0,0 0 0,0 0 0,0 0 0,0 0 0,0 1 0,1-1 0,-1 0 0,0 0 0,0 0 1,0 0-1,0 0 0,0 0 0,0 0 0,0 0 0,0 0 0,0 0 0,0 0 0,1 0 0,-1-1 0,0 1 1,0 0-1,0 0 0,0 0 0,0 0 0,0 0 0,0 0 0,4 17-141,0 20-37,-2-18 100,9 63-174,-9-71 252,1-1-1,0 0 0,0 0 1,1 0-1,8 15 0,-12-23 10,1-1-1,-1 0 0,1 0 0,-1 0 0,1 0 0,0 0 0,-1 0 0,1 0 0,0 0 0,0 0 0,0 0 0,0 0 0,0 0 0,0 0 0,0-1 0,0 1 0,0 0 0,0-1 1,1 1-1,-1-1 0,0 1 0,0-1 0,1 0 0,-1 1 0,0-1 0,0 0 0,1 0 0,-1 0 0,0 0 0,1 0 0,-1 0 0,0 0 0,0-1 0,1 1 0,-1 0 1,1-1-1,4-3 13,0 1 1,-1-1 0,0 0 0,0 0 0,0-1 0,5-6 0,-7 7-32,0 1 1,1-1-1,-1 1 0,1 0 0,-1 0 0,1 0 1,0 1-1,0-1 0,0 1 0,5-2 0,-8 4 4,1 0-1,-1 0 0,1 0 0,-1 0 1,1 1-1,-1-1 0,1 1 0,0-1 1,-1 1-1,0-1 0,1 1 0,-1 0 1,1 0-1,-1 0 0,0-1 0,0 1 1,1 0-1,-1 1 0,0-1 0,0 0 1,0 0-1,0 0 0,0 1 0,-1-1 0,1 1 1,1 1-1,17 42-206,-18-42 199,21 62 30,13 68 1,-28-95 220,-1 0 0,-2 1 0,0 50 1,-5-82-203,1 0 1,-1 0 0,0-1 0,-3 8 0,4-13-25,0 0 0,0-1-1,0 1 1,0 0 0,0 0 0,0-1 0,0 1 0,-1 0 0,1-1 0,0 1 0,-1 0-1,1-1 1,0 1 0,-1-1 0,1 1 0,-1-1 0,1 1 0,-1 0 0,1-1 0,-1 0-1,1 1 1,-1-1 0,0 1 0,1-1 0,-1 0 0,0 1 0,1-1 0,-1 0-1,0 0 1,1 1 0,-1-1 0,0 0 0,1 0 0,-1 0 0,0 0 0,0 0 0,1 0-1,-1 0 1,0 0 0,0 0 0,1-1 0,-1 1 0,0 0 0,1 0 0,-1-1 0,0 1-1,1 0 1,-1-1 0,1 1 0,-1 0 0,0-1 0,0 0 0,-4-4 35,1 1 1,-1-1-1,1 0 1,0-1-1,0 1 1,1-1-1,-1 1 1,-1-7-1,-20-53 190,19 44-182,1 1-1,1-1 0,0 0 0,2 0 0,1 0 0,2-37 1,0 43-154,1 0 1,1 1 0,0-1 0,1 1 0,0 0 0,2 0-1,-1 1 1,2-1 0,0 1 0,13-19 0,10-5-797,-19 23 617,1 0 0,12-23 0,-13 9-273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1.478"/>
    </inkml:context>
    <inkml:brush xml:id="br0">
      <inkml:brushProperty name="width" value="0.05" units="cm"/>
      <inkml:brushProperty name="height" value="0.05" units="cm"/>
    </inkml:brush>
  </inkml:definitions>
  <inkml:trace contextRef="#ctx0" brushRef="#br0">0 82 19900,'13'-4'1937,"3"4"-1593,1-3-792,4-6 1216,14-8-672,5-3-216,4-9-304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7.487"/>
    </inkml:context>
    <inkml:brush xml:id="br0">
      <inkml:brushProperty name="width" value="0.05" units="cm"/>
      <inkml:brushProperty name="height" value="0.05" units="cm"/>
    </inkml:brush>
  </inkml:definitions>
  <inkml:trace contextRef="#ctx0" brushRef="#br0">1 1 19844,'4'41'1529,"2"8"-1209,1-9-176,4 6 1088,5 11-1072,6-4-96,-2 3 24,7-11-136,-4-12-192,0-5-440,1-2-296,-7-7 776,-6-6-153,-10-11-143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7.998"/>
    </inkml:context>
    <inkml:brush xml:id="br0">
      <inkml:brushProperty name="width" value="0.05" units="cm"/>
      <inkml:brushProperty name="height" value="0.05" units="cm"/>
    </inkml:brush>
  </inkml:definitions>
  <inkml:trace contextRef="#ctx0" brushRef="#br0">178 1 21477,'-8'3'126,"1"0"1,-1 1-1,1 0 0,0 1 1,0-1-1,0 1 1,0 1-1,1-1 1,0 1-1,0 0 1,1 0-1,-10 15 1,0 3-97,1 0 0,-16 39 1,26-53-33,0 0 1,1 0-1,0 1 1,0-1-1,1 1 1,1-1 0,-1 20-1,2-28 0,0 1-1,0-1 0,0 1 1,0-1-1,0 1 1,1-1-1,-1 0 0,1 1 1,0-1-1,0 0 0,0 1 1,0-1-1,0 0 1,0 0-1,0 0 0,1 1 1,-1-2-1,1 1 1,0 0-1,-1 0 0,1 0 1,0-1-1,0 1 1,0-1-1,0 0 0,0 1 1,1-1-1,-1 0 0,0 0 1,1 0-1,-1-1 1,0 1-1,1 0 0,-1-1 1,1 0-1,-1 1 1,6-1-1,16-2-21,1-1 0,-1-1 1,33-9-1,-27 5-36,54-6 0,-75 14 44,0-1 0,0 1 0,0 1 1,0 0-1,0 0 0,0 0 0,0 1 0,0 1 0,-1 0 0,13 5 1,-18-7 23,-1 0 1,0 0-1,1 1 1,-1-1-1,0 1 1,0-1 0,0 1-1,0 0 1,0-1-1,0 1 1,-1 0 0,1 0-1,-1 1 1,1-1-1,-1 0 1,0 0 0,1 1-1,-1-1 1,-1 1-1,1-1 1,0 1-1,0-1 1,-1 1 0,0-1-1,1 1 1,-1 0-1,0 3 1,-1 0 89,-1-1 0,1 0 0,-1 1 1,1-1-1,-2 0 0,1 0 0,0 0 0,-1-1 0,0 1 0,0-1 1,0 1-1,-5 4 0,-8 7 414,0 0-1,-1-1 1,-34 23 0,39-29-597,-1-2 1,0 0-1,0 0 1,-1-1-1,0-1 0,-26 7 1,38-12-11,1 0 74,0 1 0,0-1 0,0 0 1,0 1-1,1-1 0,-1 0 0,0 0 0,0 0 1,0 0-1,0 0 0,0 0 0,0 0 0,0 0 0,0 0 1,0 0-1,1-1 0,-1 1 0,0 0 0,0 0 1,0-1-1,0 1 0,1-1 0,-1 1 0,0-1 0,-1 0 1,3-7-430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8.460"/>
    </inkml:context>
    <inkml:brush xml:id="br0">
      <inkml:brushProperty name="width" value="0.05" units="cm"/>
      <inkml:brushProperty name="height" value="0.05" units="cm"/>
    </inkml:brush>
  </inkml:definitions>
  <inkml:trace contextRef="#ctx0" brushRef="#br0">1 118 19772,'16'-2'1937,"6"-4"-1425,6-5-272,3-5 768,5-4-80,1-1-472,-7 1-280,-5-2-64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860"/>
    </inkml:context>
    <inkml:brush xml:id="br0">
      <inkml:brushProperty name="width" value="0.05" units="cm"/>
      <inkml:brushProperty name="height" value="0.05" units="cm"/>
    </inkml:brush>
  </inkml:definitions>
  <inkml:trace contextRef="#ctx0" brushRef="#br0">12 1 18788,'-5'0'2040,"-2"3"-1495,7 1-297,3 2 944,6 2-1240,5 5-512,3 0 472,5 3-248,1 6-216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8.898"/>
    </inkml:context>
    <inkml:brush xml:id="br0">
      <inkml:brushProperty name="width" value="0.05" units="cm"/>
      <inkml:brushProperty name="height" value="0.05" units="cm"/>
    </inkml:brush>
  </inkml:definitions>
  <inkml:trace contextRef="#ctx0" brushRef="#br0">0 179 17684,'9'36'1587,"-2"1"-1,4 60 1,-2-10-707,-5-63-705,4 39 368,29 102 0,-34-156-475,0 0-1,0-1 1,1 1-1,8 12 1,-12-20-47,1 1 1,-1-1-1,1 0 0,0 0 1,0 0-1,-1 0 0,1 0 1,0 0-1,0-1 0,0 1 1,0 0-1,0 0 0,0-1 1,0 1-1,0 0 0,0-1 1,0 1-1,1-1 0,-1 1 1,0-1-1,0 0 0,1 0 1,-1 1-1,0-1 0,0 0 1,1 0-1,-1 0 0,0 0 1,0 0-1,0-1 0,1 1 1,-1 0-1,0-1 0,0 1 1,0 0-1,1-1 0,-1 0 1,0 1-1,0-1 0,0 0 1,0 1-1,0-1 0,1-1 1,6-6 114,0 0 1,-1-1 0,0 0 0,0 0 0,-1-1 0,9-17-1,26-70 448,-24 53-314,58-134 542,54-130-894,-117 274-1065,-11 33 1060,-1 1 0,0 0 0,0-1 0,0 1-1,0 0 1,1-1 0,-1 1 0,0-1-1,0 1 1,0 0 0,0-1 0,0 1 0,0-1-1,0 1 1,0 0 0,0-1 0,0 1-1,0-1 1,0 1 0,0 0 0,-1-1-1,1 1 1,0 0 0,0-1 0,0 1 0,-1 0-1,1-1 1,0 1 0,0 0 0,-1-1-1,-10 3-768,-10 13 246,-3 8-543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0.330"/>
    </inkml:context>
    <inkml:brush xml:id="br0">
      <inkml:brushProperty name="width" value="0.05" units="cm"/>
      <inkml:brushProperty name="height" value="0.05" units="cm"/>
    </inkml:brush>
  </inkml:definitions>
  <inkml:trace contextRef="#ctx0" brushRef="#br0">1 944 15851,'6'6'463,"0"0"0,1-1 0,0 0 0,0 0 0,0 0 0,0-1 0,1 0 0,0-1 0,0 1 0,0-1 0,0-1 0,0 0 0,13 2 0,-9-2-189,0-1 0,1 0 1,-1-1-1,0 0 0,0-1 0,0 0 1,1-1-1,22-6 0,-28 5-317,-1-1 0,1 1 0,0-1-1,-1 0 1,0 0 0,0-1 0,0 0-1,-1 0 1,1 0 0,-1 0 0,0-1-1,-1 0 1,1 0 0,-1-1 0,-1 1-1,1-1 1,-1 0 0,5-13-1,-3 3-90,-1 1 0,0-1 0,-1 0 0,-1 0 0,0 0 0,-1-1-1,-2-19 1,0 35 122,1-8-54,-1 0-1,-1-1 1,-2-10-1,3 19 63,0 0-1,1 0 1,-1 0-1,0 0 0,0 0 1,0 0-1,-1 0 0,1 1 1,-2-3-1,2 3 9,0 0 0,1 1 1,-1-1-1,0 1 0,1 0 0,-1-1 0,0 1 0,0-1 1,0 1-1,1 0 0,-1 0 0,0-1 0,0 1 0,0 0 1,0 0-1,0 0 0,1 0 0,-1 0 0,0 0 1,0 0-1,0 1 0,0-1 0,-1 0 0,0 2 7,0-1 0,-1 0-1,1 1 1,0-1 0,0 1 0,1-1-1,-1 1 1,0 0 0,0 0 0,1 0 0,-1 0-1,1 0 1,0 0 0,0 0 0,-1 1-1,1-1 1,1 0 0,-1 1 0,0-1-1,1 1 1,-1 2 0,-2 11 51,1-1 0,-1 20 0,3-24-14,-2 9 46,1-2 46,0 1 0,3 35 0,-2-50-109,1 0-1,0 0 1,0 1 0,0-1-1,0 0 1,1 0-1,-1 0 1,1 0-1,0-1 1,0 1-1,0 0 1,1-1 0,0 0-1,-1 1 1,1-1-1,0 0 1,0 0-1,5 2 1,-7-4-13,0 0 1,1 0 0,-1 0-1,1-1 1,-1 1-1,1-1 1,0 1 0,-1-1-1,1 1 1,-1-1 0,1 0-1,0 0 1,-1 0-1,1 0 1,0 0 0,-1 0-1,1-1 1,0 1-1,-1 0 1,1-1 0,-1 1-1,1-1 1,-1 0-1,1 1 1,-1-1 0,1 0-1,-1 0 1,2-2-1,4-2 56,-1-1-1,-1 0 0,1 0 0,6-11 0,-4 6-2,2-3 36,-1 0-1,-1-1 1,-1 0-1,0 0 1,-1-1 0,7-23-1,-4 4 247,8-70-1,-16 94-297,0 6-31,-1 0 0,1 1 1,-1-1-1,0 0 0,-1-6 0,1 11-23,0 0-1,0 1 0,0-1 1,0 0-1,0 0 1,0 0-1,0 0 1,0 0-1,0 0 1,-1 0-1,1 0 0,0 0 1,0 0-1,0 0 1,0 0-1,0 0 1,0 0-1,0 0 1,0 0-1,0 0 1,0 0-1,0 0 0,0 0 1,-1 0-1,1 0 1,0 0-1,0 0 1,0 0-1,0 0 1,0 0-1,0 0 0,0 0 1,0 0-1,0 0 1,0 0-1,0 0 1,0 0-1,0 0 1,0 0-1,-1 0 0,1 0 1,0 0-1,0-1 1,0 1-1,0 0 1,0 0-1,0 0 1,0 0-1,0 0 1,0 0-1,0 0 0,0 0 1,0 0-1,0 0 1,0 0-1,0 0 1,0 0-1,0-1 1,0 1-1,0 0 0,0 0 1,-4 11-4,-3 16-30,1 13-12,-9 69-30,14-95 82,1 1-1,0 0 0,0-1 0,2 1 0,4 18 0,-6-31-1,0-1-1,1 1 0,-1 0 0,1-1 0,-1 1 0,1-1 1,0 1-1,0 0 0,0-1 0,0 1 0,0-1 1,0 0-1,0 1 0,0-1 0,0 0 0,1 0 0,1 2 1,-2-3 0,0 0 0,0 1 0,0-1 0,1 0 0,-1 0 0,0 1 0,0-1 0,0 0 0,0 0 0,1 0 0,-1 0 0,0-1 0,0 1 0,0 0 0,1 0 0,-1-1 0,0 1 0,0-1 0,1 0 0,4-2 15,0-1 0,0-1 1,0 1-1,-1-1 0,1 0 1,7-10-1,17-24 65,-3-1 1,40-76-1,-28 46-38,-23 38-33,-12 23-12,0 1-1,0-1 0,1 1 1,6-8-1,-11 16-2,0 0 1,0-1-1,0 1 1,0 0-1,1 0 0,-1-1 1,0 1-1,0 0 1,0 0-1,0 0 0,0-1 1,1 1-1,-1 0 1,0 0-1,0 0 0,0 0 1,1-1-1,-1 1 1,0 0-1,0 0 0,1 0 1,-1 0-1,0 0 1,0 0-1,1 0 1,-1 0-1,0 0 0,0 0 1,1 0-1,-1 0 1,0 0-1,0 0 0,1 0 1,-1 0-1,0 0 1,0 0-1,1 0 0,-1 0 1,0 0-1,0 0 1,1 0-1,-1 0 1,0 1-1,0-1 0,0 0 1,1 0-1,-1 0 1,0 0-1,0 1 0,0-1 1,0 0-1,1 0 1,-1 0-1,0 1 0,0-1 1,0 0-1,0 0 1,0 0-1,0 1 0,0-1 1,1 0-1,-1 0 1,0 1-1,0-1 1,0 0-1,0 0 0,0 1 1,1 16-27,-6 16-7,1-12 38,1 0-1,0 1 1,2-1 0,1 1 0,0 0-1,6 36 1,-5-54 0,1 1 0,-1-1 0,1 0 1,-1 1-1,1-1 0,0 0 0,1 0 0,-1-1 0,1 1 0,0 0 0,0-1 0,4 5 1,-1-6 46,3-13 254,14-50 1107,-16 56-900,-8-6-387,-3-2-77,-11-42 110,-25-78 391,40 132-539,0 1-1,0-1 1,-1 0-1,1 1 0,0-1 1,0 0-1,0 1 1,0-1-1,0 0 1,0 1-1,0-1 1,0 0-1,0 1 0,0-1 1,0 0-1,0 1 1,0-1-1,1 0 1,-1 1-1,0-1 1,0 1-1,1-1 0,-1 0 1,0 1-1,1-1 1,-1 1-1,1-1 1,-1 1-1,1-1 1,-1 1-1,1-1 0,-1 1 1,1 0-1,0-1 1,-1 1-1,1 0 1,-1-1-1,1 1 1,0 0-1,-1 0 0,1-1 1,0 1-1,-1 0 1,1 0-1,1 0 1,13-7-55,-2-1-57,0 0 0,1 0 0,0 2 0,0 0 0,0 0 0,1 2 1,0 0-1,0 0 0,0 1 0,0 1 0,1 1 0,26 0 0,-39 1 78,0 0 0,0 0 0,0 1 0,0-1 0,0 1 0,0-1 1,0 1-1,0 0 0,0 0 0,0 1 0,-1-1 0,1 0 0,0 1 0,-1 0 0,1-1 0,-1 1 0,0 0 0,0 0 0,4 4 0,-4-1 14,1-1 0,-1 1 1,0 0-1,-1 0 0,1 0 0,-1 0 1,0 0-1,0 0 0,0 0 0,-1 9 1,-1 39 5,0-39 23,0-1 0,1 1 0,1-1 0,0 1 0,4 14 0,-5-27-16,0 0 0,0 0 0,0 0 0,0 0 0,1 0 0,-1 0 0,0 0 1,1 0-1,-1 0 0,1 0 0,-1-1 0,1 1 0,-1 0 0,1 0 0,-1 0 0,1 0 0,0-1 0,0 1 0,-1 0 0,1-1 0,0 1 0,0-1 0,0 1 0,0 0 0,0-1 0,0 0 0,0 1 0,-1-1 0,1 0 0,0 1 0,0-1 0,1 0 0,-1 0 0,0 0 0,0 0 1,0 0-1,0 0 0,0 0 0,0 0 0,0-1 0,0 1 0,0 0 0,0 0 0,0-1 0,0 1 0,-1-1 0,1 1 0,1-1 0,5-4 17,-1 1 0,1-1 0,-1-1 0,10-10 0,-14 14-17,20-22 64,-1-1-1,23-36 0,-36 48-27,0 0 0,-1-1-1,0 0 1,-1 0 0,-1 0 0,-1-1 0,4-16 0,-7-1 37,-1 31-76,0 0 1,0 0 0,0 0-1,0 1 1,0-1 0,-1 0-1,1 0 1,0 0 0,-1 0 0,1 0-1,-1 0 1,1 0 0,-1 0-1,1 1 1,-1-1 0,1 0-1,-1 0 1,0 1 0,0-1 0,1 0-1,-1 1 1,0-1 0,0 1-1,0-1 1,0 1 0,-1-1-1,2 1-1,-1-1-1,1 1 1,-1 0-1,1 0 0,0 0 1,-1 0-1,1 0 1,-1 0-1,1 1 0,0-1 1,-1 0-1,1 0 1,0 0-1,-1 0 0,1 0 1,0 0-1,-1 1 0,1-1 1,0 0-1,-1 0 1,1 1-1,0-1 0,-1 0 1,1 0-1,0 1 1,0-1-1,-1 0 0,1 1 1,0-1-1,0 0 1,0 1-1,-1-1 0,1 0 1,0 1-1,0-1 1,0 1-1,0-1 0,0 0 1,0 1-1,0-1 1,0 1-1,0-1 0,0 0 1,0 1-1,0-1 0,0 0 1,0 1-1,6 19-66,-4-18 67,0 0 0,-1-1 1,1 1-1,0 0 0,0-1 0,0 0 0,0 1 0,0-1 1,0 0-1,0 0 0,1 0 0,-1 0 0,0 0 0,1-1 1,-1 1-1,4 0 0,-1-1 5,0 0-1,0 0 1,0 0 0,0-1-1,0 0 1,0 0 0,7-2-1,3-3 16,0 0-1,-1-1 0,0-1 0,14-10 1,-4 1 14,-1-1 1,-1-1-1,0-1 1,-2-1-1,0-1 0,-1-1 1,-2-1-1,0 0 1,-1-1-1,-2 0 1,18-44-1,-30 65-26,-1 0-1,0-1 1,0 1-1,0-1 1,-1 0-1,1 1 1,-1-7-1,0 11-5,0-1-1,0 1 1,0-1 0,0 1-1,0-1 1,0 1 0,0 0-1,-1-1 1,1 1 0,0-1-1,0 1 1,0 0 0,0-1-1,-1 1 1,1-1 0,0 1-1,0 0 1,-1-1-1,1 1 1,0 0 0,-1-1-1,1 1 1,0 0 0,-1 0-1,1-1 1,-1 1 0,1 0-1,0 0 1,-1 0 0,-1 0 0,1 0-1,0 0 1,0 1 0,-1-1 0,1 0 0,0 1 0,0 0 0,0-1 0,0 1 0,0 0 0,0-1 0,0 1 0,0 0 0,0 0 0,-2 2 0,-9 10-5,-1 1-1,2 0 1,0 1 0,1 1 0,1 0-1,0 0 1,1 0 0,1 1 0,0 0-1,1 1 1,1 0 0,1 0 0,1 0-1,0 0 1,0 28 0,3-40 9,1 0 1,-1 0-1,1 0 1,1 0-1,-1 0 1,1 0-1,0-1 1,0 1-1,1 0 1,3 5-1,-4-8-34,0 0 0,0 0 0,0-1 0,1 1 0,-1-1 0,1 0 0,-1 1-1,1-1 1,0 0 0,0 0 0,0-1 0,0 1 0,0-1 0,0 1 0,0-1 0,1 0 0,-1 0 0,7 0 0,-4 0-98,1 0 0,-1 0 0,1-1 0,-1 0 0,1 0 0,-1-1 0,0 0 0,12-3 0,-1-7-192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1.335"/>
    </inkml:context>
    <inkml:brush xml:id="br0">
      <inkml:brushProperty name="width" value="0.05" units="cm"/>
      <inkml:brushProperty name="height" value="0.05" units="cm"/>
    </inkml:brush>
  </inkml:definitions>
  <inkml:trace contextRef="#ctx0" brushRef="#br0">91 0 20252,'-27'34'2309,"16"-21"-1481,0 1 1,-10 17 0,18-25-728,0 0 1,1 0-1,-1 0 0,1 0 0,0 0 0,1 1 0,-1-1 1,1 1-1,0 8 0,1-13-87,0-1-1,0 1 1,0 0 0,0-1-1,0 1 1,0-1 0,0 1-1,1 0 1,-1-1 0,1 1-1,-1-1 1,1 1 0,0-1-1,-1 1 1,1-1 0,2 3-1,-2-3 3,0-1-1,0 1 1,0 0-1,-1-1 0,1 1 1,0-1-1,0 0 1,0 1-1,0-1 1,0 0-1,0 1 0,0-1 1,0 0-1,0 0 1,0 0-1,0 0 1,0 0-1,1 0 0,0-1 1,3 0 28,-2 0 1,1 0-1,0-1 0,0 0 1,0 0-1,-1 0 1,1 0-1,-1 0 0,1-1 1,-1 0-1,4-4 0,2-2 77,-1 0 0,-1-1-1,8-12 1,-13 19-196,0 0-1,-1 0 1,1 0 0,-1 0 0,0 0 0,0 0 0,0 0 0,0 0 0,-1-1-1,1 1 1,-1 0 0,0 0 0,0-1 0,0 1 0,0 0 0,-2-6 0,2 8 58,0 1 1,0-1 0,-1 1 0,1-1 0,0 1 0,-1-1-1,1 1 1,0-1 0,-1 1 0,1-1 0,-1 1-1,1-1 1,0 1 0,-1 0 0,1-1 0,-1 1 0,0 0-1,1 0 1,-1-1 0,1 1 0,-1 0 0,1 0 0,-1 0-1,0 0 1,1 0 0,-1-1 0,1 1 0,-1 0-1,0 0 1,1 1 0,-1-1 0,1 0 0,-1 0 0,1 0-1,-1 0 1,0 0 0,0 1 0,-13 6-422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2.289"/>
    </inkml:context>
    <inkml:brush xml:id="br0">
      <inkml:brushProperty name="width" value="0.05" units="cm"/>
      <inkml:brushProperty name="height" value="0.05" units="cm"/>
    </inkml:brush>
  </inkml:definitions>
  <inkml:trace contextRef="#ctx0" brushRef="#br0">36 61 18116,'-2'0'87,"1"0"1,0 0 0,0 0-1,0 1 1,0-1-1,0 0 1,0 1-1,-1-1 1,1 1-1,0-1 1,0 1-1,0-1 1,0 1-1,0 0 1,1-1 0,-1 1-1,0 0 1,0 0-1,0 0 1,1-1-1,-1 1 1,0 0-1,1 0 1,-1 0-1,1 0 1,-1 0 0,1 1-1,-1-1 1,1 0-1,0 0 1,0 0-1,-1 0 1,1 2-1,-6 43 998,4-8-849,1 0 0,2 1 1,2-1-1,2 1 0,12 51 0,-17-89-221,0-1-1,1 1 1,-1 0-1,0 0 1,0 0-1,1 0 1,-1-1-1,0 1 1,1 0-1,-1 0 1,1-1-1,-1 1 0,1 0 1,-1-1-1,1 1 1,0 0-1,-1-1 1,1 1-1,0-1 1,-1 1-1,1-1 1,0 1-1,1-1 1,-1 0 4,0 0 0,0 0 0,0 0 1,0 0-1,0 0 0,0-1 1,0 1-1,0 0 0,0-1 0,-1 1 1,1-1-1,0 1 0,0-1 1,0 1-1,-1-1 0,1 1 0,1-2 1,4-6 101,0 1-1,0 0 1,7-14 0,-10 17-94,55-97 608,27-41 98,-71 121-609,0 2 0,2 0 0,0 1 0,30-26 0,-44 43-115,-1 0 1,0-1-1,0 1 1,1 0-1,-1 0 0,1 1 1,-1-1-1,1 0 0,-1 0 1,1 1-1,-1-1 0,1 1 1,0-1-1,-1 1 0,1 0 1,0 0-1,-1 0 1,1-1-1,0 2 0,-1-1 1,1 0-1,3 1 0,-3 0-4,-1 0-1,1 0 0,0 0 1,0 1-1,-1-1 1,1 0-1,0 1 0,-1 0 1,0-1-1,1 1 0,-1 0 1,0 0-1,0 0 1,0-1-1,1 4 0,3 6-4,-1 1 0,-1 1 0,0-1-1,2 20 1,13 155-1123,-18-186 1079,0-1 0,0 1-1,0-1 1,0 1 0,0 0 0,0-1-1,0 1 1,0-1 0,0 1 0,0-1-1,0 1 1,0-1 0,1 1 0,-1-1-1,0 1 1,0-1 0,1 1 0,-1-1-1,0 1 1,1-1 0,-1 0 0,1 1-1,-1-1 1,0 1 0,1-1 0,-1 0-1,1 0 1,-1 1 0,1-1 0,-1 0 0,1 0-1,-1 1 1,1-1 0,-1 0 0,1 0-1,-1 0 1,1 0 0,0 0 0,10-1-478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3.259"/>
    </inkml:context>
    <inkml:brush xml:id="br0">
      <inkml:brushProperty name="width" value="0.05" units="cm"/>
      <inkml:brushProperty name="height" value="0.05" units="cm"/>
    </inkml:brush>
  </inkml:definitions>
  <inkml:trace contextRef="#ctx0" brushRef="#br0">140 583 16019,'1'-4'407,"0"0"0,0-1-1,0 1 1,-1-1-1,1 1 1,-1-1 0,0 1-1,-1-1 1,0-5-1,1 9-287,-1 0 0,1 0 0,0-1 0,-1 1 1,1 0-1,-1 0 0,1 0 0,-1 0 0,1 0 0,-1 0 0,0 0 0,0 0 0,1 0 0,-1 0 0,0 0 0,0 0 0,0 0 0,0 1 0,0-1 0,0 0 0,0 1 0,0-1 0,0 0 1,-1 1-1,1 0 0,0-1 0,0 1 0,0 0 0,-1 0 0,1-1 0,0 1 0,0 0 0,-1 0 0,1 0 0,0 0 0,0 1 0,-2-1 0,0 1-28,0 0 0,0 1-1,1-1 1,-1 1 0,0-1-1,1 1 1,0 0 0,-1 0-1,1 0 1,0 0 0,0 0-1,0 0 1,0 1 0,0-1-1,1 1 1,-4 4-1,-20 51 163,22-52-210,-5 14-39,1 1 0,1-1 0,1 1 0,1 1 0,1-1 1,1 1-1,0-1 0,3 34 0,-1-53-7,0 0 0,1 0 0,-1 1 1,0-1-1,1 0 0,-1 0 0,1 0 0,0 0 0,0 0 0,0-1 0,0 1 1,0 0-1,0 0 0,0-1 0,1 1 0,1 1 0,-2-2 2,-1-1 1,1 1-1,0-1 0,0 1 0,0-1 0,0 0 1,0 0-1,0 1 0,0-1 0,0 0 0,0 0 1,0 0-1,0 0 0,0 0 0,0 0 0,0-1 1,0 1-1,0 0 0,0 0 0,0-1 0,0 1 1,0-1-1,1 0 0,4-2 0,-1-1 0,0 0 0,0 0 0,0 0 0,0-1 0,-1 1 0,0-1 0,6-7 0,5-12 32,-1 0 0,-1-1 0,-1 0 1,-1-1-1,-1 0 0,-1-1 1,-2 0-1,-1 0 0,-1-1 0,2-30 1,-8 53 13,-2 11-54,-3 15-53,0 15-261,3 0-1,1 1 1,1-1-1,8 62 1,-7-94 186,1 1 1,0-1 0,0 1-1,0-1 1,1 1-1,0-1 1,0 0 0,0 0-1,0 0 1,4 5-1,-5-8 82,-1 0 0,1-1-1,0 1 1,0 0 0,0-1-1,0 1 1,-1-1 0,1 1-1,0-1 1,0 1 0,0-1-1,0 0 1,0 1-1,0-1 1,0 0 0,1 0-1,-1 0 1,2 0 0,-1 0-30,0-1 1,0 1-1,0-1 0,0 0 1,0 1-1,0-1 1,0 0-1,0 0 1,0-1-1,0 1 0,0 0 1,2-3-1,16-14-560,-1-2 0,-1 0 0,0-2 0,-2 1 0,23-40-1,57-130-1021,-84 163 1451,-2 9 125,-6 13 154,0-2 1,-1 1-1,0 0 0,0-1 1,0 0-1,-1 1 1,0-1-1,1-14 1,-3 22-52,0 0-1,0 0 1,0 0 0,0 0 0,-1 0 0,1 0-1,0 0 1,0 0 0,0 0 0,0 0 0,0 0-1,0 0 1,0 1 0,0-1 0,0 0 0,0 0-1,-1 0 1,1 0 0,0 0 0,0 0 0,0 0 0,0 0-1,0 0 1,0 0 0,0 0 0,0 0 0,-1 0-1,1 0 1,0 0 0,0-1 0,0 1 0,0 0-1,0 0 1,0 0 0,0 0 0,0 0 0,0 0-1,-1 0 1,1 0 0,0 0 0,0 0 0,0 0-1,0 0 1,0 0 0,0 0 0,0-1 0,0 1-1,0 0 1,0 0 0,0 0 0,0 0 0,0 0 0,0 0-1,0 0 1,0 0 0,0-1 0,0 1 0,0 0-1,-6 11 389,-52 155 2275,50-138-2281,2 0 0,0 0-1,2 1 1,0 33 0,4-57-317,0 0 0,0-1 1,1 1-1,0-1 1,-1 1-1,4 8 0,-3-12-47,-1 1 0,1-1 0,0 0-1,-1 0 1,1 0 0,0 1 0,0-1-1,0 0 1,0 0 0,0 0 0,0-1-1,0 1 1,0 0 0,0 0 0,0 0-1,1-1 1,-1 1 0,0-1 0,1 1-1,-1-1 1,0 1 0,1-1 0,-1 0-1,0 0 1,1 0 0,-1 1-1,0-1 1,3-1 0,0 1 8,-1-1 1,1 0-1,-1 0 1,1 0-1,-1 0 1,1-1-1,-1 1 1,1-1-1,-1 0 1,0 0-1,0 0 1,0 0-1,4-5 1,5-5 102,18-25-1,-19 23-52,22-29 214,-2-1 0,-2-1 0,26-57 0,-39 67-140,-1-1-1,-2 0 1,-1-1 0,-2 0-1,6-44 1,-15 73-143,0 0 0,-1 0-1,0 0 1,0 1 0,-1-1 0,0 0 0,0 0-1,-1 1 1,0-1 0,-1 1 0,1-1-1,-1 1 1,-1 0 0,-4-8 0,6 12-23,0 0 0,0 0 0,-1 1 0,0-1 0,1 0 0,-1 1 0,0-1 0,0 1 0,0 0 1,-1 0-1,1 0 0,0 1 0,-1-1 0,0 1 0,1 0 0,-1 0 0,0 0 0,1 0 0,-1 1 0,0-1 0,0 1 0,1 0 0,-1 0 1,0 0-1,0 1 0,1-1 0,-1 1 0,0 0 0,0 0 0,-4 2 0,-6 2-29,0 1 0,1 0 0,0 1 0,0 1 0,0 0 0,-12 9 0,21-13 21,-1 0 0,1 0 0,0 0 0,0 0 0,0 1 0,0-1 0,1 1 0,-1 0 0,1 0 0,1 0 0,-1 0 0,1 1 0,0-1 0,0 1 0,0 0 0,1-1 0,0 1 0,-1 8 0,3-12 8,-1 0-1,0 1 1,1-1-1,-1 0 1,1 0-1,0 0 0,0 1 1,-1-1-1,2 0 1,-1 0-1,0 0 1,0-1-1,1 1 1,-1 0-1,1 0 1,-1-1-1,1 1 0,0 0 1,-1-1-1,1 0 1,0 1-1,0-1 1,0 0-1,0 0 1,0 0-1,0-1 1,1 1-1,-1 0 0,3 0 1,8 2-9,0-1 0,1 0-1,22 1 1,-29-3 8,27 1-23,-13-1 16,-1 1 0,0 1 0,1 1 0,27 7 0,-43-8 8,0-1 1,1 2 0,-1-1 0,0 0 0,0 1 0,0 0 0,-1 0 0,1 1 0,-1-1 0,0 1 0,0 0 0,0 0 0,0 1 0,-1-1 0,1 1 0,-1-1 0,0 1 0,-1 0 0,1 0 0,2 10 0,-1-4-10,-2 0 0,0 0 0,0 0 0,-1 0 1,0 1-1,-1-1 0,-1 13 0,-2 3-242,-2-1-1,-7 27 0,-5 9-251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4.171"/>
    </inkml:context>
    <inkml:brush xml:id="br0">
      <inkml:brushProperty name="width" value="0.05" units="cm"/>
      <inkml:brushProperty name="height" value="0.05" units="cm"/>
    </inkml:brush>
  </inkml:definitions>
  <inkml:trace contextRef="#ctx0" brushRef="#br0">1 156 19436,'5'12'518,"0"0"0,0 0-1,-2 1 1,5 25 0,1-1 202,-8-31-627,63 224 1432,-50-200-1423,-5-19 53,-8-11-144,-1 0 0,0 0 0,1 0 0,-1 0-1,1 0 1,-1 0 0,0-1 0,1 1 0,-1 0 0,0 0 0,1 0 0,-1 0 0,0 0-1,1-1 1,-1 1 0,0 0 0,0 0 0,1 0 0,-1-1 0,0 1 0,0 0 0,1 0-1,-1-1 1,0 1 0,0 0 0,1-1 0,-1 1 0,0 0 0,0-1 0,0 1 0,0 0-1,0-1 1,0 1 0,0 0 0,0-1 0,2-5 71,-1 1 0,1-1 0,-2 1 0,1-1 0,-1 0 0,1 0 0,-2-7 0,-6-45 382,4 44-330,-24-114 600,26 114-713,1 14-22,0-1 1,0 1-1,1 0 1,-1 0 0,0 0-1,0 0 1,0-1 0,0 1-1,0 0 1,1 0-1,-1 0 1,0 0 0,0 0-1,0 0 1,0 0 0,1 0-1,-1-1 1,0 1-1,0 0 1,0 0 0,1 0-1,-1 0 1,0 0 0,0 0-1,0 0 1,1 0 0,-1 0-1,0 0 1,0 0-1,0 0 1,0 0 0,1 1-1,-1-1 1,0 0 0,0 0-1,24 16-83,-9-5 23,-10-8 50,0-1 1,1 1 0,-1-1-1,0 0 1,1 0 0,0 0-1,-1-1 1,1 1-1,0-2 1,0 1 0,0-1-1,0 0 1,5 0 0,-3-1 8,0-1 0,-1 0 1,1 0-1,-1 0 1,1-1-1,-1 0 0,0-1 1,-1 1-1,11-8 0,-5 2 20,0 0 0,-1-1 0,0 0-1,0 0 1,-1-1 0,-1-1 0,0 0 0,-1 0-1,0-1 1,0 0 0,-1 0 0,-1-1 0,-1 1-1,0-1 1,0-1 0,-2 1 0,3-16-1,-6 27-7,1 0 0,-1 0 0,-1-1-1,1 1 1,0 0 0,-1 0 0,1 0-1,-1 0 1,0 0 0,0 0 0,0 0-1,0 0 1,-3-3 0,3 5-6,0 0 1,1 0-1,-1 0 0,0 0 0,0 0 1,0 0-1,-1 0 0,1 1 1,0-1-1,0 0 0,0 1 0,0-1 1,-1 1-1,1-1 0,0 1 1,-1-1-1,1 1 0,0 0 0,-1 0 1,1 0-1,-1-1 0,1 1 1,0 1-1,-1-1 0,1 0 0,0 0 1,-1 0-1,1 1 0,0-1 1,-3 2-1,-1 0-1,1 1 0,-1 0-1,1 0 1,0 0 0,0 0 0,0 1 0,0-1 0,0 1 0,1 0 0,0 1-1,0-1 1,0 0 0,-3 7 0,-6 11-5,-12 33-1,23-51 4,-6 14-1,1 0 0,1 0 0,1 0 0,-3 25 0,6-36-7,0 0 1,1 0 0,0 0 0,0 0 0,1 0-1,0 0 1,0 0 0,0 0 0,1-1-1,0 1 1,0 0 0,1-1 0,0 1 0,6 9-1,-7-14-22,1 1 0,-1 0-1,1 0 1,0-1-1,0 1 1,0-1-1,0 0 1,0 0 0,1 0-1,-1 0 1,0-1-1,1 1 1,5 0-1,-2 0-155,0-1-1,0 0 1,1 0-1,-1-1 1,1 0-1,10-1 1,0-1-269,-1-2 1,1 0-1,-1-1 1,31-13-1,-4-4-183,-3-6-183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4.626"/>
    </inkml:context>
    <inkml:brush xml:id="br0">
      <inkml:brushProperty name="width" value="0.05" units="cm"/>
      <inkml:brushProperty name="height" value="0.05" units="cm"/>
    </inkml:brush>
  </inkml:definitions>
  <inkml:trace contextRef="#ctx0" brushRef="#br0">151 367 13587,'-2'-1'135,"0"1"1,0-1-1,0 0 0,0 1 1,0 0-1,0-1 1,0 1-1,0 0 0,0 0 1,0 0-1,0 0 1,0 1-1,0-1 0,0 0 1,0 1-1,0-1 0,-1 2 1,-2 0 88,1 0-1,0 0 1,0 1 0,0 0-1,1-1 1,-1 1 0,-3 5-1,-1 0 271,0 2 0,1-1 0,0 1 0,1 0 0,-7 13-1,8-10-265,0 0 0,1 0 0,0 0 0,1 1-1,-3 24 1,5-33-196,0 0 1,1 1-1,0-1 0,0 1 0,0-1 0,1 1 0,0-1 1,0 0-1,0 1 0,1-1 0,0 0 0,0 0 0,0 0 1,0 0-1,1 0 0,0-1 0,5 7 0,-7-10-19,0 1 1,1-1-1,0 0 0,-1 0 0,1 0 0,0 0 0,-1 0 0,1 0 1,0 0-1,0-1 0,0 1 0,0-1 0,0 1 0,0-1 1,0 0-1,0 0 0,2 0 0,0 0 9,0-1 0,1 1 0,-1-1-1,0 0 1,1-1 0,-1 1 0,5-3 0,3-2 23,-1-1 0,0 0 0,-1 0-1,13-12 1,-5 2 49,-1-1 0,0-1 0,-2-1-1,0 0 1,19-37 0,-15 21 109,-2-1 0,21-67 1,-33 87-165,0 1 1,-2-1-1,0 0 1,-1 0-1,0 0 1,-1 0-1,-2-1 1,1 1-1,-2 0 1,-4-22-1,4 33-37,1 1-1,-1-1 0,0 0 1,-1 1-1,1-1 0,-1 1 1,0 0-1,-7-9 1,8 12-8,0 0 0,0-1 1,-1 1-1,1 0 0,-1 0 1,1 1-1,-1-1 1,0 0-1,0 1 0,0 0 1,0-1-1,0 1 0,0 0 1,0 1-1,0-1 1,0 1-1,0-1 0,-4 1 1,0 0-18,0 1 1,0 0 0,0 1 0,1-1 0,-1 1-1,0 0 1,1 1 0,0 0 0,-1 0 0,1 0-1,0 1 1,1 0 0,-1 0 0,1 0-1,-1 1 1,1 0 0,-8 9 0,-1 3-21,1 1-1,1 0 1,0 1 0,-12 27 0,16-29 19,1 0 0,-9 32 0,14-44 20,1-1-1,0 1 1,1 0 0,-1-1 0,1 1 0,0 0 0,0-1-1,0 1 1,0 0 0,1-1 0,0 1 0,0-1 0,0 1-1,1-1 1,-1 1 0,4 5 0,-4-9 3,0 1 1,1-1 0,-1 1-1,1-1 1,-1 1-1,1-1 1,0 0-1,-1 0 1,1 0 0,0 0-1,0 0 1,0 0-1,0 0 1,0-1-1,0 1 1,0-1 0,0 1-1,0-1 1,2 0-1,42-2-11,-37 1 10,52-8-18,-28 4-171,0 1 1,56 0-1,-80 5 10,0-1 0,-1 1 1,1 0-1,-1 1 0,1 0 1,-1 1-1,0 0 0,1 0 1,-2 0-1,1 1 0,0 0 1,-1 1-1,1 0 0,-1 0 0,7 7 1,-10-8-58,0 1 0,-1 0 0,0-1 0,5 9 0,-5-7-454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5.315"/>
    </inkml:context>
    <inkml:brush xml:id="br0">
      <inkml:brushProperty name="width" value="0.05" units="cm"/>
      <inkml:brushProperty name="height" value="0.05" units="cm"/>
    </inkml:brush>
  </inkml:definitions>
  <inkml:trace contextRef="#ctx0" brushRef="#br0">108 6 10922,'4'-5'6208,"1"20"-3818,2 26-1299,23 174 588,-19-159-657,32 99 1,-41-147-913,-1-4-59,0 0 0,1 0 0,-1 0 0,1 0 0,0 0 0,0-1 0,0 1 0,0 0 0,1-1 0,-1 0 0,1 1 0,5 4 0,-8-8-50,1 0 0,-1 0 0,0 0 0,0 0 0,0 0 0,0 0 0,0 1 0,0-1 0,0 0-1,0 0 1,0 0 0,0 0 0,0 0 0,1 0 0,-1 0 0,0 0 0,0 0 0,0 0 0,0 0 0,0 0 0,0 0 0,0 0 0,0 0 0,1 0 0,-1 0 0,0 0 0,0 0-1,0 0 1,0 0 0,0 0 0,0 0 0,0 0 0,0 0 0,0-1 0,0 1 0,1 0 0,-1 0 0,0 0 0,0 0 0,0 0 0,0 0 0,0 0 0,0 0 0,0 0 0,0 0 0,0 0-1,0 0 1,0-1 0,0 1 0,0 0 0,0 0 0,0 0 0,0 0 0,-1-8-8,-6-8-52,-5-5-55,-1 2 0,-1 0 0,-25-28-1,-57-46-296,51 51 274,43 40 138,1 1 0,-1-1-1,0 0 1,1 1 0,-1-1 0,1 0 0,0 0 0,0 0-1,0 0 1,-2-5 0,3 6 2,0 1-1,0-1 1,0 0-1,0 0 1,0 1-1,0-1 0,1 0 1,-1 1-1,0-1 1,1 0-1,-1 0 1,0 1-1,1-1 1,-1 1-1,0-1 1,1 0-1,-1 1 1,1-1-1,-1 1 1,1-1-1,0 1 1,-1-1-1,1 1 1,-1-1-1,1 1 1,0 0-1,0-1 1,-1 1-1,1 0 0,0 0 1,-1 0-1,1-1 1,0 1-1,1 0 1,184-43-809,-144 31 336,-14 6-19,0-2 1,-1-1 0,0-1-1,0-1 1,46-29 0,-60 32 306,-5 3 181,-1 1 1,0-2-1,0 1 0,0-1 1,0 0-1,-1-1 1,6-7-1,-11 14 24,-1-1 1,1 1-1,-1-1 1,0 1-1,1-1 0,-1 1 1,0-1-1,1 1 1,-1-1-1,0 0 0,0 1 1,0-1-1,0 1 1,1-1-1,-1 0 1,0 1-1,0-1 0,0 1 1,0-1-1,0 0 1,0 1-1,-1-1 0,1 1 1,0-1-1,0 0 1,0 1-1,0-1 1,-1 1-1,1-1 0,0 1 1,-1-1-1,1 1 1,0-1-1,-1 1 0,1-1 1,-1 1-1,1-1 1,-1 1-1,1 0 1,-1-1-1,1 1 0,-1 0 1,1-1-1,-1 1 1,1 0-1,-1 0 0,1-1 1,-1 1-1,0 0 1,1 0-1,-1 0 0,1 0 1,-1 0-1,0 0 1,1 0-1,-1 0 1,1 0-1,-1 0 0,0 0 1,0 1-1,-8 5 239,0 0-1,0 1 1,1 0-1,0 0 0,0 1 1,-11 15-1,2-4 60,9-11-168,0 1 0,1 0 0,0 1-1,0 0 1,1 0 0,0 0 0,1 1 0,-6 16-1,11-26-138,0 0 0,0 0 0,-1 0 0,1 1 0,0-1 0,0 0 0,1 0 0,-1 0 0,0 0 0,0 0 0,0 0 0,1 1 0,-1-1-1,1 0 1,-1 0 0,1 0 0,-1 0 0,1 0 0,-1 0 0,1 0 0,0-1 0,0 1 0,-1 0 0,1 0 0,0 0 0,0-1 0,0 1 0,0 0 0,0-1 0,0 1-1,0-1 1,0 1 0,0-1 0,0 0 0,0 1 0,0-1 0,0 0 0,1 0 0,0 0 0,7 2-12,0-1-1,1 0 1,15-1 0,-18 0 5,44-1-32,-19 0-57,0 1 0,40 6-1,-67-5 62,0 0 0,0 0 0,0 0 0,0 1 0,0 0 0,0 0 0,0 0 0,6 5 0,-9-6 20,-1 0 0,1 0 0,-1 1-1,1-1 1,-1 1 0,0-1 0,0 1 0,0-1 0,0 1 0,0 0-1,0-1 1,0 1 0,0 0 0,-1 0 0,1 0 0,-1-1 0,1 1 0,-1 0-1,0 0 1,1 0 0,-1 0 0,0 0 0,0 0 0,-1 0 0,1 0-1,-1 2 1,-1 3 3,0-1 0,0 0 1,-1 0-1,0 0 0,0 0 0,-1 0 0,0-1 0,0 1 0,0-1 0,0 0 0,-1 0 0,0-1 0,0 1 1,0-1-1,0 0 0,-8 4 0,5-3-59,-1-1-1,0 1 1,0-2 0,0 1-1,0-1 1,0 0 0,-1-1-1,1 0 1,-1-1 0,-15 1 0,-19-4-137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8.093"/>
    </inkml:context>
    <inkml:brush xml:id="br0">
      <inkml:brushProperty name="width" value="0.05" units="cm"/>
      <inkml:brushProperty name="height" value="0.05" units="cm"/>
    </inkml:brush>
  </inkml:definitions>
  <inkml:trace contextRef="#ctx0" brushRef="#br0">157 471 15811,'-1'-1'117,"-1"0"-1,1 0 0,0 0 1,-1 1-1,1-1 0,0 0 1,-1 1-1,1 0 0,-1-1 1,1 1-1,-1 0 0,1-1 1,-1 1-1,1 0 0,-1 0 0,0 0 1,1 1-1,-1-1 0,1 0 1,-1 0-1,-1 1 0,0 1 41,0-1 0,0 1 0,0 0-1,0 0 1,0 0 0,0 0 0,1 0 0,-1 1-1,-2 2 1,-2 5 174,0-1-1,0 1 0,1 0 1,-9 19-1,5-4 5,1 1 1,0-1-1,-5 38 0,11-48-236,1-1 0,0 1 0,2 0 0,-1 0 1,2-1-1,0 1 0,6 28 0,-6-40-72,0 1 1,1-1 0,-1 1-1,1-1 1,0 1 0,0-1-1,4 6 1,-5-8-16,-1 0 0,1 0 0,0-1 0,0 1 0,0 0 0,0 0 0,0-1 0,0 1 0,0-1 0,0 1 0,0-1 0,0 1 0,0-1 0,0 1 0,0-1 0,0 0 0,0 0 0,1 0 0,-1 1 0,0-1 0,0 0 0,0-1 0,0 1 0,0 0 0,1 0 0,-1 0 0,0-1 0,0 1 0,0 0 0,2-2 0,3-1 48,-1-1-1,0 0 0,1 0 1,-2-1-1,1 0 0,0 0 1,-1 0-1,0 0 0,0-1 1,4-7-1,3-7 237,15-37-1,-16 31-21,-2 0 0,7-33-1,-12 46-167,-1-1 0,-1 0 0,0 0 0,0 0-1,-2 0 1,-2-17 0,3 30-98,0 0-1,0 0 1,0 0-1,0 0 0,0 1 1,-1-1-1,1 0 1,0 0-1,-1 0 1,1 0-1,-1 0 1,1 1-1,-1-1 1,1 0-1,-1 0 1,0 1-1,0-2 1,0 2-8,1 0 1,-1 0 0,1 0 0,-1-1 0,1 1 0,0 0-1,-1 0 1,1 0 0,-1 1 0,1-1 0,-1 0 0,1 0-1,0 0 1,-1 0 0,1 0 0,-1 0 0,1 1 0,0-1-1,-1 0 1,1 0 0,0 1 0,-1-1 0,1 0 0,0 0-1,-1 1 1,-2 3-29,0-1-1,1 0 0,0 1 1,0-1-1,0 1 1,-3 6-1,0 3-275,1 0 0,0 0 0,1 1 0,1-1 0,0 1 0,1-1 0,1 27 0,0-39 222,0 0 0,0 1 0,0-1 0,0 0 0,0 0 0,1 1 0,-1-1 0,0 0 0,1 0 0,-1 0 0,1 1 0,-1-1 0,1 0 0,0 0 0,-1 0 0,3 2 0,-3-3 15,1 0 0,0 0-1,-1 1 1,1-1 0,-1 0 0,1 0-1,-1 0 1,1 0 0,0 0-1,-1 0 1,1 0 0,-1 0-1,1 0 1,0 0 0,-1 0-1,1 0 1,-1 0 0,1 0-1,0-1 1,-1 1 0,1 0-1,-1 0 1,1-1 0,0 1-1,4-4-250,-1 1 0,0-1-1,1 0 1,-1 0-1,-1 0 1,5-6-1,21-30-1299,-2-2-1,-2 0 0,22-51 1,43-142 1026,-62 135 1746,-25 87-464,-1-1 1,0 0 0,-1 0 0,-2-27-1,2 40-660,-1 1-1,0 0 0,0-1 0,0 1 1,0 0-1,0-1 0,0 1 0,0 0 1,0-1-1,0 1 0,0 0 0,0-1 1,-1 1-1,1 0 0,0-1 0,0 1 1,0 0-1,0 0 0,0-1 1,-1 1-1,1 0 0,0 0 0,0-1 1,0 1-1,-1 0 0,1 0 0,0-1 1,0 1-1,-1 0 0,1 0 0,0 0 1,-1 0-1,1-1 0,0 1 0,-1 0 1,1 0-1,0 0 0,0 0 1,-1 0-1,1 0 0,-1 0 0,-10 9 591,2 5-313,1 1 0,0-1 0,1 2 1,-6 18-1,-19 72 733,-4 48 316,33-131-1077,0 0 0,1-1 0,2 1 0,0 0 0,4 23 0,-3-40-202,0 0-1,0-1 1,1 1-1,0 0 1,0-1-1,0 0 1,1 1-1,-1-1 1,5 6-1,-6-10-57,0 0-1,0 0 1,0 0-1,0 0 1,0 0 0,0 0-1,0 0 1,1-1-1,-1 1 1,0 0-1,0-1 1,0 1 0,1-1-1,-1 1 1,0-1-1,1 0 1,2 1-1,-2-1-4,0-1-1,-1 1 0,1 0 1,0-1-1,0 0 0,0 1 1,0-1-1,-1 0 0,1 0 1,0 0-1,-1 0 0,1 0 1,-1 0-1,1 0 0,-1-1 0,3-1 1,6-9 67,0 0 0,-1-1 0,-1 0 0,8-15 0,-9 15-52,0 1 0,1 0 0,0 0 0,1 1 1,10-11-1,-17 20-37,-1 1 0,1 0 0,-1-1 0,1 1 0,0 0 1,0 0-1,0 0 0,-1 0 0,1 0 0,0 1 0,0-1 0,0 0 0,0 1 0,0-1 1,1 1-1,-1 0 0,0 0 0,0 0 0,0 0 0,4 1 0,-3-1-11,-1 1 1,1 0-1,0 1 0,-1-1 1,1 0-1,-1 1 0,1-1 1,-1 1-1,0 0 0,0 0 1,0 0-1,0 0 0,3 4 1,-2-3 23,0 1-1,-1 0 1,0 0 0,1 0 0,-1 0-1,-1 0 1,1 0 0,-1 0 0,1 1-1,-1-1 1,0 1 0,-1-1 0,1 1-1,-1-1 1,0 1 0,0-1 0,0 1-1,-1-1 1,-1 6 0,-1-4 77,0 1 0,0-1 1,-1 0-1,0 0 0,0-1 1,0 1-1,-1-1 0,0 0 0,0 0 1,0 0-1,-1-1 0,1 1 1,-12 5-1,-6 2 194,0-1 1,-36 11-1,36-14-154,14-5-246,0 0-1,0 0 1,0-1-1,0 0 1,-1 0-1,1-1 1,0-1-1,-16 0 1,51-20-1049,-3 3 728,12-3-154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8.674"/>
    </inkml:context>
    <inkml:brush xml:id="br0">
      <inkml:brushProperty name="width" value="0.05" units="cm"/>
      <inkml:brushProperty name="height" value="0.05" units="cm"/>
    </inkml:brush>
  </inkml:definitions>
  <inkml:trace contextRef="#ctx0" brushRef="#br0">90 177 16059,'-1'0'357,"0"0"0,0 1 0,0-1 0,-1 1 0,1-1 0,0 1 0,0 0 0,0-1 0,0 1 0,0 0-1,0 0 1,0 0 0,0 0 0,0 0 0,1 0 0,-1 0 0,-1 2 0,-4 9 1665,6-11-1994,0-1 0,0 0 1,1 0-1,-1 1 0,0-1 0,0 0 1,0 0-1,0 1 0,0-1 0,1 0 1,-1 0-1,0 1 0,0-1 0,0 0 1,1 0-1,-1 0 0,0 1 0,0-1 1,0 0-1,1 0 0,-1 0 0,0 0 1,1 0-1,-1 1 0,0-1 0,0 0 1,1 0-1,-1 0 0,0 0 0,1 0 1,-1 0-1,0 0 0,0 0 0,1 0 1,-1 0-1,0 0 0,1 0 0,-1 0 1,0 0-1,1-1 0,2 0 30,-1 1 0,1-1 0,0-1 0,-1 1-1,1 0 1,-1-1 0,1 1 0,-1-1 0,1 0 0,-1 0 0,0 0-1,0 0 1,0 0 0,2-3 0,24-36 492,-25 35-452,0 0 0,-1 0 0,0-1 1,0 1-1,1-9 0,-2 13-74,-1 0-1,0 1 1,0-1 0,0 0-1,0 1 1,0-1 0,0 0 0,0 1-1,-1-1 1,1 0 0,-2-2-1,2 3-12,-1 1 0,1-1 0,-1 0 0,1 1 0,-1-1 0,1 1 0,-1-1 0,1 1 0,-1-1-1,0 1 1,1 0 0,-1-1 0,0 1 0,1 0 0,-1-1 0,0 1 0,1 0 0,-1 0 0,0 0 0,0-1 0,1 1-1,-1 0 1,0 0 0,0 0 0,1 0 0,-3 1 0,0 0-4,0-1-1,-1 1 1,1 1-1,0-1 1,0 1-1,-1-1 0,1 1 1,0 0-1,1 0 1,-1 0-1,0 0 1,1 1-1,-1-1 1,-3 6-1,-3 2-21,1 1-1,-10 18 1,8-11-16,1 0 1,-13 37 0,20-48 19,0 1 1,0 0 0,0 0-1,1 0 1,0 0-1,0 0 1,1 0 0,0 0-1,1 0 1,1 9-1,-2-16 10,0 0-1,1-1 0,-1 1 0,0 0 0,1 0 0,-1 0 1,0-1-1,1 1 0,-1 0 0,1 0 0,-1-1 0,1 1 1,-1 0-1,1-1 0,0 1 0,-1 0 0,1-1 0,0 1 1,0-1-1,-1 0 0,1 1 0,0-1 0,0 1 0,1-1 1,0 1-2,0-1 1,-1 0-1,1 0 1,0 0 0,0 0-1,0 0 1,0-1 0,0 1-1,0-1 1,-1 1 0,3-2-1,4-1-8,0-1-1,0 0 1,14-10-1,56-48-38,-54 41 7,1 1 0,1 1-1,1 1 1,34-17 0,-59 34 32,0 0 1,0 0 0,-1 0 0,1 1 0,0-1 0,0 0 0,0 1 0,0-1 0,0 1 0,0 0-1,0 0 1,-1 0 0,1 0 0,0 0 0,0 0 0,0 0 0,0 0 0,0 1 0,0-1-1,0 1 1,0 0 0,0-1 0,2 3 0,-3-1-6,1 0 0,0 0 0,-1 0 0,0 0 0,1 0-1,-1 1 1,0-1 0,0 0 0,0 1 0,0-1 0,-1 1 0,1-1 0,-1 1 0,1-1 0,-1 1 0,0 3-1,0-1 13,0 0-1,1-1 1,0 1-1,0-1 1,0 1-1,0-1 1,4 8-1,-5-11 11,1 0 1,0 0-1,-1 0 0,1-1 0,-1 1 1,1 0-1,0 0 0,0-1 1,-1 1-1,1-1 0,0 1 0,0-1 1,0 1-1,0-1 0,-1 1 1,1-1-1,2 1 0,-1-1 5,-1 0 0,1 0 0,0 0-1,-1 0 1,1 0 0,-1-1 0,1 1 0,-1-1-1,1 1 1,-1-1 0,1 1 0,-1-1 0,1 0-1,2-1 1,13-11 77,0-1-1,-1-1 1,0 0-1,-1-1 1,-1-1 0,22-33-1,21-24 48,-34 54-202,-23 19 64,1 1 0,-1 0 0,1 0 0,-1 0 0,0-1 0,1 1 1,-1 0-1,1 0 0,-1 0 0,0 0 0,1 0 0,-1 0 0,1 0 0,-1 0 0,0 0 0,1 0 0,-1 0 0,1 0 0,-1 0 0,1 0 0,-1 0 0,0 0 0,1 1 0,0-1 0,-1 1 0,1-1-1,-1 1 0,1 0 1,-1 0-1,1-1 0,-1 1 0,0 0 1,1 0-1,-1 0 0,0 0 0,0-1 1,0 1-1,1 0 0,-1 0 1,0 0-1,0 0 0,0 1 0,-1 16-255,0 0 0,-1 0 0,-7 28-1,-2 13-574,9-44 516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4.420"/>
    </inkml:context>
    <inkml:brush xml:id="br0">
      <inkml:brushProperty name="width" value="0.05" units="cm"/>
      <inkml:brushProperty name="height" value="0.05" units="cm"/>
    </inkml:brush>
  </inkml:definitions>
  <inkml:trace contextRef="#ctx0" brushRef="#br0">81 267 18164,'-2'1'184,"1"-1"1,-1 1 0,1 0-1,0 0 1,-1 0-1,1 0 1,0 0 0,0 0-1,0 0 1,0 0-1,-2 1 1,-5 9 269,0-1 0,1 1 0,0 0 0,0 1-1,1-1 1,1 1 0,0 1 0,-5 18 0,10-30-428,0-1 0,0 0-1,-1 1 1,1-1 0,0 1 0,0-1 0,0 1 0,0-1 0,0 1-1,0-1 1,0 0 0,0 1 0,0-1 0,0 1 0,0-1 0,1 1-1,-1-1 1,0 0 0,0 1 0,0-1 0,0 1 0,1-1-1,-1 0 1,0 1 0,0-1 0,1 1 0,-1-1 0,0 0 0,1 0-1,-1 1 1,0-1 0,1 0 0,-1 0 0,1 1 0,-1-1 0,0 0-1,1 0 1,-1 0 0,1 1 0,-1-1 0,0 0 0,1 0-1,-1 0 1,1 0 0,-1 0 0,1 0 0,-1 0 0,1 0 0,-1 0-1,0 0 1,1 0 0,-1-1 0,1 1 0,-1 0 0,1 0 0,-1 0-1,0 0 1,1-1 0,28-13 465,-27 13-455,30-19 147,-2-2 0,-1-2 1,43-43-1,-42 38-145,150-151 134,-177 177-155,0 0 0,0 1-1,-1-1 1,1 0 0,-1 0-1,0 0 1,0-1 0,0 1-1,0 0 1,0-1 0,-1 1-1,1-1 1,0-7 0,-3 6 11,1 6-31,0-1 1,0 0 0,0 0-1,0 0 1,0 1 0,0-1-1,0 0 1,0 0 0,0 0-1,0 1 1,0-1 0,-1 0 0,1 0-1,0 0 1,0 1 0,0-1-1,0 0 1,0 0 0,0 0-1,-1 0 1,1 0 0,0 1-1,0-1 1,0 0 0,-1 0 0,1 0-1,0 0 1,0 0 0,0 0-1,-1 0 1,1 0 0,0 0-1,0 0 1,0 0 0,-1 0-1,1 0 1,0 0 0,0 0-1,0 0 1,-1 0 0,1 0 0,0 0-1,0 0 1,0 0 0,-1 0-1,1 0 1,0 0 0,0 0-1,0-1 1,-1 1 0,1 0-1,0 0 1,0 0 0,0 0 0,0 0-1,0-1 1,-1 1 0,1 0-1,0 0 1,0 0 0,0 0-1,0-1 1,0 1 0,0 0-1,0 0 1,0 0 0,0-1 0,-6 17-60,6-15 49,-3 9 24,3-8-37,0-1 1,-1 0 0,1 1 0,-1-1 0,1 0-1,-1 0 1,1 1 0,-1-1 0,0 0 0,1 0-1,-1 0 1,0 0 0,0 0 0,0 0 0,0 0 0,0 0-1,0 0 1,0 0 0,0-1 0,0 1 0,-1 0-1,1-1 1,0 1 0,-2 0 0,1 0-101,0 0 0,0 0 0,-1 0 0,1 0 1,0 0-1,-1 0 0,1-1 0,-1 1 0,1-1 0,-1 1 0,1-1 1,-1 0-1,0 0 0,1 0 0,-1-1 0,1 1 0,-1-1 1,1 1-1,0-1 0,-1 0 0,-2-1 0,5 2 23,-1 0-1,1-1 1,-1 1-1,1 0 1,-1 0-1,1 0 1,-1-1 0,1 1-1,-1 0 1,1 0-1,-1 0 1,1 0-1,-1 0 1,1 0-1,-1 0 1,1 0 0,-1 0-1,1 0 1,-1 1-1,1-1 1,-1 0-1,1 0 1,-1 0-1,1 1 1,0-1-1,-1 0 1,1 0 0,-1 1-1,1-1 1,0 0-1,-1 1 1,1-1-1,-1 1 1,1-1-1,0 0 1,0 1 0,-1-1-1,1 1 1,0-1-1,0 1 1,-1 0-1,-7 7-1127,3-6 870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8.384"/>
    </inkml:context>
    <inkml:brush xml:id="br0">
      <inkml:brushProperty name="width" value="0.05" units="cm"/>
      <inkml:brushProperty name="height" value="0.05" units="cm"/>
    </inkml:brush>
  </inkml:definitions>
  <inkml:trace contextRef="#ctx0" brushRef="#br0">35 1 19748,'-11'43'1537,"-8"72"1,16-90-1382,2 1 1,0 0 0,2 0 0,5 31-1,-6-56-154,0 1-1,1 0 0,-1-1 1,1 1-1,-1-1 0,1 1 0,0-1 1,-1 1-1,1-1 0,0 1 1,0-1-1,0 1 0,0-1 0,2 2 1,-3-3-15,0 0 0,0 0 1,0 0-1,1 0 0,-1 0 0,0 0 1,0 0-1,0 0 0,0 0 1,1 0-1,-1 0 0,0 0 0,0 0 1,0 0-1,0 0 0,1 0 1,-1 0-1,0 0 0,0 0 0,0 0 1,0 0-1,0 0 0,1 0 1,-1 0-1,0 0 0,0 0 0,0 0 1,0 0-1,1 0 0,-1 0 1,0 0-1,0 0 0,0-1 0,0 1 1,0 0-1,0 0 0,1 0 1,-1 0-1,0 0 0,0 0 1,0-1-1,0 1 0,2-17-474,-4 6 204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8.806"/>
    </inkml:context>
    <inkml:brush xml:id="br0">
      <inkml:brushProperty name="width" value="0.05" units="cm"/>
      <inkml:brushProperty name="height" value="0.05" units="cm"/>
    </inkml:brush>
  </inkml:definitions>
  <inkml:trace contextRef="#ctx0" brushRef="#br0">7 34 16139,'-7'0'2289,"10"7"-1049,0-6-440,7 2 2113,2-3-1321,8-1-455,3-1-153,4-5-416,4 2-184,4-6-336,3 4-200,1 2-504,-3 0-280,-2 4-609,-2 1 1169,-6 3-304,-5 1-224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9.227"/>
    </inkml:context>
    <inkml:brush xml:id="br0">
      <inkml:brushProperty name="width" value="0.05" units="cm"/>
      <inkml:brushProperty name="height" value="0.05" units="cm"/>
    </inkml:brush>
  </inkml:definitions>
  <inkml:trace contextRef="#ctx0" brushRef="#br0">217 9 20428,'12'-8'1857,"-11"8"-1369,-1 8-208,-7 5 696,-5 11-176,-6 8-344,-2 4-224,-8 5-216,1 8-16,0-7 0,1-1 32,5-5-232,-1-7-240,9-12-576,5-7 1664,9-11-744,11-8-104,5-15-64</inkml:trace>
  <inkml:trace contextRef="#ctx0" brushRef="#br0" timeOffset="1">239 18 19996,'-1'12'470,"-1"-1"0,0 1 0,0-1 0,-2 1 0,-4 13 0,-5 17 460,7-19-449,1 1-1,2 1 1,-2 35-1,5-49-431,0-1-1,1 1 0,1-1 0,0 1 0,0-1 0,1 0 0,0 0 0,1 0 0,0 0 0,9 15 1,1-4-275,11 18-692,-24-37 713,1 1 0,-1-1 0,0 1 0,0-1 0,-1 1 0,1 0 0,0 0 0,-1 0 0,0-1 0,1 1 0,-1 0 0,-1 4 0,1-6 149,0 0 0,0 0 0,0 0 0,-1 0-1,1-1 1,-1 1 0,1 0 0,0 0 0,-1 0 0,0 0 0,1 0 0,-1-1 0,1 1 0,-1 0 0,0-1 0,0 1 0,1 0 0,-1-1 0,0 1-1,0-1 1,0 1 0,0-1 0,0 1 0,-1-1 0,-14 5-879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9.770"/>
    </inkml:context>
    <inkml:brush xml:id="br0">
      <inkml:brushProperty name="width" value="0.05" units="cm"/>
      <inkml:brushProperty name="height" value="0.05" units="cm"/>
    </inkml:brush>
  </inkml:definitions>
  <inkml:trace contextRef="#ctx0" brushRef="#br0">2 463 16932,'0'1'89,"0"-1"-1,-1 0 1,1 1 0,0-1 0,0 0 0,0 1 0,0-1 0,0 1 0,-1-1 0,1 0 0,0 1 0,0-1 0,0 1 0,0-1-1,0 0 1,0 1 0,1-1 0,-1 1 0,0-1 0,0 0 0,0 1 0,0-1 0,0 1 0,0-1 0,1 0 0,-1 1 0,0-1 0,0 0-1,1 1 1,-1-1 0,0 0 0,0 1 0,1-1 0,-1 0 0,1 1 0,18 1 1865,26-12-108,-42 9-1701,171-57 160,82-48-5264,-210 85 3906,-1-1 0,49-33 0,-78 45 1285,-1-1 0,-1 0 0,0-1 0,-1-1 0,0 0 0,-1-1 0,0 0 0,-1-1 0,12-20 0,-22 32-35,1 0 0,-1 0 0,0 0 0,1 0 0,-1 0-1,-1 0 1,1 0 0,0-1 0,-1 1 0,1 0 0,-1-5 0,0 7-120,-1 0 1,1 1 0,0-1 0,0 0 0,0 1 0,-1-1 0,1 0-1,0 1 1,-1-1 0,1 1 0,0-1 0,-1 0 0,1 1-1,-1-1 1,1 1 0,-1-1 0,0 1 0,1 0 0,-1-1 0,1 1-1,-2-1 1,1 0 18,-1 1-1,0 0 0,0-1 0,1 1 1,-1 0-1,0 0 0,0 0 1,0 0-1,1 0 0,-1 0 0,-3 1 1,-5 1 69,1 1 0,0 0 1,0 1-1,0 0 1,1 0-1,-1 1 0,1 0 1,0 0-1,-10 10 1,-8 8-82,-27 32 0,46-48-55,-5 6-17,0 1 1,2 0-1,-16 26 0,23-35-6,0 1-1,0 0 0,1 0 0,-1 0 0,1 1 1,1-1-1,-1 1 0,1-1 0,0 1 1,1-1-1,0 1 0,0 12 0,1-16 0,-1-1-1,1 1 1,-1 0-1,1 0 1,0-1-1,0 1 1,0-1-1,1 1 0,-1-1 1,1 1-1,-1-1 1,1 0-1,0 1 1,0-1-1,-1 0 1,2 0-1,-1-1 1,0 1-1,4 2 1,-2-2 2,0 0 0,0-1 0,0 0 0,0 1 0,1-1 0,-1-1 0,0 1 0,1 0 0,-1-1 0,1 0 0,5-1 0,1 0 14,1-1-1,-1 0 1,0-1-1,0-1 1,0 1-1,-1-2 1,1 1-1,16-11 1,-20 10 8,25-19 135,-30 23-149,-1 0 0,0 0 0,0 0-1,0 0 1,0 0 0,0 0 0,0 0 0,0 0 0,-1-1 0,1 1 0,0 0 0,-1-1 0,1 1 0,-1-1 0,1 1 0,-1 0 0,1-1 0,-1 1 0,0-1-1,0 1 1,0-3 0,0 4-5,-1-1 0,1 0-1,-1 0 1,1 1 0,-1-1 0,1 1-1,-1-1 1,0 0 0,1 1-1,-1-1 1,0 1 0,1-1-1,-1 1 1,0 0 0,0-1 0,1 1-1,-1 0 1,0-1 0,0 1-1,0 0 1,1 0 0,-1 0-1,0 0 1,0 0 0,0 0-1,0 0 1,1 0 0,-1 0 0,0 0-1,0 0 1,0 1 0,-1-1-1,-29 9 150,-13 11-53,42-19-107,0 1 1,0-1-1,0 0 0,0 0 0,0 1 0,0 0 1,0-1-1,0 1 0,1 0 0,-1-1 1,1 1-1,-1 0 0,1 0 0,0 1 0,-1-1 1,1 0-1,-1 4 0,2-6-3,1 1 0,-1-1 0,0 1 0,0-1 0,1 0 0,-1 1 0,0-1 0,0 1 0,1-1 0,-1 0 0,1 1 0,-1-1 0,0 0 0,1 0 0,-1 1 0,1-1 0,-1 0 0,1 0 0,-1 0 1,0 1-1,1-1 0,-1 0 0,1 0 0,-1 0 0,1 0 0,-1 0 0,1 0 0,-1 0 0,1 0 0,-1 0 0,1 0 0,-1 0 0,1 0 0,-1 0 0,2-1 0,20-2-146,-22 2 143,24-5-242,42-19 0,-47 17 106,0 0 1,0 2-1,33-7 1,-51 12 137,1 1 0,-1 0-1,0 0 1,1 0 0,-1 0 0,0 0 0,1 0 0,-1 0 0,0 0 0,1 0 0,-1 1-1,0-1 1,0 0 0,1 1 0,-1-1 0,0 1 0,0 0 0,2 0 0,-2 0 5,-1 0 0,1-1 0,-1 1 0,1 0 0,-1 0-1,1 0 1,-1 0 0,0 0 0,1 0 0,-1 0 0,0-1 0,0 1 0,0 0 0,0 0 0,0 0 0,0 0 0,0 0 0,0 0 0,0 2 0,-2 5 19,0 0-1,-1 0 1,0 0-1,-7 13 0,4-7-13,-75 192-607,74-192 474,2-17-55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58.830"/>
    </inkml:context>
    <inkml:brush xml:id="br0">
      <inkml:brushProperty name="width" value="0.05" units="cm"/>
      <inkml:brushProperty name="height" value="0.05" units="cm"/>
    </inkml:brush>
  </inkml:definitions>
  <inkml:trace contextRef="#ctx0" brushRef="#br0">1 30 16844,'0'1'216,"0"1"1,1-1 0,0 0 0,-1 1-1,1-1 1,0 1 0,-1-1 0,1 0 0,0 0-1,0 1 1,0-1 0,0 0 0,0 0-1,0 0 1,3 1 0,22 5 1100,-24-7-1236,24 3 431,0-2 0,0-1 0,42-4 1,77-18-312,-119 17-215,18-3-191,90-14-2205,-133 22 2194,-3 0-32,-11 0-287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0.261"/>
    </inkml:context>
    <inkml:brush xml:id="br0">
      <inkml:brushProperty name="width" value="0.05" units="cm"/>
      <inkml:brushProperty name="height" value="0.05" units="cm"/>
    </inkml:brush>
  </inkml:definitions>
  <inkml:trace contextRef="#ctx0" brushRef="#br0">324 221 10378,'17'-13'1246,"-1"0"1,28-29-1,-38 35-651,0-1 0,0 1 0,-1-1-1,0 0 1,0 0 0,-1-1 0,0 1 0,5-17 0,-9 23-495,1 0 1,-1 1 0,1-1-1,-1 0 1,0 0-1,0 0 1,0 0 0,0 0-1,0 0 1,0 0-1,-1 0 1,1 0-1,-1 0 1,1 0 0,-1 0-1,0 1 1,1-1-1,-1 0 1,0 0 0,0 1-1,0-1 1,-1 1-1,1-1 1,0 1 0,-1-1-1,1 1 1,0 0-1,-1-1 1,0 1-1,1 0 1,-1 0 0,0 0-1,1 1 1,-1-1-1,0 0 1,0 1 0,-3-2-1,-2 1-11,0-1-1,0 1 0,0 0 1,0 1-1,1 0 1,-1 0-1,0 0 0,0 1 1,-10 2-1,1 2-68,1 1 0,0 0 0,1 1 0,0 0-1,0 2 1,0-1 0,1 2 0,1-1 0,-23 24 0,12-9-2,1 1 0,1 2 0,-30 50 0,42-62-10,1 0 1,1 0-1,0 0 0,2 1 1,-1 1-1,2-1 1,0 0-1,1 1 0,1 0 1,-1 21-1,3-31-8,0 0 0,1 0 0,0 0 0,0 0 0,1 0 0,-1 0 0,1 0 0,1 0 0,0 0 0,0-1 0,0 1 0,0-1 0,1 0 0,0 0 0,1 0 0,-1-1 0,1 1 0,0-1 0,0 0 0,1-1 0,0 1 0,-1-1 0,1 0 0,1 0 0,-1-1 0,9 3 0,-6-2-1,2 0 0,-1-1 0,0-1 0,0 0 0,1 0 0,0-1 0,-1-1 0,20 0 0,-22-1 9,-1 0-1,0 0 0,0 0 0,1-1 1,-1 0-1,0-1 0,-1 0 1,1 0-1,0 0 0,-1-1 0,0 0 1,0 0-1,9-7 0,-13 9-1,-1 1 0,1-1-1,-1 0 1,1 1 0,-1-1-1,0 0 1,1 0 0,-1 0-1,0 0 1,0 0 0,-1 0-1,1 0 1,0 0 0,0-3-1,-1 4 1,0 0 0,0-1 0,0 1 0,0 0 0,-1-1 0,1 1 1,0 0-1,-1 0 0,1-1 0,-1 1 0,1 0 0,-1 0 0,1 0 0,-1 0 0,0 0 0,1 0 0,-1 0 0,-1-2 0,-2 1 7,1-1-1,-1 0 1,0 1 0,0 0 0,1 0-1,-1 0 1,-1 1 0,1-1 0,0 1-1,0 0 1,-1 0 0,-7-1 0,-3 1-2,-1 0 1,1 1 0,-29 4-1,38-1-94,12-1 10,13 0-29,11-3-237,46-9 0,-53 6 82,0 0-1,0 2 1,42 2 0,-64 0 237,0 0 1,1 0 0,-1 0 0,1 0-1,-1 1 1,0-1 0,1 1 0,-1-1-1,0 1 1,0 0 0,1-1 0,-1 1-1,0 0 1,0 0 0,0 0 0,0 0-1,0 0 1,0 0 0,0 0 0,2 2 0,-2-1 7,0 0 0,-1 1 0,1-1 0,0 0 1,-1 1-1,1-1 0,-1 1 0,0-1 1,0 0-1,0 1 0,0 3 0,-2 6 19,-1 1 0,0-1 0,-8 23 0,6-23-24,-2 8-56,5-14-14,-1 1 0,1-1 0,0 1 0,1-1 0,0 1 0,0 0 1,0 10-1,4-11-9,6-9-84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2.242"/>
    </inkml:context>
    <inkml:brush xml:id="br0">
      <inkml:brushProperty name="width" value="0.05" units="cm"/>
      <inkml:brushProperty name="height" value="0.05" units="cm"/>
    </inkml:brush>
  </inkml:definitions>
  <inkml:trace contextRef="#ctx0" brushRef="#br0">86 81 18580,'8'-9'912,"0"0"-1,0 1 1,1 0-1,0 1 1,15-11 0,-19 15-725,1 0 1,0 0 0,0 1-1,1 0 1,-1 0 0,0 0-1,1 1 1,-1 0 0,1 0-1,-1 0 1,10 1 0,-14 0-182,-1 0 0,1 0 0,0 0 0,-1 0 0,1 0 0,0 0 0,-1 1 0,1-1 1,0 0-1,-1 1 0,1-1 0,-1 1 0,1 0 0,-1 0 0,1-1 0,-1 1 0,0 0 1,1 0-1,-1 0 0,0 1 0,0-1 0,1 0 0,-1 0 0,0 1 0,0-1 0,0 0 0,-1 1 1,1-1-1,0 1 0,-1-1 0,1 1 0,0 0 0,-1-1 0,0 1 0,1-1 0,-1 1 1,0 0-1,0-1 0,0 1 0,0 0 0,0-1 0,0 1 0,-1 2 0,-1 5-6,0-1-1,-1 1 0,0-1 1,0 0-1,0 1 0,-10 13 1,-7 7 8,-1 0 1,-2-2-1,-1-1 0,0-1 1,-57 44-1,29-22-296,52-47 284,0 0-1,-1 0 1,1 0-1,0 0 0,0 1 1,0-1-1,-1 0 1,1 0-1,0 0 1,0 0-1,0 0 1,-1 0-1,1 0 0,0 0 1,0 1-1,0-1 1,0 0-1,0 0 1,-1 0-1,1 0 1,0 1-1,0-1 0,0 0 1,0 0-1,0 0 1,0 0-1,0 1 1,0-1-1,0 0 1,0 0-1,0 0 0,0 1 1,0-1-1,0 0 1,0 0-1,0 0 1,0 1-1,0-1 1,0 0-1,0 0 0,0 0 1,0 1-1,0-1 1,0 0-1,0 0 1,0 0-1,0 1 0,0-1 1,1 0-1,-1 0 1,0 0-1,0 0 1,0 0-1,0 1 1,0-1-1,1 0 0,-1 0 1,0 0-1,0 0 1,1 0-1,10 3-137,4-5 91,-1-1-1,1 0 0,-1-2 1,0 1-1,19-10 0,-9 4 43,-5 2 2,-8 3 12,1 0 0,21-5 0,-30 9-6,0 1 0,0-1 0,1 1 1,-1 0-1,0 0 0,0 0 1,0 0-1,0 0 0,0 1 0,0-1 1,0 1-1,0 0 0,0 0 0,0 0 1,0 1-1,4 2 0,-5-3 2,-1 1-1,1 0 0,0 0 1,-1-1-1,1 1 0,-1 1 1,0-1-1,1 0 1,-1 0-1,0 0 0,-1 1 1,1-1-1,0 0 0,0 1 1,0 4-1,2 42-45,-3-34-13,0-13 39,0-1 1,0 1 0,0-1-1,0 1 1,0 0 0,0-1-1,1 1 1,-1-1 0,1 1-1,-1-1 1,1 1 0,-1-1-1,1 1 1,0-1 0,0 0-1,1 3 1,-1-4-6,0 0-1,0 0 1,0 0 0,0 0-1,0 0 1,-1 0 0,1 0 0,0 0-1,0 0 1,0 0 0,0 0-1,0-1 1,-1 1 0,1 0-1,0-1 1,0 1 0,0-1-1,-1 1 1,1 0 0,0-1-1,0 0 1,-1 1 0,1-1-1,0 1 1,-1-1 0,1 0 0,-1 0-1,1 1 1,-1-1 0,1-1-1,6-8-269,0 0 0,0-1 0,-1 1-1,0-1 1,-1-1 0,6-18 0,0 1 77,6-17-235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2.676"/>
    </inkml:context>
    <inkml:brush xml:id="br0">
      <inkml:brushProperty name="width" value="0.05" units="cm"/>
      <inkml:brushProperty name="height" value="0.05" units="cm"/>
    </inkml:brush>
  </inkml:definitions>
  <inkml:trace contextRef="#ctx0" brushRef="#br0">0 1 18756,'0'0'215,"1"1"1,-1-1-1,0 0 1,0 1-1,1-1 0,-1 1 1,0-1-1,0 0 0,1 1 1,-1-1-1,1 0 1,-1 0-1,0 1 0,1-1 1,-1 0-1,1 0 1,-1 0-1,0 1 0,1-1 1,-1 0-1,1 0 0,-1 0 1,1 0-1,-1 0 1,1 0-1,-1 0 0,0 0 1,2 0-1,23 1 632,0-1-372,98 9 91,-74-7-995,55 9 0,-70-7-226,-26-4 206,-1 1 1,1 0 0,0 0-1,0 1 1,0 0-1,14 6 1,-23-5-293,-6 3-128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3.080"/>
    </inkml:context>
    <inkml:brush xml:id="br0">
      <inkml:brushProperty name="width" value="0.05" units="cm"/>
      <inkml:brushProperty name="height" value="0.05" units="cm"/>
    </inkml:brush>
  </inkml:definitions>
  <inkml:trace contextRef="#ctx0" brushRef="#br0">0 1 15715,'10'7'2209,"6"2"-1225,10-6-248,4-2 1113,7-1-569,4 3-120,0-3-336,-2 0-344,-3 0 673,-5 1-913,-2 5-104,-5 1 48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081"/>
    </inkml:context>
    <inkml:brush xml:id="br0">
      <inkml:brushProperty name="width" value="0.05" units="cm"/>
      <inkml:brushProperty name="height" value="0.05" units="cm"/>
    </inkml:brush>
  </inkml:definitions>
  <inkml:trace contextRef="#ctx0" brushRef="#br0">328 19 13499,'0'-1'288,"-1"0"0,1 0 0,0 0 0,-1 0 0,1 0 0,-1 0 0,0 0 1,1 0-1,-1 0 0,0 1 0,1-1 0,-1 0 0,0 0 0,0 1 0,0-1 0,0 0 0,0 1 0,0-1 1,0 1-1,0-1 0,0 1 0,0 0 0,0-1 0,0 1 0,0 0 0,0 0 0,0 0 0,0-1 0,-1 1 0,1 0 1,-1 1-1,-5-2 111,0 1 0,0 0 0,1 1 0,-8 0 0,6 1-328,1 0 0,-1 1-1,1-1 1,0 2-1,0-1 1,0 1 0,0 0-1,1 0 1,-1 0 0,1 1-1,0 0 1,-6 7-1,-5 8-69,0 1-1,-17 29 1,27-39 19,-7 10-22,1 1-1,1 1 0,-13 36 1,20-43-7,0 1 0,0-1 0,2 1 0,0 0 0,1 0 0,0 21 0,2-33 3,0 0 0,1-1 0,-1 1 0,1-1-1,0 1 1,0-1 0,0 1 0,1-1 0,-1 1 0,1-1-1,0 0 1,1 0 0,-1 0 0,1 0 0,-1 0 0,1-1-1,0 1 1,1-1 0,-1 0 0,1 0 0,-1 0 0,1 0-1,0 0 1,0-1 0,0 0 0,0 0 0,0 0 0,1 0 0,-1-1-1,1 0 1,-1 1 0,1-2 0,-1 1 0,1 0 0,-1-1-1,1 0 1,0 0 0,-1-1 0,1 1 0,0-1 0,4-1-1,2-1 10,-1 0-1,0-1 1,1 0-1,-1 0 1,-1-1-1,1-1 1,9-6-1,-15 10 13,0-1-1,0 0 0,0 0 0,-1 0 0,1-1 0,-1 1 0,0-1 1,0 0-1,0 0 0,0 0 0,0 0 0,-1 0 0,0-1 1,0 1-1,0-1 0,-1 1 0,3-10 0,-4 13-7,0 0 0,0-1 0,0 1 0,0 0 0,-1 0 1,1 0-1,0 0 0,0 0 0,-1 0 0,1 0 0,-1 0 0,1 0 0,-1 0 0,1 0 0,-1 0 0,0 0 0,1 0 0,-1 0 0,0 0 0,0 1 0,0-1 1,-1-1-1,0 1 5,0 0 1,-1-1 0,1 1-1,-1 0 1,0 1 0,1-1-1,-1 0 1,0 1-1,-2-1 1,-3 0 12,-1 1 0,1 0 0,0 1 0,0-1 0,-12 4 0,-12 8 4,30-11-34,0-1 1,0 1-1,0 0 0,1 0 1,-1 0-1,1 1 1,-1-1-1,1 0 1,-1 1-1,1-1 1,0 1-1,-1-1 1,1 1-1,0-1 0,-1 3 1,2-4 2,0 1-1,0-1 1,0 0 0,0 0 0,0 1-1,0-1 1,0 0 0,0 1-1,0-1 1,0 0 0,0 1 0,0-1-1,0 0 1,0 0 0,0 1-1,0-1 1,0 0 0,0 0 0,1 1-1,-1-1 1,0 0 0,0 0 0,0 1-1,1-1 1,-1 0 0,0 0-1,0 0 1,0 1 0,1-1 0,-1 0-1,0 0 1,0 0 0,1 0-1,-1 0 1,1 1 0,14 1-53,17-6-5,41-16-51,-52 13 82,-1 1 0,1 1 0,29-3 0,-48 8 22,-1 0 1,1 0-1,-1-1 1,1 1-1,-1 1 1,0-1-1,1 0 1,-1 0 0,1 0-1,-1 1 1,0-1-1,1 1 1,-1-1-1,0 1 1,1-1-1,-1 1 1,0 0-1,0 0 1,0-1-1,1 1 1,0 2-1,-1-2 1,-1 1-1,1-1 1,0 1-1,-1-1 0,0 1 1,1 0-1,-1-1 0,0 1 1,0 0-1,0-1 1,0 1-1,0 0 0,0-1 1,0 1-1,-1 0 1,1-1-1,0 1 0,-2 1 1,-27 75-77,22-60-482,-1 0-1,2 0 1,0 1-1,2 0 1,-3 19-1,7-38 550,0 0-1,0 0 0,-1 0 1,1 0-1,0 0 1,0 0-1,0 0 0,0 1 1,0-1-1,0 0 0,0 0 1,0 0-1,0 0 0,0 0 1,0 0-1,0 0 1,0 0-1,0 0 0,0 0 1,0 1-1,0-1 0,0 0 1,1 0-1,-1 0 1,0 0-1,0 0 0,0 0 1,0 0-1,0 0 0,0 0 1,0 0-1,0 0 0,0 1 1,0-1-1,0 0 1,0 0-1,0 0 0,0 0 1,1 0-1,-1 0 0,0 0 1,0 0-1,0 0 1,0 0-1,0 0 0,0 0 1,0 0-1,0 0 0,0 0 1,1 0-1,-1 0 0,0 0 1,0 0-1,0 0 1,0 0-1,0 0 0,6-4-234,-5 4 133,17-15-744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367"/>
    </inkml:context>
    <inkml:brush xml:id="br0">
      <inkml:brushProperty name="width" value="0.05" units="cm"/>
      <inkml:brushProperty name="height" value="0.05" units="cm"/>
    </inkml:brush>
  </inkml:definitions>
  <inkml:trace contextRef="#ctx0" brushRef="#br0">206 273 13787,'1'-1'265,"0"-1"1,-1 1-1,1-1 1,0 1-1,-1-1 0,0 0 1,1 1-1,-1-1 1,0 0-1,0 1 1,0-1-1,0 1 0,0-1 1,0 0-1,0 1 1,0-1-1,-1 0 1,1 1-1,-1-1 0,1 1 1,-1-1-1,1 1 1,-1-1-1,0 1 0,0-1 1,0 1-1,0 0 1,0-1-1,0 1 1,0 0-1,0 0 0,-1 0 1,-1-1-1,2 1-167,-1 0 0,0 0-1,1 1 1,-1-1-1,0 1 1,1-1 0,-1 1-1,0 0 1,0 0-1,1 0 1,-1 0 0,0 0-1,0 0 1,1 0-1,-1 0 1,0 1 0,0-1-1,1 1 1,-1-1-1,0 1 1,-1 0 0,-10 7-14,1 1 0,0 0 0,0 0 0,1 1 1,0 0-1,1 1 0,0 1 0,1-1 0,0 2 1,1-1-1,0 1 0,1 0 0,1 1 0,-7 17 1,13-29-71,-1 0 1,0 1-1,0-1 1,1 1-1,0-1 1,-1 1-1,1-1 1,0 0-1,0 1 1,0-1-1,1 1 1,-1-1-1,2 5 1,-2-6-4,1 0 1,0 1-1,0-1 1,-1 0 0,1 0-1,0 0 1,0-1-1,0 1 1,0 0 0,0 0-1,0 0 1,0-1 0,0 1-1,1 0 1,-1-1-1,0 1 1,0-1 0,0 0-1,1 1 1,-1-1-1,0 0 1,1 0 0,-1 1-1,0-1 1,0 0 0,1-1-1,1 1 1,4-1 33,1 0 0,0 0-1,-1-1 1,1 0 0,-1-1 0,0 0 0,0 0 0,12-6 0,1-4 84,29-22-1,-22 12-72,-1-1 1,-1-1-1,-1-1 0,-1-2 1,-2 0-1,-1-1 0,-1-1 1,24-51-1,-41 78-51,1-4 6,0 1 0,0 0 0,-1-1 0,0 0 0,0 0 0,0 1 0,-1-1 0,1-8 0,-2 14-9,0 0-1,0 1 1,0-1-1,0 0 1,0 0-1,0 0 1,0 1 0,-1-1-1,1 0 1,0 0-1,0 0 1,0 1-1,-1-1 1,1 0 0,0 0-1,-1 1 1,1-1-1,-1 0 1,1 1-1,-1-1 1,1 1 0,-1-1-1,0 0 1,1 1-1,-1-1 1,1 1-1,-2-1 1,0 1 0,1-1 0,-1 1 0,0 0 0,1 0 0,-1 0 0,1 0 1,-1 0-1,1 1 0,-1-1 0,1 0 0,-1 1 0,1-1 0,-3 2 0,-5 2 7,0 1 0,0 0-1,-12 11 1,-5 4-15,1 2 0,-38 42-1,52-50 3,0 0-1,1 0 1,0 1-1,1 0 1,1 0-1,-12 32 0,19-45 4,1 0 0,-1 1 0,0-1 0,1 0 0,0 0 0,-1 1 0,1-1 0,0 0 0,0 1 0,0-1 0,1 0 0,-1 0 0,0 1 0,1-1 0,0 2 0,0-2-3,0-1 0,0 1 0,1-1-1,-1 1 1,0-1 0,0 0 0,1 0-1,-1 1 1,1-1 0,-1 0 0,1 0-1,-1 0 1,1-1 0,0 1 0,-1 0-1,1-1 1,0 1 0,0-1-1,-1 1 1,4-1 0,9 1-53,1 0 1,-1-1-1,1-1 0,-1 0 1,0-1-1,1-1 0,-1 0 1,18-7-1,-17 5-15,0 1 0,0 1 0,0 0 0,1 0 0,-1 2 0,1 0 0,21 2 0,-35-1 69,0 0 0,-1 1 0,1-1-1,0 0 1,-1 1 0,1 0 0,-1-1-1,1 1 1,0 0 0,-1 0 0,0 0-1,1 0 1,-1 0 0,0 0-1,1 0 1,-1 1 0,0-1 0,0 0-1,0 1 1,0-1 0,0 1 0,0-1-1,-1 1 1,1-1 0,0 1 0,-1 0-1,1-1 1,-1 1 0,0 0 0,1-1-1,-1 1 1,0 0 0,0-1-1,0 1 1,0 0 0,0 0 0,-1 1-1,-1 10 45,0 0-1,-1-1 1,-1 0-1,-5 14 0,2-5 65,6-9 126,7-14 28,10-20 7,2-11-129,-2-1 0,15-51 0,-13 37-193,-13 38 23,-1 9-21,2 15-65,0 1 80,-4-12 33,0 0 0,-1-1 0,2 1 0,-1-1 1,0 0-1,0 1 0,1-1 0,-1 0 0,1 0 0,-1-1 1,1 1-1,0-1 0,0 1 0,0-1 0,4 1 1,-1 0 0,0-1 1,0 0 0,0 0-1,0-1 1,0 0 0,0 0-1,9-1 1,5-3-5,0-1 0,0 0 1,30-13-1,-28 7-1,11-2-89,-33 13 97,0 0 1,0 0 0,0 0 0,0 0 0,1 0 0,-1 0 0,0 0 0,0 0-1,0 0 1,0 0 0,0 0 0,0 0 0,0 0 0,1 0 0,-1 0-1,0 0 1,0 0 0,0 0 0,0 0 0,0 0 0,0 0 0,0 1 0,0-1-1,0 0 1,1 0 0,-1 0 0,0 0 0,0 0 0,0 0 0,0 0 0,0 0-1,0 0 1,0 0 0,0 1 0,0-1 0,0 0 0,0 0 0,0 0-1,0 0 1,0 0 0,0 0 0,0 0 0,0 0 0,0 1 0,0-1 0,0 0-1,0 0 1,0 0 0,0 0 0,0 0 0,-3 10-21,-6 10 7,-13 14-9,8-14 34,2 1 0,0 0 0,1 0 0,1 1 0,1 1-1,-7 26 1,16-48-55,-1 0 0,1-1 0,0 1 0,0 0-1,0 0 1,0 0 0,0-1 0,0 1 0,0 0 0,0 0 0,0 0-1,0-1 1,0 1 0,0 0 0,1 0 0,-1 1 0,1-2-3,-1 0 1,0 0-1,1 1 1,-1-1-1,0 0 1,0 0-1,1 0 1,-1 0-1,0 0 1,0 0-1,1 0 1,-1 0-1,0 0 1,1 0-1,-1 0 1,0 0-1,1 0 1,-1 0-1,0 0 1,0 0-1,1-1 1,-1 1-1,0 0 1,0 0-1,1 0 1,-1 0-1,0 0 1,0-1-1,1 1 1,-1 0-1,2-2-94,1 0-1,-1 0 0,0-1 1,0 1-1,-1 0 1,1-1-1,0 1 0,-1-1 1,3-4-1,6-26-593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516"/>
    </inkml:context>
    <inkml:brush xml:id="br0">
      <inkml:brushProperty name="width" value="0.05" units="cm"/>
      <inkml:brushProperty name="height" value="0.05" units="cm"/>
    </inkml:brush>
  </inkml:definitions>
  <inkml:trace contextRef="#ctx0" brushRef="#br0">0 307 13939,'0'0'80,"1"1"0,-1-1-1,0 0 1,1 1 0,-1-1 0,1 0 0,-1 0 0,1 1-1,-1-1 1,1 0 0,-1 0 0,0 0 0,1 0-1,-1 1 1,1-1 0,-1 0 0,1 0 0,-1 0 0,1 0-1,-1 0 1,1 0 0,-1 0 0,1 0 0,-1 0 0,1-1-1,-1 1 1,1 0 0,-1 0 0,1 0 0,-1 0-1,1-1 1,-1 1 0,1 0 0,-1-1 0,0 1 0,1-1-1,17-14 337,-14 12-67,57-61 2971,84-112 0,-107 127-2353,-67 118-213,27-64-776,-33 98 139,30-88-266,2 0-1,0 0 1,1 0 0,-1 31 0,3-46 124,0 1 0,-1-1 0,1 1 0,0-1 0,0 1 0,0 0-1,0-1 1,0 1 0,0-1 0,0 1 0,0-1 0,1 1 0,-1-1 0,0 1 0,0 0 0,0-1 0,0 1 0,1-1 0,-1 1 0,0-1 0,1 1 0,-1-1 0,0 0 0,1 1 0,-1-1 0,1 1 0,-1-1 0,0 0 0,1 1 0,-1-1 0,1 0 0,-1 1-1,1-1 1,0 0 0,0 0 3,1-1-1,-1 1 1,0-1-1,0 0 1,0 0-1,0 1 1,0-1-1,0 0 1,0 0-1,0 0 1,0 0-1,0 0 1,-1 0-1,1 0 1,0-1-1,0-1 1,15-28-361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969"/>
    </inkml:context>
    <inkml:brush xml:id="br0">
      <inkml:brushProperty name="width" value="0.05" units="cm"/>
      <inkml:brushProperty name="height" value="0.05" units="cm"/>
    </inkml:brush>
  </inkml:definitions>
  <inkml:trace contextRef="#ctx0" brushRef="#br0">189 0 16043,'-10'19'2105,"-1"4"-1121,6 0-424,0 1 1897,3-3-1353,2 2-424,2-1-96,4-2-416,4 1-200,-3-2-352,1-6-272,-6-3-432,-2-3 864,-2-5-192,-4-2-152</inkml:trace>
  <inkml:trace contextRef="#ctx0" brushRef="#br0" timeOffset="1">1 126 19652,'6'-3'1777,"9"0"-1121,7 1-296,12 2 888,3-6-280,9 2-560,7-4-408,9 4-896,-2-7 896,-8 1-240,2-5-80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5.362"/>
    </inkml:context>
    <inkml:brush xml:id="br0">
      <inkml:brushProperty name="width" value="0.05" units="cm"/>
      <inkml:brushProperty name="height" value="0.05" units="cm"/>
    </inkml:brush>
  </inkml:definitions>
  <inkml:trace contextRef="#ctx0" brushRef="#br0">170 30 20516,'-13'32'1235,"-1"0"0,-32 52 0,-7 12-240,41-70-925,3-9-229,2 0 0,-7 20 0,14-36 136,0-1-1,-1 0 1,1 0-1,0 0 0,0 0 1,0 1-1,0-1 1,0 0-1,0 0 0,0 0 1,0 0-1,0 1 1,-1-1-1,1 0 1,0 0-1,0 0 0,0 1 1,0-1-1,0 0 1,0 0-1,0 0 0,0 1 1,0-1-1,1 0 1,-1 0-1,0 0 0,0 1 1,0-1-1,0 0 1,0 0-1,0 0 1,0 0-1,0 1 0,0-1 1,1 0-1,-1 0 1,0 0-1,0 0 0,0 1 1,0-1-1,1 0 1,-1 0-1,0 0 0,0 0 1,0 0-1,0 0 1,1 0-1,-1 0 1,0 0-1,0 0 0,0 0 1,1 0-1,-1 0 1,0 0-1,0 0 0,0 0 1,1 0-1,-1 0 1,0 0-1,0 0 0,0 0 1,1 0-1,-1 0 1,0 0-1,11-7-945,0-5 112,-1-1-1,0 0 1,-1 0-1,-1-1 0,12-26 1,-8 16-338,52-108-1997,-28 44 4681,-27 66 588,-10 33 353,-12 36 165,2-9-1709,2 1 0,-8 72 1,16-93-1111,1-1 1,0 1-1,1 0 1,1 0 0,0-1-1,1 1 1,1-1-1,11 29 1,-10-33-737,-6-10 270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5.795"/>
    </inkml:context>
    <inkml:brush xml:id="br0">
      <inkml:brushProperty name="width" value="0.05" units="cm"/>
      <inkml:brushProperty name="height" value="0.05" units="cm"/>
    </inkml:brush>
  </inkml:definitions>
  <inkml:trace contextRef="#ctx0" brushRef="#br0">2 32 17348,'-2'0'1576,"11"0"-928,8 0-272,10 0 769,5 0-209,4 0-512,7 0-424,4-1-648,4-4-209,-2-2 633,-1 0-176,3-5-224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6.184"/>
    </inkml:context>
    <inkml:brush xml:id="br0">
      <inkml:brushProperty name="width" value="0.05" units="cm"/>
      <inkml:brushProperty name="height" value="0.05" units="cm"/>
    </inkml:brush>
  </inkml:definitions>
  <inkml:trace contextRef="#ctx0" brushRef="#br0">230 12 17852,'-3'-2'187,"0"1"1,0-1-1,-1 1 1,1 0-1,0 0 1,-1 0 0,1 0-1,-1 1 1,1-1-1,-1 1 1,1 0-1,-1 0 1,1 0-1,-1 0 1,1 1-1,-1 0 1,1-1-1,-1 1 1,1 0-1,0 1 1,0-1-1,-1 1 1,1-1 0,0 1-1,0 0 1,0 0-1,-4 5 1,-4 2 41,1 1 0,0 0 0,1 1 0,0 0 0,-12 20 0,12-17-100,0 1 1,1 0-1,1 0 0,1 0 0,0 1 1,1 0-1,-5 28 0,9-39-102,1 0 1,-1 0-1,1 1 0,0-1 0,0 0 0,0 0 1,1 1-1,0-1 0,0 0 0,0 0 0,1 0 1,0 0-1,0 0 0,0 0 0,0 0 1,1-1-1,0 1 0,0-1 0,0 0 0,0 1 1,1-2-1,-1 1 0,1 0 0,0-1 0,1 1 1,-1-1-1,0 0 0,6 2 0,0 0-5,1-1 1,0 1-1,0-2 0,0 0 0,23 4 0,-28-6 23,1-1 0,0 1 0,-1-1 0,1 0 0,0-1 0,-1 0 0,1 0 0,-1 0 0,1-1 0,-1 0 0,13-5-1,-18 6-25,0 1 0,0-1 0,0 1 0,1-1 0,-1 0-1,0 1 1,0-1 0,0 0 0,0 0 0,0 0-1,-1 0 1,1 0 0,0 0 0,0 0 0,-1 0 0,1 0-1,0 0 1,-1 0 0,1 0 0,-1-1 0,1-1-1,-1 2 3,0 0-1,-1 0 0,1 0 0,0 0 0,-1 0 0,1 0 0,0 0 0,-1 0 0,1 0 0,-1 0 0,0 0 0,1 0 0,-1 0 0,0 0 0,1 0 0,-1 1 0,0-1 0,0 0 0,-1 0 0,-3-3 35,-1 1-1,0-1 1,0 2-1,0-1 1,0 0-1,-11-2 1,-14 1-16,30 3-40,-1 1 0,0 0-1,0 0 1,1 0 0,-1 0-1,0 0 1,0 0 0,1 1 0,-1-1-1,0 0 1,0 1 0,1 0-1,-4 1 1,5-2-1,0 0 1,0 1-1,0-1 0,0 0 1,1 1-1,-1-1 0,0 0 0,0 0 1,0 1-1,0-1 0,0 0 1,1 0-1,-1 1 0,0-1 1,0 0-1,1 0 0,-1 1 1,0-1-1,0 0 0,0 0 0,1 0 1,-1 0-1,0 0 0,1 1 1,-1-1-1,0 0 0,0 0 1,1 0-1,-1 0 0,0 0 0,1 0 1,-1 0-1,0 0 0,1 0 1,-1 0-1,0 0 0,1 0 1,-1 0-1,0 0 0,0 0 1,1-1-1,16 3-26,23-5-136,1 0 0,54-14 0,-66 12 35,-23 4 77,0 0-1,-1 0 1,1 1-1,0-1 1,8 2 0,-13-1 42,-1 0 1,1 0-1,0 0 1,-1 0-1,1 1 1,-1-1-1,1 0 1,0 0-1,-1 1 1,1-1-1,-1 0 1,1 1-1,-1-1 1,1 0-1,-1 1 1,1-1-1,-1 1 1,0-1-1,1 1 1,-1-1-1,1 1 1,-1-1-1,0 1 1,1 1 1,-1-1 0,0 0 0,0 0 0,0 0 0,-1 1 0,1-1 1,0 0-1,0 0 0,-1 0 0,1 0 0,0 1 0,-1-1 0,1 0 0,-1 0 0,0 0 1,1 0-1,-2 1 0,-19 29 61,7-9-97,0 0-1,1 0 1,-19 46 0,31-66-60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0.169"/>
    </inkml:context>
    <inkml:brush xml:id="br0">
      <inkml:brushProperty name="width" value="0.05" units="cm"/>
      <inkml:brushProperty name="height" value="0.05" units="cm"/>
    </inkml:brush>
  </inkml:definitions>
  <inkml:trace contextRef="#ctx0" brushRef="#br0">1 186 14923,'0'-3'204,"0"0"0,1 0 0,0 0-1,-1 0 1,1 1 0,0-1 0,0 0 0,1 0 0,-1 1-1,1-1 1,-1 1 0,1-1 0,0 1 0,0 0-1,0 0 1,0 0 0,0 0 0,0 0 0,0 0 0,1 0-1,-1 1 1,1-1 0,-1 1 0,1 0 0,4-2 0,8-3 195,0 2 0,0-1 0,23-3 0,58-4 206,1 4-1,120 6 0,-108 2-471,-103 0-130,346-9 118,-265 3-268,170-36-1,-250 41 83,0-1-1,0 0 1,0 0-1,0-1 1,12-6-1,-19 9 59,-1 0 1,1 0-1,0 0 0,0 0 1,0 0-1,0 0 0,0 0 1,0 0-1,-1 0 0,1 0 1,0 0-1,0 0 0,0 0 1,0 0-1,0 0 0,0 0 1,0 0-1,-1 0 0,1 0 1,0 0-1,0 0 1,0 0-1,0 0 0,0 0 1,0 0-1,0 0 0,-1 0 1,1 0-1,0 0 0,0 0 1,0-1-1,0 1 0,0 0 1,0 0-1,0 0 0,0 0 1,0 0-1,0 0 0,0 0 1,-1 0-1,1-1 0,0 1 1,0 0-1,0 0 0,0 0 1,0 0-1,0 0 0,0 0 1,0-1-1,0 1 1,0 0-1,0 0 0,0 0 1,0 0-1,0 0 0,0 0 1,0 0-1,0-1 0,0 1 1,1 0-1,-1 0 0,0 0 1,0 0-1,0 0 0,0 0 1,0 0-1,0 0 0,0-1 1,-13 1-301,-142 25-1817,124-18 1697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8.642"/>
    </inkml:context>
    <inkml:brush xml:id="br0">
      <inkml:brushProperty name="width" value="0.05" units="cm"/>
      <inkml:brushProperty name="height" value="0.05" units="cm"/>
    </inkml:brush>
  </inkml:definitions>
  <inkml:trace contextRef="#ctx0" brushRef="#br0">749 14 10242,'-19'-4'433,"0"0"0,-1 1 0,1 1-1,-1 1 1,1 1 0,-1 1 0,0 0 0,1 2 0,-34 7-1,24-1-115,1 0-1,-1 2 1,2 1-1,-1 1 0,-40 28 1,66-40-308,-20 13 111,-1 2 0,2 0 0,-30 29 0,33-26-105,1 1 0,1 1 0,0 1 0,2 0-1,0 1 1,2 0 0,1 1 0,0 1 0,-13 47-1,12-20-19,2 0-1,2 1 0,2-1 0,2 1 0,7 94 0,0-116 9,2 0-1,0 0 0,3-1 0,0 0 1,2 0-1,1-1 0,1 0 0,2-1 1,1-1-1,1 0 0,24 31 0,-16-29-5,2-1 0,1-1 0,0-2 0,2 0 0,1-2 0,1-2 0,1 0 0,1-2 0,0-2 0,2-1 0,0-2 0,0-1 1,1-1-1,1-2 0,0-2 0,0-2 0,0-1 0,1-1 0,0-3 0,60-4 0,-76 0-8,-1 0 0,0-2 0,0 0 0,0-1 0,-1-1 0,0-1 0,0-1 0,-1-1 0,0-1 0,20-14 0,2-6-1,-2-2-1,-1-1 1,39-45 0,-39 35 110,-2-1 0,-1-2 0,41-76 0,-56 86 73,-2-1 0,-1-1 0,-3 0 0,-1-1 0,13-66 0,-23 84-107,0 1 1,-2-1 0,0 0-1,-1 0 1,-2 1-1,0-1 1,-1 1-1,-1-1 1,-2 1-1,1 0 1,-2 1 0,-1-1-1,-1 1 1,0 1-1,-2 0 1,0 0-1,-1 1 1,-1 0 0,0 1-1,-1 1 1,-24-21-1,17 18-75,-2 1 0,1 0 0,-2 2-1,0 1 1,-1 1 0,-35-14 0,46 23-51,-1 0 1,0 1-1,0 0 1,0 1-1,0 1 0,0 1 1,-1 0-1,1 0 1,-1 2-1,1 0 1,0 1-1,-1 0 1,-19 7-1,10-1-17,-28 13 1,-22 18-141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3.083"/>
    </inkml:context>
    <inkml:brush xml:id="br0">
      <inkml:brushProperty name="width" value="0.05" units="cm"/>
      <inkml:brushProperty name="height" value="0.05" units="cm"/>
    </inkml:brush>
  </inkml:definitions>
  <inkml:trace contextRef="#ctx0" brushRef="#br0">72 1 10194,'0'38'495,"1"-4"-14,-1 1-1,-2-1 1,-11 60 0,5-58 457,1 1-1,2 0 1,2 1-1,1-1 1,4 40-1,3-35 110,-3-28-939,0 0 0,-1 0 1,0 0-1,-1 0 0,-1 0 0,-4 24 1,-14 41 437,19-79-552,0 0-1,0 0 1,0 0-1,0 0 1,-1 0-1,1 0 1,0 0-1,0 0 0,0 0 1,0 0-1,0-1 1,0 1-1,0 0 1,0 0-1,0 0 1,0 0-1,0 0 0,0 0 1,0 0-1,0 0 1,0 0-1,0 0 1,0 0-1,0 0 1,-1 0-1,1 0 1,0 0-1,0 0 0,0 0 1,0 0-1,0 0 1,0 0-1,0 0 1,0 0-1,0 0 1,0 0-1,0 0 0,-1 0 1,1 0-1,0 0 1,0 0-1,0 0 1,0 0-1,0 0 1,0 0-1,0 0 1,0 0-1,0 0 0,0 0 1,0 0-1,0 0 1,-1 0-1,1 0 1,0 0-1,0 0 1,0 0-1,0 0 1,-3-8-283,-7-69-768,6 39 694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5.637"/>
    </inkml:context>
    <inkml:brush xml:id="br0">
      <inkml:brushProperty name="width" value="0.05" units="cm"/>
      <inkml:brushProperty name="height" value="0.05" units="cm"/>
    </inkml:brush>
  </inkml:definitions>
  <inkml:trace contextRef="#ctx0" brushRef="#br0">2310 154 12683,'-49'16'1575,"-100"17"0,130-30-1436,-1-1 1,1-2-1,-1 0 0,1 0 0,-1-2 1,1-1-1,-1 0 0,-26-9 0,-60-29-850,71 26 277,-1 1 1,-66-15-1,79 24 500,-1 2 0,-1 1 0,1 0 0,0 2 0,0 1 0,-1 1 0,1 1 0,0 1-1,1 1 1,-34 12 0,19-3 121,0-1-1,0-2 1,-1-2-1,-1-1 1,1-2-1,-66 1 1,77-10-303,-1-1 1,1-1-1,0-1 1,-42-17-1,-4 1 169,46 15 304,-1 1 1,1 2 0,-52-2 0,26 7 646,-59 9 0,102-8-935,0-1 0,0-1 0,0 0 0,0 0 0,-1-1 0,1 0-1,0-1 1,0 0 0,1-1 0,-1 0 0,0-1 0,1 0 0,0-1 0,0 0 0,0 0 0,1-1 0,0 0 0,-12-11 0,18 14-33,-3-2 103,0-1 0,0 1 0,-1 0 0,-12-6 0,17 10-97,0 0-1,-1 0 1,1 0 0,0 1 0,-1-1-1,1 1 1,-1-1 0,1 1 0,-1 0 0,1 0-1,-1 0 1,1 1 0,0-1 0,-1 0 0,1 1-1,-1 0 1,1 0 0,0-1 0,-4 3 0,-5 3 30,0 0 1,0 0-1,0 1 1,1 1-1,0-1 1,-13 15 0,12-15-560,10-16 287,10-19 54,3 0-4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7.130"/>
    </inkml:context>
    <inkml:brush xml:id="br0">
      <inkml:brushProperty name="width" value="0.05" units="cm"/>
      <inkml:brushProperty name="height" value="0.05" units="cm"/>
    </inkml:brush>
  </inkml:definitions>
  <inkml:trace contextRef="#ctx0" brushRef="#br0">4 54 18828,'0'-1'99,"-1"-1"-1,1 1 1,-1 0-1,1-1 1,-1 1-1,1 0 1,0-1-1,0 1 1,0 0 0,0-1-1,0 1 1,0-1-1,0 1 1,0 0-1,0-1 1,1 1 0,-1 0-1,0-1 1,1 1-1,-1 0 1,1-1-1,1-1 1,-1 2-37,1-1 0,-1 1 0,1-1 0,0 1 0,0 0 0,-1 0 0,1-1 1,0 1-1,0 1 0,0-1 0,0 0 0,0 0 0,3 0 0,3 0 26,1-1-1,-1 1 1,1 1-1,-1 0 1,1 0-1,8 2 1,2 2-41,-1 1 0,1 0 0,-1 2 1,1 0-1,20 13 0,42 15-30,-77-34-50,0 1 1,1-1-1,-1 0 1,1-1-1,0 1 1,-1-1-1,1 0 1,0 0-1,-1 0 1,1 0-1,-1-1 1,1 0-1,-1 0 0,1 0 1,-1-1-1,0 0 1,1 1-1,-1-2 1,0 1-1,0 0 1,0-1-1,-1 1 1,1-1-1,0 0 1,-1-1-1,0 1 1,5-7-1,7-13-152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788"/>
    </inkml:context>
    <inkml:brush xml:id="br0">
      <inkml:brushProperty name="width" value="0.05" units="cm"/>
      <inkml:brushProperty name="height" value="0.05" units="cm"/>
    </inkml:brush>
  </inkml:definitions>
  <inkml:trace contextRef="#ctx0" brushRef="#br0">1 1 17060,'1'11'1872,"2"4"-1344,2 0-256,-1 3 1393,9 2-1905,1 0-425,6-2 593,4-2-176,1-4-200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0.621"/>
    </inkml:context>
    <inkml:brush xml:id="br0">
      <inkml:brushProperty name="width" value="0.05" units="cm"/>
      <inkml:brushProperty name="height" value="0.05" units="cm"/>
    </inkml:brush>
  </inkml:definitions>
  <inkml:trace contextRef="#ctx0" brushRef="#br0">199 271 20900,'-1'-2'124,"1"0"0,-1 0-1,0 0 1,0 0-1,0 0 1,-1 0 0,1 0-1,0 0 1,-1 0-1,1 1 1,-1-1-1,1 1 1,-1-1 0,0 1-1,0 0 1,0-1-1,0 1 1,0 0-1,0 0 1,0 1 0,0-1-1,0 0 1,0 1-1,0-1 1,-1 1-1,1-1 1,0 1 0,0 0-1,-1 0 1,1 0-1,0 1 1,-4 0 0,0 0-14,0 0 0,0 0 1,0 1-1,0 0 1,1 0-1,-1 1 1,1-1-1,-1 1 1,1 0-1,0 1 1,-6 4-1,5-2-100,-1 1 0,2 0 1,-1 0-1,1 0 0,0 1 0,1-1 0,-1 1 0,2 0 0,-1 1 0,1-1 0,0 0 0,1 1 0,0 0 0,0-1 0,1 1 0,0 0 1,1 15-1,0-22-11,0-1 1,0 1 0,0 0 0,0-1-1,0 1 1,1-1 0,-1 1 0,0-1-1,1 1 1,0-1 0,-1 1 0,1-1-1,0 0 1,0 1 0,-1-1 0,1 0-1,0 0 1,0 1 0,1-1 0,-1 0-1,0 0 1,0 0 0,2 0 0,-1 0-1,0 0 0,0-1 1,0 0-1,0 1 1,0-1-1,0 0 0,0 0 1,0 0-1,0 0 0,0 0 1,0-1-1,0 1 1,0-1-1,0 1 0,2-2 1,6-2 2,-1-1 0,0 0 1,0 0-1,-1-1 0,0 0 0,9-8 1,8-12 154,-2-1 0,-1 0 0,-1-2 0,-2 0 0,0-1 0,-3-1 0,0-1 0,17-53 0,-30 79-75,-1 1 1,-1-1-1,1 0 0,-1 0 0,0 0 0,0-12 0,-2 19-62,0 0-1,0-1 1,0 1-1,0 0 1,0 0-1,0 0 1,0 0-1,0 0 1,0 0-1,1 0 1,-1 0-1,0 0 1,0 0-1,1 0 1,-1 2-1,-16 36 13,2 0 0,2 1 0,2 1 0,-9 55 0,18-87-38,-1 10-28,0 0 1,0 22-1,2-38 1,1 0-1,0 0 1,0 0-1,0 0 1,1 0 0,-1 0-1,1 1 1,0-1 0,-1-1-1,1 1 1,1 0-1,-1 0 1,0 0 0,1 0-1,-1-1 1,1 1 0,0-1-1,0 1 1,0-1-1,4 4 1,-3-5-64,-1 0 1,1 0-1,-1 0 0,1 0 1,0-1-1,-1 1 0,1-1 1,0 0-1,0 1 0,-1-1 1,1-1-1,0 1 0,0 0 1,-1-1-1,1 1 0,0-1 1,-1 0-1,1 0 0,-1 0 1,1 0-1,4-3 0,5-3-845,-1 0-1,21-18 1,90-92-5442,-80 75 3992,-64 63 6806,10-11-3178,0 1-1,1 1 0,-17 24 1,27-36-1229,1 0-1,0 0 1,-1 1 0,1-1 0,0 0 0,0 1 0,-1-1 0,1 0 0,0 0-1,0 1 1,0-1 0,-1 0 0,1 1 0,0-1 0,0 1 0,0-1-1,0 0 1,0 1 0,0-1 0,0 1 0,-1-1 0,1 0 0,0 1-1,1-1 1,-1 0 0,0 1 0,0-1 0,0 1 0,0-1 0,0 0 0,0 1-1,0-1 1,0 0 0,1 1 0,12-4 60,17-16-38,11-11 12,-39 30 39,-1 6-15,-2 15 37,0 3 7,1-23-103,0 0 0,0 0-1,0 0 1,0 0 0,1-1-1,-1 1 1,0 0 0,1 0-1,-1 0 1,1-1 0,-1 1 0,1 0-1,-1-1 1,1 1 0,-1 0-1,1-1 1,-1 1 0,1-1-1,0 1 1,0-1 0,-1 1-1,1-1 1,0 1 0,0-1 0,-1 0-1,2 1 1,0-1 3,0 0 0,1 1 1,-1-1-1,0-1 0,0 1 0,0 0 1,0 0-1,0-1 0,0 1 0,3-2 0,5-2 31,-1 0-1,0-1 0,12-8 0,-8 4 31,-7 4-14,1 1-1,-1 0 0,1 0 0,-1 0 1,1 1-1,0 0 0,13-4 0,-19 7-40,-1 0-1,1 0 1,0 0 0,0 0-1,0 0 1,0 0-1,-1 0 1,1 0-1,0 0 1,0 1-1,0-1 1,-1 0-1,1 0 1,0 1-1,0-1 1,-1 1-1,1-1 1,0 1 0,-1-1-1,1 1 1,0-1-1,-1 1 1,1-1-1,-1 1 1,1 0-1,-1-1 1,1 1-1,-1 0 1,0-1-1,1 1 1,-1 0-1,0 0 1,1 1-1,5 34 384,-6-33-337,0 0-1,0 1 1,0-1-1,1 0 0,0 1 1,2 5-1,-3-9-49,0 1-1,1-1 0,-1 1 0,1-1 0,-1 0 1,1 0-1,-1 1 0,0-1 0,1 0 0,-1 0 0,1 1 1,-1-1-1,1 0 0,-1 0 0,1 0 0,0 0 1,-1 0-1,1 0 0,-1 0 0,1 0 0,-1 0 1,1 0-1,-1 0 0,1 0 0,-1 0 0,1 0 0,-1 0 1,1 0-1,-1-1 0,1 1 0,-1 0 0,1 0 1,-1-1-1,1 1 0,-1 0 0,1-1 0,20-16 118,-17 13-92,10-9 31,30-24 94,-40 34-151,0 0 1,0 1-1,1-1 0,-1 1 1,1 0-1,0 0 0,-1 0 1,9-1-1,-12 3-10,1 0 0,-1 0 0,0 0 0,1 0 0,-1 0 0,0 0 0,1 0 0,-1 0 0,0 1 0,1-1 0,-1 1 0,0-1 0,0 1 0,1-1 0,-1 1 0,0 0 0,0-1 0,0 1 0,0 0 0,0 0 0,0 0 0,0 0 0,0 0-1,0 0 1,0 0 0,-1 0 0,1 0 0,0 1 0,-1-1 0,1 0 0,-1 0 0,1 1 0,-1 0 0,3 7-3,-1 0-1,0 0 0,0 19 1,1-5-6,-3-22 12,0 0-1,0 0 1,0 0 0,1-1 0,-1 1-1,0 0 1,0 0 0,1-1 0,-1 1-1,0 0 1,1 0 0,-1-1 0,1 1-1,-1 0 1,1-1 0,0 1 0,-1-1-1,1 1 1,-1-1 0,1 1 0,0-1-1,0 1 1,-1-1 0,1 1-1,0-1 1,0 0 0,-1 0 0,1 1-1,1-1 1,0 0 2,0 0 0,1 0-1,-1-1 1,0 1 0,0 0 0,1-1-1,-1 0 1,0 1 0,0-1-1,4-2 1,4-3 26,1-1 0,17-14 0,-21 14-12,1 0-5,0 0 1,1 1-1,0 0 1,0 0 0,15-7-1,-24 13-14,1 0-1,-1 0 0,0 0 1,1 0-1,-1 0 0,0 0 1,1 0-1,-1 0 0,0 0 1,1 0-1,-1 0 0,0 0 1,0 0-1,1 0 0,-1 0 1,0 0-1,1 0 0,-1 0 1,0 0-1,1 1 0,-1-1 1,0 0-1,0 0 0,1 0 1,-1 0-1,0 1 0,0-1 1,1 0-1,-1 0 0,0 1 1,0-1-1,1 0 0,2 14-23,-4 19-18,1-29 36,0-1 2,-1 0 0,1 0 0,0 0 1,0 0-1,1 1 0,-1-1 1,0 0-1,2 4 0,-1-6 5,-1 0-1,1-1 1,-1 1-1,1 0 0,-1-1 1,1 1-1,0-1 1,-1 1-1,1-1 1,0 1-1,-1-1 1,1 0-1,0 1 0,-1-1 1,1 0-1,0 0 1,0 1-1,-1-1 1,1 0-1,0 0 1,0 0-1,0 0 0,-1 0 1,1 0-1,0 0 1,0 0-1,0 0 1,-1 0-1,1 0 1,0-1-1,0 1 0,-1 0 1,1-1-1,0 1 1,-1 0-1,1-1 1,0 1-1,1-2 1,6-3 10,1 0 1,-1-1 0,0 0 0,0 0 0,-1-1 0,10-11-1,-9 10-57,0 0-1,0 1 0,0 0 1,14-9-1,-22 16 41,0 0 0,1 1 1,-1-1-1,0 0 0,0 0 1,0 0-1,1 0 0,-1 1 0,0-1 1,0 0-1,0 0 0,0 0 0,1 1 1,-1-1-1,0 0 0,0 0 1,0 1-1,0-1 0,0 0 0,0 0 1,0 1-1,0-1 0,1 0 1,-1 0-1,0 1 0,0-1 0,0 0 1,0 1-1,-1-1 0,1 0 0,0 0 1,0 1-1,0-1 0,0 0 1,0 0-1,0 1 0,0-1 0,0 0 1,-1 1-1,-1 13-96,-2 6-1,1-12 85,1 0-1,1-1 1,-1 1-1,1 0 1,0 0-1,1 0 1,0 0-1,0 0 1,3 13-1,-3-20 15,1 1-1,-1-1 1,1 0-1,0 0 1,-1 0-1,1 0 1,0 0-1,-1 0 1,1 0-1,0 0 1,0 0-1,0 0 1,0-1-1,0 1 1,0 0-1,0-1 1,0 1 0,0 0-1,0-1 1,1 0-1,-1 1 1,0-1-1,0 0 1,0 1-1,1-1 1,-1 0-1,0 0 1,0 0-1,1 0 1,-1 0-1,0 0 1,0 0-1,1-1 1,-1 1-1,0 0 1,0-1-1,0 1 1,0-1 0,1 1-1,-1-1 1,1-1-1,7-2-37,-2-1 0,1 0 0,0 0 1,7-8-1,32-30-5,-2-2-1,-2-2 1,-2-1 0,-2-3 0,61-104 0,-88 121 186,-12 22-44,-1 12-89,1 0 0,-1 0-1,1 0 1,-1 0-1,1 0 1,-1 0 0,1 0-1,-1 0 1,0 0-1,1 0 1,-1 0 0,1 0-1,-1 1 1,1-1-1,0 0 1,-1 0-1,1 1 1,-1-1 0,1 0-1,-1 0 1,1 1-1,0-1 1,-1 1 0,1-1-1,0 0 1,-1 1-1,-5 5 34,1-1 0,1 1 0,-1 0-1,1 0 1,0 0 0,0 1 0,1-1 0,-5 13-1,1-2 21,1 1 0,-4 26 0,8-31-34,0-1 1,1 1 0,1-1-1,0 1 1,1 0-1,0-1 1,1 1 0,5 16-1,1-2-4,2-1-1,21 43 1,-30-69-21,-1 1 0,1 0 0,-1-1 0,1 1 0,-1 0 0,0 0 0,1 0 0,-1-1 0,0 1 0,1 0 0,-1 0 0,0 0 1,0 0-1,0 0 0,0-1 0,0 1 0,0 0 0,0 0 0,0 1 0,-12-9-170,-19-24-287,-78-78-587,82 83 1182,26 26-110,0-1 0,0 1 1,1-1-1,-1 0 1,0 1-1,0-1 0,0 0 1,1 0-1,-1 0 1,1 1-1,-1-1 0,0 0 1,1 0-1,0 0 1,-1 0-1,1 0 0,-1 0 1,1 0-1,0 0 1,0 0-1,0 0 0,0 0 1,-1 0-1,1 0 0,1-1 1,-1 1-1,0-1 1,1 1 20,1-1 1,-1 1-1,0 0 1,1 0-1,-1 0 1,1 0-1,-1 0 1,1 0-1,-1 0 1,1 1-1,0-1 0,0 1 1,-1-1-1,1 1 1,0-1-1,2 1 1,166-20 1465,-20 3-2381,-146 17 677,-1-1-1,1 0 0,0 0 1,-1 0-1,1 0 0,3-3 1,-6 4 163,0-1-1,-1 1 1,1-1 0,-1 1 0,1-1 0,0 1 0,-1-1 0,1 1 0,-1-1-1,1 0 1,-1 1 0,0-1 0,1 0 0,-1 1 0,0-1 0,1 0-1,-1 0 1,0 1 0,0-1 0,1 0 0,-1 0 0,0 0 0,0 1 0,0-1-1,0 0 1,0 0 0,0 0 0,-1 1 0,1-1 0,0-1 0,-9-18-607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1.061"/>
    </inkml:context>
    <inkml:brush xml:id="br0">
      <inkml:brushProperty name="width" value="0.05" units="cm"/>
      <inkml:brushProperty name="height" value="0.05" units="cm"/>
    </inkml:brush>
  </inkml:definitions>
  <inkml:trace contextRef="#ctx0" brushRef="#br0">6 73 21797,'-5'-5'1984,"9"-2"-1392,6 1-240,6 1 544,-2-4 649,-1-2-1081,-3-5-96,-1 3-216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1.851"/>
    </inkml:context>
    <inkml:brush xml:id="br0">
      <inkml:brushProperty name="width" value="0.05" units="cm"/>
      <inkml:brushProperty name="height" value="0.05" units="cm"/>
    </inkml:brush>
  </inkml:definitions>
  <inkml:trace contextRef="#ctx0" brushRef="#br0">191 305 17084,'-1'-2'182,"0"0"0,0 0-1,0 0 1,0 1 0,0-1 0,0 0 0,-1 1 0,1-1 0,0 1 0,-1-1 0,1 1 0,-1 0 0,0 0 0,1 0 0,-1-1 0,0 2 0,0-1-1,0 0 1,1 0 0,-1 0 0,0 1 0,0-1 0,0 1 0,0 0 0,0 0 0,0-1 0,0 1 0,0 0 0,0 1 0,0-1 0,0 0 0,0 1-1,0-1 1,0 1 0,0-1 0,0 1 0,-3 1 0,-1 1-59,-1 0 1,1 1-1,0-1 0,0 1 0,0 1 0,1-1 1,-1 1-1,1 0 0,0 0 0,0 0 0,1 1 1,-4 6-1,0 0-92,0 1 0,1 0 0,1 0 1,-10 27-1,16-39-31,-1 1-1,0-1 1,1 1 0,0-1-1,-1 1 1,1-1 0,0 1 0,0-1-1,0 1 1,0-1 0,0 1 0,0-1-1,0 1 1,0-1 0,0 1 0,1-1-1,-1 1 1,1-1 0,-1 1-1,1-1 1,0 0 0,-1 1 0,1-1-1,0 0 1,2 3 0,-2-4 3,1 1 1,0 0 0,-1-1-1,1 1 1,-1-1-1,1 0 1,0 1 0,-1-1-1,1 0 1,0 0-1,-1 0 1,1 0-1,0 0 1,-1-1 0,1 1-1,0-1 1,-1 1-1,1-1 1,0 1 0,-1-1-1,1 0 1,-1 1-1,0-1 1,2-1 0,12-8 67,0 0 1,-2-1 0,1 0 0,-1-1-1,-1 0 1,0-1 0,14-20 0,3-9 278,29-55 0,-39 64-115,-1-1 0,-2 0 0,-1-1-1,10-38 1,-25 73-231,0 0 0,1-1 0,-1 1 0,0 0 0,0-1 0,0 1 1,0 0-1,0-1 0,0 1 0,0 0 0,1-1 0,-1 1 0,0-1 0,0 1 0,0 0 0,0-1 0,0 1 0,-1 0 0,1-1 0,0 1 0,0-1 1,0 1-1,0 0 0,0-1 0,0 1 0,-1 0 0,1-1 0,0 1 0,0 0 0,-1-1 0,-7 10 34,-7 25-41,2 0 0,1 0 0,-14 69 0,20-83 2,2 1 0,0 0 0,1 0 0,1 1-1,2-1 1,1 31 0,0-48-1,-1-1 0,1 0 0,-1 1 0,1-1 0,0 0 0,0 0 0,1 0 0,-1 0 0,1 0 0,0 0 0,-1 0 0,1 0 0,0-1 0,1 1-1,-1-1 1,0 1 0,1-1 0,-1 0 0,1 0 0,0 0 0,0 0 0,0 0 0,0-1 0,0 1 0,0-1 0,0 0 0,0 0 0,0 0 0,1-1 0,-1 1 0,0-1 0,1 1 0,-1-1 0,6-1 0,1 1-2,-1-1 0,1-1 1,-1 0-1,1 0 1,-1-1-1,0 0 0,0 0 1,0-1-1,-1 0 1,1-1-1,9-7 0,-7 4 1,0-1 0,-1-1 0,0 0 0,0 0 0,-1-1-1,12-18 1,-16 20 3,0 1-1,-1-1 1,0 1-1,0-1 1,-1 0-1,0-1 1,-1 1-1,0 0 0,0-1 1,0-11-1,-2 19-3,0 0-1,0 0 1,0 0 0,0-1-1,0 1 1,-1 0-1,1 0 1,-1 0-1,0 0 1,-1-3-1,2 5 3,-1-1 0,1 0-1,0 0 1,-1 1-1,0-1 1,1 1 0,-1-1-1,1 1 1,-1-1-1,0 1 1,1-1 0,-1 1-1,0-1 1,0 1-1,1 0 1,-1-1 0,0 1-1,0 0 1,-1-1-1,0 1 0,0 1-1,0-1 1,-1 0-1,1 1 1,0-1-1,0 1 1,0 0-1,0-1 1,0 1-1,0 0 1,0 0-1,0 1 1,0-1-1,0 0 1,0 1-1,1-1 1,-4 3-1,-5 7-1,0 0-1,0 0 1,1 1 0,1 0-1,0 0 1,0 1-1,1 0 1,1 0-1,0 1 1,1 0-1,-6 25 1,11-37 6,0-1 0,-1 1 0,1-1-1,0 0 1,0 1 0,0-1 0,0 1 0,0-1 0,0 1 0,1-1-1,-1 1 1,0-1 0,1 0 0,-1 1 0,1-1 0,0 0 0,-1 1-1,1-1 1,0 0 0,0 0 0,0 0 0,0 1 0,-1-1-1,2 0 1,-1 0 0,0-1 0,0 1 0,0 0 0,0 0 0,1 0-1,-1-1 1,0 1 0,1-1 0,-1 1 0,0-1 0,1 1 0,-1-1-1,2 0 1,6 1 6,0 0 0,-1-1-1,1 0 1,-1 0 0,12-3-1,87-16 24,-65 10-35,-1 2 0,66-3 0,-71 13-17,-35-2 21,-1-1 0,1 0 0,0 0 0,0 0-1,0 1 1,0-1 0,0 0 0,0 1 0,0-1 0,0 0-1,0 1 1,-1 0 0,1-1 0,0 1 0,0-1 0,-1 1-1,1 0 1,0-1 0,-1 1 0,1 0 0,-1 0 0,1 0 0,-1 0-1,1-1 1,-1 1 0,0 0 0,1 0 0,-1 0 0,0 0-1,0 0 1,1 0 0,-1 1 0,0-2 4,0 1 1,0-1-1,0 0 0,0 1 0,0-1 1,0 0-1,0 1 0,0-1 1,0 0-1,-1 1 0,1-1 0,0 0 1,0 1-1,0-1 0,0 0 1,0 0-1,-1 1 0,1-1 1,0 0-1,0 0 0,-1 1 0,1-1 1,0 0-1,0 0 0,-1 0 1,1 1-1,0-1 0,0 0 0,-1 0 1,1 0-1,0 0 0,-1 0 1,1 0-1,-1 1 0,-11-6 124,-11-16 95,16 11-186,0 0 1,1-1-1,0 0 0,1 0 0,0 0 1,0 0-1,1-1 0,1 0 0,0 0 1,-2-17-1,5 28-73,0 1 0,0-1 1,0 0-1,0 0 0,0 0 1,0 0-1,0 0 0,1 0 1,-1 0-1,0 0 0,0 1 1,1-1-1,-1 0 0,1 0 0,-1 0 1,1 1-1,-1-1 0,1 0 1,-1 0-1,1 1 0,0-1 1,-1 1-1,1-1 0,0 0 0,0 1 1,1-1-1,24-3-608,-6 3 439,9-8-195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066"/>
    </inkml:context>
    <inkml:brush xml:id="br0">
      <inkml:brushProperty name="width" value="0.05" units="cm"/>
      <inkml:brushProperty name="height" value="0.05" units="cm"/>
    </inkml:brush>
  </inkml:definitions>
  <inkml:trace contextRef="#ctx0" brushRef="#br0">28 104 17932,'0'0'43,"0"0"0,0 1 0,0-1-1,0 0 1,0 0 0,0 0 0,0 1 0,0-1 0,0 0 0,0 0 0,0 0 0,0 0 0,0 1 0,0-1 0,-1 0-1,1 0 1,0 0 0,0 0 0,0 1 0,0-1 0,0 0 0,-1 0 0,1 0 0,0 0 0,0 0 0,0 0 0,-1 1-1,1-1 1,0 0 0,0 0 0,0 0 0,-1 0 0,1 0 0,0 0 0,0 0 0,0 0 0,-1 0 0,1 0 0,0 0-1,0 0 1,0 0 0,-1 0 0,1 0 0,0 0 0,0 0 0,0-1 0,-1 1 0,1 0 0,0 0 0,0 0 0,0 0-1,0 0 1,-1 0 0,1 0 0,0-1 0,0 1 0,0 0 0,0 0 0,0 0 0,-1 0 0,1-1 0,0 1 0,0 0-1,0 0 1,0 0 0,0-1 0,-6 18 735,1 7 17,-1 32 1,5-50-787,1 0 0,0-1 0,0 1 1,1 0-1,-1 0 0,1 0 0,1 0 0,-1-1 0,1 1 0,0-1 0,4 9 0,-5-13-2,-1 0 0,1 0 0,0 0 0,0 0 0,-1 0 0,1 0-1,0 0 1,0-1 0,0 1 0,0 0 0,0-1 0,0 1 0,0 0 0,0-1 0,0 0 0,0 1 0,0-1 0,0 1-1,1-1 1,-1 0 0,0 0 0,2 0 0,-1 0 16,0 0-1,1-1 1,-1 1-1,0-1 1,0 0-1,1 1 1,-1-1-1,0 0 1,0 0-1,3-3 1,2-1 87,0 0 0,-1-1 0,0 1 1,0-1-1,8-11 0,-3 1 223,-1 0-1,9-19 0,-15 27-144,-1 0-1,0 0 0,0 0 0,-1 0 0,0-1 0,2-16 0,-5 13 131,-4 15-66,-4 18-136,7-13-130,1 1 0,-1-1 1,1 0-1,1 1 0,0-1 1,0 1-1,1-1 0,2 15 1,-2-20 7,0 0 1,0-1-1,-1 1 1,2 0 0,-1-1-1,0 0 1,0 1-1,1-1 1,-1 0 0,1 1-1,0-1 1,0 0-1,0 0 1,0 0 0,0-1-1,0 1 1,0 0-1,1-1 1,-1 1 0,1-1-1,-1 0 1,1 0-1,-1 0 1,1 0 0,0 0-1,-1-1 1,1 1-1,0-1 1,-1 0 0,4 0-1,2 0 35,-1-1 0,0 0 0,0-1-1,0 0 1,0 0 0,0 0 0,-1-1 0,1 0-1,-1 0 1,1 0 0,-1-1 0,0 0 0,0-1 0,-1 1-1,8-9 1,-7 8 29,-1 0 0,0 0 0,0-1-1,-1 0 1,0 0 0,0-1 0,0 1 0,0-1 0,-1 0-1,0 0 1,-1 0 0,0 0 0,0 0 0,2-13-1,-4 19-48,0 0 0,0 0 0,0 0 0,1 0 0,-1 0-1,0 0 1,-1-1 0,1 1 0,0 0 0,0 0 0,0 0-1,-1 0 1,1 0 0,0 0 0,-1 0 0,1 1-1,-1-1 1,1 0 0,-1 0 0,0 0 0,-1-1 0,2 2-8,-1 0 1,0-1 0,1 1 0,-1 0-1,0 0 1,0 0 0,1 0-1,-1 1 1,0-1 0,0 0 0,1 0-1,-1 0 1,0 0 0,0 1 0,1-1-1,-1 0 1,0 1 0,1-1 0,-1 1-1,1-1 1,-1 1 0,0 0-1,-4 3-4,0 0-1,1 1 0,0-1 0,0 1 0,0 0 0,-3 6 0,-7 25-2,13-34 6,0 1-1,0-1 1,1 0-1,0 0 1,-1 0-1,1 0 1,0 0 0,0 1-1,0-1 1,0 0-1,0 0 1,1 0-1,-1 0 1,1 0-1,1 4 1,-2-5 1,1-1 0,0 1 1,-1-1-1,1 0 1,0 1-1,0-1 0,0 1 1,-1-1-1,1 0 0,0 0 1,0 0-1,0 1 0,0-1 1,-1 0-1,1 0 0,0 0 1,0 0-1,0-1 0,0 1 1,0 0-1,-1 0 1,1 0-1,0-1 0,0 1 1,0 0-1,-1-1 0,2 0 1,22-12 29,-7 0-30,23-22 0,-26 21 9,30-22 1,-43 35-12,0 0-1,0 1 1,0-1 0,0 0 0,0 0-1,1 1 1,-1-1 0,0 0 0,0 1-1,1 0 1,-1-1 0,0 1 0,0 0-1,1-1 1,-1 1 0,0 0 0,1 0-1,-1 0 1,1 0 0,-1 0 0,0 1-1,1-1 1,-1 0 0,0 1 0,0-1-1,1 0 1,-1 1 0,0 0 0,0-1-1,0 1 1,1 0 0,-1-1 0,0 1-1,0 0 1,0 0 0,0 0 0,0 0-1,-1 0 1,2 2 0,3 5-16,-1 0 0,-1 0 0,1 1 0,-1-1 0,2 12 0,9 20-173,-14-40 188,0 1 0,0-1-1,1 1 1,-1-1-1,1 1 1,-1-1 0,1 1-1,-1-1 1,1 1-1,-1-1 1,1 1 0,-1-1-1,1 0 1,-1 1-1,1-1 1,-1 0-1,1 0 1,0 1 0,-1-1-1,1 0 1,0 0-1,-1 0 1,1 0 0,0 0-1,1 0 1,-1 0-6,1-1 0,-1 1-1,1-1 1,-1 1 0,1-1 0,-1 1 0,0-1 0,1 0-1,-1 0 1,2-2 0,25-27-113,-27 29 121,9-12 21,-5 5 22,0 1 0,1 0 0,8-7 0,-12 12-39,0 0 0,0 0 0,0 1 0,1-1 0,-1 1 0,0 0 0,1 0 0,-1 0 0,1 0 0,0 0 0,-1 0 0,1 1 0,-1-1 0,1 1 0,3 0 0,-4 0-85,0 0 0,0 0 0,1 0 0,-1-1 0,0 1 0,0-1-1,0 1 1,0-1 0,0 0 0,0 0 0,0 1 0,0-1 0,0-1 0,0 1-1,0 0 1,-1 0 0,1-1 0,0 1 0,-1-1 0,1 1 0,-1-1-1,0 0 1,1 0 0,-1 0 0,0 1 0,0-1 0,0 0 0,-1 0-1,1 0 1,0-1 0,-1 1 0,1 0 0,-1 0 0,0 0 0,1 0 0,-1-4-1,-3-24-502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483"/>
    </inkml:context>
    <inkml:brush xml:id="br0">
      <inkml:brushProperty name="width" value="0.05" units="cm"/>
      <inkml:brushProperty name="height" value="0.05" units="cm"/>
    </inkml:brush>
  </inkml:definitions>
  <inkml:trace contextRef="#ctx0" brushRef="#br0">0 0 20740,'9'7'1505,"9"-7"-1433,7 2-560,6-4 888,2-1-48,3 0-400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937"/>
    </inkml:context>
    <inkml:brush xml:id="br0">
      <inkml:brushProperty name="width" value="0.05" units="cm"/>
      <inkml:brushProperty name="height" value="0.05" units="cm"/>
    </inkml:brush>
  </inkml:definitions>
  <inkml:trace contextRef="#ctx0" brushRef="#br0">86 204 20444,'-25'20'1682,"-13"11"-378,36-29-1145,0 1 0,0-1 0,-1 1 0,2 0 0,-1-1 0,0 1 0,1 0 0,-1 0 0,1 0 0,0 0 0,-2 6-1,3-8-131,0 0 0,-1 1 0,1-1 0,0 0 0,0 0 0,0 0 0,0 0 0,0 1 0,0-1 0,1 0 0,-1 0 0,0 0 0,1 0 0,-1 0 0,1 0 0,-1 0 0,1 0 0,-1 0 0,1 0 0,0 0-1,-1 0 1,1 0 0,2 2 0,-2-2-22,1 0-1,0 0 1,0 0-1,0 0 1,0 0-1,0-1 1,0 1-1,1-1 0,-1 1 1,0-1-1,0 0 1,3 0-1,0 1-23,1-2 0,-1 1 0,1-1 0,-1 0 0,0 0 0,1 0 0,-1-1 0,0 1 0,10-6 0,-6 0 37,0 0-1,0-1 0,-1 0 0,0 0 1,-1 0-1,0-1 0,0-1 1,-1 1-1,0-1 0,-1 0 1,5-11-1,-2 2 115,-1 0 1,-1 0-1,-1-1 1,-1 0 0,3-28-1,-7 43-78,1 0 1,-1-1-1,-1 1 1,1 0-1,-1 0 1,-1-6-1,2 11-47,0-1 1,0 0-1,-1 1 1,1-1-1,0 0 0,0 1 1,-1-1-1,1 0 1,0 1-1,-1-1 0,1 1 1,-1-1-1,1 1 1,-1-1-1,1 1 1,-1-1-1,1 1 0,-1-1 1,1 1-1,-1-1 1,0 1-1,1 0 0,-1 0 1,0-1-1,1 1 1,-1 0-1,0 0 0,1 0 1,-1-1-1,0 1 1,1 0-1,-1 0 0,0 0 1,0 0-1,1 0 1,-1 1-1,0-1 0,1 0 1,-1 0-1,0 0 1,1 1-1,-1-1 0,0 0 1,1 1-1,-1-1 1,1 0-1,-1 1 1,0-1-1,1 1 0,-1-1 1,1 1-1,-1 0 1,-4 4 6,0-1 1,0 1 0,0 0 0,1 0 0,0 1-1,0-1 1,0 1 0,-4 11 0,1-2-2,1-1 1,-7 29-1,10-27-70,0 0-1,1 0 1,1 1 0,0-1 0,1 1-1,3 19 1,-3-30-41,1 0-1,0-1 1,0 1-1,1 0 1,-1 0-1,1-1 0,0 1 1,1-1-1,-1 1 1,1-1-1,0 0 1,1 0-1,-1 0 1,1-1-1,0 1 1,0-1-1,0 0 1,1 0-1,0 0 1,6 3-1,8-3-372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6.772"/>
    </inkml:context>
    <inkml:brush xml:id="br0">
      <inkml:brushProperty name="width" value="0.05" units="cm"/>
      <inkml:brushProperty name="height" value="0.05" units="cm"/>
    </inkml:brush>
  </inkml:definitions>
  <inkml:trace contextRef="#ctx0" brushRef="#br0">32 0 23309,'-11'6'1712,"1"5"-1352,3-1-256,4 2-120,3-4-560,4 5 592,5-1-280,4-2-144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6.308"/>
    </inkml:context>
    <inkml:brush xml:id="br0">
      <inkml:brushProperty name="width" value="0.05" units="cm"/>
      <inkml:brushProperty name="height" value="0.05" units="cm"/>
    </inkml:brush>
  </inkml:definitions>
  <inkml:trace contextRef="#ctx0" brushRef="#br0">0 67 20676,'1'0'63,"-1"-1"0,0 1-1,1 0 1,-1 0 0,1-1-1,-1 1 1,0 0 0,1 0-1,-1 0 1,1 0 0,-1-1-1,1 1 1,-1 0 0,0 0-1,1 0 1,-1 0 0,1 0-1,-1 0 1,1 0 0,-1 0-1,1 0 1,-1 0 0,0 1-1,1-1 1,-1 0 0,1 0 0,-1 0-1,0 0 1,1 1 0,-1-1-1,1 1 1,6 14 1021,-6 33-45,-1-35-537,1 41-25,13 87 1,-4-112-428,-9-29-47,-1 0 1,0 1-1,0-1 0,1 1 0,-1-1 0,0 1 1,1-1-1,-1 0 0,0 1 0,1-1 0,-1 0 1,1 1-1,-1-1 0,0 0 0,1 0 0,-1 0 1,1 1-1,-1-1 0,1 0 0,-1 0 0,1 0 1,0 0 2,0 0 1,-1 0 0,1-1 0,0 1-1,-1 0 1,1 0 0,-1-1 0,1 1-1,-1-1 1,1 1 0,0-1 0,-1 1-1,0 0 1,1-1 0,-1 0 0,1 1-1,-1-1 1,0 1 0,1-1 0,0-1-1,1-3 44,0 0-1,0 0 0,0-1 1,0 1-1,-1-1 1,0 0-1,0-9 0,0-44 273,-1 47-252,0-11 86,-1 0 0,-1 0-1,-8-39 1,6 56-122,3 8-26,2 12-17,1-4-3,1 1 1,0-1-1,1 1 0,1-1 0,-1 0 0,1-1 0,1 1 1,0-1-1,12 14 0,-16-20 14,1-1 1,-1 1-1,1-1 1,0 1-1,0-1 1,0 0-1,0 0 1,0-1-1,1 1 1,-1 0-1,0-1 0,1 0 1,-1 0-1,1 0 1,-1 0-1,1-1 1,0 1-1,-1-1 1,1 0-1,-1 0 1,1 0-1,0-1 0,-1 1 1,1-1-1,-1 0 1,1 0-1,-1 0 1,1 0-1,-1-1 1,0 0-1,1 1 0,4-5 1,3-1 25,-2-1 0,1 0 0,-1-1 0,0 1 0,0-2 0,-1 1 0,-1-1 0,12-20 0,-13 21 0,-1-1 0,-1 0 0,1 0 0,-2 0-1,1-1 1,-2 1 0,1-1 0,-1 0 0,-1 1 0,1-17 0,-2 27-27,0-1 1,0 0 0,0 0 0,0 1-1,0-1 1,0 0 0,0 0 0,0 1-1,0-1 1,0 0 0,-1 0 0,1 1-1,0-1 1,0 0 0,-1 1 0,1-1-1,-1 0 1,1 1 0,0-1 0,-1 0-1,0 0 1,0 1-2,1 0 1,-1 0-1,1 0 1,-1 0-1,1 1 1,-1-1-1,1 0 1,-1 0-1,1 0 0,-1 1 1,1-1-1,-1 0 1,1 1-1,-1-1 1,1 0-1,0 1 0,-1-1 1,1 1-1,0-1 1,-1 0-1,1 1 1,0 0-1,-19 33-2,10-12 4,2 0-1,-5 27 1,10-39-2,0 1 0,1-1 1,0 1-1,0-1 0,2 1 0,-1-1 1,3 12-1,-3-20 1,0-1 0,1 1 0,-1-1 0,1 1-1,-1-1 1,1 1 0,0-1 0,-1 1 0,1-1 0,0 0 0,0 1-1,0-1 1,0 0 0,0 0 0,0 0 0,0 0 0,0 0-1,1 0 1,-1 0 0,0 0 0,1 0 0,1 0 0,0 0-1,0 0 1,-1-1-1,1 0 1,0 0-1,0 0 0,-1 0 1,1 0-1,0 0 1,-1-1-1,1 1 1,0-1-1,2 0 0,7-4-5,-1 0 0,1 0-1,-1-1 1,14-10 0,5-7-13,48-46 1,-20 16 20,-57 52-4,0 0 1,-1 0 0,1 1-1,0-1 1,0 0-1,0 1 1,1-1-1,-1 0 1,0 1 0,0-1-1,0 1 1,0 0-1,0-1 1,3 1 0,-4 0-1,0 0 1,1 0 0,-1 0 0,1 0-1,-1 1 1,0-1 0,1 0 0,-1 0-1,0 0 1,0 1 0,1-1 0,-1 0-1,0 1 1,0-1 0,1 0-1,-1 0 1,0 1 0,0-1 0,0 0-1,1 1 1,-1-1 0,0 1 0,0-1-1,0 0 1,0 1 0,0-1 0,0 0-1,0 1 1,0 0 0,0 5-2,0 0 0,-1 0 0,1 0 0,-3 9 1,1-6 2,0 2 6,-4 35-37,6-44 31,0 0 0,0 0 0,0 0 0,0 0 1,0 0-1,1 0 0,-1 0 0,0 0 0,1 0 0,-1 0 1,1 0-1,0 0 0,0 0 0,0 0 0,0-1 0,0 1 1,2 2-1,-2-3 2,0-1 1,0 1-1,0-1 1,0 1 0,1-1-1,-1 0 1,0 1-1,0-1 1,0 0 0,0 0-1,1 0 1,-1 0-1,0 0 1,0 0-1,0 0 1,0 0 0,1-1-1,-1 1 1,0 0-1,0-1 1,0 1 0,0-1-1,0 1 1,2-2-1,26-18 76,-24 17-66,63-58 91,-49 42-62,2 0-1,39-26 0,-58 43-44,0 1 0,0 0 0,1-1 0,-1 1 0,0 0 0,0 0 0,1 0 0,-1 1 0,0-1 0,1 0 0,-1 1 1,1 0-1,-1 0 0,1-1 0,3 2 0,-4-1-1,-1 1-1,1 0 1,-1 0 0,1 0 0,-1 0 0,1 0 0,-1 0 0,0 1-1,0-1 1,0 0 0,0 0 0,0 1 0,0-1 0,0 1 0,0-1 0,0 1-1,-1-1 1,1 1 0,0 0 0,-1-1 0,0 1 0,1 0 0,-1 2-1,3 10-17,-1 1-1,0 21 1,-2-24 17,0 0 1,1 0-1,1 0 0,4 14 1,-6-26 4,0 1 1,0 0-1,0-1 1,0 1-1,0 0 1,1-1-1,-1 1 1,0 0-1,1-1 1,-1 1-1,0-1 0,1 1 1,-1-1-1,1 1 1,-1-1-1,1 1 1,-1-1-1,1 1 1,-1-1-1,1 0 1,-1 1-1,1-1 1,-1 0-1,2 1 1,-1-1-10,-1 0 1,1 0 0,0 0-1,-1-1 1,1 1-1,0 0 1,-1 0 0,1-1-1,0 1 1,-1 0-1,1-1 1,-1 1 0,1-1-1,-1 1 1,1-1 0,-1 1-1,1-1 1,0 0-1,16-29-1005,-15 26 859,-1 0 1,0 0-1,0-1 0,0 1 0,0 0 0,-1 0 1,1 0-1,-1-1 0,0 1 0,0 0 0,-2-6 0,-3-4-413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7.365"/>
    </inkml:context>
    <inkml:brush xml:id="br0">
      <inkml:brushProperty name="width" value="0.05" units="cm"/>
      <inkml:brushProperty name="height" value="0.05" units="cm"/>
    </inkml:brush>
  </inkml:definitions>
  <inkml:trace contextRef="#ctx0" brushRef="#br0">5 268 16259,'-1'-3'360,"0"-1"0,0 1 0,0-1-1,1 1 1,-1-1 0,1 1-1,0-1 1,0 1 0,1-1-1,-1 1 1,1-1 0,-1 1-1,1 0 1,0-1 0,0 1-1,1 0 1,-1 0 0,1-1-1,0 1 1,-1 0 0,1 1-1,3-4 1,6-7-141,0 0 1,1 1-1,18-14 0,-14 13 152,6-7-171,1 1 1,0 2-1,2 0 0,27-14 1,-50 30-187,0 0 0,1 0 0,-1 0 0,0 0 0,1 1 1,-1-1-1,0 0 0,1 1 0,-1 0 0,1-1 0,-1 1 1,1 0-1,-1 0 0,1 1 0,-1-1 0,1 0 0,-1 1 0,1 0 1,-1-1-1,4 3 0,-4-2-6,0 1 1,0 0-1,0-1 0,0 1 0,-1 0 1,1 0-1,0 0 0,-1 0 0,1 1 1,-1-1-1,0 0 0,0 1 1,0-1-1,0 0 0,0 1 0,-1 0 1,1-1-1,-1 1 0,1 2 0,2 34-256,-2 1-1,-2-1 0,-1 1 0,-10 48 0,11-67 29,4-11-59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6.677"/>
    </inkml:context>
    <inkml:brush xml:id="br0">
      <inkml:brushProperty name="width" value="0.05" units="cm"/>
      <inkml:brushProperty name="height" value="0.05" units="cm"/>
    </inkml:brush>
  </inkml:definitions>
  <inkml:trace contextRef="#ctx0" brushRef="#br0">299 25 16764,'-6'-3'247,"1"0"1,-1 0-1,1 0 1,-1 1 0,0-1-1,0 2 1,0-1 0,0 1-1,-1-1 1,1 2 0,0-1-1,-1 1 1,1 0-1,0 0 1,0 0 0,-1 1-1,1 0 1,0 1 0,0-1-1,0 1 1,-12 5-1,10-2-141,0-1 0,0 1 1,0 1-1,0-1 0,1 2 0,0-1 0,0 1 0,0 0 0,1 0 0,0 0 0,1 1 0,-7 11 0,3-2 18,0 2 1,1-1-1,1 1 0,-9 34 1,14-43-84,0 1 1,0 0-1,1 0 0,0 0 1,1 0-1,0-1 0,1 1 1,4 19-1,-4-27-26,-1 0 1,1 1-1,0-1 0,1 0 0,-1 0 1,0 0-1,1-1 0,0 1 1,-1 0-1,1-1 0,0 1 1,1-1-1,-1 1 0,0-1 1,1 0-1,-1 0 0,1 0 1,0 0-1,-1-1 0,1 1 1,0-1-1,0 1 0,0-1 0,0 0 1,0 0-1,1 0 0,-1-1 1,0 1-1,0-1 0,1 0 1,-1 0-1,5 0 0,2-2 62,-1 1 0,0-1 0,0 0 0,0-1 0,0 0 0,0-1 0,-1 0 0,16-9-1,-1-3 235,36-29-1,-43 31-163,0-1 1,-2 0 0,0-1 0,0 0-1,10-19 1,-18 25-103,0 1-1,-1-1 1,0 0-1,-1 0 1,0 0 0,-1-1-1,0 0 1,-1 1-1,0-1 1,-1 0 0,1-14-1,-2 22-42,0 1-1,0 0 0,0 0 1,0 0-1,0 0 1,-1 0-1,1-1 0,-1 1 1,1 0-1,-1 0 1,0 0-1,0 0 0,0 0 1,0 1-1,0-1 1,0 0-1,-1 0 0,1 1 1,0-1-1,-1 0 1,0 1-1,1 0 0,-1-1 1,0 1-1,0 0 1,1 0-1,-1 0 0,0 0 1,0 0-1,0 0 1,0 1-1,0-1 0,-1 1 1,1-1-1,0 1 1,0 0-1,0 0 0,0 0 1,-4 0-1,0 1-90,0-1-1,0 1 1,0 1-1,0-1 1,1 1-1,-1 0 0,0 1 1,1-1-1,-1 1 1,1 0-1,0 0 1,0 1-1,-5 4 1,-2 3 58,1 0 0,1 1 0,-12 16 0,12-8-233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6.157"/>
    </inkml:context>
    <inkml:brush xml:id="br0">
      <inkml:brushProperty name="width" value="0.05" units="cm"/>
      <inkml:brushProperty name="height" value="0.05" units="cm"/>
    </inkml:brush>
  </inkml:definitions>
  <inkml:trace contextRef="#ctx0" brushRef="#br0">297 117 12331,'-9'21'2531,"-26"39"0,21-37-1349,-12 26-1,16-25-777,1 1 0,1 0 0,2 0 1,-7 50-1,10-55-389,-1 1-1,-1-1 1,-1 0 0,-15 36 0,16-46 33,0 0 0,0 0 0,-1-1-1,0 1 1,-1-1 0,0-1 0,0 0-1,-1 0 1,0 0 0,-16 11 0,22-17-4,0-1 0,1 0 0,-1 0 0,0 0 0,0-1 1,0 1-1,0 0 0,0-1 0,0 1 0,0-1 0,0 1 0,0-1 1,0 0-1,-2 0 0,3 0-27,1 0 1,-1 0 0,1-1-1,0 1 1,-1 0 0,1 0-1,0 0 1,-1-1 0,1 1-1,-1 0 1,1 0 0,0-1-1,-1 1 1,1 0-1,0-1 1,0 1 0,-1 0-1,1-1 1,0 1 0,0 0-1,0-1 1,-1 1 0,1 0-1,0-1 1,0 0 0,0 0 8,0-1 0,-1 1-1,1-1 1,1 1 0,-1-1 0,0 1 0,0 0 0,1-1 0,-1 1 0,0-1 0,2-1 0,6-12 72,0 0 1,1 1-1,1 0 1,1 0-1,0 1 0,0 1 1,15-13-1,2-3-102,4-6-40,144-157-227,-123 128 112,51-78 1,-77 85 82,-41 75 79,0 0 1,2 0-1,0 1 0,1 0 1,0 1-1,-8 27 1,16-41-4,0 1 1,1-1-1,0 1 1,0 0-1,0-1 1,1 1-1,1 0 1,-1 0-1,1 0 1,0 0-1,2 8 1,-1-12-7,0 1 1,1-1 0,-1 0 0,1 0 0,0 0 0,0-1-1,1 1 1,-1 0 0,1-1 0,-1 1 0,1-1 0,0 0-1,1 0 1,-1 0 0,0 0 0,1-1 0,0 1-1,-1-1 1,1 0 0,0 0 0,6 2 0,9 2 1,0 0-1,0-1 1,0-1 0,0-1 0,1-1-1,0 0 1,-1-2 0,1 0 0,0-1-1,36-7 1,-53 7 19,0 1 0,0-1 0,0 0-1,-1 0 1,1 0 0,0 0 0,-1 0 0,1 0 0,-1-1-1,1 0 1,-1 1 0,0-1 0,1 0 0,-1 0-1,0 0 1,0 0 0,-1 0 0,1-1 0,0 1 0,1-5-1,-1 3 16,-1-1 0,-1 1 0,1-1 0,-1 0 0,1 1 0,-1-1 0,-1 0 0,1 1 0,-1-1 0,1 0 0,-4-7 0,-24-79 437,19 66-257,1-1 1,1-1 0,-6-38 0,13 63-199,-1 0 0,1-1 1,0 1-1,-1 0 1,1 0-1,0 0 1,1 0-1,-1 0 1,0-1-1,1 1 1,-1 0-1,1 0 1,-1 0-1,1 0 1,0 0-1,0 0 1,0 0-1,0 0 1,0 1-1,1-1 1,-1 0-1,0 0 0,1 1 1,-1-1-1,1 1 1,0 0-1,-1-1 1,1 1-1,0 0 1,0 0-1,0 0 1,0 0-1,0 0 1,0 1-1,0-1 1,0 0-1,0 1 1,0 0-1,1-1 1,-1 1-1,0 0 1,0 0-1,0 0 0,4 1 1,91 9-1112,5-1 511,-43-8 249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7.292"/>
    </inkml:context>
    <inkml:brush xml:id="br0">
      <inkml:brushProperty name="width" value="0.05" units="cm"/>
      <inkml:brushProperty name="height" value="0.05" units="cm"/>
    </inkml:brush>
  </inkml:definitions>
  <inkml:trace contextRef="#ctx0" brushRef="#br0">47 16 14883,'-1'1'212,"-1"-1"1,1 1-1,-1-1 0,1 1 0,-1-1 1,1 1-1,0 0 0,-1 0 0,1 0 1,0 0-1,0 0 0,0 0 0,-1 0 0,1 0 1,0 0-1,1 0 0,-1 1 0,0-1 1,0 0-1,0 1 0,0 1 0,-13 34 2862,12-27-2924,0 1-1,1-1 1,0 1-1,1-1 1,0 1-1,0-1 1,1 0 0,3 11-1,-4-18-138,1 0 0,0 0 0,0 0-1,0 0 1,1 0 0,-1 0 0,1 0 0,-1-1 0,1 1 0,0-1-1,0 1 1,0-1 0,4 3 0,-4-3 11,0-1 1,0 0-1,0 0 0,0 0 0,1 0 1,-1-1-1,0 1 0,1 0 0,-1-1 1,1 0-1,-1 1 0,0-1 0,1 0 1,-1 0-1,1 0 0,-1-1 0,1 1 1,-1-1-1,4-1 0,3 0 53,-1-2 0,0 1 0,-1-1 0,1 0 0,-1-1 0,1 0 0,11-10 0,45-48 472,-50 48-420,-11 12-101,14-15 124,-1 0 0,0 0 0,16-27 1,-40 60-92,1 1 1,1 0 0,1 1 0,0-1 0,-3 25-1,8-38-55,-1 0-1,1 0 1,0-1-1,0 1 1,0 0-1,0 0 0,0 0 1,1 0-1,-1-1 1,1 1-1,1 3 0,-2-5 1,1 0-1,0 0 1,-1-1-1,1 1 1,0 0-1,0 0 1,0-1-1,-1 1 1,1 0-1,0-1 1,0 1-1,0-1 1,0 1-1,0-1 0,0 1 1,0-1-1,0 0 1,0 0-1,0 1 1,0-1-1,0 0 1,0 0-1,1 0 1,-1 0-1,0 0 1,0 0-1,0-1 1,0 1-1,0 0 1,0 0-1,2-2 0,8-2 25,1-1-1,-1 0 0,0-1 1,0-1-1,0 1 0,18-18 1,-1 4 34,65-55 115,-89 72-171,0 0 0,0 0 0,0 0-1,0 1 1,7-3 0,-11 4-5,0 1-1,0 0 1,0 0 0,0 0-1,0 0 1,0 0 0,1 0-1,-1 0 1,0 0 0,0 0 0,0 0-1,0 0 1,0 0 0,0 0-1,0 0 1,0 0 0,0 0 0,0 0-1,0 0 1,1 0 0,-1 0-1,0 0 1,0 0 0,0 0-1,0 0 1,0 0 0,0 1 0,0-1-1,0 0 1,0 0 0,0 0-1,0 0 1,0 0 0,0 0-1,0 0 1,0 0 0,0 0 0,1 0-1,-1 0 1,0 0 0,0 0-1,0 0 1,0 1 0,0-1 0,0 0-1,0 0 1,0 0 0,0 0-1,0 0 1,0 0 0,0 0-1,0 0 1,0 0 0,0 0 0,0 0-1,0 1 1,0-1 0,0 0-1,-3 8 18,-5 8-3,8-15-13,-8 13 59,1 0 0,0 1-1,1 0 1,1 0 0,0 1 0,1-1 0,-2 22 0,6-36-70,-1 1 0,1 0 0,0 0 0,0-1 0,0 1 1,0 0-1,1 0 0,-1-1 0,0 1 0,1 0 0,-1-1 1,1 1-1,0 0 0,0-1 0,-1 1 0,1-1 0,0 1 1,0-1-1,0 0 0,1 1 0,-1-1 0,0 0 0,0 0 1,1 1-1,1 0 0,0-1-50,-1 0 0,0-1 1,0 1-1,0-1 0,1 1 1,-1-1-1,0 0 0,1 0 0,-1 0 1,0 0-1,0 0 0,1 0 0,-1-1 1,0 1-1,0-1 0,1 0 1,-1 0-1,3-1 0,19-10-206,4-1-119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8.067"/>
    </inkml:context>
    <inkml:brush xml:id="br0">
      <inkml:brushProperty name="width" value="0.05" units="cm"/>
      <inkml:brushProperty name="height" value="0.05" units="cm"/>
    </inkml:brush>
  </inkml:definitions>
  <inkml:trace contextRef="#ctx0" brushRef="#br0">134 53 15955,'22'-17'7923,"-22"17"-7857,-15 6 1583,5 1-1479,-1-1 0,1 1 0,0 1 0,1 0-1,0 0 1,0 1 0,-14 19 0,17-21-172,0 1 0,1 0 0,0 0 1,1 0-1,0 0 0,0 1 0,1 0 1,0 0-1,0 0 0,-2 18 0,4-26 1,1 0-1,0 0 1,0 0-1,0 0 1,0 0 0,0 0-1,0 0 1,0 1-1,0-1 1,0 0-1,0 0 1,1 0-1,-1 0 1,0 0-1,1 0 1,-1 0-1,1 0 1,-1 0-1,1-1 1,-1 1-1,1 0 1,0 0-1,-1 0 1,1 0-1,0-1 1,0 1-1,1 1 1,-1-2-1,1 0 0,0 0 0,-1 0 0,1 0 0,-1 0 0,1 0 0,0 0 0,-1 0 0,1-1 1,-1 1-1,1 0 0,-1-1 0,1 0 0,-1 1 0,3-2 0,6-4 0,0-1 0,0 1-1,14-14 1,35-39 173,76-98-1,-150 189-143,-1 1-57,-21 59 0,32-76 18,0 0 0,2 1 1,0 0-1,0 0 0,1 33 0,2-48 11,0 1 0,0-1 0,0 0-1,0 0 1,1 0 0,-1 1-1,1-1 1,0 0 0,-1 0-1,1 0 1,0 0 0,0 0-1,0 0 1,1 0 0,-1 0-1,0-1 1,1 1 0,-1 0-1,1-1 1,2 2 0,-3-2-11,1 0 1,0 0-1,0-1 1,0 1-1,0-1 1,0 1-1,0-1 1,0 0-1,-1 1 1,1-1-1,0 0 1,0-1-1,0 1 1,0 0-1,0-1 1,0 1-1,0-1 1,0 1-1,0-1 1,0 0-1,-1 0 1,4-2-1,2-1-55,0 0 0,0-1 0,-1 0 0,1-1 0,-1 0-1,-1 1 1,1-2 0,-1 1 0,0-1 0,7-12 0,5-12-89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8.800"/>
    </inkml:context>
    <inkml:brush xml:id="br0">
      <inkml:brushProperty name="width" value="0.05" units="cm"/>
      <inkml:brushProperty name="height" value="0.05" units="cm"/>
    </inkml:brush>
  </inkml:definitions>
  <inkml:trace contextRef="#ctx0" brushRef="#br0">120 1 16043,'-8'26'4729,"-1"3"-2986,-16 58 25,1-4-1505,-27 158 0,50-234-269,0 1-1,1 0 0,0-1 1,0 1-1,1-1 0,0 1 1,0 0-1,5 13 0,-5-19 2,0 0 0,0 0 0,0 0 0,0 1 0,1-1 0,-1 0 0,1 0 0,-1-1 0,1 1 0,0 0 0,0-1 0,-1 1 0,1-1 0,1 1 0,-1-1 0,0 0 0,0 0 0,0 0 0,1 0 0,-1 0 0,0 0 0,1-1 0,-1 1 0,1-1 1,-1 0-1,1 0 0,-1 0 0,0 0 0,1 0 0,3-1 0,3 0-8,0-1 0,-1-1 0,1 1 0,-1-1 0,0-1 0,1 0 0,-2 0 0,1 0 0,0-1 1,-1 0-1,11-10 0,-3 1 36,0 0 0,-1-1 0,23-33 0,-26 28 186,-10 14 6,-8 13-38,0 3-127,0 1 0,1 0 0,0 0 0,1 0 0,0 1 0,1-1 0,0 1 0,1 0 0,1 1 0,-1-1 0,2 0 0,-1 16 0,2-27-46,0 0 1,0 1-1,0-1 0,0 1 1,0-1-1,0 0 0,1 1 1,-1-1-1,0 0 0,1 1 1,-1-1-1,1 0 0,0 1 1,-1-1-1,1 0 0,0 0 1,0 0-1,-1 0 0,1 0 1,0 0-1,0 0 0,0 0 1,0 0-1,1 0 0,1 1 1,-1-1 3,1-1 0,-1 1 0,1-1 0,-1 0 0,0 0 1,1 0-1,-1 0 0,1 0 0,-1 0 0,1-1 0,-1 1 0,0-1 0,4-1 0,8-3 34,-1-1-1,0-1 0,22-15 0,-14 8-128,21-19 0,-37 29-161,0 0 0,-1-1 0,1 0 1,-1 0-1,0 0 0,-1 0 1,1-1-1,-1 0 0,5-11 0,-7 16 222,-1 1-1,0-1 1,0 0 0,0 1-1,0-1 1,0 1-1,0-1 1,0 1-1,0-1 1,0 0 0,0 1-1,0-1 1,0 1-1,0-1 1,0 1-1,0-1 1,-1 1-1,1-1 1,0 1 0,0-1-1,-1 1 1,1-1-1,0 1 1,-1-1-1,1 1 1,0-1 0,-1 1-1,1-1 1,-1 1-1,1 0 1,-1-1-1,1 1 1,-1 0-1,1 0 1,-1-1 0,1 1-1,-1 0 1,1 0-1,-2-1 1,-12 1-714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9.405"/>
    </inkml:context>
    <inkml:brush xml:id="br0">
      <inkml:brushProperty name="width" value="0.05" units="cm"/>
      <inkml:brushProperty name="height" value="0.05" units="cm"/>
    </inkml:brush>
  </inkml:definitions>
  <inkml:trace contextRef="#ctx0" brushRef="#br0">175 0 15371,'4'4'3509,"-5"6"-2128,-4 12 493,-26 79 592,-37 143-1804,52-186-617,-8 43-19,22-87-10,0 0 1,0 1-1,2-1 1,1 28-1,6-100 360,-9 39-308,0 0 0,-1 1 0,-9-29 0,-4-20 166,15 57-118,5 14-62,3 4-44,-1-1-239,1-1 0,-1 1 1,2-2-1,-1 1 1,1-1-1,0 0 0,0-1 1,0 0-1,0 0 0,1-1 1,-1 0-1,1 0 1,0-1-1,0 0 0,0-1 1,0 0-1,1 0 0,-1-1 1,0 0-1,18-3 1,4-3-653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9.841"/>
    </inkml:context>
    <inkml:brush xml:id="br0">
      <inkml:brushProperty name="width" value="0.05" units="cm"/>
      <inkml:brushProperty name="height" value="0.05" units="cm"/>
    </inkml:brush>
  </inkml:definitions>
  <inkml:trace contextRef="#ctx0" brushRef="#br0">87 0 19988,'-23'29'1608,"15"-20"-1260,0 0-1,0 1 0,1 1 0,1-1 0,0 1 0,0 0 0,-6 18 0,11-28-331,1 0 1,-1 0-1,1 0 0,0 0 0,0 0 1,-1 0-1,1 0 0,0 0 0,0 1 1,0-1-1,0 0 0,0 0 1,1 0-1,-1 0 0,0 0 0,0 0 1,1 0-1,-1 0 0,1 0 0,-1 0 1,1 0-1,-1 0 0,1 0 0,-1 0 1,2 1-1,0-1-17,-1 0 1,1-1 0,-1 1-1,1-1 1,-1 1-1,1-1 1,-1 0 0,1 1-1,0-1 1,-1 0-1,1 0 1,-1 0-1,1 0 1,-1-1 0,3 1-1,5-2-29,0-1-1,0 0 1,-1 0-1,1 0 1,7-6 0,4-2 85,-1-2 1,0 0-1,-1-2 1,31-31-1,-47 45-53,-1-1 0,0 1 0,0 0 0,1 0 1,-1 0-1,0 0 0,1 0 0,-1 0 0,1 0 0,2 0 0,0 3-14,-9 11-20,-4 2-57,1 1 0,0 0 1,1 0-1,1 1 0,-8 33 1,14-49 30,-1 0 1,1 0 0,0 1 0,0-1 0,0 0 0,0 0-1,0 0 1,0 0 0,0 0 0,0 0 0,0 0 0,0 0 0,0 0-1,1 0 1,-1 0 0,1 0 0,-1 0 0,0 0 0,1 0-1,0 0 1,-1 0 0,1 0 0,-1 0 0,1 0 0,1 0 0,-1 0-2,1 0 1,-1-1-1,1 0 1,-1 1-1,1-1 1,-1 0-1,1 0 1,-1 0 0,1 0-1,-1 0 1,1 0-1,-1 0 1,0 0-1,1 0 1,2-2 0,6-1-119,-1-1 1,0 0-1,0 0 1,10-7-1,21-15-510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0.291"/>
    </inkml:context>
    <inkml:brush xml:id="br0">
      <inkml:brushProperty name="width" value="0.05" units="cm"/>
      <inkml:brushProperty name="height" value="0.05" units="cm"/>
    </inkml:brush>
  </inkml:definitions>
  <inkml:trace contextRef="#ctx0" brushRef="#br0">107 1 16468,'-22'45'1587,"3"2"1,-21 73 0,32-88-1117,2 1-1,1 0 1,1 0-1,2 59 1,3-59-209,8 37 0,-9-73-212,0-1 0,0 1 0,1 0 0,-1-1 0,1 1 0,0 0 0,2-4 0,3-16-37,0-37 52,-5 42 67,1 0-1,7-31 1,-9 54-83,0 0-1,0 1 0,1-1 1,-1 0-1,1 0 1,1 0-1,2 8 0,-1-1-49,0-2-29,-1-1 1,1 0 0,1 0-1,-1 0 1,2-1 0,-1 1-1,10 12 1,-12-18 23,0-1 0,0 0 0,1 0 0,-1 1-1,0-1 1,1-1 0,-1 1 0,1 0 0,0-1 0,-1 1-1,1-1 1,0 0 0,0 0 0,0 0 0,0 0 0,0 0 0,0-1-1,0 0 1,0 1 0,1-1 0,-1 0 0,0 0 0,0-1 0,0 1-1,0-1 1,0 1 0,5-3 0,3-1 50,-1-1 0,1 1 0,-1-2 0,0 0 0,-1 0 0,1-1 0,-1 0 0,-1 0 0,1-1 0,-1 0 0,-1-1 0,1 1 0,-1-1 0,9-17 0,-15 18 477,-10 10-257,-9 12 27,12-8-248,-1 2 0,1-1 0,0 0 0,1 1-1,0 0 1,0 1 0,1-1 0,0 1 0,0 0-1,-3 15 1,6-23-50,1 0 0,0 0 0,0 0 0,-1 0 0,1 1 0,0-1 0,0 0 0,0 0 0,1 0 0,-1 0 0,0 1 0,0-1 0,1 0-1,-1 0 1,0 0 0,1 0 0,0 0 0,-1 0 0,1 0 0,-1 0 0,1 0 0,0 0 0,0 0 0,-1 0 0,1 0 0,0-1 0,0 1 0,0 0 0,0-1 0,0 1 0,0 0 0,0-1 0,0 1 0,0-1 0,0 0-1,1 1 1,-1-1 0,2 0 0,4 1-162,0 0 0,1-1 0,-1 0 0,0-1-1,8 0 1,-10 0 127,5 0-204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0.770"/>
    </inkml:context>
    <inkml:brush xml:id="br0">
      <inkml:brushProperty name="width" value="0.05" units="cm"/>
      <inkml:brushProperty name="height" value="0.05" units="cm"/>
    </inkml:brush>
  </inkml:definitions>
  <inkml:trace contextRef="#ctx0" brushRef="#br0">1 0 20596,'1'0'2137,"-1"3"-1481,4 6-256,-1 2 1128,2 4-663,3 2-265,-5-1-600,0-1-496,4 0-1033,-1-7 1361,-2-8-296,0-1-200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1.378"/>
    </inkml:context>
    <inkml:brush xml:id="br0">
      <inkml:brushProperty name="width" value="0.05" units="cm"/>
      <inkml:brushProperty name="height" value="0.05" units="cm"/>
    </inkml:brush>
  </inkml:definitions>
  <inkml:trace contextRef="#ctx0" brushRef="#br0">1 88 20564,'19'-15'2073,"-10"7"-1394,1 1 0,0 0 0,11-6 0,-19 12-623,0 0-1,1 0 1,-1 0-1,1 0 0,-1 0 1,0 1-1,1-1 1,-1 1-1,1-1 1,0 1-1,-1 0 0,1 0 1,-1 0-1,1 0 1,-1 1-1,1-1 0,-1 1 1,1-1-1,3 3 1,-4-2-55,-1 0 0,0 0 1,1 1-1,-1-1 1,0 0-1,0 1 0,0-1 1,0 1-1,0-1 0,-1 1 1,1 0-1,0-1 0,-1 1 1,1 0-1,-1-1 1,1 1-1,-1 0 0,0 0 1,0-1-1,0 1 0,0 0 1,0 0-1,0-1 1,-1 4-1,-10 47-77,9-47 78,0 1-11,1 0 0,-1 0 1,1 0-1,0 0 1,1 0-1,-1 0 0,2 12 1,-1-17 8,0 1 1,1-1-1,-1 0 0,0 0 1,1 0-1,0 0 1,-1 0-1,1 0 0,-1 0 1,1 0-1,0 0 0,0 0 1,-1 0-1,1 0 1,0 0-1,0 0 0,0-1 1,1 2-1,1-1 9,-1 0 0,0-1 0,1 1 0,-1 0 0,0-1 0,1 0 0,-1 1 0,0-1 0,1 0-1,-1 0 1,1 0 0,3-1 0,9-3 95,0 1-1,0-2 1,0 0-1,-1-1 1,1 0-1,-2-1 0,1 0 1,-1-2-1,0 1 1,0-2-1,-1 1 1,-1-2-1,21-22 1,-30 30-62,1-1-1,-1 0 1,0 0 0,0 0 0,-1-1 0,1 1 0,-1 0 0,2-9 0,-3 13-34,0-1 0,0 0 1,0 0-1,0 0 0,0 0 1,0 0-1,0 0 0,0 0 1,0 1-1,0-1 0,0 0 1,-1 0-1,1 0 0,0 0 1,-1 1-1,1-1 0,0 0 1,-1 0-1,0-1 0,0 2-5,0-1-1,0 1 0,0 0 0,0-1 0,0 1 0,0 0 1,0 0-1,0 0 0,0 0 0,0 0 0,0 0 0,0 0 1,0 0-1,0 0 0,0 0 0,0 1 0,0-1 0,0 0 0,0 0 1,1 1-1,-1-1 0,-2 2 0,-2 1-1,0-1 0,0 2 0,0-1 0,0 1 0,-5 4 0,9-7-4,0 0 0,0 0 0,0 0-1,0 1 1,0-1 0,0 0 0,1 1 0,-1-1-1,0 0 1,0 4 0,0-5 1,1 1 1,0 0-1,0-1 0,0 1 0,0 0 0,0-1 1,1 1-1,-1 0 0,0-1 0,0 1 1,0 0-1,0-1 0,1 1 0,-1-1 0,0 1 1,1-1-1,-1 1 0,0-1 0,1 1 1,-1-1-1,1 1 0,-1-1 0,1 1 1,-1-1-1,1 1 0,-1-1 0,1 1 0,2 0 2,0 0 0,1 0-1,-1 0 1,0 0-1,0 0 1,0-1-1,1 1 1,-1-1-1,0 0 1,0 0-1,7-1 1,36-7-64,-37 6-90,0 0 66,1 0 0,-1-1 0,18-7 0,-25 9 89,-1 0 0,1 1 0,-1-1 0,1 0 0,-1 0 0,1 0 0,-1 0 1,0 0-1,0 0 0,0 0 0,1-1 0,-1 1 0,0 0 0,0-1 0,-1 1 0,1 0 0,0-1 1,0 1-1,-1-1 0,1 0 0,-1 1 0,1-1 0,-1 1 0,0-1 0,0 0 0,1 1 1,-1-1-1,0 0 0,-1 1 0,1-4 0,-9-20-117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1.823"/>
    </inkml:context>
    <inkml:brush xml:id="br0">
      <inkml:brushProperty name="width" value="0.05" units="cm"/>
      <inkml:brushProperty name="height" value="0.05" units="cm"/>
    </inkml:brush>
  </inkml:definitions>
  <inkml:trace contextRef="#ctx0" brushRef="#br0">32 3 22901,'-5'-1'1832,"1"1"-1416,-3 0-192,0 0 657,1-2-585,3 4-2577,12 1 1825,-1 0-200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3.105"/>
    </inkml:context>
    <inkml:brush xml:id="br0">
      <inkml:brushProperty name="width" value="0.05" units="cm"/>
      <inkml:brushProperty name="height" value="0.05" units="cm"/>
    </inkml:brush>
  </inkml:definitions>
  <inkml:trace contextRef="#ctx0" brushRef="#br0">360 41 18852,'0'-2'151,"1"0"0,-1 0 0,-1 1 1,1-1-1,0 0 0,0 0 0,-1 0 0,1 0 0,-1 1 1,0-1-1,1 0 0,-1 0 0,0 1 0,0-1 0,0 0 0,0 1 1,0-1-1,-2-1 0,1 2-50,1 0 0,-1 1 0,1-1 0,-1 0 0,1 1 0,-1 0 0,0-1 0,1 1 0,-1 0 0,0-1 0,1 1 0,-1 0 0,0 0 0,0 1 1,1-1-1,-1 0 0,0 0 0,1 1 0,-1-1 0,1 1 0,-1 0 0,-1 0 0,-7 4 20,1-1 0,0 2 1,0-1-1,0 1 0,1 0 0,0 1 1,0 0-1,1 0 0,-11 14 1,-6 11-128,-23 41 1,26-40 112,-3 4-42,2 2 0,-21 50 0,37-72-46,0-1 0,0 1 0,2 0-1,0 0 1,1 0 0,1 1 0,1-1 0,1 30-1,0-41-17,1 0-1,0 0 0,1 0 0,-1-1 0,1 1 1,0-1-1,0 1 0,1-1 0,-1 0 0,1 1 0,1-1 1,-1-1-1,1 1 0,0 0 0,0-1 0,0 0 0,7 6 1,-7-8-2,-1 0 0,1 0 0,-1 0-1,1 0 1,0 0 0,0-1 0,0 0 0,0 0 0,0 0 0,0 0 0,0 0 0,0-1 0,0 0 0,0 0 0,1 0 0,-1 0 0,0-1 0,0 0 0,0 1 0,0-1 0,0-1 0,0 1 0,0-1 0,-1 1 0,5-4-1,0 0 55,0-1-1,0 0 0,-1 0 0,0-1 1,0 0-1,-1 0 0,0 0 0,9-14 1,-12 16 11,0 0 1,0-1 0,0 1 0,0-1 0,-1 0 0,0 1 0,0-1-1,-1 0 1,1 0 0,-1 0 0,-1-1 0,1 1 0,-1 0 0,-1-8-1,1 12-40,-1 0-1,0 0 0,0 0 1,1 0-1,-2 0 0,1 0 0,0 0 1,0 0-1,-1 0 0,1 1 0,0-1 1,-1 0-1,0 1 0,1 0 1,-1-1-1,0 1 0,0 0 0,0 0 1,0 0-1,0 0 0,0 0 0,0 0 1,0 1-1,0-1 0,-3 0 1,2 0-61,1 1 0,-1 0 1,0-1-1,0 1 0,1 0 1,-1 0-1,0 0 0,1 1 1,-1-1-1,0 1 0,1-1 1,-1 1-1,0 0 0,1 0 1,-1 0-1,1 0 0,-1 1 1,1-1-1,-4 3 0,6-4 19,0 0 0,0 1-1,-1-1 1,1 0 0,0 0-1,0 1 1,0-1-1,-1 0 1,1 0 0,0 1-1,0-1 1,0 0 0,0 0-1,-1 1 1,1-1 0,0 0-1,0 1 1,0-1-1,0 0 1,0 1 0,0-1-1,0 0 1,0 1 0,0-1-1,0 0 1,0 0-1,0 1 1,0-1 0,0 0-1,0 1 1,0-1 0,1 0-1,-1 1 1,0-1 0,0 0-1,0 0 1,0 1-1,1-1 1,-1 0 0,0 0-1,0 1 1,0-1 0,1 0-1,-1 0 1,0 0-1,0 1 1,1-1 0,-1 0-1,0 0 1,1 0 0,-1 0-1,0 0 1,1 0 0,-1 0-1,0 1 1,0-1-1,1 0 1,-1 0 0,0 0-1,1 0 1,-1 0 0,1-1-1,22 3-503,-4-4 421,0-1 0,0-1 0,0-1 0,0 0 0,-1-2 0,0 0 0,30-17 0,-47 24 111,-1-1-1,1 1 0,0-1 1,-1 1-1,1-1 0,0 1 0,-1 0 1,1-1-1,0 1 0,0 0 1,-1 0-1,1 0 0,0 0 1,0-1-1,0 1 0,-1 0 1,1 0-1,0 1 0,0-1 1,-1 0-1,1 0 0,0 0 1,0 0-1,0 1 0,0-1 0,0 1 6,-1 0 0,1 0 0,-1-1 0,1 1 0,-1 0-1,0 0 1,1 0 0,-1 0 0,0 0 0,0 0 0,1-1-1,-1 1 1,0 0 0,0 0 0,0 0 0,0 0-1,-1 2 1,0 6 87,-1 1 0,0-1 0,-4 11-1,5-16-73,-59 225 447,60-225-605,2-8 35,4-12-91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426"/>
    </inkml:context>
    <inkml:brush xml:id="br0">
      <inkml:brushProperty name="width" value="0.05" units="cm"/>
      <inkml:brushProperty name="height" value="0.05" units="cm"/>
    </inkml:brush>
  </inkml:definitions>
  <inkml:trace contextRef="#ctx0" brushRef="#br0">188 177 19388,'3'-3'224,"-1"0"-1,0 1 1,0-1-1,0 0 1,0 0 0,0 0-1,-1 0 1,1-1-1,-1 1 1,1-6-1,-2 8-171,0-1-1,0 1 1,0 0-1,0 0 1,0 0-1,0 0 0,-1 0 1,1 0-1,0 0 1,-1 0-1,1 0 1,-1 0-1,1 0 1,-1 0-1,0 0 0,1 0 1,-1 0-1,0 0 1,1 0-1,-1 1 1,0-1-1,0 0 0,0 1 1,0-1-1,0 0 1,0 1-1,0-1 1,0 1-1,0 0 0,0-1 1,0 1-1,0 0 1,0 0-1,-1-1 1,1 1-1,-2 0 0,-3 0 76,0 0-1,1 0 0,-1 0 0,0 1 0,0 0 0,0 0 0,0 0 1,1 1-1,-1-1 0,0 2 0,1-1 0,0 0 0,-1 1 1,1 0-1,0 0 0,1 1 0,-1 0 0,-6 5 0,4-2-118,-1 1-1,1-1 1,0 1 0,1 0-1,0 1 1,0-1-1,1 1 1,0 0-1,-5 16 1,9-23-11,0-1 1,1 0 0,-1 1-1,1-1 1,-1 0-1,1 1 1,0-1-1,0 0 1,-1 1-1,1-1 1,0 1-1,0-1 1,0 0-1,1 1 1,-1-1 0,0 1-1,0-1 1,1 0-1,-1 1 1,1-1-1,-1 0 1,1 1-1,0-1 1,1 2-1,0-2 1,-1 0 1,1 0-1,-1-1 0,1 1 0,-1-1 0,1 1 0,0-1 0,-1 0 0,1 1 0,0-1 0,-1 0 1,1 0-1,0 0 0,-1 0 0,1-1 0,-1 1 0,3-1 0,8-2-7,-1-1-1,-1 1 0,1-2 1,17-9-1,1-4 14,-1-1-1,-1-1 1,0-2 0,-2 0-1,-1-2 1,0-1 0,35-48-1,-54 66 12,-4 6-11,0-1-1,0 1 1,0 0 0,0 0 0,0-1 0,0 1-1,-1 0 1,1-1 0,0 1 0,-1-1-1,1 1 1,-1-1 0,1 0 0,-1 1-1,0-1 1,1-2 0,-2 4-3,1 0 0,0-1 0,0 1 0,-1 0 0,1 0 0,0 0 0,0 0 0,-1 0 0,1 0 0,0 0 1,0 0-1,-1 0 0,1 0 0,0 0 0,0 0 0,-1 0 0,1 0 0,0 0 0,0 0 0,-1 0 0,1 0 0,0 0 0,0 0 0,0 1 0,-1-1 0,1 0 0,0 0 0,0 0 0,0 0 1,-1 0-1,1 1 0,0-1 0,0 0 0,0 0 0,0 0 0,-1 1 0,1-1 0,0 0 0,-9 9 15,0 3-11,0-1-1,2 2 1,-1-1 0,2 1-1,-10 22 1,5-5-28,-9 44 1,10-17-125,10-52 91,0 0 0,0-1 1,0 1-1,1 0 1,-1 0-1,1-1 1,0 1-1,1-1 1,3 10-1,-5-13-11,1 1-1,0-1 1,0 0-1,0 0 1,0 1-1,1-1 1,-1 0-1,0 0 1,0 0-1,1 0 1,-1 0-1,0 0 1,1-1 0,-1 1-1,1 0 1,-1-1-1,1 1 1,-1-1-1,1 1 1,0-1-1,-1 0 1,1 0-1,0 0 1,-1 0-1,1 0 1,-1 0-1,1 0 1,0 0 0,-1-1-1,1 1 1,-1 0-1,1-1 1,0 0-1,-1 1 1,2-2-1,6-2-471,-1 0 0,1-1 0,-1 0-1,14-11 1,136-133-4653,-45 39 5515,-154 162 3809,-26 38-1148,58-76-2591,0 1 1,1 1-1,0 0 1,-6 20-1,13-35-356,1 0 0,-1 1 1,1-1-1,-1 0 0,1 1 0,0-1 0,-1 0 0,1 0 0,0 1 0,0-1 1,0 0-1,0 1 0,0-1 0,1 0 0,-1 1 0,0-1 0,1 0 0,-1 0 0,0 1 1,1 0-1,0-1-22,0-1 1,-1 0 0,1 1 0,0-1-1,0 0 1,-1 1 0,1-1-1,0 0 1,0 0 0,-1 0 0,1 0-1,0 0 1,0 0 0,0 0-1,-1 0 1,1 0 0,0 0 0,0 0-1,-1 0 1,1 0 0,0-1 0,0 1-1,0-1 1,6-2-10,0 0 0,0 0 0,-1-1 1,0 0-1,7-6 0,7-8-245,0-2 0,-2 1 0,0-2 0,-2-1 0,25-39 0,-51 77 37,-4 7 182,1 0-1,1 1 1,1 1 0,1 0-1,-10 39 1,19-63-12,1 1-1,-1-1 1,1 1 0,0 0-1,0-1 1,-1 1 0,1 0-1,0-1 1,1 1 0,-1 0-1,0-1 1,0 1-1,1-1 1,-1 1 0,1 0-1,-1-1 1,1 1 0,1 2-1,-1-3 2,0-1-1,0 0 1,-1 1-1,1-1 1,0 1-1,0-1 1,0 0-1,0 0 1,0 1-1,0-1 1,0 0-1,0 0 1,0 0-1,0 0 1,-1 0-1,1 0 1,0 0-1,0-1 1,0 1-1,0 0 1,0 0-1,0-1 1,1 0-1,7-3-123,1-1 1,-1-1-1,0 1 0,10-9 0,-17 12 176,38-29-501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3.788"/>
    </inkml:context>
    <inkml:brush xml:id="br0">
      <inkml:brushProperty name="width" value="0.05" units="cm"/>
      <inkml:brushProperty name="height" value="0.05" units="cm"/>
    </inkml:brush>
  </inkml:definitions>
  <inkml:trace contextRef="#ctx0" brushRef="#br0">75 25 16668,'3'-7'891,"7"-10"1238,-6 16-1021,-3 11 38,-2 30-148,-2 0 1,-1-1-1,-11 44 1,7-41-761,-17 67 132,12-58-1579,-6 54-1,19-105 1198,0 0 1,0 0-1,0 0 0,0 0 0,0 0 0,-1 0 0,1-1 1,0 1-1,0 0 0,0 0 0,0 0 0,0 0 0,0 0 1,0 0-1,0 0 0,0 0 0,0 0 0,0 1 1,-1-1-1,1 0 0,0 0 0,0 0 0,0 0 0,0 0 1,0 0-1,0 0 0,0 0 0,0 0 0,0 0 0,0 0 1,0 0-1,0 0 0,-1 0 0,1 0 0,0 0 1,0 0-1,0 1 0,0-1 0,0 0 0,0 0 0,0 0 1,0 0-1,0 0 0,0 0 0,0 0 0,0 0 1,0 0-1,0 0 0,0 0 0,0 1 0,0-1 0,0 0 1,0 0-1,0 0 0,0 0 0,0 0 0,0 0 0,0 0 1,0 0-1,-1-8-436,3-6-227</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4.238"/>
    </inkml:context>
    <inkml:brush xml:id="br0">
      <inkml:brushProperty name="width" value="0.05" units="cm"/>
      <inkml:brushProperty name="height" value="0.05" units="cm"/>
    </inkml:brush>
  </inkml:definitions>
  <inkml:trace contextRef="#ctx0" brushRef="#br0">1 153 17748,'0'0'229,"0"1"1,0-1-1,0 1 1,0 0-1,1-1 1,-1 1-1,0 0 1,0-1-1,1 1 1,-1-1 0,0 1-1,1-1 1,-1 1-1,1-1 1,-1 1-1,1-1 1,-1 1-1,1 0 1,3-1 8,0 1 1,-1 0-1,1-1 1,0 1-1,-1-1 1,1 0-1,0-1 0,0 1 1,-1-1-1,1 1 1,0-1-1,5-2 1,45-21 770,-48 21-845,28-16 347,-1-2-1,42-33 1,-37 26-290,-37 27-217,0 0-1,0 0 0,1 0 1,-1 0-1,0 0 1,1 0-1,-1 0 0,1 0 1,-1 1-1,1-1 0,-1 1 1,1-1-1,-1 1 0,1 0 1,0-1-1,-1 1 1,3 0-1,-2 1-9,-1 0-1,0 0 1,0-1 0,0 1 0,0 0 0,0 0-1,0 0 1,0 1 0,0-1 0,0 0 0,0 0-1,0 0 1,-1 1 0,1-1 0,-1 0 0,1 1-1,-1-1 1,1 3 0,11 38-224,-1 0 1,6 69-1,-12-76-301,-1 23 143,-4-41 172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0.009"/>
    </inkml:context>
    <inkml:brush xml:id="br0">
      <inkml:brushProperty name="width" value="0.05" units="cm"/>
      <inkml:brushProperty name="height" value="0.05" units="cm"/>
    </inkml:brush>
  </inkml:definitions>
  <inkml:trace contextRef="#ctx0" brushRef="#br0">0 49 19276,'16'1'3843,"22"0"-1295,68-22 288,32-5-1827,-122 24-970,1 1 1,-1 0 0,0 1 0,0 1 0,1 1 0,21 5-1,-34-6-103,-1 0 0,1 0 0,0 0 0,0 1 0,-1-1 0,1 1 0,0 0 0,-1 0-1,0 1 1,1-1 0,-1 1 0,0-1 0,0 1 0,-1 0 0,4 4 0,-6-2-800,-7-5 350,5 0 437,-11-2-387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1.938"/>
    </inkml:context>
    <inkml:brush xml:id="br0">
      <inkml:brushProperty name="width" value="0.05" units="cm"/>
      <inkml:brushProperty name="height" value="0.05" units="cm"/>
    </inkml:brush>
  </inkml:definitions>
  <inkml:trace contextRef="#ctx0" brushRef="#br0">42 1 16363,'9'1'6509,"17"7"-3954,-5 0-2030,39 8 1,-11-11-176,82 19 0,-127-23-370,0 0-1,1 1 1,-1-1 0,0 1 0,0 0 0,-1 1-1,1-1 1,0 1 0,-1-1 0,1 1 0,-1 0-1,0 0 1,5 7 0,-6-8 6,-1 1 1,0-1-1,0 0 0,0 0 1,0 1-1,0-1 0,-1 1 1,1-1-1,-1 1 0,1-1 1,-1 1-1,0-1 0,0 1 0,0-1 1,0 1-1,-1-1 0,1 1 1,-1-1-1,1 1 0,-1-1 1,0 1-1,0-1 0,0 0 1,0 1-1,-1-1 0,0 2 1,-9 10 20,0-2 1,-1 1 0,0-1 0,-27 19 0,13-9 71,-136 104 460,66-54-360,72-56-886,23-16-82,9-2 78,22-18 157,-12 4 126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6.537"/>
    </inkml:context>
    <inkml:brush xml:id="br0">
      <inkml:brushProperty name="width" value="0.05" units="cm"/>
      <inkml:brushProperty name="height" value="0.05" units="cm"/>
    </inkml:brush>
  </inkml:definitions>
  <inkml:trace contextRef="#ctx0" brushRef="#br0">22 28 14467,'-16'-21'3187,"10"14"-712,11 14 46,27 31-407,63 61-1,-27-32-1730,-38-31-303,-21-24-128,1-1 0,1 1-1,-1-2 1,2 1 0,15 11 0,-26-22-36,-1 0 1,1 1-1,-1-1 1,1 0-1,-1 0 0,1 0 1,-1 0-1,1 1 0,-1-1 1,1 0-1,-1 0 1,1 0-1,-1 0 0,1 0 1,-1 0-1,1 0 0,-1 0 1,1-1-1,-1 1 1,1 0-1,-1 0 0,1 0 1,-1 0-1,1-1 0,-1 1 1,1 0-1,-1-1 1,1 1-1,-1 0 0,0-1 1,1 1-1,-1 0 0,0-1 1,1 1-1,-1-1 1,0 1-1,1-1 0,8-21-1805,-6 15 1623,4-11-832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6.960"/>
    </inkml:context>
    <inkml:brush xml:id="br0">
      <inkml:brushProperty name="width" value="0.05" units="cm"/>
      <inkml:brushProperty name="height" value="0.05" units="cm"/>
    </inkml:brush>
  </inkml:definitions>
  <inkml:trace contextRef="#ctx0" brushRef="#br0">249 1 20236,'-98'282'4644,"57"-151"-4504,-25 89 64,50-158-271,-12 97-1,29-136-742,-1-23 768,0 0-1,1 1 1,-1-1-1,0-1 1,0 1-1,1 0 1,-1 0-1,0 0 1,1 0 0,-1 0-1,0 0 1,0 0-1,1 0 1,-1 0-1,0 0 1,0-1-1,0 1 1,1 0-1,-1 0 1,0 0-1,0 0 1,1-1-1,-1 1 1,0 0-1,0 0 1,0-1-1,0 1 1,0 0-1,1 0 1,-1-1-1,0 1 1,0 0-1,0 0 1,0-1-1,0 1 1,0-1-1,18-39-1501,-5 0 860,1-10-167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7.443"/>
    </inkml:context>
    <inkml:brush xml:id="br0">
      <inkml:brushProperty name="width" value="0.05" units="cm"/>
      <inkml:brushProperty name="height" value="0.05" units="cm"/>
    </inkml:brush>
  </inkml:definitions>
  <inkml:trace contextRef="#ctx0" brushRef="#br0">34 19 17236,'4'-6'1059,"6"-7"1109,-7 13-818,-2 9 354,-22 174 1428,8-91-3380,0 98 1,13-225-2542,-4 7 2189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7.892"/>
    </inkml:context>
    <inkml:brush xml:id="br0">
      <inkml:brushProperty name="width" value="0.05" units="cm"/>
      <inkml:brushProperty name="height" value="0.05" units="cm"/>
    </inkml:brush>
  </inkml:definitions>
  <inkml:trace contextRef="#ctx0" brushRef="#br0">3 385 16852,'-1'-2'311,"1"0"1,0 1 0,-1-1 0,1 0 0,0 0 0,0 1-1,0-1 1,0 0 0,0 0 0,0 0 0,0 1-1,0-1 1,1 0 0,-1 1 0,1-1 0,0-1 0,15-31 1495,-8 20-1226,68-133 893,-61 123-1422,0 2 1,1-1-1,1 2 0,22-21 0,-35 39-53,-1 0-1,0 0 1,1 1-1,0-1 0,0 1 1,0 0-1,0 0 1,6-3-1,-8 5-1,0-1-1,0 1 1,-1 0 0,1-1-1,0 1 1,0 0 0,-1 0-1,1 0 1,0 0 0,0 0-1,-1 1 1,1-1 0,0 1-1,0-1 1,-1 1 0,1-1-1,0 1 1,-1 0 0,1 0 0,-1 0-1,1 0 1,-1 0 0,1 0-1,1 2 1,7 9-8,0 0 0,-1 1 0,0 1 0,-1-1 0,11 28 0,-4-4 6,11 43 0,5 49 0,-18-67-941,-13-62 914,8 22-831,-8-21 847,0-1 0,0 0 0,0 1 0,1-1 0,-1 1 1,0-1-1,0 1 0,0-1 0,1 0 0,-1 1 0,0-1 0,1 0 0,-1 1 1,0-1-1,1 0 0,-1 1 0,1-1 0,-1 0 0,0 0 0,1 1 0,-1-1 0,1 0 1,-1 0-1,1 0 0,-1 0 0,1 0 0,-1 0 0,1 0 0,-1 0 0,1 0 1,-1 0-1,0 0 0,1 0 0,-1 0 0,1 0 0,-1 0 0,1 0 0,-1 0 1,1 0-1,-1-1 0,1 1 0,-1 0 0,0 0 0,1-1 0,0 1 0,9-15-465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57.461"/>
    </inkml:context>
    <inkml:brush xml:id="br0">
      <inkml:brushProperty name="width" value="0.05" units="cm"/>
      <inkml:brushProperty name="height" value="0.05" units="cm"/>
    </inkml:brush>
  </inkml:definitions>
  <inkml:trace contextRef="#ctx0" brushRef="#br0">1 65 18132,'0'0'161,"0"-1"-1,0 0 1,1 1 0,-1-1-1,0 1 1,1-1-1,-1 1 1,0-1 0,1 1-1,-1-1 1,1 1 0,-1-1-1,1 1 1,-1-1 0,1 1-1,-1 0 1,1-1 0,-1 1-1,1 0 1,0-1 0,-1 1-1,1 0 1,0 0 0,-1 0-1,1 0 1,-1-1 0,1 1-1,0 0 1,1 0 0,27-1 1594,-18 1-1106,221-22 2090,114-8-2521,-336 30-393,44-1 22,-50 1-268,0 0 0,1 1 0,-1 0 0,0-1 1,0 1-1,0 1 0,0-1 0,0 1 0,5 2 0,-15-5-1201,-4-5 641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57.884"/>
    </inkml:context>
    <inkml:brush xml:id="br0">
      <inkml:brushProperty name="width" value="0.05" units="cm"/>
      <inkml:brushProperty name="height" value="0.05" units="cm"/>
    </inkml:brush>
  </inkml:definitions>
  <inkml:trace contextRef="#ctx0" brushRef="#br0">0 12 19916,'2'3'3943,"9"-6"-2215,23 0-1543,-11-1-2,1 1 1,0 2-1,0 0 1,0 2-1,31 4 0,-50-4-162,0 0 0,0 0 0,1 1 0,-1 0-1,0 0 1,-1 0 0,1 1 0,0-1 0,-1 1-1,1 0 1,-1 0 0,0 1 0,0 0 0,0-1-1,0 1 1,-1 0 0,0 1 0,0-1 0,0 1-1,0-1 1,0 1 0,-1 0 0,0 0 0,0 0 0,-1 0-1,1 0 1,-1 1 0,0-1 0,0 8 0,0 4-4,0-1 0,-2 1 0,0 0 0,-1-1 0,0 1 0,-2-1 0,0 0 0,0 0 0,-9 17 0,4-11-10,-1 0 1,-1-1-1,-1 0 0,-1-1 1,-27 32-1,33-43-144,5-6 14,-1 0 0,1 0 1,-1 0-1,0 0 0,0 0 0,0 0 0,-1-1 0,1 1 1,0-1-1,-5 2 0,3-4-148,4-4-108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264"/>
    </inkml:context>
    <inkml:brush xml:id="br0">
      <inkml:brushProperty name="width" value="0.05" units="cm"/>
      <inkml:brushProperty name="height" value="0.05" units="cm"/>
    </inkml:brush>
  </inkml:definitions>
  <inkml:trace contextRef="#ctx0" brushRef="#br0">3 41 9066,'-3'-9'456,"3"-7"-344,3 0 32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825"/>
    </inkml:context>
    <inkml:brush xml:id="br0">
      <inkml:brushProperty name="width" value="0.05" units="cm"/>
      <inkml:brushProperty name="height" value="0.05" units="cm"/>
    </inkml:brush>
  </inkml:definitions>
  <inkml:trace contextRef="#ctx0" brushRef="#br0">129 1 16620,'-48'39'2611,"31"-27"-1618,1 1 1,-27 28-1,43-40-965,0-1 0,-1 0 0,1 0 0,0 1 0,-1-1 0,1 0 0,0 1 0,0-1 0,-1 1 0,1-1 0,0 0 0,0 1 0,-1-1 0,1 1 0,0-1 0,0 1 0,0-1 0,0 1 0,0-1 0,0 0 0,0 1 0,0-1-1,0 1 1,0-1 0,0 1 0,0-1 0,0 1 0,0-1 0,1 1 0,12 3 12,28-8-895,-33 3 703,10-1-433,1 0-1,0 1 0,20 2 0,-33 0 508,0-1-1,0 1 1,0 1 0,0-1-1,0 1 1,-1 0 0,1 0 0,-1 0-1,1 1 1,-1 0 0,0 0 0,0 0-1,9 8 1,-13-10 118,0 0-1,0 1 1,0-1 0,0 0-1,0 0 1,-1 0-1,1 1 1,0-1 0,0 1-1,-1-1 1,1 0 0,-1 1-1,1-1 1,-1 1 0,0-1-1,0 1 1,0-1-1,1 1 1,-1 0 0,-1 1-1,1 0 44,-1-1 0,0 1-1,0-1 1,0 1 0,0-1 0,0 1-1,-1-1 1,1 0 0,-1 0-1,1 0 1,-3 2 0,-3 3 185,0 0-1,-1-1 1,1 0 0,-2 0 0,-11 5-1,12-6-179,-1-1-1,0 0 1,-14 4-1,21-8-80,-1 1 0,1 0-1,-1-1 1,1 1 0,0-1 0,-1 0 0,1 0-1,-1 0 1,1 0 0,-1-1 0,1 1-1,0-1 1,-1 1 0,1-1 0,0 0 0,-1 0-1,1 0 1,0 0 0,-3-2 0,-6-8-27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2.812"/>
    </inkml:context>
    <inkml:brush xml:id="br0">
      <inkml:brushProperty name="width" value="0.05" units="cm"/>
      <inkml:brushProperty name="height" value="0.05" units="cm"/>
    </inkml:brush>
  </inkml:definitions>
  <inkml:trace contextRef="#ctx0" brushRef="#br0">69 0 19012,'1'1'111,"0"-1"1,-1 0-1,1 1 1,-1-1-1,0 1 0,1-1 1,-1 1-1,1-1 1,-1 0-1,0 1 0,1 0 1,-1-1-1,0 1 1,1-1-1,-1 1 0,0-1 1,0 1-1,1 0 0,-1-1 1,0 1-1,0-1 1,0 1-1,0 0 0,0-1 1,0 1-1,0-1 1,0 1-1,0 0 0,0-1 1,-1 1-1,1-1 1,0 1-1,-1 1 0,-10 28 956,5-14-506,-12 35 299,-14 56 394,29-95-1097,1-1 1,1 1 0,0-1-1,0 1 1,1 0 0,1-1-1,2 18 1,-2-27-139,-1 1-1,1 0 1,0-1-1,-1 1 1,1 0 0,1-1-1,-1 1 1,0-1-1,1 0 1,-1 1 0,1-1-1,-1 0 1,1 0-1,0 0 1,0 0 0,0 0-1,0-1 1,1 1 0,-1 0-1,0-1 1,1 0-1,-1 1 1,1-1 0,-1 0-1,1 0 1,-1-1-1,1 1 1,0 0 0,-1-1-1,1 0 1,0 0-1,0 1 1,-1-2 0,4 1-1,3-1-227,-1 0 0,1-1 0,-1 0 0,1 0-1,-1-1 1,0 0 0,0-1 0,0 1 0,13-10 0,-10 5 61,0 0 1,-1-1 0,0 0 0,-1-1 0,11-12 0,12-28-487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3.215"/>
    </inkml:context>
    <inkml:brush xml:id="br0">
      <inkml:brushProperty name="width" value="0.05" units="cm"/>
      <inkml:brushProperty name="height" value="0.05" units="cm"/>
    </inkml:brush>
  </inkml:definitions>
  <inkml:trace contextRef="#ctx0" brushRef="#br0">1 8 22557,'0'-7'1888,"0"8"-1144,1 3-63,2 1-954,4-1 401,-4 3-232,0 3-216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3.604"/>
    </inkml:context>
    <inkml:brush xml:id="br0">
      <inkml:brushProperty name="width" value="0.05" units="cm"/>
      <inkml:brushProperty name="height" value="0.05" units="cm"/>
    </inkml:brush>
  </inkml:definitions>
  <inkml:trace contextRef="#ctx0" brushRef="#br0">42 0 18020,'16'12'2000,"-8"9"-1200,-8 5-335,-3 7 1711,0 4-1256,-5 10-496,4 6-40,-2 3-216,0-3-104,-3-8-160,5-5-144,0-7-512,0-6-376,1-14 904,0-9-216,-6-8-104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4.041"/>
    </inkml:context>
    <inkml:brush xml:id="br0">
      <inkml:brushProperty name="width" value="0.05" units="cm"/>
      <inkml:brushProperty name="height" value="0.05" units="cm"/>
    </inkml:brush>
  </inkml:definitions>
  <inkml:trace contextRef="#ctx0" brushRef="#br0">0 329 20724,'21'-8'5985,"10"-12"-4532,32-26-1456,-16 6 172,43-48 1,32-28-105,-121 114-67,0 1 0,0 0 0,1 1 0,-1-1 0,0 0 1,1 0-1,-1 0 0,1 1 0,-1-1 0,3 0 0,-3 1 0,-1 0 1,1 0 0,-1 0 0,1 0 0,-1 0 0,1 0 0,-1 0 0,1 0-1,-1 0 1,1 1 0,-1-1 0,1 0 0,-1 0 0,0 0 0,1 1 0,-1-1-1,1 0 1,-1 1 0,0-1 0,1 0 0,-1 1 0,0-1 0,1 1 0,1 2-6,-1 1 0,1-1 1,-1 1-1,0-1 0,0 1 0,-1 0 1,1 5-1,0-8 5,4 38-93,-3-17-55,1 0 1,1 0-1,1-1 0,0 1 1,2-1-1,10 22 1,-15-39 44,0 0 1,1 0-1,-1-1 1,1 1-1,0-1 1,0 1-1,0-1 1,0 0-1,0 0 1,1-1-1,-1 1 1,1-1-1,0 1 1,0-1-1,0 0 1,5 1-1,11-1-406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9.805"/>
    </inkml:context>
    <inkml:brush xml:id="br0">
      <inkml:brushProperty name="width" value="0.05" units="cm"/>
      <inkml:brushProperty name="height" value="0.05" units="cm"/>
    </inkml:brush>
  </inkml:definitions>
  <inkml:trace contextRef="#ctx0" brushRef="#br0">12 0 18556,'-5'13'1444,"4"-12"-1343,1 0 0,-1 0 0,0 0 0,1 0 0,-1 0 0,1 1-1,-1-1 1,1 0 0,0 0 0,-1 0 0,1 0 0,0 1 0,0-1 0,0 0 0,0 0 0,0 1 0,0-1 0,0 0 0,0 0 0,0 0-1,1 1 1,-1-1 0,0 0 0,1 0 0,-1 0 0,1 0 0,-1 0 0,1 1 0,0-1 0,-1 0 0,1 0 0,0-1 0,0 1 0,0 0-1,0 0 1,0 0 0,0 0 0,0-1 0,1 2 0,7 3 172,1-1 1,0 1-1,-1-1 0,1-1 1,0 0-1,12 2 0,67 8 331,-70-10-454,32 3-432,1-1-1,-1-2 1,1-3 0,72-9-1,-78-2-68,-6-8-121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20.180"/>
    </inkml:context>
    <inkml:brush xml:id="br0">
      <inkml:brushProperty name="width" value="0.05" units="cm"/>
      <inkml:brushProperty name="height" value="0.05" units="cm"/>
    </inkml:brush>
  </inkml:definitions>
  <inkml:trace contextRef="#ctx0" brushRef="#br0">3 13 17900,'0'-1'51,"0"1"0,-1 0 1,1 0-1,0 0 0,0 0 1,0-1-1,0 1 0,-1 0 1,1 0-1,0 0 0,0-1 1,0 1-1,0 0 0,0 0 1,0-1-1,0 1 0,0 0 1,0 0-1,0-1 0,0 1 1,0 0-1,0 0 0,0-1 1,0 1-1,0 0 0,0 0 1,0-1-1,0 1 0,0 0 1,0 0-1,0-1 0,0 1 1,0 0-1,1 0 0,-1-1 1,0 1-1,0 0 0,0 0 1,0 0-1,1 0 0,-1-1 1,0 1-1,0 0 0,0 0 1,1 0-1,-1 0 0,0 0 1,0 0-1,1-1 0,-1 1 0,0 0 1,0 0-1,1 0 0,-1 0 1,0 0-1,0 0 0,1 0 1,-1 0-1,18-2 1386,-7 5-1030,0 1 1,0 0 0,-1 0-1,1 1 1,18 11 0,2 1-138,47 18-246,124 37-1,-197-71-48,0 1 0,0-1-1,0 1 1,-1 0 0,1 1 0,0-1 0,-1 1-1,0 0 1,7 5 0,-10-7 17,-1 0 1,1 0-1,0 0 1,0 1-1,-1-1 1,1 0-1,-1 0 1,1 0-1,-1 0 1,0 1-1,1-1 1,-1 0-1,0 0 1,0 1-1,0-1 1,0 0-1,0 2 1,0 0 4,-1-1 1,0 1 0,0 0 0,0 0 0,0-1 0,0 1 0,0-1 0,-1 1 0,1-1-1,-4 4 1,-13 15 16,-2-1-1,0 0 1,-29 20-1,8-7 56,-29 25 74,-66 61 285,129-114-174,12-13-210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4.806"/>
    </inkml:context>
    <inkml:brush xml:id="br0">
      <inkml:brushProperty name="width" value="0.05" units="cm"/>
      <inkml:brushProperty name="height" value="0.05" units="cm"/>
    </inkml:brush>
  </inkml:definitions>
  <inkml:trace contextRef="#ctx0" brushRef="#br0">49 59 19236,'27'-59'4792,"-26"93"-2256,-10 188-2209,1 4-248,4-183-203,-3 91-2055,-3-140-4335,-13-9 3907,8 9 1384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5.257"/>
    </inkml:context>
    <inkml:brush xml:id="br0">
      <inkml:brushProperty name="width" value="0.05" units="cm"/>
      <inkml:brushProperty name="height" value="0.05" units="cm"/>
    </inkml:brush>
  </inkml:definitions>
  <inkml:trace contextRef="#ctx0" brushRef="#br0">45 89 14323,'-3'2'552,"-23"12"961,25-13-1384,0 0 0,0-1 0,0 1 1,-1 0-1,1 0 0,0 0 0,0 0 0,0 0 0,1 0 1,-1 0-1,0 0 0,0 0 0,1 0 0,-1 0 1,0 1-1,0 1 0,1-3-47,0 1 0,1-1-1,-1 1 1,0-1 0,0 1 0,0 0 0,1-1 0,-1 1-1,0-1 1,0 1 0,1-1 0,-1 1 0,0-1 0,1 1-1,-1-1 1,1 0 0,-1 1 0,1-1 0,-1 0 0,1 1-1,-1-1 1,1 0 0,-1 1 0,1-1 0,-1 0 0,1 0-1,-1 0 1,1 1 0,0-1 0,-1 0 0,1 0 0,-1 0-1,1 0 1,0 0 0,-1 0 0,1 0 0,-1 0 0,1 0-1,0-1 1,29-3 1372,-29 3-1353,143-37 2930,-92 21-2896,1 4-1,65-10 1,-111 23-340,0-1-76,1 1 0,0-1 1,0 0-1,-1-1 0,1 0 1,-1 0-1,1-1 0,-1 0 1,0 0-1,7-5 0,2-4-508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5.693"/>
    </inkml:context>
    <inkml:brush xml:id="br0">
      <inkml:brushProperty name="width" value="0.05" units="cm"/>
      <inkml:brushProperty name="height" value="0.05" units="cm"/>
    </inkml:brush>
  </inkml:definitions>
  <inkml:trace contextRef="#ctx0" brushRef="#br0">27 104 16604,'-19'-7'1904,"12"4"-1056,7-2-312,13 3 985,4-4-217,12-3-280,2 1-168,14-1-376,6-1-128,9 3-64,-2-3-119,0 0-466,1 4-351,-3 2-632,-4-1-64,-8 3 928,1 2-280,-5 2-337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6.492"/>
    </inkml:context>
    <inkml:brush xml:id="br0">
      <inkml:brushProperty name="width" value="0.05" units="cm"/>
      <inkml:brushProperty name="height" value="0.05" units="cm"/>
    </inkml:brush>
  </inkml:definitions>
  <inkml:trace contextRef="#ctx0" brushRef="#br0">30 36 18124,'25'-33'3033,"-25"33"-3001,0 0 0,0 0 1,0-1-1,0 1 1,0 0-1,0 0 1,0 0-1,0 0 1,1 0-1,-1 0 1,0 0-1,0 0 1,0-1-1,0 1 1,0 0-1,0 0 1,0 0-1,1 0 1,-1 0-1,0 0 1,0 0-1,0 0 1,0 0-1,0 0 1,0 0-1,1 0 0,-1 0 1,0 0-1,0 0 1,0 0-1,0 0 1,0 0-1,1 0 1,-1 0-1,0 0 1,0 0-1,0 0 1,0 0-1,0 0 1,0 0-1,1 1 1,-1-1-1,0 0 1,0 0-1,0 0 1,4 8 947,-1 11-44,-3-19-912,6 74 752,-7 135 0,-3-97-681,-7 27-1026,11-138 813,0 0 0,0 1 0,-1-1 1,1 1-1,0-1 0,-1 0 0,1 1 1,-1-1-1,0 0 0,1 1 0,-1-1 1,0 0-1,0 0 0,0 0 0,0 1 1,-1 0-1,1-2 61,0 1 0,0-1 0,0 1 0,0-1 0,0 0 0,0 1 0,0-1 0,0 0 0,0 0 0,0 0 0,0 0 0,0 0 0,0 0 0,0 0 0,0 0 0,0 0 0,0-1 0,0 1 0,0 0-1,0-1 1,0 1 0,0-1 0,1 1 0,-2-1 0,-19-14-826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245"/>
    </inkml:context>
    <inkml:brush xml:id="br0">
      <inkml:brushProperty name="width" value="0.05" units="cm"/>
      <inkml:brushProperty name="height" value="0.05" units="cm"/>
    </inkml:brush>
  </inkml:definitions>
  <inkml:trace contextRef="#ctx0" brushRef="#br0">82 0 18156,'0'9'1832,"-1"11"-1072,-4 3-287,-2 9 967,0 6-432,-3 7-384,3 2-136,1-1-488,2-2-336,1-6-632,1-4 1904,-3-11-1048,-4-6-56,-7-13-72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6.956"/>
    </inkml:context>
    <inkml:brush xml:id="br0">
      <inkml:brushProperty name="width" value="0.05" units="cm"/>
      <inkml:brushProperty name="height" value="0.05" units="cm"/>
    </inkml:brush>
  </inkml:definitions>
  <inkml:trace contextRef="#ctx0" brushRef="#br0">0 0 18124,'34'62'3229,"7"14"-953,97 136 1,-131-204-2211,-1 0 1,1 0-1,0-1 1,1-1-1,0 1 1,9 5-1,-15-10-31,0-1-1,0 0 1,1 0-1,-1 1 1,1-2 0,-1 1-1,1 0 1,-1 0-1,1-1 1,-1 1-1,1-1 1,0 0 0,-1 0-1,1 0 1,-1 0-1,1 0 1,0 0-1,-1-1 1,1 1 0,-1-1-1,1 0 1,-1 0-1,1 0 1,-1 0 0,1 0-1,-1-1 1,0 1-1,3-3 1,6-6 126,0-1 0,-1-1 1,0 0-1,-1 0 0,0 0 1,-1-1-1,8-19 0,1-5-125,18-58-1,-5-11-1436,-23 81 1041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25.741"/>
    </inkml:context>
    <inkml:brush xml:id="br0">
      <inkml:brushProperty name="width" value="0.05" units="cm"/>
      <inkml:brushProperty name="height" value="0.05" units="cm"/>
    </inkml:brush>
  </inkml:definitions>
  <inkml:trace contextRef="#ctx0" brushRef="#br0">17 0 12515,'1'7'5324,"-4"18"-4026,-2-2-871,1-1-1,1 1 1,1-1-1,1 1 0,1 0 1,4 31-1,-4-53-417,0 1-1,0-1 1,1 1 0,-1-1-1,1 1 1,-1-1 0,1 1-1,-1-1 1,1 1 0,0-1-1,0 0 1,-1 0 0,1 1-1,0-1 1,0 0 0,0 0-1,1 0 1,1 2 0,-3-3 5,1 0 0,0 0 0,0 1 1,0-1-1,0 0 0,0 0 0,0 0 1,0 0-1,0 0 0,0 0 0,0 0 1,0 0-1,0-1 0,0 1 0,0 0 1,0 0-1,0-1 0,0 1 0,0-1 1,1 0-1,3-3 55,0 0-1,0 1 1,-1-2 0,1 1-1,-1 0 1,0-1 0,6-10 0,42-83 971,-13 22 135,-34 70-675,-2 11-329,-3 9-45,-4 31 98,2-23-200,0 1 0,1-1 0,1 1 0,1-1 0,5 30 0,-5-51-21,-1 0 0,0 1 0,0-1-1,0 0 1,1 1 0,-1-1-1,0 0 1,1 0 0,-1 0 0,1 1-1,0-1 1,-1 0 0,1 0 0,0 0-1,0 0 1,0 0 0,0 0 0,0 0-1,0 0 1,0-1 0,0 1 0,0 0-1,0 0 1,0-1 0,0 1-1,0-1 1,1 1 0,-1-1 0,0 0-1,1 1 1,-1-1 0,0 0 0,0 0-1,1 0 1,-1 0 0,0 0 0,1 0-1,-1 0 1,0 0 0,1 0 0,-1-1-1,0 1 1,0-1 0,1 1-1,0-1 1,6-3 43,0-1 0,0 0 1,0 0-1,0-1 0,6-7 0,-9 10-18,61-59 373,19-15 112,-84 76-507,0 0 1,0 0-1,0 0 1,1 0-1,-1 0 1,1 0-1,-1 1 1,0-1-1,1 0 1,-1 1 0,1-1-1,0 1 1,-1-1-1,1 1 1,-1 0-1,1 0 1,0-1-1,-1 1 1,1 0-1,0 1 1,-1-1-1,1 0 1,2 1 0,-2 0-7,-1 1 0,1-1 0,0 1 0,0-1 0,-1 1 0,1-1 0,-1 1 0,1 0 0,-1 0 0,0 0 0,0 0 0,0 0 0,0 0 0,0 0 0,1 4 0,2 11-9,4 12-22,-7-28 30,-1 0-1,1-1 1,-1 1 0,1 0-1,-1 0 1,1-1-1,-1 1 1,1-1 0,0 1-1,-1 0 1,1-1 0,0 1-1,0-1 1,-1 0-1,1 1 1,0-1 0,0 0-1,0 1 1,-1-1 0,1 0-1,0 0 1,0 0-1,0 0 1,0 0 0,0 0-1,0 0 1,-1 0-1,1 0 1,0 0 0,1 0-1,5-2-4,-1-1 0,1 1 0,-1-1-1,0 0 1,0 0 0,0-1 0,0 0-1,6-6 1,-6 6 8,0 0 0,0-1-1,0 2 1,0-1 0,1 1 0,-1 0 0,1 0-1,7-2 1,-12 5-3,0 0 0,0 0 0,-1-1 0,1 1 0,0 0 0,0 1 0,-1-1 0,1 0 0,0 0 0,0 1 0,-1-1 0,1 1 0,0-1 0,-1 1 0,1 0 0,-1 0 0,1 0 0,0 0 0,-1 0 0,0 0 0,1 0 0,-1 0 0,0 0 0,0 1 0,1-1 0,-1 1 0,0-1 0,-1 1 0,1-1 0,0 1 0,0-1 0,0 1 0,0 2 0,3 8-248,-1 0 0,-1 0 0,0-1 1,1 14-1,1 2-1663,-1-20 1352,2-14-5,4-9-226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26.207"/>
    </inkml:context>
    <inkml:brush xml:id="br0">
      <inkml:brushProperty name="width" value="0.05" units="cm"/>
      <inkml:brushProperty name="height" value="0.05" units="cm"/>
    </inkml:brush>
  </inkml:definitions>
  <inkml:trace contextRef="#ctx0" brushRef="#br0">149 122 17676,'-8'12'845,"0"0"0,-2 0 0,-9 10 0,-16 19 640,22-22-837,0 0 0,-12 27 1,22-40-620,0 0 0,1 0 0,0 0 0,0 0 1,0 0-1,1 0 0,0 0 0,0 0 1,1 1-1,-1-1 0,1 0 0,1 1 0,0 7 1,-1-13-34,1 0 1,-1 0-1,1 0 1,-1 0-1,1 0 1,-1 0-1,1 0 1,-1 0-1,1 0 1,0 0-1,-1 0 1,1 0-1,0-1 1,0 1-1,0 0 1,0-1-1,0 1 1,0 0-1,0-1 1,0 1-1,0-1 1,0 1 0,0-1-1,0 0 1,0 1-1,0-1 1,0 0-1,0 0 1,1 0-1,-1 0 1,0 0-1,0 0 1,0 0-1,0 0 1,0 0-1,0-1 1,1 1-1,-1 0 1,0-1-1,0 1 1,0-1-1,0 1 1,1-2-1,6-1-10,-1-1 1,1 0-1,-1-1 0,10-8 0,4-5 84,-2 0 0,0-2 1,-2 0-1,0-1 0,20-33 0,59-123 873,-92 168-847,0-1-1,0 1 0,3-15 1,-7 20 38,-5 10-95,-6 16-27,0 8 1,-14 64 1,23-82-34,0 0 0,1 1 0,0-1 0,1 1 0,1-1 1,0 1-1,0-1 0,5 18 0,-5-27 43,0 0 1,0 0-1,0 0 0,0 0 1,0 0-1,1-1 0,0 1 1,-1 0-1,1-1 0,0 1 0,0-1 1,0 0-1,1 0 0,-1 1 1,0-1-1,1-1 0,0 1 1,-1 0-1,1-1 0,0 1 1,0-1-1,0 0 0,0 0 1,0 0-1,0 0 0,0-1 1,0 1-1,3-1 0,25-1 72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2.758"/>
    </inkml:context>
    <inkml:brush xml:id="br0">
      <inkml:brushProperty name="width" value="0.05" units="cm"/>
      <inkml:brushProperty name="height" value="0.05" units="cm"/>
    </inkml:brush>
  </inkml:definitions>
  <inkml:trace contextRef="#ctx0" brushRef="#br0">120 33 18356,'0'-2'162,"0"1"1,0-1-1,0 1 0,0-1 1,0 1-1,0-1 0,0 0 1,0 1-1,-1-1 1,1 1-1,-1-1 0,1 1 1,-1-1-1,1 1 0,-1 0 1,0-1-1,0 1 1,-1-2-1,1 3-119,1-1-1,0 1 1,-1 0 0,1 0-1,0 0 1,-1-1 0,1 1-1,-1 0 1,1 0 0,0 0-1,-1 0 1,1 0 0,-1 0 0,1 0-1,-1 0 1,1 0 0,0 0-1,-1 0 1,1 0 0,-1 0-1,1 0 1,0 0 0,-1 1 0,1-1-1,-1 0 1,-14 16 1119,8-2-917,0 0 0,0 0 0,1 1 0,1-1 0,-4 21 0,-11 81-71,16-86-51,-5 30 153,2 1 1,4 0-1,2 0 0,10 94 1,-8-150-223,0 1 1,1 0-1,-1-1 1,1 1-1,3 5 1,-4-10-42,-1 0 0,0-1 1,1 1-1,-1-1 0,0 1 0,1 0 1,-1-1-1,1 1 0,-1-1 0,1 1 1,-1-1-1,1 0 0,-1 1 0,1-1 1,-1 1-1,1-1 0,0 0 0,-1 0 1,1 1-1,1-1 0,-2 0-2,1 0-1,0-1 1,0 1 0,0 0-1,-1-1 1,1 1-1,0-1 1,-1 1 0,1-1-1,0 1 1,-1-1-1,1 1 1,-1-1 0,1 0-1,-1 1 1,1-1 0,-1 0-1,1 1 1,-1-1-1,0 0 1,1 0 0,-1-1-1,3-5 40,0-1-1,-1 1 0,0-1 0,0 0 1,-1 0-1,1-14 0,-3-52 183,0 60-182,0-13 46,-6-31-1,5 48-96,0 1 1,0 0-1,-1 0 0,0 0 1,-1 1-1,0-1 0,-5-7 0,9 24-124,4 8 74,-1-12 38,-1 0-1,1 0 0,0 0 1,0 0-1,0 0 0,1-1 0,-1 1 1,1-1-1,0 0 0,0 0 1,0 0-1,0-1 0,0 1 1,1-1-1,-1 0 0,1-1 0,0 1 1,-1-1-1,1 0 0,0 0 1,0 0-1,0 0 0,0-1 1,0 0-1,0 0 0,7-1 0,0-1-2,0 0-1,0 0 0,0-1 0,0-1 0,-1 0 0,1 0 0,-1-1 0,0-1 1,16-10-1,-15 6 4,1 0 1,-1-1 0,20-25-1,-16 18 3,-16 18 10,0-1 1,0 1 0,0 0 0,0 0 0,1 0 0,-1 0 0,0 0-1,0-1 1,0 1 0,0 0 0,0 0 0,0 0 0,0 0 0,1 0-1,-1-1 1,0 1 0,0 0 0,0 0 0,0 0 0,1 0 0,-1 0-1,0 0 1,0 0 0,0 0 0,0 0 0,1 0 0,-1 0 0,0 0-1,0 0 1,0 0 0,1 0 0,-1 0 0,0 0 0,0 0 0,0 0-1,0 0 1,1 0 0,-1 0 0,0 0 0,0 0 0,0 0 0,1 1-1,1 8 19,-5 18-6,3-25-11,-4 30 31,1 0-1,2 0 0,4 37 1,-3-67-28,0-1 0,0 1 0,0-1 0,0 1 0,1-1 0,-1 1 1,1-1-1,-1 1 0,1-1 0,-1 0 0,1 1 0,0-1 0,-1 0 1,1 1-1,0-1 0,0 0 0,2 2 0,-2-3-1,-1 0 0,1 1 1,0-1-1,-1 0 0,1 0 0,0 0 0,-1 0 0,1 0 1,0 0-1,0 0 0,-1 0 0,1 0 0,0 0 0,-1 0 1,1-1-1,0 1 0,-1 0 0,1 0 0,0-1 0,-1 1 1,1 0-1,0-1 0,-1 1 0,1-1 0,0 0 0,3-2-57,0-1-1,0-1 1,0 1-1,-1-1 0,1 1 1,-1-1-1,4-7 1,-2-3-313,0-1 0,0 1 0,-2-1 0,0 1 0,0-1 0,-2 0 1,0 0-1,-1-18 0,0-21-369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3.187"/>
    </inkml:context>
    <inkml:brush xml:id="br0">
      <inkml:brushProperty name="width" value="0.05" units="cm"/>
      <inkml:brushProperty name="height" value="0.05" units="cm"/>
    </inkml:brush>
  </inkml:definitions>
  <inkml:trace contextRef="#ctx0" brushRef="#br0">5 0 21237,'-1'13'2376,"-2"0"-1664,3-1-344,1-1 1393,7-2-1113,2-4-504,7-2-1200,1-1 984,8-1-272,1-1-121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3.595"/>
    </inkml:context>
    <inkml:brush xml:id="br0">
      <inkml:brushProperty name="width" value="0.05" units="cm"/>
      <inkml:brushProperty name="height" value="0.05" units="cm"/>
    </inkml:brush>
  </inkml:definitions>
  <inkml:trace contextRef="#ctx0" brushRef="#br0">75 1 19348,'-1'3'425,"-23"43"2464,22-43-2664,1-1 0,-1 1 0,0-1 0,1 0 0,-1 0 0,0 0-1,-1 0 1,1 0 0,0 0 0,-1 0 0,1-1 0,0 1 0,-1-1 0,0 0-1,-3 2 1,6-3-206,0 0-1,0 0 0,-1 0 1,1 1-1,0-1 0,-1 0 1,1 0-1,0 0 1,-1 0-1,1 0 0,0 0 1,-1 0-1,1 0 0,0 0 1,-1 0-1,1 0 1,0 0-1,-1 0 0,1 0 1,0 0-1,-1 0 0,1 0 1,0 0-1,-1 0 0,1-1 1,0 1-1,0 0 1,-1 0-1,1 0 0,0-1 1,0 1-1,-1 0 0,1 0 1,0-1-1,0 1 0,-1 0 1,1 0-1,0-1 1,0 1-1,0 0 0,0-1 1,0 1-1,-1 0 0,1 0 1,0-1-1,0 1 1,0 0-1,0-1 0,0 1 1,0 0-1,0-1 0,0 1 1,0 0-1,0-1 0,0 1 1,0 0-1,1-1 1,-1 1-1,0 0 0,0-1 1,0 1-1,0 0 0,0-1 1,1 1-1,-1 0 1,1-2-50,0 0 0,0 0 1,0 0-1,0 1 0,0-1 0,1 0 1,-1 1-1,0-1 0,4-2 1,-1 2-12,1 0 1,-1 1-1,1-1 0,-1 1 1,1 0-1,0 0 1,0 1-1,-1-1 0,1 1 1,0 0-1,0 0 0,0 0 1,-1 1-1,1 0 1,0 0-1,0 0 0,-1 0 1,1 1-1,-1 0 1,1 0-1,4 3 0,-4-2 41,0 0 0,-1-1 0,1 2 0,-1-1 0,0 0-1,0 1 1,0 0 0,0 0 0,-1 0 0,0 0 0,1 1-1,-1-1 1,-1 1 0,1 0 0,-1-1 0,0 1 0,0 0-1,2 11 1,-4-14 31,1 0 1,-1 0-1,0 0 0,0 0 0,0 0 0,0 0 1,-1 1-1,1-1 0,-1 0 0,1 0 0,-1 0 1,1 0-1,-1 0 0,0 0 0,0 0 0,0-1 1,0 1-1,-1 0 0,-1 2 0,0-2-28,1 0-1,-1 0 1,1 0-1,-1 0 1,0-1-1,0 1 1,0-1 0,0 0-1,0 0 1,0 0-1,-6 1 1,2-1-43,0 0 1,0-1-1,0 1 1,0-2-1,0 1 1,0-1-1,0 0 0,0 0 1,0-1-1,0 0 1,-8-4-1,-6-7-181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4.105"/>
    </inkml:context>
    <inkml:brush xml:id="br0">
      <inkml:brushProperty name="width" value="0.05" units="cm"/>
      <inkml:brushProperty name="height" value="0.05" units="cm"/>
    </inkml:brush>
  </inkml:definitions>
  <inkml:trace contextRef="#ctx0" brushRef="#br0">1 25 18180,'1'-3'434,"1"1"0,-1-1 0,1 1 0,0-1 0,0 1 0,0 0 0,0 0 0,3-3 0,-4 5-375,-1 0 0,0 0 0,0 0 0,1-1 0,-1 1 0,0 0 0,1 0 0,-1 0 0,0 0 0,0 0 0,1 0 0,-1 0 0,0 0 0,1 0 0,-1 0 1,0 0-1,0 0 0,1 0 0,-1 0 0,0 1 0,1-1 0,-1 0 0,0 0 0,0 0 0,1 0 0,-1 0 0,0 1 0,0-1 0,1 0 0,-1 0 0,0 0 0,0 1 1,7 19 1550,3 128 752,-5-46-2051,-3-63-230,0-6-4,9 46 1,-11-77-72,0-1 1,1 1-1,-1-1 0,0 1 0,1-1 0,-1 1 1,1-1-1,0 1 0,-1-1 0,1 1 0,0-1 1,0 0-1,0 1 0,0-1 0,0 0 0,0 0 1,0 0-1,0 0 0,1 0 0,1 1 1,-2-1 0,0-1 1,1 0-1,-1 0 1,0 0-1,0 0 1,0 0-1,0 0 1,1 0 0,-1-1-1,0 1 1,0 0-1,0-1 1,0 1-1,0-1 1,0 1 0,0-1-1,0 1 1,0-1-1,0 0 1,2-1-1,3-4 34,0 0-1,0 0 1,0-1-1,-1 0 1,7-12-1,60-130 380,-3 5-440,-60 133-616,-7 19-767,-7 20-154,-4-12 938,-2 2-135</inkml:trace>
  <inkml:trace contextRef="#ctx0" brushRef="#br0" timeOffset="1">227 322 17868,'6'20'1968,"0"-3"-984,-1 3-295,1-7 1159,1 0-360,3 3-455,-1-8-297,5-5-688,3-3-296,5-9-961,2-2 1441,1-5-512,-1-2-168,2-2-232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4.680"/>
    </inkml:context>
    <inkml:brush xml:id="br0">
      <inkml:brushProperty name="width" value="0.05" units="cm"/>
      <inkml:brushProperty name="height" value="0.05" units="cm"/>
    </inkml:brush>
  </inkml:definitions>
  <inkml:trace contextRef="#ctx0" brushRef="#br0">122 302 18396,'0'-1'122,"0"0"0,0 1 0,0-1 1,0 0-1,0 0 0,0 0 0,0 0 0,0 1 0,0-1 1,-1 0-1,1 0 0,0 0 0,-1 1 0,1-1 0,0 0 1,-1 0-1,1 1 0,-1-1 0,1 0 0,-1 1 0,0-1 1,1 1-1,-1-1 0,0 1 0,1-1 0,-1 1 0,0-1 1,1 1-1,-1 0 0,0-1 0,0 1 0,1 0 0,-1-1 1,0 1-1,0 0 0,0 0 0,0 0 0,1 0 0,-1 0 0,0 0 1,0 0-1,0 0 0,0 0 0,1 0 0,-1 1 0,0-1 1,0 0-1,0 1 0,1-1 0,-2 1 0,-3 1 142,1-1-1,0 1 0,0 1 0,0-1 0,0 0 1,0 1-1,0 0 0,-5 6 0,2-1-116,1 0 0,0 1 0,1-1 0,0 1 0,-4 11 0,6-15-137,1 1-1,1-1 0,-1 1 0,1-1 1,-1 1-1,2-1 0,-1 1 1,1-1-1,-1 1 0,2 0 0,0 6 1,-1-11-10,0 1 0,0-1 1,0 0-1,1 0 0,-1 0 0,0 0 1,1 0-1,-1 0 0,1 1 1,0-1-1,-1 0 0,1 0 1,0-1-1,-1 1 0,1 0 0,0 0 1,0 0-1,0 0 0,0-1 1,0 1-1,0 0 0,0-1 1,0 1-1,0-1 0,0 1 0,0-1 1,0 1-1,0-1 0,1 0 1,-1 0-1,0 1 0,0-1 1,2 0-1,0-1 1,0 1 1,0-1-1,0 1 1,0-1-1,-1 0 1,1 0-1,0-1 1,0 1-1,-1 0 1,1-1-1,-1 0 1,5-3-1,7-8 18,0-2 0,-1 0 1,0 0-1,-2-1 0,1-1 0,-2 0 0,0 0 1,-2-1-1,8-19 0,-8 18-22,-5 17-75,-2 6 52,-2 9-2,-9 59-124,9-62 128,1-1-1,0 0 0,0 0 1,1 0-1,3 18 0,-3-26 25,-1 1 0,0-1 0,1 0 0,-1 1-1,0-1 1,1 1 0,0-1 0,-1 0 0,1 0-1,0 1 1,0-1 0,0 0 0,-1 0 0,1 0 0,1 0-1,-1 0 1,0 0 0,0 0 0,0 0 0,0 0-1,1-1 1,-1 1 0,0 0 0,1-1 0,-1 1 0,0-1-1,1 1 1,-1-1 0,1 0 0,-1 0 0,1 1 0,-1-1-1,0 0 1,1 0 0,-1-1 0,3 1 0,1-2-3,-1 1 1,1-1-1,-1 0 1,0 0-1,0 0 1,0 0 0,0-1-1,0 0 1,-1 0-1,5-4 1,6-8 13,0-1 0,-1-1 0,-1 0 0,0-1 0,-2 0-1,16-35 1,-9 10 20,23-90-1,-37 119-23,0 0-1,2-28 0,-8 29-22,-4 12 4,-8 17-4,5 2 34,0 0 0,1 0 1,1 1-1,1 0 0,1 1 0,1-1 0,0 1 0,2 0 1,0 1-1,0 39 0,3-55-4,0 0-1,1 0 1,-1 0-1,1-1 1,0 1 0,1 0-1,-1-1 1,1 1 0,0-1-1,0 1 1,0-1-1,1 0 1,0 0 0,3 5-1,-4-7-8,1 0 1,-1 0-1,1 0 0,0 0 0,0-1 0,0 1 1,0-1-1,0 0 0,0 1 0,0-1 1,0-1-1,0 1 0,0 0 0,1-1 0,-1 1 1,0-1-1,0 0 0,1 0 0,-1-1 0,0 1 1,0-1-1,5-1 0,2 0-7,0-2-1,0 1 1,0-1-1,-1-1 1,0 0-1,0 0 1,0-1-1,0 0 1,-1-1-1,9-8 1,6-8-22,39-52 0,-62 75 23,0 0-1,0-1 0,1 1 0,-1 0 1,0-1-1,0 1 0,0 0 0,0 0 1,0-1-1,1 1 0,-1 0 0,0 0 1,0-1-1,0 1 0,1 0 0,-1 0 1,0 0-1,0 0 0,1-1 0,-1 1 1,0 0-1,0 0 0,1 0 0,-1 0 1,0 0-1,1 0 0,-1 0 0,0-1 1,0 1-1,1 0 0,-1 0 0,0 0 1,1 1-1,-1 11-25,-11 32 22,6-28 4,4-11 4,-4 14 42,0 1 0,2-1 0,0 1 0,1-1 1,1 26-1,1-43-37,0 0 0,0 0 0,0 0 0,1 0 0,-1-1 0,1 1 0,-1 0 0,1 0 0,0 0 1,-1-1-1,1 1 0,0 0 0,0-1 0,0 1 0,0-1 0,1 1 0,-1-1 0,0 1 0,1-1 0,-1 0 0,3 2 0,-2-2 4,0-1-1,0 1 0,0 0 1,0-1-1,1 0 1,-1 1-1,0-1 0,0 0 1,0 0-1,1-1 0,-1 1 1,0 0-1,0-1 0,0 1 1,4-2-1,2-1-70,1-1 1,-1 0-1,0 0 1,0-1-1,-1 0 1,1-1-1,11-10 0,-16 13-148,0-1-1,0 0 0,0 1 0,-1-1 0,1 0 1,-1 0-1,0-1 0,0 1 0,-1 0 0,1-1 0,-1 1 1,0-1-1,1-8 0,-1 5-150,-1-1 0,0 0-1,-1 0 1,0 0 0,0 0-1,-4-12 1,-5-12-699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5.149"/>
    </inkml:context>
    <inkml:brush xml:id="br0">
      <inkml:brushProperty name="width" value="0.05" units="cm"/>
      <inkml:brushProperty name="height" value="0.05" units="cm"/>
    </inkml:brush>
  </inkml:definitions>
  <inkml:trace contextRef="#ctx0" brushRef="#br0">0 1 19916,'0'7'2073,"0"3"-1257,1-1-384,2-1 1136,3 1-439,1-2-889,2 0-592,8-3-873,5-1-247,0-1 1024,3 1-304,1-1-353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5.619"/>
    </inkml:context>
    <inkml:brush xml:id="br0">
      <inkml:brushProperty name="width" value="0.05" units="cm"/>
      <inkml:brushProperty name="height" value="0.05" units="cm"/>
    </inkml:brush>
  </inkml:definitions>
  <inkml:trace contextRef="#ctx0" brushRef="#br0">96 0 16812,'1'1'183,"-1"0"0,0 0 1,0 0-1,1-1 1,-1 1-1,0 0 0,0 0 1,0 0-1,0 0 1,0 0-1,0 0 0,-1-1 1,1 1-1,0 0 0,0 0 1,-1 0-1,1 0 1,0-1-1,-1 1 0,1 0 1,0 0-1,-1-1 1,1 1-1,-1 0 0,0 0 1,-20 18 2167,11-10-827,1-1-603,4-3-678,-1 0 0,1 0-1,0 0 1,0 1 0,1 0 0,0 0-1,0 0 1,-6 13 0,10-19-253,0 1 1,0-1 0,0 1-1,0-1 1,0 1 0,0-1-1,0 1 1,0-1 0,0 1-1,0-1 1,0 0-1,0 1 1,0-1 0,0 1-1,1-1 1,-1 1 0,0-1-1,0 0 1,0 1 0,1-1-1,-1 1 1,0-1 0,1 0-1,-1 1 1,0-1-1,1 0 1,-1 0 0,0 1-1,1-1 1,-1 0 0,1 0-1,-1 1 1,1-1 0,-1 0-1,0 0 1,1 0-1,-1 0 1,1 0 0,-1 0-1,1 0 1,-1 0 0,1 0-1,-1 0 1,1 0 0,-1 0-1,1 0 1,29-4-574,-19 2 318,0 1 56,-1 0 0,0 1 1,0 0-1,1 1 1,-1 0-1,12 3 0,-20-4 213,0 0-1,0 1 0,0 0 1,0-1-1,0 1 1,0 0-1,0 0 0,0 0 1,-1 0-1,1 0 0,0 1 1,-1-1-1,1 0 0,-1 1 1,1-1-1,-1 1 1,0 0-1,0-1 0,0 1 1,0 0-1,0 0 0,0 0 1,0 0-1,0 0 0,-1-1 1,1 1-1,-1 0 1,1 1-1,-1-1 0,0 0 1,0 0-1,0 0 0,0 0 1,0 0-1,-1 0 0,1 0 1,-1 4-1,-1-1 119,0 0 0,0 1 0,0-1-1,-1 0 1,0 0 0,0-1 0,0 1 0,0 0-1,-1-1 1,0 0 0,1 0 0,-2 0 0,1 0 0,0-1-1,-1 0 1,-5 4 0,7-5-133,0 0 0,-1 0 0,1-1 0,-1 1 1,1-1-1,-1 0 0,0 0 0,1 0 0,-1 0 0,0-1 0,0 1 1,1-1-1,-1 0 0,0 0 0,0-1 0,0 1 0,1-1 0,-1 1 0,0-1 1,0 0-1,1-1 0,-1 1 0,1-1 0,-4-2 0,4 3-78,1-1-1,1 0 1,-1 0-1,0 0 1,0 0-1,1-1 1,-1 1-1,1 0 1,0-1-1,0 1 1,0-1-1,0 1 1,0-1-1,0 0 0,1 1 1,-1-1-1,1 0 1,-1 1-1,1-1 1,0 0-1,0 0 1,1 1-1,0-5 1,6-20-585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712"/>
    </inkml:context>
    <inkml:brush xml:id="br0">
      <inkml:brushProperty name="width" value="0.05" units="cm"/>
      <inkml:brushProperty name="height" value="0.05" units="cm"/>
    </inkml:brush>
  </inkml:definitions>
  <inkml:trace contextRef="#ctx0" brushRef="#br0">0 447 15835,'24'9'1969,"14"-8"-913,2-5-384,11-3 1129,4-3-481,1-3-280,-3-1-272,-9-1-720,-4-2-424,-15-2 336,-11-1-128,-11-3-72</inkml:trace>
  <inkml:trace contextRef="#ctx0" brushRef="#br0" timeOffset="1">97 3 18196,'9'-3'1776,"13"6"-976,2 1-279,13 1 759,5-2-232,7 1-392,-2-1-280,6-2-760,-3 1-528,-8-4 736,-5 2-216,-10 0-144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084"/>
    </inkml:context>
    <inkml:brush xml:id="br0">
      <inkml:brushProperty name="width" value="0.05" units="cm"/>
      <inkml:brushProperty name="height" value="0.05" units="cm"/>
    </inkml:brush>
  </inkml:definitions>
  <inkml:trace contextRef="#ctx0" brushRef="#br0">102 196 22853,'-32'34'3351,"21"-23"-2696,0 0 0,1 0 1,-10 15-1,18-22-617,0 0 0,0 0 0,0-1 0,0 1 0,1 1 0,-1-1 0,1 0 0,0 0 1,0 0-1,1 1 0,-1-1 0,1 0 0,0 1 0,0-1 0,1 7 0,0-9-36,-1 0 0,1 0 0,-1-1-1,1 1 1,-1 0 0,1 0 0,0 0-1,0-1 1,0 1 0,0-1 0,0 1-1,0-1 1,1 1 0,-1-1 0,0 1-1,1-1 1,-1 0 0,1 0 0,-1 0-1,1 0 1,0 0 0,-1 0 0,1 0-1,0-1 1,0 1 0,0-1 0,-1 1-1,1-1 1,0 1 0,0-1 0,0 0-1,0 0 1,0 0 0,3-1 0,2 1-8,0-1 1,-1-1 0,1 1 0,0-1 0,-1 0-1,1-1 1,-1 0 0,9-4 0,0-3-30,-1 0-1,0-1 1,0 0 0,-1-1 0,-1 0 0,0-1-1,0-1 1,-2 0 0,1 0 0,-2-1-1,0 0 1,-1-1 0,-1 0 0,0 0-1,-1-1 1,0 0 0,-2 0 0,3-17-1,-6 29 23,-1 0-1,0 1 0,0-1 1,0 0-1,0 0 0,-1 1 1,0-1-1,0 1 0,0-1 1,0 1-1,-1-1 0,0 1 1,-3-7-1,3 9 8,1 0 1,-1 1-1,1-1 1,-1 0-1,0 1 0,0-1 1,0 1-1,0 0 0,0 0 1,0-1-1,0 1 0,0 1 1,0-1-1,0 0 1,-1 0-1,1 1 0,0-1 1,-1 1-1,1 0 0,0 0 1,-1 0-1,1 0 1,0 0-1,-1 0 0,1 1 1,0-1-1,-1 1 0,-2 1 1,-6 2 12,0 1 1,1 0-1,-1 0 0,1 1 1,0 1-1,1 0 1,0 0-1,0 0 1,1 1-1,-1 1 0,2 0 1,-1 0-1,-10 17 1,17-25-2,0 1 0,0-1 0,0 1 0,0-1 0,0 1 0,1 0 0,-1 0-1,0-1 1,1 1 0,-1 0 0,1 0 0,0 0 0,0 0 0,0 0 0,0-1 0,0 1 0,0 0 0,0 2 0,1-2-3,-1-1 0,1 0 1,0 0-1,0 0 0,-1 0 0,1 0 0,0-1 1,0 1-1,0 0 0,0 0 0,0 0 0,0-1 1,0 1-1,0-1 0,0 1 0,0 0 0,1-1 1,-1 0-1,0 1 0,2-1 0,7 2-46,-1-1 0,1-1 0,0 0-1,0 0 1,12-2 0,-7 0-48,-1 0-41,0 1 0,0 0 0,1 1 0,20 3 0,-31-2 101,0-1-1,0 1 1,-1 0-1,1 1 1,0-1-1,-1 1 1,1-1-1,-1 1 0,0 0 1,0 0-1,0 1 1,0-1-1,0 1 1,0-1-1,0 1 1,-1 0-1,1 0 1,-1 0-1,0 0 0,0 0 1,0 1-1,1 3 1,1 6-177,0 0 0,-1 1 0,0-1 0,-2 1 1,1-1-1,-2 1 0,1 0 0,-2 0 0,0-1 1,-1 1-1,-5 22 0,6-35 54,0-4-44,1-12-277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521"/>
    </inkml:context>
    <inkml:brush xml:id="br0">
      <inkml:brushProperty name="width" value="0.05" units="cm"/>
      <inkml:brushProperty name="height" value="0.05" units="cm"/>
    </inkml:brush>
  </inkml:definitions>
  <inkml:trace contextRef="#ctx0" brushRef="#br0">1 109 18396,'-1'3'351,"1"1"1,0-1-1,0 1 1,0 0-1,1-1 1,-1 1-1,1-1 0,0 1 1,0-1-1,2 6 1,-2-8-224,0 1 0,0-1 0,0 1 0,0-1 0,0 0 1,1 1-1,-1-1 0,0 0 0,1 0 0,-1 0 0,1 0 1,-1 0-1,1 0 0,0-1 0,-1 1 0,1 0 0,0-1 1,-1 1-1,1-1 0,0 0 0,0 1 0,2-1 0,4 0 78,0 0-1,1-1 0,-1 0 0,0 0 0,0-1 0,0 0 0,-1 0 0,1-1 0,0 0 0,-1-1 1,8-3-1,3-4-39,0-1 0,-1 0 0,17-16 0,-28 23-132,-1-1-1,1 1 1,-1-1-1,5-9 1,-9 13-24,1 0 0,-1 0 1,0 0-1,-1 0 0,1 0 0,0-1 1,0 1-1,0-4 0,-1 5-5,0 0 0,0 0-1,0 0 1,0 1 0,0-1-1,-1 0 1,1 0 0,0 0 0,0 0-1,-1 1 1,1-1 0,0 0 0,-1 0-1,1 1 1,-1-1 0,1 0 0,-1 1-1,1-1 1,-1 0 0,0 1 0,1-1-1,-1 1 1,-1-2 0,0 1 3,-1 0 0,1 0 0,-1 1 1,1-1-1,-1 0 0,1 1 0,-1 0 1,0 0-1,1-1 0,-1 1 0,0 1 0,1-1 1,-1 0-1,0 1 0,1-1 0,-1 1 1,1 0-1,-1 0 0,-2 1 0,-4 2-1,0 0-1,0 1 1,-15 10 0,10-3-10,0 0 0,0 0 0,2 1 1,-1 1-1,-17 25 0,24-30-1,0 1-1,0 0 1,1 0 0,1 0-1,-1 0 1,2 1 0,-1 0 0,1 0-1,1 0 1,-2 16 0,4-23-1,0 0 1,0 0 0,0 0-1,1 0 1,0 0 0,-1 0-1,1 0 1,3 6 0,-3-8-17,0 0 0,-1-1-1,1 1 1,1-1 0,-1 1 0,0-1 0,0 1 0,1-1 0,-1 0 0,0 0 0,1 0 0,-1 0 0,1 0-1,0 0 1,-1 0 0,1 0 0,0 0 0,0-1 0,-1 1 0,1-1 0,4 1 0,2-1-81,1 0 0,0 0 1,0-1-1,0 0 1,0 0-1,0-1 0,-1-1 1,1 1-1,-1-1 0,0-1 1,0 0-1,0 0 0,12-8 1,33-20-219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939"/>
    </inkml:context>
    <inkml:brush xml:id="br0">
      <inkml:brushProperty name="width" value="0.05" units="cm"/>
      <inkml:brushProperty name="height" value="0.05" units="cm"/>
    </inkml:brush>
  </inkml:definitions>
  <inkml:trace contextRef="#ctx0" brushRef="#br0">57 28 18580,'5'-8'1504,"8"-10"11,-8 17-237,-4 11 1078,-7 56-1151,-19 86 0,9-65-935,8-37-202,-2 5-427,-6 107-1,18-148-466,-1-23 37,-3-12 275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7.391"/>
    </inkml:context>
    <inkml:brush xml:id="br0">
      <inkml:brushProperty name="width" value="0.05" units="cm"/>
      <inkml:brushProperty name="height" value="0.05" units="cm"/>
    </inkml:brush>
  </inkml:definitions>
  <inkml:trace contextRef="#ctx0" brushRef="#br0">106 570 16115,'-1'33'1849,"5"-6"-785,6-3-328,10-7 1369,9-7-521,7-12-368,10-8-152,3-12-303,1 1-73,-3-7-440,2 1-256,-12-4-832,-6-2-569,-16-5 1129,-11 1-208,-14 0-208</inkml:trace>
  <inkml:trace contextRef="#ctx0" brushRef="#br0" timeOffset="1">41 9 15419,'-28'-8'2353,"21"13"-1065,1 3-528,16 0 2641,8 2-1809,12-1-511,10 4-265,9-5-544,4 0-344,1-3-944,1 1 1320,-10 1-472,-4 2-112,-11 1-113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7.843"/>
    </inkml:context>
    <inkml:brush xml:id="br0">
      <inkml:brushProperty name="width" value="0.05" units="cm"/>
      <inkml:brushProperty name="height" value="0.05" units="cm"/>
    </inkml:brush>
  </inkml:definitions>
  <inkml:trace contextRef="#ctx0" brushRef="#br0">14 24 20948,'-6'36'1800,"-1"19"-237,7-55-1502,0 1 1,0-1 0,0 1 0,0 0 0,0-1 0,0 1 0,0-1 0,0 1 0,0-1 0,0 1-1,1 0 1,-1-1 0,0 1 0,0-1 0,1 1 0,-1-1 0,0 1 0,1-1 0,-1 0 0,0 1 0,1-1-1,-1 1 1,0-1 0,1 0 0,-1 1 0,1-1 0,-1 0 0,2 1 0,-1-1 4,0 1 1,0-1 0,0 0 0,1 0-1,-1 0 1,0-1 0,0 1-1,0 0 1,1 0 0,-1-1 0,0 1-1,0 0 1,1-1 0,36-22 519,-36 21-533,38-29 60,15-12 10,-48 39-116,-1 0-1,0 0 0,1 1 1,0 0-1,0 0 0,0 1 1,7-2-1,-12 4-7,1-1 1,-1 1-1,0 0 1,0 0-1,0 0 0,0 0 1,0 1-1,0-1 1,0 0-1,0 1 1,0 0-1,0-1 0,0 1 1,0 0-1,0 0 1,0 0-1,3 2 0,-2 0-1,0 0-1,0 0 1,-1 0-1,1 0 1,0 1-1,-1-1 1,0 1-1,3 5 1,1 4-3,-1 1-1,-1 0 1,0 0-1,2 16 1,-4-17 15,-2-10 4,0 1-1,0 0 0,0-1 0,1 1 0,0 0 0,0-1 0,0 1 0,0-1 1,0 1-1,1-1 0,2 5 0,-3-8-5,-1 0 0,1 0 0,0-1 0,-1 1 0,1 0-1,0-1 1,-1 1 0,1 0 0,0-1 0,-1 1 0,1-1 0,-1 1 0,1-1 0,-1 1 0,1-1-1,-1 1 1,1-1 0,-1 0 0,0 1 0,1-1 0,-1-1 0,13-19 82,-11 18-70,15-29 31,-12 22-92,-1 1 0,2-1-1,-1 1 1,1 0 0,0 1 0,1-1-1,0 1 1,13-11 0,-19 18 24,0 1 0,0-1 0,0 0 0,0 1 0,0-1-1,0 0 1,0 1 0,1 0 0,-1-1 0,0 1 0,0 0 0,0-1 0,1 1 0,-1 0 0,0 0 0,0 0 0,1 0-1,-1 0 1,0 1 0,0-1 0,1 0 0,-1 0 0,0 1 0,0-1 0,2 1 0,-2 1-8,1-1 0,0 1 0,0-1 0,-1 1-1,1 0 1,-1 0 0,1 0 0,-1 0 0,0 0 0,0 0 0,0 0 0,1 3 0,2 7-52,-1-1 0,0 1 0,2 22 0,-4-12-229,-4-37 242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8.312"/>
    </inkml:context>
    <inkml:brush xml:id="br0">
      <inkml:brushProperty name="width" value="0.05" units="cm"/>
      <inkml:brushProperty name="height" value="0.05" units="cm"/>
    </inkml:brush>
  </inkml:definitions>
  <inkml:trace contextRef="#ctx0" brushRef="#br0">15 0 20636,'2'13'503,"0"0"0,-1 0 0,-1-1 0,0 1 1,0 0-1,-2 0 0,-2 14 0,-1 9 257,-1 49 32,4 93-1,2-174-765,0 0 0,1 0-1,-1 1 1,1-1 0,0 0-1,0 0 1,3 5 0,-4-8-21,0-1 1,0 1 0,1-1-1,-1 1 1,0-1 0,0 1-1,1-1 1,-1 0 0,0 1-1,1-1 1,-1 0-1,1 1 1,-1-1 0,1 0-1,-1 0 1,0 1 0,1-1-1,-1 0 1,1 0 0,-1 0-1,1 0 1,-1 0 0,1 1-1,0-1 1,1-1 0,-1 1 0,0 0 1,0-1-1,0 1 0,1-1 0,-1 0 1,0 1-1,0-1 0,0 0 0,0 0 1,0 1-1,0-1 0,0 0 0,1-2 1,4-5 9,0-1 1,-1 1 0,0-1 0,0 0 0,-1-1 0,0 1 0,5-19 0,0 1 18,33-120 63,-5 19-338,-36 122 187,2 0 0,-1 1 1,0-1-1,1 1 1,4-7-1,-6 12 36,-1-1 0,1 0 1,-1 1-1,1-1 0,0 1 0,-1-1 0,1 1 0,0-1 0,-1 1 0,1-1 0,0 1 0,-1-1 1,1 1-1,0 0 0,0 0 0,0-1 0,-1 1 0,1 0 0,1 0 0,-1 0-4,0 0 0,0 1 0,0-1 0,0 0 0,0 1 0,-1-1 0,1 1 0,0-1-1,0 1 1,0-1 0,0 1 0,-1 0 0,1-1 0,0 1 0,-1 0 0,1 0 0,0 0 0,-1-1-1,1 1 1,0 1 0,2 5-43,1 0 0,-1 0-1,-1 1 1,1-1 0,-1 1-1,-1-1 1,1 1 0,-1-1-1,0 1 1,-1 0 0,0 0-1,-1 9 1,0-6 150,-1 0 1,0 0-1,0 0 0,-1 0 0,0 0 0,-1 0 0,-10 17 1,11-23-2,0-1 0,0 0 0,-1 0 1,0 0-1,0-1 0,0 1 0,0-1 1,-1 0-1,-6 4 0,9-6-89,1 0 0,-1 0-1,0-1 1,1 1 0,-1-1 0,0 1-1,0-1 1,0 1 0,1-1 0,-1 0-1,0 0 1,0 0 0,-2 0 0,2-1-60,1 1 0,0-1 0,0 1 1,0-1-1,0 1 0,0-1 0,1 1 0,-1-1 1,0 0-1,0 0 0,0 1 0,0-1 1,1 0-1,-1 0 0,0 0 0,1 0 1,-1 0-1,1 0 0,-1 0 0,1 0 0,0 0 1,-1 0-1,0-2 0,1 0-147,-1 0 0,1 1 0,0-1 0,0 0 0,0 1 0,0-1 0,0 0 0,0 1 0,1-1 0,0 1 0,-1-1 0,1 0 0,0 1 0,2-4 0,0-1-198,1 0 0,1 1 0,9-12 0,7-7-766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8.891"/>
    </inkml:context>
    <inkml:brush xml:id="br0">
      <inkml:brushProperty name="width" value="0.05" units="cm"/>
      <inkml:brushProperty name="height" value="0.05" units="cm"/>
    </inkml:brush>
  </inkml:definitions>
  <inkml:trace contextRef="#ctx0" brushRef="#br0">58 227 19428,'-17'41'2331,"6"-18"-748,-11 39 1,20-54-1431,0-1 1,1 0-1,0 0 1,0 1-1,1-1 1,0 1-1,0-1 0,0 1 1,4 13-1,-4-19-134,1 0-1,-1 0 0,1-1 0,-1 1 0,1 0 0,0 0 1,0 0-1,0-1 0,0 1 0,0-1 0,0 1 0,0-1 1,0 1-1,1-1 0,-1 1 0,0-1 0,1 0 0,0 0 1,-1 0-1,1 0 0,-1 0 0,4 1 0,-2-1-3,-1-1 1,1 0-1,0 0 0,0 1 0,0-1 0,0-1 0,0 1 0,-1 0 1,1-1-1,0 0 0,0 1 0,-1-1 0,5-2 0,4-3 7,1 0-1,-1 0 1,0-2-1,-1 1 1,14-13-1,-11 8-12,0-1 0,0-1 0,-1 0 0,-1-1 0,0 0 0,-1 0 0,12-28 0,-47 117-313,20-57 327,0 0 0,2 0-1,-4 35 1,7-51-19,0 0 1,0 0 0,0 0 0,0 0-1,0 0 1,0 0 0,0 0-1,0 0 1,0 0 0,1 0-1,-1 0 1,0 0 0,1 0-1,-1 0 1,1 0 0,-1 0-1,1-1 1,-1 1 0,1 0-1,0 0 1,-1 0 0,1-1-1,1 2 1,-1-1 1,1-1 0,-1 0 1,0 0-1,0 0 0,0 0 0,0 0 1,0 0-1,1 0 0,-1 0 0,0 0 1,0 0-1,0-1 0,0 1 0,0 0 1,0-1-1,0 1 0,2-2 0,4-2 22,1-1-1,-2 1 0,1-2 1,10-9-1,12-16-5,-1-1 0,-2-1-1,-1-1 1,-2-1 0,-1-2-1,-2 0 1,30-79 0,-47 108-1,0 2 5,-1 1 0,0-1 0,-1 0 0,1 0 0,-1 0 0,0 0 0,-1 0 0,0 0 0,0-10 0,0 16-22,0-1 1,0 1-1,0-1 0,-1 1 0,1 0 1,0-1-1,0 1 0,0 0 1,-1-1-1,1 1 0,0 0 0,0 0 1,-1-1-1,1 1 0,0 0 1,0-1-1,-1 1 0,1 0 0,0 0 1,-1 0-1,1 0 0,0-1 1,-1 1-1,1 0 0,-1 0 0,1 0 1,0 0-1,-1 0 0,1 0 1,0 0-1,-1 0 0,1 0 0,-1 0 1,1 0-1,0 0 0,-1 0 1,1 0-1,-1 0 0,1 0 1,0 1-1,-1-1 0,1 0 0,0 0 1,-1 0-1,1 1 0,0-1 1,-1 0-1,-16 14 117,7-2-72,1 1 1,0 0 0,1 0-1,0 1 1,1 0-1,1 0 1,0 1 0,1-1-1,0 1 1,-2 17-1,4-16 14,0 1-1,1-1 1,1 1-1,1-1 0,0 1 1,1-1-1,1 0 1,1 1-1,6 23 0,-5-30-65,0 0 0,0-1 0,11 17-1,-14-23-43,0-1 0,0 0 0,0 0 0,1 0-1,-1-1 1,1 1 0,-1 0 0,1-1 0,0 1-1,-1 0 1,1-1 0,0 0 0,0 0 0,0 1-1,0-1 1,1 0 0,-1-1 0,0 1 0,0 0-1,1-1 1,-1 1 0,0-1 0,3 1 0,-4-1-30,0-1 0,0 1 1,-1 0-1,1-1 0,0 1 1,-1 0-1,1-1 0,0 1 1,-1-1-1,1 1 0,-1-1 1,1 1-1,-1-1 0,1 0 0,-1 1 1,1-1-1,-1 0 0,0 1 1,1-1-1,-1 0 0,0 1 1,1-1-1,-1 0 0,0 0 1,0 1-1,0-2 0,3-24-623,-3 18 501,2-18-367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9.357"/>
    </inkml:context>
    <inkml:brush xml:id="br0">
      <inkml:brushProperty name="width" value="0.05" units="cm"/>
      <inkml:brushProperty name="height" value="0.05" units="cm"/>
    </inkml:brush>
  </inkml:definitions>
  <inkml:trace contextRef="#ctx0" brushRef="#br0">174 32 18732,'1'0'208,"0"-1"1,0 0-1,-1 0 0,1 1 1,0-1-1,0 0 1,-1 0-1,1 0 0,-1 0 1,1 0-1,-1 0 0,1 0 1,-1 0-1,1 0 1,-1 0-1,0 0 0,0 0 1,0 0-1,1-1 0,-1 1 1,0 0-1,0 0 0,0 0 1,-1-2-1,1 3-96,-1-1 0,0 1 1,1-1-1,-1 1 0,0-1 0,1 1 0,-1-1 0,0 1 0,0 0 1,1-1-1,-1 1 0,0 0 0,0 0 0,0 0 0,0-1 0,1 1 1,-1 0-1,0 0 0,0 0 0,0 0 0,0 0 0,1 1 0,-1-1 1,0 0-1,0 0 0,0 0 0,0 1 0,1-1 0,-1 0 0,0 1 1,0-1-1,0 2 0,-12 4-42,0 1 1,1 0-1,0 1 0,0 1 1,1 0-1,0 1 1,1 0-1,0 0 0,1 1 1,0 0-1,0 1 1,1 0-1,-7 14 0,14-25-71,1 0 0,-1 0 0,1 0 0,0 0 0,-1 0 0,1 0 0,0 0 0,0 0 1,-1 0-1,1-1 0,0 1 0,0 0 0,0 0 0,0 0 0,0 0 0,0 0 0,1 0 0,-1 0 0,0 0 0,1 2 0,0-3-1,-1 1 1,1-1-1,-1 1 1,1-1-1,0 1 1,-1-1-1,1 1 1,0-1-1,0 0 1,-1 1-1,1-1 1,0 0-1,0 0 1,0 0-1,-1 1 1,1-1-1,0 0 1,0 0-1,1 0 1,7-1-16,-1-1 0,1 1 1,15-6-1,-11 3-4,14-2-160,51-6 1,-71 11 139,0 1 0,0 0 0,-1 0 0,1 1 0,0 0 0,-1 0 0,1 0 0,0 1 0,-1 0 0,1 0 0,-1 0 0,0 1 0,8 5 0,-11-6 42,-1-1 1,0 1-1,0-1 1,0 1-1,-1 0 0,1 0 1,0 0-1,-1 0 1,1 0-1,-1 0 1,0 0-1,1 1 0,-1-1 1,0 0-1,-1 1 1,1-1-1,0 1 0,-1-1 1,1 1-1,-1-1 1,0 1-1,1 0 1,-2-1-1,1 1 0,0-1 1,0 1-1,-1-1 1,1 1-1,-1-1 0,0 1 1,0-1-1,0 1 1,0-1-1,0 0 1,0 0-1,-3 4 0,0-1 85,0 1-1,0-1 1,-1 0-1,0 0 0,0-1 1,0 1-1,0-1 1,-1 0-1,1 0 1,-1-1-1,0 0 0,0 0 1,-8 2-1,8-2-73,-1-2-1,1 1 1,-1-1-1,1 0 1,-1 0-1,0-1 1,0 0-1,1 0 1,-1-1-1,0 1 1,-8-3-1,11 1-49,0 1-1,0-1 1,0 0-1,0 0 0,0 0 1,1 0-1,-1-1 0,1 0 1,-1 1-1,1-1 0,0-1 1,0 1-1,1 0 0,-1-1 1,1 1-1,-1-1 0,1 0 1,-3-6-1,-1-11-297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0.372"/>
    </inkml:context>
    <inkml:brush xml:id="br0">
      <inkml:brushProperty name="width" value="0.05" units="cm"/>
      <inkml:brushProperty name="height" value="0.05" units="cm"/>
    </inkml:brush>
  </inkml:definitions>
  <inkml:trace contextRef="#ctx0" brushRef="#br0">67 15 15963,'-8'5'3569,"6"-4"-3286,-1 0 0,1 1 0,-1 0 0,1-1 0,-1 1 0,1 0 1,-3 3-1,0 3 62,0 0 1,1 0-1,0 0 1,0 1-1,-5 15 1,8-20-316,0 0 0,0-1 0,0 1 1,0 0-1,1 0 0,0-1 0,-1 1 0,1 0 0,1 0 1,-1 0-1,0-1 0,1 1 0,0 0 0,0 0 0,0-1 0,2 5 1,-2-7-12,0 0-1,0 1 1,0-1 0,0-1 0,0 1 0,1 0 0,-1 0 0,0 0 0,0-1 0,1 1 0,-1 0 0,0-1 0,1 1 0,-1-1 0,1 0 0,-1 1 0,1-1 0,-1 0 0,0 0 0,1 0 0,-1 0 0,1 0 0,-1 0 0,1-1 0,-1 1 0,1 0 0,-1-1 0,0 1 0,1-1 0,2-1-1,2-1 71,1 0 0,0-1-1,-1 0 1,10-7-1,0-4 194,0 0-1,-1-1 1,23-33-1,-1 3 240,-26 35-400,-5 11 50,-5 2-159,0-1-1,-1 1 0,1 0 0,-1 0 0,1-1 1,-1 1-1,0 0 0,0 0 0,0 0 1,1-1-1,-2 3 0,1 45-10,2 33-21,-2-73 18,2 1 0,-1-1 0,1 1 0,1-1 0,-1 0 0,5 10 0,-6-18-3,-1 0 0,1 1 0,-1-1 0,1 0 0,0 1 0,0-1 0,-1 0 0,1 0 0,0 0 0,0 0 0,0 0 0,0 0 0,0 0 0,0 0 0,1 0 0,-1 0 0,0 0 0,0-1 0,1 1 0,-1-1 0,0 1 0,1-1 0,-1 1 0,2-1 0,-1 0-15,0 0 1,0-1 0,0 1 0,0-1 0,0 1 0,-1-1 0,1 0 0,0 0 0,0 0 0,-1 0 0,1 0 0,-1 0 0,1 0 0,-1 0 0,3-3 0,3-4-100,0-1 0,0 1-1,-1-1 1,0-1 0,5-10-1,5-27-420,-11 26 169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2.154"/>
    </inkml:context>
    <inkml:brush xml:id="br0">
      <inkml:brushProperty name="width" value="0.05" units="cm"/>
      <inkml:brushProperty name="height" value="0.05" units="cm"/>
    </inkml:brush>
  </inkml:definitions>
  <inkml:trace contextRef="#ctx0" brushRef="#br0">2 48 20476,'0'2'203,"-1"-1"-1,1 0 0,0 1 1,-1 0-1,1-1 0,0 1 1,0-1-1,0 1 0,0-1 1,0 1-1,1-1 0,-1 1 1,0-1-1,1 1 0,-1-1 1,2 3-1,-1-3-188,0 0 0,-1-1-1,1 1 1,0-1 0,0 1 0,0-1 0,0 1-1,-1-1 1,1 0 0,0 1 0,0-1 0,0 0-1,0 1 1,0-1 0,0 0 0,0 0 0,0 0-1,0 0 1,0 0 0,0 0 0,0 0 0,0-1-1,0 1 1,-1 0 0,1 0 0,0-1 0,0 1-1,0 0 1,0-1 0,1 0 0,4-2 27,1-1 0,0 0-1,-1-1 1,0 1 0,0-1 0,0 0 0,5-7 0,-4 5 146,1 0 0,-1 0 0,12-7 0,-18 14-174,-1 0 1,1 0-1,-1 0 0,0-1 1,1 1-1,-1 0 0,1 0 1,-1 0-1,1 0 0,-1 0 1,0 0-1,1 0 1,-1 0-1,1 0 0,-1 0 1,1 0-1,-1 0 0,1 0 1,-1 1-1,0-1 0,1 0 1,-1 0-1,1 0 1,-1 0-1,0 1 0,1-1 1,-1 0-1,0 1 0,1-1 1,-1 0-1,0 0 1,1 1-1,-1-1 0,0 1 1,0-1-1,1 0 0,-1 1 1,0-1-1,0 1 0,0-1 1,1 0-1,-1 1 1,0-1-1,0 1 0,0-1 1,0 1-1,0-1 0,0 1 1,0-1-1,0 0 0,0 1 1,2 31 331,-2-27-301,-2 34 142,1-28-475,1-1 1,-1 1 0,2-1 0,-1 1-1,2-1 1,2 13 0,-4-23 228,0 0 1,0 0-1,0 1 1,0-1-1,0 0 1,0 0 0,0 1-1,1-1 1,-1 0-1,0 0 1,0 1-1,0-1 1,0 0-1,0 0 1,1 0 0,-1 1-1,0-1 1,0 0-1,0 0 1,1 0-1,-1 0 1,0 1-1,0-1 1,1 0 0,-1 0-1,0 0 1,0 0-1,1 0 1,-1 0-1,0 0 1,0 0-1,1 0 1,-1 0 0,0 0-1,0 0 1,1 0-1,-1 0 1,0 0-1,1 0 1,-1 0-1,0 0 1,0 0 0,1 0-1,-1 0 1,0-1-1,0 1 1,0 0-1,1 0 1,-1 0 0,0 0-1,1-1 1,8-9-546,-9 10 526,11-15-1029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523"/>
    </inkml:context>
    <inkml:brush xml:id="br0">
      <inkml:brushProperty name="width" value="0.05" units="cm"/>
      <inkml:brushProperty name="height" value="0.05" units="cm"/>
    </inkml:brush>
  </inkml:definitions>
  <inkml:trace contextRef="#ctx0" brushRef="#br0">86 0 15987,'-23'42'3581,"15"-29"-2981,0 1 0,1 0 0,-9 27 1,9-17-239,1 0 0,-3 27 0,8-45-277,1 1 0,-1-1-1,1 1 1,0-1 0,1 1 0,-1-1 0,1 0 0,0 1 0,1-1 0,0 0 0,0 0 0,0 0 0,5 9 0,-5-13-49,-1 0 0,0 0 0,1 0 1,-1-1-1,1 1 0,0 0 0,0-1 0,0 1 1,-1-1-1,1 0 0,0 1 0,1-1 0,-1 0 0,0 0 1,0-1-1,0 1 0,1 0 0,-1-1 0,0 1 1,4-1-1,-1 0 10,-1 0 1,0-1 0,1 1 0,-1-1-1,1 0 1,-1-1 0,0 1-1,0-1 1,0 0 0,5-3-1,5-4 91,0 0 0,-1-1 0,0-1 0,20-21 0,-20 18-46,-1-1 0,0 0 0,13-24 1,-21 32-77,0 1 1,-1-1-1,0 0 1,0 0 0,-1 0-1,0-1 1,0 1-1,-1 0 1,0-1 0,0 0-1,-1-11 1,1 18-17,-1 0 0,0 1 0,0-1 0,0 1 1,-1-1-1,1 0 0,0 1 0,0-1 0,0 1 0,0-1 1,0 1-1,-1-1 0,1 0 0,0 1 0,0-1 0,-1 1 1,1-1-1,-1 1 0,1 0 0,0-1 0,-1 1 0,1-1 1,-1 1-1,0-1 0,1 1-2,-1 0 0,0 0 0,1 0 0,-1 0 0,1 0 0,-1 0 0,1 1 0,-1-1 0,0 0 0,1 0 0,-1 1 0,1-1 1,-1 0-1,1 0 0,-1 1 0,1-1 0,0 0 0,-1 1 0,0 0 0,-2 2-12,1 0 1,-1 0-1,1 0 0,-1 1 0,1-1 1,-2 5-1,3-4 4,-1 0 1,1 0-1,0 0 0,0 0 1,0 0-1,0 0 0,1 0 0,0 1 1,0-1-1,0 0 0,0 0 1,2 7-1,-1-9 11,0 1-1,-1-1 1,1-1 0,0 1-1,1 0 1,-1 0 0,0 0-1,0 0 1,1-1 0,-1 1-1,1-1 1,-1 1 0,1-1-1,0 0 1,0 1 0,-1-1-1,1 0 1,0 0 0,0 0-1,0 0 1,0-1 0,0 1-1,0 0 1,1-1 0,-1 0-1,2 1 1,5-1 0,0 0 0,0 0 0,0 0-1,0-2 1,0 1 0,0-1 0,0 0 0,-1-1 0,1 1-1,10-7 1,0 0-5,-1 0 0,0-2 1,22-17-1,-30 20 1,-1 0 0,13-14 0,-19 19 4,0-1 0,0 1 0,0-1 0,-1 0 0,0 0 0,1 0 0,-1 0 0,-1-1 0,3-5 0,-4 9-1,0 1 1,0-1-1,0 1 0,0-1 1,1 0-1,-1 1 1,0-1-1,0 1 1,-1-1-1,1 0 0,0 1 1,0-1-1,0 1 1,0-1-1,0 1 1,-1-1-1,1 0 1,0 1-1,0-1 0,-1 1 1,1-1-1,0 1 1,-1-1-1,1 1 1,-1 0-1,1-1 1,-1 1-1,1-1 0,0 1 1,-1 0-1,0-1 1,1 1-1,-1 0 1,1 0-1,-1-1 0,1 1 1,-1 0-1,1 0 1,-1 0-1,0 0 1,1 0-1,-1 0 1,1 0-1,-1 0 0,0 0 1,1 0-1,-1 0 1,1 0-1,-1 0 1,0 0-1,1 1 0,-1-1 1,0 0-1,-4 2-6,0-1 0,0 0 0,1 1 0,-1 0-1,-4 3 1,-2 1 2,1 1 0,-1 1 0,2 0-1,-1 0 1,1 0 0,-9 13 0,12-14 7,1 0 0,1-1 1,-1 2-1,1-1 0,0 0 0,1 1 0,0 0 1,0 0-1,0 0 0,-1 10 0,4-17 0,-1 0 0,1 1 0,0-1 0,0 1 0,-1-1 0,1 0 0,0 1 0,0-1 0,0 1-1,1-1 1,-1 0 0,0 1 0,0-1 0,1 1 0,-1-1 0,1 0 0,-1 1 0,1-1 0,0 0 0,-1 0 0,1 0-1,0 1 1,0-1 0,0 0 0,0 0 0,0 0 0,0 0 0,0 0 0,0-1 0,0 1 0,1 0 0,-1 0 0,0-1-1,1 1 1,-1-1 0,0 1 0,1-1 0,-1 0 0,0 1 0,1-1 0,-1 0 0,1 0 0,-1 0 0,0 0 0,1 0-1,-1 0 1,3-1 0,8-1-28,-1 0-1,0 0 1,0-1-1,17-7 1,-27 9 18,63-31-131,-50 24 71,-1 1-1,1 1 1,0 0-1,23-7 1,-37 13 66,1 0 1,-1 0-1,1 0 1,0 0-1,-1 0 0,1 0 1,-1 0-1,1 0 1,-1 1-1,1-1 1,-1 0-1,1 0 1,-1 0-1,1 1 0,-1-1 1,0 0-1,1 0 1,-1 1-1,1-1 1,-1 0-1,0 1 1,1-1-1,-1 1 0,0-1 1,1 0-1,-1 1 1,0-1-1,1 1 1,-1-1-1,0 1 1,0-1-1,0 1 0,0-1 1,1 1-1,-1-1 1,0 1-1,0-1 1,0 1-1,0-1 1,0 1-1,0 0 0,0-1 1,-1 1-1,1-1 1,0 1-1,0 0 1,-5 34 26,2-24 11,-12 99-511,14-111 419,0 1 0,-1 0 0,1-1 1,0 1-1,0 0 0,1-1 0,-1 1 0,0-1 0,0 0 0,0 1 0,0-1 1,0 0-1,0 1 0,1-1 0,-1 0 0,0 0 0,1 0 0,-2-1 1,-11-18-263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2.599"/>
    </inkml:context>
    <inkml:brush xml:id="br0">
      <inkml:brushProperty name="width" value="0.05" units="cm"/>
      <inkml:brushProperty name="height" value="0.05" units="cm"/>
    </inkml:brush>
  </inkml:definitions>
  <inkml:trace contextRef="#ctx0" brushRef="#br0">70 0 19636,'5'2'1673,"-5"6"-1077,-5 15-365,4-19 4,-14 52 1291,3-15-1218,2 1 1,-9 71 0,19-112-305,0 1 0,0-1 0,0 0 0,-1 0 0,1 1 0,0-1 0,1 0 0,-1 0 0,0 1 0,0-1 0,0 0 0,1 0 0,-1 0 0,1 0 0,-1 1 0,1-1 0,-1 0 0,1 0 0,-1 0 0,1 0 0,0 0 0,0 0 0,0 0 0,0 0 0,-1-1 0,1 1 0,0 0 0,0 0 0,0-1 1,1 1-1,-1 0 0,0-1 0,0 1 0,0-1 0,0 0 0,1 1 0,-1-1 0,0 0 0,0 0 0,0 0 0,1 0 0,-1 0 0,0 0 0,0 0 0,1 0 0,-1 0 0,0-1 0,2 1 0,5-1 11,6-1 0,-1 1 1,0 0-1,1 1 1,21 3-1,-31-2-15,-1 0 0,1 0-1,0 0 1,0 0 0,-1 1-1,1-1 1,-1 1 0,0 0-1,1 0 1,-1 1 0,0-1-1,0 1 1,0-1 0,-1 1-1,1 0 1,-1 0 0,1 0-1,-1 0 1,0 0 0,2 6-1,-2-4 37,0 0-1,0 1 0,-1-1 1,0 0-1,0 1 1,0-1-1,-1 0 0,0 1 1,0-1-1,0 1 0,0-1 1,-1 0-1,0 1 1,0-1-1,-1 0 0,0 0 1,1 0-1,-2 0 0,1 0 1,0 0-1,-1 0 0,0-1 1,0 1-1,-1-1 1,1 0-1,-6 5 0,6-6 17,0 0 1,0 0-1,-1 0 0,1 0 0,-1-1 0,1 0 0,-1 0 0,0 0 0,0 0 1,0 0-1,0-1 0,0 0 0,0 0 0,0 0 0,0 0 0,0 0 0,-1-1 1,1 0-1,0 0 0,0 0 0,-1-1 0,1 1 0,0-1 0,0 0 0,0 0 1,0 0-1,0-1 0,0 1 0,0-1 0,0 0 0,0 0 0,1-1 0,-5-3 1,2 1-233,1 0 1,1 0-1,-1 0 0,1 0 1,-7-11-1,9 13 138,1 0-1,-1 0 0,1 0 1,-1 0-1,1 0 0,0 0 0,1 0 1,-1 0-1,0-1 0,1 1 1,0 0-1,-1 0 0,1-1 1,1-4-1,4-4-427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3.073"/>
    </inkml:context>
    <inkml:brush xml:id="br0">
      <inkml:brushProperty name="width" value="0.05" units="cm"/>
      <inkml:brushProperty name="height" value="0.05" units="cm"/>
    </inkml:brush>
  </inkml:definitions>
  <inkml:trace contextRef="#ctx0" brushRef="#br0">92 183 17196,'2'0'180,"0"-1"1,0 1 0,0-1-1,0 0 1,0 1 0,0-1 0,0 0-1,-1 0 1,1 0 0,0-1-1,-1 1 1,1 0 0,0-1-1,-1 1 1,0-1 0,1 1-1,-1-1 1,0 0 0,0 0 0,2-2-1,17-39 1950,-17 36-1900,-1 0 0,0 0 0,-1 0 0,0 0 0,0 0 0,0 0 0,-1-11 0,0 16-202,0 1-1,0 0 1,0 0-1,-1-1 1,1 1-1,0 0 1,0-1-1,-1 1 1,1 0-1,-1 0 1,1-1-1,-1 1 1,0 0-1,1 0 1,-1 0-1,0 0 1,0 0-1,1 0 1,-1 0-1,0 0 1,0 0-1,0 0 1,0 0-1,-1 1 1,1-1-1,0 0 0,0 1 1,0-1-1,-1 1 1,1-1-1,0 1 1,0 0-1,-1-1 1,1 1-1,0 0 1,-1 0-1,1 0 1,0 0-1,-1 0 1,1 0-1,0 0 1,-1 1-1,1-1 1,0 0-1,0 1 1,-3 0-1,-2 2 39,0 0-1,0 0 0,1 0 1,-1 1-1,1 0 1,0 0-1,0 0 0,0 1 1,0-1-1,1 1 1,0 0-1,-8 12 0,7-8-51,-1 0 0,1 0-1,0 1 1,1 0-1,0 0 1,1 0 0,-3 14-1,5-22-13,1-1 1,0 1-1,0 0 0,-1 0 0,1 0 0,0-1 1,0 1-1,1 0 0,-1 0 0,0 0 0,0-1 1,1 1-1,-1 0 0,1 0 0,0-1 0,0 1 1,-1 0-1,1-1 0,1 2 0,0-2 2,-1 0-1,0 0 0,0 0 0,1 0 0,-1 0 0,0-1 1,1 1-1,-1-1 0,1 1 0,-1-1 0,1 0 1,-1 1-1,1-1 0,-1 0 0,1 0 0,-1 0 1,4 0-1,4-2 8,1 0 0,-1 0 1,0-1-1,0 0 0,15-7 0,0-2 23,-1 1-21,31-10 0,-48 19-10,0 0 1,0 0-1,0 1 1,1 0-1,-1 0 1,1 1-1,-1 0 1,0 0-1,1 0 0,8 2 1,-13-1 4,0-1 0,0 1 1,0 0-1,-1 0 0,1 0 1,0 0-1,0 0 0,0 0 1,-1 1-1,1-1 0,-1 1 1,1-1-1,-1 1 0,1-1 0,-1 1 1,0 0-1,0 0 0,0 0 1,0 0-1,0-1 0,1 4 1,-2-5 5,0 0 0,0 0 0,0 0 0,0 0 0,0 0 0,0 1 0,0-1 0,0 0 0,0 0 0,0 0 0,0 0 0,0 0 0,1 0 0,-1 0 0,0 0 0,0 1 0,0-1 0,0 0 0,0 0 0,0 0 0,0 0 0,1 0 0,-1 0 0,0 0 0,0 0 0,0 0 0,0 0 0,0 0 0,1 0 0,-1 0 0,0 0 0,0 0 0,0 0 0,0 0 0,0 0 0,1 0 0,-1 0 0,0 0 0,0 0 0,0 0 0,0 0 0,0 0 0,0 0 0,1 0 0,-1 0 0,0 0 0,0-1 0,0 1 0,0 0 0,0 0 0,0 0 0,0 0 0,1 0 0,5-11 350,3-15 111,-4 3-208,0 1 1,-2-1 0,1-34-1,-4 56-317,0 1 0,0-1 0,0 1 0,0-1 0,0 1 0,0-1 0,0 1 0,0-1 0,1 1 0,-1-1 0,0 1 0,0-1-1,0 1 1,0-1 0,1 1 0,-1-1 0,0 1 0,1-1 0,-1 1 0,0 0 0,1-1 0,-1 1 0,0 0 0,1-1 0,-1 1-1,1 0 1,-1-1 0,0 1 0,1 0 0,-1 0 0,1-1 0,-1 1 0,1 0 0,0 0 0,20 2-1284,-12-1 1271,19 3-616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4.461"/>
    </inkml:context>
    <inkml:brush xml:id="br0">
      <inkml:brushProperty name="width" value="0.05" units="cm"/>
      <inkml:brushProperty name="height" value="0.05" units="cm"/>
    </inkml:brush>
  </inkml:definitions>
  <inkml:trace contextRef="#ctx0" brushRef="#br0">214 130 15627,'-16'-1'1541,"13"1"-1502,0-1 0,0 1 0,1 0 0,-1 0-1,0 0 1,1 0 0,-1 0 0,0 1 0,1-1 0,-1 1 0,0 0 0,1 0 0,-1 0 0,-3 2 0,-29 20 1038,17-12 7,1 1 1,-18 16-1,30-24-870,0 1 0,0 0 0,1 0 0,0 1 0,0-1 0,0 1 0,1 0 0,0 0 0,0 1 0,-3 10 0,5-17-202,1 1-1,-1 0 1,1 0 0,0 0 0,0 0-1,-1 0 1,1 0 0,0 0 0,0 0-1,0 0 1,0 0 0,0 0 0,0 0-1,0 0 1,1 0 0,-1 0 0,0 0 0,1 0-1,-1 0 1,0 0 0,2 2 0,-2-3-6,1 1 0,0-1 0,0 1 0,-1-1 0,1 0 0,0 0 0,0 1 0,0-1 0,-1 0 0,1 0 1,0 0-1,0 0 0,0 0 0,0 0 0,0 0 0,-1 0 0,1 0 0,0 0 0,0 0 0,1-1 0,6-2 9,-1 0 1,1 0-1,14-8 0,5-6 6,-1-2 1,0 0-1,24-24 1,64-73 300,-71 61-70,-30 37-101,-33 45 182,5 1-305,2 1 1,-10 31 0,20-50-23,0-1 0,1 1 0,0 0 1,1-1-1,0 1 0,0 0 1,1 0-1,0 0 0,1 0 1,0-1-1,3 11 0,-3-16-2,0-1 0,0 0 0,0 0 0,0 0-1,1 0 1,-1 1 0,1-2 0,0 1 0,0 0 0,0 0 0,0-1-1,1 1 1,-1-1 0,1 1 0,-1-1 0,1 0 0,0 0 0,0 0-1,0-1 1,0 1 0,0-1 0,0 0 0,0 1 0,0-1-1,1-1 1,-1 1 0,0 0 0,1-1 0,-1 0 0,0 1 0,4-2-1,0 1 4,-1-1-1,1 0 0,-1 0 0,1-1 0,-1 0 0,0 0 0,0-1 1,0 0-1,0 0 0,0 0 0,-1 0 0,1-1 0,-1 0 0,0 0 1,7-8-1,-4 3 8,-1 0 1,0 0-1,7-14 1,-11 19-5,-1 0 0,0 0 0,0 0 0,-1-1 0,1 1 0,-1-1 0,0 1 0,0-1 0,0 0 0,-1 1 0,0-6 0,0 9-8,0 1-1,0 0 0,0 0 0,0 0 1,0-1-1,0 1 0,0 0 0,0 0 1,0 0-1,0-1 0,0 1 0,0 0 1,0 0-1,-1 0 0,1-1 0,0 1 1,0 0-1,0 0 0,0 0 0,0 0 1,-1 0-1,1-1 0,0 1 0,0 0 1,0 0-1,-1 0 0,1 0 0,0 0 1,0 0-1,0 0 0,-1 0 0,1 0 1,0 0-1,0 0 0,0 0 0,-1 0 1,1 0-1,0 0 0,0 0 0,0 0 1,-1 0-1,1 0 0,0 0 0,0 0 1,-1 0-1,1 0 0,0 0 0,0 0 1,0 0-1,0 1 0,-1-1 0,1 0 1,0 0-1,0 0 0,0 0 0,0 0 1,-1 1-1,1-1 0,0 0 0,0 0 1,0 1-1,-12 12 37,3 0 50,0 1 0,1 0-1,1 0 1,1 1 0,0 0-1,-7 25 1,13-39-77,0 0 1,-1 0-1,1 0 0,0 0 1,0 0-1,0 0 1,0 0-1,0 0 1,0 0-1,0 0 0,0 0 1,0 0-1,0 0 1,1 0-1,-1 0 0,0 0 1,1 1-1,0-1-1,-1-1-1,1 0 0,-1 0 1,1 1-1,-1-1 1,0 0-1,1 0 0,-1 0 1,1 0-1,-1 1 1,1-1-1,-1 0 0,1 0 1,-1 0-1,1 0 0,-1 0 1,1 0-1,-1 0 1,1 0-1,-1-1 0,1 1 1,-1 0-1,1 0 1,-1 0-1,1-1 0,5-1 46,0-2 0,-1 1 0,1 0 0,5-6 0,-8 7-64,3-3 22,6-4-54,0 0 0,0 1-1,0 0 1,1 1 0,16-6 0,-26 12 19,0 0-1,0 0 1,-1 0 0,1 1 0,0-1-1,0 1 1,0 0 0,0 0 0,0 0-1,0 0 1,0 0 0,0 0 0,-1 1-1,1 0 1,0-1 0,0 1-1,0 0 1,-1 0 0,1 1 0,0-1-1,-1 1 1,1-1 0,-1 1 0,0 0-1,1 0 1,-1 0 0,0 0 0,0 0-1,0 0 1,-1 0 0,1 1 0,2 3-1,6 20-158,-9-21 181,1-1 0,-1 0 0,1 0 1,0 0-1,0 0 0,5 7 0,-6-11 9,-1 1 0,1 0-1,0 0 1,0-1 0,0 1 0,0-1-1,0 1 1,0-1 0,0 1 0,0-1-1,0 1 1,0-1 0,0 0 0,0 0-1,1 1 1,-1-1 0,0 0 0,0 0 0,0 0-1,0 0 1,0-1 0,0 1 0,0 0-1,1 0 1,-1-1 0,0 1 0,0 0-1,0-1 1,0 1 0,0-1 0,1-1-1,11-6 98,0 0-1,20-18 0,-19 13-42,27-15 1,-37 25-83,1 0 1,0 1 0,-1 0-1,1 0 1,0 0-1,0 1 1,0 0 0,0 0-1,1 0 1,6 0 0,-10 1 0,-1 0 0,0 0 0,1 0 1,-1 0-1,0 0 0,1 1 0,-1-1 1,0 1-1,1-1 0,-1 1 0,0-1 1,0 1-1,0 0 0,0-1 0,1 1 1,-1 0-1,0 0 0,0 0 0,0 0 1,-1 0-1,1 0 0,0 0 0,0 0 1,0 0-1,-1 1 0,1-1 0,-1 0 1,1 0-1,0 2 0,0 2-199,0-1 0,0 1 0,-1-1-1,1 1 1,-1 0 0,0-1 0,-1 6 0,1-10 197,0 1 1,0-1-1,0 1 1,0-1-1,0 1 0,0-1 1,0 1-1,0-1 1,0 1-1,0-1 1,0 1-1,0-1 1,-1 0-1,1 1 1,0-1-1,0 1 1,0-1-1,-1 0 1,1 1-1,0-1 0,-1 1 1,1-1-1,0 0 1,-1 1-1,1-1 1,0 0-1,-1 0 1,1 1-1,0-1 1,-1 0-1,1 0 1,-1 0-1,1 1 0,-1-1 1,1 0-1,-1 0 1,-5-4-412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5.205"/>
    </inkml:context>
    <inkml:brush xml:id="br0">
      <inkml:brushProperty name="width" value="0.05" units="cm"/>
      <inkml:brushProperty name="height" value="0.05" units="cm"/>
    </inkml:brush>
  </inkml:definitions>
  <inkml:trace contextRef="#ctx0" brushRef="#br0">306 90 14459,'0'-3'288,"1"0"0,-1 0 0,0-1 0,0 1-1,-1 0 1,1-1 0,-1 1 0,1 0 0,-1 0 0,0 0 0,0 0 0,-1 0-1,1 0 1,0 0 0,-1 0 0,0 0 0,0 1 0,0-1 0,0 0 0,0 1-1,0 0 1,-1 0 0,-4-4 0,3 4 5,0-1-1,0 1 1,0 1 0,0-1 0,0 0-1,-1 1 1,1 0 0,0 0-1,-1 0 1,1 1 0,-1 0-1,1-1 1,-1 1 0,1 1-1,-1-1 1,1 1 0,-7 1-1,0 2-208,0 0 0,0 0 0,1 1-1,-1 0 1,1 1 0,0 1-1,1-1 1,0 1 0,0 1 0,0 0-1,1 0 1,0 1 0,0 0 0,1 0-1,1 0 1,-1 1 0,1 0-1,1 1 1,0-1 0,1 1 0,0 0-1,-3 14 1,5-21-83,2 0-1,-1 0 1,0 0-1,1 0 0,0 0 1,0 0-1,0 1 1,0-1-1,1 0 1,0 0-1,0 0 1,0 0-1,0 0 1,0 0-1,1-1 1,0 1-1,-1 0 1,5 4-1,-2-3-5,0-1-1,0 0 1,0 0-1,1 0 1,0 0 0,0-1-1,0 0 1,0 0-1,0 0 1,0-1-1,9 3 1,6 1-67,-1-1 0,1-2-1,0 0 1,0-1 0,0-1 0,30-1 0,-11-5-362,64-14 0,-97 18 373,-78 7 466,43-1-232,14-2-73,0-1-1,0 0 0,0-1 0,0 0 0,-15-2 0,30 1-97,0 0 0,-1 0-1,1 0 1,0 0 0,0 0 0,-1 0 0,1 0 0,0 0 0,0 0 0,-1 0 0,1 0 0,0 0 0,0 0-1,0-1 1,-1 1 0,1 0 0,0 0 0,0 0 0,0 0 0,-1 0 0,1 0 0,0-1 0,0 1 0,0 0-1,-1 0 1,1 0 0,0 0 0,0-1 0,0 1 0,0 0 0,0 0 0,0 0 0,-1-1 0,1 1 0,0 0-1,0 0 1,0 0 0,0-1 0,0 1 0,0 0 0,0 0 0,0-1 0,0 1 0,0 0 0,0 0 0,0-1-1,0 1 1,0 0 0,0 0 0,0 0 0,1-1 0,-1 1 0,0 0 0,0 0 0,0 0 0,0-1 0,0 1-1,0 0 1,1 0 0,-1 0 0,0 0 0,0-1 0,0 1 0,0 0 0,1 0 0,-1 0 0,0 0 0,1-1-1,12-8 5,14-3-104,40-14 1,-59 23-1,2 1 1,-1-1-1,0 2 0,0-1 1,1 1-1,-1 1 1,1 0-1,15 1 1,-23 0 67,0-1 1,0 1 0,0 0 0,0 0-1,0 0 1,0 0 0,0 0 0,-1 1 0,1-1-1,0 0 1,0 1 0,-1-1 0,1 1 0,-1 0-1,0-1 1,1 1 0,-1 0 0,0 0 0,0 0-1,0 0 1,0 0 0,0 0 0,-1 0-1,1 0 1,-1 1 0,1-1 0,-1 0 0,0 4-1,1 8 18,-1-1 0,0 0 0,-4 22 0,3-23 87,-8 68-451,11-72 49,3-10 400,6-11-85,-11 12-22,11-14-221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5.641"/>
    </inkml:context>
    <inkml:brush xml:id="br0">
      <inkml:brushProperty name="width" value="0.05" units="cm"/>
      <inkml:brushProperty name="height" value="0.05" units="cm"/>
    </inkml:brush>
  </inkml:definitions>
  <inkml:trace contextRef="#ctx0" brushRef="#br0">38 0 17404,'-15'32'3395,"12"-26"-3029,-1 0 0,1 1 0,1-1 0,-1 1 0,1 0-1,0 0 1,-1 8 0,3-9-234,-1 0-1,1 0 1,0 0 0,1 0-1,0 0 1,1 7-1,-2-12-113,1 0 0,-1 0-1,0 0 1,1-1 0,-1 1-1,0 0 1,1 0 0,-1 0 0,1-1-1,-1 1 1,1 0 0,0-1 0,-1 1-1,1 0 1,0-1 0,0 1-1,-1-1 1,1 1 0,1 0 0,-1-1-5,0 0 1,1 0-1,-1 0 1,0 0 0,0 0-1,0 0 1,1 0-1,-1 0 1,0-1 0,0 1-1,0 0 1,0-1-1,1 1 1,-1-1-1,0 1 1,0-1 0,0 0-1,0 1 1,1-2-1,7-6 52,0-1-1,-1 1 1,0-2 0,0 1-1,11-20 1,12-27 77,-35 69-150,0-1 1,1 1-1,0-1 1,1 1-1,0 0 1,1 0-1,1 0 1,0 1-1,1-1 1,2 14-1,-3-24-28,0-1 1,1 0-1,-1 0 0,1 0 1,-1 0-1,1 0 0,0 0 1,0 0-1,0 0 0,0-1 1,0 1-1,0 0 0,1 0 0,-1-1 1,0 1-1,1-1 0,-1 1 1,1-1-1,0 0 0,0 1 1,-1-1-1,1 0 0,0 0 0,0 0 1,0-1-1,0 1 0,0 0 1,0-1-1,0 1 0,0-1 1,0 0-1,0 1 0,0-1 0,1 0 1,-1 0-1,0-1 0,0 1 1,0 0-1,0-1 0,0 1 1,0-1-1,0 0 0,0 0 1,0 1-1,0-1 0,2-2 0,28-17-245,2-9-75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6.481"/>
    </inkml:context>
    <inkml:brush xml:id="br0">
      <inkml:brushProperty name="width" value="0.05" units="cm"/>
      <inkml:brushProperty name="height" value="0.05" units="cm"/>
    </inkml:brush>
  </inkml:definitions>
  <inkml:trace contextRef="#ctx0" brushRef="#br0">62 1 17476,'0'0'75,"0"0"0,0 0 0,-1 0 1,1 0-1,0 0 0,0 0 0,0 0 1,0 0-1,-1 0 0,1 0 0,0-1 1,0 1-1,0 0 0,0 0 0,-1 0 1,1 0-1,0 0 0,0 1 0,0-1 1,-1 0-1,1 0 0,0 0 0,0 0 1,0 0-1,0 0 0,-1 0 0,1 0 1,0 0-1,0 0 0,0 0 0,0 1 1,0-1-1,-1 0 0,1 0 0,0 0 1,0 0-1,0 0 0,0 1 0,0-1 1,0 0-1,0 0 0,0 0 0,-1 0 1,1 1-1,0-1 0,0 0 0,0 0 1,0 0-1,0 1 0,0-1 0,-6 13 1126,-20 101 2109,16-46-2443,-2 137 1,12-201-836,0 1-1,0 0 0,0 0 1,0 0-1,1 0 1,0 0-1,0 0 1,3 6-1,-4-10-28,0-1 1,0 0-1,1 1 0,-1-1 1,0 0-1,0 0 1,0 1-1,0-1 0,1 0 1,-1 0-1,0 1 0,0-1 1,1 0-1,-1 0 1,0 0-1,0 0 0,1 1 1,-1-1-1,0 0 0,0 0 1,1 0-1,-1 0 1,0 0-1,1 0 0,-1 0 1,0 0-1,0 0 0,1 0 1,-1 0-1,0 0 1,1 0-1,-1 0 0,1 0 1,7-8 44,2-15-26,-6 10-9,-1-1 0,-1 0 0,0 0 0,1-28-1,-3 33-39,-1 0 0,1 0 0,-1 0 0,-1 0 0,0 0 0,0 0 0,-1 1-1,-6-16 1,8 23 13,1 0 0,-1 0 0,1 0 0,-1 0 0,0 0 0,1 1 0,-1-1 0,0 0 0,0 0 0,0 0 0,0 1 0,0-1 0,0 0 0,0 1 0,0-1 0,0 1 0,-1-1 0,2 1 8,-1 0 0,1 0-1,-1 0 1,1 0 0,-1 0-1,1 1 1,0-1 0,-1 0 0,1 0-1,-1 1 1,1-1 0,0 0 0,-1 0-1,1 1 1,0-1 0,-1 0-1,1 1 1,0-1 0,0 0 0,-1 1-1,1-1 1,0 1 0,0-1 0,0 0-1,-1 1 1,1-1 0,0 1-1,0-1 1,0 1 0,0-1 0,0 1-1,0-1 1,0 0 0,0 1 0,0-1-1,0 1 1,0-1 0,0 1-1,0-1 1,0 1 0,1-1 0,-1 0-1,0 1 1,0 2-1,1 1-1,-1-1 1,0 0 0,1 0-1,0 0 1,0 0 0,0 0-1,0 0 1,0 0 0,1 0-1,-1 0 1,1-1 0,0 1-1,-1-1 1,1 1 0,1-1-1,-1 1 1,0-1 0,0 0-1,1 0 1,-1 0 0,1-1-1,0 1 1,0 0-1,-1-1 1,1 0 0,0 0-1,0 0 1,0 0 0,0 0-1,1 0 1,-1-1 0,0 0-1,0 1 1,0-1 0,4-1-1,3 1 14,0-1 0,0-1 0,0 0 0,0 0 0,0-1 0,0 0 0,0-1 0,-1 0 0,0 0 0,10-7-1,-8 4 12,0-1 0,-1 0 0,0 0 0,0-1 0,-1-1-1,0 1 1,10-16 0,-13 13-9,-8 8-2,0 4-5,1 1 0,0-1 0,0 1 1,-1-1-1,1 1 0,0 0 0,0-1 0,0 1 1,0 0-1,0 0 0,0 0 0,0 0 1,-1 2-1,-5 5 8,1 1 1,0 0-1,0 0 1,1 0-1,-5 13 1,9-18 0,-1 0 0,1-1-1,-1 1 1,1 0 0,1 0 0,-1 1 0,0-1 0,1 0-1,0 0 1,0 0 0,0 0 0,0 0 0,1 0-1,0 0 1,-1 1 0,3 4 0,-2-7-3,0-1-1,0 1 1,1-1-1,-1 0 1,0 0 0,0 1-1,1-1 1,-1 0 0,1 0-1,-1 0 1,1 0-1,-1-1 1,1 1 0,0 0-1,-1-1 1,1 1 0,0-1-1,0 1 1,-1-1-1,1 0 1,0 0 0,0 0-1,-1 0 1,4 0 0,5-1 8,-1 0 0,1 0 0,10-4 0,-17 4-13,61-16 36,-40 9-3,1 1 1,0 1 0,0 1 0,43-1 0,-68 5-14,0 1-1,1 0 1,-1 0-1,0 0 1,0-1 0,0 1-1,0 0 1,0 0-1,0 0 1,1-1-1,-1 1 1,0 0-1,0 0 1,0-1-1,0 1 1,0 0-1,0 0 1,0-1 0,0 1-1,0 0 1,0 0-1,0-1 1,0 1-1,0 0 1,0 0-1,0-1 1,0 1-1,-1 0 1,1 0-1,0 0 1,0-1 0,0 1-1,0 0 1,0 0-1,-1 0 1,1-1-1,-6-12 195,5 11-107,-13-27 447,1 5-154,-13-40 0,26 64-429,0-1 0,-1 0-1,1 0 1,0 0 0,0 1 0,0-1-1,0 0 1,0 0 0,0 0-1,0 0 1,0 1 0,0-1 0,0 0-1,0 0 1,0 0 0,1 0-1,-1 1 1,0-1 0,1 0 0,-1 0-1,1 1 1,-1-1 0,0 0 0,1 1-1,-1-1 1,1 0 0,0 1-1,-1-1 1,1 1 0,0-1 0,-1 1-1,1-1 1,0 1 0,-1-1 0,1 1-1,0 0 1,0-1 0,0 1-1,-1 0 1,1 0 0,0 0 0,0 0-1,0-1 1,0 1 0,1 1 0,7-2-764,1 1 1,0 0-1,14 2 1,1 0-1047,-14-3 902,-8 1-109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6.917"/>
    </inkml:context>
    <inkml:brush xml:id="br0">
      <inkml:brushProperty name="width" value="0.05" units="cm"/>
      <inkml:brushProperty name="height" value="0.05" units="cm"/>
    </inkml:brush>
  </inkml:definitions>
  <inkml:trace contextRef="#ctx0" brushRef="#br0">1 61 21341,'0'-3'2320,"0"0"-1640,5 3-328,8-4 1225,12 2-761,5 2-392,13-2-3633,7-3 2969,6-13-384,0-5-248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8.428"/>
    </inkml:context>
    <inkml:brush xml:id="br0">
      <inkml:brushProperty name="width" value="0.05" units="cm"/>
      <inkml:brushProperty name="height" value="0.05" units="cm"/>
    </inkml:brush>
  </inkml:definitions>
  <inkml:trace contextRef="#ctx0" brushRef="#br0">1 376 18508,'2'38'4553,"8"20"-2679,-6-34-1622,-3-16-220,1 0 1,-1 0-1,2 0 1,-1 0 0,6 10-1,-7-17-24,-1 1 0,1-1 0,0 1 0,0-1 0,0 1 0,0-1 0,0 0-1,0 0 1,1 1 0,-1-1 0,0 0 0,1 0 0,-1 0 0,0 0 0,1-1 0,0 1-1,-1 0 1,1 0 0,-1-1 0,1 1 0,0-1 0,-1 0 0,1 1 0,0-1 0,-1 0 0,1 0-1,0 0 1,-1 0 0,1 0 0,0-1 0,0 1 0,2-1 0,4-3 27,1 0 1,-1-1-1,0 0 1,-1 0-1,1-1 0,-1 0 1,-1 0-1,1-1 1,-1 0-1,10-12 1,-6 6 33,0 2 1,15-13 0,-24 23-66,0 0 0,0 0 0,0 0 0,1 0 0,-1 1 0,0-1 0,0 0 0,0 1 0,1-1 1,-1 1-1,0-1 0,1 1 0,-1 0 0,0-1 0,1 1 0,-1 0 0,0 0 0,3 0 0,-4 0-2,1 1-1,0-1 0,0 1 1,0-1-1,0 1 0,-1-1 0,1 1 1,0-1-1,0 1 0,-1 0 1,1-1-1,0 1 0,-1 0 1,1 0-1,-1-1 0,1 1 0,-1 0 1,0 0-1,1 0 0,-1 1 1,3 6-2,-1 0-1,-1 0 1,0 0 0,1 16 0,-2-10 12,0-13-4,0-1-1,0 1 1,0-1 0,0 1 0,1-1 0,-1 1 0,0-1 0,0 1 0,0-1 0,0 1 0,0-1 0,1 0-1,-1 1 1,0-1 0,0 1 0,1-1 0,-1 0 0,0 1 0,1-1 0,-1 1 0,1-1 0,-1 0 0,0 0 0,1 1-1,-1-1 1,1 0 0,-1 0 0,1 1 0,-1-1 0,0 0 0,1 0 0,-1 0 0,1 0 0,-1 0 0,1 0-1,-1 0 1,1 0 0,-1 0 0,1 0 0,-1 0 0,1 0 0,-1 0 0,1 0 0,-1 0 0,1 0 0,-1 0-1,1-1 1,-1 1 0,1 0 0,-1 0 0,0-1 0,2 0 0,21-16 350,27-34 243,16-13-52,-65 62-547,1 1 0,0-1 1,0 1-1,0-1 0,0 1 0,0 0 1,0 0-1,0 0 0,0 0 0,1 1 1,-1-1-1,4 0 0,-5 1-7,0 0-1,0 0 0,0 0 1,0 1-1,0-1 0,0 0 1,0 1-1,-1-1 0,1 1 1,0-1-1,0 1 0,0-1 1,0 1-1,-1-1 0,1 1 1,0 0-1,0 0 0,-1-1 1,1 1-1,0 0 1,-1 0-1,1 0 0,-1 0 1,1 0-1,-1-1 0,0 1 1,1 0-1,-1 0 0,0 2 1,3 10-153,0-1 1,-1 1 0,0 14-1,-2-18-106,0-1 0,1 1 0,0-1 0,1 1-1,0-1 1,0 0 0,0 0 0,1 0 0,6 12-1,-8-19 153,0 0 0,0 0-1,0 0 1,0-1 0,0 1 0,0 0-1,0-1 1,0 1 0,0 0 0,0-1-1,0 1 1,0-1 0,0 0-1,1 1 1,-1-1 0,0 0 0,0 0-1,0 0 1,1 1 0,-1-1-1,0 0 1,0-1 0,0 1 0,1 0-1,-1 0 1,0 0 0,0-1 0,0 1-1,0-1 1,1 1 0,-1-1-1,0 1 1,0-1 0,0 0 0,0 1-1,0-1 1,1-1 0,6-4-648,0-1 0,-1 1 0,9-11 0,-13 14 478,45-50-3077,5-5 3037,-46 47 6143,-30 34-1574,14-12-3299,4-6-658,-1 1 1,1 0-1,0 1 1,1-1-1,0 1 1,0 0-1,0 0 1,1 0-1,-3 8 1,6-14-285,0-1 1,0 0 0,0 0 0,0 1 0,0-1 0,0 0 0,0 0 0,0 1 0,0-1 0,0 0-1,1 0 1,-1 0 0,0 1 0,0-1 0,0 0 0,0 0 0,0 0 0,1 1 0,-1-1 0,0 0-1,0 0 1,0 0 0,1 0 0,-1 1 0,0-1 0,0 0 0,0 0 0,1 0 0,-1 0 0,0 0-1,0 0 1,1 0 0,-1 0 0,0 0 0,0 0 0,1 0 0,-1 0 0,0 0 0,0 0 0,1 0-1,-1 0 1,0 0 0,0 0 0,1 0 0,-1 0 0,0 0 0,0 0 0,0-1 0,1 1 0,-1 0-1,0 0 1,0 0 0,0 0 0,1 0 0,-1-1 0,0 1 0,15-7 57,-15 7-63,18-11 6,1 1 0,0 1-1,1 1 1,0 1 0,29-7 0,-42 13-40,0-1 0,0 1 0,1 0 0,-1 1 0,0-1 1,0 2-1,1-1 0,-1 1 0,0 0 0,0 0 1,0 1-1,0 0 0,0 0 0,0 1 0,-1 0 0,1 0 1,-1 0-1,1 1 0,7 6 0,-12-8-1,14 9-93,-15-11 135,0-1 0,-1 0 0,1 0-1,-1 1 1,1-1 0,-1 0 0,1 0-1,-1 0 1,0 0 0,1 0 0,-1 0 0,0 0-1,0 0 1,0 0 0,0 0 0,1-1-1,0-3 21,3-17 159,1-37 1,0 5-1931,-5 54 1661,0-1 0,0 1 0,1-1 1,-1 1-1,0 0 0,0-1 0,1 1 1,-1-1-1,0 1 0,0 0 0,1-1 0,-1 1 1,0 0-1,1-1 0,-1 1 0,1 0 1,-1-1-1,1 1 0,-1 0 0,0 0 1,1 0-1,-1-1 0,1 1 0,-1 0 1,1 0-1,-1 0 0,1 0 0,20-2-1351,0 0 377,-13-1 967,1-1 1,0 0-1,-1 0 0,1-1 0,-1 0 1,-1-1-1,1 0 0,-1 0 0,0 0 0,0-1 1,9-11-1,-11 11 267,0 0 1,0 0-1,-1 0 0,1-1 1,-2 1-1,1-1 1,-1 0-1,0 0 0,-1 0 1,0 0-1,0-1 0,1-16 1,-6 19 330,-3 10-287,-5 12-97,-1 10-62,0 1-1,1 0 1,2 0 0,1 1-1,1 1 1,-6 50 0,13-73-26,-1 1 0,1-1 0,0 0 0,0 0 0,1 1 0,0-1 0,0 0 0,2 7 1,-2-12-23,-1 0 0,1 1 1,0-1-1,0 1 1,0-1-1,0 0 0,0 0 1,0 1-1,0-1 1,0 0-1,0 0 0,0 0 1,1 0-1,-1 0 0,0-1 1,1 1-1,-1 0 1,1-1-1,-1 1 0,1 0 1,-1-1-1,1 0 1,-1 1-1,1-1 0,-1 0 1,1 0-1,0 0 1,-1 0-1,1 0 0,-1 0 1,1-1-1,-1 1 1,1 0-1,-1-1 0,1 1 1,-1-1-1,2 0 1,7-3 37,-1 0-1,0-1 1,0 1 0,0-2 0,0 1 0,-1-1 0,0-1 0,-1 1 0,9-10 0,59-75 409,-70 84-425,49-72 500,54-107 0,-78 132-338,-45 88-216,1 0 0,2 1-1,-13 66 1,22-86 15,0 0 0,0 0 1,2 1-1,0-1 0,1 0 0,0 1 0,2-1 0,3 21 1,-3-29-21,0 1 0,0-1 0,1 0 0,0 0 0,0 0 0,1-1 0,0 1 1,0-1-1,0 0 0,1 0 0,0 0 0,0-1 0,1 1 0,0-1 0,-1-1 1,2 1-1,-1-1 0,12 6 0,-17-9 12,1 0 0,-1 0 0,0-1 0,0 1 0,0 0 0,0-1 0,1 1 0,-1-1 0,0 0 1,1 1-1,-1-1 0,0 0 0,1 0 0,-1 0 0,0 0 0,1 0 0,-1 0 0,0 0 0,1 0 0,0-1 0,-1 0-5,-1 1 0,0-1 0,1 0 0,-1 1 0,0-1 0,1 0 0,-1 1 0,0-1 0,0 0 0,0 0 0,0 1 0,0-1 0,0 0 0,0 0 0,0 1 0,0-1 0,0 0 0,0 0 0,0 1 0,0-1 0,-1 0 0,1 0 0,0 1 0,-1-2 0,-2-5-128,-1 0 0,1 0-1,-1 0 1,-1 0 0,-7-9 0,-126-112-2068,83 80 2518,53 47-215,0-1 0,0 0 0,1 1 1,-1-1-1,0 0 0,1 0 0,-1 0 0,1-1 1,0 1-1,-2-3 0,3 4-53,0 1 1,0-1-1,0 0 1,0 1-1,0-1 0,1 0 1,-1 1-1,0-1 1,0 0-1,0 0 0,1 1 1,-1-1-1,0 0 0,1 1 1,-1-1-1,0 1 1,1-1-1,-1 1 0,1-1 1,-1 0-1,1 1 1,-1 0-1,1-1 0,-1 1 1,1-1-1,0 1 1,-1 0-1,1-1 0,-1 1 1,1 0-1,0-1 0,0 1 1,-1 0-1,1 0 1,0 0-1,-1 0 0,1 0 1,0 0-1,0 0 0,110-16 1420,-89 14-1764,1 0 1,-1-1-1,0-2 1,0 0-1,0-1 1,33-15-1,-11-6-186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0.531"/>
    </inkml:context>
    <inkml:brush xml:id="br0">
      <inkml:brushProperty name="width" value="0.05" units="cm"/>
      <inkml:brushProperty name="height" value="0.05" units="cm"/>
    </inkml:brush>
  </inkml:definitions>
  <inkml:trace contextRef="#ctx0" brushRef="#br0">9 75 16948,'-1'-1'86,"1"1"0,-1 0 1,0-1-1,1 1 1,-1-1-1,1 1 1,-1-1-1,1 1 0,0-1 1,-1 1-1,1-1 1,-1 1-1,1-1 1,0 1-1,-1-1 0,1 0 1,0 1-1,0-1 1,0 0-1,-1 1 1,1-1-1,0 1 0,0-1 1,0 0-1,0 1 1,0-1-1,0 0 0,0 1 1,0-1-1,0 0 1,1-1-1,0 1 73,0-1-1,0 1 0,1-1 1,-1 1-1,0-1 0,1 1 1,-1 0-1,1-1 0,-1 1 1,1 0-1,2-1 1,7-4 550,1 1 1,19-7 0,-29 12-611,8-4 102,0 1-1,0 1 1,0 0-1,12-1 0,-20 3-182,0-1-1,0 1 0,0 0 1,0 0-1,0 0 0,0 0 0,0 1 1,0-1-1,0 0 0,0 1 0,0 0 1,0-1-1,-1 1 0,1 0 1,0 0-1,0 0 0,-1 0 0,1 0 1,0 0-1,-1 0 0,1 1 1,-1-1-1,0 1 0,1-1 0,-1 1 1,0-1-1,0 1 0,0 0 0,1 2 1,0 2-2,-1 0 1,0 0-1,0 0 1,-1 0-1,0 0 1,0 0-1,0 0 1,-2 10-1,-14 53 13,10-48-16,5-19-13,-5 17-10,2-1-1,0 0 1,1 1 0,0 0-1,2 0 1,0 23-1,1-42 10,0 1 0,0-1 0,0 0 0,0 1 0,0-1 0,0 1 0,0-1 0,0 0 0,0 1 1,0-1-1,0 1 0,0-1 0,0 0 0,1 1 0,-1-1 0,0 1 0,0-1 0,0 0 0,0 1 0,1-1 0,-1 0 0,0 1 0,0-1 0,1 0 0,-1 0 0,0 1 0,1-1 0,-1 0 0,0 0 0,1 1 0,-1-1 0,0 0 0,1 0 0,-1 0 1,1 0-1,-1 1 0,0-1 0,1 0 0,-1 0 0,1 0 0,-1 0 0,0 0 0,1 0 0,-1 0 0,1 0 0,-1 0 0,0 0 0,1-1 0,-1 1 0,1 0 0,-1 0 0,0 0 0,1 0 0,-1-1 0,0 1 0,1 0 0,0-1 0,17-16-22,-18 16 19,18-23 119,-2-1-1,-1 0 1,-1-1 0,-1-1-1,-1 0 1,-1 0-1,8-36 1,-16 50 80,-4 17-33,-5 23-117,5-17-54,0 0-1,1 0 1,0 0-1,1 0 1,0 0-1,0 0 1,3 10-1,-3-18 9,-1 0 0,1-1 0,0 1 0,-1 0-1,1-1 1,0 1 0,0-1 0,0 1 0,0-1 0,0 1 0,0-1-1,1 0 1,-1 0 0,0 1 0,1-1 0,-1 0 0,1 0-1,2 1 1,-2-2 2,0 1 0,1-1 0,-1 0-1,0 0 1,1 0 0,-1 0 0,0 0 0,0-1 0,1 1-1,-1-1 1,0 1 0,0-1 0,0 0 0,0 0-1,0 0 1,0 0 0,0 0 0,4-3 0,8-6 8,-1-1 1,0-1 0,0 0 0,-1 0-1,-1-1 1,0 0 0,0-1 0,-2-1-1,12-22 1,-45 71-157,-8 35 75,30-63 81,-1 0 0,1 1-1,1-1 1,-1 0-1,1 1 1,1-1-1,-1 1 1,1 0-1,0 9 1,1-14-4,-1-1 0,0 0 0,1 0 0,-1 0 0,1 0 0,-1 0 0,1 0 0,0 0 0,-1 0 0,1 0 0,0 0 0,0-1 0,-1 1 0,1 0 0,0 0 0,0-1 0,0 1 0,0 0 0,0-1 0,0 1 0,0-1 0,0 1 0,0-1 0,0 0 0,0 0 0,1 1 1,-1-1-1,0 0 0,0 0 0,0 0 0,0 0 0,1 0 0,-1 0 0,0 0 0,0 0 0,0-1 0,0 1 0,1-1 0,7-1 35,-1 0 1,0-1-1,14-6 0,7-5 33,72-30 85,-90 40-176,-1 1 1,1 0-1,0 1 1,0 0-1,1 1 1,-1 0-1,18 1 1,-24 1-5,-1 0 0,1 0 0,-1 0 1,0 0-1,0 1 0,0-1 0,0 1 1,0 0-1,0 1 0,0-1 0,0 1 1,-1-1-1,1 1 0,-1 0 0,0 0 1,0 1-1,0-1 0,0 1 0,-1-1 1,1 1-1,1 5 0,-4-8 34,0-1 0,0 0 1,1 0-1,-1 0 0,0 1 0,0-1 1,0 0-1,0 0 0,0 1 0,0-1 1,0 0-1,0 0 0,1 0 0,-1 1 0,0-1 1,0 0-1,0 0 0,0 0 0,1 0 1,-1 1-1,0-1 0,0 0 0,0 0 1,1 0-1,-1 0 0,0 0 0,0 0 1,0 0-1,1 0 0,-1 0 0,0 0 0,0 0 1,1 0-1,-1 0 0,1 0 0,2-8 362,-3-15 160,0 3-201,-2 0 0,-1 1-1,0-1 1,-2 1 0,0 0-1,-11-28 1,19 50-503,1 0 0,-1 0 1,1 0-1,0 0 0,0-1 1,1 0-1,-1 0 0,7 3 1,-3-1-48,1-1 1,0 0-1,0 0 1,0-1-1,13 2 1,-17-4 179,0 1-1,-1-1 1,1 0 0,0-1 0,0 1-1,0-1 1,-1 0 0,1 0 0,0 0-1,-1-1 1,1 0 0,-1 0 0,1 0-1,-1 0 1,0-1 0,0 1 0,0-1-1,0 0 1,-1-1 0,1 1 0,-1 0-1,0-1 1,0 0 0,0 0 0,0 0-1,-1 0 1,1 0 0,2-7 0,-6 7 164,-5 8-56,-7 11 21,3 6 49,0 1-1,-8 22 1,15-34-61,1-1 0,-1 0 0,2 0 0,-1 1 0,1-1 0,0 1 0,2 18 0,-1-27-67,0 0-1,0 0 1,0 0 0,0 1-1,1-1 1,-1 0 0,0 0-1,1 0 1,-1 0 0,1 0-1,-1 0 1,1 0-1,-1 0 1,1 0 0,0 0-1,-1 0 1,1-1 0,0 1-1,0 0 1,0 0 0,0-1-1,-1 1 1,1 0 0,0-1-1,0 1 1,0-1 0,0 1-1,1-1 1,-1 0 0,0 1-1,0-1 1,0 0 0,0 0-1,0 0 1,0 1 0,0-1-1,1 0 1,-1-1 0,0 1-1,0 0 1,0 0 0,0 0-1,0-1 1,0 1 0,0-1-1,2 0 1,5-2 28,1-1 1,-1 0-1,0-1 1,10-7-1,-16 11-39,18-15 39,-1 0-1,-1-1 0,28-33 1,20-19-35,-66 69-6,0 0-1,0 0 1,0 0 0,0 0-1,0 0 1,0 0-1,0 0 1,1 0 0,-1 0-1,0 0 1,0 0-1,0 0 1,0 0 0,0 0-1,0 0 1,0 0-1,0 0 1,1 0 0,-1 0-1,0 0 1,0 0-1,0 0 1,0 0 0,0 0-1,0 0 1,0 0-1,0 0 1,1 0 0,-1 0-1,0 1 1,0-1-1,0 0 1,0 0 0,0 0-1,0 0 1,0 0-1,0 0 1,0 0 0,0 0-1,0 1 1,0-1-1,0 0 1,0 0 0,0 0-1,0 0 1,0 0-1,0 0 1,0 0 0,0 0-1,0 1 1,0-1-1,0 0 1,0 0 0,0 0-1,0 0 1,0 0-1,0 0 1,0 0 0,0 0-1,0 1 1,0-1-1,0 0 1,0 0 0,0 0-1,-1 0 1,1 0-1,0 0 1,0 0 0,0 0-1,-10 37-71,7-27 4,0 0 0,1 1 1,-1-1-1,2 1 0,0-1 1,0 1-1,1-1 0,1 12 1,-1-21 34,0 1 1,1-1 0,-1 0-1,1 1 1,-1-1 0,1 0-1,0 0 1,0 1 0,-1-1-1,1 0 1,0 0 0,0 0-1,0 0 1,0 0 0,0 0-1,1 0 1,-1 0 0,0 0-1,0-1 1,1 1 0,-1 0-1,0-1 1,1 1 0,-1-1-1,0 1 1,1-1 0,-1 0-1,1 0 1,-1 0 0,1 0-1,-1 0 1,0 0 0,1 0-1,-1 0 1,1 0 0,1-1-1,22-1-277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1.269"/>
    </inkml:context>
    <inkml:brush xml:id="br0">
      <inkml:brushProperty name="width" value="0.05" units="cm"/>
      <inkml:brushProperty name="height" value="0.05" units="cm"/>
    </inkml:brush>
  </inkml:definitions>
  <inkml:trace contextRef="#ctx0" brushRef="#br0">71 437 17740,'-2'1'584,"1"0"0,-1 0 0,0 0 0,0 0 0,0 1 1,1-1-1,-1 0 0,1 1 0,-2 1 0,-3 3-336,1 0 1,0 0-1,0 1 1,1-1-1,0 1 1,0 0-1,0 0 1,1 1-1,0-1 0,1 1 1,-1 0-1,1-1 1,-1 13-1,3-18-243,0-1 1,0 0-1,0 0 0,0 0 1,0 0-1,1 0 0,-1 0 1,0 0-1,0 0 0,1 0 1,-1 0-1,1 0 0,-1 0 1,1 0-1,-1 0 0,1 0 1,-1 0-1,1 0 0,0 0 1,0-1-1,-1 1 0,1 0 1,0-1-1,1 2 0,0-1-1,0-1 0,0 1 0,0-1-1,0 1 1,0-1 0,0 0 0,0 0-1,0 1 1,0-1 0,0-1 0,0 1 0,3-1-1,4-1-5,1-1 0,-1 0-1,0 0 1,15-8 0,0-3 27,-1-1 0,0 0 0,-1-2 0,0-1 0,-2 0 0,0-2 0,-1 0 1,-1-1-1,-1-1 0,-1 0 0,-1-2 0,-1 1 0,-1-2 0,-1 0 0,9-30 0,-16 42 26,-2 0-1,1-1 1,-2 0-1,0 0 0,0 1 1,-2-1-1,0-17 1,-1 27-27,1-1 0,-1 0 0,0 0 0,0 0 0,-1 1 0,1-1 0,-1 1 0,0-1 0,-1 1 0,-3-7 0,4 9-8,-1-1 1,1 1-1,0-1 1,-1 1-1,1 0 1,-1 0 0,0 1-1,0-1 1,0 0-1,0 1 1,0 0-1,0-1 1,0 1 0,0 0-1,0 1 1,-1-1-1,-3 0 1,0 1-7,1 1 0,-1-1 1,1 1-1,-1 0 0,1 0 1,-1 1-1,1 0 1,0 0-1,0 1 0,0-1 1,0 1-1,0 1 0,0-1 1,-6 6-1,-6 5-4,1 1-1,-29 31 1,34-32-6,0 1 1,1 0 0,-13 23 0,19-30-3,1 0 1,1 1-1,-1-1 1,1 1-1,1 0 1,-1 0-1,2 0 1,-3 15-1,4-22 2,0 0-1,1 0 1,-1 0-1,0-1 1,0 1-1,1 0 1,-1 0-1,1-1 1,-1 1-1,1 0 1,0-1 0,0 1-1,0 0 1,0-1-1,0 1 1,0-1-1,0 0 1,0 1-1,0-1 1,1 0-1,-1 0 1,1 1-1,-1-1 1,1 0 0,-1-1-1,1 1 1,0 0-1,-1 0 1,1-1-1,0 1 1,-1-1-1,1 1 1,3-1-1,6 2-7,0-1 0,0-1 0,0 0-1,16-2 1,-7 1-11,25-2-43,-26 1 1,0 0 0,-1 2 0,23 2 0,-37-2 43,1 1 0,0 0 0,-1 0 0,1 0 0,-1 0 0,1 1 0,-1 0 0,0 0 0,0 0 0,0 1 0,0-1 0,0 1-1,0 0 1,-1 0 0,1 0 0,-1 0 0,5 7 0,-7-8 9,0-1 0,1 1 0,-1 0 0,0 0 0,0 0-1,-1 0 1,1 0 0,0 0 0,-1 1 0,1-1 0,-1 0-1,0 0 1,1 0 0,-1 1 0,0-1 0,0 0 0,-1 0-1,1 0 1,0 1 0,-1-1 0,0 3 0,-2 1 16,0 0 1,-1 0 0,0 0-1,1 0 1,-8 7-1,6-8 48,1 1 0,0 0-1,0 0 1,-5 10 0,9-16-50,0 0 1,0 1 0,0-1-1,0 0 1,0 0 0,0 1-1,0-1 1,0 0 0,0 1-1,0-1 1,0 0 0,0 1-1,0-1 1,1 0 0,-1 0-1,0 1 1,0-1 0,0 0-1,0 0 1,0 1 0,1-1-1,-1 0 1,0 0 0,0 1-1,1-1 1,-1 0 0,0 0-1,0 0 1,1 0 0,-1 1 0,0-1-1,0 0 1,1 0 0,-1 0-1,0 0 1,1 0 0,-1 0-1,0 0 1,0 0 0,1 0-1,-1 0 1,0 0 0,1 0-1,-1 0 1,0 0 0,1 0-1,-1 0 1,0 0 0,1 0-1,21-2 43,-17 1-31,16-1 87,-10 1-387,-1 0 1,1 0-1,-1-1 0,0 0 0,1-1 1,-1 0-1,0 0 0,9-6 0,-7 0-122,-10-2-157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974"/>
    </inkml:context>
    <inkml:brush xml:id="br0">
      <inkml:brushProperty name="width" value="0.05" units="cm"/>
      <inkml:brushProperty name="height" value="0.05" units="cm"/>
    </inkml:brush>
  </inkml:definitions>
  <inkml:trace contextRef="#ctx0" brushRef="#br0">25 1 18964,'-4'41'3634,"0"-13"-2768,-3 6-160,2 1-1,2 0 1,2 56 0,1-89-674,0 0 1,0 0-1,0 0 0,1 0 1,-1 0-1,1 0 0,-1 0 1,1 0-1,0-1 0,0 1 1,0 0-1,0 0 0,0-1 1,0 1-1,0 0 0,1-1 1,-1 1-1,1-1 0,-1 0 1,4 3-1,-3-3-13,0-1-1,0 1 1,0 0-1,0-1 1,1 1-1,-1-1 1,0 0-1,1 0 1,-1 0-1,0 0 1,0 0-1,1 0 1,-1 0-1,0-1 1,0 1-1,1-1 1,-1 0-1,2-1 1,19-7-3,40-26 1,2 0-790,-43 31-557,-18 6 386,-12 4 441,-7-1-117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1.717"/>
    </inkml:context>
    <inkml:brush xml:id="br0">
      <inkml:brushProperty name="width" value="0.05" units="cm"/>
      <inkml:brushProperty name="height" value="0.05" units="cm"/>
    </inkml:brush>
  </inkml:definitions>
  <inkml:trace contextRef="#ctx0" brushRef="#br0">1 0 17620,'0'10'2160,"14"3"-1328,13-7-327,6-2 1559,9 2-1856,-1-6 1176,5-4-1024,-1-7 96,-8 0-247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2.262"/>
    </inkml:context>
    <inkml:brush xml:id="br0">
      <inkml:brushProperty name="width" value="0.05" units="cm"/>
      <inkml:brushProperty name="height" value="0.05" units="cm"/>
    </inkml:brush>
  </inkml:definitions>
  <inkml:trace contextRef="#ctx0" brushRef="#br0">107 165 18196,'29'-7'3087,"-22"4"-1057,-23 2 387,8 2-2191,-1 0 0,1 1 0,-1 0 0,1 0 1,0 0-1,-12 7 0,16-8-274,0 1 0,0 0 0,0 0 0,1 1 0,-1-1 0,1 1 0,-1 0 0,1 0 0,0 0 0,0 0-1,0 0 1,1 1 0,-1-1 0,-3 8 0,6-11 29,0 1-1,-1-1 1,1 1-1,0-1 1,-1 1-1,1-1 0,0 1 1,0-1-1,0 1 1,-1-1-1,1 1 1,0-1-1,0 1 0,0 0 1,0-1-1,0 1 1,0-1-1,0 1 1,0-1-1,0 1 0,0 0 1,0-1-1,1 1 1,-1-1-1,0 1 1,0-1-1,0 1 0,1-1 1,-1 1-1,0-1 1,1 1-1,-1-1 1,0 1-1,1-1 0,-1 0 1,1 1-1,-1-1 1,1 0-1,-1 1 1,1-1-1,-1 0 0,1 1 1,-1-1-1,1 0 1,-1 0-1,1 0 1,-1 1-1,1-1 0,-1 0 1,1 0-1,0 0 1,-1 0-1,1 0 1,-1 0-1,1 0 0,0-1 1,6 1-103,-1-1 0,1-1 0,-1 1-1,7-3 1,-5 1 59,-2 2-3,0-1 0,0 1 0,0 0 1,0 0-1,0 1 0,0 0 1,0 0-1,1 0 0,-1 1 0,0 0 1,0 0-1,0 1 0,0-1 1,6 4-1,-7-2 4,0 0 1,0 0 0,0 1-1,-1-1 1,1 1 0,-1 0-1,0 0 1,0 1 0,-1-1 0,1 1-1,-1 0 1,0 0 0,0 0-1,-1 0 1,3 7 0,0 2 33,-1 0 0,0 0 0,-1 0 0,-1 0 0,0 0 0,-1 1 0,0-1 0,-1 1 0,-1-1 0,-3 22 0,2-25 210,-1 1 1,1-1-1,-2 0 1,1-1-1,-2 1 1,1-1-1,-1 0 1,-1 0-1,0 0 1,0 0-1,-1-1 1,0 0-1,-16 14 1,21-21-104,-1 1 0,0-1 0,0 0 0,0 0 0,-1 0 0,1 0 0,0-1 0,-1 1 0,1-1 0,-1 0 0,1 0 0,-1 0 0,0 0 0,1-1 0,-1 1 0,0-1 0,1 0 0,-1 0 1,0-1-1,0 1 0,1-1 0,-1 0 0,0 0 0,1 0 0,-1 0 0,1 0 0,-6-4 0,6 3-61,-1-1 1,0 0-1,1 0 1,0 0-1,0 0 1,0 0-1,0-1 1,0 1-1,1-1 1,-1 0-1,1 0 0,0 0 1,0 0-1,0 0 1,1-1-1,0 1 1,0 0-1,0-1 1,0 1-1,0-1 1,1 1-1,0-6 1,1 2-31,0 0 1,1 0 0,-1 0-1,2 0 1,-1 1 0,1-1 0,0 0-1,1 1 1,-1 0 0,2 0 0,-1 0-1,1 0 1,0 1 0,0 0 0,9-9-1,11-8-27,1 2 1,40-27-1,-40 30 40,-9 6 1,19-13-11,-1-1 0,34-34-1,-61 52 12,0-1-1,0 1 0,-1-2 1,0 1-1,0-1 0,-1 0 1,-1 0-1,0 0 0,0-1 1,-1 0-1,0 0 0,4-22 1,-7 29 4,-1 0 0,0 0 0,0 0 0,0 0 0,0 0 0,-1 0 0,1 0 0,-3-5 0,3 8-2,0 1-1,0-1 1,-1 0-1,1 0 1,-1 0-1,1 0 1,-1 1 0,1-1-1,-1 0 1,1 1-1,-1-1 1,0 0-1,1 1 1,-1-1 0,0 1-1,0-1 1,1 1-1,-1-1 1,0 1-1,0-1 1,0 1 0,1 0-1,-1-1 1,0 1-1,0 0 1,0 0-1,0 0 1,0 0 0,0 0-1,0 0 1,0 0-1,0 0 1,1 0-1,-1 0 1,0 0 0,0 1-1,0-1 1,0 0-1,-1 1 1,-2 1 3,0 1 1,0-1-1,0 1 0,0 0 0,1 0 1,-1 0-1,1 0 0,0 1 1,0 0-1,0-1 0,0 1 1,1 0-1,-1 0 0,1 0 1,-3 9-1,-2 4-11,1 0 0,-6 30 0,10-39-99,1-1 0,0 1 0,0-1 0,1 1-1,0 0 1,1-1 0,1 10 0,-2-14 52,1-1 0,-1 1-1,1-1 1,0 1 0,0-1 0,0 0 0,0 1 0,0-1-1,0 0 1,1 0 0,-1 1 0,1-1 0,0 0 0,0-1-1,-1 1 1,1 0 0,0 0 0,0-1 0,1 1 0,-1-1-1,0 0 1,0 0 0,1 0 0,3 2 0,18 0-335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3.042"/>
    </inkml:context>
    <inkml:brush xml:id="br0">
      <inkml:brushProperty name="width" value="0.05" units="cm"/>
      <inkml:brushProperty name="height" value="0.05" units="cm"/>
    </inkml:brush>
  </inkml:definitions>
  <inkml:trace contextRef="#ctx0" brushRef="#br0">172 173 20740,'-3'-1'261,"-1"1"0,0-1-1,0 1 1,0 0-1,1 1 1,-1-1 0,0 0-1,0 1 1,1 0-1,-1 0 1,0 0 0,1 0-1,-1 1 1,1-1-1,-1 1 1,1 0 0,0 0-1,0 0 1,0 1-1,-5 3 1,-4 5 107,1 1 0,0 0 1,-13 18-1,20-22-341,-1-1 0,1 1 0,0 0 0,0 0 0,1 0 0,0 0 0,1 0 0,-2 12 0,3-18-36,1 1 0,0 0 0,0-1 0,0 1 0,0 0 0,0 0 0,1-1 0,-1 1 0,1-1 0,-1 1 0,1 0 0,0-1 0,2 4 0,-2-4-1,0-1 0,1 1 0,-1-1 0,0 1 0,1-1 0,-1 0 0,1 0 0,0 0 0,-1 0 0,1 0 0,0 0-1,-1 0 1,1 0 0,0-1 0,0 1 0,0-1 0,0 1 0,0-1 0,0 0 0,0 0 0,2 0 0,3 0-10,1-1 0,0 0 0,-1-1 0,1 1 1,-1-2-1,1 1 0,-1-1 0,0 0 0,0 0 0,0-1 0,-1 0 1,1 0-1,-1-1 0,7-5 0,8-9-1,-1 0 1,28-34-1,-33 35 58,-1-1 0,0-1 0,-2 0 1,0-1-1,-1-1 0,-1 1 0,-2-2 0,0 1 1,7-33-1,-15 54-32,1-1-1,-1 1 1,0 0 0,0 0 0,1 0 0,-1-1-1,0 1 1,0 0 0,0 0 0,-1-1 0,1 1-1,0 0 1,0 0 0,-1 0 0,1-1 0,-1 1-1,0-2 1,1 3-3,-1 0-1,1 0 1,-1 0 0,1-1-1,-1 1 1,1 0 0,-1 0-1,1 0 1,-1 0 0,1 0-1,-1 0 1,1 0-1,-1 0 1,1 0 0,-1 0-1,1 0 1,-1 0 0,1 0-1,-1 1 1,1-1 0,0 0-1,-1 0 1,1 0-1,-1 1 1,1-1 0,-1 0-1,0 1 1,-3 2-2,0 1 0,0-1 1,0 1-1,0 0 0,0 0 0,-4 8 0,-6 13-13,1 0 0,1 1 0,1 1 0,1 0-1,2 1 1,0 0 0,-4 40 0,11-60 18,0 1 1,1-1-1,0 0 1,0 0-1,1 0 1,1 9-1,-1-15-3,-1 0-1,1 0 0,-1-1 1,1 1-1,0 0 0,-1 0 1,1 0-1,0-1 0,0 1 1,0-1-1,1 1 0,-1-1 1,0 1-1,1-1 0,-1 1 1,1-1-1,-1 0 0,1 0 1,-1 0-1,1 0 0,0 0 1,-1 0-1,1 0 0,0-1 1,0 1-1,0-1 1,0 1-1,0-1 0,3 1 1,6-2 0,1 0 0,-2-1 1,1 0-1,0 0 1,0-1-1,-1-1 1,1 0-1,-1 0 0,13-8 1,-14 7-20,0 0 0,1 0 0,0 1-1,0 1 1,0 0 0,0 0 0,1 1 0,-1 0 0,1 1 0,12 0 0,-21 1 8,1 0 1,-1 0 0,0 1 0,0-1-1,0 1 1,1 0 0,-1 0-1,0 0 1,0 0 0,0 0 0,0 0-1,0 0 1,-1 1 0,1-1 0,0 1-1,-1-1 1,1 1 0,-1 0 0,1-1-1,-1 1 1,0 0 0,1 0 0,0 3-1,1 4-22,0 0-1,0 0 0,-1 0 1,2 15-1,-3-17 63,0-1-1,0 1 0,1-1 1,-1 1-1,1-1 0,6 12 1,-8-18-16,0 1 1,1-1 0,-1 0 0,0 1 0,0-1 0,1 0 0,-1 0 0,0 1 0,0-1 0,1 0 0,-1 0 0,0 1 0,1-1 0,-1 0 0,0 0 0,1 0 0,-1 0 0,0 1 0,1-1 0,-1 0 0,1 0 0,-1 0 0,0 0 0,1 0 0,-1 0 0,1 0 0,-1 0-1,0 0 1,1 0 0,-1 0 0,0 0 0,1-1 0,-1 1 0,0 0 0,1 0 0,-1 0 0,1 0 0,-1-1 0,0 1 0,0 0 0,1 0 0,-1-1 0,0 1 0,1 0 0,-1 0 0,0-1 0,0 1 0,0 0 0,1-1 0,-1 1 0,0 0 0,0-1 0,0 1-1,0 0 1,1-1 0,-1 0 0,9-21 496,-4 4-190,-1 1-1,-1-1 1,3-34 0,-6 41-359,0 0 1,-1 0 0,0 1 0,0-1 0,-1 0 0,0 1 0,-7-20 0,4 24-1680,14 17-149,1-4 1175,0 0 1,1-1-1,0 0 1,0 0 0,0-2-1,1 1 1,21 4-1,10-1-509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3.655"/>
    </inkml:context>
    <inkml:brush xml:id="br0">
      <inkml:brushProperty name="width" value="0.05" units="cm"/>
      <inkml:brushProperty name="height" value="0.05" units="cm"/>
    </inkml:brush>
  </inkml:definitions>
  <inkml:trace contextRef="#ctx0" brushRef="#br0">186 88 12539,'1'-6'595,"-1"0"1,1-1 0,-1 1-1,-1 0 1,1 0 0,-1 0-1,0 0 1,-3-9 0,3 13-464,1 1 0,-1-1 0,1 1 0,-1 0 0,0 0-1,0-1 1,1 1 0,-1 0 0,0 0 0,0 0 0,0 0 0,0 0 0,-1 0 0,1 0 0,0 0 0,0 1 0,0-1 0,-1 0 0,1 1 0,0-1-1,-1 1 1,1-1 0,-1 1 0,1 0 0,0-1 0,-1 1 0,1 0 0,-1 0 0,1 0 0,-1 0 0,1 0 0,-1 0 0,1 1 0,0-1 0,-1 0-1,1 1 1,-1-1 0,1 1 0,0 0 0,0-1 0,-1 1 0,0 1 0,-7 3 82,1 0 0,0 0-1,1 1 1,-1 0 0,1 0 0,0 1-1,0 0 1,1 0 0,0 0 0,-8 15 0,8-12-142,0 0 1,1 0-1,0 1 1,1-1-1,0 1 1,1 0 0,0 1-1,-2 16 1,5-26-63,-1 0 0,1 0 0,0 1 0,0-1 0,0 0 0,0 0 1,1 1-1,-1-1 0,1 0 0,-1 0 0,1 0 0,0 1 0,-1-1 0,1 0 1,0 0-1,1 0 0,-1 0 0,0-1 0,2 3 0,-1-3-3,-1 1 0,1-1 0,0 0 0,0 0 0,0 0 0,-1-1 0,1 1 0,0 0 0,0-1 0,0 1 0,0-1 0,0 0 0,1 1 0,-1-1 0,0 0 0,3-1 0,4 0-1,-1 0-1,1-1 1,-1-1-1,0 1 1,0-1 0,0-1-1,0 1 1,11-9 0,-1-1-11,-1-1 0,-1-1 1,0 0-1,-1-1 0,-1-1 1,0 0-1,-2-1 0,0 0 1,11-23-1,-33 61 54,1 1 1,0 1-1,2 0 0,0 0 1,-5 35-1,12-55-29,-1-1 0,1 1-1,0 0 1,0-1 0,0 1 0,0-1-1,0 1 1,0 0 0,0-1 0,1 1-1,-1-1 1,0 1 0,1-1 0,-1 1-1,1-1 1,0 1 0,0-1 0,-1 0-1,1 1 1,2 1 0,-2-2 0,0-1 0,0 1 0,0-1 1,0 1-1,1-1 0,-1 0 0,0 1 0,0-1 0,1 0 0,-1 0 0,0 0 1,0 0-1,1 0 0,-1 0 0,0 0 0,0 0 0,1-1 0,-1 1 0,2-1 1,8-4 67,-1 1 1,0-1 0,0-1 0,12-9 0,-17 12-91,55-43 114,-45 33-186,0 0-1,1 2 0,0 0 0,1 1 0,27-13 0,-43 23 59,0-1-1,0 1 1,0-1 0,0 1-1,0-1 1,1 1 0,-1 0-1,0-1 1,0 1 0,0 0-1,1 0 1,-1 0 0,0 0-1,0 0 1,0 0 0,1 0-1,-1 1 1,0-1-1,0 0 1,0 1 0,0-1-1,1 1 1,-1-1 0,0 1-1,1 1 1,-1-1-2,0 1 0,0-1 0,-1 1 0,1-1 0,-1 1 0,0 0 0,1-1 0,-1 1 0,0 0 0,0-1 0,0 1 0,0 0 0,0-1 0,-1 1 0,1 0 0,0-1 0,-1 1 0,0 2 0,-10 32-12,7-26 108,1 0 0,0 1-1,0 0 1,-1 16 0,4-26-64,0-1-1,0 1 1,0 0-1,0-1 1,0 1 0,0-1-1,0 1 1,0 0-1,0-1 1,0 1 0,0-1-1,1 1 1,-1 0-1,0-1 1,0 1 0,1-1-1,-1 1 1,0-1-1,1 1 1,-1-1 0,0 1-1,1-1 1,-1 1-1,1-1 1,-1 1 0,0-1-1,1 0 1,0 1-1,-1-1 1,1 0 0,-1 1-1,2-1 1,-1 0 12,1 0 1,0 0-1,0 0 0,-1 0 1,1 0-1,0 0 1,0-1-1,-1 1 0,1-1 1,0 1-1,2-2 0,7-4 85,0 0 0,15-11 0,-24 16-101,56-45 151,-41 30-271,1 2 0,36-23 0,-52 36 91,-1 0 1,0 1-1,0-1 1,0 0 0,1 1-1,-1-1 1,0 1-1,1 0 1,-1-1-1,0 1 1,1 0-1,-1 0 1,1 0 0,-1 0-1,0 0 1,1 0-1,2 0 1,-4 1 3,1 0 0,0-1 1,0 1-1,-1 0 0,1 0 0,0 0 1,-1-1-1,1 1 0,-1 0 0,1 0 1,-1 0-1,0 0 0,1 0 1,-1 0-1,0 0 0,0 0 0,1 0 1,-1 0-1,0 0 0,0 0 1,0 0-1,0 0 0,0 0 0,-1 2 1,-2 27-169,2-20-93,0-1 1,1 1 0,0 12-1,0-21 214,0-1-1,0 1 0,0-1 0,0 1 0,0-1 0,0 0 0,0 1 1,0-1-1,0 1 0,0-1 0,0 0 0,0 1 0,0-1 0,1 0 1,-1 1-1,0-1 0,0 1 0,0-1 0,1 0 0,-1 1 0,0-1 1,0 0-1,1 0 0,-1 1 0,0-1 0,1 0 0,-1 0 0,0 1 1,1-1-1,-1 0 0,1 0 0,-1 0 0,0 1 0,1-1 0,-1 0 1,0 0-1,1 0 0,-1 0 0,1 0 0,-1 0 0,1 0 0,-1 0 1,0 0-1,1 0 0,-1 0 0,1 0 0,-1 0 0,0-1 0,1 1 1,-1 0-1,0 0 0,1 0 0,0-1 0,18-14-1468,-2-3 440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4.400"/>
    </inkml:context>
    <inkml:brush xml:id="br0">
      <inkml:brushProperty name="width" value="0.05" units="cm"/>
      <inkml:brushProperty name="height" value="0.05" units="cm"/>
    </inkml:brush>
  </inkml:definitions>
  <inkml:trace contextRef="#ctx0" brushRef="#br0">195 359 18508,'-20'19'2338,"17"-17"-2161,0 0 1,0 0-1,0 0 0,1 1 0,-1-1 1,1 1-1,-1 0 0,1 0 0,0 0 0,0 0 1,0 0-1,1 0 0,-1 0 0,1 1 1,0-1-1,0 1 0,0-1 0,0 1 0,0-1 1,1 6-1,0 20-128,3 1 1,0-1 0,2 1-1,14 49 1,-11-53-26,-1 1 0,-2 0 0,-1 0 0,-1 1 0,0 47 0,-4-65 75,-1-1 0,0 1 0,0 0-1,-1-1 1,0 0 0,-1 1 0,0-1 0,-9 15 0,11-21-28,0 0 0,0 1 0,0-1 0,-1 0 1,0 0-1,0 0 0,0 0 0,0-1 0,0 1 0,0-1 1,-1 0-1,1 1 0,-1-2 0,1 1 0,-1 0 0,0-1 1,0 0-1,0 0 0,0 0 0,0 0 0,0 0 1,0-1-1,-6 0 0,7 0-35,1-1 1,-1 1 0,1-1-1,-1 1 1,1-1-1,0 0 1,-1 0 0,1 0-1,0 0 1,0-1-1,0 1 1,0-1 0,0 1-1,0-1 1,-3-3-1,1 1-16,1 0-1,0-1 0,0 1 0,1-1 0,0 0 1,-1 0-1,0-6 0,-1-3-53,0 0 0,2 0-1,0 0 1,0-28 0,2 22-12,2 0 0,1 0-1,0 1 1,1-1 0,2 1 0,-1 0 0,2 0 0,1 0-1,0 1 1,2 0 0,18-27 0,11-8 57,3 1-1,57-54 1,-49 54 102,7-8-5,117-135 310,-168 188-382,-1 0-1,0 0 0,0-1 1,0 0-1,5-14 0,-10 22-34,0-1 1,0 1-1,0 0 0,0 0 0,0 0 0,0-1 0,0 1 0,0 0 0,0 0 0,0 0 0,0-1 0,0 1 0,0 0 0,0 0 0,0 0 0,0 0 0,0-1 0,-1 1 0,1 0 0,0 0 1,0 0-1,0 0 0,0-1 0,0 1 0,0 0 0,-1 0 0,1 0 0,0 0 0,0 0 0,0 0 0,0 0 0,-1 0 0,1-1 0,0 1 0,0 0 0,0 0 0,0 0 0,-1 0 0,1 0 1,0 0-1,0 0 0,0 0 0,-1 0 0,1 0 0,0 0 0,0 0 0,0 0 0,-1 0 0,1 0 0,0 1 0,0-1 0,0 0 0,0 0 0,-1 0 0,1 0 0,0 0 0,0 0 0,0 0 1,-1 1-1,-12 6 10,3 3 3,0 1 1,0 0-1,1 1 0,1 0 0,0 1 1,-8 17-1,2-2 38,-19 60 0,28-69-52,1-1 1,0 1-1,1 0 0,1 1 0,1-1 1,0 0-1,4 29 0,-2-41-61,1 0-1,-1 0 1,1 0 0,0-1-1,1 1 1,-1-1 0,1 0-1,1 1 1,-1-1 0,7 8 0,-6-10-51,-1-1 1,1 1 0,-1-1 0,1 0 0,0 0 0,0-1 0,1 1-1,-1-1 1,0 0 0,1 0 0,-1 0 0,1-1 0,0 0 0,0 0 0,-1 0-1,9 1 1,-11-2 83,0 0 1,0 0-1,0 0 0,1 0 0,-1 0 0,0-1 0,0 1 0,0-1 1,0 1-1,0-1 0,0 0 0,0 0 0,0 0 0,0 0 0,-1 0 1,1 0-1,0 0 0,0 0 0,-1-1 0,1 1 0,-1-1 0,0 0 1,1 1-1,-1-1 0,0 0 0,0 1 0,0-1 0,0 0 0,0 0 1,0 0-1,0 0 0,-1 0 0,1 0 0,-1 0 0,0 0 0,1-4 1,0-8 81,0 1 0,-1-1 1,-1 0-1,-2-19 0,2 26-84,-7-34 221,5 30-49,1 1-1,0-1 0,1 1 0,0-20 0,1 30-132,0-1 0,0 1 0,1-1 0,-1 1 0,0-1 0,0 1 0,0 0 0,1-1 0,-1 1-1,0-1 1,0 1 0,1 0 0,-1-1 0,0 1 0,1 0 0,-1-1 0,0 1 0,1 0 0,-1 0 0,0-1-1,1 1 1,-1 0 0,1 0 0,-1 0 0,1-1 0,-1 1 0,1 0 0,-1 0 0,0 0 0,1 0 0,-1 0 0,1 0-1,-1 0 1,1 0 0,-1 0 0,1 0 0,0 0 0,24 6-106,-4-3-438,-20-3 477,1 0 0,-1 0-1,0 0 1,0-1 0,1 1 0,-1-1 0,0 1 0,0-1-1,0 0 1,1 1 0,-1-1 0,0 0 0,0 0 0,0 1-1,0-1 1,0 0 0,-1 0 0,1 0 0,0 0 0,0 0-1,-1-1 1,1 1 0,0 0 0,-1 0 0,1 0 0,-1-1-1,0 1 1,1-2 0,0-2-8,-1 0 1,1 1-1,-1-1 0,0 0 1,-1 1-1,1-1 0,-2-5 0,-5-19-343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4.821"/>
    </inkml:context>
    <inkml:brush xml:id="br0">
      <inkml:brushProperty name="width" value="0.05" units="cm"/>
      <inkml:brushProperty name="height" value="0.05" units="cm"/>
    </inkml:brush>
  </inkml:definitions>
  <inkml:trace contextRef="#ctx0" brushRef="#br0">140 20 12611,'-40'-4'1280,"5"1"-368,5 0-160,13 3 697,3 0-97,11 3 184,3 1 33,10 2-225,5 1-88,7-1-760,2-2-704,4-2 392,-10-1-8,-5 1-328</inkml:trace>
  <inkml:trace contextRef="#ctx0" brushRef="#br0" timeOffset="1">5 7 19124,'6'0'5089,"1"2"-3713,9-1-519,4 4-377,7-5 1936,2 0-1552,5-3-447,-5 0-153,-5-6-272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5.895"/>
    </inkml:context>
    <inkml:brush xml:id="br0">
      <inkml:brushProperty name="width" value="0.05" units="cm"/>
      <inkml:brushProperty name="height" value="0.05" units="cm"/>
    </inkml:brush>
  </inkml:definitions>
  <inkml:trace contextRef="#ctx0" brushRef="#br0">1 49 18172,'21'8'1576,"11"5"-1096,7-12-232,12-7 473,8 2-97,0-10-480,0 1-416,-8 0-729,-4 3-407,-18 1 1032,-9 8-248,-14 1-312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6.359"/>
    </inkml:context>
    <inkml:brush xml:id="br0">
      <inkml:brushProperty name="width" value="0.05" units="cm"/>
      <inkml:brushProperty name="height" value="0.05" units="cm"/>
    </inkml:brush>
  </inkml:definitions>
  <inkml:trace contextRef="#ctx0" brushRef="#br0">0 277 16564,'23'21'1896,"9"1"-1232,13-6-232,6-6 920,10-3-559,4-12-89,1-2-648,-5-4-304,-8-1 272,-10-1-96,-15-2-144</inkml:trace>
  <inkml:trace contextRef="#ctx0" brushRef="#br0" timeOffset="1.01">485 0 18108,'14'17'1552,"5"8"-1096,-4 3-224,1 8 665,-3 3-321,-6 4-184,-7 3-80,-4 7-288,-6-2-136,-5 0 96,-2-3 16,2-6-56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0.057"/>
    </inkml:context>
    <inkml:brush xml:id="br0">
      <inkml:brushProperty name="width" value="0.05" units="cm"/>
      <inkml:brushProperty name="height" value="0.05" units="cm"/>
    </inkml:brush>
  </inkml:definitions>
  <inkml:trace contextRef="#ctx0" brushRef="#br0">161 168 16900,'1'-1'217,"0"0"0,-1 0 0,1-1 1,0 1-1,-1 0 0,1-1 1,-1 1-1,1-1 0,-1 1 1,1-1-1,-1 1 0,0-1 0,0 1 1,0-1-1,0 1 0,0-1 1,0 1-1,0-1 0,-1 1 0,1-1 1,0 1-1,-1 0 0,0-1 1,1 1-1,-1-1 0,0 1 0,1 0 1,-1 0-1,0-1 0,0 1 1,0 0-1,0 0 0,0 0 0,0 0 1,0 0-1,-1 0 0,1 0 1,0 0-1,0 1 0,-3-2 0,2 1-131,-1 1-1,1-1 1,-1 1-1,0-1 1,1 1-1,-1 0 1,0 0-1,0 0 1,1 0-1,-1 0 0,0 1 1,1-1-1,-1 1 1,1 0-1,-1 0 1,1 0-1,-1 0 1,1 0-1,-1 0 1,1 1-1,0-1 0,-4 5 1,-3 3-98,1 1 0,0 0 0,0 1 1,1 0-1,1 0 0,0 0 0,0 1 0,1 0 1,1 0-1,0 0 0,1 1 0,0 0 0,1-1 0,-1 16 1,2-25 2,1 0 0,0 0 0,0 0 0,0 0 1,0 0-1,1 0 0,-1 0 0,1 0 1,0 0-1,0 0 0,0 0 0,0-1 0,3 5 1,-3-6 5,0 0 0,0 0 0,0 0 1,0 0-1,0 0 0,0-1 0,1 1 1,-1-1-1,0 1 0,0-1 0,1 1 1,-1-1-1,0 1 0,1-1 0,-1 0 1,0 0-1,1 0 0,-1 0 1,1 0-1,-1 0 0,0 0 0,1 0 1,-1-1-1,0 1 0,1 0 0,-1-1 1,0 1-1,0-1 0,1 0 0,-1 1 1,2-2-1,9-5 2,-1 0 0,0-1-1,0 0 1,-1-1 0,0 0 0,0 0 0,13-18 0,-3 0 179,33-55 1,-45 66-101,28-52 299,-32 60-290,-1 0 1,0 0 0,-1 0-1,1 0 1,-2 0 0,2-14-1,-3 21-73,0 0 1,0 0-1,0 0 0,0 0 0,0 0 0,0 1 1,0-1-1,0 0 0,-1 0 0,1 0 1,0 0-1,-1 1 0,1-1 0,0 0 0,-1 0 1,1 1-1,-1-1 0,1 0 0,-2 0 1,2 1-11,-1-1 1,1 1 0,-1 0 0,1 0-1,-1 0 1,1 0 0,-1 0 0,0 0-1,1 0 1,-1 0 0,1 0 0,-1 0-1,1 1 1,-1-1 0,1 0 0,-1 0-1,1 0 1,-1 1 0,1-1 0,0 0-1,-1 0 1,1 1 0,-1-1 0,1 0-1,0 1 1,-1-1 0,1 0 0,0 1-1,-1-1 1,1 1 0,0-1 0,-1 1-1,1-1 1,0 1 0,0-1 0,0 1-1,-9 16-43,1 0 0,0 1 0,2 0 0,0 0 0,1 1 0,1-1-1,1 1 1,-2 24 0,4-30 4,1-1 0,0 0 0,1 1 1,1-1-1,0 0 0,5 21 0,-6-30 30,0-1 1,0 1-1,0-1 0,0 1 1,0-1-1,0 1 0,1-1 1,-1 0-1,1 0 0,0 0 1,-1 0-1,1 0 0,0 0 1,0 0-1,0 0 1,0-1-1,1 1 0,-1-1 1,0 0-1,1 1 0,-1-1 1,1 0-1,-1 0 0,1-1 1,0 1-1,-1-1 1,1 1-1,0-1 0,-1 0 1,1 0-1,0 0 0,-1 0 1,1 0-1,0-1 0,-1 1 1,5-2-1,2-1 5,0-1 0,-1 1 0,1-1-1,-1-1 1,0 0 0,0 0 0,-1 0 0,0-1-1,0 0 1,0 0 0,10-14 0,3-5 2,32-55 0,-48 74-11,-10 19-56,1 1-1,0 0 0,1 1 0,0-1 1,1 1-1,1 0 0,1 0 0,0 0 1,1 20-1,0-35 65,0 1-1,0 0 1,0-1-1,0 1 1,1-1 0,-1 1-1,0 0 1,0-1-1,0 1 1,1-1 0,-1 1-1,0 0 1,1-1-1,-1 1 1,0-1 0,1 1-1,-1-1 1,1 1-1,-1-1 1,1 0 0,-1 1-1,1-1 1,-1 0-1,1 1 1,-1-1 0,1 0-1,0 1 1,-1-1 0,1 0-1,-1 0 1,1 0-1,0 0 1,-1 0 0,1 0-1,0 0 1,-1 0-1,1 0 1,0 0 0,-1 0-1,1 0 1,-1 0-1,1 0 1,0 0 0,-1-1-1,1 1 1,-1 0-1,1 0 1,0-1 0,-1 1-1,1-1 1,0 1-1,2-2 1,1-1-1,0 1 0,-1 0 0,1-1 0,-1 0 0,4-4 1,8-12 40,-2-1 0,19-35 0,-16 27-42,-7 18-48,-5 17-17,-4 23-42,0-23 101,0 2-1,0 1 0,1 0 0,-1 0 0,2-1 0,0 1 1,0-1-1,5 13 0,-7-22 13,0 1 1,1 0 0,-1-1-1,0 1 1,1-1-1,-1 1 1,1-1-1,-1 1 1,1-1 0,0 1-1,-1-1 1,1 0-1,-1 1 1,1-1-1,0 0 1,-1 1 0,1-1-1,0 0 1,-1 0-1,1 0 1,0 1-1,-1-1 1,1 0 0,0 0-1,-1 0 1,1 0-1,0 0 1,0-1-1,-1 1 1,1 0-1,0 0 1,-1 0 0,1 0-1,0-1 1,-1 1-1,1 0 1,-1-1-1,1 1 1,0-1 0,-1 1-1,1 0 1,0-2-1,23-21 69,-14 10-50,-3 3-3,1-1 0,0 1 0,0 1 0,1 0 0,1 0 0,-1 1 0,14-9 0,-22 16-22,0 1 0,-1-1 0,1 1 0,0 0 0,0-1 1,0 1-1,-1 0 0,1-1 0,0 1 0,0 0 0,0 0 0,0 0 1,0 0-1,-1 0 0,1 0 0,0 0 0,0 0 0,0 0 0,0 1 1,0-1-1,-1 0 0,1 0 0,0 1 0,1 0 0,-1 0-4,0 0 1,0 0-1,0 0 0,0 0 0,0 0 0,0 1 0,-1-1 1,1 0-1,0 0 0,-1 1 0,1-1 0,-1 1 0,1 1 0,0 7 19,1 0 0,-2 0 1,0 16-1,0-18 88,7-59 1467,1 16-4170,-6 30 2152,4-6-170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0.562"/>
    </inkml:context>
    <inkml:brush xml:id="br0">
      <inkml:brushProperty name="width" value="0.05" units="cm"/>
      <inkml:brushProperty name="height" value="0.05" units="cm"/>
    </inkml:brush>
  </inkml:definitions>
  <inkml:trace contextRef="#ctx0" brushRef="#br0">148 195 16428,'-3'-2'307,"0"1"0,0 0 1,0 0-1,0 1 1,0-1-1,0 1 1,-1-1-1,1 1 1,0 0-1,0 0 0,-1 0 1,1 1-1,0-1 1,0 1-1,0 0 1,-5 1-1,3 0-89,1 1-1,0-1 0,-1 1 1,1 0-1,0 0 1,0 0-1,1 0 1,-1 1-1,-6 7 1,5-3-157,0-1 1,0 1-1,1 0 1,0 0-1,0 1 1,1-1-1,0 1 1,0 0-1,1 0 1,0 0-1,-1 13 1,3-19-54,0-1 0,0 0 1,0 0-1,1 0 1,-1 1-1,0-1 1,1 0-1,-1 0 0,1 0 1,0 0-1,0 0 1,0 0-1,0 0 1,0 0-1,0 0 0,0-1 1,1 1-1,-1 0 1,0-1-1,3 3 1,-2-3-2,0 0 1,-1 0 0,1-1 0,0 1 0,0 0 0,-1-1 0,1 1-1,0-1 1,0 0 0,0 0 0,-1 0 0,1 1 0,0-2-1,0 1 1,0 0 0,0 0 0,0-1 0,-1 1 0,1 0 0,0-1-1,0 0 1,-1 0 0,4-1 0,9-6 15,-1-1 0,0 0 0,0-1 0,-1 0 0,0-1 0,-1 0 0,0-1 0,0-1 0,-2 1-1,10-17 1,-9 12 58,0 0-1,-1-1 1,-2 0-1,0 0 1,0-1-1,-2 0 1,6-36-1,-10 47-30,0 1-1,-1 0 0,0-1 0,-2-11 1,2 18-46,0 0 0,0 0-1,0 0 1,0 0 0,0 0 0,-1 0 0,1 0 0,0 0 0,-1 0 0,1 1-1,0-1 1,-1 0 0,1 0 0,-1 0 0,0 0 0,1 1 0,-1-1 0,0 0 0,1 0-1,-1 1 1,0-1 0,0 1 0,1-1 0,-1 0 0,0 1 0,0 0 0,0-1-1,0 1 1,0 0 0,0-1 0,0 1 0,0 0 0,0 0 0,0 0 0,0 0-1,0-1 1,0 2 0,0-1 0,0 0 0,0 0 0,0 0 0,-1 1 0,-5 1-12,1 1 0,-1 0 1,1 1-1,-1 0 0,1 0 1,0 0-1,1 1 1,-1 0-1,1 0 0,-8 9 1,-2 5-40,-24 39 0,34-51 40,-15 28-19,19-33 20,0 1-1,0-1 1,0 0 0,1 1-1,-1-1 1,1 1 0,-1-1-1,1 1 1,0-1-1,0 1 1,0-1 0,0 4-1,1-5 0,-1 1 0,1-1 0,0 0 0,0 0 0,-1 0-1,1 0 1,0 0 0,0 0 0,0 0 0,0 0 0,0-1 0,0 1 0,0 0 0,1 0-1,-1-1 1,0 1 0,0-1 0,0 1 0,1-1 0,-1 0 0,0 1 0,1-1-1,-1 0 1,0 0 0,1 0 0,-1 0 0,2 0 0,43-3-230,-38 2 170,13-2-71,-4 1 44,-1 0-1,1 1 0,0 1 0,28 2 0,-42-1 91,0-1-1,1 1 0,-1 0 1,0 0-1,1 0 1,-1 0-1,0 0 0,0 1 1,0 0-1,0-1 1,0 1-1,0 0 0,-1 0 1,1 1-1,-1-1 1,1 1-1,-1-1 0,0 1 1,0 0-1,0 0 1,0-1-1,0 2 0,-1-1 1,0 0-1,1 0 1,-1 0-1,0 1 1,1 5-1,-2-6-179,1 0 0,0 0 0,-1 0 0,1 0 0,-1 0 0,0 1 0,0-1 0,0 0 0,0 0 0,-1 0 0,1 1-1,-1-1 1,0 0 0,0 0 0,-3 5 0,-2-5-286,-2-7-179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0.776"/>
    </inkml:context>
    <inkml:brush xml:id="br0">
      <inkml:brushProperty name="width" value="0.05" units="cm"/>
      <inkml:brushProperty name="height" value="0.05" units="cm"/>
    </inkml:brush>
  </inkml:definitions>
  <inkml:trace contextRef="#ctx0" brushRef="#br0">368 20 15091,'-3'-2'359,"0"-1"0,0 1 0,0 0 0,-1 1 0,1-1 0,-1 1 0,1-1 1,-1 1-1,0 0 0,1 0 0,-1 1 0,0-1 0,0 1 0,0 0 0,1 0 0,-1 0 0,0 0 0,-4 1 0,-7 2 494,-1 0 1,-29 9-1,24-4-545,1-1 0,-30 18-1,42-21-303,1 1 0,-1 0 1,1 0-1,0 1 0,1-1 0,-1 2 0,1-1 0,1 1 0,-7 8 0,11-14-15,0 0-1,1 0 0,-1 1 0,0-1 0,1 0 0,-1 0 0,1 0 1,0 1-1,-1-1 0,1 0 0,0 0 0,0 1 0,-1-1 1,1 0-1,0 0 0,1 3 0,-1-4 0,0 1-1,0-1 1,1 1-1,-1 0 1,1-1 0,-1 1-1,0-1 1,1 1 0,-1-1-1,1 1 1,-1-1-1,1 1 1,-1-1 0,1 0-1,0 1 1,-1-1-1,1 0 1,-1 0 0,1 1-1,0-1 1,-1 0 0,2 0-1,4 1-76,1 0-1,-1-1 1,1 0 0,-1 0-1,8-2 1,-2 1 1,-1 0 7,0 1 1,-1 0 0,1 1 0,-1 0 0,0 1 0,1 0 0,15 5-1,-24-6 76,1 0-1,-1 0 0,1 0 0,-1 0 1,1 1-1,-1-1 0,0 1 0,0 0 0,1-1 1,-1 1-1,0 0 0,-1 0 0,1 1 1,0-1-1,-1 0 0,1 0 0,-1 1 0,0-1 1,1 1-1,-1 0 0,0-1 0,-1 1 1,1 0-1,0-1 0,-1 1 0,0 0 0,1 0 1,-1-1-1,0 1 0,-1 0 0,1 0 1,0-1-1,-2 4 0,0 3 61,0-1-1,-1 0 1,0 0 0,-1-1-1,1 1 1,-2-1-1,1 1 1,-1-1 0,0-1-1,0 1 1,-11 9 0,-2 1 316,-1-1 1,-36 24 0,48-36-227,-1 0 0,1 0 0,-1-1 0,0 0 0,0 0-1,-16 3 1,23-5-170,0-1 0,-1 0 0,1 1 0,0-1 0,-1 0 0,1 0 0,0 0 0,-1 0 0,1 0 0,-1 0 0,1 0 0,0-1 0,-1 1 0,1 0 0,0-1 0,-1 1 0,1-1 0,0 1 0,0-1 0,-1 0 0,1 0 0,0 1 0,0-1 0,0 0 0,0 0 0,0 0 0,0 0 0,0 0 0,0 0 0,1-1 0,-1 1 0,0 0 0,0 0 0,1-1 0,-1 1 0,1 0 0,0-1 0,-1 1 0,1 0 0,0-1 0,0 1 0,-1 0 0,1-1 0,0 1 0,1-1 0,-1 1 0,0 0 0,0-1 0,0 1 0,1-2 0,2-9-191,0 1 0,0-1 0,1 1 1,1 0-1,-1 1 0,2-1 0,0 1 0,0 0 1,9-12-1,27-28-596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1.557"/>
    </inkml:context>
    <inkml:brush xml:id="br0">
      <inkml:brushProperty name="width" value="0.05" units="cm"/>
      <inkml:brushProperty name="height" value="0.05" units="cm"/>
    </inkml:brush>
  </inkml:definitions>
  <inkml:trace contextRef="#ctx0" brushRef="#br0">147 131 19404,'0'-1'90,"0"0"0,0 0 0,0 0 1,0 0-1,0 0 0,0-1 0,0 1 0,0 0 0,-1 0 0,1 0 0,0 0 0,-1 0 1,1 0-1,-1 0 0,1 0 0,-1 0 0,0 0 0,1 0 0,-1 0 0,0 1 0,0-1 0,1 0 1,-1 0-1,0 1 0,0-1 0,0 0 0,0 1 0,0-1 0,0 1 0,0-1 0,0 1 1,0 0-1,0-1 0,0 1 0,0 0 0,0 0 0,0 0 0,-1 0 0,1 0 0,0 0 1,0 0-1,0 0 0,0 0 0,0 0 0,0 1 0,0-1 0,0 0 0,0 1 0,0-1 0,-2 2 1,-2 0 174,0 0 0,0 1 0,0 0-1,1 1 1,-1-1 0,1 1 0,0-1 0,-8 9 0,5-1-107,0 0-1,0 0 1,1 0-1,0 0 0,1 1 1,1 0-1,-4 14 1,6-19-135,0 2 0,0-1 0,1 0 0,0 0 0,1 0 1,0 0-1,0 1 0,1-1 0,0 0 0,0 0 0,1 0 0,2 8 1,-3-14-22,-1-1 1,1 0 0,-1 1-1,1-1 1,0 0 0,-1 0-1,1 0 1,0 0 0,0 0-1,0 0 1,0 0 0,0 0-1,0 0 1,0 0 0,0 0 0,0 0-1,0-1 1,1 1 0,-1-1-1,0 1 1,0-1 0,1 1-1,-1-1 1,0 0 0,1 1-1,-1-1 1,0 0 0,1 0-1,-1 0 1,0 0 0,1 0-1,-1 0 1,0-1 0,1 1-1,-1 0 1,0-1 0,1 1 0,-1-1-1,2 0 1,4-2 2,0-1 0,0 0 0,0 0 0,-1-1 0,11-9 0,-2-1 28,-1 0 0,-1-1 0,0 0 0,-1-1 0,10-19 1,42-94 415,-59 121-372,-1-2-1,0 1 1,0 0-1,-1-1 1,-1 1 0,3-22-1,-7 26 53,-3 12-108,-6 16-71,3-1-32,1 1 0,1 0 1,-5 40-1,9-49 46,1 0 1,1 0-1,0 0 1,0 0 0,2 1-1,0-1 1,6 24-1,-7-35 33,-1 0 0,1 0 1,-1 0-1,1 1 0,0-1 0,0-1 0,0 1 0,0 0 0,1 0 0,-1 0 0,0 0 0,1-1 0,-1 1 0,1-1 0,-1 1 0,1-1 0,0 0 0,0 1 0,0-1 0,0 0 0,0 0 0,0 0 0,0-1 0,0 1 0,0 0 0,0-1 0,0 1 0,0-1 0,0 0 0,1 0 0,-1 0 0,0 0 0,0 0 0,0 0 0,1 0 0,-1-1 0,0 1 0,0-1 0,0 0 0,0 1 0,0-1 0,3-2 0,4-2 2,-1 1-1,1-2 1,-1 1-1,-1-1 1,1 0-1,-1-1 1,0 0 0,8-9-1,-1-3-133,-1 0-1,0-1 1,19-40 0,-28 51-503,-7 14 255,-5 16-29,4-5 213,2 1 0,-2 26 0,3-34 193,1-1 1,1 0-1,0 1 1,0-1-1,0 0 1,1 0-1,3 10 1,-4-17 17,-1 0 1,1 1-1,-1-1 1,1 0 0,0 1-1,0-1 1,-1 0-1,1 0 1,0 0-1,0 0 1,0 0-1,0 0 1,0 0-1,1 0 1,-1 0-1,0-1 1,0 1-1,1 0 1,-1-1-1,0 1 1,3 0-1,-2-1 8,0 0 0,0 0 0,0 0-1,1 0 1,-1 0 0,0 0 0,0-1-1,0 1 1,1-1 0,-1 0-1,0 0 1,3-1 0,4-3 50,-1 0 1,1-1-1,-1 0 1,14-14-1,13-15 3,-1-2 1,31-44-1,-72 115-394,4-25 376,1 1 0,0-1 0,0 1 1,1-1-1,1 1 0,-1 0 0,1-1 1,1 1-1,0-1 0,0 1 0,5 14 1,-6-23-37,0 0 0,1 1 0,-1-1 0,1 0 0,-1 0 0,1 0 0,-1 0 0,1 0 0,0 0 0,-1 0 0,1-1 0,0 1 0,0 0 0,0 0 0,0 0 0,0-1 0,0 1 0,0-1 0,0 1 0,0 0 0,0-1 0,0 0 0,0 1 0,2-1 0,-2 0-56,1 0-1,-1 0 0,1 0 0,-1-1 0,1 1 0,-1-1 1,0 1-1,1-1 0,-1 0 0,1 1 0,-1-1 1,0 0-1,0 0 0,0 0 0,3-2 0,0-2-141,1 0 0,-1 0 0,0-1 0,0 0 0,0 0 0,-1 0 0,3-6 0,4-18-155,-5 1-122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1.991"/>
    </inkml:context>
    <inkml:brush xml:id="br0">
      <inkml:brushProperty name="width" value="0.05" units="cm"/>
      <inkml:brushProperty name="height" value="0.05" units="cm"/>
    </inkml:brush>
  </inkml:definitions>
  <inkml:trace contextRef="#ctx0" brushRef="#br0">14 4 23125,'-13'10'1800,"13"-6"-1560,4 5-456,5-9 1089,4-9-369,2-8-480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4.255"/>
    </inkml:context>
    <inkml:brush xml:id="br0">
      <inkml:brushProperty name="width" value="0.05" units="cm"/>
      <inkml:brushProperty name="height" value="0.05" units="cm"/>
    </inkml:brush>
  </inkml:definitions>
  <inkml:trace contextRef="#ctx0" brushRef="#br0">1 273 14083,'0'1'175,"0"1"0,0-1 0,0 1 1,0-1-1,0 0 0,0 1 0,0-1 0,0 1 0,1-1 0,-1 1 1,1-1-1,-1 0 0,1 1 0,-1-1 0,1 0 0,0 1 0,0-1 0,-1 0 1,1 0-1,0 0 0,0 0 0,0 0 0,0 0 0,1 0 0,-1 0 1,0 0-1,0 0 0,2 0 0,-1 0 48,1-1 1,0 0-1,-1 1 0,1-1 0,0-1 1,-1 1-1,1 0 0,0-1 1,-1 1-1,1-1 0,-1 0 1,1 1-1,-1-1 0,5-3 0,10-5 234,0 0-1,-1-2 0,0 0 0,-1 0 1,0-2-1,17-18 0,-12 9-71,-1-1 1,-1-1 0,20-34-1,-38 58-381,21-44 524,-20 42-499,0 0 1,-1 0 0,1 0-1,-1 0 1,0 0 0,0 0-1,0 0 1,0 0 0,0-3 0,0 4-20,0 0 1,-1 1 0,1-1 0,0 1 0,0-1-1,-1 0 1,1 1 0,0-1 0,-1 1 0,1-1-1,-1 1 1,1-1 0,0 1 0,-1-1 0,1 1-1,-1-1 1,0 1 0,1 0 0,-1-1 0,1 1-1,-1 0 1,1 0 0,-1-1 0,0 1 0,1 0-1,-1 0 1,0 0 0,0 0 0,-2 0 0,1 0-1,-1 0 1,0 1 0,1-1 0,-1 1 0,1 0 0,-1-1 0,1 1 0,-1 0 0,1 1-1,0-1 1,-1 0 0,1 1 0,0-1 0,0 1 0,0 0 0,0 0 0,-2 2-1,-3 3-12,1 1 0,-1 0-1,-7 14 1,2-1-36,1 0 0,-9 25 0,17-39 25,0 1 0,0 0 0,1 0 0,1 0-1,-1 0 1,1 0 0,1 0 0,-1 0 0,3 16 0,-2-23 11,0 1 1,0-1-1,1 0 1,-1 1-1,1-1 1,0 0-1,-1 0 1,1 0-1,0 0 1,-1 0-1,1 1 1,0-1-1,0-1 1,0 1-1,0 0 1,0 0-1,0 0 1,0 0-1,0-1 1,0 1-1,1 0 1,-1-1-1,0 1 1,0-1-1,1 0 1,-1 1-1,0-1 1,1 0-1,-1 0 1,0 0-1,1 0 1,-1 0-1,0 0 1,1 0 0,1 0-1,4-1-4,-1-1-1,1 1 1,-1-1-1,1 0 1,10-6 0,7-3 1,-5 1 0,0 0 0,0 2 0,1 0 0,0 2 0,31-7-1,-47 13 6,1-1 0,-1 1-1,1 0 1,-1 0-1,1 0 1,-1 0 0,1 1-1,-1 0 1,1 0-1,-1 0 1,0 1 0,1-1-1,-1 1 1,0 0-1,0 0 1,0 0 0,-1 1-1,1 0 1,0-1-1,-1 1 1,0 0 0,0 1-1,0-1 1,0 1-1,0-1 1,0 1 0,-1 0-1,0 0 1,0 0-1,0 0 1,2 7 0,0 2 44,0 1-1,-1 0 1,0 0 0,1 16 0,-4-27-2,-3-111 2248,-22-22-1447,19 104-1135,7 28 31,0-1 0,0 0 1,0 1-1,1-1 1,-1 0-1,0 0 0,0 0 1,1 0-1,-1 0 0,1 0 1,-1 0-1,1-1 1,-1 1-1,1 0 0,-1-1 1,1 1-1,0-1 0,-1 0 1,1 0-1,0 1 1,-1-1-1,1 0 0,3-1 1,1 2-93,-1-1 1,1-1 0,-1 1-1,1-1 1,-1 0-1,1 0 1,7-3 0,11-8-784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4.708"/>
    </inkml:context>
    <inkml:brush xml:id="br0">
      <inkml:brushProperty name="width" value="0.05" units="cm"/>
      <inkml:brushProperty name="height" value="0.05" units="cm"/>
    </inkml:brush>
  </inkml:definitions>
  <inkml:trace contextRef="#ctx0" brushRef="#br0">98 0 18212,'-26'69'1814,"-20"66"515,39-109-1732,1-1 1,1 1 0,-2 37-1,7-56-475,0 0-1,0 0 0,0 0 1,1 0-1,2 7 1,-3-12-96,1 0 1,-1 0 0,1 0 0,0 0-1,0-1 1,-1 1 0,2 0 0,-1 0 0,0-1-1,0 1 1,0-1 0,1 1 0,-1-1-1,1 0 1,-1 1 0,1-1 0,-1 0 0,1 0-1,0 0 1,0 0 0,0 0 0,3 1 0,0-1-17,-1 0 1,1-1 0,0 1 0,-1-1 0,1 0 0,0 0-1,0-1 1,-1 0 0,1 1 0,0-1 0,-1-1 0,1 1-1,7-4 1,6-4-12,-1 0 0,18-13 0,-20 12 9,28-14 1,-40 23-5,0-1 0,0 1 1,0 0-1,-1 1 0,1-1 0,0 0 1,0 1-1,0 0 0,0-1 0,6 2 1,-7-1-1,-1 0 0,0 1 1,0-1-1,0 1 0,0-1 1,0 1-1,1 0 1,-1-1-1,0 1 0,0 0 1,0 0-1,-1 0 1,1-1-1,0 1 0,0 0 1,0 0-1,-1 0 0,1 1 1,0-1-1,-1 0 1,1 0-1,-1 0 0,0 0 1,1 1-1,-1-1 1,0 0-1,1 3 0,0 11 88,0 1 1,0-1-1,-2 1 0,-3 26 0,0-7 255,6-47-878,0 1 0,1-1 0,1 1 0,5-12 0,8-3-49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127"/>
    </inkml:context>
    <inkml:brush xml:id="br0">
      <inkml:brushProperty name="width" value="0.05" units="cm"/>
      <inkml:brushProperty name="height" value="0.05" units="cm"/>
    </inkml:brush>
  </inkml:definitions>
  <inkml:trace contextRef="#ctx0" brushRef="#br0">115 78 19900,'-1'-1'198,"-1"1"-1,0-1 1,0 1-1,0 0 1,1 0-1,-1 0 1,0 0-1,0 0 1,0 0-1,0 0 1,1 0-1,-1 1 1,0-1-1,0 1 1,0-1-1,1 1 1,-3 1-1,0 0 73,1 1-1,0-1 1,0 1 0,0-1-1,0 1 1,0 0 0,-4 6-1,0 1-7,1 1-1,0 0 1,0 0 0,-4 15-1,7-17-256,0-1 0,0 1 1,1-1-1,0 1 0,0 0 0,1 0 0,1 0 0,-1 0 0,1-1 0,1 1 0,0 0 0,2 11 0,-3-19 1,0 0 0,1 0 0,-1 0 0,1 0 0,-1 0 0,0 0 0,1 0 0,-1 0 1,1 0-1,0 0 0,-1-1 0,1 1 0,0 0 0,-1 0 0,1-1 0,0 1 0,0 0 0,0-1 0,0 1 0,0-1 0,-1 1 1,1-1-1,0 0 0,0 1 0,0-1 0,0 0 0,0 0 0,0 1 0,0-1 0,0 0 0,0 0 0,1 0 0,-1 0 1,0 0-1,0-1 0,0 1 0,0 0 0,0 0 0,0-1 0,-1 1 0,1-1 0,0 1 0,0-1 0,0 1 0,0-1 1,0 1-1,0-1 0,0-1 0,5-2 34,0 0 0,-1-1 1,0 0-1,0 0 1,7-10-1,-2 1 62,-1-1 0,-1 0 0,0-1 0,9-26 0,-15 36-71,1-1 1,-2 1-1,1 0 0,-1-1 0,0 1 0,0-1 1,-1 1-1,1-1 0,-2 1 0,1-1 0,-1 0 1,0 1-1,0 0 0,0-1 0,-4-7 0,4 12-29,1 1 0,-1 0-1,0 0 1,1 0-1,-1-1 1,0 1-1,0 0 1,0 0-1,0 0 1,0 0 0,0 1-1,0-1 1,0 0-1,0 0 1,0 1-1,0-1 1,-1 0-1,1 1 1,0-1 0,0 1-1,-1 0 1,1-1-1,0 1 1,-1 0-1,1 0 1,-1 0 0,1 0-1,0 0 1,-1 0-1,1 0 1,0 0-1,-1 1 1,1-1-1,0 0 1,0 1 0,-1-1-1,-1 2 1,2-1-13,-1 0 0,0 0-1,0 0 1,1 0 0,-1 1 0,0-1 0,1 1 0,-1-1 0,1 1 0,0-1 0,-1 1 0,1 0 0,0 0 0,0-1-1,0 1 1,0 0 0,1 0 0,-1 0 0,0 0 0,1 0 0,0 0 0,-1 0 0,1 4 0,0-5-10,0 1 0,0-1 1,0 1-1,1-1 0,-1 1 1,0-1-1,1 1 0,-1-1 1,1 1-1,-1-1 0,1 1 1,0-1-1,0 0 0,0 1 1,0-1-1,0 0 1,0 0-1,0 0 0,0 1 1,0-1-1,0 0 0,0-1 1,1 1-1,-1 0 0,1 0 1,-1 0-1,0-1 0,1 1 1,-1-1-1,1 1 0,-1-1 1,1 0-1,-1 0 0,1 1 1,0-1-1,-1 0 0,1 0 1,2-1-1,5 0-286,0 0 1,-1 0-1,0-1 0,1-1 1,13-5-1,-4 0-107,-1 0 0,0-2 0,-1 0-1,0 0 1,19-17 0,5-10-387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550"/>
    </inkml:context>
    <inkml:brush xml:id="br0">
      <inkml:brushProperty name="width" value="0.05" units="cm"/>
      <inkml:brushProperty name="height" value="0.05" units="cm"/>
    </inkml:brush>
  </inkml:definitions>
  <inkml:trace contextRef="#ctx0" brushRef="#br0">170 0 18756,'-25'37'2570,"2"1"0,-35 75 0,44-77-1998,0 0 1,3 1-1,-11 57 0,21-90-546,0 1-1,1-1 1,0 1-1,-1 0 0,1-1 1,1 1-1,-1-1 1,1 1-1,2 7 0,-3-11-22,1 1 0,-1-1 0,1 0 0,0 0 0,0 0 0,0 1 0,0-1 0,0 0 0,0 0 0,0 0 0,0 0 0,0-1-1,0 1 1,0 0 0,1 0 0,-1-1 0,0 1 0,1-1 0,-1 1 0,0-1 0,1 1 0,-1-1 0,1 0 0,-1 0 0,1 0-1,-1 1 1,0-2 0,1 1 0,-1 0 0,1 0 0,-1 0 0,1-1 0,1 0 0,7-2-10,0-1 0,0 0 1,-1-1-1,1 0 0,-1 0 0,0-1 1,-1 0-1,9-8 0,6-3 8,-1-2 4,-18 16-16,-1-1 1,1 1-1,0-1 1,0 1-1,0 1 1,1-1-1,-1 0 1,1 1-1,-1 0 1,7-2-1,-10 4 8,-1 0-1,1 0 1,0 0 0,0 0-1,-1 1 1,1-1 0,0 0-1,0 0 1,-1 0 0,1 1-1,0-1 1,-1 0 0,1 1-1,0-1 1,-1 1 0,1-1-1,0 1 1,-1-1-1,1 1 1,-1-1 0,1 1-1,-1 0 1,1-1 0,-1 1-1,0 0 1,1-1 0,-1 1-1,0 0 1,0-1 0,1 1-1,-1 0 1,0 0 0,0-1-1,0 1 1,0 0-1,0 0 1,0 1 0,0 34-71,0-29 58,-1 2-56,1 24 154,0-33-102,0 1 0,0-1 0,1 1 1,-1-1-1,0 1 0,0 0 0,0-1 0,0 1 0,1-1 0,-1 1 0,0-1 1,1 1-1,-1-1 0,0 1 0,1-1 0,-1 1 0,1-1 0,-1 0 0,0 1 1,1-1-1,-1 1 0,1-1 0,-1 0 0,1 0 0,-1 1 0,1-1 0,0 0 1,-1 0-1,1 0 0,-1 1 0,1-1 0,-1 0 0,1 0 0,0 0 0,-1 0 1,1 0-1,-1 0 0,1 0 0,0-1 0,-1 1 0,1 0 0,-1 0 0,1 0 0,0-1 1,6-1-642,-1-1 1,1 0-1,-1 0 1,0 0-1,0-1 1,0 0-1,-1 0 1,1-1-1,-1 0 1,9-9-1,3-10-586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972"/>
    </inkml:context>
    <inkml:brush xml:id="br0">
      <inkml:brushProperty name="width" value="0.05" units="cm"/>
      <inkml:brushProperty name="height" value="0.05" units="cm"/>
    </inkml:brush>
  </inkml:definitions>
  <inkml:trace contextRef="#ctx0" brushRef="#br0">706 96 16988,'-7'18'3552,"1"-3"-3057,-28 128 3812,27-102-3990,2 0 0,2 0 0,2 58 0,1-97-312,0 0 1,0 0 0,0 0 0,0 0-1,1 0 1,-1 0 0,0 0-1,1 0 1,0 0 0,-1 0-1,1-1 1,0 1 0,0 0 0,0 0-1,0-1 1,0 1 0,3 2-1,-4-4-7,0 0-1,0 0 1,0 0-1,0 0 0,0 0 1,1 0-1,-1 0 1,0 0-1,0 0 0,0 0 1,0 0-1,1 0 1,-1 0-1,0 0 0,0 0 1,0 0-1,0 0 1,0 0-1,1 0 1,-1 0-1,0 0 0,0 0 1,0 0-1,0-1 1,0 1-1,1 0 0,-1 0 1,0 0-1,0 0 1,0 0-1,0 0 0,0 0 1,0-1-1,0 1 1,0 0-1,0 0 0,1 0 1,-1 0-1,0 0 1,0-1-1,0 1 1,0 0-1,0 0 0,0 0 1,0-1-1,1-11-111,-4-12-79,0 14 118,0 0 1,-1 1 0,-1 0-1,1 0 1,-2 0-1,1 0 1,-1 1 0,-8-10-1,0 3 65,1 1 0,-2 1-1,-20-16 1,34 26 659,10 2-245,21 4-1,-11-1-131,-10-1-106,60-1-313,-63 0 10,0-1 0,-1 0 0,1 0 0,-1-1 0,1 1-1,-1-1 1,0 0 0,1-1 0,8-5 0,-2-7-197,-5-4-118</inkml:trace>
  <inkml:trace contextRef="#ctx0" brushRef="#br0" timeOffset="1">1 30 19236,'10'3'2113,"10"-3"-1305,3 0-344,7-1 888,4-5-1160,0 0 240,-8-4-152,-1 0-512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6.516"/>
    </inkml:context>
    <inkml:brush xml:id="br0">
      <inkml:brushProperty name="width" value="0.05" units="cm"/>
      <inkml:brushProperty name="height" value="0.05" units="cm"/>
    </inkml:brush>
  </inkml:definitions>
  <inkml:trace contextRef="#ctx0" brushRef="#br0">50 143 18204,'-2'0'433,"-26"6"1312,27-6-1652,0 0-1,0 0 0,0 0 0,0 1 0,0-1 0,0 1 0,0-1 1,0 0-1,0 1 0,0 0 0,1-1 0,-1 1 0,0-1 1,0 1-1,1 0 0,-1 0 0,0-1 0,1 1 0,-1 0 1,0 0-1,1 0 0,-1 1 0,1-2-41,0 1 1,0-1-1,0 1 0,0-1 1,0 1-1,1-1 0,-1 0 1,0 1-1,0-1 0,0 1 0,1-1 1,-1 0-1,0 1 0,0-1 1,1 1-1,-1-1 0,0 0 1,1 1-1,-1-1 0,0 0 1,1 0-1,-1 1 0,0-1 0,1 0 1,-1 0-1,1 0 0,-1 1 1,1-1-1,-1 0 0,0 0 1,1 0-1,-1 0 0,2 0 1,16 1 567,-17-1-568,10-1 136,-1 0-1,1-1 1,-1 0-1,1-1 1,-1 0-1,0-1 1,0 0-1,0 0 1,-1-1-1,1-1 1,-1 0-1,9-7 1,-1 0 90,-2 0 1,0-1-1,0-1 0,-1 0 1,16-24-1,-30 39-265,0 0 0,1-1 0,-1 1 0,0 0 0,1-1 0,-1 1 0,0 0-1,0-1 1,1 1 0,-1-1 0,0 1 0,0 0 0,0-1 0,0 1 0,1-1 0,-1 1 0,0-1 0,0 1-1,0-1 1,0 1 0,0-1 0,0 1 0,0 0 0,-1-2 0,-8 4 59,-15 14-102,11 1-20,1-1 0,0 2 0,1-1 1,1 2-1,-8 21 0,10-25 14,3-3 17,0 1 0,1-1-1,0 1 1,1 0 0,0-1 0,0 15 0,2-23-97,1 1 1,-1 0-1,1 0 1,0 0 0,1 0-1,-1 0 1,1-1 0,0 1-1,0 0 1,1 0 0,-1-1-1,1 1 1,0-1-1,1 0 1,-1 1 0,1-1-1,-1 0 1,7 7 0,-7-10-49,0 1 1,0-1 0,0 0 0,0 0-1,0 0 1,0 0 0,0 0 0,0 0-1,0 0 1,0-1 0,1 1 0,-1-1 0,0 0-1,0 1 1,1-1 0,-1 0 0,0 0-1,1-1 1,-1 1 0,2-1 0,5-1-91,-1-1 0,0 0 1,15-7-1,18-13-947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7.043"/>
    </inkml:context>
    <inkml:brush xml:id="br0">
      <inkml:brushProperty name="width" value="0.05" units="cm"/>
      <inkml:brushProperty name="height" value="0.05" units="cm"/>
    </inkml:brush>
  </inkml:definitions>
  <inkml:trace contextRef="#ctx0" brushRef="#br0">200 0 21141,'-80'69'3849,"48"-40"-3299,25-22-491,-3 1-58,0 0-1,1 1 0,0 0 0,0 1 1,1-1-1,0 2 0,-8 15 0,16-26-10,-1 1 0,1-1 0,0 0 0,0 1 0,0-1 0,0 0 0,0 1 0,0-1 0,0 0 0,0 1 0,0-1 0,0 0 0,0 1 0,0-1 0,0 0 0,0 1 0,0-1 0,0 0 0,0 1 0,0-1 0,0 0 0,0 0 0,1 1 0,-1-1-1,0 0 1,0 1 0,0-1 0,0 0 0,1 0 0,-1 1 0,0-1 0,0 0 0,1 0 0,-1 0 0,0 1 0,1-1 0,-1 0 0,0 0 0,0 0 0,1 1 0,15 1-262,-12-2 181,36 4-645,0 2 0,41 11 0,-68-13 613,0 0 0,-1 1 0,0 0 0,0 0-1,0 2 1,-1-1 0,0 2 0,0-1 0,0 2 0,11 11 0,-19-18 161,0 1 0,-1 0 0,1 0 0,-1 1 1,0-1-1,0 0 0,0 1 0,0-1 1,0 1-1,-1 0 0,0 0 0,0-1 0,0 1 1,0 0-1,0 0 0,-1 0 0,0 0 1,0 6-1,-1-4 114,0-1-1,0 0 1,-1 0 0,0 0-1,0 0 1,-1 0 0,1-1-1,-1 1 1,0-1 0,0 1-1,0-1 1,-1 0 0,-5 5-1,2-3 123,0 0 0,0 0 0,0-1 0,-1 0 0,0 0-1,0 0 1,0-1 0,0-1 0,-1 1 0,-15 3 0,20-6-320,1-1 1,-1 1-1,0-1 1,0 1 0,1-1-1,-1 0 1,0 0-1,0-1 1,1 1-1,-1-1 1,0 0 0,1 0-1,-1 0 1,1 0-1,-1-1 1,1 0 0,0 1-1,-1-1 1,1 0-1,0 0 1,0-1-1,0 1 1,1-1 0,-1 1-1,1-1 1,-1 0-1,1 0 1,-4-6 0,4 3-56,-1 1 0,1-1 0,0 0 0,0 1 0,1-1 0,0 0 0,0 0 0,0 0 0,1-12 0,1-24-598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7.732"/>
    </inkml:context>
    <inkml:brush xml:id="br0">
      <inkml:brushProperty name="width" value="0.05" units="cm"/>
      <inkml:brushProperty name="height" value="0.05" units="cm"/>
    </inkml:brush>
  </inkml:definitions>
  <inkml:trace contextRef="#ctx0" brushRef="#br0">87 1 17452,'1'26'986,"-1"0"0,-1 0 0,-2 0 0,-6 30 1,-2 13 428,7-31-945,-1-6-128,1 0 0,2 0 1,2 0-1,4 47 0,2-54-182,-5-24-150,-1 0-1,0 0 1,1 0-1,-1 0 1,1 0 0,-1 0-1,1 0 1,-1-1 0,1 1-1,-1 0 1,1 0 0,0 0-1,-1-1 1,1 1-1,0 0 1,0-1 0,0 1-1,0-1 1,0 1 0,-1-1-1,2 1 1,-1-1-2,0 0 0,0-1 0,0 1 0,-1-1 0,1 1 0,0-1 0,0 1 0,-1-1 0,1 0 0,0 1 0,-1-1 0,1 0 0,-1 0 0,1 1 1,-1-1-1,1 0 0,-1 0 0,0 0 0,1 1 0,-1-1 0,0 0 0,0 0 0,0 0 0,0 0 0,1 0 0,-1 0 0,0 0 0,0 0 0,-1 1 0,1-3 0,-1-31 98,-3 14-129,-1 1 1,-2 0-1,1 0 1,-2 1-1,-1 0 1,-15-25-1,1 10-409,24 32-184,5 2 394,6 4-67,4 4-266,1-1 1,0-1-1,0 0 0,1-1 0,-1-1 0,1-1 0,21 2 0,-7-2-443,0-2 0,1-2 0,38-4 0,-58 3 910,-1-1-1,0 0 1,0-1 0,0 0-1,0-1 1,21-10-1,-20 2 692,-13 12-564,0 0 0,1 0-1,-1-1 1,0 1 0,0 0-1,0-1 1,0 1 0,0 0 0,0-1-1,0 1 1,0 0 0,0-1 0,0 1-1,0 0 1,0-1 0,0 1-1,0 0 1,-1-1 0,1 1 0,0 0-1,0-1 1,0 1 0,0 0-1,0 0 1,-1-1 0,1 1 0,0 0-1,-1-1 1,0 0 107,-1 0-1,0 0 0,0 0 1,0 0-1,1 1 1,-1-1-1,0 1 1,0-1-1,0 1 1,0-1-1,0 1 1,0 0-1,-3 0 1,-2 0 103,-1 1 0,0 0 0,1 1 0,-1-1 0,1 1 0,0 1 1,-1 0-1,1 0 0,0 0 0,1 0 0,-10 8 0,7-5-83,1 0 1,0 1-1,1 0 0,-1 0 0,1 1 0,1 0 0,-1 0 0,-4 10 1,9-16-115,0 1 1,1 1 0,0-1 0,-1 0 0,1 0 0,1 0 0,-1 1 0,0-1-1,1 0 1,-1 7 0,1-9-33,0 0-1,1 0 1,-1 0-1,0 1 0,0-1 1,1 0-1,-1 0 1,0 0-1,1 0 1,-1 0-1,1 0 0,0 0 1,-1 0-1,1 0 1,0 0-1,0 0 0,-1 0 1,1-1-1,0 1 1,0 0-1,0 0 1,0-1-1,0 1 0,0-1 1,0 1-1,0-1 1,0 1-1,0-1 1,0 0-1,1 1 0,-1-1 1,0 0-1,0 0 1,2 0-1,2 0 15,0 0 0,1 0 1,-1-1-1,0 0 0,0 0 0,1 0 0,-1-1 1,0 0-1,0 0 0,8-4 0,48-33 28,-50 31-46,12-7 6,-2 0 0,0-1 1,-1-2-1,29-31 1,-29 28-77,-15 17 11,-12 15 10,3-5 16,-1 0 0,1 0-1,1 1 1,-1 0 0,1 0-1,0 0 1,1 0-1,0 0 1,0 0 0,0 1-1,1-1 1,0 1 0,1-1-1,-1 1 1,2-1 0,-1 1-1,1-1 1,0 1 0,0-1-1,3 8 1,-3-13-11,0-1 1,0 0-1,-1 1 0,1-1 1,0 0-1,1 1 0,-1-1 1,0 0-1,0 0 0,0 0 0,1 0 1,-1 0-1,1 0 0,-1 0 1,1-1-1,-1 1 0,1 0 1,-1-1-1,1 0 0,-1 1 1,1-1-1,0 0 0,-1 1 0,1-1 1,0 0-1,-1 0 0,1 0 1,1-1-1,3 0 75,0 1 0,0-2 0,0 1 0,0-1 0,0 0-1,8-4 1,18-13-212,0-6-38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1.787"/>
    </inkml:context>
    <inkml:brush xml:id="br0">
      <inkml:brushProperty name="width" value="0.05" units="cm"/>
      <inkml:brushProperty name="height" value="0.05" units="cm"/>
    </inkml:brush>
  </inkml:definitions>
  <inkml:trace contextRef="#ctx0" brushRef="#br0">175 0 19748,'-5'13'521,"1"0"-1,-1-1 0,-1 0 1,0 0-1,-13 19 1,-3 4 380,1 5 183,-30 84 0,42-97-932,1 0 0,2 0 1,1 1-1,-3 38 1,10-30-113,-2-36-39,0 1 0,0-1-1,0 1 1,0-1-1,0 1 1,0-1 0,0 1-1,1-1 1,-1 1-1,0-1 1,0 1 0,1-1-1,-1 1 1,0-1-1,1 0 1,-1 1 0,0-1-1,1 1 1,-1-1 0,1 0-1,0 1 1,0-1-1,-1 0 0,1 0 0,0-1 0,-1 1 0,1 0 0,0 0 0,-1 0 0,1-1 0,0 1 0,-1 0 0,1-1 0,0 1 0,-1-1 0,1 1 0,-1-1 0,1 1 0,-1-1 0,1 1 0,-1-1 0,1 1 0,-1-1 0,1 0 0,11-17-67,-1-1-1,-1 0 0,-1-1 0,10-25 0,-3 6-111,-5 10 12,-9 20 44,2 0-1,-1 0 0,1 0 1,1 0-1,7-11 0,-10 30-275,-2 7 271,0-16 117,-1 10-30,1 0 1,0 0-1,1 0 1,0 0 0,3 12-1,-3-21 42,0 1 0,0 0 0,0 0 0,0-1 0,0 1 0,1-1 0,-1 1 0,1-1 0,0 0 0,0 1 0,0-1 0,0 0 0,0 0 0,0 0 0,0-1 0,1 1 0,-1 0 0,0-1 0,1 1 0,0-1 1,-1 0-1,1 0 0,0 0 0,0 0 0,3 0 0,2 0 14,0 0 0,1 0 1,-1-1-1,1 0 1,0-1-1,-1 0 1,0 0-1,1-1 0,-1 0 1,0 0-1,0-1 1,11-5-1,6-5 52,0-1 0,30-23 0,3-1 36,-58 38-104,0 0 0,0-1 0,0 1 0,0 0 0,1 0 0,-1 0 0,0 0 0,0 0 0,0 0 0,1 0 0,-1 0 0,0 0 0,0 0 0,0 0 0,1 0 0,-1 0 0,0 0 0,0 0 0,0 0 0,0 0 0,1 0 0,-1 0 0,0 0 0,0 0 0,0 0 0,1 1 0,-1-1 0,0 0 0,0 0 0,0 0 0,0 0 0,0 0 0,1 0 0,-1 1 0,0-1 0,0 0 0,0 0 0,0 0 0,0 0 0,0 0 1,0 1-1,1-1 0,-1 0 0,0 0 0,0 0 0,0 1 0,0-1 0,0 0 0,0 0 0,0 0 0,0 1 0,0-1 0,0 0 0,0 0 0,0 0 0,0 1 0,0-1 0,0 0 0,-1 0 0,1 0 0,0 0 0,0 1 0,0-1 0,0 0 0,0 0 0,0 0 0,0 0 0,-1 1 0,-3 14-10,1-8-6,-33 83-67,33-80 52,1-1 1,-1 1-1,1-1 1,1 1-1,0 0 1,0 0-1,2 16 1,-1-26 8,0 1 1,0 0-1,0 0 1,0 0 0,0-1-1,0 1 1,0 0-1,1 0 1,-1-1 0,0 1-1,0 0 1,1 0-1,-1-1 1,0 1 0,1 0-1,-1-1 1,1 1-1,-1-1 1,1 1 0,-1 0-1,1-1 1,0 1-1,-1-1 1,1 0 0,0 1-1,-1-1 1,1 1 0,0-1-1,-1 0 1,1 1-1,0-1 1,0 0 0,-1 0-1,1 0 1,0 0-1,0 0 1,-1 0 0,1 0-1,0 0 1,0 0-1,0 0 1,-1 0 0,1 0-1,0 0 1,0-1-1,-1 1 1,1 0 0,0 0-1,1-2 1,3 0-226,0-1 0,0 0-1,0-1 1,0 1 0,6-7 0,24-27-2246,-1-2 0,-2-1 1,39-64-1,-41 58 1252,78-121 982,-89 136 3773,-21 33-2077,-10 13 173,-16 21-203,4 1-359,1 1-1,-20 50 1,35-70-818,2-1 0,0 2 0,1-1 0,1 1 0,0-1 0,1 1 0,0 33 0,3-51-219,0 1 0,0-1-1,0 1 1,0-1 0,1 0-1,-1 1 1,0-1 0,1 1 0,-1-1-1,1 0 1,-1 0 0,1 1 0,-1-1-1,1 0 1,1 2 0,5-3 81,2-13-27,7-25-115,-2-1 1,-1-1 0,9-58-1,-19 105-29,0-1 0,0 0-1,1 0 1,-1 0-1,1 0 1,8 8 0,-7-10 86,1 0 0,0-1 0,-1 0 0,1 0 0,0 0 0,0-1 1,1 0-1,-1 0 0,0-1 0,1 1 0,-1-1 0,1-1 0,-1 1 1,1-1-1,0-1 0,8 0 0,5-2 44,0 0 0,0-2-1,-1 0 1,20-8 0,37-23 141,-94 64-57,8-15-21,1 0-1,1 2 1,0-1-1,1 1 1,1 0-1,0 0 1,1 0-1,1 1 1,0 0-1,-2 23 1,6-37-120,0-1 0,0 0 0,0 1 0,0-1 0,0 0 0,0 1 0,0-1 0,0 0 0,1 1 0,-1-1 0,0 0 0,1 0 0,-1 1 0,1-1 0,0 0 0,-1 0 0,2 2 0,-1-2-14,0-1-1,-1 0 0,1 0 0,-1 1 0,1-1 1,0 0-1,-1 0 0,1 0 0,0 0 1,-1 0-1,1 0 0,0 0 0,-1 0 0,1 0 1,0 0-1,-1 0 0,1 0 0,0 0 1,-1-1-1,1 1 0,-1 0 0,1 0 0,0-1 1,0 0-1,4-2-68,0-1-1,0 0 1,0 0 0,-1 0 0,0 0 0,5-7-1,17-20-226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8.340"/>
    </inkml:context>
    <inkml:brush xml:id="br0">
      <inkml:brushProperty name="width" value="0.05" units="cm"/>
      <inkml:brushProperty name="height" value="0.05" units="cm"/>
    </inkml:brush>
  </inkml:definitions>
  <inkml:trace contextRef="#ctx0" brushRef="#br0">150 350 16652,'-15'21'1731,"-2"-1"0,0 0 0,-1-1 1,-24 20-1,2-5-343,43-36-1554,1 0-1,0 0 0,0 0 0,0 1 1,0-1-1,8 0 0,-10 1 71,1 0 0,-1 1 0,1-1 0,-1 1 0,1 0 0,-1 0 0,1 0 0,0 0 0,-1 0 0,1 0 0,-1 1 0,1-1 0,-1 1 0,5 1 0,9 16-736,-16-17 826,1 1 1,0-1-1,-1 0 1,1 1 0,0-1-1,0 0 1,0 0 0,0 0-1,0 0 1,0 0 0,0 0-1,1 0 1,-1 0 0,0 0-1,0-1 1,1 1-1,-1 0 1,0-1 0,1 1-1,-1-1 1,1 0 0,-1 1-1,1-1 1,-1 0 0,1 0-1,-1 0 1,1 0-1,-1 0 1,1 0 0,-1 0-1,1-1 1,-1 1 0,0 0-1,1-1 1,-1 1 0,2-2-1,14-8 11,0-1 0,0-1 0,-1 0-1,-1-1 1,0-1 0,13-17 0,-3 2 165,-2-1 1,0-1 0,-3-2-1,0 0 1,-3-1 0,25-63 0,-42 96-165,21-61 401,-20 56-353,0 1-1,0 0 1,0-1 0,0 1 0,-1-1-1,0 1 1,-1-1 0,1 1 0,-2-7-1,2 12-48,0-1 0,0 1-1,0-1 1,0 1 0,0-1 0,-1 1-1,1-1 1,0 1 0,0-1-1,0 1 1,-1-1 0,1 1-1,0-1 1,-1 1 0,1-1-1,0 1 1,-1 0 0,1-1-1,-1 1 1,1 0 0,-1-1 0,1 1-1,0 0 1,-1 0 0,1-1-1,-1 1 1,1 0 0,-1 0-1,1 0 1,-1 0 0,0 0-1,1 0 1,-1 0 0,1 0 0,-1 0-1,1 0 1,-1 0 0,1 0-1,-1 0 1,1 0 0,-1 0-1,1 0 1,-1 0 0,1 1-1,-1-1 1,1 0 0,-1 0-1,1 1 1,-1-1 0,1 0 0,0 1-1,-1-1 1,1 1 0,-1-1-1,1 0 1,0 1 0,0-1-1,-1 1 1,1-1 0,0 1-1,-1 0 1,-12 17 85,0 0 0,0 1 0,-17 39 0,11-16 157,-12 45 0,4 10 127,24-83-278,1 0 0,0 0 0,1 1-1,1-1 1,1 15 0,-1-23-55,1-1-1,1 0 1,-1 1-1,1-1 0,0 0 1,2 6-1,-3-9-34,0 0 1,0 0-1,1 0 0,-1-1 0,0 1 1,1 0-1,-1 0 0,1-1 0,-1 1 0,1-1 1,0 0-1,0 1 0,-1-1 0,1 0 0,0 0 1,0 0-1,4 1 0,-6-2-9,1 0 0,-1 0 0,1 0 0,0 0 0,-1 0 0,1 0 0,0 0 0,-1 0 0,1 0 0,-1-1 0,1 1-1,-1 0 1,1 0 0,-1-1 0,1 1 0,0 0 0,-1-1 0,0 1 0,1-1 0,-1 1 0,1 0 0,-1-1 0,1 1 0,-1-1 0,0 1 0,1-1 0,-1 1 0,0-1 0,0 0 0,1 1 0,-1-1 0,0 1 0,0-1 0,0 1 0,0-1 0,0 0 0,0 1 0,0-1-1,0 0 1,0 1 0,0-1 0,0 1 0,0-2 0,-4-30-215,-2 14 127,-1 0 0,-1 0 0,-1 0 0,0 1-1,-1 1 1,-1 0 0,0 0 0,-1 1 0,-19-18 0,25 27 114,7 8 25,13 9-76,-4-6-250,0-1 1,0-1 0,0 0 0,1 0 0,-1-1-1,1 0 1,-1-1 0,1 0 0,0-1 0,-1 0-1,1-1 1,0 0 0,-1 0 0,17-6-1,22-7-496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8.837"/>
    </inkml:context>
    <inkml:brush xml:id="br0">
      <inkml:brushProperty name="width" value="0.05" units="cm"/>
      <inkml:brushProperty name="height" value="0.05" units="cm"/>
    </inkml:brush>
  </inkml:definitions>
  <inkml:trace contextRef="#ctx0" brushRef="#br0">66 0 20140,'-10'14'1156,"0"0"0,-13 24 0,20-34-987,1 0 0,0 1 0,0 0 0,0-1 0,1 1 0,-1 0 1,1 0-1,1 0 0,-1 0 0,1 0 0,-1 0 0,1 0 0,1 6 0,-1-10-169,1 0 1,-1-1-1,0 1 1,0 0-1,1-1 1,-1 1-1,1 0 1,-1-1-1,0 1 1,1 0-1,-1-1 1,1 1-1,0-1 0,-1 1 1,1-1-1,-1 1 1,1-1-1,0 0 1,-1 1-1,1-1 1,0 0-1,-1 1 1,1-1-1,0 0 1,0 0-1,-1 0 1,1 1-1,0-1 0,0 0 1,0 0-1,-1 0 1,1 0-1,0-1 1,0 1-1,-1 0 1,1 0-1,0 0 1,0 0-1,0-1 1,30-12-374,-29 12 351,0 0 10,0 0-1,0 0 1,0 0 0,0 0-1,0 0 1,0 0 0,0 1 0,0-1-1,0 1 1,0-1 0,0 1-1,0 0 1,0 0 0,1 0 0,-1 0-1,0 0 1,0 0 0,0 1 0,0-1-1,0 1 1,0 0 0,0-1-1,0 1 1,0 0 0,0 0 0,0 0-1,0 1 1,0-1 0,-1 0-1,1 1 1,-1-1 0,1 1 0,-1-1-1,1 1 1,-1 0 0,0-1 0,0 1-1,1 2 1,0 0 68,0-1 0,-1 1 0,0 0 0,0-1 0,0 1 0,0 0 0,-1 0 0,1 0 0,-1 0 0,0 0 0,0 0 0,-1 0 0,1 0 0,-1-1 0,0 1 0,0 0 0,0 0 0,0-1 0,-1 1 0,-2 5 0,2-5-12,-1 0 0,1-1 0,-1 1 0,0 0-1,0-1 1,0 0 0,-1 1 0,1-1 0,-1 0-1,0-1 1,0 1 0,0-1 0,0 0 0,0 0 0,0 0-1,-1 0 1,1-1 0,0 0 0,-1 1 0,0-2-1,1 1 1,-1-1 0,1 1 0,-1-1 0,0 0 0,1-1-1,-6 0 1,-4-7-102,7-4-169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9.283"/>
    </inkml:context>
    <inkml:brush xml:id="br0">
      <inkml:brushProperty name="width" value="0.05" units="cm"/>
      <inkml:brushProperty name="height" value="0.05" units="cm"/>
    </inkml:brush>
  </inkml:definitions>
  <inkml:trace contextRef="#ctx0" brushRef="#br0">20 1 20772,'0'11'1340,"-2"1"0,-3 18 0,-2 11 286,5-26-1205,1-6-295,0-1 0,0 1 0,0-1-1,1 0 1,1 1 0,-1-1 0,1 1-1,1-1 1,3 11 0,-5-18-114,0 0 1,1 0 0,0 0-1,-1 0 1,1 0 0,0-1 0,-1 1-1,1 0 1,0 0 0,0-1-1,-1 1 1,1-1 0,0 1-1,0-1 1,0 1 0,0-1-1,0 1 1,0-1 0,0 0-1,0 1 1,0-1 0,0 0 0,0 0-1,0 0 1,0 0 0,0 0-1,0 0 1,0 0 0,0 0-1,0 0 1,0-1 0,0 1-1,0 0 1,0-1 0,1 0 0,5-2 33,-1 0 0,1 0 0,-1-1 1,6-4-1,-8 6-34,18-15 140,39-39 0,-41 36-67,39-29 1,-56 47-93,0 0 1,0 0 0,1 0 0,-1 1 0,1-1 0,-1 1 0,1 0 0,0 0 0,3-1 0,-6 2 2,0 0 1,0 0 0,0 0 0,0 0 0,0 0-1,0 0 1,0 0 0,0 1 0,0-1-1,0 0 1,0 0 0,-1 1 0,1-1 0,0 0-1,0 1 1,0-1 0,0 1 0,-1-1 0,1 1-1,0 0 1,0-1 0,-1 1 0,1 0 0,-1-1-1,1 1 1,-1 0 0,1 0 0,-1 0-1,1-1 1,-1 1 0,1 0 0,-1 0 0,0 0-1,0 0 1,1 0 0,-1 0 0,0 0 0,0 0-1,0 0 1,1 17-37,-1 0 1,-1 0-1,-5 31 0,2-26-9,0 30 0,4-52 28,0 0 0,0-1 0,0 1 0,0 0-1,0-1 1,0 1 0,0 0 0,0 0 0,0-1 0,0 1 0,0 0 0,1-1 0,-1 1 0,0-1 0,0 1 0,1 0 0,-1-1-1,0 1 1,1-1 0,-1 1 0,1 0 0,-1-1 0,1 1 0,-1-1 0,1 0 0,-1 1 0,1-1 0,1 1 0,-1-1-61,0 0 1,0 0-1,0 0 1,0 0-1,0 0 1,1 0 0,-1-1-1,0 1 1,0 0-1,0-1 1,0 1-1,0-1 1,0 1 0,0-1-1,1-1 1,4-2-95,0-1 1,0 0-1,-1 0 1,9-10 0,33-59-574,-21 31 165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9.966"/>
    </inkml:context>
    <inkml:brush xml:id="br0">
      <inkml:brushProperty name="width" value="0.05" units="cm"/>
      <inkml:brushProperty name="height" value="0.05" units="cm"/>
    </inkml:brush>
  </inkml:definitions>
  <inkml:trace contextRef="#ctx0" brushRef="#br0">89 300 17948,'-8'20'1180,"-1"-1"1,-1 0-1,-16 24 1,3-6 1228,21-34-2164,0 1 0,0-1 0,1 1 0,-1-1 0,1 1 0,-2 4 0,3-7-213,0-1 0,0 0 0,0 1 0,0-1 0,0 1-1,0-1 1,0 1 0,0-1 0,0 1 0,1-1 0,-1 1 0,0-1 0,0 0 0,0 1 0,0-1 0,1 1-1,-1-1 1,0 0 0,0 1 0,1-1 0,-1 1 0,1-1 0,0 1-21,-1-1 1,1 1-1,0-1 1,0 0-1,0 1 1,0-1-1,0 0 1,0 0 0,0 0-1,0 0 1,0 0-1,0 0 1,0 0-1,2 0 1,8-2-78,-1 0 0,1 0 1,0-1-1,-1-1 1,1 0-1,-1 0 1,0-1-1,-1 0 0,1-1 1,-1 0-1,0 0 1,0-1-1,-1-1 1,0 1-1,0-1 0,-1 0 1,7-11-1,-14 17 33,-6 5 58,-5 5 65,2 0-30,1 1 1,1 0-1,0 1 1,0-1-1,1 1 1,0 1-1,1-1 1,0 1-1,1 0 1,0 0-1,0 0 1,1 1-1,-2 14 1,5-24-70,0-1 0,0 0 1,0 0-1,0 0 0,0 0 1,0 1-1,0-1 0,0 0 1,0 0-1,0 0 0,1 0 1,-1 0-1,1 1 0,-1-1 1,0 0-1,1 0 0,0 0 1,-1 0-1,1 0 0,0 0 1,-1 0-1,1-1 0,0 1 1,0 0-1,0 0 0,0-1 1,0 1-1,0 0 0,0-1 1,0 1-1,0-1 0,0 1 1,0-1-1,0 1 1,0-1-1,0 0 0,0 0 1,1 1-1,-1-1 0,0 0 1,0 0-1,0 0 0,3-1 1,1 0-170,1 0 1,0 0-1,-1-1 1,1 0-1,0 0 1,-1-1 0,10-5-1,18-13-1619,-1-2 1,-1-1-1,50-52 1,68-98-3878,-163 194 8248,0 0 1,-13 29-1,21-38-2013,1 0 0,0 1 1,1 0-1,0 0 0,1 0 1,0 1-1,-2 16 0,5-27-507,0-1 1,0 1-1,0-1 0,0 1 0,1-1 0,-1 0 0,0 1 0,0-1 0,1 1 0,-1-1 0,1 0 0,0 1 0,-1-1 1,1 0-1,0 0 0,-1 1 0,1-1 0,0 0 0,0 0 0,0 0 0,2 2 0,-1-2-17,1 0-1,-1 0 0,0 0 1,0 0-1,0-1 0,1 1 0,-1 0 1,0-1-1,1 0 0,-1 0 1,0 1-1,4-2 0,2 1-16,0-1-1,0-1 1,0 1-1,0-2 0,0 1 1,12-6-1,-3-1-5,1-2 0,-2 0 1,0 0-1,0-1 0,-1-1 0,-1-1 0,0 0 1,22-31-1,-25 31 5,-1-1 1,-1 0-1,0 0 1,-2-1-1,1 0 1,-2-1 0,0 0-1,-1 0 1,-1 0-1,3-20 1,-7 29-21,1 0-1,-1 0 1,0 1 0,-1-1 0,0 0 0,0 0-1,0 1 1,-5-12 0,5 16-8,0 1 0,0 0 0,0-1 0,-1 1 0,1 0 0,0 0 0,-1 0 1,0 0-1,0 0 0,1 0 0,-1 0 0,0 0 0,0 1 0,-1-1 0,1 1 0,0 0 0,0-1 0,-1 1 1,1 0-1,-1 1 0,1-1 0,-1 0 0,1 1 0,-1-1 0,0 1 0,1 0 0,-1-1 0,-4 2 0,0 0 7,-1 1 0,1 0-1,0 0 1,0 0 0,0 1-1,1 0 1,-1 1 0,0 0-1,1-1 1,0 2 0,0-1-1,0 1 1,1 0 0,0 0-1,0 1 1,0-1 0,0 1-1,1 0 1,0 1 0,0-1-1,1 1 1,0-1 0,-3 10-1,5-13 3,1 1-1,0-1 0,0 0 0,0 0 1,0 0-1,0 0 0,0 1 0,1-1 0,0 0 1,0 0-1,0 0 0,0 0 0,0 0 1,0 0-1,1 0 0,-1-1 0,1 1 1,0 0-1,0-1 0,0 1 0,3 1 0,6 7-93,1 0-1,0-1 0,16 10 0,3 4-90,-25-19 110,0 1-1,0 0 1,-1 0 0,0 1 0,0 0-1,0 0 1,-1 0 0,0 0 0,-1 1-1,0-1 1,0 1 0,0 0 0,-1 0-1,0 0 1,-1 0 0,0 1 0,0-1-1,-1 0 1,0 0 0,0 1 0,-1-1-1,0 0 1,0 0 0,-1 0 0,-3 9 0,0 2-199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0.712"/>
    </inkml:context>
    <inkml:brush xml:id="br0">
      <inkml:brushProperty name="width" value="0.05" units="cm"/>
      <inkml:brushProperty name="height" value="0.05" units="cm"/>
    </inkml:brush>
  </inkml:definitions>
  <inkml:trace contextRef="#ctx0" brushRef="#br0">54 1 18220,'1'30'1958,"-2"0"-1,-7 43 1,0-1-213,-7 122-168,-7 132-541,22-322-1027,0-1 0,0 0 0,0 1 0,1-1 0,-1 0 0,1 1 0,-1-1 0,1 0 0,2 4 0,-3-7-9,0 1 1,0-1 0,0 0-1,1 0 1,-1 1 0,0-1-1,0 0 1,1 0 0,-1 1 0,0-1-1,0 0 1,0 0 0,1 0-1,-1 0 1,0 0 0,1 1-1,-1-1 1,0 0 0,0 0 0,1 0-1,-1 0 1,0 0 0,1 0-1,-1 0 1,0 0 0,0 0-1,1 0 1,-1 0 0,0 0 0,1 0-1,-1 0 1,0 0 0,1-1-1,-1 1 1,0 0 0,16-16-26,47-87-196,-38 61 138,1 0 0,53-61 0,-68 90 42,1 1 0,22-16 0,-31 25 33,1 0 0,-1 1-1,1 0 1,0 0 0,0 0 0,-1 0-1,1 0 1,0 1 0,1 0 0,-1 0 0,0 0-1,0 0 1,0 0 0,1 1 0,6 0 0,-10 1 3,1-1 0,0 1-1,0-1 1,-1 1 0,1 0 0,0-1 0,-1 1 0,1 0 0,-1 0 0,1 0 0,-1 1 0,1-1 0,-1 0 0,0 0 0,0 1 0,0-1 0,0 1 0,0-1 0,0 1 0,0 0 0,0-1-1,0 1 1,-1 0 0,1-1 0,-1 1 0,1 0 0,-1 0 0,0 0 0,1 2 0,-1 0 0,0 0 0,0 0-1,0 1 1,0-1 0,-1 0-1,0 0 1,1 0 0,-2 0 0,1 0-1,0 0 1,-5 7 0,4-6 33,0 0 0,-1 0 0,0 0 0,0-1 0,-1 1 0,1-1 0,-1 0 0,0 0 0,0 0 0,0-1 0,-1 1 0,1-1 0,-1 0 0,-6 3 0,10-6-17,1 0 0,-1 1 1,0-1-1,0 0 0,0 0 0,1 0 1,-1 0-1,0 0 0,0 0 0,0 0 1,1-1-1,-1 1 0,0 0 0,0 0 0,0-1 1,1 1-1,-1 0 0,0-1 0,1 1 1,-1 0-1,0-1 0,1 1 0,-1-1 1,0 1-1,1-1 0,-1 0 0,1 1 0,-1-1 1,1 0-1,0 1 0,-1-1 0,1 0 1,-1 1-1,1-1 0,0 0 0,0 0 1,-1 1-1,1-1 0,0 0 0,0-1 0,-3-38 196,3 34-166,0-24 17,1 1 0,1 0 1,2 0-1,10-41 0,-14 69-62,0-1 1,1 1-1,-1 0 0,1-1 1,-1 1-1,1 0 1,0-1-1,0 1 0,-1 0 1,1 0-1,0 0 1,0 0-1,0 0 0,0 0 1,1-1-1,-1 2-2,0-1-1,-1 1 1,1 0-1,0 0 0,0-1 1,-1 1-1,1 0 1,0 0-1,0 0 1,-1 0-1,1 0 1,0 0-1,0 0 0,-1 0 1,1 0-1,0 1 1,0-1-1,-1 0 1,1 0-1,1 1 1,3 3-80,0-1 1,0 1 0,0 0 0,-1 0 0,8 8 0,1 2-233,-5-6-53,1 0 1,0-1-1,1 0 1,0-1-1,0 0 0,0-1 1,1 0-1,-1 0 1,1-1-1,0 0 1,0-1-1,1 0 1,-1-1-1,1 0 1,-1-1-1,1-1 1,0 1-1,19-4 0,10-5-773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1.104"/>
    </inkml:context>
    <inkml:brush xml:id="br0">
      <inkml:brushProperty name="width" value="0.05" units="cm"/>
      <inkml:brushProperty name="height" value="0.05" units="cm"/>
    </inkml:brush>
  </inkml:definitions>
  <inkml:trace contextRef="#ctx0" brushRef="#br0">198 50 14531,'-1'-2'128,"0"0"-1,-1 0 1,1 1-1,0-1 1,-1 0-1,1 1 1,-1-1 0,0 1-1,1-1 1,-1 1-1,0 0 1,0 0-1,0-1 1,0 1-1,0 1 1,0-1 0,0 0-1,0 0 1,0 1-1,0-1 1,0 1-1,-1 0 1,1 0-1,0 0 1,0 0 0,0 0-1,-1 0 1,1 0-1,0 1 1,0-1-1,0 1 1,0 0-1,0-1 1,0 1 0,0 0-1,0 0 1,-3 2-1,-3 2 335,0 1-1,-1 0 1,2 0-1,-1 1 1,1 0-1,-13 15 1,12-12-115,1 0-1,0 1 1,1 0 0,-8 16 0,12-20-212,-1 0 0,1-1 0,0 1 1,1 0-1,0 0 0,0 0 0,0 0 0,1 0 1,0 11-1,0-16-111,0-1-1,1 1 1,-1 0 0,0 0 0,1 0 0,0-1 0,-1 1-1,1 0 1,0 0 0,0-1 0,0 1 0,0-1-1,0 1 1,0-1 0,0 1 0,0-1 0,1 0 0,-1 1-1,0-1 1,1 0 0,0 0 0,-1 0 0,1 0-1,-1 0 1,1 0 0,0-1 0,0 1 0,-1-1-1,1 1 1,0-1 0,0 1 0,0-1 0,0 0 0,-1 0-1,1 0 1,0 0 0,0 0 0,0-1 0,0 1-1,2-1 1,6-1 9,0-1 0,0 0 1,0 0-1,0-1 0,-1 0 0,10-6 0,3-4-52,-1 0 0,-1-1 0,-1-1-1,0-1 1,-1-1 0,0-1 0,-2 0 0,-1-1 0,0-1 0,14-25-1,-21 23-136,-8 15 27,-6 13-58,-8 16 229,2 0-1,0 1 1,1 0 0,2 1-1,-13 43 1,17-52 69,2-1 1,0 1-1,0 0 1,1 0 0,1 19-1,0-32-132,1 0 1,0 0-1,1 0 0,-1 0 1,0 0-1,0 0 0,0 0 1,1 0-1,-1 0 0,0 0 1,1-1-1,-1 1 0,1 0 1,-1 0-1,1 0 0,-1-1 1,1 1-1,0 0 0,-1 0 1,1-1-1,0 1 0,-1-1 0,1 1 1,0 0-1,0-1 0,0 0 1,0 1-1,-1-1 0,1 1 1,0-1-1,0 0 0,0 0 1,0 1-1,0-1 0,0 0 1,0 0-1,0 0 0,0 0 1,0 0-1,0 0 0,0-1 1,0 1-1,0 0 0,0 0 0,1-1 1,6-1-219,0-1 1,0 0-1,15-8 1,-19 9 263,25-13-519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1.959"/>
    </inkml:context>
    <inkml:brush xml:id="br0">
      <inkml:brushProperty name="width" value="0.05" units="cm"/>
      <inkml:brushProperty name="height" value="0.05" units="cm"/>
    </inkml:brush>
  </inkml:definitions>
  <inkml:trace contextRef="#ctx0" brushRef="#br0">127 63 23365,'0'0'64,"0"-1"1,0 1-1,0 0 1,-1-1-1,1 1 1,0 0-1,0-1 0,0 1 1,0 0-1,-1 0 1,1-1-1,0 1 0,0 0 1,-1 0-1,1-1 1,0 1-1,-1 0 1,1 0-1,0-1 0,0 1 1,-1 0-1,1 0 1,0 0-1,-1 0 0,1 0 1,-1 0-1,1 0 1,0-1-1,-1 1 1,1 0-1,0 0 0,-1 0 1,1 0-1,-1 1 1,-16 6 740,-13 19 500,22-15-1181,0 0 0,1 0 0,0 1 0,0 0 0,2 0 0,-1 0 0,2 1 0,0 0 0,0 0 0,1 0 0,1 0 0,-2 21 0,4-32-134,0 0-1,-1 1 1,2-1 0,-1 0-1,0 1 1,0-1-1,1 0 1,-1 1 0,1-1-1,-1 0 1,1 0-1,0 1 1,0-1 0,0 0-1,0 0 1,1 0-1,-1 0 1,1 0-1,-1 0 1,1-1 0,-1 1-1,1 0 1,0-1-1,0 0 1,0 1 0,0-1-1,2 1 1,-1-1-11,1 0 0,-1 0 0,0-1 1,1 1-1,-1-1 0,1 0 0,-1 0 1,0 0-1,1 0 0,-1-1 0,1 1 0,-1-1 1,0 0-1,1 0 0,-1 0 0,0-1 1,5-2-1,12-8-98,-13 7 18,-1 1 0,1 0-1,0 1 1,1-1 0,11-2 0,-18 5 51,1 1 1,0-1 0,-1 1 0,1 0 0,0 0-1,0 0 1,-1 0 0,1 0 0,0 1 0,0-1 0,-1 0-1,1 1 1,0-1 0,-1 1 0,1 0 0,-1-1-1,1 1 1,-1 0 0,1 0 0,-1 0 0,1 0-1,-1 0 1,0 1 0,0-1 0,0 0 0,1 0-1,-1 1 1,0-1 0,0 1 0,1 2 0,3 7-185,0 0-1,-1 0 1,0 1 0,-1 0 0,0-1 0,-1 1 0,1 18 0,-1 5-73,-4 45 1,-2-29 797,-12 65 0,11-95-139,0 1 1,-1-1-1,-2-1 0,0 1 0,-17 31 0,22-48-240,0 1 1,0-1-1,0 1 1,0-1-1,-1 0 0,0-1 1,1 1-1,-1 0 0,-1-1 1,-5 4-1,8-6-96,0-1 0,1 1-1,-1 0 1,0-1 0,0 0 0,1 1-1,-1-1 1,0 0 0,0 0 0,0 0-1,0 0 1,1 0 0,-1 0-1,0-1 1,0 1 0,0-1 0,1 1-1,-1-1 1,0 0 0,1 1 0,-1-1-1,0 0 1,1 0 0,-1 0 0,1 0-1,0-1 1,-1 1 0,1 0-1,0 0 1,0-1 0,-1 1 0,1-1-1,-1-1 1,-4-7-6,-1-1 0,1 0 0,1 0 0,0 0 0,0 0 0,1-1 0,1 0 0,0 0 0,1 0 0,-2-19 0,3 18-40,0 0 1,1 0-1,1 0 0,0 0 1,0 0-1,2 1 0,-1-1 1,2 0-1,9-23 0,-8 26-34,1 0 0,1 0 0,0 0 0,0 1-1,1 0 1,0 0 0,0 1 0,13-9 0,12-7-286,40-22 1,-44 29-153,54-42 0,-75 52 267,1-1-1,-1 0 1,-1-1-1,0 0 1,0 0-1,0-1 1,-2 1-1,8-15 1,-8 11-976,-1 1-1,0-1 1,4-25 0,1 11-3983,5 6 5841,-10 16 170,-1 1-1,0 0 1,-1-1 0,1 1 0,-1-1-1,0 0 1,3-10 0,-3 7-24,0 2-321,-1 0 1,1-1-1,-1 1 0,0-1 0,-1 0 1,0 1-1,0-1 0,-1-9 1,1 16-461,-1 0 1,1-1 0,0 1 0,0-1-1,0 1 1,0 0 0,0-1 0,-1 1-1,1 0 1,0 0 0,0-1-1,-1 1 1,1 0 0,0-1 0,0 1-1,-1 0 1,1 0 0,0 0 0,-1-1-1,1 1 1,0 0 0,-1 0 0,1 0-1,0 0 1,-1-1 0,1 1 0,0 0-1,-1 0 1,1 0 0,-1 0-1,1 0 1,0 0 0,-1 0 0,1 0-1,-1 0 1,1 0 0,0 1 0,-1-1-1,1 0 1,0 0 0,-1 0 0,1 0-1,0 0 1,-1 1 0,1-1-1,0 0 1,-1 0 0,1 1 0,0-1-1,0 0 1,-1 0 0,1 1 0,-17 16 91,16-15-93,-13 19 81,0 2-1,1 0 0,1 0 0,1 2 0,1-1 0,-13 51 0,19-63-4,1 0 0,1 1 0,0 0 0,0-1 0,2 1 0,0 17 0,0-27-104,0-1 0,0 1 0,1 0 0,-1-1 0,1 1 0,0 0-1,0-1 1,0 1 0,0-1 0,0 1 0,0-1 0,1 0 0,-1 1 0,1-1 0,0 0-1,-1 0 1,1 0 0,0 0 0,0-1 0,0 1 0,1 0 0,-1-1 0,0 1-1,1-1 1,-1 0 0,1 0 0,-1 0 0,1 0 0,-1 0 0,1-1 0,0 1-1,-1-1 1,1 0 0,0 1 0,-1-1 0,6-1 0,1 1-374,0-1 0,0-1 0,0 0 0,0 0 1,0 0-1,0-1 0,-1 0 0,1-1 0,13-8 0,11-10-497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080"/>
    </inkml:context>
    <inkml:brush xml:id="br0">
      <inkml:brushProperty name="width" value="0.05" units="cm"/>
      <inkml:brushProperty name="height" value="0.05" units="cm"/>
    </inkml:brush>
  </inkml:definitions>
  <inkml:trace contextRef="#ctx0" brushRef="#br0">245 42 17652,'1'-3'247,"0"0"0,-1 0 0,1 0 1,-1 0-1,1 0 0,-1 0 0,0 0 0,-1-4 1,1 6-206,0 0 1,0 1-1,0-1 1,-1 1 0,1-1-1,0 1 1,0-1 0,-1 1-1,1-1 1,0 1-1,-1 0 1,1-1 0,0 1-1,-1-1 1,1 1-1,-1 0 1,1-1 0,-1 1-1,1 0 1,-2-1 0,1 1 39,0-1 0,0 1 1,0 0-1,-1 0 1,1 0-1,0 0 1,0 0-1,0 0 1,-1 0-1,1 1 1,0-1-1,0 0 1,-2 2-1,-7 2 141,1 1 0,0 0-1,0 0 1,0 1 0,1 0 0,0 1-1,0-1 1,-11 14 0,2 0 69,1 1 0,-18 27 0,25-34-221,1 1 0,0 0 0,1 0 1,0 1-1,1 0 0,1 0 0,1 0 1,0 1-1,1-1 0,1 1 1,1 0-1,0 0 0,1-1 0,1 1 1,5 31-1,-5-42-67,0-1-1,1 0 1,0 1 0,0-1-1,1 0 1,-1 0 0,1 0-1,0-1 1,1 1 0,-1-1-1,1 1 1,0-1 0,0 0-1,0-1 1,0 1 0,1-1-1,-1 0 1,1 0 0,0 0 0,0 0-1,0-1 1,10 3 0,-8-3 19,1 0 0,-1-1 0,1 0 0,0-1 0,-1 1 1,1-1-1,0-1 0,-1 0 0,1 0 0,-1 0 1,1-1-1,-1 0 0,1 0 0,-1-1 0,0 0 0,7-4 1,31-23 355,-43 28-312,1 0-1,0-1 1,-1 1-1,1-1 1,-1 0-1,0 0 1,0 0-1,0 0 1,0 0-1,0 0 1,-1-1-1,2-4 1,-3 7-38,1 0 0,-1 0-1,0 0 1,0 0 0,0 0 0,1 0 0,-1 0-1,0 0 1,0 0 0,0 0 0,-1 0 0,1 0 0,0 0-1,0 0 1,0 0 0,-1 0 0,1 0 0,-1 0 0,1 0-1,-1 0 1,1 1 0,-1-1 0,1 0 0,-1 0-1,0 0 1,1 1 0,-2-2 0,0 1 8,0 0 0,0 0 0,0 0 0,0 1 0,-1-1 0,1 1 0,0-1 0,0 1 0,0 0 1,-1 0-1,1 0 0,-2 0 0,-6 1 35,1 0 0,0 1 0,-1 0 0,-15 6 1,-2 6-80,26-13 2,-1 0 0,1 0 0,0-1 0,0 1 0,0 0 0,0 0 0,0 0 0,0 0 1,0 0-1,0 0 0,0 0 0,1 1 0,-1-1 0,0 0 0,1 0 0,-1 1 0,0 2 0,16-12-67,92-90-218,-61 53-34,-43 42 284,0 1 1,1-1-1,-1 1 0,0 0 1,1 0-1,-1 0 0,1 0 0,6-2 1,-9 4 23,1-1 1,-1 1 0,0 0 0,0 0-1,0 0 1,0 0 0,0 0 0,1 0-1,-1 0 1,0 0 0,0 0 0,0 0 0,0 1-1,0-1 1,1 0 0,-1 1 0,0-1-1,0 1 1,0-1 0,0 1 0,0 0-1,0-1 1,0 1 0,-1 0 0,1 0-1,0-1 1,0 1 0,-1 0 0,1 0-1,0 0 1,-1 0 0,1 0 0,-1 0-1,2 2 1,0 4-9,-1 0-1,1-1 1,-1 1-1,0 0 0,-1 0 1,1 0-1,-2 0 1,1 0-1,-2 8 1,-13 65 236,13-68-169,-14 37 239,10-31-574,5-17-244,3-7-365,5-17 561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558"/>
    </inkml:context>
    <inkml:brush xml:id="br0">
      <inkml:brushProperty name="width" value="0.05" units="cm"/>
      <inkml:brushProperty name="height" value="0.05" units="cm"/>
    </inkml:brush>
  </inkml:definitions>
  <inkml:trace contextRef="#ctx0" brushRef="#br0">64 0 19356,'-8'3'2529,"8"4"-1409,-1 5-520,-3 11 2601,-1 9-1649,0 14-944,-3 4-224,0 8-400,1 1-80,1-4-256,-1-3-256,5-12-568,-1-11-281,3-16 1057,2-7-320,6-11-192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982"/>
    </inkml:context>
    <inkml:brush xml:id="br0">
      <inkml:brushProperty name="width" value="0.05" units="cm"/>
      <inkml:brushProperty name="height" value="0.05" units="cm"/>
    </inkml:brush>
  </inkml:definitions>
  <inkml:trace contextRef="#ctx0" brushRef="#br0">0 261 17628,'3'1'590,"-1"1"-1,1-1 1,0 0 0,-1 0 0,1 0-1,0-1 1,0 1 0,-1-1 0,1 1 0,0-1-1,4 0 1,-2-1-58,1 1 0,-1-1 0,0 0 0,0-1-1,8-2 1,3-3-53,-1-1-1,25-16 1,-21 9-379,0-1 0,-1 0 0,-1-1-1,0-1 1,25-35 0,22-25-141,-63 77 34,-1 0 0,1 1 0,-1-1-1,1 1 1,-1-1 0,1 1 0,0-1 0,-1 1-1,1-1 1,0 1 0,-1 0 0,1-1-1,0 1 1,0 0 0,0-1 0,1 1 0,-2 0 1,1 0 0,-1 0 1,0 0-1,1 1 0,-1-1 0,0 0 1,1 0-1,-1 0 0,0 0 1,1 1-1,-1-1 0,0 0 1,0 0-1,1 1 0,-1-1 1,0 0-1,0 1 0,1-1 0,-1 0 1,0 1-1,0-1 0,0 0 1,0 1-1,0-1 0,1 1 1,1 28-259,-2-24 230,-1 96-698,3 61-1591,4-133 1927,1-7-54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224"/>
    </inkml:context>
    <inkml:brush xml:id="br0">
      <inkml:brushProperty name="width" value="0.05" units="cm"/>
      <inkml:brushProperty name="height" value="0.05" units="cm"/>
    </inkml:brush>
  </inkml:definitions>
  <inkml:trace contextRef="#ctx0" brushRef="#br0">586 216 17292,'-8'11'1496,"1"4"-1176,0 0-352,1 3 104,3-4 272,6-1-192,1-2-224</inkml:trace>
  <inkml:trace contextRef="#ctx0" brushRef="#br0" timeOffset="1">2 37 20012,'-2'7'1881,"5"-7"-1545,6-4-720,1-4 672,3 0-48,0-4-224,-1 1-320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8.773"/>
    </inkml:context>
    <inkml:brush xml:id="br0">
      <inkml:brushProperty name="width" value="0.05" units="cm"/>
      <inkml:brushProperty name="height" value="0.05" units="cm"/>
    </inkml:brush>
  </inkml:definitions>
  <inkml:trace contextRef="#ctx0" brushRef="#br0">46 33 16131,'-2'-23'2371,"-2"14"-966,4 9-1333,0 0 0,0-1-1,0 1 1,-1 0-1,1 0 1,0 0 0,0 0-1,0 0 1,-1 0 0,1 0-1,0 0 1,0 1-1,-1-1 1,1 0 0,0 0-1,0 0 1,0 0 0,-1 0-1,1 0 1,0 0-1,0 0 1,0 0 0,0 1-1,-1-1 1,1 0 0,0 0-1,0 0 1,0 0-1,0 1 1,0-1 0,0 0-1,-1 0 1,1 0 0,0 1-1,0-1 1,0 0-1,0 0 1,0 0 0,0 1-1,0-1 1,0 0 0,-4 11 153,0 0 1,1 0-1,1 0 1,0 1-1,0-1 1,0 16-1,0-3-138,-1 4-40,-6 71 57,9-90-78,0 0 0,0 1-1,1-1 1,0 0 0,1 0 0,0 0-1,1 0 1,3 9 0,-5-17-14,-1 1 0,1-1-1,0 0 1,0 0 0,0 1 0,-1-1 0,1 0-1,1 0 1,-1 0 0,0 0 0,0 0-1,0-1 1,0 1 0,1 0 0,-1 0 0,0-1-1,1 1 1,-1-1 0,0 1 0,1-1 0,-1 1-1,1-1 1,-1 0 0,1 0 0,-1 0-1,0 0 1,1 0 0,-1 0 0,1 0 0,-1 0-1,1-1 1,-1 1 0,1 0 0,-1-1 0,0 1-1,1-1 1,0 0 0,5-3 35,0 1 0,0-1 0,-1 0 1,0-1-1,11-9 0,6-10 170,-1-1 0,-1-2 0,-2 0 0,27-48 0,0 1 469,-46 96-302,-9 47-214,-2 27-148,11-86-25,0 0-1,0-1 1,1 1 0,0-1-1,1 1 1,0-1 0,6 17-1,-7-24 8,0 0 0,-1 1 0,1-1 0,1 1 0,-1-1 0,0 0-1,1 0 1,-1 0 0,1 0 0,-1 0 0,1 0 0,0 0 0,0 0 0,0 0 0,0-1-1,0 1 1,0-1 0,1 0 0,-1 0 0,0 0 0,1 0 0,-1 0 0,1 0-1,-1 0 1,1-1 0,-1 1 0,1-1 0,-1 0 0,1 0 0,0 0 0,-1 0-1,1 0 1,-1-1 0,1 1 0,3-2 0,2-1 50,0 0 0,0-1 0,-1 0 0,1 0 0,-1 0 0,0-1 0,0-1 0,-1 1 0,10-10 0,-7 5 60,0-1 0,0 0 0,-1 0-1,0 0 1,-1-1 0,5-13 0,-8 17-52,-1 0 1,0 1-1,-1-1 0,0 0 1,0-1-1,-1 1 1,0 0-1,0 0 1,-1-1-1,0 1 1,-2-11-1,2 18-64,0 0-1,0 0 1,0 1 0,0-1-1,-1 0 1,1 0-1,0 0 1,0 1 0,-1-1-1,1 0 1,0 0-1,-1 1 1,1-1 0,-1 0-1,1 1 1,-1-1-1,1 0 1,-1 1 0,0-1-1,1 1 1,-1-1-1,0 1 1,1-1 0,-1 1-1,0-1 1,1 1-1,-1 0 1,0-1 0,0 1-1,0 0 1,1 0-1,-2 0 1,1 0-11,-1 0 0,1 0 0,0 0 1,0 1-1,0-1 0,0 1 0,0-1 0,0 1 0,0-1 0,0 1 1,0-1-1,0 1 0,0 0 0,1-1 0,-1 1 0,0 0 0,0 0 1,1 0-1,-1 0 0,0 0 0,1 0 0,-2 2 0,0 2-35,0 1-1,0 0 0,1 0 0,-1 0 0,1 0 1,1 0-1,-1 0 0,1 1 0,0-1 1,0 0-1,1 0 0,0 0 0,3 11 0,-4-14 44,1-1 0,0 0 0,0 1 0,0-1 0,0 0 0,0 0 0,0 0 0,1 0 0,-1 0 0,0 0 0,1 0 0,0-1 0,-1 1 0,1 0 0,0-1 0,0 1-1,0-1 1,0 0 0,0 0 0,1 0 0,-1 0 0,0 0 0,0 0 0,1 0 0,-1-1 0,0 1 0,1-1 0,-1 0 0,1 0 0,-1 1 0,0-2 0,1 1 0,-1 0-1,1 0 1,-1-1 0,0 1 0,1-1 0,2-1 0,19-6 8,0-1 0,0-1 0,-1-1 0,-1-1-1,0-1 1,32-24 0,-51 34 0,0 2 2,-1-1 0,0 0 0,0 0 0,1 0 0,-1 0 1,0 0-1,-1 0 0,1 0 0,0-1 0,-1 1 0,1-1 0,-1 1 0,0-1 0,0 0 0,0 1 0,1-5 1,-2 7-4,0-1 0,-1 1 0,1-1 0,0 1 0,-1 0 0,1-1 0,-1 1 1,1-1-1,-1 1 0,1 0 0,-1-1 0,1 1 0,-1 0 0,1 0 0,-1-1 1,1 1-1,-1 0 0,1 0 0,-1 0 0,1 0 0,-1 0 0,1 0 0,-1 0 1,0 0-1,1 0 0,-1 0 0,1 0 0,-1 0 0,0 0 0,-20 3 20,14 0-25,-1 1 0,1-1-1,0 1 1,-1 0 0,2 1 0,-1 0-1,0 0 1,1 0 0,0 1 0,1 0 0,-1 0-1,1 0 1,0 1 0,0 0 0,1 0 0,0 0-1,0 0 1,1 1 0,-3 8 0,5-15 0,1 1 1,-1-1-1,1 0 1,0 0-1,-1 0 1,1 0-1,0 0 1,0 0-1,0 0 1,0 1-1,0-1 1,0 0-1,0 0 1,0 0-1,0 0 1,0 0-1,1 1 1,-1-1-1,0 0 1,1 0-1,-1 0 1,1 0-1,-1 0 1,1 0-1,0 0 1,-1 0-1,1 0 1,0-1-1,0 1 1,-1 0-1,1 0 1,0-1-1,0 1 1,0 0-1,0-1 1,0 1-1,0-1 1,0 1-1,0-1 1,0 0-1,1 1 0,-1-1 1,0 0-1,1 0 1,6 1-7,-1-1 1,0-1-1,1 1 1,-1-1-1,11-3 1,-10 2 1,22-4-5,78-14-30,-94 19 37,-1 0 0,0 1 0,1 0 0,-1 1 0,0 0 0,14 4 0,-22-4 2,0 1-1,0 0 1,0 0 0,0 0-1,0 1 1,-1 0 0,9 6-1,-11-8 20,0 1 1,0 0-1,0 0 0,0 0 0,0 0 1,-1 0-1,1 0 0,-1 1 0,1-1 0,-1 0 1,0 1-1,0-1 0,0 1 0,0-1 0,-1 1 1,1-1-1,-1 1 0,1 3 0,-12-38 1342,2-5-737,2 9-249,-13-38 0,96 82-9460,-42-18 7646,5-6-261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9.256"/>
    </inkml:context>
    <inkml:brush xml:id="br0">
      <inkml:brushProperty name="width" value="0.05" units="cm"/>
      <inkml:brushProperty name="height" value="0.05" units="cm"/>
    </inkml:brush>
  </inkml:definitions>
  <inkml:trace contextRef="#ctx0" brushRef="#br0">179 110 15715,'-7'2'370,"1"0"-1,-1 1 0,0-1 0,1 1 0,-1 0 0,1 1 1,0 0-1,0 0 0,0 0 0,1 1 0,-1 0 0,1 0 1,0 0-1,1 0 0,-6 8 0,0 1 216,0 1-1,1 1 0,0-1 1,-12 34-1,16-34-269,1 1 0,-4 18 0,7-32-282,1 0-1,-1 1 1,1 0-1,-1-1 1,1 1-1,0-1 1,0 1-1,0-1 1,0 1-1,1-1 1,-1 1-1,1-1 1,-1 1-1,1-1 1,0 1-1,0-1 0,0 0 1,0 1-1,1-1 1,-1 0-1,0 0 1,3 3-1,-2-5-23,-1 1 0,0-1 1,1 0-1,-1 1 0,1-1 0,-1 0 0,0 0 0,1 0 0,-1 0 0,1 0 0,-1 0 0,1 0 1,-1-1-1,0 1 0,1 0 0,-1-1 0,0 1 0,1-1 0,-1 1 0,0-1 0,1 0 0,-1 0 1,0 1-1,0-1 0,1-1 0,30-26 10,-17 9 54,0 0 0,-1 0 1,-1-1-1,0-1 0,17-42 0,-7 4 394,16-62 0,-31 89-126,-9 30-93,-5 19-188,-12 42-80,-23 81 168,36-116-74,0 1 1,2-1-1,-1 44 1,3-65-94,1 0 1,1-1-1,-1 1 1,0-1-1,1 1 1,-1 0-1,1-1 1,0 1 0,-1-1-1,1 0 1,1 1-1,-1-1 1,0 0-1,3 5 1,-2-6-40,-1 0 1,0-1-1,0 1 0,1 0 0,-1 0 1,1-1-1,-1 1 0,0-1 0,1 1 1,-1-1-1,1 0 0,-1 1 0,1-1 1,-1 0-1,1 0 0,-1 0 0,1 0 1,-1 0-1,1-1 0,-1 1 0,1 0 1,-1-1-1,1 1 0,-1-1 1,3 0-1,4-3-112,1 0 1,-1-1 0,0 1-1,10-9 1,6-10-405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9.743"/>
    </inkml:context>
    <inkml:brush xml:id="br0">
      <inkml:brushProperty name="width" value="0.05" units="cm"/>
      <inkml:brushProperty name="height" value="0.05" units="cm"/>
    </inkml:brush>
  </inkml:definitions>
  <inkml:trace contextRef="#ctx0" brushRef="#br0">1 147 21597,'0'2'266,"0"3"135,0 0-1,0 1 0,1-1 1,-1 0-1,3 6 0,-3-10-326,0 0 0,1 0 0,-1 1 0,1-1 0,-1 0 0,1 0 0,0 0 0,0 0 0,-1 0 0,1 0 0,0 0 0,0 0 0,0 0 0,0 0 0,0-1 0,0 1 0,0 0 0,0 0 0,1-1 0,-1 1 0,0-1 0,0 1 0,0-1 0,1 0 0,-1 1 0,2-1 0,4 0 34,-1 0-1,0 0 1,1-1 0,-1 0-1,0 0 1,1-1 0,-1 1-1,0-1 1,0-1-1,0 1 1,-1-1 0,1 0-1,-1 0 1,1-1 0,-1 1-1,0-1 1,0-1 0,8-8-1,-7 6-21,0 0 0,0 0-1,-1-1 1,1 0 0,-2 0-1,1 0 1,-1-1 0,-1 1 0,1-1-1,-1 0 1,-1 0 0,3-13-1,-5 20-60,0 1 0,0-1 0,1 1 0,-1-1 0,0 1-1,0 0 1,0-1 0,0 1 0,-1-1 0,1 1 0,0-1-1,-1 1 1,1 0 0,-1-1 0,1 1 0,-1-1 0,0 1 0,1 0-1,-1 0 1,0 0 0,0-1 0,0 1 0,0 0 0,-2-2-1,2 3-9,-1 0-1,1-1 0,-1 1 0,1 0 0,-1 0 0,1 0 0,-1 0 0,1 0 0,-1 0 0,1 0 0,-1 0 1,1 1-1,0-1 0,-1 0 0,1 1 0,-1-1 0,1 1 0,0 0 0,-1-1 0,1 1 0,0 0 1,0 0-1,0 0 0,-2 2 0,-7 5-6,0 1 0,1 1 0,0 0-1,0 0 1,1 1 0,1 0 0,-8 13 0,5-4-22,0 1 0,2 0 0,-9 29-1,17-48 15,-1 1 0,0 0 0,0 0 0,1 0 0,0 0 0,0 0-1,0 1 1,0-1 0,0 0 0,1 4 0,-1-7 0,0 1 1,1-1 0,-1 1-1,0-1 1,0 1-1,1-1 1,-1 1-1,0-1 1,1 1-1,-1-1 1,0 0-1,1 1 1,-1-1 0,1 1-1,-1-1 1,1 0-1,-1 0 1,1 1-1,-1-1 1,1 0-1,-1 0 1,1 1-1,1-1 2,-1 0 0,1 0 0,-1 0-1,1 0 1,-1 0 0,0 0 0,1-1-1,-1 1 1,1 0 0,-1-1-1,0 1 1,3-2 0,8-5-7,0 0 0,-1-1 0,0 0 0,15-14 1,25-19-111,-41 35 49,0 0 0,1 0-1,22-8 1,-31 13 51,0 0 0,0 0 1,0 1-1,0-1 0,0 1 0,0-1 0,0 1 0,1 0 0,-1 0 1,0 0-1,0 0 0,0 0 0,1 0 0,-1 1 0,0-1 0,0 1 1,0-1-1,0 1 0,0 0 0,0 0 0,0 0 0,0 0 0,0 0 0,0 0 1,-1 1-1,1-1 0,0 0 0,-1 1 0,3 2 0,0 4-16,0 0 0,-1 0 1,0 0-1,0 0 0,2 12 0,5 15 84,-10-34-46,0 0 0,1 0 0,-1-1-1,0 1 1,1 0 0,-1 0 0,1-1 0,-1 1-1,1 0 1,0-1 0,-1 1 0,1 0 0,0-1-1,-1 1 1,1-1 0,0 1 0,0-1 0,0 0-1,-1 1 1,1-1 0,0 0 0,0 1-1,0-1 1,0 0 0,0 0 0,-1 0 0,1 0-1,0 0 1,0 0 0,0 0 0,0 0 0,0 0-1,0 0 1,-1 0 0,1-1 0,0 1 0,0 0-1,0-1 1,0 0 0,5-1 18,-1 0 0,-1-1 0,1 0 1,0 0-1,4-4 0,38-33 118,-34 27-153,1 0 0,1 2 0,0 0 1,0 0-1,24-11 0,-38 21 1,1 0 0,-1 1 0,1-1 0,-1 0 0,1 1 0,0-1 0,-1 1 0,1 0 0,0-1 0,0 1 1,-1 0-1,1 0 0,0 0 0,0 0 0,-1 0 0,1 1 0,0-1 0,-1 0 0,1 1 0,0-1 0,-1 1 0,3 1 0,-3-1-1,0 0 0,1 1 0,-1-1 0,0 1 0,0-1 0,0 1 0,0-1-1,0 1 1,-1 0 0,1-1 0,0 1 0,-1 0 0,1 0 0,-1-1 0,0 1 0,0 0 0,1 2 0,-1 6-7,-1 1 1,1-1-1,-2 1 1,1-1-1,-1 0 1,-4 11-1,3-8 196,2-8-366,0 0 0,0-1 0,-1 1 0,1 0 0,-3 5 0,3-10 163,1 0 0,0 0 1,0 1-1,0-1 0,-1 0 0,1 1 1,0-1-1,0 0 0,-1 0 1,1 1-1,0-1 0,-1 0 0,1 0 1,0 0-1,0 1 0,-1-1 1,1 0-1,0 0 0,-1 0 0,1 0 1,-1 0-1,1 0 0,0 0 1,-1 0-1,1 0 0,0 0 1,-1 0-1,1 0 0,-2 0 0,1-1 0,0 1 0,0-1 0,0 0 0,1 1 0,-1-1 0,0 0 0,0 0 0,0 0 0,0 0 0,1 0 0,-1 0 0,0-1 0,-12-24-341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0.871"/>
    </inkml:context>
    <inkml:brush xml:id="br0">
      <inkml:brushProperty name="width" value="0.05" units="cm"/>
      <inkml:brushProperty name="height" value="0.05" units="cm"/>
    </inkml:brush>
  </inkml:definitions>
  <inkml:trace contextRef="#ctx0" brushRef="#br0">70 1 21629,'1'4'1687,"-3"27"-557,-9 49 1,1-19-302,-37 392 56,46-425-869,3-17 26,3-13 8,5-16 24,45-184 345,-36 121-225,43-113-1,-58 185-196,0 0 0,0 0 0,1 1-1,0-1 1,1 1 0,11-13-1,-15 19-15,0-1-1,1 1 0,-1 0 0,0 1 1,1-1-1,0 0 0,-1 1 1,1-1-1,0 1 0,-1 0 0,1 0 1,0 0-1,0 0 0,0 1 0,0-1 1,0 1-1,0-1 0,0 1 0,0 0 1,0 1-1,0-1 0,0 0 0,0 1 1,0-1-1,0 1 0,4 2 0,-3-2-17,0 1-1,0 0 0,-1 0 1,1 1-1,-1-1 1,1 1-1,-1-1 0,0 1 1,0 0-1,0 0 1,0 1-1,-1-1 0,1 1 1,-1-1-1,0 1 0,0 0 1,0-1-1,0 1 1,1 8-1,-1-7 20,-1 0 1,-1 1-1,1-1 0,-1 0 0,1 1 1,-1-1-1,-1 1 0,1-1 0,-1 0 1,0 1-1,0-1 0,-1 0 0,0 0 1,0 0-1,-3 7 0,-5 4 71,0 0-1,-1 0 1,-1-1 0,0-1-1,-1 0 1,0 0-1,-1-2 1,-1 1 0,0-2-1,0 0 1,-2-1 0,-30 15-1,27-21-610,20-4 547,0 0 0,-1 0 0,1 0 1,-1 0-1,1 0 0,-1 0 1,1 0-1,-1 0 0,1 0 1,0 0-1,-1 0 0,1 0 0,-1-1 1,1 1-1,0 0 0,-1 0 1,1-1-1,-1 1 0,1 0 0,0 0 1,-1-1-1,1 1 0,0 0 1,-1-1-1,1 1 0,0 0 1,0-1-1,0 1 0,-1 0 0,1-1 1,0 1-1,0-1 0,0 1 1,0-1-1,-1 1 0,1 0 0,0-1 1,0 1-1,0-2 0,4-6-319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1.743"/>
    </inkml:context>
    <inkml:brush xml:id="br0">
      <inkml:brushProperty name="width" value="0.05" units="cm"/>
      <inkml:brushProperty name="height" value="0.05" units="cm"/>
    </inkml:brush>
  </inkml:definitions>
  <inkml:trace contextRef="#ctx0" brushRef="#br0">93 55 18980,'-28'80'2224,"5"1"-1,-15 89 1,37-164-2129,0 0 1,0 1-1,1-1 0,0 0 1,1 10-1,-1-16-82,0 1 1,0-1-1,0 0 1,0 1-1,0-1 1,0 0-1,0 0 1,1 1-1,-1-1 1,0 0-1,0 0 1,0 1-1,1-1 1,-1 0-1,0 0 1,0 1-1,1-1 1,-1 0-1,0 0 1,0 0-1,1 0 1,-1 0-1,0 1 1,0-1-1,1 0 1,-1 0-1,0 0 1,1 0-1,-1 0 1,0 0-1,1 0 1,-1 0-1,0 0 1,0 0-1,1 0 1,-1 0-1,0 0 1,1 0-1,-1 0 1,0 0-1,1-1 1,-1 1-1,0 0 1,0 0-1,1 0 1,-1 0-1,0-1 1,0 1-1,1 0 1,-1 0-1,0 0 1,0-1-1,0 1 1,1 0-1,-1 0 1,0-1-1,0 1 1,0-1-1,13-13 315,-6 3-188,0-2-1,-1 1 1,-1-1-1,0 0 1,-1 0-1,0 0 1,3-27-1,-4 21-76,-2 0-1,0 0 0,-1 0 0,-1 0 1,-4-21-1,-5 11-61,10 28-2,0 1-1,-1 0 1,1-1 0,0 1-1,0 0 1,0-1 0,-1 1-1,1 0 1,0-1 0,0 1-1,-1 0 1,1 0 0,0-1-1,-1 1 1,1 0 0,0 0-1,-1 0 1,1-1 0,0 1-1,-1 0 1,1 0 0,-1 0-1,1 0 1,0 0 0,-1 0-1,0 0 0,1 1 0,-1-1 0,0 1-1,1-1 1,-1 1 0,1-1 0,-1 1-1,1-1 1,0 1 0,-1 0-1,1-1 1,0 1 0,-1 0 0,1-1-1,0 1 1,0 0 0,-1 0 0,1-1-1,0 2 1,-2 11-17,0 0 0,0-1 0,1 1 0,1 0 0,0 0 1,1 0-1,1 0 0,0 0 0,6 23 0,-7-34 22,0 0-1,-1 0 1,1 1 0,0-1 0,0 0 0,0 0 0,1 0-1,-1-1 1,0 1 0,1 0 0,-1 0 0,1-1 0,0 1-1,0-1 1,-1 1 0,1-1 0,0 0 0,0 0 0,0 0 0,0 0-1,4 1 1,-4-1 5,1-1-1,0 0 0,-1-1 0,1 1 1,0 0-1,-1-1 0,1 1 1,-1-1-1,1 0 0,-1 0 1,1 0-1,-1 0 0,1 0 1,-1-1-1,0 1 0,0-1 1,0 1-1,3-3 0,3-4 5,1 0 0,-1-1 1,0 0-1,-1-1 0,0 0 0,0 0 0,6-13 0,-4 3-47,-1 1 0,0-1-1,5-26 1,-22 86-91,1 0-1,2 1 1,-2 59 0,8-99 134,0 0 0,0 0 0,0 0 0,0 0 0,0 1 0,0-1 0,0 0 0,1 0 0,-1 0 0,0 0 0,1 0 0,-1 0 0,1 0 0,-1 0 0,1 0 0,-1-1 0,1 1 0,1 1 0,-2-1-3,1-1-1,-1 0 0,1 0 1,0 0-1,-1 1 0,1-1 0,0 0 1,-1 0-1,1 0 0,-1 0 0,1 0 1,0 0-1,-1 0 0,1 0 1,0 0-1,-1-1 0,1 1 0,-1 0 1,1 0-1,0-1 0,-1 1 0,2-1 1,3-2 7,0-1 0,0 0 1,0 0-1,7-8 0,-9 9-15,0 0 5,17-17-116,32-25 0,-47 41 50,1 0 1,1-1-1,-1 2 1,1-1 0,-1 1-1,1 0 1,0 0-1,0 1 1,0 0-1,14-2 1,-19 4 43,0 0-1,0 0 1,-1 1 0,1-1 0,0 0-1,0 1 1,0-1 0,0 1 0,-1 0-1,1 0 1,0 0 0,0 0 0,-1 0 0,1 0-1,-1 0 1,1 0 0,-1 0 0,0 1-1,1-1 1,-1 1 0,0-1 0,0 1-1,0-1 1,0 1 0,0 0 0,0 0-1,0-1 1,0 5 0,3 6-16,0 0 0,-2 1 0,3 17 0,-1-5 187,-4-23-124,1 0 1,-1 0-1,0 0 1,1 0-1,-1 0 1,1 0-1,0 0 0,0-1 1,0 1-1,0 0 1,0 0-1,0-1 1,0 1-1,0 0 1,1-1-1,-1 0 0,1 1 1,-1-1-1,1 0 1,-1 1-1,1-1 1,0 0-1,0 0 1,-1 0-1,1-1 1,0 1-1,0 0 0,0-1 1,0 1-1,0-1 1,0 0-1,0 0 1,0 1-1,0-1 1,0-1-1,0 1 1,0 0-1,0 0 0,2-1 1,3-1 42,0 0 0,-1-1 0,1 0 0,-1 0 0,0 0 0,0-1 0,0 0 0,0 0 0,10-9 0,-10 7 6,-1 1 1,0-1 0,0 0 0,0-1 0,0 1 0,-1-1 0,0 0 0,0 0 0,-1 0 0,0 0 0,0-1 0,-1 1 0,0-1 0,0 0 0,-1 1 0,0-1 0,0 0 0,-1 0 0,0 0 0,-1 0 0,1 0 0,-1 0 0,-1 1 0,0-1 0,0 0 0,0 1 0,-1-1 0,0 1 0,0 0 0,-1 0 0,0 0 0,0 0 0,-1 1 0,0 0 0,-7-8 0,-29-20 212,38 31-298,-1 1 0,1 0-1,-1 0 1,0 0 0,1 0 0,-1 0 0,0 1 0,0 0 0,0 0 0,-7-1 0,34 11-1419,-18-8 1157,1 0 0,-1-1-1,0 0 1,1 0 0,-1-1 0,0 1 0,1-1 0,-1 0 0,0 0-1,0-1 1,0 0 0,0 0 0,0 0 0,0 0 0,7-6 0,15-10-638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2.213"/>
    </inkml:context>
    <inkml:brush xml:id="br0">
      <inkml:brushProperty name="width" value="0.05" units="cm"/>
      <inkml:brushProperty name="height" value="0.05" units="cm"/>
    </inkml:brush>
  </inkml:definitions>
  <inkml:trace contextRef="#ctx0" brushRef="#br0">31 0 18508,'-16'7'1800,"3"3"-1424,12-1-728,8 4 1585,10 0-857,7 1-72,11 0-312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2.694"/>
    </inkml:context>
    <inkml:brush xml:id="br0">
      <inkml:brushProperty name="width" value="0.05" units="cm"/>
      <inkml:brushProperty name="height" value="0.05" units="cm"/>
    </inkml:brush>
  </inkml:definitions>
  <inkml:trace contextRef="#ctx0" brushRef="#br0">144 281 16716,'-1'2'307,"1"1"0,-1-1 0,1 0 0,-1 0 1,0 0-1,1 0 0,-1 0 0,0 0 0,0 0 1,-1 0-1,1 0 0,0-1 0,-1 1 0,-1 2 0,-29 25 2275,11-10-609,11-9-1273,-34 40 1407,42-47-2036,0 0 0,-1 1 0,1-1-1,1 0 1,-1 1 0,0 0-1,1-1 1,0 1 0,0 0 0,0 0-1,0-1 1,0 1 0,1 7 0,0-11-69,0 1 1,0-1 0,0 1-1,0 0 1,0-1 0,0 1-1,0-1 1,0 1 0,1-1 0,-1 1-1,0 0 1,0-1 0,1 1-1,-1-1 1,0 1 0,1-1-1,-1 0 1,0 1 0,1-1-1,-1 1 1,1-1 0,-1 0-1,1 1 1,-1-1 0,1 0 0,-1 1-1,2-1 1,-1 0-5,0 1 1,0-1 0,1 0-1,-1 0 1,0 0-1,0-1 1,1 1-1,-1 0 1,0 0 0,0-1-1,0 1 1,2-1-1,3-2-15,-1 0-1,1 0 1,-1 0-1,7-6 1,0-2 5,-1 0 1,0 0-1,-1-1 0,0-1 0,-1 0 1,10-18-1,-5 5-210,-1-1 1,14-42-1,-32 86 91,1 0 0,1 0 1,1 0-1,0 1 0,2-1 0,-1 1 0,4 22 0,-3-38 145,1 1 0,-1-1 0,1 1-1,-1-1 1,1 0 0,0 1 0,0-1 0,0 0-1,0 1 1,0-1 0,1 0 0,-1 0 0,1 0-1,-1 0 1,1 0 0,0 0 0,0-1 0,0 1-1,0-1 1,0 1 0,3 1 0,-3-2 12,1 0-1,0-1 1,-1 1 0,1-1-1,0 0 1,-1 0 0,1 0-1,0 0 1,-1 0 0,1-1 0,-1 1-1,1-1 1,0 1 0,-1-1-1,1 0 1,-1 0 0,1 0-1,-1 0 1,4-3 0,11-8 90,0 0 0,-1-1 0,-1-1 0,0 0 1,-1-1-1,-1-1 0,0 0 0,-1-1 0,14-25 0,-5 2-24,-1-1-1,-2 0 0,16-54 1,-33 90-100,0 2 1,0 0-1,0 0 1,0 0-1,0 0 0,0 1 1,-1-1-1,0 0 1,0 0-1,1 0 1,-2 0-1,1 0 1,0 0-1,-1-5 0,0 8 5,1 0 0,0-1 0,0 1 0,0 0 0,0 0 0,0-1 0,0 1 0,-1 0-1,1 0 1,0-1 0,0 1 0,0 0 0,-1 0 0,1 0 0,0 0 0,0-1 0,0 1 0,-1 0-1,1 0 1,0 0 0,0 0 0,-1 0 0,1 0 0,0 0 0,-1-1 0,1 1 0,0 0-1,0 0 1,-1 0 0,1 0 0,0 0 0,-1 0 0,1 0 0,0 0 0,0 1 0,-1-1 0,1 0-1,-1 0 1,-11 10-82,-8 19-39,6-2 93,2 0 1,0 2-1,-9 36 0,16-48 51,2 1 0,-1-1 0,2 1-1,0 0 1,2 0 0,2 34 0,-2-48-12,1 0 1,-1-1-1,1 1 0,0 0 1,1 0-1,-1-1 1,1 1-1,-1-1 0,1 1 1,0-1-1,1 0 1,4 6-1,-6-8-5,0 1-1,1-1 1,0 0 0,-1 0-1,1 0 1,0 0-1,-1-1 1,1 1 0,0 0-1,0-1 1,-1 1 0,1-1-1,0 0 1,0 1-1,0-1 1,0 0 0,0 0-1,0 0 1,0 0-1,-1-1 1,1 1 0,0 0-1,0-1 1,0 0 0,0 1-1,-1-1 1,3-1-1,4-2 2,-1-1 0,0 1 0,-1-1 0,1 0 1,-1-1-1,0 0 0,-1 0 0,1 0 0,-1 0 0,8-14 0,4-9-34,17-41 1,-25 49-29,-9 21 56,0 0-1,0-1 0,0 1 0,0 0 0,0 0 0,0 0 1,0 0-1,0 0 0,0 0 0,0 0 0,0-1 0,1 1 1,-1 0-1,0 0 0,0 0 0,0 0 0,0 0 0,0 0 1,0 0-1,0 0 0,0-1 0,0 1 0,0 0 0,0 0 0,1 0 1,-1 0-1,0 0 0,0 0 0,0 0 0,0 0 0,0 0 1,0 0-1,0 0 0,1 0 0,-1 0 0,0 0 0,0 0 1,0 0-1,0 0 0,0 0 0,0 0 0,0 0 0,1 0 1,-1 0-1,0 0 0,0 0 0,0 0 0,0 0 0,0 0 1,0 0-1,4 8-68,-1 15 18,-3-22 40,1 8-11,1 0 0,-1-1 1,1 1-1,1-1 0,0 0 0,6 14 0,-8-20 24,0-1 0,0 1 1,0-1-1,0 1 0,0-1 0,0 0 0,0 1 0,1-1 0,-1 0 0,0 0 0,1 0 0,-1 1 1,1-2-1,-1 1 0,1 0 0,0 0 0,-1 0 0,1-1 0,0 1 0,-1-1 0,1 1 0,0-1 1,0 0-1,0 0 0,-1 0 0,1 0 0,0 0 0,0 0 0,0 0 0,-1-1 0,1 1 1,0-1-1,0 1 0,-1-1 0,1 1 0,0-1 0,-1 0 0,1 0 0,2-2 0,5-3 4,-1 0-1,0-1 0,0 0 1,0 0-1,-1-1 0,12-16 1,-7 6-45,0 0-1,12-27 1,-23 43 24,0-1 0,0 1 0,0 0 0,0 0-1,-1-1 1,1 1 0,-1-1 0,1 1 0,-1-1-1,0 1 1,0-1 0,-1-4 0,1 7 12,0 0 0,0-1 0,0 1 0,0 0 0,0-1 0,0 1 0,-1 0-1,1 0 1,0-1 0,0 1 0,-1 0 0,1-1 0,0 1 0,0 0 0,-1 0 0,1 0 0,0-1 0,0 1 0,-1 0 0,1 0 0,0 0 0,-1 0 0,1 0 0,0-1 0,-1 1-1,1 0 1,0 0 0,-1 0 0,1 0 0,-1 0 0,-1 1 0,1-1-1,-1 0 1,0 1-1,1 0 1,-1-1-1,1 1 1,-1 0 0,1 0-1,-1 0 1,-1 1-1,-6 6 54,0 1 1,1-1-1,0 1 0,1 0 0,0 1 1,0 0-1,1 0 0,0 1 0,1-1 1,1 1-1,-1 0 0,1 1 0,1-1 1,0 1-1,1-1 0,-1 19 0,3-26-47,0 1 0,0-1 0,0 1-1,1-1 1,0 0 0,0 1 0,0-1-1,1 0 1,-1 0 0,1 0 0,0 0-1,3 5 1,-4-8-84,0 1 0,0-1 0,0 0 0,0 1 0,0-1 0,0 0 1,0 0-1,1 0 0,-1 0 0,0 0 0,1 0 0,-1 0 0,1 0 0,-1-1 0,1 1 0,0-1 0,-1 1 0,1-1 0,-1 1 1,1-1-1,0 0 0,-1 0 0,1 0 0,0 0 0,0 0 0,-1 0 0,1 0 0,0-1 0,-1 1 0,1 0 0,-1-1 0,1 0 1,0 1-1,2-3 0,-1 1-37,1-1 0,-1 0 0,0 0 0,0 0 0,0-1 0,0 1 0,0-1 0,-1 1-1,0-1 1,4-8 0,8-19-720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3.795"/>
    </inkml:context>
    <inkml:brush xml:id="br0">
      <inkml:brushProperty name="width" value="0.05" units="cm"/>
      <inkml:brushProperty name="height" value="0.05" units="cm"/>
    </inkml:brush>
  </inkml:definitions>
  <inkml:trace contextRef="#ctx0" brushRef="#br0">1 6 18564,'14'-6'1728,"0"15"-1128,-8 17-239,-2 11 807,2 6-232,1 12-440,0 2-168,3 4-168,-2-5-48,-3-11-72,3-5 0,-1-10-168,-6-7-136,-1-12-480,-3-6-280,-11-8 824,-6-7-200,-5-4-128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4.257"/>
    </inkml:context>
    <inkml:brush xml:id="br0">
      <inkml:brushProperty name="width" value="0.05" units="cm"/>
      <inkml:brushProperty name="height" value="0.05" units="cm"/>
    </inkml:brush>
  </inkml:definitions>
  <inkml:trace contextRef="#ctx0" brushRef="#br0">47 445 15003,'8'15'1849,"3"6"-857,3-6-264,8-2 1504,8-1-623,6-8-281,4-4-104,10-1-279,-1-5-121,0-6-320,-5-1-320,-4-4-904,-7-1-585,-11-4 1049,-2 1-248,-17-1-152</inkml:trace>
  <inkml:trace contextRef="#ctx0" brushRef="#br0" timeOffset="1">0 42 15955,'3'7'2097,"8"-7"-1217,10-1-304,7-8 1457,8-7-961,13 8-160,2 1-336,2-1-224,2 8-912,-5 3 1672,-6 13-1072,-3 3-32,-7 12 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4.679"/>
    </inkml:context>
    <inkml:brush xml:id="br0">
      <inkml:brushProperty name="width" value="0.05" units="cm"/>
      <inkml:brushProperty name="height" value="0.05" units="cm"/>
    </inkml:brush>
  </inkml:definitions>
  <inkml:trace contextRef="#ctx0" brushRef="#br0">2 59 20324,'-1'4'282,"1"1"-1,-1-1 1,1 0 0,0 0-1,0 1 1,1-1-1,-1 0 1,1 0-1,0 1 1,0-1-1,0 0 1,4 7 0,-4-10-229,0 1 0,0-1 1,0 0-1,0 1 1,0-1-1,0 0 0,0 0 1,1 0-1,-1 0 1,0 0-1,1 0 0,-1-1 1,1 1-1,-1 0 1,1-1-1,-1 1 0,1-1 1,-1 1-1,1-1 0,-1 0 1,1 0-1,0 0 1,-1 0-1,1 0 0,0 0 1,-1 0-1,1 0 1,-1-1-1,1 1 0,0 0 1,-1-1-1,1 0 1,-1 1-1,1-1 0,-1 0 1,2-1-1,7-3-31,0-2-1,-1 1 1,0-1 0,0-1-1,-1 0 1,14-15 0,-14 14-26,1-1 0,0 2 0,0-1 0,1 2 0,13-10 0,-21 16 0,-1 0 0,1 0 1,0 1-1,-1-1 0,1 0 0,0 1 0,0-1 0,0 1 0,0-1 0,-1 1 0,1 0 0,0 0 1,0 0-1,0 0 0,0 0 0,0 0 0,0 0 0,0 1 0,-1-1 0,1 1 0,0-1 0,2 2 1,-2 0-3,1 0 0,-1 0 0,1 0 0,-1 0 0,0 0 0,0 1 0,0-1 1,0 1-1,0-1 0,-1 1 0,1 0 0,1 3 0,2 9-5,0 0 0,-1 0 0,0 0 0,1 18 0,-5-33 11,4 30 27,7 35-27,-9-63-533,1-8 202,1-9 137,-3-6 5,0-1-109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717"/>
    </inkml:context>
    <inkml:brush xml:id="br0">
      <inkml:brushProperty name="width" value="0.05" units="cm"/>
      <inkml:brushProperty name="height" value="0.05" units="cm"/>
    </inkml:brush>
  </inkml:definitions>
  <inkml:trace contextRef="#ctx0" brushRef="#br0">168 8 17740,'0'-1'96,"0"1"0,0 0 0,0-1 0,0 1 1,-1 0-1,1-1 0,0 1 0,0 0 0,0 0 0,0-1 1,0 1-1,-1 0 0,1-1 0,0 1 0,0 0 0,-1 0 1,1 0-1,0-1 0,0 1 0,-1 0 0,1 0 0,0 0 0,0-1 1,-1 1-1,1 0 0,0 0 0,-1 0 0,1 0 0,0 0 1,-1 0-1,1 0 0,0 0 0,-1 0 0,1 0 0,0 0 1,-1 0-1,1 0 0,0 0 0,-1 0 0,1 0 0,0 0 1,0 0-1,-1 0 0,1 0 0,-1 1 0,-18 1 1614,11 2-1370,1-1 0,-1 1 0,1 0 0,0 0 1,0 1-1,1 0 0,-1 0 0,1 1 0,0 0 0,-8 10 0,7-6-326,-1 0 1,1 0-1,1 1 0,0-1 0,1 1 1,-7 18-1,12-28-18,-1 0 1,1 0-1,0 1 0,-1-1 0,1 0 1,0 0-1,0 1 0,-1-1 1,1 0-1,0 1 0,1-1 0,-1 0 1,0 1-1,0-1 0,0 0 1,1 0-1,-1 1 0,1 0 1,0-1-3,-1-1 1,1 1 0,-1-1-1,1 1 1,0-1 0,-1 1-1,1-1 1,0 0 0,-1 1-1,1-1 1,0 0 0,-1 0-1,1 1 1,0-1 0,-1 0-1,1 0 1,0 0 0,0 0-1,-1 0 1,1 0 0,0 0-1,1-1 1,3 0-25,0 0 0,-1 0 0,1-1 0,0 0 1,-1 0-1,1 0 0,6-5 0,50-39-261,15-11-22,-75 57 305,0-1 0,0 0 0,0 0 0,0 1 0,0-1 0,1 1 0,-1-1 0,0 1 0,0-1 0,1 1 0,-1 0 0,0-1 0,0 1 0,1 0 0,2 0 1,-4 0 4,0 1 1,1-1 0,-1 0-1,1 0 1,-1 1 0,0-1 0,1 0-1,-1 1 1,0-1 0,0 1 0,1-1-1,-1 0 1,0 1 0,0-1 0,1 1-1,-1-1 1,0 1 0,0-1 0,0 0-1,0 1 1,0-1 0,0 1-1,0-1 1,0 1 0,0-1 0,0 1-1,0-1 1,0 1 0,-1 7-10,0 0 1,-1-1-1,0 1 0,-3 6 1,1-3-14,3-8 46,-1 5-177,0 0 1,0 0-1,0 0 1,1 0 0,0 12-1,1-19 84,0 0-1,0 1 1,0-1-1,0 0 1,0 0-1,1 0 1,-1 0 0,0 0-1,1 0 1,-1 0-1,1 0 1,-1 0-1,1 0 1,0 0-1,-1 0 1,1 0-1,0 0 1,0 0 0,1 1-1,0-2-49,-1 1 0,1-1-1,0 1 1,-1-1 0,1 1 0,0-1-1,0 0 1,-1 0 0,1 0 0,0 0-1,0 0 1,-1 0 0,1-1 0,0 1-1,-1 0 1,1-1 0,2 0 0,6-3-267,0-1 0,0 0 0,18-13 0,-27 18 359,36-26-973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5.320"/>
    </inkml:context>
    <inkml:brush xml:id="br0">
      <inkml:brushProperty name="width" value="0.05" units="cm"/>
      <inkml:brushProperty name="height" value="0.05" units="cm"/>
    </inkml:brush>
  </inkml:definitions>
  <inkml:trace contextRef="#ctx0" brushRef="#br0">1 91 18796,'1'17'897,"2"1"0,0 0-1,1-1 1,0 0 0,2 0 0,11 25-1,-14-36-800,0 0 0,0 0 0,1 0 0,-1 0 0,2 0 0,6 7 0,-10-12-78,0 0 0,0 0 0,0 0-1,0 0 1,1 0 0,-1 0 0,0 0-1,1 0 1,-1-1 0,1 1 0,-1-1-1,1 1 1,-1-1 0,1 1 0,-1-1-1,1 0 1,0 0 0,-1 1 0,1-1 0,-1 0-1,1-1 1,0 1 0,-1 0 0,1 0-1,-1-1 1,1 1 0,-1-1 0,1 1-1,-1-1 1,1 0 0,-1 1 0,0-1-1,1 0 1,0-1 0,4-3 64,0-1-1,-1 0 1,0 0-1,0 0 1,0 0-1,-1-1 1,0 1 0,0-1-1,-1 0 1,0 0-1,0-1 1,2-7-1,-1-1 133,0-1 0,-1 1 0,-1-1 0,0-25 0,-1 50-221,-1 0 1,1 1-1,1-1 0,0 0 1,0 0-1,0 0 1,6 14-1,-6-19 3,-1 0-1,1-1 1,-1 1-1,1 0 1,0 0-1,0-1 1,0 1-1,0-1 1,1 1-1,-1-1 1,1 0-1,-1 0 1,1 0-1,0-1 1,-1 1 0,1 0-1,0-1 1,0 0-1,0 0 1,1 0-1,-1 0 1,0 0-1,0-1 1,0 1-1,1-1 1,4 0-1,-1-1 8,0 0-1,0-1 1,0 1-1,0-2 1,0 1-1,-1-1 0,1 0 1,-1 0-1,1-1 1,-1 0-1,0 0 1,-1 0-1,8-7 1,0-2 28,0-1 0,0 0 0,19-30 0,-29 40-16,0-1 1,0 1-1,-1-1 0,1 1 1,-1-1-1,-1 0 0,1 0 0,0 0 1,-1 0-1,0 0 0,0 0 0,-1-9 1,0 13-15,0 1 0,0-1 1,0 0-1,0 1 0,0-1 1,0 1-1,0-1 0,-1 1 1,1-1-1,0 1 0,-1-1 1,1 1-1,0-1 0,-1 1 0,1-1 1,0 1-1,-1-1 0,1 1 1,-1-1-1,1 1 0,-1 0 1,1-1-1,-1 1 0,1 0 1,-1 0-1,1-1 0,-1 1 0,1 0 1,-1 0-1,0 0 0,1 0 1,-1-1-1,1 1 0,-1 0 1,0 0-1,1 0 0,-1 0 1,1 1-1,-1-1 0,0 0 1,1 0-1,-1 0 0,1 0 0,-1 1 1,1-1-1,-1 0 0,1 0 1,-1 1-1,1-1 0,-1 0 1,1 1-1,-1-1 0,1 1 1,-1-1-1,1 0 0,-1 2 0,-4 5-4,0 0 0,0 0-1,0 1 1,1 0-1,0 0 1,-5 16 0,-11 56 121,18-71-60,0 0-1,1 0 1,0 0-1,0 0 1,1 1-1,0-1 1,3 14-1,-2-21-131,-1 1 0,1 0 0,0-1 0,0 1 0,0-1 0,0 0 0,1 1 0,-1-1-1,1 0 1,-1 1 0,1-1 0,0 0 0,0 0 0,0-1 0,0 1 0,0 0 0,0 0-1,0-1 1,1 0 0,-1 1 0,1-1 0,-1 0 0,1 0 0,-1 0 0,1-1 0,-1 1-1,1 0 1,0-1 0,3 0 0,49 2-943,-19-2 368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5.787"/>
    </inkml:context>
    <inkml:brush xml:id="br0">
      <inkml:brushProperty name="width" value="0.05" units="cm"/>
      <inkml:brushProperty name="height" value="0.05" units="cm"/>
    </inkml:brush>
  </inkml:definitions>
  <inkml:trace contextRef="#ctx0" brushRef="#br0">89 1 15419,'-4'4'387,"1"0"0,0 1-1,-1 0 1,2 0 0,-1 0 0,0 0-1,1 0 1,0 0 0,-2 11-1,-3 2 768,2-6-865,4-10-100,-1 0 0,1 0 0,1 0 0,-1 1 0,0-1 0,0 0 0,1 1 1,-1 4-1,1-6-138,1 0 1,-1 0 0,0 0-1,1 0 1,-1 1 0,1-1 0,0 0-1,-1 0 1,1-1 0,0 1-1,-1 0 1,1 0 0,0 0-1,0 0 1,0 0 0,0-1 0,0 1-1,0 0 1,0-1 0,0 1-1,0-1 1,2 1 0,3 1-27,0 0 1,1 0 0,-1 0-1,12 0 1,28 8-113,-44-10 93,-1 1-1,1 0 1,0 0-1,0 0 1,-1-1 0,1 2-1,0-1 1,-1 0-1,1 0 1,-1 0 0,0 1-1,1-1 1,-1 1-1,0-1 1,0 1 0,0-1-1,0 1 1,0 0-1,1 1 1,-2 0 39,0-1 0,1 0 0,-1 0 1,0 0-1,-1 0 0,1 0 0,0 0 0,-1 0 0,1 0 0,-1 0 0,1 0 1,-1 0-1,0 0 0,0-1 0,0 1 0,0 0 0,0 0 0,0-1 0,0 1 1,-1-1-1,1 1 0,-3 1 0,-2 4 194,-1-1 0,-1 0 0,-10 7 0,10-8-67,0 0 0,-1-1 0,0 0 0,-11 3 0,16-5-207,0-1 0,-1 0 0,1 0 0,-1 0 0,1-1 0,-1 0 0,1 0 0,-1 0 0,1 0 0,-9-2 0,5-3-67,7-3-120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6.577"/>
    </inkml:context>
    <inkml:brush xml:id="br0">
      <inkml:brushProperty name="width" value="0.05" units="cm"/>
      <inkml:brushProperty name="height" value="0.05" units="cm"/>
    </inkml:brush>
  </inkml:definitions>
  <inkml:trace contextRef="#ctx0" brushRef="#br0">1 2 20228,'0'0'62,"0"0"-1,0 0 0,1 0 0,-1-1 0,0 1 1,0 0-1,0 0 0,1 0 0,-1 0 1,0 0-1,0 0 0,0 0 0,1-1 0,-1 1 1,0 0-1,0 0 0,0 0 0,1 0 1,-1 0-1,0 0 0,0 0 0,1 0 1,-1 0-1,0 0 0,0 0 0,1 0 0,-1 1 1,0-1-1,0 0 0,0 0 0,1 0 1,-1 0-1,0 0 0,0 0 0,0 0 0,1 1 1,-1-1-1,0 0 0,0 0 0,0 0 1,0 0-1,0 1 0,1-1 0,-1 0 1,0 0-1,0 0 0,0 1 0,0-1 0,0 0 1,0 1-1,3 14 162,-2-8 160,24 205 3475,2 15-3692,-19-199-49,-8-28-115,0 0 0,0 0 1,0 0-1,1 0 0,-1 0 1,0 0-1,0 1 1,0-1-1,0 0 0,0 0 1,0 0-1,0 0 0,0 0 1,0 0-1,0 0 1,0 0-1,0 0 0,0 1 1,1-1-1,-1 0 0,0 0 1,0 0-1,0 0 1,0 0-1,0 0 0,0 0 1,0 0-1,0 0 1,1 0-1,-1 0 0,0 0 1,0 0-1,0 0 0,0 0 1,0 0-1,0 0 1,1 0-1,-1 0 0,0 0 1,0 0-1,0 0 0,0 0 1,0 0-1,0 0 1,0 0-1,1 0 0,-1 0 1,0 0-1,0 0 0,0-1 1,0 1-1,4-15 114,-1-22 38,-2 0 1,-6-57 0,4 86-128,0-15-131,3 21 9,3 13 17,2 3-13,-1-1-1,1 1 0,1-1 0,18 23 0,-24-33 80,1 1 0,0 0 0,0-1 0,1 1 0,-1-1 0,1 0 0,0 0 0,0-1 0,0 1 0,0-1 0,0 1 0,0-1 0,1-1 0,-1 1 1,1-1-1,-1 1 0,1-1 0,-1-1 0,8 2 0,-7-3 23,-1 0 0,0-1 0,0 1 1,0-1-1,0 1 0,-1-1 0,1 0 0,0 0 1,-1-1-1,1 1 0,-1-1 0,0 0 1,0 0-1,0 0 0,0 0 0,-1-1 0,3-3 1,2-2 63,-1-1 1,-1 1 0,0-1-1,0 0 1,4-15 0,-6-5 132,-1 19-118,-3 25-132,0 14-27,1 1 1,1-1-1,2 0 1,9 45-1,-12-71 73,0 0 0,1 0-1,-1 0 1,1 0 0,0-1 0,0 1 0,0 0-1,0 0 1,0-1 0,0 1 0,0 0 0,0-1-1,1 1 1,-1-1 0,1 0 0,-1 1-1,4 1 1,-4-3-11,0 0-1,1 1 0,-1-1 1,0 0-1,1 0 0,-1 0 1,0 0-1,1 0 0,-1-1 1,0 1-1,1 0 0,-1-1 0,0 1 1,1-1-1,-1 1 0,0-1 1,0 1-1,0-1 0,1 0 1,-1 0-1,0 0 0,0 0 1,0 1-1,0-1 0,0 0 1,-1-1-1,2 0 0,55-74-380,-46 64 267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7.200"/>
    </inkml:context>
    <inkml:brush xml:id="br0">
      <inkml:brushProperty name="width" value="0.05" units="cm"/>
      <inkml:brushProperty name="height" value="0.05" units="cm"/>
    </inkml:brush>
  </inkml:definitions>
  <inkml:trace contextRef="#ctx0" brushRef="#br0">49 1 19436,'0'0'62,"1"0"0,-1 0 0,0 0 0,0 0 1,0-1-1,1 1 0,-1 0 0,0 0 0,0 0 0,0 0 0,1 0 0,-1 0 0,0 0 0,0 0 0,1 1 0,-1-1 0,0 0 0,0 0 1,0 0-1,1 0 0,-1 0 0,0 0 0,0 0 0,0 0 0,1 0 0,-1 1 0,0-1 0,0 0 0,0 0 0,0 0 0,1 0 1,-1 1-1,0-1 0,0 0 0,0 1 0,3 11 914,-4 21-191,1-24-65,-1 15-369,-3 187 1272,6-154-1085,14 96 0,-14-145-480,9 45 339,-9-49-356,-1-1 1,0 1 0,1-1-1,-1 1 1,1-1-1,0 0 1,0 1-1,0-1 1,1 0-1,-1 0 1,5 3-1,-7-5-33,1-1 1,0 1-1,0-1 0,0 1 0,0-1 0,0 1 0,-1-1 0,1 0 1,0 1-1,0-1 0,0 0 0,0 0 0,0 0 0,0 0 0,0 0 1,0 0-1,0 0 0,0 0 0,0 0 0,0 0 0,0 0 0,0 0 0,0-1 1,0 1-1,0-1 0,-1 1 0,1 0 0,0-1 0,0 1 0,0-1 1,0 0-1,-1 1 0,1-1 0,0 0 0,-1 1 0,1-1 0,0 0 1,0-1-1,1-1 3,0 0 0,0-1 0,0 1 0,0 0 0,-1-1 0,1 0-1,-1 1 1,1-6 0,-1-3-7,0 1-1,-1-1 1,-1 1-1,0 0 1,0-1-1,-1 1 1,0 0-1,-1 0 1,-1 0-1,0 0 0,0 1 1,-1-1-1,0 1 1,-1 0-1,0 0 1,0 1-1,-1 0 1,-1 0-1,1 1 1,-1 0-1,-13-11 0,19 18-11,0 0-1,0-1 0,1 1 0,-1 0 1,0 0-1,0 1 0,0-1 0,0 0 1,0 0-1,0 1 0,0 0 0,0-1 0,0 1 1,0 0-1,0 0 0,-1 0 0,1 0 1,0 0-1,0 0 0,-3 2 0,4-2 3,0 1-1,-1 0 1,1 0 0,0 0-1,0 0 1,0 0-1,0 0 1,0 0 0,0 0-1,1 0 1,-1 0-1,0 1 1,0-1 0,1 0-1,-1 0 1,1 1-1,-1-1 1,1 1 0,0-1-1,-1 0 1,1 1-1,0-1 1,0 1 0,0-1-1,0 0 1,0 1-1,0-1 1,1 1 0,-1-1-1,1 3 1,0-1 1,-1 0 0,1 0 0,0 0 0,0 1 1,0-1-1,0 0 0,1 0 0,-1 0 0,1-1 0,0 1 1,0 0-1,0 0 0,0-1 0,0 0 0,1 1 0,-1-1 1,1 0-1,0 0 0,-1 0 0,1 0 0,0-1 0,0 1 0,0-1 1,4 1-1,-2 0 20,0-1 0,1 0 0,-1-1 0,0 1 0,1-1 0,-1 0 0,0 0 0,1-1 1,-1 1-1,0-1 0,1-1 0,-1 1 0,0-1 0,7-3 0,4-3 30,-1-1 1,0 0-1,0-1 0,-1-1 1,0 0-1,-1-1 0,0-1 1,-1 0-1,0-1 0,-1 0 1,-1 0-1,0-1 1,-1-1-1,10-23 0,-16 32-38,3-8 24,-9 24-18,-5 22 4,1 1-1,2 0 1,1 1 0,2-1 0,1 1-1,4 44 1,-3-75-10,0 1 0,0-1-1,0 1 1,1-1 0,0 1-1,-1-1 1,1 1 0,0-1 0,0 1-1,0-1 1,0 0 0,1 1-1,2 2 1,-3-4-10,0 0-1,0 0 1,0-1-1,0 1 0,1 0 1,-1-1-1,0 1 1,0-1-1,1 1 1,-1-1-1,1 0 1,-1 0-1,0 1 1,1-1-1,-1 0 1,0 0-1,1-1 1,-1 1-1,1 0 1,-1 0-1,0-1 1,1 1-1,-1 0 0,0-1 1,1 1-1,1-2 1,3-2-184,0 1 0,0-1-1,0 0 1,-1 0 0,1 0 0,-1-1 0,0 0 0,-1 0-1,1 0 1,-1-1 0,4-6 0,1-3-124,-1 1-1,0-1 1,7-24-1,0-7-384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7.668"/>
    </inkml:context>
    <inkml:brush xml:id="br0">
      <inkml:brushProperty name="width" value="0.05" units="cm"/>
      <inkml:brushProperty name="height" value="0.05" units="cm"/>
    </inkml:brush>
  </inkml:definitions>
  <inkml:trace contextRef="#ctx0" brushRef="#br0">45 1 20924,'-20'7'2145,"7"9"-1409,4 1-296,6 3 1353,5 0-1049,3-4-1272,5 1-553,5-4 865,-2-3-256,4-1-192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124"/>
    </inkml:context>
    <inkml:brush xml:id="br0">
      <inkml:brushProperty name="width" value="0.05" units="cm"/>
      <inkml:brushProperty name="height" value="0.05" units="cm"/>
    </inkml:brush>
  </inkml:definitions>
  <inkml:trace contextRef="#ctx0" brushRef="#br0">117 1 21517,'-3'4'334,"-13"15"718,2 1 0,0 0-1,1 2 1,1-1-1,-15 38 1,23-45-864,0 0 0,-4 21 0,8-32-171,-1 0-1,1 0 1,-1 0 0,1 0-1,0 0 1,0 0-1,1 0 1,-1 0 0,1 0-1,-1 0 1,1 0 0,0-1-1,0 1 1,0 0-1,1 0 1,-1 0 0,1-1-1,1 3 1,-2-4-7,0 0 0,0 0 1,0 0-1,1 0 0,-1 0 0,0 0 0,0-1 1,1 1-1,-1-1 0,0 1 0,1-1 0,-1 1 1,1-1-1,-1 0 0,1 1 0,-1-1 0,0 0 1,1 0-1,-1 0 0,1 0 0,-1-1 1,1 1-1,-1 0 0,1-1 0,-1 1 0,0 0 1,1-1-1,1-1 0,4-1 19,0-1 0,0-1 0,-1 1 0,7-7 0,-4 3 1,24-20 69,-17 13-70,0 2 0,21-14 0,-33 25-48,0-1 0,0 1 0,1 0 1,-1 0-1,1 0 0,0 0 1,-1 1-1,1 0 0,0 0 1,0 0-1,0 1 0,0-1 0,0 1 1,6 1-1,-9-1 8,0 1-1,0 0 1,0 0-1,0-1 1,0 1 0,0 1-1,-1-1 1,1 0 0,0 0-1,-1 1 1,1-1 0,-1 1-1,1-1 1,-1 1-1,0 0 1,1-1 0,-1 1-1,0 0 1,0 0 0,-1 0-1,1 0 1,0 0-1,0 2 1,2 7-51,0 1 0,3 21 1,-4-18 36,-1-5 22,5 12 145,-6-21-137,0-1 0,1 0 0,-1 1 1,0-1-1,1 0 0,-1 0 0,0 1 0,1-1 0,-1 0 0,0 0 0,1 1 0,-1-1 0,1 0 0,-1 0 0,1 0 0,-1 0 0,0 0 0,1 0 0,-1 0 0,1 0 0,-1 1 0,1-2 1,-1 1-1,1 0 0,-1 0 0,0 0 0,1 0 0,-1 0 0,1 0 0,-1 0 0,1-1 0,-1 1 0,0 0 0,1 0 0,-1 0 0,1-1 0,-1 1 0,0 0 0,1-1 0,-1 1 0,0 0 1,0-1-1,1 0 0,10-8 79,-1-1 1,0 0 0,0-1 0,8-13 0,-9 12-41,0 1 1,1 0-1,14-13 0,-23 23-46,1 0 0,-1 0 1,0 0-1,0 0 0,1 0 0,-1 0 0,0 0 1,1 0-1,-1 1 0,1-1 0,-1 1 0,1-1 0,-1 1 1,1-1-1,-1 1 0,1 0 0,0 0 0,-1 0 1,1 0-1,-1 0 0,1 0 0,0 0 0,-1 0 0,1 1 1,-1-1-1,1 1 0,-1-1 0,1 1 0,-1 0 1,1-1-1,-1 1 0,0 0 0,1 0 0,-1 0 0,0 0 1,0 0-1,0 0 0,2 2 0,1 2-10,-1 0-1,1 1 0,-1-1 1,0 1-1,0 0 0,-1 0 1,4 12-1,13 77-1502,-9-120-787,-3 1 1647</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529"/>
    </inkml:context>
    <inkml:brush xml:id="br0">
      <inkml:brushProperty name="width" value="0.05" units="cm"/>
      <inkml:brushProperty name="height" value="0.05" units="cm"/>
    </inkml:brush>
  </inkml:definitions>
  <inkml:trace contextRef="#ctx0" brushRef="#br0">36 148 20468,'0'5'907,"5"18"1154,-5-23-1988,1 1 0,-1-1 0,1 1 0,-1-1 1,1 1-1,-1-1 0,1 0 0,-1 1 0,1-1 0,0 0 0,-1 1 0,1-1 0,-1 0 0,1 0 0,0 1 0,-1-1 0,1 0 0,0 0 0,-1 0 0,1 0 0,0 0 0,-1 0 0,1 0 0,0 0 0,-1 0 1,1 0-1,0 0 0,-1-1 0,1 1 0,0 0 0,-1 0 0,2-1 0,5-2 50,0-1 0,0 0 0,-1 0 0,1-1 1,-1 0-1,0 0 0,0 0 0,0-1 0,-1 1 0,0-2 1,0 1-1,-1 0 0,1-1 0,-1 0 0,-1 0 0,0 0 1,0 0-1,0-1 0,2-8 0,-5 14-118,1 0 1,-1 0-1,0 0 0,1 0 1,-1 0-1,0 0 0,-1 0 1,1 0-1,0 0 1,0 0-1,-1 0 0,1 0 1,-1 0-1,0 0 0,0 0 1,1 1-1,-1-1 0,0 0 1,0 0-1,-1 1 0,1-1 1,0 1-1,-1-1 0,1 1 1,-3-2-1,3 2-5,-1 0 1,0 0-1,-1 0 0,1 1 0,0-1 1,0 1-1,0-1 0,0 1 1,0 0-1,-1 0 0,1 0 0,0 0 1,0 0-1,0 0 0,0 1 0,-1-1 1,1 1-1,0-1 0,0 1 1,0 0-1,0 0 0,-2 1 0,-4 3-13,0 0 0,0 1-1,1-1 1,0 1 0,0 1-1,1-1 1,0 1 0,-9 12-1,12-15 4,0 0 0,0 1 0,1 0 0,-1 0 0,1 0 0,0 0 0,0 0 0,1 0 0,-1 0 0,1 0-1,0 1 1,1-1 0,-1 0 0,1 1 0,1 9 0,-1-13 11,1 0 0,-1 0 1,1 0-1,-1-1 0,1 1 0,-1 0 1,1-1-1,0 1 0,0-1 0,0 1 1,0-1-1,0 1 0,0-1 0,0 1 0,0-1 1,1 0-1,-1 0 0,0 0 0,1 0 1,-1 0-1,1 0 0,-1 0 0,1 0 0,0 0 1,-1-1-1,1 1 0,0-1 0,-1 1 1,1-1-1,0 1 0,0-1 0,0 0 1,-1 0-1,1 0 0,0 0 0,0-1 0,-1 1 1,1 0-1,0-1 0,0 1 0,2-2 1,9-2 21,-1-1 0,0 0 1,0-1-1,16-10 0,-19 11-10,34-24 19,-33 21-55,0 1 1,1 0-1,-1 1 0,1 0 1,0 1-1,13-5 1,-22 10 13,0-1 0,0 1 1,0 0-1,0 0 0,0 0 1,0 0-1,0 0 0,0 0 1,0 0-1,0 1 0,0-1 1,0 1-1,0 0 0,0-1 1,0 1-1,0 0 0,-1 0 1,1 0-1,0 0 0,0 1 1,-1-1-1,1 0 0,-1 1 1,1-1-1,-1 1 0,0-1 1,0 1-1,1 0 0,-1-1 1,0 1-1,-1 0 0,1 0 1,1 3-1,2 7-17,0 0 0,0 0-1,-1 1 1,1 14 0,-3-19 32,1-1-15,-2-1 38,1-1 1,0 1-1,0-1 1,1 0-1,3 10 1,-4-15-23,-1 1 1,0-1-1,1 1 1,-1-1-1,0 1 1,1-1-1,-1 1 1,1-1-1,-1 1 1,1-1-1,-1 0 1,1 1-1,-1-1 1,1 0-1,-1 1 1,1-1-1,-1 0 1,1 0-1,-1 0 1,1 1-1,0-1 1,0 0-1,1 0 5,-1-1-1,0 1 1,1 0-1,-1-1 1,0 1-1,0-1 0,1 0 1,-1 1-1,0-1 1,0 0-1,0 0 1,0 1-1,0-1 1,0 0-1,1-1 1,33-41 244,-26 32-271,-1 0 0,21-19 1,-28 29 1,0 0 1,0 0-1,-1 1 1,1-1-1,0 0 1,0 1-1,0-1 1,0 1-1,0-1 0,0 1 1,1 0-1,-1-1 1,0 1-1,0 0 1,0 0-1,0-1 1,0 1-1,0 0 1,1 0-1,-1 0 1,0 1-1,0-1 1,0 0-1,0 0 1,2 1-1,-1 0-4,0 1-1,0-1 1,0 0-1,0 1 1,-1 0-1,1-1 1,0 1 0,-1 0-1,1 0 1,-1 0-1,2 4 1,1 1-383,0 1 0,-1 1 0,0-1 0,0 0 1,2 17-1,-11-33-439,-2-5 376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960"/>
    </inkml:context>
    <inkml:brush xml:id="br0">
      <inkml:brushProperty name="width" value="0.05" units="cm"/>
      <inkml:brushProperty name="height" value="0.05" units="cm"/>
    </inkml:brush>
  </inkml:definitions>
  <inkml:trace contextRef="#ctx0" brushRef="#br0">0 18 21957,'3'-12'2152,"2"7"-1568,0 5-640,4 3 1737,-3-3-1529,-1 1-96,1-1-224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9.758"/>
    </inkml:context>
    <inkml:brush xml:id="br0">
      <inkml:brushProperty name="width" value="0.05" units="cm"/>
      <inkml:brushProperty name="height" value="0.05" units="cm"/>
    </inkml:brush>
  </inkml:definitions>
  <inkml:trace contextRef="#ctx0" brushRef="#br0">56 43 16868,'-14'-31'3392,"13"30"-3281,1 0 0,-1 0 1,1 0-1,-1 0 0,0 0 0,0 1 0,1-1 0,-1 0 0,0 1 0,0-1 0,0 1 0,0-1 0,-1 0 0,1 1-20,1 0-1,-1 0 1,1 0-1,-1 0 1,1 0-1,-1 0 1,1 0-1,0 0 1,-1 1 0,1-1-1,-1 0 1,1 0-1,-1 0 1,1 1-1,0-1 1,-1 0-1,1 1 1,-1-1-1,1 0 1,0 1-1,-1-1 1,1 0-1,0 1 1,0-1-1,-1 1 1,1-1-1,0 1 1,0-1-1,0 0 1,-1 1-1,1 0 1,-4 14 251,0-1-1,1 1 1,1 0-1,0 0 1,1 0-1,0 19 1,1-17-261,0 11-29,3 38 0,-1-54-49,0-1 0,0 1-1,1-1 1,0 1 0,10 19 0,-12-28 0,0 0 0,1-1 1,-1 1-1,1-1 1,0 1-1,-1-1 1,1 0-1,0 1 0,1-1 1,-1 0-1,0 0 1,0-1-1,1 1 1,-1 0-1,1-1 1,0 1-1,-1-1 0,1 0 1,0 0-1,0 0 1,0 0-1,-1-1 1,1 1-1,0-1 0,0 0 1,0 0-1,0 0 1,0 0-1,0 0 1,0-1-1,0 1 1,0-1-1,5-1 0,1-2 21,0 0 1,-1 0-1,0 0 0,0-1 0,0 0 0,-1-1 0,1 0 0,-1 0 0,9-11 0,-4 3 70,0-2 0,-2 1 1,1-1-1,-2-1 0,0 0 0,-1 0 1,-1-1-1,-1 0 0,0 0 0,-2-1 1,4-24-1,-9 57-88,-1 1 1,2-1 0,0 1-1,3 23 1,-3-33-20,1-1 0,0 1 0,0 0 0,0 0 0,1-1 0,-1 1 0,1-1 0,0 1 0,0-1 0,1 0 0,-1 0 0,1 0 0,0 0 0,0 0 0,0-1 0,1 1 0,-1-1 0,1 0 0,0 0 0,5 3 0,-7-5 8,0 0 1,0 0-1,1 0 1,-1-1-1,0 1 1,1-1-1,-1 0 1,0 1 0,1-1-1,-1 0 1,0 0-1,1-1 1,-1 1-1,0 0 1,0-1-1,1 1 1,3-3-1,-2 1 1,1 0 0,-1 0-1,0-1 1,0 0 0,0 0-1,0 0 1,-1 0-1,5-5 1,0-2 9,0-1 0,-1 0 0,0 0 0,0 0 0,7-20 0,-9 19 19,-1-1 0,5-19 0,-8 27-14,-1 1-1,1-1 1,-1 1-1,0-1 1,0 0-1,0 1 1,-1-1-1,1 1 1,-1-1-1,-3-7 0,4 12-9,0-1 0,0 0-1,0 1 1,0-1 0,0 0-1,-1 1 1,1-1-1,0 1 1,-1-1 0,1 0-1,0 1 1,-1-1 0,1 1-1,-1-1 1,1 1-1,-1-1 1,1 1 0,-1 0-1,1-1 1,-1 1 0,1 0-1,-1-1 1,0 1-1,1 0 1,-1 0 0,1-1-1,-1 1 1,0 0 0,1 0-1,-1 0 1,0 0-1,0 0 1,-1 0-4,1 1 0,0 0 0,-1 0 0,1-1 0,0 1 0,0 0-1,-1 0 1,1 0 0,0 1 0,0-1 0,0 0 0,1 0 0,-2 2 0,-4 6-31,1 0 0,1 1 0,-4 10 0,4-10 10,1 0 0,1 0 0,0 0 0,0 1 0,1-1 0,0 1 0,1 12 0,0-20 25,1 0-1,-1 0 1,0 0 0,1-1 0,-1 1 0,1 0 0,0-1 0,0 1 0,0 0 0,1-1-1,-1 1 1,0-1 0,1 1 0,0-1 0,-1 0 0,1 0 0,0 0 0,0 0-1,0 0 1,0 0 0,1 0 0,-1-1 0,0 1 0,1-1 0,-1 0 0,1 0 0,0 1-1,-1-2 1,1 1 0,0 0 0,3 0 0,68 8-98,-49-6-20,1 0 0,-1 1 0,0 1-1,0 2 1,35 13 0,-47-14 66,-6-3 59,0 0-1,0 1 1,0 0 0,9 7 0,-23-23 629,-1 0-1,-8-19 1,-2-5-46,3 11-305,7 13-364,0-2 0,1 1 0,1-1 0,-10-27 0,16 40 49,0 0 1,0 0-1,0 1 1,1-1 0,-1 0-1,0 0 1,0 1-1,1-1 1,-1 0-1,0 0 1,1 1 0,-1-1-1,0 0 1,1 1-1,-1-1 1,1 1-1,-1-1 1,1 1-1,0-1 1,-1 1 0,1-1-1,-1 1 1,1-1-1,0 1 1,0 0-1,-1-1 1,1 1 0,0 0-1,-1 0 1,1-1-1,0 1 1,1 0-1,35-7-128,-22 4-67,29-9-250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0.629"/>
    </inkml:context>
    <inkml:brush xml:id="br0">
      <inkml:brushProperty name="width" value="0.05" units="cm"/>
      <inkml:brushProperty name="height" value="0.05" units="cm"/>
    </inkml:brush>
  </inkml:definitions>
  <inkml:trace contextRef="#ctx0" brushRef="#br0">66 265 16508,'0'-4'1255,"2"-18"939,-2 22-2039,0-1 0,0 0 0,0 1 0,0-1 0,0 0 0,0 1 0,0-1 0,0 1 0,0-1 0,-1 0 1,1 1-1,0-1 0,0 0 0,-1 1 0,1-1 0,0 1 0,-1-1 0,1 1 0,0-1 0,-1 1 0,1-1 0,-1 1 0,1-1 0,-2 0 0,2 1-62,-1 0-1,1 0 1,-1 0-1,0 0 1,1 1-1,-1-1 1,1 0-1,-1 0 1,0 0-1,1 0 1,-1 1-1,1-1 1,-1 0-1,1 1 1,-1-1-1,1 0 1,-1 1-1,1-1 1,0 0-1,-1 1 1,1-1-1,-1 1 1,1-1-1,0 1 1,-1-1-1,1 1 1,0-1-1,0 1 1,-1 0-1,-8 21 407,8-19-311,-10 27 61,-8 41 0,17-62-262,0 0 1,1-1-1,0 1 0,1 0 0,0 0 0,0 0 0,1 0 0,0 0 0,3 13 1,-3-20 7,-1 0 0,1-1 1,-1 1-1,1-1 1,0 1-1,0-1 1,0 1-1,0-1 1,0 1-1,0-1 0,0 0 1,0 0-1,0 0 1,1 1-1,-1-1 1,0 0-1,1 0 0,-1-1 1,1 1-1,-1 0 1,3 1-1,-1-2-1,0 0 0,-1 1 0,1-1 0,0 0 0,0 0-1,-1-1 1,1 1 0,0 0 0,-1-1 0,1 0 0,-1 1 0,4-3-1,5-2-8,-2 0-1,1-1 0,0 0 0,-1 0 1,12-11-1,-5 1 12,0-1 0,-1 0 1,-1-2-1,0 1 0,-2-1 1,16-31-1,-11 13 42,-1-1 1,20-71-1,-35 104-33,9-45 32,-9 48-38,-1 0 0,0 0 0,0 0 0,1-1 0,-1 1 0,-1 0 0,1 0 0,0 0 0,0 0 0,-1-1 0,1 1 0,-1 0 0,0 0 1,0 0-1,0 0 0,0 0 0,0 1 0,0-1 0,-2-3 0,2 5 0,1 0 0,-1-1 0,1 1 0,-1 0-1,1 0 1,-1 0 0,0 0 0,1 0 0,-1 0 0,1 0 0,-1 0 0,0 0 0,1 0 0,-1 0-1,1 0 1,-1 0 0,1 0 0,-1 0 0,1 1 0,-1-1 0,0 0 0,1 0 0,-1 1 0,1-1 0,0 0-1,-1 1 1,1-1 0,-1 1 0,-14 15-24,6-2 7,0 1 1,1 0-1,1 0 1,0 1 0,2 0-1,-6 20 1,3-2 34,1 1 0,-1 35 0,7-61-7,-1 11 25,1 0 0,2 25 0,-1-41-26,1 0 1,-1-1 0,1 1-1,-1 0 1,1 0-1,0-1 1,0 1-1,1-1 1,-1 1 0,1-1-1,0 0 1,0 0-1,0 1 1,0-1 0,0 0-1,1-1 1,-1 1-1,1 0 1,3 2 0,-4-4-4,1 0 1,-1-1 0,1 1 0,-1 0 0,1-1 0,-1 1 0,1-1-1,-1 0 1,1 0 0,-1 0 0,1 0 0,0 0 0,-1-1 0,1 1-1,-1-1 1,1 0 0,-1 1 0,1-1 0,-1 0 0,0 0-1,0-1 1,1 1 0,2-3 0,5-3-6,-1 0 1,1-1-1,13-14 0,57-62-293,-79 83 278,0 0 1,0 0-1,1-1 1,-1 1-1,0 0 1,1 0-1,-1 0 1,1 1-1,-1-1 1,1 0-1,0 1 1,-1-1-1,1 1 1,0-1-1,-1 1 1,1 0-1,0-1 1,0 1-1,3 0 1,-4 1-1,1 0 0,-1 0 0,1-1 0,-1 1 0,0 0 0,1 0 0,-1 0 1,0 0-1,0 1 0,0-1 0,0 0 0,0 0 0,0 1 0,0-1 0,0 1 0,0-1 0,-1 1 0,1-1 1,-1 1-1,1-1 0,0 3 0,6 23-94,5 48 0,-8-48 214,13 51 1,-17-77-84,0 0-1,0 0 1,1 0 0,-1 0-1,0 0 1,1 0-1,-1 0 1,1 0 0,-1 0-1,1 0 1,0 0 0,-1-1-1,1 1 1,0 0-1,0 0 1,0 0 0,0 0-1,0-1-4,-1 0-1,1 0 0,-1 0 0,1 0 1,-1 0-1,1 0 0,-1 0 0,0-1 1,1 1-1,-1 0 0,1 0 0,-1 0 1,0 0-1,1-1 0,-1 1 0,1 0 1,-1 0-1,0-1 0,1 1 1,-1 0-1,0-1 0,0 1 0,1 0 1,-1-1-1,0 1 0,0-1 0,1 0 1,15-37 751,-15 35-726,4-16 118,0 0 0,-2 0 0,0-1 1,-1 1-1,-1-1 0,0 1 0,-2-1 0,0 1 0,-9-38 0,4 40-150,6 16-17,0 1 1,0 0 0,0-1 0,0 1 0,0-1 0,0 1 0,0 0 0,0-1-1,-1 1 1,1-1 0,0 1 0,0 0 0,0-1 0,-1 1 0,1 0 0,0 0-1,0-1 1,-1 1 0,1 0 0,0-1 0,-1 1 0,1 0 0,0 0 0,-1 0-1,1-1 1,0 1 0,-1 0 0,1 0 0,-1 0 0,1 0 0,0 0 0,-2 0-1,2 0-25,0 1-1,0 0 0,0 0 1,0-1-1,-1 1 0,1 0 0,0 0 1,0 0-1,1 0 0,-1-1 1,0 1-1,0 0 0,0 0 0,0-1 1,1 1-1,-1 0 0,0 0 1,1-1-1,-1 1 0,1 0 0,-1-1 1,0 1-1,1 0 0,0-1 1,-1 1-1,1-1 0,-1 1 1,2 0-1,18 18-1558,-16-17 1387,1 1 0,-1-1 0,1 0 0,-1-1 1,1 1-1,0-1 0,-1 0 0,1 0 0,0 0 1,0 0-1,0-1 0,0 0 0,7-1 0,25-3-641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099"/>
    </inkml:context>
    <inkml:brush xml:id="br0">
      <inkml:brushProperty name="width" value="0.05" units="cm"/>
      <inkml:brushProperty name="height" value="0.05" units="cm"/>
    </inkml:brush>
  </inkml:definitions>
  <inkml:trace contextRef="#ctx0" brushRef="#br0">92 1 16115,'3'0'2685,"-13"8"-751,5-4-1740,0 0 0,1 0 0,-1 0 0,1 0 1,0 1-1,0-1 0,0 1 0,0 0 0,-3 8 1,7-13-238,0 1 1,0 0 0,0 0 0,0 0 0,1-1 0,-1 1 0,0 0 0,0 0 0,1-1 0,-1 1 0,1 0 0,-1-1 0,0 1 0,1 0 0,-1-1 0,1 1 0,-1 0 0,1-1 0,0 1-1,-1-1 1,1 1 0,0-1 0,-1 0 0,1 1 0,0-1 0,0 1 0,25 9-949,-18-7 628,7 3-168,-2-2 240,0 1 0,0 1 0,17 10 0,-28-15 336,0 0 1,-1 1-1,1-1 0,0 0 0,0 1 0,-1-1 0,1 1 1,-1-1-1,1 1 0,-1 0 0,0-1 0,1 1 1,-1 0-1,0 0 0,0 0 0,0 0 0,-1 0 1,1 0-1,0 0 0,-1 0 0,1 1 0,-1-1 0,0 0 1,0 0-1,0 0 0,0 0 0,0 1 0,-1 3 1,-1-2 120,1-1 1,-1 1 0,-1-1-1,1 1 1,0-1 0,-1 0 0,1 0-1,-1 0 1,0 0 0,0 0-1,0 0 1,-1-1 0,1 0 0,-5 3-1,-1 0 260,0 0-1,0-1 0,-1 0 1,-15 4-1,19-6-354,-1-1-1,1 0 0,0 0 1,-1 0-1,-11-1 0,16 0-64,1 0 0,-1-1 0,0 1 0,1 0-1,-1-1 1,0 1 0,1-1 0,-1 1 0,1-1-1,-1 0 1,1 0 0,-1 1 0,1-1 0,0 0-1,-1-1 1,1 1 0,0 0 0,0 0 0,0 0-1,0-1 1,0 1 0,0 0 0,0-1 0,0 1-1,0-1 1,0-2 0,-2-18-97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1.814"/>
    </inkml:context>
    <inkml:brush xml:id="br0">
      <inkml:brushProperty name="width" value="0.05" units="cm"/>
      <inkml:brushProperty name="height" value="0.05" units="cm"/>
    </inkml:brush>
  </inkml:definitions>
  <inkml:trace contextRef="#ctx0" brushRef="#br0">168 293 21221,'-10'4'655,"-9"4"879,-31 17 1,43-21-1346,1 1 1,-1 1 0,1-1 0,0 1 0,0 0-1,0 0 1,-5 9 0,5-7-104,1 0-1,0 1 1,-6 15 0,10-22-76,0 0 0,0 1-1,0-1 1,0 0 0,1 1 0,-1-1 0,1 1 0,0-1 0,0 0 0,0 1 0,0-1 0,0 1 0,0-1-1,1 1 1,-1-1 0,1 0 0,0 1 0,-1-1 0,1 0 0,2 3 0,-2-4-4,0 1 0,0-1 0,0 0 0,1 0 0,-1-1 0,0 1 0,0 0 0,1 0 0,-1-1 0,1 1 0,-1 0 0,1-1 0,-1 0 0,1 1 0,-1-1 0,1 0 0,-1 0 0,1 0 1,-1 0-1,1 0 0,0 0 0,-1 0 0,1 0 0,-1-1 0,1 1 0,-1 0 0,1-1 0,-1 0 0,1 1 0,-1-1 0,0 0 0,1 0 0,0-1 0,8-3 14,-1-1-1,0-1 1,11-10 0,2-5 3,-2-1 1,0 0-1,-1-2 0,25-45 1,-20 33 8,-16 26-41,-4 11-17,-4 21-19,0-15 44,-2 20-25,-1 66-46,4-83 75,-1-1 1,1 0 0,1 1-1,-1-1 1,2 0 0,-1 0-1,1 0 1,5 11 0,-7-18 1,0 1 1,-1 0-1,2-1 1,-1 1 0,0-1-1,0 1 1,0-1 0,1 1-1,-1-1 1,1 0 0,-1 0-1,1 0 1,0 0 0,-1 0-1,1 0 1,0 0 0,-1 0-1,1 0 1,0-1-1,0 1 1,0-1 0,0 0-1,0 1 1,0-1 0,0 0-1,0 0 1,-1 0 0,1-1-1,0 1 1,0 0 0,0-1-1,0 1 1,0-1 0,0 1-1,-1-1 1,1 0-1,3-2 1,6-3 17,-1-1-1,0 0 0,0-1 1,15-15-1,-15 14-19,22-24 11,16-15-96,-43 44 53,-1 1 1,1-1-1,-1 1 1,1 0 0,0 1-1,0-1 1,0 1-1,11-4 1,-15 6 20,0 0 1,0 0 0,1 0-1,-1 0 1,0 0-1,0 0 1,0 1 0,1-1-1,-1 0 1,0 1-1,0-1 1,0 1 0,0-1-1,0 1 1,0-1-1,0 1 1,0 0 0,0-1-1,0 1 1,0 0 0,0 0-1,0 0 1,0 0-1,-1 0 1,1 0 0,0 0-1,-1 0 1,1 0-1,0 2 1,3 4-19,-1 1 0,0 0 0,2 10-1,0-2 8,-4-13 22,0 1 0,0-1 0,1 0 0,0 0-1,-1 0 1,1-1 0,0 1 0,1 0 0,-1-1-1,5 5 1,-6-6 0,0-1 1,0 1-1,1-1 0,-1 1 0,0-1 1,1 1-1,-1-1 0,0 0 0,1 1 1,-1-1-1,0 0 0,1 0 0,-1 0 1,1 0-1,-1-1 0,0 1 0,1 0 1,-1 0-1,0-1 0,1 1 0,-1-1 1,0 1-1,0-1 0,1 0 0,-1 1 0,0-1 1,0 0-1,0 0 0,1-1 0,30-25-110,-26 20-22,2 0-1,-1 1 1,0 0-1,1 0 1,0 1-1,13-7 1,-20 12 97,1-1 0,-1 1-1,0-1 1,1 1 0,-1 0 0,0 0 0,1-1 0,-1 1 0,0 0 0,1 0-1,-1 0 1,1 1 0,-1-1 0,0 0 0,1 0 0,-1 1 0,0-1-1,0 1 1,1-1 0,-1 1 0,0 0 0,2 1 0,0 0-17,-1 0 1,0 0-1,0 0 1,-1 1-1,1-1 1,0 1-1,-1-1 1,1 1-1,-1-1 1,1 4-1,2 6-24,-1 1 0,0-1-1,2 23 1,7 64 619,9 128 354,-20-217-918,0 3-17,-1-1 0,-2 22 0,2-32 55,0-1-1,0 1 1,0 0-1,0-1 1,0 1-1,-1-1 1,1 1 0,-1-1-1,1 1 1,-1-1-1,1 0 1,-1 1-1,0-1 1,0 0-1,0 1 1,0-1-1,0 0 1,0 0-1,0 0 1,0 0-1,0 0 1,0 0-1,-1 0 1,1 0-1,0 0 1,-1-1 0,1 1-1,-1-1 1,1 1-1,-3 0 1,1-1 19,1-1 1,-1 1-1,1-1 1,-1 1-1,1-1 1,0 0-1,-1 0 1,1 0-1,0 0 1,0-1-1,0 1 1,-1-1-1,1 1 1,1-1-1,-1 0 1,-2-2-1,-26-32 231,24 27-291,0 0-1,1 0 1,0-1 0,1 0-1,0 0 1,0 0-1,1 0 1,0 0 0,1-1-1,-1-13 1,2 7-43,1 0 1,0 1 0,2-1-1,0 0 1,8-30-1,6-3 4,2 1 0,3 2 0,31-54 0,-51 98 68,15-28 24,134-242 405,-136 250-433,-14 23-4,0 0-1,1 1 0,-1-1 0,0 0 0,0 0 0,0 0 0,0 1 0,0-1 0,0 0 0,0 0 1,0 0-1,0 1 0,1-1 0,-1 0 0,0 0 0,0 0 0,0 0 0,0 0 0,0 0 1,1 1-1,-1-1 0,0 0 0,0 0 0,0 0 0,1 0 0,-1 0 0,0 0 0,0 0 0,0 0 1,1 0-1,-1 0 0,0 0 0,0 0 0,0 0 0,1 0 0,-1 0 0,0 0 0,0 0 0,0 0 1,1 0-1,-1 0 0,0 0 0,0 0 0,0 0 0,1 0 0,-1 0 0,0-1 0,0 1 1,0 0-1,0 0 0,0 0 0,1 0 0,-1 0 0,0-1 0,-2 23-44,2-21 42,-2 9-10,-17 193 103,18-181-73,2 0 1,0 0-1,2 0 0,0 0 1,2 0-1,0-1 1,10 24-1,-12-38-49,0 0-1,1 0 0,0-1 1,0 0-1,0 0 1,1 0-1,0 0 1,10 8-1,-14-13 18,0 0 0,0 0 1,0 0-1,1 0 0,-1 0 0,0 0 0,1 0 0,-1-1 0,1 1 1,-1 0-1,1-1 0,-1 0 0,1 1 0,-1-1 0,1 0 1,0 0-1,-1 1 0,1-1 0,-1 0 0,1-1 0,0 1 0,-1 0 1,1 0-1,-1-1 0,1 1 0,-1-1 0,1 1 0,-1-1 1,1 0-1,-1 1 0,0-1 0,1 0 0,-1 0 0,0 0 0,0 0 1,1 0-1,-1-1 0,0 1 0,0 0 0,0 0 0,0-1 0,-1 1 1,1 0-1,0-1 0,-1 1 0,2-3 0,-1 0-2,1 0-1,-1-1 1,0 1-1,0 0 1,-1 0 0,1 0-1,-1-1 1,0 1-1,0 0 1,0-1-1,-1 1 1,1 0-1,-1 0 1,0 0-1,-1 0 1,1-1-1,-1 1 1,-1-4 0,-4-5-1,0 0 0,0 1 1,-1-1-1,-10-10 0,2 3 3,0 2-1,-1 0 1,-1 1-1,-1 0 1,0 2-1,-1 0 1,-41-22-1,45 30 246,22 8 207,24 5-1,7-4-105,51-2-1,-71-1-901,0-1 1,-1-1-1,0 0 0,0-1 1,23-9-1,-28 7-55,-11 6 607,0 0 0,0-1-1,0 1 1,1 0 0,-1 0-1,0 0 1,0 0 0,0-1-1,0 1 1,0 0 0,1 0-1,-1 0 1,0-1 0,0 1-1,0 0 1,0 0 0,0-1-1,0 1 1,0 0 0,0 0 0,0-1-1,0 1 1,0 0 0,0 0-1,0 0 1,0-1 0,0 1-1,0 0 1,0 0 0,0-1-1,-1 1 1,1 0 0,0 0-1,0 0 1,0-1 0,0 1-1,0 0 1,0 0 0,-1 0 0,1-1-1,-12-6-909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2.235"/>
    </inkml:context>
    <inkml:brush xml:id="br0">
      <inkml:brushProperty name="width" value="0.05" units="cm"/>
      <inkml:brushProperty name="height" value="0.05" units="cm"/>
    </inkml:brush>
  </inkml:definitions>
  <inkml:trace contextRef="#ctx0" brushRef="#br0">6 41 20652,'-6'-4'3049,"9"4"-2569,1-6 1185,5 4-1089,1-2-3057,0-4 2553,3 2-672,1-4-336</inkml:trace>
  <inkml:trace contextRef="#ctx0" brushRef="#br0" timeOffset="1">224 38 17196,'13'9'2360,"-3"1"-1408,0-3-464,-6-6 1897,2-1-1617,-11-7 56,-2-6-528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2.783"/>
    </inkml:context>
    <inkml:brush xml:id="br0">
      <inkml:brushProperty name="width" value="0.05" units="cm"/>
      <inkml:brushProperty name="height" value="0.05" units="cm"/>
    </inkml:brush>
  </inkml:definitions>
  <inkml:trace contextRef="#ctx0" brushRef="#br0">8 1 18532,'-3'13'2064,"-1"-2"-1399,8-7-225,5 1 1008,6-5-576,6-2-96,4 8-256,3-4-144,2-1-175,1 3-129,1 6-353,-2-3-271,-6 1-552,-2 3-112,-9-5 840,-6 1-256,-7-1-225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3.204"/>
    </inkml:context>
    <inkml:brush xml:id="br0">
      <inkml:brushProperty name="width" value="0.05" units="cm"/>
      <inkml:brushProperty name="height" value="0.05" units="cm"/>
    </inkml:brush>
  </inkml:definitions>
  <inkml:trace contextRef="#ctx0" brushRef="#br0">0 0 19420,'0'10'2001,"9"-3"-1257,4 2-312,8-9 960,5 3-400,7-3-800,4-2-480,8-1 312,-2-1-160,7 1-168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3.623"/>
    </inkml:context>
    <inkml:brush xml:id="br0">
      <inkml:brushProperty name="width" value="0.05" units="cm"/>
      <inkml:brushProperty name="height" value="0.05" units="cm"/>
    </inkml:brush>
  </inkml:definitions>
  <inkml:trace contextRef="#ctx0" brushRef="#br0">1 28 16388,'0'-1'131,"0"0"0,0 0 1,0 0-1,0-1 1,0 1-1,1 0 1,-1 0-1,1 0 1,-1 0-1,1 0 1,-1 0-1,1-1 1,-1 1-1,1 0 1,0 1-1,0-1 0,-1 0 1,1 0-1,0 0 1,0 0-1,0 1 1,0-1-1,0 0 1,0 1-1,0-1 1,0 1-1,0-1 1,1 1-1,-1-1 1,1 1-1,0 0-93,-1 0 0,0 0 0,1 1 0,-1-1 0,0 0 0,1 1 0,-1-1-1,0 1 1,0 0 0,1-1 0,-1 1 0,0 0 0,0 0 0,0 0 0,0 0 0,0 0 0,0 0 0,0 0 0,0 0 0,0 0 0,-1 0 0,1 1 0,0-1-1,-1 0 1,1 0 0,0 3 0,3 8 87,-1 0-1,0-1 1,-1 1-1,0 0 1,-1 1-1,-1-1 1,1 0-1,-4 22 0,0-15 4,0 0 0,-1-1 0,-1 1 0,-15 34-1,-2-23-992,22-28 529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4.216"/>
    </inkml:context>
    <inkml:brush xml:id="br0">
      <inkml:brushProperty name="width" value="0.05" units="cm"/>
      <inkml:brushProperty name="height" value="0.05" units="cm"/>
    </inkml:brush>
  </inkml:definitions>
  <inkml:trace contextRef="#ctx0" brushRef="#br0">384 70 19036,'0'-2'236,"0"-1"1,0 0-1,0 0 0,0 1 0,0-1 1,-1 0-1,1 1 0,-1-1 1,0 0-1,1 1 0,-1-1 0,0 1 1,-1-1-1,1 1 0,0-1 1,-1 1-1,1 0 0,-1 0 0,-4-4 1,4 4-70,-1 0 0,0 0 0,0 1 1,0-1-1,0 1 0,0 0 1,0 0-1,0 0 0,0 0 0,0 1 1,-1-1-1,1 1 0,0 0 0,0 0 1,-1 0-1,1 0 0,-4 1 0,-2 1-85,-1 0-1,1 1 1,0 0-1,0 1 0,1-1 1,-1 2-1,1-1 1,0 1-1,0 1 0,0-1 1,1 1-1,0 1 1,0-1-1,1 1 0,-7 9 1,-6 8-46,2 1 1,0 1-1,-18 38 1,19-31-2,2 1-1,1 1 1,-10 41 0,18-54-16,1-1 0,1 1 1,1 1-1,0-1 0,2 0 0,4 34 0,-3-48-13,0 0 0,1 0 0,0-1 1,1 1-1,-1 0 0,1-1 0,1 0 0,0 0 0,0 0 0,0 0 0,9 10 0,-9-13-4,0 0-1,0 0 1,0-1 0,1 0-1,0 1 1,0-1-1,0-1 1,0 1-1,0-1 1,0 0 0,1 0-1,-1 0 1,1-1-1,-1 0 1,1 0-1,0 0 1,6-1-1,-3 0 10,1-1 0,-1 0 0,0-1 0,0 0 0,0 0 0,0-1 0,0 0 0,-1-1 0,1 0-1,11-8 1,-16 10-14,0-1-1,0 0 0,0-1 0,0 1 0,-1 0 0,1-1 1,-1 0-1,0 0 0,4-7 0,-6 9-27,0-1 0,0 0 0,0 1 0,0-1 0,0 0 0,-1 0 0,1 0 0,-1 0 0,0 0 0,0 0 0,0 0 0,0 0 0,0 1 0,0-1 0,-1 0 0,0 0 0,0-3 0,-1 3-166,1 0-1,-1 0 1,0 1 0,1-1-1,-1 0 1,0 1-1,-1-1 1,1 1-1,0 0 1,-1 0 0,1 0-1,-4-2 1,-12-12-668,11 6 54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4.697"/>
    </inkml:context>
    <inkml:brush xml:id="br0">
      <inkml:brushProperty name="width" value="0.05" units="cm"/>
      <inkml:brushProperty name="height" value="0.05" units="cm"/>
    </inkml:brush>
  </inkml:definitions>
  <inkml:trace contextRef="#ctx0" brushRef="#br0">12 11 25237,'4'-10'2551,"-6"28"-1620,-1 339 262,3-346-1179,1 0 0,0-1 0,1 1 0,0 0 1,1-1-1,0 0 0,6 16 0,-8-25-6,-1 0 0,0 0 0,1-1 0,-1 1 0,1 0 0,-1-1-1,1 1 1,-1 0 0,1-1 0,-1 1 0,1 0 0,-1-1 0,1 1 0,0-1 0,0 1 0,-1-1 0,1 0-1,1 1 1,-1-1 2,-1 0-1,1 0 1,-1 0 0,1 0-1,-1 0 1,1 0-1,-1 0 1,1 0-1,-1 0 1,1-1 0,-1 1-1,1 0 1,-1 0-1,1-1 1,-1 1-1,1 0 1,-1-1-1,0 1 1,1 0 0,-1-1-1,0 1 1,1-1-1,1-2 25,-1 1 0,1-1 0,-1 0 0,1 0 0,-1 0 0,0 0 0,0 0 0,-1 0 0,2-4 0,-1-11 7,0-1 1,-2 1 0,0-1 0,-1 1 0,0-1 0,-2 1 0,0 0-1,-1 0 1,-1 0 0,0 1 0,-2 0 0,-15-28 0,16 39-283,7 12-3,8 14-149,-5-18 300,0 0 0,0 0-1,1 0 1,-1 0 0,0-1-1,1 1 1,-1-1 0,1 1-1,-1-1 1,1-1 0,0 1 0,-1 0-1,1-1 1,0 0 0,0 0-1,-1 0 1,1 0 0,5-1-1,9-2-707,0-1-1,25-8 1,-30 8 205,109-35-2729,-86 27 2267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5.461"/>
    </inkml:context>
    <inkml:brush xml:id="br0">
      <inkml:brushProperty name="width" value="0.05" units="cm"/>
      <inkml:brushProperty name="height" value="0.05" units="cm"/>
    </inkml:brush>
  </inkml:definitions>
  <inkml:trace contextRef="#ctx0" brushRef="#br0">104 13 18084,'-1'-1'107,"0"0"1,1 0-1,-1 0 1,0 0 0,0 0-1,1 1 1,-1-1-1,0 0 1,0 1-1,0-1 1,0 0-1,0 1 1,0-1-1,0 1 1,0 0-1,0-1 1,0 1 0,0 0-1,-1 0 1,1-1-1,0 1 1,0 0-1,0 0 1,0 0-1,0 0 1,0 1-1,-2-1 1,1 1 43,0 0-1,0 0 1,0 1 0,1-1-1,-1 0 1,0 1 0,1-1-1,-1 1 1,1 0 0,-1-1-1,1 1 1,-2 4 0,-4 5 356,2 0 1,0 1-1,-6 19 1,4-8-110,2 0 0,1 0 0,-3 40 0,6-51-313,1 1-1,1-1 1,-1 0-1,2 1 1,0-1-1,0 0 1,1 0-1,8 19 1,-10-29-64,0 0 1,0 0-1,0 0 1,0 0-1,0 0 1,0-1-1,0 1 1,1 0-1,-1-1 1,1 1-1,-1-1 0,1 0 1,0 1-1,-1-1 1,1 0-1,0 0 1,0 0-1,2 0 1,-2 0 8,0-1 1,-1 0-1,1 0 0,0 0 0,0 0 1,0 0-1,0 0 0,-1 0 1,1-1-1,0 1 0,0-1 0,-1 1 1,1-1-1,0 0 0,-1 0 0,4-1 1,0-2 51,0 0 1,0 0 0,0-1-1,-1 1 1,0-1 0,1 0-1,-2-1 1,1 1 0,0 0-1,2-8 1,-1 0-14,0 0 1,-1-1-1,0 1 0,-1-1 1,-1 0-1,-1 1 0,1-1 1,-2 0-1,0 0 0,-1 0 1,0 0-1,-1 0 0,-1 0 1,-4-13-1,7 25-72,-1 1 1,0-1-1,1 1 0,-1-1 0,0 1 1,0 0-1,0-1 0,0 1 0,0 0 1,-1 0-1,-1-2 0,2 2 2,1 1-1,0 0 1,-1 0 0,1 0-1,0 0 1,-1 0 0,1 0-1,0 0 1,-1-1 0,1 1 0,0 0-1,-1 0 1,1 0 0,-1 1-1,1-1 1,0 0 0,-1 0-1,1 0 1,0 0 0,-1 0-1,1 0 1,0 0 0,-1 1-1,1-1 1,0 0 0,0 0 0,-1 0-1,1 1 1,0-1 0,-1 0-1,1 0 1,0 1 0,0-1-1,0 0 1,-1 1 0,1-1-1,0 0 1,0 1 0,0-1-1,0 0 1,0 1 0,-1-1 0,1 0-1,0 1 1,0-1 0,0 0-1,0 1 1,0-1 0,0 0-1,0 1 1,0-1 0,0 0-1,1 1 1,-1 0 0,0 0-5,0 0 1,0 0-1,0 1 0,0-1 1,0 0-1,0 0 1,0 1-1,0-1 1,1 0-1,-1 0 0,1 0 1,-1 0-1,1 0 1,-1 1-1,1-1 1,-1 0-1,1 0 0,0 0 1,0-1-1,0 1 1,-1 0-1,1 0 1,0 0-1,0 0 0,0-1 1,0 1-1,0-1 1,0 1-1,1 0 1,-1-1-1,0 0 0,0 1 1,0-1-1,0 0 1,1 1-1,-1-1 1,0 0-1,2 0 0,5 0-22,-1 1-1,0-2 1,0 1 0,1-1-1,9-2 1,73-22-309,-62 16 61,-1 1 0,2 1-1,31-3 1,-56 10 228,-1-1 1,1 1-1,0 0 0,0 0 1,0 1-1,0-1 0,0 1 1,0-1-1,0 1 0,0 1 1,-1-1-1,1 0 1,0 1-1,-1 0 0,1 0 1,-1 0-1,0 0 0,0 0 1,1 1-1,-2-1 0,1 1 1,0 0-1,0 0 0,-1 0 1,0 0-1,1 1 0,-1-1 1,-1 1-1,1-1 0,0 1 1,-1-1-1,0 1 0,2 6 1,-1 5 14,-1 1 1,-1 0 0,0-1-1,-1 1 1,0-1 0,-8 30-1,-2 31 552,11-76-502,0 1-1,0 0 1,0 0 0,-1 0 0,1 0 0,0 0 0,0-1 0,1 1-1,-1 0 1,0 0 0,0 0 0,0 0 0,1-1 0,-1 1 0,0 0-1,1 0 1,-1-1 0,0 1 0,1 0 0,-1 0 0,1-1 0,-1 1-1,1-1 1,0 1 0,-1 0 0,2 0 0,-1-1-2,0 0 0,0 0 0,0 0 0,0 0 0,0 0 0,0 0-1,0 0 1,0-1 0,0 1 0,0 0 0,0-1 0,0 1 0,0 0 0,0-1 0,0 1 0,0-1 0,-1 1 0,1-1 0,0 0 0,0 1 0,0-1 0,0-1 0,14-14 40,-1-1 0,-1 0 1,0 0-1,-1-2 1,15-31-1,-4 7-13,-23 42-41,1 0-1,-1 0 1,1 0-1,0 0 1,-1 0-1,1 0 1,0 0-1,-1 1 1,1-1-1,0 0 1,0 0-1,0 1 0,0-1 1,0 0-1,1 0 1,-1 1-1,-1 0 0,0 0 0,1 0 0,-1 0-1,0 0 1,1 1 0,-1-1 0,0 0 0,1 0 0,-1 0 0,0 1 0,1-1 0,-1 0 0,0 0 0,1 1 0,-1-1-1,0 0 1,0 0 0,0 1 0,1-1 0,-1 0 0,0 1 0,0-1 0,0 0 0,0 1 0,1-1 0,-1 0-1,0 1 1,0 0 0,5 39-12,-4-31 13,0 6-14,0 0-1,2 0 1,0 0 0,1 0 0,0 0 0,9 19 0,-11-31 16,0 1 1,0 0-1,0-1 1,0 0-1,1 1 1,-1-1-1,1 0 1,0 0-1,0 0 1,0-1-1,0 1 1,1-1-1,-1 0 1,1 0-1,0 0 1,-1 0-1,1 0 1,0-1-1,0 0 1,0 0-1,0 0 1,0 0-1,0 0 1,0-1-1,0 0 1,0 0-1,1 0 1,3-1-1,1 0 58,-1-1 1,1 0-1,-1 0 0,0-1 1,0 0-1,0 0 1,0-1-1,-1 0 0,1 0 1,-1-1-1,0 0 0,-1 0 1,1-1-1,10-11 0,-13 12-3,0 0 0,0 0 0,-1 0 0,1 0 0,-1-1 0,-1 1 0,1-1 0,-1 0 0,0 0-1,0 0 1,-1 0 0,1 0 0,-1 0 0,-1 0 0,1 0 0,-1-1 0,0 1 0,-1 0 0,1 0 0,-4-12-1,2 9-1,-1 1-1,-1 0 0,0 0 1,0 0-1,0 0 0,-1 0 1,-10-11-1,13 15-66,-1 1 1,0 0-1,0 0 0,-1 0 1,1 0-1,-1 0 0,1 1 1,-1 0-1,0-1 0,0 1 1,0 1-1,0-1 0,0 1 1,0-1-1,-1 1 1,1 0-1,-8 0 0,12 1-36,-1 0 0,0 0 0,0 0 0,1 0 0,-1 0 0,0 0 0,1 0 0,-1 0 0,0 0 0,0 0 0,1 1 0,-1-1 0,0 0 0,1 1 0,-1-1 0,1 0 0,-1 1 0,0-1 0,1 1 0,-1-1 0,1 0 0,-1 1 0,1 0 0,-1-1 0,1 1 0,-1-1 1,1 1-1,0 0 0,-1-1 0,1 1 0,0-1 0,0 1 0,-1 0 0,1 0 0,0-1 0,0 1 0,0 0 0,0-1 0,0 1 0,0 0 0,0 0 0,0-1 0,0 1 0,0 0 0,0-1 0,1 2 0,0-2 7,-1 0 0,1 0 0,0 0 0,0 0 0,-1 0 0,1 0 0,0-1 0,0 1 0,-1 0 1,1 0-1,0-1 0,-1 1 0,1 0 0,0-1 0,-1 1 0,1-1 0,0 1 0,-1-1 0,2 0 0,-1 0-61,23-14-530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6.476"/>
    </inkml:context>
    <inkml:brush xml:id="br0">
      <inkml:brushProperty name="width" value="0.05" units="cm"/>
      <inkml:brushProperty name="height" value="0.05" units="cm"/>
    </inkml:brush>
  </inkml:definitions>
  <inkml:trace contextRef="#ctx0" brushRef="#br0">169 214 15763,'3'-5'598,"-1"0"0,0 0 0,0-1-1,0 1 1,0-1 0,-1 1 0,0-1-1,0 0 1,0-6 0,-1 11-464,0 0 1,-1 0-1,1 0 1,0 0-1,0 0 1,0 0-1,0 0 1,-1 0-1,1 0 1,0 0-1,-1 0 1,1 0-1,-1 1 1,1-1-1,-1 0 1,0 0-1,1 0 1,-1 1-1,0-1 1,1 0-1,-1 1 1,-1-2-1,0 2-22,0-1 1,1 1-1,-1 0 1,0 0-1,0-1 1,0 1-1,1 0 0,-1 1 1,0-1-1,0 0 1,0 0-1,1 1 1,-1-1-1,0 1 0,1 0 1,-1-1-1,-2 2 1,-3 2-50,0 0-1,0 1 1,0 0 0,0 0 0,1 0 0,0 1 0,0 0 0,0 0 0,1 1 0,0-1-1,0 1 1,-6 11 0,2-1-56,1 1-1,1-1 0,0 1 1,-6 26-1,10-28 3,0 0 0,-2 29 0,5-42-8,-1 0 0,1 1 0,0-1 0,0 0 0,1 0 0,-1 0 0,1 1 0,-1-1 0,1 0 0,0 0 0,0 0 0,1 0 0,-1 0 0,1 0 0,-1 0 0,1 0 0,0-1 0,0 1 0,0-1 0,4 4 0,-4-5 6,0 0-1,0 0 1,0-1-1,0 1 1,0-1-1,0 1 1,0-1-1,0 0 1,0 0 0,0 0-1,0 0 1,0 0-1,0 0 1,0 0-1,0-1 1,0 1-1,0-1 1,-1 1-1,1-1 1,0 0-1,0 0 1,0 0-1,0 0 1,1-1-1,5-4 26,0 1-1,-1-1 0,0-1 0,7-6 0,7-12 104,-1 0 0,-2-2-1,0 0 1,-2-1 0,0 0 0,-3-1 0,0-1 0,-2 0-1,-1-1 1,9-43 0,-18 67-104,0 0 1,0 0-1,0 0 1,-1 0-1,0 0 0,0 0 1,0 0-1,-3-8 1,3 15-32,0-1 0,0 1 0,0-1 0,0 1 0,0-1 0,0 1 0,0-1 0,-1 1 0,1 0 0,0-1 0,0 1 0,-1-1 0,1 1 0,0-1 0,-1 1 1,1 0-1,0-1 0,-1 1 0,1 0 0,0-1 0,-1 1 0,1 0 0,-1 0 0,1-1 0,-1 1 0,1 0 0,0 0 0,-1 0 0,1 0 0,-1-1 0,1 1 0,-1 0 0,1 0 0,-1 0 0,1 0 1,-1 0-1,1 0 0,-1 0 0,1 0 0,-1 1 0,1-1 0,-1 0 0,1 0 0,-1 0 0,1 0 0,-1 1 0,1-1 0,0 0 0,-1 1 0,1-1 0,-1 0 0,1 0 0,0 1 0,-1-1 1,1 1-1,0-1 0,0 0 0,-1 1 0,-17 24-38,8-1 19,2 0 0,0 0 1,2 1-1,0-1 0,2 1 0,1 1 0,1-1 1,1 0-1,3 33 0,-2-45 19,2-1 0,0 1 0,1 0 0,0-1 0,0 0 0,7 14 0,-8-21 2,1 0-1,0 0 0,0 0 0,0 0 0,0-1 1,1 1-1,0-1 0,0 0 0,0 0 1,0 0-1,0 0 0,1-1 0,0 0 1,0 0-1,10 5 0,-7-5 1,1-1 1,0 0-1,0-1 0,0 1 1,0-2-1,0 1 1,0-1-1,0-1 0,-1 1 1,1-2-1,0 1 0,0-1 1,0 0-1,-1-1 1,1 0-1,-1-1 0,12-5 1,-4-1-4,0 0 0,0 0 0,0-1 0,-2-1 1,1-1-1,-2 0 0,14-16 0,-20 24-43,-4 10 19,-5 17-4,1-16 12,0 4 1,0 1 17,0 0 0,0-1 0,1 1 1,0 0-1,1-1 0,0 1 0,4 12 1,-5-22 3,0 0 1,1 0-1,-1 0 1,1 0-1,-1 0 1,1 0 0,-1-1-1,1 1 1,-1 0-1,1 0 1,0-1-1,0 1 1,-1 0-1,1-1 1,0 1-1,0-1 1,0 1 0,-1-1-1,1 1 1,0-1-1,0 1 1,0-1-1,0 0 1,0 0-1,0 1 1,0-1 0,0 0-1,0 0 1,0 0-1,0 0 1,0 0-1,0 0 1,0-1-1,0 1 1,0 0-1,0 0 1,2-2 0,1 1 24,1-2 0,-1 1 1,0 0-1,0-1 1,0 0-1,6-5 1,40-41 218,-33 31-197,2 0 1,0 1-1,22-15 1,-38 30-59,0 0 0,0 1 0,-1-1 0,1 1 1,0 0-1,0-1 0,0 1 0,1 1 1,-1-1-1,0 0 0,0 1 0,0 0 1,1-1-1,-1 1 0,0 1 0,0-1 1,0 0-1,1 1 0,-1 0 0,0-1 0,0 1 1,5 3-1,1 1-19,-1 0 0,0 1 0,0 0 0,-1 0 0,1 1 0,7 8-1,-12-11 29,0-1 0,0 0-1,1 0 1,0 0 0,0 0-1,-1-1 1,2 1 0,-1-1-1,0 0 1,0 0 0,1-1 0,-1 1-1,1-1 1,-1 0 0,9 1-1,-9-2-18,0-1-1,0 1 1,1-1-1,-1 0 1,0 0-1,0 0 1,0 0 0,0-1-1,0 0 1,-1 1-1,1-1 1,0-1-1,-1 1 1,0-1-1,1 1 1,-1-1 0,5-6-1,1 0-262,-2 1 0,1-2 0,-2 1 0,1-1 0,-1 0-1,-1-1 1,1 1 0,-2-1 0,0 0 0,0 0 0,-1-1 0,0 1 0,2-22 0,-4-4-578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6.958"/>
    </inkml:context>
    <inkml:brush xml:id="br0">
      <inkml:brushProperty name="width" value="0.05" units="cm"/>
      <inkml:brushProperty name="height" value="0.05" units="cm"/>
    </inkml:brush>
  </inkml:definitions>
  <inkml:trace contextRef="#ctx0" brushRef="#br0">12 0 17356,'-6'20'1432,"2"3"-1344,3-1-288,8-4 112,8-1 392,6-6-344,1-7-160</inkml:trace>
  <inkml:trace contextRef="#ctx0" brushRef="#br0" timeOffset="1">253 158 18964,'-8'63'1989,"2"-20"0,0 65-1,6-94-1780,1 0 0,1-1-1,0 1 1,0-1-1,2 1 1,0-1 0,0 0-1,13 24 1,-11-24-194,0 0-1,0 0 0,-1 0 1,-1 1-1,0 0 1,-1-1-1,1 19 1,-3-26 19,0 1 1,-1-1-1,0 0 1,-1 0-1,1 0 0,-1 0 1,0 0-1,-1 0 1,0 0-1,1 0 0,-2-1 1,1 1-1,-1 0 1,0-1-1,0 0 1,0 0-1,-1 0 0,0 0 1,-5 5-1,8-8-1,0-1 0,-1 0 0,1 0 0,0 0 0,-1 0 0,1 0 0,-1-1 0,1 1-1,0 0 1,-1-1 0,0 1 0,1-1 0,-1 1 0,1-1 0,-1 0 0,0 1 0,1-1 0,-1 0 0,0 0 0,1 0-1,-1 0 1,1-1 0,-3 0 0,1 0 21,0 0 0,0-1 0,1 1-1,-1-1 1,1 0 0,-1 1 0,1-1 0,0-1-1,-1 1 1,1 0 0,-3-4 0,-1-4 92,-1 0 1,2 0-1,-1-1 1,2 0-1,-7-16 1,8 14-43,0 1 0,0-1 0,1 1 0,1-1 0,0 0 0,0 0 0,3-19 0,-1 22-125,1 1 0,0 0 0,1 0 0,0 0 0,0 0 0,1 1 0,0-1 0,0 1 0,1 0 0,0 0 0,7-7 0,18-19-527,-19 24 447,-2 0 0,0-1 0,12-19 1,0-13-217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638"/>
    </inkml:context>
    <inkml:brush xml:id="br0">
      <inkml:brushProperty name="width" value="0.05" units="cm"/>
      <inkml:brushProperty name="height" value="0.05" units="cm"/>
    </inkml:brush>
  </inkml:definitions>
  <inkml:trace contextRef="#ctx0" brushRef="#br0">475 34 16980,'9'-7'483,"-3"2"-214,0 1 0,0 0 0,0 0 0,7-3 0,-13 7-256,1-1-1,-1 1 1,0 0-1,0 0 1,0 0-1,1 0 1,-1-1-1,0 1 1,0 0 0,1 0-1,-1 0 1,0 0-1,0 0 1,1 0-1,-1 0 1,0 0-1,1 0 1,-1 0-1,0 0 1,0 0 0,1 0-1,-1 0 1,0 0-1,0 0 1,1 0-1,-1 0 1,0 0-1,1 0 1,-1 1-1,0-1 1,0 0 0,0 0-1,1 0 1,-1 0-1,0 1 1,0-1-1,0 0 1,1 1-1,-4 11 510,-15 19 129,-187 231 157,89-119-709,85-105-59,-54 73 90,70-89-75,1 1-1,-22 47 1,34-68-49,1 1 1,0-1-1,0 0 0,1 1 0,-1-1 0,0 1 0,1 0 0,-1-1 0,1 1 0,0-1 0,0 1 1,0 0-1,0-1 0,1 4 0,0-5-2,-1 0 0,1 0 1,-1 0-1,1 0 0,0-1 1,-1 1-1,1 0 0,0 0 1,-1-1-1,1 1 0,0 0 0,0-1 1,0 1-1,-1-1 0,1 1 1,0-1-1,0 0 0,0 1 0,0-1 1,0 0-1,0 0 0,0 1 1,0-1-1,0 0 0,1 0 1,8-1 7,0 0 0,1 0 0,-1-1 0,0-1 0,17-6 0,346-142-1035,-273 104 831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760"/>
    </inkml:context>
    <inkml:brush xml:id="br0">
      <inkml:brushProperty name="width" value="0.05" units="cm"/>
      <inkml:brushProperty name="height" value="0.05" units="cm"/>
    </inkml:brush>
  </inkml:definitions>
  <inkml:trace contextRef="#ctx0" brushRef="#br0">1 15 17108,'0'0'166,"1"-1"0,-1 1 1,1 0-1,-1-1 0,1 1 1,-1 0-1,1-1 0,-1 1 1,1 0-1,0 0 0,-1-1 1,1 1-1,0 0 0,-1 0 1,1 0-1,-1 0 0,1 0 1,0 0-1,-1 0 0,1 0 1,0 0-1,-1 0 0,1 0 1,0 0-1,-1 0 0,1 1 0,0-1 1,-1 0-1,1 1 0,-1-1 1,1 0-1,-1 1 0,2 0 1,-1 1 114,-1 0 0,1 1-1,-1-1 1,1 0 0,-1 1 0,0-1 0,0 1 0,0 3 0,-1 8 140,0-1-1,-5 19 1,4-21-371,0 1 0,0 0 1,1 14-1,1-25-52,0 0 1,0 0 0,0 0-1,0 0 1,0 0-1,0 0 1,0 0 0,1 0-1,-1 0 1,0 0 0,1 0-1,-1 0 1,1 0-1,-1 0 1,1 0 0,-1 0-1,1 0 1,-1 0 0,1-1-1,0 1 1,0 0 0,-1-1-1,1 1 1,0 0-1,0-1 1,0 1 0,0-1-1,0 1 1,0-1 0,0 1-1,0-1 1,0 0-1,0 0 1,0 1 0,0-1-1,0 0 1,0 0 0,0 0-1,0 0 1,0 0-1,0 0 1,0 0 0,0-1-1,0 1 1,0 0 0,0-1-1,1 1 1,6-3-75,-1 0 1,0 0 0,0 0-1,12-8 1,61-45-667,9-5-346,-89 61 1081,0 0-1,0-1 0,0 1 1,1 0-1,-1 0 1,0 0-1,0 0 0,1-1 1,-1 1-1,0 0 1,0 0-1,1 0 0,-1 0 1,0 0-1,0 0 1,1 0-1,-1 0 0,0 0 1,0 0-1,1 0 0,-1 0 1,0 0-1,1 0 1,-1 0-1,0 0 0,0 0 1,1 0-1,-1 0 1,0 0-1,0 0 0,1 0 1,-1 0-1,0 0 1,0 1-1,1-1 0,-1 0 1,0 0-1,1 1 1,-2 12-91,-11 20 93,11-30-16,1-2 19,-4 7 17,1 1-1,1-1 1,-1 1 0,-1 10 0,4-18-5,0 0 1,0 0 0,0 0 0,-1 0 0,1 0-1,0 0 1,0 0 0,0 0 0,1 0 0,-1 0-1,0-1 1,0 1 0,0 0 0,1 0 0,-1 0-1,0 0 1,1 0 0,-1-1 0,1 1 0,-1 0-1,1 0 1,-1-1 0,1 1 0,0 0 0,-1-1-1,1 1 1,0 0 0,-1-1 0,1 1 0,0-1-1,0 1 1,0-1 0,0 0 0,-1 1 0,1-1-1,0 0 1,0 0 0,0 1 0,0-1 0,0 0-1,0 0 1,0 0 0,0 0 0,0 0 0,-1 0 0,1 0-1,0-1 1,0 1 0,0 0 0,0 0 0,0-1-1,0 1 1,0-1 0,17-6 114,0 0 0,-1-1-1,0-1 1,-1-1 0,0 0 0,17-15 0,-14 11-32,14-12 19,-23 18-75,0 0-1,0 0 1,0 1-1,1 0 1,0 1-1,14-6 1,-24 12-36,-1 0 0,0 0 0,0 0 0,0 0-1,0 0 1,0 0 0,0 0 0,0 0 0,0 0 0,1 0 0,-1 0 0,0 0 0,0 0 0,0 0-1,0 0 1,0 0 0,0 0 0,0 0 0,1 0 0,-1 0 0,0 0 0,0 0 0,0 0 0,0 0-1,0 0 1,0 0 0,0 0 0,0 0 0,1 0 0,-1 0 0,0 0 0,0 0 0,0 1 0,0-1-1,0 0 1,0 0 0,0 0 0,0 0 0,0 0 0,0 0 0,0 0 0,0 0 0,0 0 0,0 1 0,0-1-1,0 0 1,0 0 0,0 0 0,-1 9 19,-8 9 0,8-17-15,-2 4 8,-20 39 208,-22 57 0,39-68-196,9-20-468,-3-13 401,0 1 1,1-1-1,-1 0 0,0 0 0,1 0 1,-1 0-1,1 0 0,-1 1 0,0-1 1,1 0-1,-1 0 0,0 0 1,1 0-1,-1 0 0,1 0 0,-1 0 1,0 0-1,1 0 0,-1-1 0,1 1 1,-1 0-1,0 0 0,1 0 1,-1 0-1,0 0 0,1-1 0,-1 1 1,0 0-1,1 0 0,-1-1 0,0 1 1,1-1-1,5-3-122,-1-2 1,0 1-1,0 0 1,5-8-1,6-10-373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8.201"/>
    </inkml:context>
    <inkml:brush xml:id="br0">
      <inkml:brushProperty name="width" value="0.05" units="cm"/>
      <inkml:brushProperty name="height" value="0.05" units="cm"/>
    </inkml:brush>
  </inkml:definitions>
  <inkml:trace contextRef="#ctx0" brushRef="#br0">199 347 22565,'1'0'120,"0"-1"0,0 1 0,-1-1 0,1 0 0,0 1 0,0-1 0,-1 0 0,1 1 0,-1-1 0,1 0 0,-1 0 0,1 0 0,-1 1 1,1-1-1,-1 0 0,1 0 0,-1 0 0,0 0 0,0 0 0,0 0 0,1 0 0,-1 0 0,0 0 0,0 0 0,0 0 0,0 0 0,-1 0 0,1 1 0,0-1 0,0 0 0,-1-1 0,0 1-1,0 0-1,0 0 0,0 0 0,0 1 0,0-1 1,0 0-1,0 1 0,-1-1 0,1 1 1,0-1-1,-1 1 0,1 0 0,0-1 0,0 1 1,-1 0-1,1 0 0,0 0 0,-1 0 0,1 0 1,0 0-1,-1 0 0,1 1 0,-2 0 1,-5 1-17,0 0 0,0 1 1,1 0-1,0 0 1,-1 1-1,1 0 1,0 1-1,1-1 0,-1 1 1,1 0-1,0 1 1,0 0-1,-7 9 0,3-3-99,1 1-1,0 0 0,1 0 0,1 0 1,0 1-1,-7 19 0,12-26-4,0 0 0,0 0 1,1 0-1,0 0 0,0 0 0,1 1 0,0-1 0,0 0 0,0 0 0,1 0 0,0 1 0,1-1 1,0 0-1,3 9 0,-4-13 0,1 0 1,-1 0 0,1 0-1,0-1 1,0 1-1,0 0 1,0-1-1,0 0 1,1 0-1,-1 1 1,1-1 0,-1-1-1,1 1 1,4 2-1,-4-3 1,1 1 0,0-1 0,0 0 1,0 0-1,0-1 0,0 1 0,0-1 0,0 0 0,0 0 0,0-1 0,0 1 0,-1-1 0,1 1 0,5-3 0,0 0 10,0-1-1,0 0 1,0 0-1,0-1 1,-1 0 0,0-1-1,0 0 1,0 0-1,-1-1 1,0 1-1,0-2 1,0 1-1,-1-1 1,0 0 0,5-11-1,-4 8 26,-1 0 0,-1 0 0,0 0 0,-1-1 0,0 0 0,0 0 0,-1 0 0,-1 0 0,0-1-1,-1 1 1,0-22 0,-2 28-12,0-1 0,0 1 0,-1 0 0,0 0 0,0 0 0,-5-11 0,7 16-20,-1 0 0,1 1 1,-1-1-1,1 0 0,-1 0 1,1 1-1,-1-1 1,1 0-1,-1 1 0,0-1 1,1 1-1,-1-1 1,0 1-1,1-1 0,-1 1 1,0-1-1,0 1 0,1 0 1,-1-1-1,0 1 1,0 0-1,-1 0 0,0 0-2,1 1 0,0-1 0,0 1 0,-1-1 0,1 1 0,0 0-1,0 0 1,0-1 0,0 1 0,0 0 0,0 0 0,0 0 0,0 0 0,0 1-1,0-1 1,1 0 0,-1 0 0,0 0 0,1 1 0,-1 0 0,-3 7-6,1 0 0,0 0 1,0 0-1,1 1 0,0-1 1,1 1-1,0-1 0,1 1 1,0-1-1,0 1 0,1-1 1,0 1-1,1-1 0,0 1 1,5 15-1,-6-23 6,0-1 0,-1 1 1,1-1-1,0 0 0,0 1 0,-1-1 0,1 1 0,0-1 1,0 0-1,1 0 0,-1 0 0,0 0 0,0 1 1,1-2-1,-1 1 0,0 0 0,1 0 0,-1 0 0,1-1 1,-1 1-1,1 0 0,-1-1 0,1 0 0,-1 1 1,1-1-1,1 0 0,0 0 1,-1 0 0,1-1 1,-1 1-1,1-1 0,-1 1 0,0-1 0,0 0 1,1 0-1,-1 0 0,0-1 0,0 1 0,0 0 1,0-1-1,0 1 0,0-1 0,0 0 0,1-1 1,5-7 6,-1 0 1,0 0 0,0 0-1,-1-1 1,-1 1 0,9-23-1,-5 4-117,8-43-1,-21 98-46,-4 53 0,8-69 141,0 1 1,0-1-1,1 1 1,1-1-1,0 1 1,0-1-1,8 20 1,-10-29 13,0 0 1,1 0-1,0 1 1,-1-1-1,1 0 1,0 0-1,-1 0 1,1 0-1,0 0 1,0 0 0,0 0-1,0 0 1,0 0-1,0-1 1,0 1-1,0 0 1,0 0-1,1-1 1,-1 1-1,0-1 1,0 1-1,0-1 1,1 0-1,-1 1 1,0-1-1,1 0 1,-1 0-1,0 0 1,1 0-1,-1 0 1,0 0-1,1 0 1,-1-1-1,0 1 1,0 0-1,1-1 1,-1 1-1,0-1 1,0 1-1,1-1 1,-1 0-1,0 1 1,0-1-1,0 0 1,1-1-1,5-3 2,-1 0-1,0-1 0,0 0 0,-1 0 0,9-13 1,4-10-226,23-54 0,-17 33-527,-24 50 732,0 0 0,0 1-1,0-1 1,0 0 0,0 0 0,0 0 0,0 1 0,0-1-1,0 0 1,0 0 0,0 1 0,1-1 0,-1 0 0,0 0-1,0 0 1,0 0 0,0 1 0,1-1 0,-1 0 0,0 0 0,0 0-1,0 0 1,1 0 0,-1 1 0,0-1 0,0 0 0,1 0-1,-1 0 1,0 0 0,0 0 0,0 0 0,1 0 0,-1 0-1,0 0 1,0 0 0,1 0 0,-1 0 0,0 0 0,0 0-1,1 0 1,-1 0 0,0 0 0,0 0 0,1-1 0,-1 1-1,0 0 1,0 0 0,0 0 0,1 0 0,-1 0 0,0 0-1,0-1 1,0 1 0,0 0 0,1 0 0,-1 0 0,0-1-1,0 1 1,0 0 0,0 0 0,0-1 0,6 31-299,-5-21 124,2 6 127,0-1 0,1 1 0,1-1 0,0 0 1,1 0-1,1-1 0,8 15 0,-13-25 91,1 1 0,-1-1 0,0-1 0,1 1 0,-1 0 0,1 0 0,0-1-1,0 0 1,0 1 0,0-1 0,0 0 0,0-1 0,1 1 0,-1-1 0,1 1 0,-1-1-1,1 0 1,-1 0 0,1 0 0,0-1 0,-1 1 0,1-1 0,0 0 0,0 0 0,-1 0 0,1-1-1,0 1 1,-1-1 0,1 0 0,0 0 0,-1 0 0,1-1 0,5-2 0,4-3 100,0-1 1,-1 0-1,0-1 1,0-1 0,-1 1-1,0-2 1,-1 0-1,0 0 1,-1 0 0,15-25-1,-9 11 85,-2 0-1,0-1 0,-2 0 1,14-49-1,-21 60-150,17-75 200,-19 80-245,-1 0 0,0 1 0,0-1 0,-1 0 0,-1 0 0,0 1 0,-2-12 0,3 21-16,0-1 0,0 0 0,0 0 0,0 0 1,-1 0-1,1 0 0,0 0 0,-1 1 1,1-1-1,0 0 0,-1 0 0,1 0 0,-1 1 1,1-1-1,-1 0 0,0 1 0,1-1 1,-1 0-1,0 1 0,1-1 0,-2 0 0,1 1-1,1 0-1,-1 0 0,0 0 1,1 1-1,-1-1 1,1 0-1,-1 0 0,1 0 1,-1 1-1,0-1 0,1 0 1,-1 1-1,1-1 0,-1 0 1,1 1-1,0-1 0,-1 1 1,1-1-1,-1 1 0,1-1 1,0 1-1,-1 0 1,-2 4-19,0 0 0,0 1 1,0-1-1,1 1 0,-2 6 1,-1 10 10,0 1 1,1-1-1,2 1 1,0 0-1,2 0 1,0-1 0,2 1-1,5 31 1,-5-42-16,1 0 1,0-1 0,1 1-1,0-1 1,1 0 0,0 0-1,1 0 1,0-1 0,1 0-1,0 0 1,0-1 0,1 0-1,0 0 1,1 0 0,0-1-1,0-1 1,16 10 0,-25-16 15,0-1 1,1 0-1,-1 1 0,0-1 1,1 0-1,-1 0 1,0 1-1,1-1 1,-1 0-1,1 0 1,-1 0-1,0 1 0,1-1 1,-1 0-1,1 0 1,-1 0-1,1 0 1,-1 0-1,0 0 0,1 0 1,-1 0-1,1 0 1,-1 0-1,1 0 1,-1 0-1,0 0 1,2-1-1,-6-9-327,-15-17-176,-10-5-28,-46-36-1,42 39 896,-33-37 0,65 65-310,0 0 0,1 0 0,-1 0 0,0 0 0,0 0 0,1 0-1,-1 0 1,1 0 0,-1 0 0,1 0 0,-1 0 0,1 0 0,0 0-1,-1 0 1,1 0 0,0 0 0,0-1 0,0 1 0,0 0-1,0 0 1,0 0 0,0 0 0,0-1 0,0 1 0,1 0 0,-1 0-1,0 0 1,1 0 0,-1 0 0,1 0 0,0 0 0,-1 0 0,1 0-1,0 0 1,-1 0 0,1 0 0,0 0 0,0 0 0,0 1 0,0-1-1,-1 0 1,1 1 0,0-1 0,2 0 0,6-4 163,0 0 0,0 1 1,1 0-1,12-3 0,-9 3-85,69-22-462,-67 23-578,0 0 1,0 0-1,23 1 0,-34 2 46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9.010"/>
    </inkml:context>
    <inkml:brush xml:id="br0">
      <inkml:brushProperty name="width" value="0.05" units="cm"/>
      <inkml:brushProperty name="height" value="0.05" units="cm"/>
    </inkml:brush>
  </inkml:definitions>
  <inkml:trace contextRef="#ctx0" brushRef="#br0">1 603 16243,'0'6'290,"0"0"-1,0-1 0,1 1 0,-1 0 0,1 0 0,0 0 0,1-1 0,-1 1 1,1-1-1,1 1 0,-1-1 0,1 0 0,-1 1 0,5 4 0,-2-4-19,0-1-1,0 0 0,0 0 0,0 0 1,1 0-1,0-1 0,0 0 1,0 0-1,1-1 0,-1 0 0,8 3 1,-5-3-150,-1 0 1,1 0-1,0-1 1,0 0-1,0-1 1,0 0-1,1 0 1,-1-1-1,0 0 1,0-1-1,0 0 1,0 0-1,0-1 1,0 0-1,0-1 1,0 0-1,-1 0 1,1-1-1,-1 0 1,0-1-1,0 1 1,0-1-1,-1-1 1,0 0 0,0 0-1,0 0 1,-1-1-1,0 0 1,0 0-1,-1 0 1,0-1-1,8-14 1,-7 8-14,-1 0 1,0 0 0,0 0-1,3-24 1,-7 31-74,0 1 0,0 0 1,-1 0-1,0 0 0,0 0 0,0-1 1,-1 1-1,0 0 0,0 0 0,-1 0 0,0 0 1,0 0-1,-5-9 0,7 14-32,0 0 0,-1 1 0,1-1 0,0 0 0,-1 0 0,1 1 0,-1-1 0,1 0 0,-1 1 0,1-1 0,-1 1 0,1-1 0,-1 1 0,0-1 0,1 1 0,-1-1 0,0 1 0,0-1 0,1 1 0,-1 0 0,0-1 0,0 1 0,1 0 0,-1 0 0,0 0 0,0 0 0,0 0 0,0 0 0,1 0 0,-1 0 0,0 0 0,0 0 0,0 0 0,1 0 0,-1 0 0,0 1 0,0-1 0,0 0 0,1 1 0,-1-1 0,0 0 0,1 1 0,-1-1 0,0 1 0,1-1 0,-1 1 0,1 0 0,-1-1 0,0 1 0,0 0 0,-2 3-5,0 1 1,0-1 0,0 1 0,0 0 0,1 0 0,-3 7 0,1 1-1,0 0 0,1 1 1,1-1-1,0 1 0,1-1 0,0 1 1,1 0-1,0-1 0,2 1 0,-1-1 1,2 1-1,0-1 0,0 1 0,7 16 0,-8-28 6,-1 1-1,0 0 0,0-1 0,1 1 0,-1-1 0,1 0 0,0 0 0,0 1 0,0-1 0,0 0 0,0-1 0,0 1 0,1 0 0,-1-1 1,1 1-1,-1-1 0,1 0 0,-1 1 0,1-1 0,0 0 0,-1-1 0,1 1 0,0 0 0,0-1 0,0 0 0,-1 0 0,1 0 0,0 0 0,0 0 1,0 0-1,0-1 0,0 1 0,-1-1 0,6-2 0,3-1 6,-1-1 0,1-1 1,-1 0-1,-1 0 0,1-1 1,-1 0-1,10-11 0,6-6 8,-1-2 0,-2-1-1,0-1 1,-2-1 0,-1 0 0,15-33-1,-9 8 26,-1-1-1,26-98 0,-49 147-37,21-85 27,-20 81-27,-1 0 0,0 1 0,-1-1-1,0 1 1,0-1 0,-1 0 0,-2-10 0,3 20-3,0-1 1,0 0-1,0 1 0,0-1 1,0 1-1,-1-1 0,1 0 0,0 1 1,0-1-1,-1 1 0,1-1 1,0 0-1,-1 1 0,1-1 1,-1 1-1,1 0 0,-1-1 1,1 1-1,0-1 0,-1 1 1,0-1-1,1 1 0,-1 0 1,1 0-1,-1-1 0,1 1 1,-1 0-1,0 0 0,1-1 1,-1 1-1,1 0 0,-1 0 1,0 0-1,1 0 0,-1 0 1,0 0-1,1 0 0,-1 0 0,0 0 1,1 1-1,-1-1 0,1 0 1,-1 0-1,0 0 0,1 1 1,-1-1-1,1 0 0,-1 1 1,1-1-1,-1 0 0,1 1 1,-1-1-1,1 1 0,-1-1 1,1 1-1,-1-1 0,1 1 1,0-1-1,-1 1 0,1-1 1,-1 2-1,-8 15 7,0-1 0,0 2 1,2-1-1,0 1 0,-7 30 0,4-13 29,-57 212 334,60-209-275,1 1 1,2-1 0,2 1 0,4 63 0,1-81-199,1 0 0,0-1 0,2 1 0,1-1 0,0 0 0,1-1 0,2 0 0,0 0 0,0-1 0,24 30 0,-22-27-1629,-11-16-101,-7-13 867,-2-12 161,-4-14-82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9.799"/>
    </inkml:context>
    <inkml:brush xml:id="br0">
      <inkml:brushProperty name="width" value="0.05" units="cm"/>
      <inkml:brushProperty name="height" value="0.05" units="cm"/>
    </inkml:brush>
  </inkml:definitions>
  <inkml:trace contextRef="#ctx0" brushRef="#br0">0 836 16916,'3'2'195,"-1"0"1,1 1 0,0-2 0,0 1-1,0 0 1,0-1 0,0 1 0,0-1 0,0 0-1,0 0 1,1 0 0,-1 0 0,0-1-1,1 0 1,4 1 0,-2-1 89,0-1 1,1 0-1,-1 0 0,0 0 0,1-1 1,-1 0-1,9-4 0,2-3 380,0-1-1,-1 0 1,0-1 0,20-18-1,-15 9-301,-2 0-1,0-2 0,-2 0 0,0-1 0,-1 0 0,-2-1 1,0-1-1,-2 0 0,0-1 0,10-38 0,-4 3-143,-4 0 0,-2-1-1,5-100 1,-15 139-229,-1 0-1,-4-42 1,-2 46-38,5 18 47,0 1 0,0 0 0,0 0-1,0 0 1,0 0 0,0 0 0,0-1-1,0 1 1,0 0 0,0 0 0,0 0-1,-1 0 1,1 0 0,0 0-1,0 0 1,0-1 0,0 1 0,0 0-1,0 0 1,-1 0 0,1 0 0,0 0-1,0 0 1,0 0 0,0 0 0,0 0-1,-1 0 1,1 0 0,0 0 0,0 0-1,0 0 1,0 0 0,-1 0 0,1 0-1,0 0 1,0 0 0,0 0 0,0 0-1,0 0 1,-1 0 0,1 0 0,0 0-1,0 0 1,0 0 0,0 1 0,0-1-1,0 0 1,-1 0 0,1 0-1,-2 3-9,0 1-1,1-1 1,-1 1-1,1 0 1,-1-1-1,1 1 1,-1 6-1,-20 99 24,4 1-1,4 1 1,6 1-1,6 115 1,9-152-461,3-1 1,3-1 0,37 117-1,-80-304-8996,1-66 5485,28 169 3928,0 2 110,0 0 1,0 1-1,1-1 1,2-17-1,-2 25 5,1-1-1,-1 1 1,0-1-1,1 1 1,-1-1-1,1 1 1,0-1-1,-1 1 1,1 0-1,0-1 1,0 1-1,0 0 1,0 0 0,0 0-1,0-1 1,0 1-1,0 0 1,0 0-1,1 1 1,-1-1-1,0 0 1,1 0-1,-1 1 1,1-1-1,-1 0 1,0 1-1,1 0 1,-1-1-1,1 1 1,-1 0-1,1 0 1,0 0-1,-1-1 1,3 2-1,53 6 2395,-48-5-2236,0-1 1,-1 1 0,1-1-1,0-1 1,0 1 0,0-2 0,0 1-1,0-1 1,0-1 0,0 1-1,-1-2 1,13-3 0,-11 1-32,-1 0 1,0-1-1,0 0 1,0 0-1,-1-1 1,1 0-1,-2 0 1,1-1-1,-1 0 1,0 0-1,9-15 1,-13 17-125,1 0 0,-1-1 0,0 1 0,0-1 1,-1 0-1,0 1 0,0-1 0,-1 0 0,0 0 1,0 0-1,0-1 0,-1 1 0,0 0 0,-1 0 1,1 0-1,-1 0 0,-1 0 0,-2-9 0,3 13-76,0 1 0,1 0-1,-1 0 1,-1 0 0,1-1-1,0 1 1,0 0 0,-1 1-1,1-1 1,-1 0 0,0 0-1,1 1 1,-1-1 0,0 1-1,0-1 1,0 1 0,0 0-1,0 0 1,0-1 0,-1 2-1,1-1 1,0 0 0,0 0 0,-1 1-1,1-1 1,-1 1 0,1 0-1,0 0 1,-1 0 0,1 0-1,-4 0 1,1 1-8,0 0 0,0 0 0,0 1 0,1-1 0,-1 1 0,0 0 0,1 1-1,-1-1 1,1 1 0,0-1 0,0 1 0,0 1 0,0-1 0,-3 5 0,-3 5 13,1 0 0,1 0 0,0 1 1,1 0-1,1 1 0,0 0 0,1 0 0,0 0 0,1 0 0,1 1 0,1 0 0,0-1 1,1 1-1,1 24 0,0-36-9,0-1 0,1 1 0,0 0 0,-1-1 0,1 1 1,1-1-1,-1 1 0,0-1 0,1 1 0,0-1 0,0 0 0,0 0 0,0 0 1,0 0-1,1 0 0,4 4 0,-4-5 0,-1 0 0,1-1 1,0 1-1,0-1 0,0 0 0,0 0 0,0 0 1,0 0-1,0-1 0,0 1 0,0-1 0,1 0 0,-1 0 1,0 0-1,0 0 0,0 0 0,0-1 0,0 0 1,6-1-1,5-3-47,-1 0 0,1-1 1,-1-1-1,-1 0 0,1 0 1,-1-2-1,0 1 0,19-21 1,-17 15-376,0 0 1,-1-1-1,-1-1 1,-1 0 0,0 0-1,9-21 1,-16 29 231,-1-2 0,1 1 0,-2 0 0,1-1 1,-1 1-1,1-13 0,-1-10-699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0.263"/>
    </inkml:context>
    <inkml:brush xml:id="br0">
      <inkml:brushProperty name="width" value="0.05" units="cm"/>
      <inkml:brushProperty name="height" value="0.05" units="cm"/>
    </inkml:brush>
  </inkml:definitions>
  <inkml:trace contextRef="#ctx0" brushRef="#br0">120 0 21773,'-2'2'276,"-1"0"1,1-1-1,-1 1 1,1 0-1,0 0 1,0 1-1,0-1 1,0 0-1,0 1 1,1-1-1,-1 1 1,-2 4-1,-13 40 752,13-33-197,-15 51-332,3 0 1,3 2-1,3 0 1,3 0-1,2 114 0,6-158-472,0 0-1,2 0 0,0 0 0,12 40 0,-15-61-23,1 0 0,0 0 1,-1 0-1,1 0 0,0 0 0,0 0 0,0 0 0,0 0 0,1 0 0,-1-1 1,0 1-1,1 0 0,-1-1 0,1 1 0,-1-1 0,4 3 0,-4-4 0,0 0 0,0 0 0,1 1-1,-1-1 1,0 0 0,0 0-1,0 0 1,0 0 0,0 0-1,0-1 1,0 1 0,0 0 0,0 0-1,0-1 1,0 1 0,0 0-1,0-1 1,0 1 0,0-1-1,0 0 1,0 1 0,2-2 0,2-3 7,0-1 0,0 1 0,-1-1 1,1 0-1,-1 0 0,0 0 0,4-12 1,16-41 59,17-66 1,-1 1-232,-32 107 31,-7 17 124,-1 0 0,0 0 0,0 0 0,0 0 0,0 0 0,1 0 0,-1 0 0,0 0 0,0 0 0,0 0 0,0 0 0,1 0 0,-1 1 0,0-1 0,0 0 0,0 0 0,0 0 0,0 0 0,1 0 0,-1 0 0,0 0 0,0 0 0,0 0 0,0 0 0,0 1 0,0-1 0,0 0 0,1 0 1,-1 0-1,0 0 0,0 0 0,0 1 0,0-1 0,0 0 0,0 0 0,0 0 0,0 0 0,0 0 0,0 1 0,0-1 0,0 0 0,0 0 0,0 0 0,0 0 0,0 1 0,0-1 0,0 0 0,1 35-452,-14 71-332,3-27-1014,11-66 894,-1-13 893,0 0 0,0 0 0,0 0-1,0 1 1,0-1 0,1 0 0,-1 0-1,0 0 1,0 1 0,0-1 0,1 0-1,-1 0 1,0 0 0,0 0-1,0 1 1,1-1 0,-1 0 0,0 0-1,0 0 1,1 0 0,-1 0 0,0 0-1,0 0 1,1 0 0,-1 0 0,0 0-1,0 0 1,1 0 0,-1 0 0,0 0-1,0 0 1,1 0 0,-1 0 0,0 0-1,0 0 1,1 0 0,-1 0 0,0 0-1,0-1 1,1 1 0,-1 0 0,0 0-1,0 0 1,0 0 0,1-1 0,-1 1-1,8-7-542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0.890"/>
    </inkml:context>
    <inkml:brush xml:id="br0">
      <inkml:brushProperty name="width" value="0.05" units="cm"/>
      <inkml:brushProperty name="height" value="0.05" units="cm"/>
    </inkml:brush>
  </inkml:definitions>
  <inkml:trace contextRef="#ctx0" brushRef="#br0">7 1 17956,'-6'1'2168,"7"6"-983,4 2-409,5 1 1496,1 1-583,8 8-513,-3 0-208,2 3-328,4 4-160,-2-1-224,0 0-176,-3-2-288,-1-3-160,-2-7-488,-1-4-240,-3-11 808,-3-8-192,-4-5-225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1.744"/>
    </inkml:context>
    <inkml:brush xml:id="br0">
      <inkml:brushProperty name="width" value="0.05" units="cm"/>
      <inkml:brushProperty name="height" value="0.05" units="cm"/>
    </inkml:brush>
  </inkml:definitions>
  <inkml:trace contextRef="#ctx0" brushRef="#br0">112 0 21717,'-6'34'688,"2"0"-1,2 0 1,1 1 0,2-1 0,1 0 0,9 50 0,0-30-646,3-1 0,2 0-1,27 62 1,-29-85-693,1-1 0,36 53-1,-60-92-1107,0 0 0,-17-14 0,-7-8 652,-7-8 231,-96-108 3110,133 144-1928,0 1 1,0-1-1,0 0 1,1 0-1,0 0 1,0-1-1,-2-4 0,4 8-225,-1 0 0,1 0-1,0 0 1,0 0 0,0 1-1,0-1 1,0 0 0,0 0-1,0 0 1,0 0 0,1 1-1,-1-1 1,0 0 0,0 0-1,1 0 1,-1 0 0,0 1-1,1-1 1,-1 0 0,1 1-1,-1-1 1,1 0 0,-1 1-1,1-1 1,0 0 0,-1 1-1,1-1 1,0 1 0,-1-1-1,1 1 1,0 0 0,0-1-1,-1 1 1,1 0 0,0-1-1,0 1 1,0 0 0,0 0-1,-1 0 1,1 0 0,0 0-1,0 0 1,0 0 0,1 0-1,59-6 1561,67-11-801,-112 13-821,0 0-1,0-1 0,-1 0 1,0-1-1,28-16 0,-6-6-179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2.465"/>
    </inkml:context>
    <inkml:brush xml:id="br0">
      <inkml:brushProperty name="width" value="0.05" units="cm"/>
      <inkml:brushProperty name="height" value="0.05" units="cm"/>
    </inkml:brush>
  </inkml:definitions>
  <inkml:trace contextRef="#ctx0" brushRef="#br0">359 48 19116,'0'-5'508,"0"2"-59,1-1 0,-2 0 0,1 0 0,0 1 0,-1-1 1,-1-6-1,1 9-357,1 1 1,0-1 0,-1 0 0,1 1-1,-1-1 1,1 1 0,-1-1 0,1 1 0,-1-1-1,1 1 1,-1-1 0,0 1 0,1-1-1,-1 1 1,0-1 0,1 1 0,-1 0-1,0 0 1,0-1 0,1 1 0,-1 0-1,0 0 1,0 0 0,1 0 0,-1 0 0,0 0-1,0 0 1,1 0 0,-1 0 0,0 0-1,0 0 1,1 0 0,-1 1 0,0-1-1,0 0 1,1 1 0,-1-1 0,0 0 0,1 1-1,-2 0 1,-21 10 193,0 2-1,0 0 1,2 2 0,-1 0 0,2 1-1,0 1 1,1 1 0,1 1-1,1 1 1,0 0 0,2 1-1,-16 28 1,27-43-277,1 1 0,0-1-1,1 1 1,-4 13 0,6-19-9,-1 0 1,1 0-1,0 0 1,0 1-1,0-1 1,0 0 0,0 0-1,0 0 1,0 0-1,0 0 1,0 0-1,0 1 1,1-1-1,-1 0 1,0 0-1,1 0 1,-1 0-1,1 0 1,-1 0-1,1 0 1,-1 0-1,1 0 1,0 0 0,0-1-1,-1 1 1,1 0-1,0 0 1,0-1-1,0 1 1,0 0-1,0-1 1,0 1-1,0-1 1,0 1-1,0-1 1,0 1-1,0-1 1,0 0-1,0 0 1,2 1-1,10-1-13,-1 0 0,0-1-1,1 0 1,-1-1-1,0 0 1,0-1-1,0 0 1,17-8-1,-15 6-6,0 1 0,0 0 0,0 1 0,1 0 0,17-1 0,-31 4 18,-1 0 0,0 0 0,1 0 0,-1 0 0,0 0 0,1-1 0,-1 1 0,0 0 0,1 0 0,-1 0 0,0 0 0,1 0 0,-1 0 0,0 1 0,1-1 0,-1 0 0,0 0 0,1 0 0,-1 0 0,0 0 0,0 0 0,1 0 0,-1 1 0,0-1 0,1 0-1,-1 0 1,0 0 0,0 1 0,1-1 0,-1 0 0,0 0 0,0 1 0,0-1 0,0 0 0,1 0 0,-1 1 0,0-1 0,0 0 0,0 1 0,0-1 0,0 0 0,0 1 0,0-1 0,0 0 0,0 1 0,0-1 0,0 0 0,0 1 0,0-1 0,0 0 0,0 1 0,0-1 0,0 0 0,0 1 0,0-1 0,0 0 0,0 0 0,-1 1 0,1-1 0,0 0 0,0 1 0,0-1 0,-1 0 0,1 0 0,0 1 0,-16 16-4,2-8 96,0 0 0,0-1 0,-1-1 0,0 0 0,-30 9 0,31-12 14,0 1 1,1 0-1,-1 1 0,1 1 1,1 0-1,-1 0 1,-21 18-1,30-20-91,-1 1-1,1 0 0,0 0 0,0 1 1,1-1-1,0 1 0,0-1 0,0 1 1,1 0-1,0 0 0,0 0 0,1 0 1,0 1-1,0-1 0,1 0 0,0 0 1,1 14-1,0-6-15,1 0 1,1 0-1,0 0 1,1-1-1,1 1 1,0-1-1,11 21 0,-13-30-6,0 0-1,0 0 1,1 0-1,-1-1 0,1 1 1,0-1-1,1 0 0,-1 0 1,1-1-1,8 7 1,-10-9-30,0 1 1,0-1 0,0 0 0,-1 0 0,1 0 0,0-1 0,0 1 0,0-1 0,0 1 0,0-1 0,0 0 0,1 0 0,-1 0 0,0-1-1,0 1 1,0-1 0,0 1 0,0-1 0,-1 0 0,1 0 0,0-1 0,5-2 0,4-5-180,0-1 0,-1 0 0,0-1 0,-1 0 0,0-1 1,0 0-1,8-14 0,12-19-221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3.817"/>
    </inkml:context>
    <inkml:brush xml:id="br0">
      <inkml:brushProperty name="width" value="0.05" units="cm"/>
      <inkml:brushProperty name="height" value="0.05" units="cm"/>
    </inkml:brush>
  </inkml:definitions>
  <inkml:trace contextRef="#ctx0" brushRef="#br0">31 1 17940,'-3'1'209,"2"1"1,-1 0 0,0 0-1,0 0 1,1 0 0,-1 0-1,1 0 1,-1 1 0,1-1-1,0 0 1,0 1 0,0-1-1,0 1 1,1-1-1,-2 4 1,-4 42 1676,5-25-1240,2 37 1,-1-51-563,1 0-1,1-1 1,0 1-1,0-1 1,1 1-1,0-1 1,6 12-1,-9-19-73,1 1 0,-1-1-1,1 0 1,-1 0 0,1 0-1,0 0 1,0 0 0,0 0-1,-1 0 1,1 0 0,0-1-1,0 1 1,0 0 0,0 0-1,0-1 1,1 1 0,-1-1-1,0 1 1,0-1 0,0 1-1,0-1 1,1 0 0,1 1-1,-1-2 0,0 1-1,0 0 1,0-1-1,-1 1 1,1-1-1,0 0 1,0 0-1,-1 1 1,1-1 0,-1 0-1,1-1 1,-1 1-1,1 0 1,1-2-1,4-5 17,0 0 0,0-1 1,-1 1-1,7-14 0,64-126 227,-77 147-250,1-1 0,0 1 0,0-1 0,0 1 0,0 0 0,0 0 0,0-1 0,0 1 0,0 0 0,0 0 0,2-1 0,-3 2-1,0 0 0,1 0-1,-1 0 1,0 0-1,0 0 1,1 0 0,-1 0-1,0 0 1,0 0-1,1 0 1,-1 0-1,0 0 1,0 0 0,1 0-1,-1 0 1,0 1-1,0-1 1,0 0 0,1 0-1,-1 0 1,0 0-1,0 1 1,0-1 0,0 0-1,1 0 1,-1 0-1,0 1 1,0-1-1,0 0 1,0 0 0,0 0-1,0 1 1,0-1-1,0 0 1,0 0 0,1 1-1,-1-1 1,0 0-1,0 1 1,2 40 16,-3-4-11,-1 8-10,2 0 0,13 88 1,-5-102-128,-7-30 79,0 1 0,-1-1 0,1 0 0,0 0 0,-1 0 0,1 0 0,0 1 0,0-1 0,0 0-1,0-1 1,0 1 0,0 0 0,0 0 0,1 0 0,-1-1 0,0 1 0,0 0 0,1-1 0,1 1 0,-2 0-24,0-1 0,0 0 1,0 0-1,0 0 0,-1 0 1,1 0-1,0-1 0,0 1 1,0 0-1,0 0 0,0-1 1,0 1-1,0 0 0,-1-1 1,1 1-1,0-1 0,0 1 1,0-1-1,-1 1 0,1-1 1,0 0-1,-1 1 0,1-1 1,0 0-1,-1 1 0,1-1 1,-1 0-1,1-1 0,11-27-243,-11 24 201,15-48-508,7-10-183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4.765"/>
    </inkml:context>
    <inkml:brush xml:id="br0">
      <inkml:brushProperty name="width" value="0.05" units="cm"/>
      <inkml:brushProperty name="height" value="0.05" units="cm"/>
    </inkml:brush>
  </inkml:definitions>
  <inkml:trace contextRef="#ctx0" brushRef="#br0">0 40 18828,'7'48'1600,"-6"-35"-1445,1-1-1,-1 0 1,2 1-1,0-1 1,0-1-1,2 1 1,8 19 0,-13-31-135,0 1 0,1-1 0,-1 1 0,0-1 1,1 1-1,-1-1 0,0 0 0,1 1 0,-1-1 1,1 1-1,-1-1 0,1 0 0,-1 0 0,1 1 1,-1-1-1,1 0 0,-1 0 0,1 1 0,-1-1 1,1 0-1,-1 0 0,1 0 0,0 0 0,-1 0 1,1 0-1,-1 0 0,1 0 0,0 0 0,1 0 17,-1-1 0,0 0-1,0 1 1,0-1-1,1 0 1,-1 0-1,0 1 1,0-1 0,0 0-1,0 0 1,1-2-1,18-31 604,-2-6 193,12-48 0,-19 56-560,-8 27-214,-2 7-24,1 18-20,-2 31-59,-2-15-22,0-5-177,4 55 0,2-77-383,4-15 279,-1-5 112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8.507"/>
    </inkml:context>
    <inkml:brush xml:id="br0">
      <inkml:brushProperty name="width" value="0.05" units="cm"/>
      <inkml:brushProperty name="height" value="0.05" units="cm"/>
    </inkml:brush>
  </inkml:definitions>
  <inkml:trace contextRef="#ctx0" brushRef="#br0">0 23 18204,'4'4'694,"0"-1"-1,0 1 1,0-1 0,0 0-1,1 0 1,7 3 0,110 58 1939,-115-60-2633,1-1 0,-1 1 0,1-1 0,-1-1 0,1 0 0,0 0 0,0 0 0,0-1 0,0 0 0,0 0 0,0-1 0,1 0 0,12-3 0,-14 2-307,-1-1-1,1 0 1,-1 0-1,0 0 1,0-1-1,0 0 1,0 0-1,0-1 1,0 0-1,-1 0 1,0 0-1,0 0 1,0-1-1,0 0 1,-1 0-1,7-10 1,8-17-632,-2-3-320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231"/>
    </inkml:context>
    <inkml:brush xml:id="br0">
      <inkml:brushProperty name="width" value="0.05" units="cm"/>
      <inkml:brushProperty name="height" value="0.05" units="cm"/>
    </inkml:brush>
  </inkml:definitions>
  <inkml:trace contextRef="#ctx0" brushRef="#br0">0 1 21901,'3'0'2424,"-3"4"-2112,1 0 696,4 2-655,0 1-1162,-3-1 841,2 5-304,-2 4-144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8.938"/>
    </inkml:context>
    <inkml:brush xml:id="br0">
      <inkml:brushProperty name="width" value="0.05" units="cm"/>
      <inkml:brushProperty name="height" value="0.05" units="cm"/>
    </inkml:brush>
  </inkml:definitions>
  <inkml:trace contextRef="#ctx0" brushRef="#br0">173 0 18636,'-10'36'2256,"-2"0"-1407,-5 10-305,1 5 1104,1 9-488,0 6-223,-3 3-377,5 0-128,0-7-288,4-2-168,5-10-736,-3-7-465,2-20 1009,4-20-184,-16-8-144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9.906"/>
    </inkml:context>
    <inkml:brush xml:id="br0">
      <inkml:brushProperty name="width" value="0.05" units="cm"/>
      <inkml:brushProperty name="height" value="0.05" units="cm"/>
    </inkml:brush>
  </inkml:definitions>
  <inkml:trace contextRef="#ctx0" brushRef="#br0">141 8 17044,'16'-7'1796,"-16"6"-1743,0 1 0,1 0 1,-1 0-1,0 0 0,1 0 0,-1 0 0,0 0 1,0 0-1,1 0 0,-1 0 0,0 0 1,0 0-1,1 0 0,-1 0 0,0 0 0,1 1 1,-1-1-1,0 0 0,0 0 0,1 0 1,-1 0-1,0 0 0,0 1 0,0-1 0,1 0 1,-1 0-1,0 0 0,0 0 0,1 1 1,-1 2 125,0-1 1,1 1 0,-1 0 0,0 0-1,0 0 1,-1-1 0,1 1 0,0 0-1,-2 4 1,-62 247 1191,43-179-1239,19-66-115,-13 30 114,13-38-3,1-8-74,0-8-9,8-42 43,-3 28-78,-1-1-1,-1-49 1,-6 67-55,-1 15 6,-6 20-2,8-6 27,-1 0-1,0 30 1,4-41 15,-1 0 0,1 0-1,1 0 1,0 1-1,-1-1 1,2 0 0,-1 0-1,1 0 1,0-1 0,0 1-1,4 7 1,-5-11 1,1-1 0,-1 1 1,1-1-1,-1 0 0,1 1 0,0-1 0,-1 0 0,1 0 1,0 0-1,0 0 0,0 0 0,-1-1 0,1 1 0,0-1 0,0 1 1,0-1-1,0 1 0,0-1 0,1 0 0,-1 0 0,0 0 0,0 0 1,0 0-1,0-1 0,0 1 0,0-1 0,0 1 0,0-1 1,3-1-1,1-1 9,0 1 0,-1-1 0,1 0 1,-1 0-1,0 0 0,0-1 0,0 0 0,7-7 1,-11 11-10,0-1 1,-1 0-1,1 0 1,0 0-1,0 0 1,-1 1-1,1-1 1,0 0-1,-1 0 1,1 0-1,-1 0 1,1-1-1,-1 1 1,0 0-1,1 0 1,-1 0-1,0 0 1,0 0-1,0 0 1,0-1-1,0 1 1,0 0-1,0 0 1,0 0-1,0 0 1,-1-2-1,-1 1 4,1-1-1,-1 1 0,0-1 0,-1 1 0,1 0 0,0 0 0,-1 0 1,-3-2-1,0-1-6,-92-64 342,45 28 491,72 51-1059,0 0 0,1-1 0,1-2 0,-1 0 0,1 0 0,25 2 0,-33-6 62,-1-1 0,1 0-1,0-1 1,24-1 0,12-7-360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0.348"/>
    </inkml:context>
    <inkml:brush xml:id="br0">
      <inkml:brushProperty name="width" value="0.05" units="cm"/>
      <inkml:brushProperty name="height" value="0.05" units="cm"/>
    </inkml:brush>
  </inkml:definitions>
  <inkml:trace contextRef="#ctx0" brushRef="#br0">231 1 18708,'-28'36'1093,"2"2"1,1 1-1,2 1 0,-28 69 0,36-75-944,2 1 0,1 0 0,2 1 0,1 1 0,2-1 0,1 1 0,0 45-1,6-73-158,1 0-1,0 0 0,0 0 1,1-1-1,0 1 0,1 0 1,0-1-1,0 1 0,0-1 1,1 0-1,9 13 1,-10-17-74,0 0 0,0-1 0,0 1 1,0-1-1,1 1 0,0-1 0,0 0 1,0-1-1,0 1 0,0-1 0,0 1 1,1-1-1,-1-1 0,1 1 0,0-1 1,-1 1-1,1-1 0,0 0 0,0-1 1,-1 1-1,1-1 0,0 0 0,5-1 1,27-6-313,2-8-119</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0.786"/>
    </inkml:context>
    <inkml:brush xml:id="br0">
      <inkml:brushProperty name="width" value="0.05" units="cm"/>
      <inkml:brushProperty name="height" value="0.05" units="cm"/>
    </inkml:brush>
  </inkml:definitions>
  <inkml:trace contextRef="#ctx0" brushRef="#br0">244 0 18268,'-3'2'276,"1"0"0,0 0 0,-1 0 0,1 0 0,-1-1 0,0 1 0,1-1 0,-5 2 0,-17 11 1053,0 8-469,1 1 1,1 2 0,-36 51-1,49-62-758,0 1 1,1-1-1,1 1 0,1 1 0,0-1 1,1 1-1,0 0 0,1 0 0,-2 28 1,5-39-85,1 1 0,0-1 0,1 1 0,-1 0 0,1-1 0,0 1 0,0-1 0,1 1 0,-1-1 0,1 0 0,1 0 0,-1 0 0,1 0 0,0 0 0,0 0 0,0-1 0,0 1 0,1-1 0,0 0 0,0 0 0,8 7 0,-5-7-12,-1 0 0,1-1 1,0 0-1,0 0 0,0 0 1,0-1-1,0 0 0,1 0 1,-1 0-1,1-1 0,-1-1 1,1 1-1,-1-1 0,1 0 1,13-3-1,-13 2-2,0-1 1,1 0-1,-1-1 0,0 0 1,0 0-1,9-6 0,-15 8 2,1 0 0,-1 0 0,0-1 0,0 0 0,1 1 0,-1-1 0,0 0 0,0 0 0,-1 0 0,1 0 0,0 0 0,-1 0 0,1-1 0,-1 1 0,0 0 0,0-1 0,0 1 0,0-1 0,0 0 0,0 1 0,-1-1 0,1 0 0,-1-3-1,0 4 3,0 0-1,-1 0 1,1 0-1,-1 0 1,0 0-1,0 0 0,0 1 1,0-1-1,0 0 1,0 1-1,0-1 1,0 1-1,-1-1 0,1 1 1,-1 0-1,1-1 1,-1 1-1,1 0 0,-1 0 1,0 0-1,0 0 1,1 0-1,-1 1 1,0-1-1,0 0 0,0 1 1,-3-1-1,-4-1 18,-1 0-1,1 0 0,-1 2 1,-11-1-1,11 1-14,0 0 0,-1 1-1,1 1 1,0 0 0,0 0 0,-1 1 0,-13 5 0,16-2-24,18-7 0,18-4 7,-2-4-23,0-1 0,26-14 0,-26 10-85,40-12 0,-64 25 104,-1 1 0,1-1-1,0 1 1,-1-1 0,1 1 0,0 0 0,0 0 0,-1 0-1,1 0 1,0 0 0,0 0 0,-1 0 0,1 0 0,0 1-1,0-1 1,1 1 0,-2 0 5,0 0 0,-1-1-1,1 1 1,0 0 0,-1 0-1,1 0 1,-1 0 0,1 0 0,-1 0-1,1 0 1,-1 0 0,0 0 0,1 0-1,-1 0 1,0 0 0,0 0-1,0 0 1,0 0 0,0 0 0,0 0-1,0 0 1,0 0 0,0 0 0,0 0-1,0 0 1,-1 0 0,1 1-1,-19 75-11,9-42 60,-6 51 0,15-83-129,1 0 0,0-1 0,0 1 1,0 0-1,0 0 0,0 0 0,1 0 0,0 3 1,-1-6 60,0 1 1,1-1-1,-1 0 1,0 1-1,0-1 1,0 0-1,0 0 1,1 1-1,-1-1 1,0 0-1,0 0 1,1 1-1,-1-1 1,0 0-1,0 0 1,1 0 0,-1 1-1,0-1 1,1 0-1,-1 0 1,0 0-1,1 0 1,-1 0-1,0 0 1,1 0-1,-1 0 1,1 0-1,13-7-242,1-8-78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1.158"/>
    </inkml:context>
    <inkml:brush xml:id="br0">
      <inkml:brushProperty name="width" value="0.05" units="cm"/>
      <inkml:brushProperty name="height" value="0.05" units="cm"/>
    </inkml:brush>
  </inkml:definitions>
  <inkml:trace contextRef="#ctx0" brushRef="#br0">14 76 19908,'10'-9'892,"0"0"-1,1 0 0,0 1 0,23-12 0,-28 16-696,0 1-1,1 1 0,-1-1 1,0 1-1,1 0 0,0 1 1,-1-1-1,1 1 0,0 1 1,0-1-1,10 1 0,-15 1-179,-1-1-1,0 0 0,0 0 1,1 1-1,-1-1 0,0 0 1,0 1-1,0-1 0,0 1 1,0 0-1,0-1 0,0 1 1,0 0-1,0-1 1,0 1-1,0 0 0,0 0 1,0 0-1,-1 0 0,1 0 1,0 0-1,-1 0 0,1 0 1,-1 0-1,1 0 0,-1 1 1,1-1-1,-1 0 0,0 0 1,0 0-1,1 1 0,-1-1 1,0 0-1,0 0 0,0 1 1,-1 1-1,0 3 6,0 0-1,0-1 0,0 1 1,-1 0-1,0-1 1,-4 9-1,-67 106 394,34-60-178,14-21-91,14-24-44,0 2 0,1-1-1,-9 25 1,18-41-99,1 0 1,0 0-1,0 1 1,0-1-1,-1 0 0,1 1 1,0-1-1,0 0 1,0 0-1,0 1 0,0-1 1,-1 0-1,1 1 1,0-1-1,0 0 0,0 1 1,0-1-1,0 0 1,0 1-1,0-1 0,0 0 1,0 1-1,0-1 1,0 0-1,1 0 0,-1 1 1,0-1-1,0 0 1,0 1-1,0-1 0,0 0 1,0 1-1,1-1 1,-1 0-1,0 0 0,0 1 1,1-1-1,-1 0 0,0 0 1,0 0-1,1 1 1,-1-1-1,0 0 0,0 0 1,1 0-1,-1 0 1,0 0-1,1 0 0,-1 1 1,0-1-1,1 0 1,-1 0-1,0 0 0,1 0 1,-1 0-1,0 0 1,1 0-1,-1 0 0,0 0 1,0 0-1,1-1 1,-1 1-1,0 0 0,1 0 1,25-10-52,-19 6-14,32-11-615,-23 10 343,1-1 0,-1-1 1,0-1-1,-1 0 0,24-17 1,-15 2-202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1.649"/>
    </inkml:context>
    <inkml:brush xml:id="br0">
      <inkml:brushProperty name="width" value="0.05" units="cm"/>
      <inkml:brushProperty name="height" value="0.05" units="cm"/>
    </inkml:brush>
  </inkml:definitions>
  <inkml:trace contextRef="#ctx0" brushRef="#br0">1 1 19180,'10'13'1267,"1"0"0,13 13 0,11 13-646,-20-20-456,-1 0-1,-1 1 0,0 0 0,-1 1 1,-2 0-1,0 1 0,-1 0 1,-1 0-1,-1 1 0,3 24 0,-6-15-79,-1 0 0,-2-1-1,-1 1 1,-2 0 0,-1 0-1,-1 0 1,-17 61-1,11-61-775,-1-1-1,-1-1 0,-2 0 0,-24 39 1,6-28 61,6-16-243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2.754"/>
    </inkml:context>
    <inkml:brush xml:id="br0">
      <inkml:brushProperty name="width" value="0.05" units="cm"/>
      <inkml:brushProperty name="height" value="0.05" units="cm"/>
    </inkml:brush>
  </inkml:definitions>
  <inkml:trace contextRef="#ctx0" brushRef="#br0">11 8 16275,'-4'12'863,"3"-7"-530,0-1-1,-1 1 1,2 0 0,-1-1 0,0 1 0,1 7-1,0-11-238,0 1 0,1-1 0,-1 1 0,1-1-1,-1 0 1,1 0 0,-1 1 0,1-1 0,0 0-1,-1 0 1,1 0 0,0 1 0,0-1 0,0 0 0,0 0-1,0-1 1,0 1 0,0 0 0,0 0 0,0 0-1,1-1 1,-1 1 0,0 0 0,0-1 0,1 1-1,-1-1 1,2 1 0,8 0 221,0 1 0,0-1 0,0-1 0,0 0 0,0-1 0,0 0 0,0 0 0,0-1 0,19-7 0,-4 3 66,36-8-96,102-20 1517,-129 29-3394,0 1 0,63 2 0,-94 2 1262,-3 0 254,-1 0 0,1 0-1,0 0 1,0 0 0,0 0 0,-1 0 0,1 0 0,0 0 0,0 0 0,0 0 0,-1 0 0,1-1 0,0 1 0,0 0 0,0 0 0,-1-1 0,1 1 0,0-1 0,1 0 0,4-7-1173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3.215"/>
    </inkml:context>
    <inkml:brush xml:id="br0">
      <inkml:brushProperty name="width" value="0.05" units="cm"/>
      <inkml:brushProperty name="height" value="0.05" units="cm"/>
    </inkml:brush>
  </inkml:definitions>
  <inkml:trace contextRef="#ctx0" brushRef="#br0">0 0 21469,'5'2'259,"-1"0"0,1-1 0,-1 0 0,1 1 0,-1-2 1,1 1-1,0-1 0,0 1 0,-1-1 0,1 0 0,0-1 1,7-1-1,10 1 316,35-2-69,-30 1-343,31 1 0,-51 2-150,1 0 1,-1 0 0,1 0-1,-1 1 1,0 0-1,1 0 1,-1 1-1,12 6 1,-15-7 0,-1 1 0,1 0 0,-1 0 1,0 1-1,0-1 0,0 1 0,0-1 0,0 1 0,-1 0 0,0 0 1,1 0-1,-2 1 0,1-1 0,0 0 0,-1 1 0,0-1 0,0 1 1,0-1-1,0 1 0,-1-1 0,0 1 0,0 5 0,-1 8 71,-1 0 1,0 0-1,-1 0 0,-8 23 0,-17 52 96,-54 119 1,76-200-242,0 0 0,-11 15 1,11-22-69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8.586"/>
    </inkml:context>
    <inkml:brush xml:id="br0">
      <inkml:brushProperty name="width" value="0.05" units="cm"/>
      <inkml:brushProperty name="height" value="0.05" units="cm"/>
    </inkml:brush>
  </inkml:definitions>
  <inkml:trace contextRef="#ctx0" brushRef="#br0">40 0 12875,'-3'39'699,"-3"23"245,2-1-1,4 1 0,9 86 1,7-3-680,-2 168 1,-8-98-333,-2-101 10,7 101-587,-1-141 78,-3-24 188,-2 0-1,-2 99 1,-3 84 1520,2-168-659,-2-47-277,-1-1 1,-4 22 0,3-22-88,0 0 0,0 24 1,6 2 244,-13-56 345,6 8-1004,9 13-175,-16 37 1126,5-90-851,4 27 150,-5-145-327,6 178 469,1 0 0,-2 1 0,0-1 0,-1 0 1,-1 0-1,0 0 0,0-1 0,-2 1 0,0-1 0,-1 0 0,0 0 0,-14 22 1,19-35-45,0 1 1,0-1-1,-1 0 1,1 0-1,0 0 1,0 0-1,-1 0 1,1 0-1,-1-1 1,1 1-1,-1 0 1,1-1-1,-3 1 1,2 0 96,5-3-144,0-1 1,0 0-1,-1 1 1,1-1-1,-1 0 0,1 0 1,-1-1-1,0 1 1,0 0-1,1-5 1,1 1-13,4-10 9,-1 1-1,-1-2 1,-1 1 0,0-1-1,-1 0 1,-1 0-1,-1 0 1,1-19 0,-13 147 175,1 185 307,9-295-475,0 0-1,0 0 1,-1 0-1,1 0 1,0 0-1,0 0 1,-1 0-1,1 0 1,0 0-1,0 0 1,0 0-1,-1 0 1,1 0-1,0 0 1,0-1-1,0 1 1,-1 0-1,1 0 1,0 0-1,0 0 1,0-1-1,0 1 1,-1 0-1,1 0 1,0 0-1,0-1 1,0 1-1,0 0 1,0 0-1,0 0 1,0-1-1,0 1 1,0 0-1,-1 0 1,1-1-1,0 1 1,0 0-1,0 0 1,0-1-1,0 1 1,1 0-1,-1 0 1,-2-27 138,1 1 0,1 0 0,4-27 0,-2 19-73,0-6-48,-1 14-58,0 0-1,2 0 1,0 1 0,2-1 0,11-35-1,-8 49-53,-3 20-28,-4 24-19,-6 15 171,-3-1 0,-1 0 0,-3-1-1,-20 53 1,26-86 18,4-15-6,8-24-24,9-5-90,24-39-1,-26 51-175,-2 0 0,0 0-1,-1-2 1,-2 1 0,10-36-1,-15 48 120,-1 0 0,0 0-1,-1-1 1,-1 1 0,1-1-1,-1 1 1,-2-16 0,2 24 120,0 1 0,0-1 1,0 1-1,0 0 1,0-1-1,0 1 1,0-1-1,0 1 1,-1 0-1,1-1 1,0 1-1,0 0 1,0-1-1,0 1 1,-1 0-1,1-1 0,0 1 1,0 0-1,0-1 1,-1 1-1,1 0 1,0-1-1,-1 1 1,1 0-1,0 0 1,0 0-1,-1-1 1,1 1-1,-1 0 1,1 0-1,0 0 1,-1 0-1,1 0 0,0-1 1,-1 1-1,1 0 1,-1 0-1,1 0 1,0 0-1,-1 0 1,1 0-1,0 0 1,-1 0-1,1 1 1,-1-1-1,1 0 1,0 0-1,-1 0 0,1 0 1,0 0-1,-1 1 1,1-1-1,0 0 1,-1 0-1,1 0 1,0 1-1,-1-1 1,-13 20 165,3 9 25,1 1 1,2 0-1,1 1 0,-5 41 0,-25 177 1280,37-249-1462,0 0 0,1 0 0,-1 0 0,0-1 0,0 1 0,0 0 0,0 0 0,0 0 0,0 0 0,1 0 0,-1 0 0,0 0 0,0 0-1,0 0 1,0-1 0,0 1 0,1 0 0,-1 0 0,0 0 0,0 0 0,0 0 0,1 0 0,-1 0 0,0 0 0,0 0 0,0 0 0,0 0 0,1 0 0,-1 0 0,0 0 0,0 1 0,0-1 0,0 0 0,0 0 0,1 0 0,-1 0 0,0 0 0,0 0 0,0 0 0,0 0 0,0 0 0,1 1 0,-1-1 0,0 0 0,0 0 0,0 0 0,0 0 0,0 0 0,0 1 0,0-1 0,0 0 0,0 0 0,0 0 0,0 0 0,0 1 0,0-1 0,0 0 0,0 0 0,0 0 0,16-16-251,-10 10 23,-2 3-29,0-1 1,1 1 0,0 1-1,0-1 1,0 1 0,7-3-1,-5 2 53,-2 0-282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0.171"/>
    </inkml:context>
    <inkml:brush xml:id="br0">
      <inkml:brushProperty name="width" value="0.05" units="cm"/>
      <inkml:brushProperty name="height" value="0.05" units="cm"/>
    </inkml:brush>
  </inkml:definitions>
  <inkml:trace contextRef="#ctx0" brushRef="#br0">94 0 10106,'-10'6'696,"-3"-2"-560,5 2 48,0-2 513,3 3-457,-1 0 0,0 1 32,-1 0 0,1 2-8,1 2-184,0-1-312,1-1 224,0 0-72,-2-1-24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621"/>
    </inkml:context>
    <inkml:brush xml:id="br0">
      <inkml:brushProperty name="width" value="0.05" units="cm"/>
      <inkml:brushProperty name="height" value="0.05" units="cm"/>
    </inkml:brush>
  </inkml:definitions>
  <inkml:trace contextRef="#ctx0" brushRef="#br0">0 89 18492,'12'-11'1577,"0"0"-1,18-12 1,-27 20-1391,0 1 0,0 0 0,1 0 0,-1 0 0,1 0 0,0 1 0,-1 0 0,1-1 0,0 1 1,0 1-1,0-1 0,0 0 0,0 1 0,0 0 0,4 0 0,-7 0-173,-1 0 1,1 0-1,-1 1 0,0-1 1,1 0-1,-1 0 1,1 0-1,-1 1 0,1-1 1,-1 0-1,0 0 1,1 1-1,-1-1 0,1 0 1,-1 1-1,0-1 0,1 0 1,-1 1-1,0-1 1,0 1-1,1-1 0,-1 0 1,0 1-1,0-1 1,0 1-1,1-1 0,-1 1 1,-2 17 120,-14 21-148,13-33 31,-14 28-46,2-5 21,1 0 1,2 2-1,-14 48 0,25-74 15,0 0-1,1 0 1,-1 1-1,1-1 0,0 0 1,0 1-1,2 5 1,-2-10-4,0 0 0,0 0-1,1 1 1,-1-1 0,0 0 0,1 0 0,-1 0 0,1 0-1,0 0 1,-1 0 0,1 0 0,0 0 0,-1 0-1,1 0 1,0 0 0,0 0 0,0 0 0,0 0 0,0-1-1,0 1 1,0 0 0,0-1 0,0 1 0,1-1 0,-1 1-1,0-1 1,0 0 0,0 1 0,1-1 0,-1 0-1,0 0 1,0 0 0,1 0 0,1 0 0,2-1 8,0 0 1,0 0-1,0-1 1,-1 1-1,1-1 1,0 0-1,-1 0 1,1-1-1,6-4 1,40-34 81,-36 28-53,17-14 7,0-2 0,-2-1 0,-1-2 0,-2 0 0,26-40 1,-53 72-49,0-1 0,0 1 1,0 0-1,0 0 0,0 0 1,0-1-1,1 1 0,-1 0 1,0 0-1,0 0 1,0-1-1,0 1 0,0 0 1,0 0-1,0 0 0,0-1 1,0 1-1,0 0 0,0 0 1,0 0-1,-1-1 0,1 1 1,0 0-1,0 0 1,0 0-1,0 0 0,0-1 1,0 1-1,0 0 0,0 0 1,-1 0-1,1 0 0,0-1 1,0 1-1,0 0 1,0 0-1,-1 0 0,1 0 1,0 0-1,0 0 0,0 0 1,0 0-1,-1-1 0,1 1 1,0 0-1,0 0 1,0 0-1,-1 0 0,1 0 1,0 0 0,-1 0 0,1 1 0,0-1 0,0 0 0,-1 0 0,1 0 1,0 0-1,0 0 0,0 1 0,-1-1 0,1 0 0,0 0 0,0 0 0,0 1 1,-1-1-1,1 0 0,0 0 0,0 0 0,0 1 0,0-1 0,0 0 0,0 0 1,0 1-1,0-1 0,-1 0 0,1 1 0,0-1 0,0 0 0,0 0 1,0 1-1,0-1 0,0 0 0,0 0 0,1 1 0,-1-1 0,0 0 0,0 0 1,0 1-1,0-1 0,0 0 0,0 0 0,0 1 0,1-1 0,-1 0 0,0 0 1,0 1-1,0-1 0,0 0 0,1 0 0,-1 1 0,2 0 5,-1 1 1,0-1-1,1 1 0,-1-1 1,1 1-1,-1-1 0,1 0 0,0 0 1,0 0-1,0 0 0,-1 0 0,1 0 1,0 0-1,0-1 0,0 1 0,0-1 1,0 1-1,0-1 0,0 0 1,3 0-1,44 0 165,-44 0-153,26-4 54,0-1 1,0-2 0,-1 0 0,0-3 0,-1 0 0,50-25-1,-73 32-60,-4 2-6,0 0-1,0 0 0,0 0 0,0 0 0,0 0 0,-1 0 0,1 0 0,0-1 0,-1 1 0,3-3 0,-24 6 44,-6 6-36,1 2-1,-1 1 0,2 1 0,0 1 0,0 1 0,2 1 1,-40 34-1,50-40-11,1 2 1,-17 20 0,25-28-58,1 0 0,0 0 0,0 0 0,0 1 0,0-1 0,0 1 0,0-1 1,1 1-1,0 0 0,0 0 0,0-1 0,0 1 0,1 0 0,-1 0 0,1 7 1,0-10-5,1 1 1,-1-1-1,0 1 1,1-1-1,0 0 1,-1 1-1,1-1 1,0 0-1,-1 0 1,1 0-1,0 1 1,0-1-1,0 0 1,0 0-1,0 0 1,0 0-1,0-1 1,1 1-1,-1 0 1,0 0-1,0-1 1,1 1-1,-1-1 1,0 1-1,1-1 1,-1 1-1,1-1 1,-1 0-1,0 0 1,1 0-1,-1 0 1,1 0-1,-1 0 1,1 0-1,0 0 1,8-1-98,-1 0 0,0-1 0,0 0 0,10-3 0,26-11-582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0.858"/>
    </inkml:context>
    <inkml:brush xml:id="br0">
      <inkml:brushProperty name="width" value="0.05" units="cm"/>
      <inkml:brushProperty name="height" value="0.05" units="cm"/>
    </inkml:brush>
  </inkml:definitions>
  <inkml:trace contextRef="#ctx0" brushRef="#br0">159 139 10554,'1'-14'972,"0"1"-38,0-1 0,-1 0 1,0 1-1,-2-1 1,1 0-1,-6-18 1,7 32-885,0-1 0,0 1 0,0-1 0,0 1 0,0-1 0,0 1 0,0-1 0,0 1 1,-1 0-1,1-1 0,0 1 0,0-1 0,-1 1 0,1 0 0,0-1 0,0 1 0,-1 0 0,1-1 1,0 1-1,-1 0 0,1 0 0,-1-1 0,1 1 0,0 0 0,-1 0 0,1 0 0,-1-1 1,1 1-1,-1 0 0,1 0 0,0 0 0,-1 0 0,1 0 0,-1 0 0,1 0 0,-1 0 1,1 0-1,-1 0 0,1 0 0,-1 0 0,1 0 0,0 0 0,-1 1 0,1-1 0,-1 0 0,1 0 1,0 0-1,-1 1 0,1-1 0,-1 0 0,1 1 0,0-1 0,-1 0 0,1 1 0,0-1 1,0 0-1,-1 1 0,1-1 0,0 0 0,0 1 0,-1-1 0,1 1 0,0 0 0,-19 31 1014,18-29-1010,-25 54 194,3 1-1,3 1 0,-18 82 0,37-134-228,-1-1 1,1 1-1,1 0 1,-1-1-1,1 9 1,0-15-18,0 0-1,0 1 1,0-1 0,0 0 0,0 0-1,0 0 1,0 0 0,0 0-1,0 1 1,0-1 0,0 0-1,0 0 1,0 0 0,0 0 0,0 0-1,0 1 1,0-1 0,0 0-1,0 0 1,0 0 0,1 0-1,-1 0 1,0 0 0,0 1 0,0-1-1,0 0 1,0 0 0,0 0-1,0 0 1,0 0 0,0 0-1,1 0 1,-1 0 0,0 0-1,0 0 1,0 1 0,0-1 0,0 0-1,1 0 1,-1 0 0,0 0-1,0 0 1,0 0 0,0 0-1,0 0 1,1 0 0,-1 0 0,0 0-1,0 0 1,0 0 0,0 0-1,1 0 1,4-7 53,8-26 134,13-48 0,-20 58-104,30-120 551,-32 135-410,-2 18-155,-3 24-30,-10 96-14,-2 101-32,15-205-8,3-15 6,-5-11 7,1 0 0,-1 0 0,0 0 0,1 0 0,-1 0 0,0 0-1,0 0 1,1 0 0,-1 0 0,0 0 0,1 0 0,-1 0-1,0 0 1,1 0 0,-1 0 0,0 0 0,0-1 0,1 1 0,-1 0-1,0 0 1,1 0 0,-1 0 0,0-1 0,0 1 0,0 0 0,1 0-1,-1 0 1,0-1 0,0 1 0,0 0 0,1 0 0,-1-1-1,0 1 1,0 0 0,0-1 0,10-16 3,-2 0-1,0 0 1,-1-1-1,0 0 1,5-25 0,-6 21 17,6-22 78,-2-2 0,4-45-1,-14 67 7,-3 19-41,-2 13-12,-5 19 7,-9 45 0,6-16-47,-5 7-27,-16 125-1,34-187 18,-1 25-19,1-26 17,0-1 0,0 1 0,0 0 0,0 0 0,1-1 0,-1 1 0,0 0 0,0 0 1,0 0-1,1-1 0,-1 1 0,0 0 0,0 0 0,1 0 0,-1 0 0,0 0 0,0-1 0,1 1 1,-1 0-1,0 0 0,0 0 0,1 0 0,-1 0 0,0 0 0,0 0 0,1 0 0,-1 0 1,0 0-1,0 0 0,1 0 0,-1 0 0,0 0 0,1 0 0,-1 0 0,0 1 0,0-1 0,1 0 1,-1 0-1,0 0 0,0 0 0,0 0 0,1 1 0,-1-1 0,0 0 0,0 0 0,0 0 1,1 1-1,-1-1 0,0 0 0,0 0 0,0 0 0,0 1 0,0-1 0,1 0 0,-1 0 0,0 1 1,0-1-1,0 0 0,0 1 0,0-1 0,0 0 0,0 0 0,0 1 0,0-1 0,0 0 1,0 0-1,0 1 0,5-7-3,-1 0 0,0-1 0,0 0 0,0 1 0,0-2 0,3-10 0,14-50 3,-17 54-4,6-26 52,9-71 0,-32 166-135,6-4-719,2 1 1,1 71 0,8-95-1389,-4-28 2159,0 1 0,0-1 0,0 1 0,1-1 0,-1 1 0,0-1 0,0 1 0,1-1 0,-1 1 0,0-1 0,1 0 1,-1 1-1,0-1 0,1 1 0,-1-1 0,1 0 0,-1 1 0,0-1 0,1 0 0,-1 0 0,1 1 0,-1-1 0,1 0 0,-1 0 0,1 0 0,-1 0 0,1 1 0,0-1 0,-1 0 0,1 0 0,-1 0 0,1 0 0,-1 0 1,1 0-1,-1 0 0,1-1 0,-1 1 0,1 0 0,0 0 0,12-8-911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2.895"/>
    </inkml:context>
    <inkml:brush xml:id="br0">
      <inkml:brushProperty name="width" value="0.05" units="cm"/>
      <inkml:brushProperty name="height" value="0.05" units="cm"/>
    </inkml:brush>
  </inkml:definitions>
  <inkml:trace contextRef="#ctx0" brushRef="#br0">2 9 15131,'3'-1'1233,"-2"1"-1183,-1 0 1,0 0-1,1 0 1,-1 0-1,0 0 1,0 0-1,1-1 1,-1 1-1,0 0 1,1 0-1,-1 0 1,0 0-1,0 0 1,1-1-1,-1 1 1,0 0-1,0 0 1,1 0-1,-1-1 1,0 1-1,0 0 1,0 0-1,1-1 1,-1 1-1,0 0 1,0 0-1,0-1 1,0 1-1,0 0 1,0-1-1,0 1 1,0-1 317,-4 7 1140,3 0-1386,-1 0 1,1-1-1,0 1 0,0 0 0,0 0 0,1 0 0,0 9 0,0 3-53,0 35-54,2 0 1,2 0-1,13 57 1,0-1-68,-7-33-84,7 62-150,-15-80 227,1 10-134,15 88-1,-12-104 197,-1 0 0,-3 0 0,-5 58 1,1 49 5,-3 269-105,-1-39-88,17-100 146,1 365 112,-13-529 70,20 160 1,-11-140 272,-1-6 6,20 272-241,0-6-130,-4 37-31,-17-248-5,-22 204 16,-1-74-48,0-132 75,1-1-57,14-175-134,1-26-563,3 3 547,2 0-44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7.790"/>
    </inkml:context>
    <inkml:brush xml:id="br0">
      <inkml:brushProperty name="width" value="0.05" units="cm"/>
      <inkml:brushProperty name="height" value="0.05" units="cm"/>
    </inkml:brush>
  </inkml:definitions>
  <inkml:trace contextRef="#ctx0" brushRef="#br0">27 0 15587,'-13'3'2505,"1"6"-1345,11-2-408,7-6 2345,11 1-1777,10 2-184,6 0-327,6-2-201,5 0-264,3 0-112,1 2-288,-5-1-320,-6 4-776,-10-2 1792,-13-4-752,-12-1-112,-2 1-128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8.253"/>
    </inkml:context>
    <inkml:brush xml:id="br0">
      <inkml:brushProperty name="width" value="0.05" units="cm"/>
      <inkml:brushProperty name="height" value="0.05" units="cm"/>
    </inkml:brush>
  </inkml:definitions>
  <inkml:trace contextRef="#ctx0" brushRef="#br0">0 379 17220,'6'12'2216,"11"-2"-1368,18-13-368,5-4 1393,14-3-1073,8 5-208,10 2-528,5-2-464,-7-4 1416,-1-5-1064,-17-6-40,-7 1-48</inkml:trace>
  <inkml:trace contextRef="#ctx0" brushRef="#br0" timeOffset="1">774 1 18092,'15'3'1816,"0"4"-1064,0 7-215,-1-1 1143,2 7-808,-3 4-16,-9 7-200,-5 7-143,-15 5-225,-6 0-40,-8 0-416,-3 5-409,-10-10 529,-1 0-88,7-27-88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9.545"/>
    </inkml:context>
    <inkml:brush xml:id="br0">
      <inkml:brushProperty name="width" value="0.05" units="cm"/>
      <inkml:brushProperty name="height" value="0.05" units="cm"/>
    </inkml:brush>
  </inkml:definitions>
  <inkml:trace contextRef="#ctx0" brushRef="#br0">241 67 17972,'1'-2'121,"0"0"0,-1 0 0,1 0 0,-1 0 0,0 0 0,0 0 0,0 0 0,0 0 0,0 0 0,0 0 0,0 0 0,0 0 0,-1 0 0,1 0 0,-1 0 0,0 0 0,0 1 0,1-1 0,-1 0 0,0 0 0,0 1 0,-1-1 0,1 0 0,0 1 0,0-1 0,-1 1 0,1 0 0,-1-1 0,0 1-1,1 0 1,-1 0 0,0 0 0,1 0 0,-1 0 0,-3-1 0,2 1 8,0 0 0,-1 0-1,1 0 1,-1 1-1,1-1 1,-1 1-1,1 0 1,-1 0 0,1 0-1,-1 0 1,1 1-1,-1-1 1,1 1-1,-1 0 1,-5 2 0,3 0-71,1 0 1,0 0-1,-1 0 1,1 1-1,0-1 1,1 1-1,-1 1 1,-6 7 0,4-4-75,0 1 1,1 1 0,0-1-1,1 1 1,-1 0 0,2 1 0,0-1-1,0 1 1,-4 19 0,8-26-10,-1-1 0,1 1 0,0 0 0,0-1 0,0 1 0,0-1 1,1 1-1,-1 0 0,1-1 0,0 1 0,0-1 0,1 0 0,-1 1 1,1-1-1,-1 0 0,1 0 0,0 0 0,0 0 0,0 0 0,1 0 1,-1 0-1,1-1 0,5 5 0,4 1-83,1 0-1,1 0 1,-1-1-1,24 8 1,23 12-32,-56-25 137,0 1 0,0-1 1,0 1-1,0 0 0,-1 1 0,1-1 1,-1 1-1,0-1 0,0 1 1,0 0-1,-1 0 0,4 7 0,-5-8 2,0 1 0,0-1-1,0 1 1,0-1 0,-1 1 0,1-1-1,-1 1 1,0-1 0,-1 1-1,1-1 1,0 1 0,-1-1-1,0 1 1,0-1 0,0 1 0,0-1-1,-3 6 1,-1 0 10,1-1-1,-1-1 1,-1 1 0,1-1 0,-2 0-1,1 0 1,0 0 0,-16 10-1,5-5 32,-1 0 1,-35 16-1,48-26-67,0 0 1,-1 0-1,1 0 1,-1-1-1,0 0 1,1 0-1,-1 0 1,0-1-1,0 1 1,-8-2-1,13 1 12,-1 0 0,0-1 0,0 1 0,0-1 0,0 1 0,0-1 0,0 0 0,0 0 0,0 0 0,1 0 0,-1 0 0,0 0 0,1 0 0,-1 0 0,1-1 0,-1 1 0,1-1 0,0 1 0,0-1 0,-1 1 0,1-1 0,0 0 0,0 1 0,1-1 0,-1 0 0,0 0 0,1 0 0,-1 0 0,1 0 0,-1 0 0,1 0 0,0 0 0,0-2 0,4-27-150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9.997"/>
    </inkml:context>
    <inkml:brush xml:id="br0">
      <inkml:brushProperty name="width" value="0.05" units="cm"/>
      <inkml:brushProperty name="height" value="0.05" units="cm"/>
    </inkml:brush>
  </inkml:definitions>
  <inkml:trace contextRef="#ctx0" brushRef="#br0">104 0 16804,'-2'30'1888,"-10"58"0,-1 4 168,12-66-1885,0 0 0,2 0 1,1 0-1,0 0 0,2-1 1,2 1-1,0-1 0,1 0 1,2-1-1,0 0 1,15 27-1,-22-49-820,-4-12 270,-9-16-169,-122-189-1718,223 246 1696,-60-22 72,-1-2 1,57 6-1,-32-10-125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0.447"/>
    </inkml:context>
    <inkml:brush xml:id="br0">
      <inkml:brushProperty name="width" value="0.05" units="cm"/>
      <inkml:brushProperty name="height" value="0.05" units="cm"/>
    </inkml:brush>
  </inkml:definitions>
  <inkml:trace contextRef="#ctx0" brushRef="#br0">162 16 15099,'1'0'78,"-1"-1"0,0 0 0,0 1 0,0-1 0,0 1 0,0-1-1,0 1 1,-1-1 0,1 0 0,0 1 0,0-1 0,0 1 0,0-1 0,-1 1 0,1-1-1,0 1 1,-1-1 0,1 1 0,0-1 0,-1 1 0,1-1 0,0 1 0,-1 0 0,1-1-1,-1 1 1,1 0 0,-1-1 0,1 1 0,-1 0 0,1-1 0,-1 1 0,1 0 0,-1 0-1,0 0 1,1 0 0,-1 0 0,1-1 0,-1 1 0,1 0 0,-1 0 0,0 0 0,1 0-1,-1 1 1,-3-1 188,1 0 1,-1 0-1,1 1 0,-1-1 0,1 1 0,-6 2 1,1 1-114,0 1 0,1 0 0,-1 0 0,1 1 0,0 0 0,0 0 0,1 0 0,-1 1-1,2 0 1,-1 0 0,1 1 0,0 0 0,0 0 0,1 0 0,0 0 0,1 1 0,0-1 0,0 1 0,1 0 0,0 0 0,0 0 0,1 0 0,0 18 0,1-26-141,0 1 1,0-1-1,0 1 0,0-1 0,1 1 1,-1-1-1,1 1 0,-1-1 0,1 1 1,-1-1-1,1 0 0,0 1 0,0-1 1,0 0-1,0 0 0,0 0 0,0 0 1,0 1-1,0-1 0,0-1 1,0 1-1,0 0 0,1 0 0,-1 0 1,0-1-1,1 1 0,-1 0 0,0-1 1,1 1-1,-1-1 0,1 0 0,-1 1 1,1-1-1,-1 0 0,1 0 0,-1 0 1,1 0-1,1-1 0,3 1 20,-1-1-1,1 0 1,-1-1-1,0 1 1,1-1-1,-1 0 1,0 0-1,9-6 1,5-7 50,-1 0 1,-1-1-1,-1-1 1,0-1-1,-1 0 1,19-30-1,-14 11 11,-36 60-21,13-14-74,0 0 0,1 1 0,-1-1 0,2 1 0,-1-1 0,1 19 1,1-26-25,0 0 1,1 0 0,-1 0-1,1 0 1,-1 0 0,1 0 0,0 0-1,-1 0 1,1 0 0,0-1 0,0 1-1,0 0 1,1-1 0,-1 1 0,0 0-1,2 1 1,-1-2-48,1 0 1,-1 1-1,0-1 0,1 0 1,-1 0-1,1 0 0,-1 0 0,1-1 1,0 1-1,-1-1 0,1 1 0,-1-1 1,1 0-1,0 0 0,4-1 0,4 0-9,1-1-1,-1 0 1,0-1-1,0 0 1,0-1-1,10-5 1,62-35-68,-75 40-1,40-25-244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0.876"/>
    </inkml:context>
    <inkml:brush xml:id="br0">
      <inkml:brushProperty name="width" value="0.05" units="cm"/>
      <inkml:brushProperty name="height" value="0.05" units="cm"/>
    </inkml:brush>
  </inkml:definitions>
  <inkml:trace contextRef="#ctx0" brushRef="#br0">113 0 17332,'-39'43'2433,"-8"9"-709,43-48-1509,1 1 1,0 0-1,0 0 0,1 0 0,-1 0 0,1 0 0,0 0 1,0 1-1,-1 9 0,3-15-203,0 0 0,0 1 0,0-1 0,0 0 0,0 1 0,0-1 0,0 0 0,0 0-1,0 1 1,0-1 0,1 0 0,-1 1 0,0-1 0,0 0 0,0 1 0,0-1 0,0 0 0,1 0 0,-1 1 0,0-1 0,0 0 0,1 0 0,-1 1-1,0-1 1,0 0 0,1 0 0,-1 0 0,0 0 0,0 1 0,1-1 0,-1 0 0,0 0 0,1 0 0,-1 0 0,0 0 0,1 0 0,-1 0 0,0 0-1,1 0 1,-1 0 0,0 0 0,1 0 0,-1 0 0,0 0 0,1 0 0,-1 0 0,0 0 0,0 0 0,1-1 0,16-4 94,-11 1-83,0 0-1,0 0 1,0-1 0,0 1-1,-1-1 1,0 0 0,7-9 0,29-44 139,-39 55-158,0 0 0,1 0 0,-1-1 0,-1 1 0,1-1 0,0 0 0,-1 1 0,0-1 0,0 0 0,0 0 0,0-7 0,-1 11-5,0 0 1,-1 0 0,1 0-1,-1 0 1,1 0-1,0 0 1,-1 0-1,1 0 1,-1 1-1,1-1 1,0 0-1,-1 0 1,1 0-1,0 0 1,-1 0-1,1 1 1,0-1-1,-1 0 1,1 0-1,0 1 1,-1-1 0,1 0-1,0 0 1,0 1-1,-1-1 1,1 0-1,0 1 1,0-1-1,0 1 1,-1 0-1,-7 10 21,1 0-1,0 1 1,1 0 0,1 0-1,0 1 1,0 0-1,1 0 1,1 0-1,0 0 1,0 0-1,0 28 1,3-39-10,0-1 0,0 1 0,0 0-1,1 0 1,-1 0 0,1-1 0,-1 1 0,1 0 0,-1 0-1,1-1 1,0 1 0,0 0 0,0-1 0,0 1 0,0-1-1,0 1 1,0-1 0,1 0 0,-1 0 0,0 1 0,3 1 0,-1-2 4,-1 0 1,1-1 0,-1 1-1,1 0 1,-1-1 0,1 1-1,0-1 1,-1 0 0,1 0 0,0 0-1,-1 0 1,1 0 0,3-1-1,6-2 6,-1-1-1,1 0 0,-1 0 0,0-1 0,16-10 0,-10 4-303,-1-1 0,0-1 0,0 0-1,-2-1 1,14-16 0,-27 29 186,0 0-1,0 1 1,0-1 0,-1 0 0,1 0-1,0 0 1,-1 0 0,1 0 0,-1 0-1,1 0 1,-1 0 0,1 0 0,-1 0-1,1-2 1,-2 3 32,1 0 0,0 0-1,0 0 1,-1 0 0,1 0 0,0-1-1,0 1 1,-1 0 0,1 0 0,0 0 0,-1 0-1,1 0 1,0 0 0,0 0 0,-1 0-1,1 0 1,0 0 0,0 1 0,-1-1-1,1 0 1,0 0 0,-1 0 0,1 0 0,0 0-1,0 0 1,0 1 0,-1-1 0,1 0-1,0 0 1,0 0 0,0 1 0,-1-1 0,0 1-50,0 0 1,0-1 0,0 1 0,0 0 0,0 0 0,0 0 0,0 0 0,0 0-1,0 0 1,1 0 0,-1 0 0,0 1 0,1-1 0,-1 0 0,1 0-1,-1 1 1,1-1 0,0 0 0,0 1 0,-1-1 0,1 0 0,0 1 0,0-1-1,0 0 1,0 1 0,1-1 0,-1 2 0,1-3 88,-1 1 1,1 0-1,0-1 0,-1 1 1,1-1-1,0 1 1,-1-1-1,1 1 0,0-1 1,0 0-1,0 1 0,-1-1 1,1 0-1,0 1 1,0-1-1,0 0 0,0 0 1,-1 0-1,1 0 0,0 0 1,0 0-1,0 0 1,0 0-1,0 0 0,0 0 1,-1-1-1,1 1 0,0 0 1,1-1-1,23-7-300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1.586"/>
    </inkml:context>
    <inkml:brush xml:id="br0">
      <inkml:brushProperty name="width" value="0.05" units="cm"/>
      <inkml:brushProperty name="height" value="0.05" units="cm"/>
    </inkml:brush>
  </inkml:definitions>
  <inkml:trace contextRef="#ctx0" brushRef="#br0">199 39 14939,'0'-27'1716,"0"26"-1689,0 1-1,0-1 0,0 1 1,0-1-1,0 1 0,0 0 1,0-1-1,0 1 1,-1-1-1,1 1 0,0-1 1,0 1-1,-1-1 1,1 1-1,0 0 0,0-1 1,-1 1-1,1-1 0,0 1 1,-1 0-1,1-1 1,-1 1-1,1 0 0,0 0 1,-1-1-1,1 1 1,-1 0-1,1 0 0,-1 0 1,1 0-1,-1-1 0,1 1 1,-1 0-1,1 0 1,-1 0-1,1 0 0,-1 0 1,1 0-1,-1 0 1,1 0-1,-1 0 0,1 1 1,0-1-1,-1 0 0,1 0 1,-1 0-1,1 0 1,-1 1-1,1-1 0,-1 0 1,1 1-1,0-1 1,-1 1-1,-4 2 260,0 1 0,1 0 0,0 1 0,-1-1 0,2 1 0,-1 0 0,0 0 0,1 0 0,0 0 0,-2 6 0,-5 10 558,-9 29 0,13-31-652,1 1-1,2 0 1,0 0-1,1 0 1,0 1-1,2-1 1,1 0-1,0 1 1,2-1 0,0 0-1,1 0 1,7 21-1,-7-32-214,-4-8 6,1 0 0,0 0 0,-1 1-1,1-1 1,-1 1 0,0-1 0,0 0 0,1 1 0,-1-1 0,0 1 0,0-1 0,0 3 0,-15-26-1108,-81-150 662,94 168 628,1 4-144,1 0 0,0 0 0,0 0 0,0-1 0,0 1 0,0 0 1,0 0-1,-1 0 0,1-1 0,0 1 0,0 0 0,0 0 0,0 0 0,0-1 0,0 1 1,0 0-1,0 0 0,0 0 0,0-1 0,0 1 0,0 0 0,0 0 0,0 0 0,0-1 1,0 1-1,0 0 0,0 0 0,0-1 0,0 1 0,0 0 0,0 0 0,1 0 0,-1 0 1,0-1-1,0 1 0,0 0 0,0 0 0,0 0 0,1 0 0,-1-1 0,0 1 0,0 0 1,0 0-1,0 0 0,1 0 0,-1 0 0,0 0 0,0 0 0,0 0 0,1-1 0,-1 1 0,0 0 1,0 0-1,0 0 0,1 0 0,-1 0 0,0 0 0,0 0 0,1 0 0,11 2 400,35 7-1082,80 4 0,-101-12-534,-1-1 0,0-1 1,1-2-1,44-9 0,-64 10 906,23-7-804,-28 9 1068,0-1 0,1 1 1,-1-1-1,0 0 0,0 0 1,1 1-1,-1-1 0,0 0 0,0 0 1,0 0-1,0 0 0,0 0 1,0 0-1,0-1 0,-1 1 1,2-1-1,-2 1 52,0 1 1,0 0-1,0-1 1,0 1-1,0 0 0,0-1 1,0 1-1,0 0 1,0-1-1,0 1 1,0 0-1,0 0 0,0-1 1,0 1-1,0 0 1,0-1-1,0 1 0,0 0 1,0-1-1,-1 1 1,1 0-1,0 0 1,0-1-1,0 1 0,-1 0 1,1 0-1,0-1 1,0 1-1,0 0 1,-1 0-1,1 0 0,0-1 1,-1 1-1,-14-4 901,-16 4 803,20 2-1080,0 1 0,1 0 0,-16 6 0,22-7-507,-1 0-1,1 0 1,0 0 0,-1 1 0,1 0 0,0 0 0,1 0 0,-1 0 0,0 0 0,-3 6-1,6-9-131,1 1 0,0-1 0,-1 0 0,1 0 0,0 1 0,0-1 0,-1 0 0,1 1 0,0-1 0,0 0 0,-1 1 0,1-1 0,0 0 0,0 1 0,0-1-1,0 0 1,0 1 0,0-1 0,0 0 0,0 1 0,-1-1 0,1 1 0,1-1 0,-1 0 0,0 1 0,0-1 0,0 1 0,0-1 0,0 0 0,0 1-1,0-1 1,0 0 0,1 1 0,-1-1 0,0 0 0,0 1 0,0-1 0,1 1 0,17-1-135,-13-2-86,1 1 0,0-1 0,-1 0 0,0 0-1,6-4 1,-11 6 177,1 0-1,-1 0 0,0 0 1,0 0-1,0 0 0,0 0 1,1 0-1,-1 0 0,0-1 1,0 1-1,0 0 0,0 0 1,1 0-1,-1 0 0,0 0 1,0 0-1,0 0 0,0 0 1,0-1-1,0 1 0,1 0 1,-1 0-1,0 0 0,0 0 1,0-1-1,0 1 0,0 0 1,0 0-1,0 0 0,0 0 1,0-1-1,0 1 0,0 0 1,0 0-1,0 0 0,0 0 1,0-1-1,0 1 0,0 0 1,0 0-1,0 0 1,0-1-1,0 1 0,0 0 1,0 0-1,0 0 0,0 0 1,0 0-1,-1-1 0,-10 1-708,9 0 760,0 1 1,0-1-1,0 1 1,0-1-1,0 1 0,1 0 1,-1-1-1,0 1 0,0 0 1,1 0-1,-1 0 0,1 1 1,-3 0-1,6-2 141,-1-1 0,1 1 0,-1 0 0,1 0 0,-1-1 1,1 1-1,-1 0 0,1 0 0,-1 0 0,1 0 0,-1 1 0,1-1 0,-1 0 0,1 1 0,-1-1 0,3 2 0,21 2 637,-20-3-779,-1 1 0,1-1 0,-1 1 0,1 0 0,-1 0 0,0 1 0,5 2 0,1 1-18,1 0-3,14 9 4,-25-15-2,1 1 0,0 0 0,-1 0 0,1 0-1,-1-1 1,1 1 0,-1 0 0,1 0 0,-1 0 0,0 0 0,1 0 0,-1 0 0,0 0 0,0 0-1,0 0 1,0 0 0,0 0 0,0 0 0,0 0 0,0 0 0,0 0 0,0 0 0,0 0 0,-1 0-1,1 0 1,-1 1 0,-4 12 187,-1-1 0,0 0-1,-1-1 1,-1 1 0,0-2 0,0 1-1,-1-1 1,-1 0 0,0-1 0,-17 15-1,26-24-152,-1 0 0,0 1-1,1-1 1,-1 0 0,0 0 0,0 0-1,1 0 1,-1 0 0,0 0-1,0 0 1,0-1 0,0 1-1,0-1 1,0 1 0,0-1-1,0 0 1,-1 0 0,1 0-1,0 0 1,0 0 0,-2-1 0,3 0-71,0 0 1,-1 0-1,1 0 1,0 0-1,0 0 1,0 0-1,0 0 1,0 0 0,0-1-1,0 1 1,1 0-1,-1-1 1,0 1-1,1 0 1,-1-1-1,1 1 1,0-1 0,-1 1-1,1-1 1,0 1-1,0-1 1,0 1-1,0-1 1,0 1-1,0-1 1,0 1 0,0-1-1,1-1 1,2-18-327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2.481"/>
    </inkml:context>
    <inkml:brush xml:id="br0">
      <inkml:brushProperty name="width" value="0.05" units="cm"/>
      <inkml:brushProperty name="height" value="0.05" units="cm"/>
    </inkml:brush>
  </inkml:definitions>
  <inkml:trace contextRef="#ctx0" brushRef="#br0">242 105 16644,'0'-5'350,"-1"0"0,0-1 0,0 1 0,0 0 0,-1-1 0,1 1 0,-2 0 0,1 0 1,0 0-1,-1 0 0,0 1 0,0-1 0,0 1 0,-6-6 0,7 7-197,-1 1 0,0 0-1,0 0 1,1 0-1,-1 0 1,-1 0 0,1 1-1,0-1 1,0 1 0,-1 0-1,1 0 1,0 0 0,-1 0-1,1 0 1,-1 1 0,1 0-1,-1 0 1,1 0 0,-1 0-1,1 0 1,-1 1 0,1-1-1,-6 3 1,2-1-103,0 1 1,1 0-1,-1 1 0,0 0 1,1 0-1,0 0 0,0 1 1,0 0-1,1 0 1,-1 0-1,1 1 0,1-1 1,-9 14-1,8-12-54,1 0 1,0 0-1,1 0 0,0 1 0,0 0 0,0 0 1,1 0-1,0 0 0,1 0 0,0 0 0,0 0 1,1 15-1,0-22 3,0 0-1,-1 1 1,2-1-1,-1 0 1,0 1 0,0-1-1,0 0 1,1 0 0,-1 1-1,0-1 1,1 0 0,-1 0-1,1 0 1,0 1 0,-1-1-1,1 0 1,0 0-1,0 0 1,0 0 0,0 0-1,-1 0 1,1-1 0,0 1-1,1 0 1,-1 0 0,0-1-1,0 1 1,0 0-1,0-1 1,0 1 0,1-1-1,-1 0 1,0 1 0,1-1-1,-1 0 1,0 0 0,0 0-1,1 0 1,-1 0-1,0 0 1,1 0 0,-1 0-1,0-1 1,0 1 0,1 0-1,-1-1 1,2 0 0,3-1 4,1-1 0,-1 0 0,0-1 0,1 1 0,-1-1 0,-1 0 0,10-9 0,22-26 203,59-81 0,-78 96-106,-18 24-100,0-1 1,0 1 0,0 0-1,0 0 1,1 0-1,-1 0 1,0 0 0,0-1-1,0 1 1,0 0-1,0 0 1,0 0 0,0 0-1,0 0 1,0-1-1,0 1 1,0 0 0,0 0-1,0 0 1,1 0-1,-1 0 1,0 0 0,0 0-1,0 0 1,0 0-1,0-1 1,0 1 0,1 0-1,-1 0 1,0 0-1,0 0 1,0 0 0,0 0-1,0 0 1,1 0-1,-1 0 1,0 0 0,0 0-1,0 0 1,0 0-1,0 0 1,1 0 0,-1 0-1,0 0 1,0 0-1,0 0 1,0 1 0,0-1-1,1 0 1,-2 10-12,-6 25-50,4-25 55,0 0-3,1 0 1,0 1 0,1-1 0,0 0-1,1 1 1,0-1 0,0 1 0,1-1-1,1 0 1,2 12 0,-3-19 13,0-1 0,1 0 0,-1 0 0,0 0 0,1 0 0,-1 0 0,1 0 0,0 0 0,0 0 0,0-1 0,0 1 0,0-1 0,0 1 0,0-1 0,0 0 0,1 0 0,-1 0 0,0 0 0,1 0 0,-1 0 0,1-1 0,-1 1 0,1-1 0,-1 0 0,1 0 0,-1 0 0,1 0 0,-1 0 0,6-1 0,2-1 18,0 0-1,-1 0 1,1-1-1,0 0 1,-1 0 0,12-7-1,8-7 66,-1-1 0,41-35 0,-18 12-33,-53 43-60,0 0-1,0 1 1,0-1 0,0 1 0,0-1-1,0 1 1,1 0 0,-1 0 0,1-1-1,-2 7 1,-9 34-34,8-25 26,2-11 2,1-4 22,0 1 0,0 0 0,0 0 0,0-1 0,1 1-1,0 4 1,0-7-4,0-1 0,0 1 0,0 0 0,0-1 0,0 1 0,1 0 0,-1-1 0,0 1 0,1-1 0,-1 1 0,0 0 0,1-1 0,-1 1 0,1-1 0,-1 1 0,1-1 0,-1 0 0,1 1 0,-1-1 0,1 1 0,-1-1 0,1 0 0,-1 1 0,1-1 0,0 0 0,-1 0 0,1 1 0,0-1 0,-1 0 0,1 0 0,0 0 0,-1 0 0,1 0 0,0 0 0,-1 0 1,1 0-1,0 0 0,-1 0 0,1 0 0,1-1 0,2 0 33,0 0 1,0 0-1,0-1 1,0 0-1,0 1 1,0-1 0,0-1-1,-1 1 1,1 0-1,-1-1 1,4-3-1,38-40 284,-24 24-158,32-35-357,-52 56 170,-1 1 0,0 0 0,0 0 0,0-1 0,1 1 0,-1 0 0,0-1 0,0 1 0,1 0 0,-1 0 0,0-1 0,0 1 0,1 0 0,-1 0 0,0 0 0,1 0 0,-1-1 0,0 1 0,1 0 1,-1 0-1,0 0 0,1 0 0,-1 0 0,1 0 0,-1 0 0,0 0 0,1 0 0,-1 0 0,0 0 0,1 0 0,0 0 0,2 11-789,-5 23-1120,1-30 1448,1-2 320,-1 4-180,1-1 0,-1 1 0,1 0 0,0 0 0,1 0 0,-1 0 0,4 10 0,3-6-585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135"/>
    </inkml:context>
    <inkml:brush xml:id="br0">
      <inkml:brushProperty name="width" value="0.05" units="cm"/>
      <inkml:brushProperty name="height" value="0.05" units="cm"/>
    </inkml:brush>
  </inkml:definitions>
  <inkml:trace contextRef="#ctx0" brushRef="#br0">191 0 19788,'-21'10'678,"1"0"-1,0 2 1,1 0-1,0 1 1,1 1-1,0 1 1,-20 22-1,36-35-605,0 1-1,0-1 1,1 0 0,-1 1-1,1-1 1,0 1 0,0 0-1,0-1 1,0 1 0,0 0-1,0 0 1,1-1-1,-1 1 1,1 4 0,0-6-57,0 0 0,0 1 0,1-1 1,-1 0-1,1 1 0,-1-1 0,1 0 1,-1 0-1,1 0 0,0 1 0,-1-1 0,1 0 1,0 0-1,0 0 0,0 0 0,0 0 0,0 0 1,0-1-1,0 1 0,0 0 0,0 0 1,0-1-1,1 1 0,-1-1 0,0 1 0,0-1 1,1 1-1,-1-1 0,0 0 0,1 0 0,1 1 1,9-1-23,-1 1 1,1-1 0,-1-1-1,1 0 1,-1-1-1,0 0 1,0 0 0,0-1-1,0-1 1,0 0-1,14-8 1,9-5-68,-1-2 0,33-26 0,-45 31-13,31-30 1,-62 54 40,-40 39 125,41-39-50,-34 48 88,39-53-94,0 1 0,1 0 1,0 0-1,1 0 0,-1 0 1,1 1-1,0-1 1,-1 10-1,3-15-14,-1 0-1,1 0 1,0 1-1,0-1 1,0 0-1,0 0 1,0 1-1,0-1 1,0 0-1,1 1 1,-1-1-1,0 0 1,1 0-1,-1 0 1,1 1-1,-1-1 1,1 0-1,0 0 1,-1 0-1,1 0 1,0 0-1,0 0 1,0 0-1,0 0 1,1 1 0,0-1 1,0-1 1,0 1-1,1 0 1,-1 0 0,0-1-1,0 0 1,1 1-1,-1-1 1,0 0 0,1 0-1,-1 0 1,5-1-1,5-1 2,0-1 0,0 0 0,0-1 0,14-7 0,180-102-352,-46 23-206,-157 90 576,-6 5 11,-8 6 64,-6 4 230,-26 29 1,37-37-255,1 0 0,-1 1 0,1-1 0,1 1 0,-1 0 0,1 1 0,-2 8 0,5-16-68,1 0-1,-1 0 0,1 1 0,-1-1 1,1 0-1,0 0 0,0 0 1,0 1-1,0-1 0,0 0 1,0 0-1,0 1 0,0-1 0,0 0 1,0 0-1,1 0 0,-1 1 1,1-1-1,-1 0 0,1 0 1,-1 0-1,1 0 0,-1 0 0,1 0 1,0 0-1,0 0 0,0 0 1,-1 0-1,1 0 0,0 0 1,0-1-1,0 1 0,0 0 0,0-1 1,1 1-1,-1 0 0,0-1 1,0 0-1,0 1 0,0-1 1,1 0-1,-1 1 0,0-1 0,0 0 1,1 0-1,-1 0 0,2 0 1,6 0-78,0 0 0,-1-1-1,1 0 1,0 0 0,10-4 0,-6 1-430,0 0-1,0-1 0,-1-1 1,18-10-1,-23 13 206,-1-1-1,0-1 1,0 1 0,-1-1 0,0 0-1,1 0 1,-1 0 0,-1-1-1,8-11 1,-8 0-783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2.897"/>
    </inkml:context>
    <inkml:brush xml:id="br0">
      <inkml:brushProperty name="width" value="0.05" units="cm"/>
      <inkml:brushProperty name="height" value="0.05" units="cm"/>
    </inkml:brush>
  </inkml:definitions>
  <inkml:trace contextRef="#ctx0" brushRef="#br0">79 8 15259,'3'-8'2475,"-13"13"-927,-13 14 415,20-15-1827,0-1 0,0 1 1,0 0-1,0 0 1,1 0-1,0 1 1,0-1-1,-3 9 1,5-12-131,-1 0 1,1 1 0,0-1 0,0 0-1,0 1 1,0-1 0,0 1 0,0-1-1,0 1 1,0-1 0,1 0 0,-1 1-1,1-1 1,-1 0 0,1 1 0,-1-1-1,1 0 1,0 0 0,-1 1 0,1-1-1,0 0 1,0 0 0,0 0 0,0 0-1,0 0 1,0 0 0,0 0 0,0-1-1,1 1 1,-1 0 0,0 0 0,0-1-1,1 1 1,0 0 0,13 5-16,-1-1-39,0 1 1,0 1-1,-1 0 0,0 1 1,13 10-1,-24-17 44,-1 0 0,0 0-1,0 0 1,0 0 0,0 1 0,0-1 0,0 0-1,0 1 1,0-1 0,0 0 0,-1 1-1,1-1 1,0 1 0,-1-1 0,1 1 0,-1 0-1,0-1 1,0 1 0,1-1 0,-1 1-1,0 0 1,0-1 0,-1 3 0,0-1 10,0 0 0,0 0 0,0 0 1,-1-1-1,1 1 0,-1 0 0,0-1 0,1 0 1,-1 1-1,0-1 0,-5 4 0,-2 2-10,-2-1 0,1 1 0,-1-2-1,-22 11 1,30-15 3,-1-1 0,1 1 0,0-1 0,-1 0-1,1 0 1,-1-1 0,1 1 0,-1-1 0,0 0 0,1 0 0,-1 0-1,1 0 1,-5-1 0,-11-10 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3.481"/>
    </inkml:context>
    <inkml:brush xml:id="br0">
      <inkml:brushProperty name="width" value="0.05" units="cm"/>
      <inkml:brushProperty name="height" value="0.05" units="cm"/>
    </inkml:brush>
  </inkml:definitions>
  <inkml:trace contextRef="#ctx0" brushRef="#br0">248 35 15779,'0'-1'262,"0"-1"0,-1 0-1,1 0 1,-1 1 0,1-1 0,-1 1-1,0-1 1,0 0 0,0 1-1,0-1 1,0 1 0,0 0-1,0-1 1,0 1 0,-1 0 0,1 0-1,0 0 1,-1 0 0,1 0-1,-1 0 1,1 0 0,-1 0-1,0 0 1,1 1 0,-1-1 0,0 1-1,1-1 1,-1 1 0,0 0-1,0 0 1,1 0 0,-1 0 0,0 0-1,0 0 1,1 0 0,-1 0-1,-3 1 1,-1 1-69,0-1 0,0 1 0,0 0-1,0 1 1,0-1 0,0 1 0,1 0 0,-1 1 0,-5 4 0,5-2-188,0 0 0,0-1 0,1 2 0,0-1 0,1 1 0,-1-1 0,-3 10 0,6-12-45,0 0 0,0-1 0,1 1 0,0 1 0,0-1 0,0 0 0,0 0 0,0 0 0,1 0 0,0 1 0,0-1 0,0 0 0,0 0 0,1 1-1,1 4 1,-2-8 18,0 0 0,1 1 0,-1-1 0,1 0 0,-1 0-1,1 0 1,0 0 0,-1 0 0,1 0 0,0 0-1,0 0 1,0 0 0,0 0 0,0 0 0,0 0 0,0 0-1,0-1 1,0 1 0,0 0 0,0-1 0,0 1-1,1-1 1,-1 0 0,2 1 0,0-1-15,0 1 0,0-1-1,0-1 1,0 1 0,0 0 0,0-1 0,0 1-1,0-1 1,0 0 0,4-2 0,4-2-36,0 0 1,1-2 0,-2 1-1,12-10 1,-5 1 49,-14 11 12,0 1 1,0 0-1,1 0 0,-1 0 1,1 0-1,0 0 0,0 1 1,6-3-1,-9 5 7,0 0 0,-1-1-1,1 1 1,0 0 0,-1 0 0,1 0 0,0 1-1,0-1 1,-1 0 0,1 0 0,0 0-1,-1 0 1,1 1 0,-1-1 0,1 0-1,0 1 1,-1-1 0,1 0 0,-1 1-1,1-1 1,-1 1 0,1-1 0,-1 1 0,1-1-1,-1 1 1,1-1 0,-1 1 0,0-1-1,1 1 1,-1 0 0,0-1 0,1 1-1,-1-1 1,0 1 0,0 1 0,6 26-85,-6-26 79,2 42-3,-1-1-1,-2 0 0,-3 1 0,-1-1 1,-11 44-1,8-54 208,0-1 1,-2 0 0,-1-1 0,-2 0-1,-32 56 1,41-81-132,-1 1-1,0-1 1,0 0-1,-1 0 1,0 0-1,0-1 1,0 1-1,0-2 1,-8 5 0,12-8-46,0 0 0,0 0 0,0 0 0,0 0 0,0 0 0,0 0 1,-1-1-1,1 1 0,0-1 0,0 0 0,-1 0 0,1 0 0,0 0 1,0 0-1,-1 0 0,1 0 0,0-1 0,0 1 0,0-1 1,-1 0-1,1 0 0,0 1 0,0-1 0,0-1 0,0 1 0,0 0 1,1 0-1,-1-1 0,0 1 0,0-1 0,1 1 0,-1-1 0,1 0 1,0 0-1,-2-2 0,-1-2-57,0-1 0,1 0 0,-1 0 0,1 0 0,1 0 0,-1-1 0,1 1 0,1-1 0,0 1 0,0-1 0,0 0 0,1 1 1,0-1-1,0 0 0,1 0 0,0 1 0,3-15 0,1 7-233,0-1-1,1 1 1,0 1 0,1-1 0,1 1 0,0 0-1,17-21 1,16-15-259,6-3-120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4.102"/>
    </inkml:context>
    <inkml:brush xml:id="br0">
      <inkml:brushProperty name="width" value="0.05" units="cm"/>
      <inkml:brushProperty name="height" value="0.05" units="cm"/>
    </inkml:brush>
  </inkml:definitions>
  <inkml:trace contextRef="#ctx0" brushRef="#br0">102 204 22013,'-1'0'102,"-1"-1"0,1 1 0,0 0 0,-1 0 1,1 0-1,0 0 0,-1 0 0,1 0 0,-1 0 1,1 1-1,0-1 0,-1 0 0,1 1 0,0-1 1,-1 1-1,1 0 0,0-1 0,0 1 0,0 0 1,-1 0-1,0 1 0,-23 21 480,19-16-478,1 0 1,0 0-1,0 1 1,1-1-1,0 1 1,-3 10-1,5-13-100,0 0-1,0 0 0,1 0 0,0 0 1,0 1-1,0-1 0,1 0 0,0 1 1,0-1-1,0 0 0,2 7 0,-2-11-2,0 1-1,1-1 0,-1 1 1,1-1-1,-1 1 0,1-1 1,0 0-1,0 1 0,0-1 0,-1 0 1,1 0-1,0 0 0,1 0 1,-1 1-1,0-1 0,0-1 1,0 1-1,1 0 0,-1 0 0,0 0 1,2 0-1,0 0 1,0 0 0,-1-1-1,1 1 1,0-1 0,0 0 0,0 0 0,-1 0-1,1 0 1,0 0 0,5-2 0,1 0 5,0-1-1,0 0 1,0-1-1,0 0 1,13-8 0,3-3 8,-1-1 0,0-2 0,-1 0 0,-1-2 0,25-27 0,-55 60-114,1 0 1,1 0 0,-7 20-1,5-12 34,5-13 34,-21 61-403,22-63 291,0-1 1,1 1 0,0 0-1,1 0 1,-1 0 0,1 0-1,0 0 1,1 0 0,1 9-1,-2-14 93,0 0 0,0 0 0,1 0-1,-1-1 1,0 1 0,1 0 0,-1 0 0,0 0-1,1-1 1,-1 1 0,1 0 0,-1-1 0,1 1-1,0 0 1,-1-1 0,1 1 0,0-1-1,-1 1 1,1-1 0,0 1 0,-1-1 0,1 1-1,0-1 1,0 0 0,0 0 0,0 1 0,0-1-1,2 0-49,-1 0 0,0 0-1,0 0 1,0-1-1,0 1 1,0-1 0,0 1-1,0-1 1,-1 0 0,1 0-1,2-1 1,5-3-387,0-1 1,-1 0-1,13-12 0,6-11-557,0-1 0,-2 0 0,31-50-1,48-111-152,-102 186 1243,15-35 314,-15 37-255,-1 1 1,-1-1-1,1 0 1,0 1-1,-1-1 1,1 0-1,-1 0 1,0 1 0,0-1-1,0 0 1,0 0-1,-1-2 1,-1 7 142,0 0 1,0-1 0,0 2 0,0-1 0,0 0 0,1 0 0,-3 4 0,-8 15 1270,-20 43 1,29-58-1358,1 1-1,0-1 1,0 0 0,1 0-1,-1 1 1,1-1-1,1 1 1,-1 0-1,1-1 1,0 1 0,1-1-1,1 12 1,-1-16-130,0 0-1,-1 0 1,1 0 0,0 0 0,0 0-1,0 0 1,1 0 0,-1-1 0,0 1 0,1 0-1,-1-1 1,1 1 0,0-1 0,-1 1 0,1-1-1,0 0 1,0 0 0,0 0 0,0 0 0,2 1-1,3 0-28,1 0-1,0 0 0,0-1 0,11 1 0,22 4-236,-39-5 217,0-1 0,0 1 0,0 0-1,1 0 1,-1 0 0,0 0 0,0 0 0,0 1-1,-1-1 1,1 1 0,0-1 0,0 1 0,2 3-1,-2-2 19,-1-1 0,0 1 1,0 0-1,0 0 0,-1 0 0,1 0 0,0 0 0,-1 0 0,0 0 0,0 0 0,0 0 0,0 0 0,0 0 0,-1-1 0,1 1 0,-1 0 0,0 0 0,1 0 0,-2 0 0,1 0 0,0-1 0,0 1 0,-3 2 0,-1 5 152,-2 0 0,1-1 1,-1 1-1,-14 13 0,15-17-51,-1 0-1,-1 0 1,1 0 0,-1-1-1,0 0 1,-10 5 0,17-10-107,-1 1 0,0 0 0,0-1 0,0 1 0,0-1-1,0 1 1,0-1 0,0 0 0,1 0 0,-1 0 0,0 0 0,0 0 0,0 0 0,0-1 0,-2 1 0,3-1 2,-1 0 0,1 0-1,0 0 1,0 0 0,-1 0-1,1 0 1,0 0-1,0 0 1,0 0 0,0 0-1,0-1 1,1 1 0,-1 0-1,0 0 1,1-1 0,-1 1-1,0-1 1,1 1 0,0-1-1,-1 1 1,1-1-1,0-1 1,-3-21-176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4.626"/>
    </inkml:context>
    <inkml:brush xml:id="br0">
      <inkml:brushProperty name="width" value="0.05" units="cm"/>
      <inkml:brushProperty name="height" value="0.05" units="cm"/>
    </inkml:brush>
  </inkml:definitions>
  <inkml:trace contextRef="#ctx0" brushRef="#br0">96 30 16908,'4'1'530,"44"11"2536,-47-11-2934,1-1 1,-1 1 0,0-1 0,1 0-1,-1 0 1,1 0 0,0 0 0,-1 0-1,1 0 1,-1 0 0,1 0-1,-1-1 1,0 1 0,1-1 0,-1 1-1,1-1 1,-1 1 0,0-1-1,1 0 1,-1 0 0,0 0 0,0 1-1,1-1 1,-1 0 0,0-1-1,0 1 1,1-1 0,-2 1-105,0 1 0,1-1 0,-1 1 0,0-1 0,0 1 0,0-1 0,0 0 0,0 1 0,0-1 0,0 1 0,0-1 0,0 1 0,0-1 0,0 0 0,0 1 0,0-1 0,0 1 0,0-1 1,0 1-1,-1-1 0,1 0 0,0 1 0,0-1 0,-1 1 0,1-1 0,-1 0 0,-16-8 142,-21 3-357,31 6 133,0 1 0,0 0 0,0 1 0,0-1-1,0 1 1,0 1 0,0-1 0,1 1 0,-1 0 0,1 1 0,-8 5 0,11-7 36,0 0-1,0 0 1,1 0 0,-1 0 0,0 1 0,1-1-1,-1 1 1,1 0 0,0 0 0,0 0 0,0 0-1,1 0 1,-1 0 0,1 0 0,-1 1 0,1-1-1,0 1 1,0-1 0,1 1 0,-1-1 0,1 1-1,0-1 1,-1 1 0,2 4 0,-1-6 20,1 0 0,-1-1 0,1 1 0,0 0 0,0-1 0,-1 1 0,1-1 0,0 1 0,0-1 0,0 0 0,1 1 0,-1-1 0,0 0 0,0 0 0,1 0 0,-1 0 0,1 0 0,-1 0 0,1 0 0,-1 0 0,1 0 0,-1-1 0,1 1 0,0-1 0,-1 1 0,1-1 0,3 0 0,5 1 37,-1 0 1,1-1 0,17-1-1,-3-3 16,-1-1 1,1-1-1,-1-1 0,30-13 0,-31 11-17,0 1 0,1 1 1,-1 1-1,43-5 0,-64 11-36,-1 0 1,1-1-1,0 1 0,0 1 0,0-1 0,0 0 0,0 0 0,0 0 0,0 0 1,-1 0-1,1 1 0,0-1 0,0 0 0,0 1 0,-1-1 0,1 1 1,0-1-1,0 1 0,-1-1 0,1 1 0,0 0 0,-1-1 0,2 2 0,-1 0 12,0 0 0,-1-1 0,1 1-1,-1 0 1,1 0 0,-1-1-1,0 1 1,1 0 0,-1 0-1,0 0 1,0 2 0,-2 8 122,0 0 0,0-1 0,-5 14 0,3-12 60,4-10-140,-1-1-1,1 0 0,-1 1 1,1-1-1,0 0 0,0 1 0,0-1 1,0 0-1,0 1 0,0-1 1,2 4-1,-2-5-31,1-1 0,-1 1 0,1 0 0,-1-1 0,1 1 0,-1 0 0,1-1-1,0 1 1,-1-1 0,1 1 0,0-1 0,-1 1 0,1-1 0,0 0 0,0 1 0,-1-1 0,1 0 0,0 1 0,0-1 0,0 0 0,0 0 0,-1 0 0,1 0 0,0 0 0,0 0 0,0 0 0,0 0-1,-1 0 1,1 0 0,0-1 0,0 1 0,0 0 0,-1 0 0,2-1 0,13-5 102,-1 0 0,0 0 0,0-1 0,14-11 0,9-3-133,-21 12-34,-6 2-70,1 2-1,0-1 1,1 1 0,12-3-1,-24 7 98,1 1 0,0 0 0,-1 0 0,1-1 0,-1 1 0,1 0 0,0 0 0,-1 0 0,1-1 0,0 1 0,-1 0-1,1 0 1,0 0 0,-1 0 0,1 0 0,0 0 0,-1 1 0,1-1 0,-1 0 0,1 0 0,0 0 0,-1 0 0,1 1-1,0-1 1,-1 0 0,1 1 0,-1-1 0,1 1 0,-1-1 0,1 0 0,-1 1 0,1-1 0,-1 1 0,0-1 0,1 1-1,-1-1 1,1 1 0,-1 0 0,0-1 0,0 1 0,1-1 0,-1 1 0,0 0 0,0-1 0,0 1 0,0 0 0,0-1-1,0 1 1,0 0 0,0-1 0,0 1 0,0-1 0,0 1 0,0 0 0,0-1 0,0 1 0,-1 0 0,1-1 0,0 1-1,0-1 1,-1 1 0,0 0 0,-1 5-109,0 0 0,-1 0 0,0 0 0,-6 9-1,7-12 161,0-1 1,-1 1-1,1 0 0,0-1 0,-1 1 0,0-1 0,1 0 0,-1 0 0,0 0 0,0-1 0,0 1 0,0 0 0,-1-1 0,1 0 0,0 0 0,-5 1 0,-7-4 22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5.535"/>
    </inkml:context>
    <inkml:brush xml:id="br0">
      <inkml:brushProperty name="width" value="0.05" units="cm"/>
      <inkml:brushProperty name="height" value="0.05" units="cm"/>
    </inkml:brush>
  </inkml:definitions>
  <inkml:trace contextRef="#ctx0" brushRef="#br0">0 353 16676,'0'3'218,"0"0"0,0 0 0,0 0 0,1 0 0,-1 0 0,1 0 0,-1 0 0,1 0 0,0-1 0,2 4 1,-3-5-138,1 0 0,0 0 1,0 0-1,0-1 1,-1 1-1,1 0 1,0-1-1,0 1 1,0-1-1,0 1 0,0-1 1,0 1-1,0-1 1,0 0-1,0 1 1,0-1-1,0 0 1,0 0-1,1 0 0,-1 0 1,0 0-1,0 0 1,0 0-1,0 0 1,0 0-1,0-1 1,0 1-1,0 0 0,0-1 1,1 0-1,7-2 295,0-1 0,0 0 0,-1-1-1,1 0 1,-1 0 0,0-1-1,-1 0 1,0 0 0,11-12 0,-2 0 287,0-2 0,20-31 0,-27 38-467,-1 0 1,0 0-1,-1-1 1,-1-1 0,0 1-1,0-1 1,4-26-1,-9 39-196,-1 1 0,0 0-1,0 0 1,0-1 0,0 1-1,0 0 1,0-1 0,0 1-1,0 0 1,-1 0 0,1-1 0,-1 1-1,1 0 1,-2-2 0,2 2-9,0 1 0,0 0-1,-1 0 1,1-1 0,-1 1 0,1 0 0,0 0 0,-1-1 0,1 1 0,-1 0 0,1 0 0,0 0 0,-1 0-1,1 0 1,-1 0 0,1 0 0,-1-1 0,1 1 0,0 0 0,-1 0 0,1 1 0,-1-1 0,1 0 0,-1 0 0,1 0-1,0 0 1,-1 0 0,-2 2-49,0-1-1,0 1 0,1-1 1,-1 1-1,1 0 0,-1 0 1,1 0-1,0 0 0,-4 5 1,-1 2-106,1 0 1,-1 1 0,2 0 0,-8 15 0,12-22 136,0 0 1,-1 0 0,1 0 0,0 0-1,1 0 1,-1 0 0,0 0-1,1 0 1,0 0 0,0 1-1,0-1 1,0 0 0,0 0-1,1 0 1,-1 0 0,1 0 0,0 1-1,0-1 1,0-1 0,3 6-1,-3-6 18,1 0 0,-1-1 0,1 1 0,0-1-1,0 1 1,0-1 0,0 0 0,0 0 0,0 0 0,0 0-1,0 0 1,0 0 0,0-1 0,0 1 0,3 0-1,40 2-52,-21-1 31,2 0 14,0 1 4,0 0 0,34 10 0,-56-12 51,0 1 0,0-1 0,-1 1 0,1 0 0,-1 0-1,1 0 1,-1 0 0,0 0 0,1 1 0,-1 0 0,-1 0 0,1-1-1,0 1 1,-1 1 0,1-1 0,-1 0 0,3 6 0,-23-63 726,2-1 1,-12-86 0,28 141-765,-1-6-193,0 1-1,1 0 0,-1-1 1,1 1-1,1-10 1,-1 14 115,1-1 0,-1 1 0,1 0 1,-1-1-1,1 1 0,0-1 1,-1 1-1,1 0 0,0-1 1,0 1-1,0 0 0,0 0 1,0 0-1,0 0 0,0 0 0,1 0 1,-1 0-1,0 0 0,0 0 1,1 0-1,-1 1 0,1-1 1,-1 1-1,2-1 0,6-2-146,1 2 0,-1-1 0,16 0 0,-16 2 45,35-3-597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5.978"/>
    </inkml:context>
    <inkml:brush xml:id="br0">
      <inkml:brushProperty name="width" value="0.05" units="cm"/>
      <inkml:brushProperty name="height" value="0.05" units="cm"/>
    </inkml:brush>
  </inkml:definitions>
  <inkml:trace contextRef="#ctx0" brushRef="#br0">128 0 17044,'-18'19'864,"1"1"0,0 1 0,2 1-1,-15 25 1,26-39-652,-1 1-1,1 0 0,1-1 0,0 1 0,0 0 0,0 0 0,1 1 0,1-1 0,0 0 0,0 1 0,1-1 0,0 1 0,0-1 0,4 18 0,-3-23-184,0 0-1,0 0 0,1 0 0,0 0 1,0 0-1,0 0 0,0-1 1,1 1-1,-1-1 0,1 1 0,0-1 1,0 0-1,0 0 0,0 0 1,0-1-1,1 1 0,0-1 0,-1 0 1,1 1-1,0-2 0,0 1 1,0 0-1,0-1 0,4 1 0,0 0 7,-1-1-1,1 0 0,0-1 0,-1 0 1,1 0-1,-1 0 0,1-1 0,0 0 1,-1-1-1,0 0 0,1 0 0,12-6 0,-17 7-33,1-1-15,0 0-1,0 0 0,1 0 0,-1 1 1,0 0-1,1 0 0,5-1 1,-9 2 11,0 1 1,0-1-1,0 0 1,0 0 0,0 1-1,0-1 1,0 1-1,0-1 1,0 0 0,0 1-1,0 0 1,0-1-1,0 1 1,0 0 0,0-1-1,0 1 1,-1 0-1,1 0 1,0 0 0,-1 0-1,1 0 1,0 0-1,-1 0 1,1 0 0,-1 0-1,0 0 1,1 0-1,-1 0 1,0 0 0,0 0-1,1 0 1,-1 0-1,0 0 1,0 1 0,0 0-1,0 10-18,0 0 0,0 0 0,-1 0 0,-1 0 0,-3 12 0,3-14-19,0 1 1,0-1-1,1 1 0,0-1 0,1 1 0,2 19 0,-2-30 7,0 1-1,0 0 1,0-1 0,1 1-1,-1 0 1,0-1-1,0 1 1,1 0 0,-1-1-1,0 1 1,1-1-1,-1 1 1,1-1-1,-1 1 1,1-1 0,-1 1-1,1-1 1,-1 1-1,1-1 1,-1 1 0,1-1-1,-1 0 1,1 1-1,0-1 1,-1 0-1,1 0 1,0 1 0,-1-1-1,1 0 1,0 0-1,-1 0 1,1 0 0,0 0-1,-1 0 1,1 0-1,0 0 1,0 0-1,-1 0 1,1 0 0,0 0-1,-1-1 1,1 1-1,-1 0 1,1 0-1,0-1 1,-1 1 0,1-1-1,-1 1 1,1 0-1,0-2 1,5-1-375,-1-1 0,1 0 0,8-9 0,-2 0-35,0-1 0,15-23 0,-1-5-451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6.869"/>
    </inkml:context>
    <inkml:brush xml:id="br0">
      <inkml:brushProperty name="width" value="0.05" units="cm"/>
      <inkml:brushProperty name="height" value="0.05" units="cm"/>
    </inkml:brush>
  </inkml:definitions>
  <inkml:trace contextRef="#ctx0" brushRef="#br0">164 362 12659,'1'2'201,"0"0"-1,-1 0 1,1 0 0,-1 1 0,0-1 0,1 0 0,-1 0 0,0 1 0,-1-1 0,1 0 0,0 0-1,-1 0 1,1 1 0,-1-1 0,-1 4 0,-19 30 3424,19-33-3132,1-2-322,-1 1 0,1-1 1,0 0-1,-1 0 0,0 0 0,1 0 0,-1 0 1,0 0-1,1-1 0,-1 1 0,0 0 0,0-1 1,1 0-1,-1 1 0,0-1 0,-3 0 0,-17 5 712,16-2-841,1 0 0,-1 0-1,1 0 1,0 0 0,0 1 0,0 0 0,1 0 0,-1 0 0,1 1 0,0-1 0,0 1 0,0 0 0,1 0-1,0 1 1,0-1 0,0 1 0,1-1 0,0 1 0,0 0 0,0 0 0,1 0 0,-1 0 0,2 0 0,-1 0-1,1 12 1,0-17-37,0 1-1,1 0 0,-1 0 1,1 0-1,-1-1 0,1 1 1,0 0-1,-1-1 0,1 1 1,0-1-1,0 1 0,1-1 1,-1 1-1,0-1 0,0 0 1,1 1-1,-1-1 0,0 0 1,1 0-1,-1 0 1,1 0-1,0 0 0,-1 0 1,1-1-1,0 1 0,0 0 1,-1-1-1,1 0 0,0 1 1,0-1-1,0 0 0,3 0 1,1 0 18,0 0 0,0 0 1,0-1-1,-1 0 1,1 0-1,0 0 1,0-1-1,-1 0 0,8-4 1,-1-1 36,0 0 1,0-1 0,-1-1 0,0 0-1,0 0 1,12-16 0,-3 2 163,32-51 0,-46 65-190,-1-1-1,0-1 1,6-16-1,-9 22-43,-1 0 0,0 0 0,0 0 0,0-1 1,0 1-1,-1 0 0,0 0 0,0-1 0,-1-9 0,1 15 2,0-1 1,0 1-1,0-1 0,0 1 0,0-1 1,0 1-1,0-1 0,0 1 1,-1-1-1,1 1 0,0 0 0,0-1 1,0 1-1,0-1 0,-1 1 1,1-1-1,0 1 0,-1 0 1,1-1-1,0 1 0,-1 0 0,1-1 1,0 1-1,-1 0 0,1-1 1,0 1-1,-1 0 0,1 0 0,-1-1 1,1 1-1,-1 0 0,1 0 1,0 0-1,-1 0 0,1-1 1,-1 1-1,1 0 0,-1 0 0,1 0 1,-1 0-1,1 0 0,-1 0 1,1 0-1,-1 1 0,1-1 1,-1 0-1,1 0 0,-1 0 0,1 0 1,0 1-1,-1-1 0,1 0 1,-1 1-1,-1 0-23,1 0 1,0 0 0,0 0-1,0 1 1,0-1-1,0 0 1,0 1-1,0-1 1,0 1 0,0-1-1,1 1 1,-1-1-1,0 1 1,1-1 0,-1 3-1,1-1-34,-1-1-1,1 1 0,0-1 1,0 1-1,0-1 1,0 1-1,1-1 1,-1 1-1,1-1 0,-1 0 1,1 1-1,0-1 1,0 0-1,0 1 1,0-1-1,2 3 1,-1-4 12,-1 1 0,0-1 0,1 0 0,0 0 0,-1 1 0,1-1 0,0-1 1,-1 1-1,1 0 0,0 0 0,0-1 0,0 1 0,-1-1 0,1 1 0,0-1 0,0 0 1,0 0-1,0 0 0,0 0 0,0 0 0,3-1 0,5-1-153,0 0-1,-1-1 0,1 0 0,-1-1 1,0 0-1,0 0 0,0-1 1,-1 0-1,0-1 0,15-11 1,-8 3-4,1-1 0,-2 0 1,0-1-1,13-19 0,-10 8 91,-1 0-1,-2-1 1,0-1-1,17-55 1,-29 77 148,-1 5-5,0 0 0,0-1 1,-1 1-1,1-1 0,-1 1 1,1 0-1,-1-1 0,0 1 0,0-1 1,0 1-1,0-1 0,0 1 0,0-1 1,-1 1-1,0-4 0,1 6-14,0 0 0,-1-1-1,1 1 1,0 0 0,0-1-1,-1 1 1,1 0 0,0 0-1,0-1 1,-1 1 0,1 0-1,0 0 1,-1-1 0,1 1 0,0 0-1,-1 0 1,1 0 0,-1 0-1,1 0 1,0-1 0,-1 1-1,1 0 1,-1 0 0,1 0-1,0 0 1,-1 0 0,1 0 0,0 0-1,-1 1 1,1-1 0,-1 0-1,1 0 1,0 0 0,-1 0-1,1 0 1,0 0 0,-1 1 0,1-1-1,0 0 1,-1 0 0,1 1-1,-15 13 267,14-14-257,-14 20 298,1 1 1,0 0 0,2 1 0,0 0-1,1 1 1,2 0 0,-11 39 0,18-56-249,1-1 1,-1 1-1,1 0 1,1-1-1,-1 1 1,1 0-1,0-1 1,0 1-1,1 0 1,0-1-1,0 1 1,2 5-1,-2-8-52,0 0-1,1-1 0,-1 1 0,1 0 0,0-1 0,0 0 1,-1 1-1,2-1 0,-1 0 0,0 0 0,0 0 1,1 0-1,-1 0 0,1-1 0,0 1 0,-1-1 0,1 0 1,0 0-1,0 0 0,0 0 0,0 0 0,0 0 1,5 0-1,7 1-93,0-1 1,0-1-1,0 0 1,1-1-1,17-3 0,73-21-504,-52 11 243,-48 12 322,-1 1 1,1 0-1,0 1 0,-1-1 1,11 2-1,-13-1 36,-1 0 0,1 1 0,-1-1 0,0 1 0,1 0-1,-1 0 1,0 0 0,1 0 0,-1 0 0,0 0 0,0 0 0,0 1-1,0-1 1,0 1 0,2 2 0,2 1 38,-1 0 0,0-1-1,1 0 1,0 0 0,0 0 0,0-1 0,0 0 0,0 0 0,1 0-1,-1-1 1,1 0 0,0 0 0,0-1 0,0 0 0,11 0-1,13 0-158,0-1-1,37-5 0,-45 3-93,-6 0 80,-6 0-34,-1 1-1,1 1 1,-1 0 0,1 0 0,12 2 0,-21-1 126,0-1 0,0 1 0,0-1 0,0 1 0,0 0 0,0 0-1,0 0 1,0 0 0,0 0 0,0 0 0,-1 0 0,1 1 0,-1-1 0,1 1 0,-1-1 0,1 1 0,-1 0 0,0-1 0,1 1 0,-1 0 0,0 0 0,0 0-1,-1 0 1,1 0 0,0 0 0,-1 0 0,1 0 0,-1 0 0,1 0 0,-1 0 0,0 3 0,0 12 124,-1-1 0,0 0 0,-1 1 0,-7 26 0,-26 67 878,19-60-460,8-26-288,2-1 63,-1 0 0,-2-1 0,0 0 1,-24 41-1,32-62-286,1 0 0,0-1 0,-1 1 0,1 0 0,0-1 0,-1 1 0,1-1 0,-1 1 0,1-1 0,-1 1 0,1-1 0,-1 1 0,1-1 0,-1 0 0,1 1 0,-1-1 0,0 0 0,1 1 0,-1-1 0,0 0 0,1 0 0,-1 1 0,0-1 1,1 0-1,-1 0 0,0 0 0,1 0 0,-1 0 0,0 0 0,0 0 0,1 0 0,-1 0 0,0-1 0,1 1 0,-1 0 0,0 0 0,1 0 0,-1-1 0,1 1 0,-1 0 0,0-1 0,1 1 0,-1-1 0,1 1 0,-1-1 0,1 1 0,-1-1 0,1 1 0,-1-1 0,1 1 0,-1-2 0,-2-2 64,1-1-1,-1 1 0,1-1 1,0 1-1,-2-10 0,-1-6-38,1-1-1,0 0 1,2-1-1,0 1 1,2 0 0,0 0-1,2-1 1,0 1-1,1 0 1,1 0-1,1 0 1,1 1-1,1 0 1,1 0 0,0 0-1,12-18 1,-15 31-147,-1 0 0,1 1 0,1 0 1,-1 0-1,1 1 0,0-1 1,0 1-1,0 1 0,1-1 0,13-7 1,-6 7-15,-1 0 1,1 0 0,0 1-1,0 1 1,19-2 0,28-2-259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0.084"/>
    </inkml:context>
    <inkml:brush xml:id="br0">
      <inkml:brushProperty name="width" value="0.05" units="cm"/>
      <inkml:brushProperty name="height" value="0.05" units="cm"/>
    </inkml:brush>
  </inkml:definitions>
  <inkml:trace contextRef="#ctx0" brushRef="#br0">170 75 12995,'1'-6'569,"3"-33"1404,-4 38-1866,0-1 0,0 1 0,0 0 0,0-1 0,0 1 0,0 0 1,0 0-1,-1 0 0,1-1 0,0 1 0,-1 0 0,1 0 0,-1 0 0,1-1 0,-1 1 0,0 0 0,1 0 1,-1 0-1,0 0 0,0 0 0,0 0 0,0 1 0,0-1 0,0 0 0,-1-1 0,1 2-23,0 1 0,0-1 0,0 0 0,0 0 0,0 0 0,0 1 0,0-1 0,0 1 0,0-1 0,0 1 0,0-1-1,0 1 1,1-1 0,-1 1 0,0 0 0,0-1 0,0 1 0,1 0 0,-1 0 0,1-1 0,-1 1 0,0 0 0,1 0 0,-1 0 0,1 0 0,0 0 0,-1 2-1,-2 1 192,-7 15 118,1 0 1,1 0-1,0 1 1,2 0-1,-8 39 0,-7 106 423,17-100-203,8 117 0,23 61 102,-16-163-614,-13-74 30,-1-9-64,-3-9 1,0-1 1,0 1 0,1-2-1,1 1 1,-5-21-1,3 9-10,-8-19-84,3-2 1,2 0-1,2 0 1,-2-47-1,9 91 15,0 1 0,0-1 0,0 1 0,0-1 0,0 1-1,0-1 1,1 1 0,-1-1 0,0 1 0,1 0 0,-1-1 0,1 1 0,0-1 0,0-1 0,0 3 6,-1 0 1,1 0-1,-1-1 1,1 1-1,-1 0 1,0 0 0,1-1-1,-1 1 1,1 0-1,-1 0 1,1 0-1,-1 0 1,1 0 0,-1 0-1,1 0 1,-1 0-1,1 0 1,-1 0-1,1 0 1,-1 0-1,1 0 1,-1 0 0,1 0-1,-1 1 1,0-1-1,1 0 1,0 1-1,5 3-21,-1 0-1,1 0 0,-1 0 0,9 10 0,-3-2 12,2 0-1,-1-2-1,2 1 1,-1-2 0,2 1 0,22 10-1,-32-18 25,-1 0-1,1 0 0,-1-1 0,1 0 1,0 0-1,-1 0 0,1 0 0,0-1 1,0 1-1,0-1 0,-1 0 1,1-1-1,0 1 0,0-1 0,0 0 1,-1 0-1,1-1 0,-1 1 0,1-1 1,-1 0-1,1 0 0,-1-1 0,0 1 1,5-5-1,-4 3 25,0-1 1,0 1-1,-1-1 1,1-1-1,-1 1 1,0-1-1,-1 1 1,1-1-1,-1 0 1,0 0-1,-1-1 1,1 1-1,-1 0 1,0-1-1,-1 0 1,0 1-1,0-1 1,0-12-1,-1 17-26,0 1 0,0 0 0,0-1 0,0 1 0,0 0 0,-1-1 0,1 1-1,0 0 1,-1-1 0,1 1 0,-1 0 0,1 0 0,-1-1 0,0 1-1,0 0 1,1 0 0,-2-1 0,1 1-6,1 1 0,-1 0 0,0-1 0,1 1 1,-1 0-1,0-1 0,1 1 0,-1 0 0,0 0 0,0 0 0,1 0 0,-1 0 0,0 0 0,0 0 0,1 0 0,-1 0 1,0 0-1,1 0 0,-1 0 0,0 0 0,1 1 0,-2-1 0,-1 1-6,1 1 1,0-1-1,0 0 0,0 1 1,0-1-1,1 1 0,-1-1 1,0 1-1,1 0 0,-1 0 1,1 0-1,-1 0 0,1 0 0,0 0 1,0 0-1,0 0 0,-1 4 1,0 1-7,1 0-1,0-1 1,0 1 0,1 0 0,-1-1 0,2 1 0,-1 0-1,1-1 1,1 9 0,-1-12 9,0-1 1,0 1-1,0-1 1,0 1-1,0-1 0,0 1 1,1-1-1,-1 0 1,1 0-1,0 0 0,-1 0 1,1 0-1,0 0 1,0 0-1,0 0 0,1-1 1,-1 1-1,0-1 1,1 0-1,-1 0 0,1 1 1,-1-2-1,1 1 1,-1 0-1,4 0 0,2 0 4,0 0-1,0-1 0,0 0 1,-1 0-1,1-1 0,0 0 0,0 0 1,-1-1-1,1 0 0,0 0 0,-1-1 1,0 0-1,0 0 0,7-5 1,-3 2 7,0-1 1,-1-1 0,0 0-1,0 0 1,-1-1-1,0 0 1,14-20 0,-21 27-14,-1 1 0,0-1 0,0 0 1,0 1-1,0-1 0,-1 0 0,1 0 1,0 0-1,0-3 0,-4 5-76,-6 12 8,-13 37-62,20-45 137,1 1 0,-1-1-1,1 1 1,1-1-1,-1 1 1,0 0 0,1-1-1,0 1 1,1 6 0,-1-10 4,1 0 0,-1 0 0,1 0 1,-1 0-1,1 0 0,-1 0 0,1 0 0,0 0 1,-1 0-1,1-1 0,0 1 0,-1 0 1,1 0-1,0-1 0,0 1 0,0-1 1,0 1-1,0-1 0,0 1 0,0-1 0,0 1 1,0-1-1,0 0 0,0 0 0,0 1 1,0-1-1,0 0 0,0 0 0,0 0 1,0 0-1,0 0 0,2-1 0,37-7 152,-40 8-157,68-26 172,-54 19-176,0 1 0,1 0-1,0 1 1,0 1 0,26-4 0,-40 8-1,0 0-1,0 0 0,0 0 0,1 0 0,-1 0 0,0 0 0,0 0 0,1 0 0,-1 0 0,0 1 0,0-1 0,0 0 0,0 1 1,0-1-1,0 1 0,0 0 0,1-1 0,-1 1 0,-1 0 0,1-1 0,0 1 0,0 0 0,0 0 0,0 0 0,0 0 0,-1 0 0,1 0 1,-1 0-1,1 0 0,0 0 0,0 2 0,0 2 26,0 1 0,0-1 0,-1 0 0,1 1 0,-2 9 0,1-3 200,2-11 439,4-7-317,3-7 11,-6 4-203,0 0-1,-1 0 1,0-1-1,0 1 0,-1-1 1,0-16-1,-5-58-492,4 81 211,-1 0 1,1 0-1,0 0 0,0 0 0,0 0 1,0 0-1,0-1 0,1 1 0,0 0 0,1-5 1,-1 6 7,0 1 0,0 0 0,1 0 0,-1 0 0,0 0 0,1 0 0,-1 0 0,0 0 0,1 0 0,-1 1 0,1-1 0,-1 0 0,1 1 0,-1-1 0,1 1 0,0 0 0,-1-1 0,1 1 0,-1 0 0,1 0 0,0 0 0,1 1 0,73-5-2965,-51 1 2177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0.503"/>
    </inkml:context>
    <inkml:brush xml:id="br0">
      <inkml:brushProperty name="width" value="0.05" units="cm"/>
      <inkml:brushProperty name="height" value="0.05" units="cm"/>
    </inkml:brush>
  </inkml:definitions>
  <inkml:trace contextRef="#ctx0" brushRef="#br0">0 37 17012,'0'2'2208,"14"1"-1384,12-2-320,3-2 1889,10-4-713,-1-5-1128,-3-4-72,-1 1-23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1.952"/>
    </inkml:context>
    <inkml:brush xml:id="br0">
      <inkml:brushProperty name="width" value="0.05" units="cm"/>
      <inkml:brushProperty name="height" value="0.05" units="cm"/>
    </inkml:brush>
  </inkml:definitions>
  <inkml:trace contextRef="#ctx0" brushRef="#br0">65 141 15491,'1'-8'1145,"1"-12"132,-2 15-465,-2 9 430,0 6-820,0 0-1,0 0 1,1 0-1,0 11 1,-2 17 37,-16 87 376,-6 48 223,21-140-816,1-20-88,2 0 0,-1 0 0,2 0 0,1 21 0,-1-33-141,0 0 1,0 0 0,0 0-1,0 0 1,1 0-1,-1 0 1,0 0 0,0 1-1,1-1 1,-1-1-1,1 1 1,-1 0-1,1 0 1,-1 0 0,1 0-1,0 0 1,-1 0-1,1-1 1,0 1 0,0 0-1,0 0 1,0-1-1,-1 1 1,1-1 0,0 1-1,0-1 1,0 1-1,0-1 1,0 1 0,0-1-1,0 0 1,0 0-1,0 0 1,0 1 0,1-1-1,-1 0 1,0 0-1,0 0 1,0-1 0,0 1-1,0 0 1,0 0-1,0-1 1,0 1-1,0 0 1,0-1 0,0 1-1,0-1 1,1 0-1,6-3 40,-1 0-1,1-1 1,-1 0-1,10-9 0,0-2 90,26-32-1,-15 16-52,-10 17-88,-17 15-2,-1 0-1,0 0 1,1 0 0,-1 0 0,0 0 0,1 0 0,-1 0 0,0 0 0,1 0 0,-1 0 0,0 0 0,1 0 0,-1 0 0,0 0 0,0 0 0,1 0 0,-1 0 0,0 0 0,1 1 0,-1-1 0,0 0 0,1 0 0,-1 0 0,0 1 0,0-1 0,1 0 0,-1 0 0,0 1 0,0-1 0,0 0 0,1 0 0,-1 1 0,0-1 0,0 0 0,0 1 0,0-1 0,0 0 0,1 1 0,-1-1 0,0 0 0,0 1 0,0-1 0,0 0 0,0 1 0,0-1 0,0 0 0,0 1 0,0-1-1,0 0 1,0 1 0,-1-1 0,1 0 0,0 0 0,0 1 0,0 10-15,0 1 0,1-1 0,0 0 0,1 0 0,6 20 0,-8-29 22,1 1-1,0-1 1,0 0 0,0 0 0,0 0-1,0 1 1,1-1 0,-1 0-1,1 0 1,-1-1 0,1 1-1,0 0 1,-1 0 0,1-1 0,0 1-1,0-1 1,0 0 0,1 0-1,-1 1 1,0-1 0,0-1 0,1 1-1,-1 0 1,0 0 0,1-1-1,-1 0 1,1 1 0,-1-1 0,0 0-1,1 0 1,-1 0 0,5-1-1,3-2 35,0 0 0,0 0 0,0-1 0,0-1-1,-1 0 1,0 0 0,0-1 0,0 0-1,13-12 1,30-18 83,-52 36-126,0 0 1,0 0 0,0-1-1,1 1 1,-1 0 0,0 0-1,0 0 1,0 0 0,1 0-1,-1-1 1,0 1 0,0 0-1,1 0 1,-1 0 0,0 0-1,0 0 1,1 0 0,-1 0-1,0 0 1,0 0 0,1 0 0,-1 0-1,0 0 1,0 0 0,0 0-1,1 0 1,-1 0 0,0 0-1,0 0 1,1 1 0,-1-1-1,0 0 1,0 0 0,0 0-1,1 0 1,-1 0 0,0 1-1,0-1 1,0 0 0,0 0-1,1 0 1,-1 1 0,0 12-82,-8 16-124,8-29 202,-3 8-92,1-4 30,0 0-1,1 0 1,-1-1 0,1 1-1,0 0 1,0 0-1,1 1 1,-1-1-1,1 0 1,0 0 0,0 5-1,1-9 46,-1 0 0,0 1 1,1-1-1,-1 0 0,1 0 0,-1 0 0,0 0 0,1 1 0,-1-1 0,1 0 0,-1 0 0,1 0 1,-1 0-1,1 0 0,-1 0 0,1 0 0,-1 0 0,0 0 0,1 0 0,-1 0 0,1-1 0,-1 1 1,1 0-1,-1 0 0,1 0 0,-1-1 0,0 1 0,1 0 0,-1 0 0,0-1 0,1 1 0,-1 0 1,0-1-1,1 0 0,16-12-659,4-8-89,-1-1-1,-1-1 0,-2 0 1,0-2-1,-1 0 1,20-44-1,-4-4-779,26-94 0,-51 147 1579,-1-1-1,-1 1 1,-1-1 0,-1 0-1,-1 0 1,0-27-1,-6 30 413,4 18-424,0 0 0,-1 0 0,1-1-1,0 1 1,0 0 0,-1 0-1,1 0 1,0 0 0,0 0 0,-1 0-1,1 0 1,0 0 0,0 0 0,-1 0-1,1 0 1,0 0 0,0 1 0,-1-1-1,1 0 1,0 0 0,0 0 0,0 0-1,-1 0 1,1 0 0,0 1-1,0-1 1,0 0 0,-1 0 0,1 0-1,0 0 1,0 1 0,0-1 0,0 0-1,0 0 1,-1 0 0,1 1 0,0-1-1,-4 6 213,1 0-1,0 0 1,0 1-1,-2 6 1,-5 18 340,2 0 1,1 0 0,1 1-1,2 0 1,-1 60 0,5-69-387,1-1 0,2 1 0,0-1 0,1 0 0,1 0 0,2 0 0,0 0-1,1-1 1,13 24 0,-15-34-161,1 0 0,0-1 0,1 0 0,0 0 0,0-1 0,12 10 0,-50-48-1309,-128-91 844,129 97 896,18 15-3,0 0 0,-15-16 0,26 23-418,-1 1 0,1-1 0,-1 1 0,1 0 0,-1-1 0,1 0 1,-1 1-1,1-1 0,0 1 0,-1-1 0,1 1 0,0-1 0,0 0 0,-1 1 1,1-1-1,0 0 0,0 1 0,0-1 0,0 0 0,0 1 0,0-1 0,0 0 0,0 1 1,0-1-1,0 0 0,0 1 0,0-1 0,0 0 0,1 1 0,-1-1 0,0 0 0,0 1 1,1-1-1,-1 1 0,0-1 0,1 0 0,-1 1 0,1-1 0,-1 1 0,1-1 1,-1 1-1,1 0 0,-1-1 0,1 1 0,-1-1 0,1 1 0,0 0 0,-1 0 0,1-1 1,0 1-1,-1 0 0,1 0 0,1-1 0,4 0 91,0-1 0,0 1 0,0-1 0,0 2 0,6-1 0,193 0-150,-145-2-56,-5-4-30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539"/>
    </inkml:context>
    <inkml:brush xml:id="br0">
      <inkml:brushProperty name="width" value="0.05" units="cm"/>
      <inkml:brushProperty name="height" value="0.05" units="cm"/>
    </inkml:brush>
  </inkml:definitions>
  <inkml:trace contextRef="#ctx0" brushRef="#br0">209 0 18764,'-1'1'365,"-1"-1"0,0 0-1,0 1 1,1-1 0,-1 1 0,0 0-1,1-1 1,-1 1 0,0 0 0,1 0-1,-2 1 1,-29 26 1596,25-21-1622,-7 7-221,1-1-1,0 2 1,2-1-1,-1 2 0,2 0 1,0 0-1,1 0 0,0 2 1,2-1-1,0 1 0,0 0 1,2 0-1,1 0 0,-5 38 1,5-20-1369,3-35 867,-3-6-98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3.134"/>
    </inkml:context>
    <inkml:brush xml:id="br0">
      <inkml:brushProperty name="width" value="0.05" units="cm"/>
      <inkml:brushProperty name="height" value="0.05" units="cm"/>
    </inkml:brush>
  </inkml:definitions>
  <inkml:trace contextRef="#ctx0" brushRef="#br0">179 50 19628,'-2'-2'178,"1"0"0,-1 0 0,0 0 0,0 0 0,0 0 0,-1 1 0,1-1 0,0 1 0,-1-1 0,1 1 0,0 0 0,-1 0 1,0 0-1,1 0 0,-1 0 0,0 1 0,1-1 0,-1 1 0,0 0 0,0-1 0,1 1 0,-1 1 0,0-1 0,0 0 0,1 1 0,-1-1 0,0 1 0,1 0 0,-5 2 0,-4 2-27,1 0-1,0 1 1,0 0 0,0 0 0,-13 13 0,14-12-241,8-7 66,0 1-1,-1 0 0,1 0 1,0 0-1,0 0 1,-1 0-1,1 0 1,0 0-1,0 0 0,0 0 1,0 1-1,1-1 1,-1 0-1,0 1 0,0 1 1,1-1-7,1-1 1,0 1 0,0 0-1,0-1 1,1 1 0,-1-1-1,0 0 1,0 1 0,1-1-1,-1 0 1,1 0-1,-1 1 1,1-1 0,0 0-1,-1-1 1,1 1 0,2 1-1,4 3-57,5 5 51,-1 1 0,0 1 1,-1 0-1,-1 1 0,0 0 0,0 0 0,-1 1 1,-1 1-1,0-1 0,-1 1 0,8 26 0,-5-10-41,-2 1 0,-1-1-1,-2 1 1,3 63-1,-8-70 66,0 0 0,-7 35 0,6-51 68,0-1 1,-2 0-1,1 1 0,-1-1 0,0 0 0,0 0 1,-1 0-1,0-1 0,-1 1 0,-7 9 1,11-16-16,0 1 0,-1-1 0,1 1 1,-1-1-1,0 1 0,0-1 1,1 0-1,-1 0 0,0 0 1,0 0-1,0 0 0,0 0 1,0-1-1,0 1 0,0 0 0,-2-1 1,2 0-17,1 0 0,0 0 0,-1 0 1,1-1-1,0 1 0,0 0 1,-1-1-1,1 1 0,0-1 0,0 0 1,0 1-1,-1-1 0,1 0 0,0 0 1,0 1-1,0-1 0,0 0 0,1 0 1,-1 0-1,0 0 0,0 0 0,0 0 1,1-1-1,-1 1 0,1 0 0,-1 0 1,0-2-1,-2-8 3,-1 1 1,2-1-1,-1 0 1,2 0-1,-1 0 1,1 0-1,1 0 1,0 0-1,2-13 0,2-6-150,1 1 0,11-34 0,-8 35 22,1 0 0,2 0 0,0 1 0,2 1 0,1 0 0,1 1 0,1 0 1,1 1-1,39-40 0,14-2-16,38-37 108,-98 88 32,-10 15-21,0-1 1,0 1-1,0 0 0,0-1 0,0 1 1,0 0-1,0-1 0,0 1 1,0 0-1,0-1 0,0 1 1,0 0-1,0-1 0,0 1 0,0 0 1,0-1-1,0 1 0,0 0 1,-1-1-1,1 1 0,0 0 1,0 0-1,0-1 0,0 1 0,-1 0 1,1-1-1,-1 1 3,-1-1 1,1 1-1,0 0 0,-1-1 1,1 1-1,0 0 0,0 0 0,-1 0 1,1 0-1,0 0 0,-1 0 1,1 0-1,0 0 0,0 1 1,-1-1-1,1 0 0,0 1 0,0-1 1,-1 1-1,0 1 0,-13 7 24,1 0 1,0 2-1,1-1 0,0 2 0,1 0 0,-21 26 0,26-30-33,1 1 0,1 0-1,-1 0 1,1 0 0,1 0-1,0 1 1,0 0 0,-2 11-1,5-18-47,0 0 0,0 0-1,1 0 1,-1 0 0,1 0-1,0 0 1,0 1 0,0-1 0,0 0-1,0 0 1,1 0 0,-1 0-1,1 0 1,0 0 0,0 0 0,0 0-1,1-1 1,-1 1 0,0 0-1,1-1 1,0 1 0,0 0 0,0-1-1,0 0 1,0 0 0,0 1-1,0-1 1,1-1 0,-1 1 0,1 0-1,4 2 1,1-1-210,-1-1 0,1 0 0,0 0 0,0-1 0,0 0-1,0-1 1,0 1 0,0-1 0,0-1 0,0 0 0,0 0 0,0 0 0,10-4 0,7-2-514,-1-2 1,43-21-1,-43 18 284,-1 0 0,-1-2 1,0-1-1,-1-1 0,0 0 0,-1-2 0,-1 0 1,19-24-1,-34 37 861,-1 0 0,0-1 1,0 1-1,0 0 0,1-7 1,-3 12-335,-1-1 1,0 0-1,1 1 1,-1-1-1,0 0 1,0 1-1,0-1 1,1 0-1,-1 1 1,0-1-1,0 0 1,0 1-1,0-1 1,0 0 0,0 1-1,0-1 1,0 0-1,0 1 1,0-1-1,-1 0 1,1 1-1,0-1 1,0 0-1,-1 1 1,1-1-1,0 1 1,-1-1-1,1 0 1,-1 1-1,1-1 1,-1 1-1,1-1 1,-1 1-1,1-1 1,-1 1-1,1 0 1,-1-1-1,1 1 1,-1 0-1,0-1 1,1 1-1,-1 0 1,0 0-1,1 0 1,-1-1-1,0 1 1,1 0-1,-1 0 1,0 0-1,1 0 1,-1 0-1,-1 0 1,-3 1 173,1 0 0,-1 1 0,1-1 0,-1 1 0,1 0 0,-1 0 0,1 0 0,0 0 0,0 1 0,0 0 0,0 0 0,-3 3 0,-4 4 55,1 0 1,-17 21-1,24-28-251,1 0 0,0 1-1,0-1 1,0 1 0,0-1-1,1 1 1,-1 0 0,1 0 0,0 0-1,0-1 1,-1 9 0,2-10-10,0 0-1,0 0 1,1 0 0,-1 0 0,1 0-1,-1-1 1,1 1 0,-1 0 0,1 0 0,0 0-1,0-1 1,0 1 0,0 0 0,0-1 0,0 1-1,0-1 1,1 0 0,-1 1 0,0-1-1,1 0 1,-1 1 0,1-1 0,-1 0 0,1 0-1,0-1 1,0 1 0,2 1 0,9 2-37,1 0 1,-1-1-1,1 0 1,0-1-1,0-1 1,21 0-1,-13 0 61,31 5-1,-53-6-13,0 0 0,1-1 0,-1 1 0,0 0 0,1 0 0,-1 0 0,0 0 0,1 0 0,-1 1 0,0-1 0,1 0 0,-1 0 0,0 0 0,1 0 1,-1 0-1,0 0 0,0 0 0,1 1 0,-1-1 0,0 0 0,1 0 0,-1 0 0,0 1 0,0-1 0,0 0 0,1 0 0,-1 1 0,0-1 0,0 0 0,0 0 0,0 1 0,1-1 0,-1 0 0,0 1 0,0-1 0,0 0 0,0 1 0,0-1 0,0 0 0,0 1 0,0-1 0,0 0 0,0 1 0,0-1 0,0 0 0,0 0 0,0 1 0,0-1 0,0 0 0,0 1 0,-1-1 0,1 0 0,0 1 0,0-1 0,0 0 0,0 0 0,-1 1 0,1-1 0,0 0 0,0 0 0,-1 1 0,1-1 0,0 0 0,0 0 0,-1 0 0,1 0 0,0 1 0,0-1 0,-1 0 0,-21 14 709,21-13-714,-25 14 657,16-8-653,0-1 0,0-1-1,-1 1 1,1-2 0,-1 1-1,0-2 1,-18 5 0,29-8 2,-1 0 0,1 0 0,0 0 0,-1 0 0,1 0 0,0 1 1,-1-1-1,1 0 0,0 0 0,-1 0 0,1 0 0,0 0 0,-1 0 0,1-1 1,0 1-1,-1 0 0,1 0 0,0 0 0,0 0 0,-1 0 0,1 0 1,0 0-1,-1-1 0,1 1 0,0 0 0,0 0 0,-1 0 0,1-1 1,0 1-1,0 0 0,-1 0 0,1-1 0,0 1 0,0 0 0,0-1 0,0 1 1,0 0-1,-1 0 0,1-1 0,0 1 0,0 0 0,0-1 0,0 1 1,0-1-1,7-16-177,6 0-69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4.217"/>
    </inkml:context>
    <inkml:brush xml:id="br0">
      <inkml:brushProperty name="width" value="0.05" units="cm"/>
      <inkml:brushProperty name="height" value="0.05" units="cm"/>
    </inkml:brush>
  </inkml:definitions>
  <inkml:trace contextRef="#ctx0" brushRef="#br0">166 283 15051,'11'-8'1398,"-11"8"-1366,0 0 0,0 0 0,0 0 0,1 0 0,-1-1 0,0 1 0,0 0 0,0 0 0,0 0-1,0 0 1,0 0 0,0-1 0,0 1 0,0 0 0,0 0 0,0 0 0,0 0 0,-1 0 0,1-1 0,0 1 0,0 0 0,0 0 0,0 0 0,0 0 0,0 0 0,0 0 0,0-1 0,0 1 0,0 0 0,0 0 0,-1 0 0,1 0 0,0 0 0,0 0 0,0 0 0,0 0 0,0 0 0,0-1 0,-1 1 0,1 0 0,-2 0 166,0-1-1,0 1 1,0 0-1,0-1 0,0 1 1,0 0-1,0 0 1,0 0-1,0 1 1,-3-1-1,-4 3-77,1 0 1,-1 0-1,1 1 0,0 0 0,0 0 0,0 1 0,1 0 0,-1 0 1,1 1-1,0 0 0,1 0 0,-1 0 0,1 1 0,1 0 0,-1 0 1,1 1-1,0 0 0,1 0 0,0 0 0,0 0 0,-4 14 0,8-20-114,-1-1 0,1 1 0,-1-1 0,1 0 0,0 1 0,0-1 0,0 1 0,-1-1 0,1 1 0,1-1 0,-1 1 0,0-1 0,0 1-1,0-1 1,1 1 0,-1-1 0,1 1 0,-1-1 0,1 0 0,0 1 0,-1-1 0,1 0 0,0 1 0,0-1 0,0 0 0,0 0-1,0 0 1,0 0 0,0 0 0,1 0 0,-1 0 0,0 0 0,0-1 0,1 1 0,-1 0 0,0-1 0,1 1 0,-1-1 0,1 1 0,-1-1-1,2 0 1,4 1 8,0 0 0,-1-1-1,1 0 1,0-1-1,0 1 1,-1-1-1,12-3 1,9-6 10,-1 0 0,-1-2 0,0-1 1,0 0-1,-1-2 0,22-19 0,-41 31-28,-2 1-6,0 0 0,1 0 1,-1-1-1,0 1 0,0-1 0,-1 0 0,1 0 1,0 0-1,-1 0 0,0 0 0,0-1 0,0 1 1,2-5-1,-7 13-56,1-1 0,-1 0 0,0 0 0,0 0 0,-1 0 0,-5 5 0,-19 22 33,21-20 88,0 0 0,-7 19 0,13-27-17,-1 0 0,1 0 0,0 1 0,0-1 1,0 1-1,0-1 0,1 1 0,0-1 0,-1 1 1,1-1-1,1 1 0,-1 0 0,0-1 0,2 5 1,-2-7-9,1 0 0,0 0 0,0 0 0,-1 0 0,1 0 0,0 0 0,0 0 0,0 0 0,0 0 0,0 0 0,0-1 0,0 1 0,0 0 0,1-1 0,-1 1 0,0-1 1,0 1-1,1-1 0,-1 0 0,0 1 0,0-1 0,1 0 0,-1 0 0,0 0 0,1 0 0,1 0 0,37-7 410,-37 7-411,36-13 225,0-1 0,-1-2-1,61-35 1,23-11-334,-120 61 60,1 0 1,-1 0-1,0 0 1,1 1-1,-1-1 1,1 0-1,-1 1 0,1 0 1,3-1-1,-6 1 16,0 0-1,0 1 1,1-1-1,-1 0 0,0 0 1,0 0-1,0 0 1,1 0-1,-1 0 1,0 0-1,0 0 0,0 0 1,1 1-1,-1-1 1,0 0-1,0 0 1,0 0-1,0 0 0,0 1 1,1-1-1,-1 0 1,0 0-1,0 0 1,0 1-1,0-1 0,0 0 1,0 0-1,0 0 1,0 1-1,0-1 1,0 1-1,-4 12-81,-2-4 80,2-3 40,0-1 0,0 1 0,1 0 0,0 1 0,0-1 1,1 1-1,0-1 0,-2 11 0,4-16-23,0-1 1,0 1-1,1-1 0,-1 0 0,0 1 0,0-1 1,1 0-1,-1 1 0,0-1 0,1 0 1,-1 0-1,0 1 0,1-1 0,-1 0 1,1 0-1,-1 1 0,0-1 0,1 0 1,-1 0-1,1 0 0,-1 0 0,1 0 0,-1 0 1,1 0-1,-1 0 0,0 0 0,1 0 1,-1 0-1,1 0 0,-1 0 0,1 0 1,-1 0-1,0 0 0,1-1 0,-1 1 0,1 0 1,0 0-1,18-7 161,36-22 164,-44 22-361,0 0 0,1 0 1,0 2-1,0-1 0,0 2 0,1-1 1,0 2-1,18-4 0,-31 7 17,1 0-1,-1 0 1,1 0-1,-1 0 1,1 0-1,-1 0 1,1 1-1,-1-1 1,1 0-1,-1 0 0,0 0 1,1 0-1,-1 1 1,1-1-1,-1 0 1,1 0-1,-1 1 1,0-1-1,1 0 1,-1 1-1,0-1 1,1 0-1,-1 1 1,0-1-1,0 1 1,1-1-1,-1 0 1,0 1-1,0-1 0,0 1 1,0-1-1,1 1 1,-1-1-1,0 1 1,0-1-1,0 1 1,0-1-1,0 1 1,0-1-1,0 1 1,0-1-1,0 0 1,-1 1-1,1-1 1,0 1-1,0-1 1,0 1-1,0-1 0,-1 1 1,1-1-1,-1 1 1,-14 33-105,8-20 168,7-14-52,0 1 0,0-1 0,0 0 0,0 0 0,0 1 0,0-1 0,0 0 0,0 0 0,0 0 0,0 1 0,0-1 0,1 0 0,-1 0 0,0 1 0,0-1 0,0 0 0,0 0 0,0 0 0,0 1 0,0-1 0,1 0 0,-1 0 0,0 0 0,0 1 0,0-1 0,0 0 0,1 0 0,-1 0 0,0 0 0,0 0 0,0 0 0,1 1 0,-1-1 0,0 0 0,0 0 0,1 0 0,-1 0 0,0 0 0,0 0 0,1 0 0,-1 0 0,0 0 0,0 0 0,0 0 0,1 0 0,-1 0 0,0 0 0,0 0 0,1 0 0,-1 0 0,0-1 0,1 1 0,14-4 105,-15 4-105,16-6 54,-1-2 0,18-10 0,9-5-254,-30 17 74,-3 1-91,0 0 1,0 1-1,0 0 1,1 1-1,-1 0 1,1 1-1,17-3 1,-27 5 178,1 0 0,0 0 0,-1 0 0,1 0 0,0 0 0,0 1 0,-1-1 0,1 0 0,0 0 0,-1 1 0,1-1 0,0 0 1,-1 1-1,1-1 0,-1 0 0,1 1 0,0-1 0,-1 1 0,1-1 0,-1 1 0,1 0 0,-1-1 0,0 1 0,1-1 0,-1 1 0,0 0 0,1-1 0,-1 1 0,0 0 0,0-1 1,1 1-1,-1 0 0,0-1 0,0 1 0,0 0 0,0 0 0,0-1 0,0 1 0,0 0 0,0 0 0,-8 34-520,6-28 517,2-7 38,0 1 1,0-1-1,0 0 0,0 1 1,0-1-1,0 0 0,0 1 1,0-1-1,0 0 0,0 1 1,0-1-1,0 0 0,0 0 1,0 1-1,1-1 0,-1 0 1,0 1-1,0-1 0,0 0 1,0 0-1,1 1 0,-1-1 1,0 0-1,0 0 0,0 1 1,1-1-1,-1 0 0,0 0 1,0 0-1,1 0 0,-1 1 1,0-1-1,0 0 0,1 0 0,-1 0 1,0 0-1,1 0 0,-1 0 1,0 0-1,1 0 0,-1 0 1,0 0-1,1 0 0,-1 0 1,0 0-1,0 0 0,1 0 1,-1 0-1,0 0 0,1 0 1,19-6 51,3-5-18,-1-1 0,0-1 0,-1-1-1,0-1 1,-1 0 0,22-24-1,99-119-175,-107 117 59,-24 29 53,-6 7 6,1 0 0,-1 0 0,-1 0 0,1 0 0,3-7 1,-6 5-66,-7 14 50,-10 18 48,-7 21 277,-26 74 0,46-112-219,1 1-1,0 0 1,0-1-1,1 1 1,0 0-1,0 0 0,1 0 1,1 16-1,0-19-30,0 0-1,1 0 0,0 0 1,-1 0-1,2-1 0,-1 1 0,1-1 1,0 0-1,0 0 0,0 0 0,0 0 1,1 0-1,8 7 0,-2-4-27,-10-8-9,0-1 0,0 1-1,0 0 1,0 0-1,0 0 1,0 0 0,0 0-1,0 0 1,0 0-1,0-1 1,0 1 0,0 0-1,0 0 1,0 0 0,0 0-1,0 0 1,0 0-1,0 0 1,0-1 0,0 1-1,0 0 1,0 0-1,1 0 1,-1 0 0,0 0-1,0 0 1,0 0 0,0 0-1,0 0 1,0 0-1,0 0 1,0 0 0,0 0-1,1-1 1,-1 1-1,0 0 1,0 0 0,0 0-1,0 0 1,0 0 0,0 0-1,0 0 1,1 0-1,-1 0 1,0 0 0,-7-8-54,-35-30-113,18 17 316,1 0 1,-35-43-1,57 63-86,-1-1-1,1 0 1,0 0-1,0 0 1,0 0-1,0 0 1,0 0 0,0 0-1,1 0 1,-1 0-1,1 0 1,-1 0 0,1 0-1,0-3 1,0 4-40,0 1 1,0-1 0,0 1-1,0-1 1,1 1 0,-1-1-1,0 1 1,0-1 0,0 1-1,1-1 1,-1 1 0,0-1-1,1 1 1,-1-1 0,0 1-1,1 0 1,-1-1 0,1 1-1,-1 0 1,1-1 0,0 1-1,0-1-10,1 1 0,-1-1 0,0 1 0,1 0 0,-1 0-1,1 0 1,-1 0 0,0 0 0,1 0 0,-1 0 0,1 0 0,1 1-1,13 2-51,1-1 0,0-1 0,21-1 0,3-1-104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5.391"/>
    </inkml:context>
    <inkml:brush xml:id="br0">
      <inkml:brushProperty name="width" value="0.05" units="cm"/>
      <inkml:brushProperty name="height" value="0.05" units="cm"/>
    </inkml:brush>
  </inkml:definitions>
  <inkml:trace contextRef="#ctx0" brushRef="#br0">3 233 18540,'-1'-2'270,"1"-1"0,-1 1-1,1-1 1,-1 1 0,1-1 0,0 1-1,0-1 1,0 0 0,1 1 0,-1-1 0,0 1-1,1-1 1,0 1 0,-1 0 0,1-1 0,0 1-1,0 0 1,3-4 0,-2 3-52,0 0 0,1 0 1,0 0-1,0 0 0,0 0 0,0 1 1,0-1-1,1 1 0,-1 0 0,1 0 1,3-2-1,-2 2-144,0 0 0,0 1-1,0-1 1,0 1 0,0 0 0,0 0 0,0 0 0,0 1 0,0-1 0,0 1-1,0 1 1,1-1 0,-1 1 0,0 0 0,0 0 0,0 0 0,0 1 0,9 4 0,-13-5-77,1 0 0,-1 0 0,0 0 0,1 0 0,-1 1 0,0-1 0,0 0 0,0 1 0,0-1 0,0 1 0,0-1 0,0 1 0,-1-1 0,1 1 0,-1 0 0,1-1 0,0 4 0,-1-1-8,1 0 0,-1 0 0,0 1 0,-1-1 1,1 0-1,-1 0 0,-1 5 0,-2 4-49,0-1 0,-1-1-1,-12 22 1,-9 7-134,18-30 101,1 1-1,0 0 1,1 0-1,-7 15 1,13-25 81,-1 0 0,1-1 0,0 1 0,-1 0 0,1-1 0,0 1 0,0 0 0,0 0 0,0-1 0,0 1 0,-1 0 0,1-1 0,1 1 0,-1 0 0,0 0 0,0-1 0,0 1 0,0 0 0,0-1 0,1 1 0,-1 0 0,0 0 0,0-1 0,1 1 0,-1-1 0,1 2 0,0-2 0,0 1 1,0-1-1,0 0 1,0 1 0,0-1-1,0 0 1,0 0-1,0 0 1,0 1-1,0-1 1,0 0-1,0 0 1,0-1-1,-1 1 1,1 0 0,2-1-1,7-1-31,-1-1-1,0-1 0,9-4 1,-14 6 28,23-11 2,-2-2 1,1 0 0,-2-2-1,33-28 1,-15 13 42,-28 23-26,-1-1 1,18-18 0,-32 28-6,1 0 0,0 0 0,0 0 0,0 0 0,0 0 0,0 0 0,0 0 0,0 0 0,0 0 0,0 0 0,0 0 0,0 0-1,-1 0 1,1 0 0,0 0 0,0 0 0,0 0 0,0 0 0,0 0 0,0 0 0,0 0 0,0 0 0,0 0 0,0 0 0,0-1 0,0 1 0,0 0 0,0 0 0,0 0 0,-1 0 0,1 0-1,0 0 1,0 0 0,0 0 0,0 0 0,0 0 0,0 0 0,0-1 0,0 1 0,0 0 0,0 0 0,0 0 0,0 0 0,0 0 0,0 0 0,0 0 0,0 0 0,0 0 0,0 0-1,0 0 1,1-1 0,-1 1 0,0 0 0,0 0 0,0 0 0,0 0 0,0 0 0,0 0 0,0 0 0,-8 3-24,0 6 6,1 1 0,-1 0 0,2 0-1,-1 0 1,2 1 0,-6 12 0,4-9-10,5-10 28,0 0-1,0 0 1,1 0-1,0 0 0,-1 0 1,1 1-1,1-1 0,-1 0 1,1 0-1,-1 1 0,1-1 1,2 9-1,-2-11 15,1 0-1,-1 0 1,1 0-1,0 0 1,0-1-1,0 1 1,0 0-1,0-1 1,0 1-1,0 0 1,1-1 0,-1 1-1,1-1 1,-1 0-1,1 0 1,-1 1-1,1-1 1,0 0-1,0 0 1,-1 0-1,1-1 1,0 1-1,0 0 1,0-1 0,0 1-1,0-1 1,0 0-1,0 1 1,2-1-1,5 0 50,0 0-1,0 0 1,0-1-1,0 0 1,0-1-1,-1 0 1,1 0-1,0-1 1,-1 0-1,0 0 1,0-1 0,0 0-1,8-6 1,-3 1 8,-1 0 1,0 0 0,0-1-1,-1-1 1,-1 0 0,18-24 0,-23 28-116,-1-1 0,0 0 0,7-16 1,-10 21 1,0-1 0,0 1 0,0-1 1,0 1-1,0-1 0,-1 0 0,0 1 0,0-1 1,0 0-1,0 0 0,-1-4 0,1 8 32,0-1-1,0 1 1,0 0-1,0-1 0,0 1 1,0 0-1,-1-1 0,1 1 1,0 0-1,0-1 1,0 1-1,0 0 0,-1 0 1,1-1-1,0 1 0,0 0 1,0 0-1,-1-1 1,1 1-1,0 0 0,-1 0 1,1 0-1,0-1 1,0 1-1,-1 0 0,1 0 1,0 0-1,-1 0 0,1 0 1,0 0-1,-1 0 1,1 0-1,0 0 0,-1 0 1,-11 7-259,-5 16-39,13-18 286,2 1 0,-1 0 0,1-1 0,-1 1 0,2 0 0,-1 0 0,1 0 0,-1 0 0,1 11 0,1-15 29,0 0-1,0-1 1,0 1 0,0-1 0,0 1 0,0 0-1,1-1 1,-1 1 0,1-1 0,-1 1 0,1-1-1,0 1 1,-1-1 0,1 0 0,0 1 0,0-1-1,0 0 1,0 1 0,0-1 0,0 0-1,0 0 1,1 0 0,-1 0 0,0 0 0,1 0-1,-1 0 1,0-1 0,1 1 0,-1 0 0,1-1-1,-1 1 1,1-1 0,0 0 0,-1 1 0,1-1-1,-1 0 1,1 0 0,0 0 0,-1 0 0,1 0-1,2-1 1,2 0 23,0 0 1,0 0-1,0-1 0,0 0 0,-1 0 1,1 0-1,-1-1 0,1 0 0,-1 0 1,8-6-1,4-4 64,24-25 0,-41 37-93,6-6-233,-15 21 49,7-9 157,0-1 0,1 0 0,0 1 0,0 0 0,0-1 0,0 1 0,1 0 0,-1-1 0,1 1 0,1 9 0,0-11 11,0 0 0,0 0 0,1-1 0,-1 1 0,0 0-1,1-1 1,0 1 0,0-1 0,-1 1 0,2-1 0,-1 0 0,0 0 0,0 1 0,1-2-1,-1 1 1,1 0 0,3 2 0,12 7-536,0-1 0,1-1 1,22 8-1,-40-16 555,0-1 0,1 0 0,-1 0-1,0 0 1,0 0 0,0 0 0,1 0 0,-1-1 0,0 1 0,0 0 0,0-1 0,0 1-1,0-1 1,0 1 0,0-1 0,0 1 0,0-1 0,0 0 0,0 1 0,1-2 0,21-20 323,-10 8-160,15-12-624,0 0 0,-2-2 0,0-1 0,-3-1 0,0-2 0,-2 0 0,27-54 0,-17 24-80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5.825"/>
    </inkml:context>
    <inkml:brush xml:id="br0">
      <inkml:brushProperty name="width" value="0.05" units="cm"/>
      <inkml:brushProperty name="height" value="0.05" units="cm"/>
    </inkml:brush>
  </inkml:definitions>
  <inkml:trace contextRef="#ctx0" brushRef="#br0">179 1 15459,'-17'34'733,"2"0"0,1 1 0,1 0 0,2 1 0,2 1 0,1 0 0,2 0 0,2 0 0,0 50 0,3-71-651,2 1 0,0-1 1,0 0-1,2-1 0,0 1 0,0 0 1,2-1-1,10 27 0,-13-41-23,-1-6-43,-3-8-3,-12-24 50,-29-59-1,-3-7 543,44 100-542,1 0 1,0 1 0,1-1 0,-1 0 0,0 0 0,1 0 0,0 0 0,-1 0 0,1 1 0,0-1 0,1 0 0,-1 0 0,1-5 0,0 7-31,0-1 0,0 1 0,-1 0 0,1 0 1,0 0-1,0 0 0,0 0 0,0 0 0,0 0 0,1 0 1,-1 1-1,0-1 0,0 0 0,1 1 0,-1-1 0,0 1 0,0-1 1,1 1-1,-1 0 0,1-1 0,-1 1 0,0 0 0,1 0 1,-1 0-1,1 0 0,-1 0 0,0 0 0,1 0 0,-1 1 0,3 0 1,22 4 119,46 15 0,-15-3-1804,-55-16 1505,-1-1-1,0 1 1,1-1-1,-1 0 0,1 0 1,-1 0-1,0 1 1,1-1-1,-1 0 1,1 0-1,-1-1 0,0 1 1,1 0-1,-1 0 1,2-2-1,-2 2 101,-1-1 1,1 1-1,-1-1 0,1 0 1,-1 0-1,1 1 0,-1-1 0,0 0 1,1 0-1,-1 0 0,0 1 1,0-1-1,1 0 0,-1 0 0,0 0 1,0 0-1,0 0 0,0 1 0,0-1 1,0 0-1,-1 0 0,1-1 1,-4-19-960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6.262"/>
    </inkml:context>
    <inkml:brush xml:id="br0">
      <inkml:brushProperty name="width" value="0.05" units="cm"/>
      <inkml:brushProperty name="height" value="0.05" units="cm"/>
    </inkml:brush>
  </inkml:definitions>
  <inkml:trace contextRef="#ctx0" brushRef="#br0">12 6 16452,'-8'-3'1600,"5"0"-1192,13 3-232,10 6 608,9 5 776,2 1-1119,12 2-209,4 2-40</inkml:trace>
  <inkml:trace contextRef="#ctx0" brushRef="#br0" timeOffset="1">570 317 18628,'-44'12'2294,"34"-10"-2019,0 1 1,0 0-1,-10 4 0,3 0 207,-28 14 151,44-21-648,-1 1-1,1 0 1,-1 0 0,1 0-1,-1 0 1,1 0 0,0 1-1,-1-1 1,1 0 0,0 1-1,0-1 1,0 1 0,0-1-1,0 1 1,0 0 0,1-1 0,-1 1-1,0 0 1,1-1 0,-1 1-1,1 2 1,0-3-15,0 0-1,0 0 1,0 1 0,1-1-1,-1 0 1,1 0 0,-1 0 0,1 0-1,-1 0 1,1 0 0,-1-1-1,1 1 1,0 0 0,-1 0-1,1 0 1,0 0 0,0-1 0,0 1-1,0 0 1,0-1 0,0 1-1,0-1 1,0 1 0,0-1 0,0 1-1,0-1 1,0 0 0,0 0-1,0 1 1,1-1 0,42 4-712,-29-3 526,165 5-750,-176-5 971,0 0 1,0-1 0,0 1 0,0 1 0,0-1 0,4 2-1,-8-2 1,1-1 0,-1 0 0,1 0 0,-1 0-1,0 1 1,1-1 0,-1 0 0,0 0 0,1 1-1,-1-1 1,0 0 0,0 1 0,1-1 0,-1 0-1,0 1 1,0-1 0,1 1 0,-1-1 0,0 0-1,0 1 1,0-1 0,0 1 0,0-1 0,0 0-1,1 1 1,-2 0 7,1 0 1,-1 0-1,1 0 0,-1-1 0,1 1 1,-1 0-1,1-1 0,-1 1 0,0 0 0,1-1 1,-1 1-1,0-1 0,1 1 0,-1-1 1,0 1-1,0-1 0,0 0 0,-1 1 0,-23 11 158,-2 0 0,0-2-1,0-1 1,-1-1 0,-39 6 0,66-14-173,0 0 0,0 1 0,0-1 0,-1 0 0,1 0 0,0 0 0,0 0 0,-1 0 0,1 0 0,0 0 0,0 0 0,-1-1 0,1 1 0,0 0 0,0-1 0,0 1 0,0-1 0,0 1 0,-1-1 0,1 0 0,0 1 0,0-1 0,0 0 0,0-1 0,2-10-108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6.728"/>
    </inkml:context>
    <inkml:brush xml:id="br0">
      <inkml:brushProperty name="width" value="0.05" units="cm"/>
      <inkml:brushProperty name="height" value="0.05" units="cm"/>
    </inkml:brush>
  </inkml:definitions>
  <inkml:trace contextRef="#ctx0" brushRef="#br0">65 308 14427,'-2'6'310,"1"0"0,-1-1 0,0 1 0,-1-1 0,0 1 0,1-1 0,-2 0 1,-4 7-1,-14 27 1367,19-32-1329,0 0 0,1 0 0,0 0 0,0 1 1,0-1-1,0 12 0,2-17-278,0 0 1,0 0-1,1 0 0,-1 0 1,0 0-1,1 0 0,-1 0 0,1 0 1,0 0-1,0 0 0,0 0 1,0 0-1,0-1 0,0 1 1,0 0-1,0-1 0,1 1 0,-1-1 1,1 1-1,-1-1 0,1 1 1,-1-1-1,1 0 0,0 0 1,0 0-1,-1 0 0,1 0 0,0-1 1,2 2-1,3 0 25,-1 0 1,1-1-1,0 0 0,-1 0 1,1 0-1,0-1 0,-1 0 1,1 0-1,0-1 1,-1 0-1,14-3 0,-10 1-12,0-1 0,0 0 0,0-1 0,-1 0-1,1 0 1,16-14 0,-13 8-69,1-1 1,-2-1-1,0 0 0,-1 0 0,0-1 1,-1-1-1,0 1 0,14-33 0,-18 31-78,0 0 0,-1 0-1,-1-1 1,-1 0-1,0 0 1,1-25-1,-4 32-1,0-1 0,-1 1 0,0 0-1,0 0 1,-1 0 0,0 0 0,-1 0 0,0 0-1,-1 0 1,0 1 0,-10-18 0,12 24 51,0 0-1,0 0 1,0 0 0,0 1 0,-1-1 0,1 1 0,-1 0-1,0 0 1,0 0 0,0 0 0,0 0 0,0 0 0,0 1-1,0-1 1,-1 1 0,1 0 0,0 0 0,-1 0-1,1 1 1,-1-1 0,1 1 0,-1 0 0,1 0 0,-1 0-1,1 0 1,-1 1 0,1-1 0,-1 1 0,1 0 0,0 0-1,-1 0 1,1 0 0,-5 3 0,1 0 39,-1 1 0,1 0 1,-1 0-1,2 0 0,-1 1 1,0 0-1,1 0 0,0 0 1,1 1-1,-1 0 0,1 0 0,-7 14 1,8-12 31,0 1 0,0 0 0,1 0-1,0 0 1,1 0 0,0 0 0,1 1 0,0 19 0,1-23-29,0 0 1,1 0-1,0 0 0,1-1 0,-1 1 1,1 0-1,1-1 0,-1 0 0,1 1 1,0-1-1,1 0 0,-1 0 0,1-1 1,8 10-1,-4-7-63,1 0 0,0-1 0,0 1-1,1-2 1,0 1 0,12 5 0,64 23-716,-10-6-334,-73-27 1002,1-1 0,-1 1 0,0 0 0,0 0-1,1 0 1,-1 0 0,-1 1 0,1-1 0,0 1 0,3 4 0,-5-6 69,0 1 0,-1-1 1,1 0-1,-1 1 0,1-1 0,-1 1 0,0-1 1,0 1-1,1-1 0,-1 1 0,0-1 1,0 1-1,-1-1 0,1 1 0,0-1 0,0 1 1,-1-1-1,1 0 0,-1 1 0,1-1 0,-1 1 1,0-1-1,1 0 0,-1 1 0,0-1 1,0 0-1,0 0 0,-1 1 0,-29 38 439,31-40-398,0 0-1,0 0 0,0 0 0,0-1 0,0 1 0,0 0 1,0 0-1,0 0 0,-1-1 0,1 1 0,0 0 1,0 0-1,0 0 0,0 0 0,0-1 0,0 1 1,0 0-1,0 0 0,0 0 0,0 0 0,-1 0 1,1-1-1,0 1 0,0 0 0,0 0 0,0 0 0,0 0 1,-1 0-1,1 0 0,0 0 0,0 0 0,0-1 1,0 1-1,-1 0 0,1 0 0,0 0 0,0 0 1,0 0-1,0 0 0,-1 0 0,1 0 0,0 0 1,0 0-1,0 0 0,-1 0 0,1 0 0,0 0 0,0 0 1,0 1-1,0-1 0,-1 0 0,1 0 0,0 0 1,0 0-1,0 0 0,0 0 0,0 0 0,-1 0 1,1 1-1,0-1 0,0 0 0,0 0 0,2-8 238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7.158"/>
    </inkml:context>
    <inkml:brush xml:id="br0">
      <inkml:brushProperty name="width" value="0.05" units="cm"/>
      <inkml:brushProperty name="height" value="0.05" units="cm"/>
    </inkml:brush>
  </inkml:definitions>
  <inkml:trace contextRef="#ctx0" brushRef="#br0">249 20 20012,'-1'-2'93,"0"1"0,0-1 0,0 1 0,-1 0 0,1 0 0,0-1 1,-1 1-1,1 0 0,-1 0 0,1 0 0,-1 0 0,0 1 0,1-1 0,-1 0 0,0 1 0,1-1 0,-1 1 0,0 0 0,0-1 0,1 1 0,-1 0 0,0 0 0,0 0 0,0 0 0,1 0 0,-1 1 0,0-1 0,0 0 0,1 1 0,-1 0 0,0-1 0,1 1 0,-3 1 0,-6 2 189,0 1 0,1 0 0,-1 1-1,-10 9 1,4-2-127,0 0 0,1 1 0,-18 21-1,26-26-136,1 0 0,0 0-1,0 0 1,1 0 0,0 1 0,0 0-1,1 0 1,-3 12 0,6-20-13,1 0 0,-1 0 0,1 0 0,0-1 0,-1 1 1,1 0-1,0 0 0,0 0 0,1 0 0,-1 0 0,0 0 0,0 0 1,1 0-1,-1 0 0,1 0 0,0-1 0,0 1 0,1 2 0,-1-3 3,0 0 0,0 1 0,0-1 0,1 0 0,-1 0-1,0 0 1,1 0 0,-1-1 0,1 1 0,-1 0 0,1-1-1,0 1 1,-1 0 0,1-1 0,0 0 0,2 1 0,3-1 14,-1 0 0,1 0 0,0-1 0,-1 0 0,1 0 0,-1 0 0,1-1 1,-1 0-1,8-3 0,-3-1-11,0 0 0,0-1 1,-1 0-1,0-1 0,0 0 0,-1 0 1,0-1-1,0-1 0,-1 1 0,-1-1 1,1 0-1,-2-1 0,1 0 0,-1 0 1,4-13-1,-9 23-11,-1-1 0,1 1 0,-1 0 0,0 0 0,1-1 0,-1 1 0,0 0-1,0 0 1,0-1 0,0 1 0,0 0 0,-1-2 0,1 2 0,0 1 0,0 0 0,0-1 0,0 1 0,-1 0 0,1-1 0,0 1 0,0 0 0,0-1 0,-1 1 0,1 0-1,0 0 1,-1-1 0,1 1 0,0 0 0,-1 0 0,1-1 0,0 1 0,-1 0 0,1 0 0,0 0 0,-1 0 0,1 0 0,-1-1 0,1 1 0,-1 0 0,-1 0-1,1 1 1,-1-1 0,0 0 0,0 1-1,1-1 1,-1 1 0,0 0 0,1-1-1,-1 1 1,1 0 0,-1 0 0,1 0-1,-1 0 1,1 0 0,-1 0-1,0 2 1,-5 5-7,0-1 1,1 1-1,0 1 0,0-1 0,1 1 1,0 0-1,0 0 0,1 0 0,1 1 1,-1 0-1,2-1 0,-1 1 0,-1 19 1,4-27-27,0 0 0,0 0 1,1 1-1,-1-1 1,1 0-1,-1 0 0,1 0 1,0 1-1,0-1 0,0 0 1,0 0-1,0 0 1,1 0-1,-1-1 0,0 1 1,1 0-1,-1 0 1,1-1-1,0 1 0,0-1 1,2 2-1,-1-1-1,1 0 0,0 0-1,0-1 1,0 1 0,1-1-1,-1 0 1,0 0 0,0 0 0,9 0-1,17-2-153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8.373"/>
    </inkml:context>
    <inkml:brush xml:id="br0">
      <inkml:brushProperty name="width" value="0.05" units="cm"/>
      <inkml:brushProperty name="height" value="0.05" units="cm"/>
    </inkml:brush>
  </inkml:definitions>
  <inkml:trace contextRef="#ctx0" brushRef="#br0">212 76 16051,'7'-15'2314,"-6"14"-2098,0-1 1,0 1-1,0-1 0,0 1 1,0-1-1,0 0 0,-1 1 1,1-1-1,0 0 1,-1 0-1,0 0 0,1 1 1,-1-1-1,0 0 0,0 0 1,0 0-1,0 0 0,0 1 1,0-1-1,-1 0 1,0-3-1,1 5-163,-1-1 0,1 1 0,-1 0 0,1 0 0,0 0 0,-1-1 0,1 1 0,0 0 0,-1 0 0,1 0 0,-1 0 0,1 0 0,-1 0 0,1 0 0,0 0 1,-1 0-1,1 0 0,-1 0 0,1 0 0,0 0 0,-1 0 0,1 0 0,-1 1 0,1-1 0,0 0 0,-1 0 0,1 0 0,0 1 0,-1-1 0,1 0 0,0 0 0,-1 1 0,1-1 0,0 0 0,-1 1 0,1-1 0,0 0 0,0 1 0,0-1 0,-1 1 0,-12 15 342,13-15-345,-15 22 78,1 1 0,2 0 0,0 1 0,2 1-1,-11 38 1,-24 137 406,43-187-461,-10 51 352,-3 73 1,14-111-329,1 1 1,1 0-1,2 0 0,0-1 0,10 36 1,-52-267-1309,31 163 699,-4-66 1,12 105 502,0 1 0,0 0 1,0 0-1,0 0 0,0-1 0,0 1 1,0 0-1,0 0 0,0-1 1,0 1-1,1 0 0,-1 0 0,1 0 1,-1 0-1,1 0 0,-1-1 0,1 1 1,-1 0-1,1 0 0,0 0 0,0 0 1,1-1-1,-1 2 6,1 0 0,0-1 0,-1 1 0,1 0 0,0 0 0,-1 0 0,1 0 0,0 0 0,-1 0 1,1 0-1,0 1 0,-1-1 0,1 1 0,0-1 0,2 2 0,16 6 4,0-2-1,0 0 1,1-1 0,0-1-1,24 1 1,-29-4 1,1-1 0,-1-1 0,0 0 0,0-2 0,25-5 0,-33 5 2,0 0-1,0 0 1,-1-1-1,1 0 1,-1 0-1,0-1 1,0 0 0,0 0-1,0-1 1,-1 0-1,0 0 1,7-9 0,1-5 0,0-2 0,-2 1 0,0-1 0,-1-1 1,-2 0-1,0 0 0,-1-1 0,-2 0 0,0-1 1,-1 1-1,-2-1 0,-1 0 0,0-31 0,-3 50-22,0 0 0,0 0 0,0 0-1,0 1 1,-1-1 0,-3-8 0,4 13 12,1 0 0,0 0 0,-1 0 0,1 1 0,0-1 0,-1 0 0,1 0 0,-1 1 1,1-1-1,-1 0 0,1 0 0,-1 1 0,0-1 0,1 1 0,-1-1 0,0 1 0,0-1 0,1 1 0,-1-1 1,0 1-1,0 0 0,0-1 0,0 1 0,1 0 0,-1 0 0,0 0 0,0-1 0,0 1 0,0 0 0,0 0 0,0 0 1,1 0-1,-1 1 0,0-1 0,0 0 0,0 0 0,0 0 0,0 1 0,1-1 0,-1 1 0,0-1 0,0 0 1,1 1-1,-1-1 0,0 1 0,0-1 0,1 1 0,-1 0 0,1-1 0,-1 1 0,0 0 0,1 0 0,-1 1 1,-5 5-16,0 1 1,1-1 0,0 2-1,0-1 1,1 0 0,0 1 0,0 0-1,1 0 1,0 0 0,-1 12 0,-2 14 97,-3 47 0,9-72-59,-4 187 442,6-166-355,1-1 0,2 1 0,1-1 0,13 40 0,-18-68-84,-1 1-2,1-1-1,-1 0 1,1 0 0,0 1-1,0-1 1,0 0-1,0 0 1,0 0 0,1 0-1,-1 0 1,1 0-1,1 1 1,-2-3-8,-1-1 0,1 0 0,-1 1 1,1-1-1,-1 0 0,0 0 0,1 0 0,-1 1 0,0-1 0,1 0 0,-1 0 0,0 0 0,0 0 1,0 0-1,0 1 0,0-1 0,0 0 0,0 0 0,0 0 0,0 0 0,0 0 0,-1-1 1,-3-24 53,-7-17-155,-2 1-1,-35-78 0,11 31-175,84 117-208,-34-21 61,0 1 0,0-2 0,1 0 0,-1-1 0,1 0 0,1-1 0,-1 0 0,25 2 0,-16-8-333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8.873"/>
    </inkml:context>
    <inkml:brush xml:id="br0">
      <inkml:brushProperty name="width" value="0.05" units="cm"/>
      <inkml:brushProperty name="height" value="0.05" units="cm"/>
    </inkml:brush>
  </inkml:definitions>
  <inkml:trace contextRef="#ctx0" brushRef="#br0">1 374 16019,'2'2'205,"1"0"0,0 0-1,-1-1 1,1 1 0,0-1-1,0 0 1,0 0 0,0 0-1,0 0 1,0 0-1,1-1 1,-1 1 0,0-1-1,0 0 1,0 0 0,1 0-1,-1 0 1,0-1 0,0 1-1,0-1 1,0 0 0,4-2-1,9-2 399,-1-2 0,-1 0 0,19-11 0,-8 3 36,-3 3-477,0-1-1,-1-1 1,-1-1 0,0 0 0,-1-2-1,-1 0 1,-1-1 0,0-1-1,-1-1 1,-1 0 0,23-42-1,-35 56-197,-1 0 0,0-1 0,0 1 0,-1 0 0,0-1-1,0 1 1,0-12 0,-1 17 19,0-1 0,0 1 0,0 0 0,0-1 1,0 1-1,-1 0 0,1 0 0,0-1 0,-1 1 0,1 0 0,-1 0 0,0-1 1,1 1-1,-1 0 0,0 0 0,0 0 0,-1-2 0,0 2 1,1 1 0,0-1 0,0 1 0,-1 0 0,1-1 0,0 1 0,-1 0 0,1 0 0,0 0-1,-1 0 1,1 0 0,0 0 0,-1 0 0,1 0 0,0 0 0,0 1 0,-1-1 0,1 1 0,0-1 0,0 1 0,-1-1 0,0 2 0,-4 1-16,1 0 0,1 1 1,-1-1-1,0 1 1,1 0-1,0 0 0,0 1 1,0-1-1,1 1 1,-1 0-1,-3 7 1,-3 6 30,1 0 1,-7 20 0,10-20 58,1-1 1,0 0 0,2 1-1,0 0 1,0 0 0,2 0-1,0 0 1,2 22 0,0-33-28,0-1 0,0 1 0,1-1 0,0 0 0,0 1 0,0-1 0,1 0 1,0 0-1,0-1 0,0 1 0,6 6 0,-6-8-13,1 0-1,-1-1 1,1 0 0,0 0-1,0 0 1,0-1 0,0 1-1,1-1 1,-1 0 0,1 0-1,0 0 1,-1-1 0,1 1-1,0-1 1,0-1-1,9 2 1,-7-2-7,0 0-1,0 0 1,0-1 0,0 0-1,0 0 1,0-1 0,0 0-1,0 0 1,0 0 0,-1-1-1,1 0 1,-1-1 0,0 1-1,0-1 1,0 0 0,0-1-1,6-5 1,-1-2-8,0 0 0,0 0 0,-2-1 0,1-1-1,-2 0 1,11-22 0,-18 35-5,0-1 0,-1 1 0,1 0 0,-1-1-1,1 1 1,-1 0 0,1-1 0,-1 1 0,0-1 0,0 1-1,0-1 1,0 1 0,0 0 0,0-1 0,0 1 0,-1-3 0,1 4 1,0 0 1,0 0-1,0 0 1,0 0-1,0-1 1,-1 1-1,1 0 1,0 0-1,0 0 1,0 0-1,0 0 1,0 0-1,0 0 1,0 0-1,-1 0 1,1 0-1,0 0 1,0 0-1,0 0 1,0 0-1,0 0 1,-1 0-1,1 0 1,0 0-1,0 0 1,0 0 0,0 0-1,0 0 1,-1 0-1,1 0 1,0 0-1,0 0 1,0 0-1,0 0 1,0 0-1,0 0 1,-1 0-1,1 0 1,0 0-1,0 0 1,0 1-1,0-1 1,0 0-1,0 0 1,0 0-1,-9 14-4,2 4 2,1-1 1,1 1-1,-5 30 0,9-38 4,-1 0 0,2 0 1,-1 1-1,2-1 0,-1 1 0,1-1 1,1 0-1,2 11 0,-3-19-43,0 1 0,-1-2 0,1 1 0,0 0 0,0 0 0,0 0 0,0 0-1,0 0 1,1-1 0,-1 1 0,0 0 0,1-1 0,-1 0 0,1 1 0,0-1 0,-1 0 0,1 1 0,0-1 0,0 0-1,0 0 1,2 0 0,-3-1-2,0 0 0,0 1-1,0-1 1,0 0 0,0 0-1,0-1 1,0 1 0,0 0-1,0 0 1,0 0 0,0-1-1,0 1 1,0 0 0,0-1 0,0 1-1,0-1 1,2 0 0,-1-1 17,-1 0 1,1 1 0,0-1 0,-1 0 0,1 0 0,-1 0 0,0 0-1,0 0 1,1 0 0,0-4 0,9-32-346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9.290"/>
    </inkml:context>
    <inkml:brush xml:id="br0">
      <inkml:brushProperty name="width" value="0.05" units="cm"/>
      <inkml:brushProperty name="height" value="0.05" units="cm"/>
    </inkml:brush>
  </inkml:definitions>
  <inkml:trace contextRef="#ctx0" brushRef="#br0">0 0 14523,'6'18'1000,"6"4"-888,1 1-168,8-1 256,5-2-64,10-3-56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6.804"/>
    </inkml:context>
    <inkml:brush xml:id="br0">
      <inkml:brushProperty name="width" value="0.05" units="cm"/>
      <inkml:brushProperty name="height" value="0.05" units="cm"/>
    </inkml:brush>
  </inkml:definitions>
  <inkml:trace contextRef="#ctx0" brushRef="#br0">266 122 17348,'9'-32'2008,"-8"30"-1896,-1 1 0,0-1 0,0 1 1,0-1-1,0 0 0,0 1 0,0-1 0,0 0 0,0 1 1,-1-1-1,1 0 0,0 1 0,-1-1 0,0 1 1,1-1-1,-1 1 0,0-1 0,-1-1 0,2 3-57,-1 0-1,1-1 0,-1 1 0,0 0 1,1-1-1,-1 1 0,0 0 1,0 0-1,1 0 0,-1 0 1,0 0-1,1-1 0,-1 1 1,0 0-1,0 1 0,1-1 0,-1 0 1,0 0-1,0 0 0,1 0 1,-1 0-1,0 1 0,1-1 1,-1 0-1,0 1 0,1-1 1,-1 0-1,1 1 0,-1-1 0,0 1 1,1-1-1,-1 1 0,1-1 1,-1 1-1,1 0 0,0-1 1,-1 2-1,-21 26 244,19-24-194,-92 120 214,-17 26-505,100-128-383,12-21 542,0-1 1,0 0 0,0 0 0,0 0 0,0 0 0,0 1 0,0-1 0,0 0 0,0 0-1,0 0 1,1 0 0,-1 1 0,0-1 0,0 0 0,0 0 0,0 0 0,0 0 0,0 0-1,1 1 1,-1-1 0,0 0 0,0 0 0,0 0 0,0 0 0,0 0 0,1 0 0,-1 0-1,0 0 1,0 0 0,0 0 0,1 0 0,-1 0 0,0 0 0,0 0 0,0 0 0,0 0 0,1 0-1,-1 0 1,0 0 0,0 0 0,0 0 0,1 0 0,-1 0 0,0 0 0,0 0 0,0 0-1,0 0 1,1 0 0,-1-1 0,0 1 0,0 0 0,0 0 0,0 0 0,7-4-478,-1 1-1,0-1 1,0 0 0,10-9 0,24-24-3510,67-82-1,-78 82 3983,-2-2 0,34-63 0,-56 91 833,5-9 1013,-7 18-24,-3 11 1010,-6 141 149,7-126-2847,0 0 0,2 0 0,1 0-1,9 30 1,-4-30-80,-6-18-221,0 0 1,-1 0 0,0 1-1,0-1 1,-1 0-1,1 1 1,-1-1-1,-1 1 1,1 9 0,-2-16 136,1 0 1,0 0 0,0 1 0,0-1 0,0 0 0,0 0 0,-1 1 0,1-1-1,0 0 1,0 0 0,0 1 0,-1-1 0,1 0 0,0 0 0,0 0-1,-1 1 1,1-1 0,0 0 0,-1 0 0,1 0 0,0 0 0,-1 0-1,1 0 1,0 0 0,0 0 0,-1 0 0,1 0 0,0 0 0,-1 0-1,1 0 1,0 0 0,-1 0 0,1 0 0,0 0 0,-1 0 0,1 0-1,0 0 1,0 0 0,-1 0 0,1-1 0,0 1 0,-1 0 0,1 0-1,0 0 1,0-1 0,-1 1 0,1 0 0,0 0 0,0-1 0,-18-12-1694,14 9 1221,-54-36-1628,-3 5 5428,60 35-3198,1 0 0,-1 0 1,1 0-1,0-1 0,-1 1 0,1 0 0,0 0 1,0 0-1,-1 0 0,1-1 0,0 1 1,-1 0-1,1 0 0,0-1 0,0 1 0,-1 0 1,1 0-1,0-1 0,0 1 0,0 0 0,-1-1 1,1 1-1,0 0 0,0-1 0,0 1 0,0 0 1,0-1-1,0 1 0,0-1 0,0 1 0,0 0 1,0-1-1,0 1 0,0 0 0,0-1 0,0 1 1,0 0-1,0-1 0,0 1 0,0 0 0,1-1 1,-1 1-1,0 0 0,0-1 0,0 1 0,0 0 1,1-1-1,-1 1 0,0 0 0,0 0 0,1-1 1,-1 1-1,0 0 0,1 0 0,-1 0 1,0-1-1,1 1 0,-1 0 0,0 0 0,1 0 1,28-13 1263,-20 10-978,120-46 1351,-106 42-1549,1 1 0,-1 1-1,43-3 1,-63 7-152,1 1-1,-1 0 0,0 0 1,0 0-1,0 1 1,0-1-1,0 1 0,0 0 1,0 0-1,0 0 1,-1 0-1,1 0 1,0 0-1,0 1 0,3 2 1,-5-2-4,1-1 0,-1 1 0,1 0 1,-1 0-1,0 0 0,0 0 0,0 0 0,0 0 0,0 1 1,0-1-1,-1 0 0,1 0 0,-1 1 0,1-1 0,-1 0 1,0 1-1,0-1 0,0 0 0,0 1 0,-1 4 0,-2 6 1,0 0 0,-1-1 0,0 1-1,-10 19 1,13-31 0,0 9 61,9-11-22,15-12-7,-21 12-29,27-21 35,27-17 26,-52 37-64,0-1 0,0 1 0,0 1-1,0-1 1,0 1 0,0-1 0,1 1 0,-1 0-1,0 1 1,1-1 0,8 1 0,-12 0-1,0 1 0,0-1 0,0 1 0,0-1 1,0 1-1,0 0 0,0-1 0,0 1 0,0 0 0,-1 0 0,1 0 1,0 0-1,0 0 0,-1 0 0,1 0 0,0 0 0,-1 0 0,1 0 1,-1 0-1,0 0 0,1 0 0,-1 0 0,0 1 0,0-1 0,1 0 1,-1 0-1,0 0 0,0 0 0,0 1 0,0-1 0,-1 0 0,1 2 1,-6 38-98,5-36 289,-3 14-1285,6-14 300,6-8 364,4-11 80,9-6-110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9.710"/>
    </inkml:context>
    <inkml:brush xml:id="br0">
      <inkml:brushProperty name="width" value="0.05" units="cm"/>
      <inkml:brushProperty name="height" value="0.05" units="cm"/>
    </inkml:brush>
  </inkml:definitions>
  <inkml:trace contextRef="#ctx0" brushRef="#br0">90 389 16267,'-21'24'1555,"8"-9"-825,1 0 0,-14 22-1,24-33-570,-1 0 0,1 0 0,0 1 0,0-1 0,1 0 0,0 1 0,-1 0 0,1-1 0,1 1 0,-1 0 0,1-1 0,-1 1 0,1 0-1,2 8 1,-2-11-112,1 0-1,-1 0 0,1-1 0,0 1 0,-1 0 0,1 0 1,0 0-1,0-1 0,0 1 0,0-1 0,1 1 0,-1-1 1,0 1-1,1-1 0,-1 1 0,1-1 0,0 0 0,-1 0 1,1 0-1,0 0 0,-1 0 0,1 0 0,0-1 0,0 1 0,0-1 1,0 1-1,0-1 0,0 1 0,0-1 0,0 0 0,0 0 1,0 0-1,3-1 0,4 0-6,-1 0-1,0-1 1,0 1 0,1-2-1,-1 1 1,13-7 0,-10 2-29,0 1 1,-1-2 0,1 1-1,-2-1 1,1-1 0,-1 0-1,0 0 1,-1-1 0,12-18-1,-4 4-51,-1-2-1,-2 0 1,12-30-1,-16 32-32,-1 1 0,-1-1 1,-2-1-1,4-24 0,-8 38 38,0-1 0,0 1-1,-1 0 1,-1 0 0,0 0 0,0 0-1,-1 0 1,-1 0 0,0 0 0,0 0 0,-6-11-1,7 18 32,0 1-1,0-1 0,0 1 1,-1 0-1,0 0 0,1 0 1,-1 0-1,0 1 0,0-1 1,-1 1-1,1-1 0,0 1 0,-1 0 1,0 1-1,1-1 0,-1 0 1,0 1-1,0 0 0,0 0 1,1 0-1,-1 1 0,0-1 1,0 1-1,0 0 0,-1 0 1,1 0-1,0 1 0,1-1 1,-1 1-1,0 0 0,0 0 1,0 0-1,0 1 0,1-1 1,-1 1-1,0 0 0,1 0 1,0 0-1,-1 1 0,1-1 0,0 1 1,0 0-1,0 0 0,1 0 1,-1 0-1,1 0 0,0 0 1,0 1-1,0-1 0,0 1 1,0-1-1,1 1 0,-1 0 1,1 0-1,0 0 0,0 6 1,0-6-7,1 0 1,0 0 0,0 0-1,0 0 1,1 0 0,0 0-1,-1 0 1,1-1-1,1 1 1,-1 0 0,0 0-1,1-1 1,0 1 0,0-1-1,0 1 1,0-1 0,0 0-1,4 4 1,5 4-104,1 0 0,0 0 1,18 11-1,13 11-108,-35-24 249,0-1-1,-1 1 1,1 0-1,-2 1 1,1 0 0,-1 0-1,-1 0 1,0 1-1,0-1 1,-1 1-1,4 19 1,-2-2 91,-2 0 1,-1 0-1,-1 45 0,-2-50-59,1-10-63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0.511"/>
    </inkml:context>
    <inkml:brush xml:id="br0">
      <inkml:brushProperty name="width" value="0.05" units="cm"/>
      <inkml:brushProperty name="height" value="0.05" units="cm"/>
    </inkml:brush>
  </inkml:definitions>
  <inkml:trace contextRef="#ctx0" brushRef="#br0">0 116 18308,'7'-11'581,"1"-1"1,0 1 0,0 0-1,1 1 1,0 0-1,15-11 1,-20 17-478,0 1 0,1 0 1,-1 0-1,1 0 0,0 1 1,0 0-1,0 0 0,0 0 1,0 1-1,0-1 0,1 1 1,-1 0-1,0 1 0,1-1 1,-1 1-1,1 0 1,-1 0-1,8 2 0,-10-1-80,-1-1-1,0 1 1,1 0-1,-1-1 1,0 1-1,0 0 1,1 0-1,-1 1 1,0-1-1,0 0 1,0 1-1,0-1 1,-1 1-1,1 0 0,0 0 1,-1 0-1,1-1 1,-1 1-1,3 5 1,-2-3-15,-1 0 1,0 0-1,0 0 1,0 0-1,0 0 1,-1 0 0,0 1-1,1-1 1,-1 0-1,-2 8 1,0 2-20,-1 0 1,-1 0-1,0 0 1,-1-1-1,-11 23 1,5-17 5,-2 0 1,-15 19-1,-3 4 5,30-42-1,1 0 0,0 0-1,0 1 1,0-1 0,-1 0-1,1 0 1,0 0 0,0 1-1,0-1 1,-1 0 0,1 0-1,0 0 1,0 1 0,0-1-1,0 0 1,0 0 0,0 1 0,0-1-1,0 0 1,0 0 0,-1 1-1,1-1 1,0 0 0,0 0-1,0 1 1,0-1 0,1 0-1,-1 0 1,0 1 0,0-1-1,0 0 1,0 1 0,0-1-1,0 0 1,0 1 0,11-4-37,15-13-28,31-29-72,-44 33 85,1 1 0,0 0-1,0 1 1,1 0 0,1 1-1,27-11 1,-42 19 49,0 1-1,0-1 0,0 1 1,0-1-1,0 1 0,0 0 1,0 0-1,0 0 0,0-1 1,0 1-1,1 0 0,-1 0 1,0 0-1,0 1 0,0-1 1,0 0-1,0 0 0,0 1 1,0-1-1,1 0 0,-1 1 1,0-1-1,0 1 0,1 1 1,0 0 2,-1 0 0,0 1 0,1-1 0,-1 1 0,0-1 0,0 1 0,-1-1 0,2 6 0,-1-3 10,5 23 30,-4-17 39,1 0 1,0 0-1,0 0 0,7 14 0,-8-22-30,-1 0-1,1 0 0,0-1 1,0 1-1,0-1 1,0 1-1,1-1 0,-1 1 1,1-1-1,-1 0 1,1 0-1,0-1 0,-1 1 1,1 0-1,0-1 1,0 0-1,0 0 0,1 0 1,5 2-1,-2-3 44,-1 1 1,1-1-1,0-1 0,0 1 1,0-1-1,-1 0 0,1-1 0,0 0 1,-1 0-1,0 0 0,1-1 1,-1 1-1,6-5 0,5-3 164,-1 0-1,0-1 1,20-20 0,-24 21-146,0-1 1,-1-1-1,0 0 1,-1 0 0,-1-1-1,0-1 1,-1 1 0,0-1-1,10-27 1,-16 25-70,-7 11-81,4 6 34,0-1-1,-1 1 1,1-1 0,0 1-1,0-1 1,0 1-1,0 0 1,0-1-1,0 1 1,0 0-1,0 0 1,0 0-1,1 0 1,-1 0 0,0 0-1,0 0 1,0 1-1,-4 7-20,1-1-1,0 1 1,0 0-1,1 0 1,0 0-1,0 1 1,1-1 0,1 1-1,-1-1 1,2 1-1,0 15 1,0-21-22,0 1 0,1-1 1,0 1-1,0-1 0,0 1 1,0-1-1,1 0 0,-1 0 1,1 0-1,0 0 0,1 0 1,2 4-1,-3-6-28,0 0 0,0 0 0,1 1-1,-1-2 1,1 1 0,-1 0 0,1 0 0,0-1 0,-1 0 0,1 1 0,0-1-1,0 0 1,0-1 0,0 1 0,0 0 0,0-1 0,0 1 0,1-1-1,2 0 1,13-2-340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5.194"/>
    </inkml:context>
    <inkml:brush xml:id="br0">
      <inkml:brushProperty name="width" value="0.05" units="cm"/>
      <inkml:brushProperty name="height" value="0.05" units="cm"/>
    </inkml:brush>
  </inkml:definitions>
  <inkml:trace contextRef="#ctx0" brushRef="#br0">23 152 10762,'3'2'651,"1"-1"-1,-1 1 0,1-1 1,0 0-1,-1-1 1,1 1-1,0 0 0,0-1 1,7 0-1,-4-1-20,0 0 1,0 0-1,0 0 0,11-5 0,0-2 144,0 0 0,29-19 1,-45 26-735,8-5 110,0-1 0,-1 0-1,9-8 1,-16 14-144,0-1 1,-1 1 0,1-1-1,-1 1 1,1-1 0,-1 0-1,0 0 1,0 1 0,0-1-1,0 0 1,0 0 0,0 0-1,0 0 1,-1 0 0,1 0-1,-1-1 1,1 1-1,-1 0 1,0 0 0,0 0-1,0 0 1,0-1 0,0 1-1,-1-3 1,0 4-17,0-1 0,0 1-1,0-1 1,0 1 0,0 0 0,0 0-1,0-1 1,-1 1 0,1 0 0,0 0-1,-1 0 1,1 0 0,-1 1 0,1-1-1,-1 0 1,1 1 0,-1-1 0,0 1 0,1-1-1,-1 1 1,0 0 0,1-1 0,-1 1-1,-3 0 1,-42 4-383,37-2 325,0 1 1,1 0 0,0 0-1,-1 1 1,1 1-1,1-1 1,-1 2 0,1-1-1,0 1 1,0 0 0,1 0-1,-1 1 1,1 0 0,1 1-1,-1-1 1,1 1 0,1 1-1,0-1 1,0 1 0,0 0-1,1 0 1,1 0 0,-1 0-1,1 1 1,-2 16 0,4-23 70,1 0 0,0-1 0,0 1 0,0 0 0,1 0 0,-1 0 0,1-1 0,-1 1 0,1 0 0,0-1 0,0 1 0,0-1 0,0 1 0,1-1 0,-1 1 0,1-1 0,-1 0 0,1 0 1,0 1-1,0-1 0,0 0 0,0-1 0,0 1 0,0 0 0,0-1 0,1 1 0,-1-1 0,1 0 0,-1 1 0,1-1 0,0-1 0,-1 1 0,1 0 0,0-1 0,4 1 0,5 1 27,1-1-1,-1-1 1,0 0-1,0-1 1,1 0-1,-1-1 0,13-3 1,-1-1 28,-1-1 0,0-1 0,0-1 0,33-19 1,-42 20-21,0-1 1,0-1 0,-1 0 0,0-1 0,-1-1 0,0 1 0,16-23-1,-20 17 31,-11 15-37,-4 11-25,1-1 2,1 0 0,0 0-1,0 1 1,1 0-1,0 0 1,0 0 0,1 0-1,0 1 1,1-1-1,-2 20 1,4-28 1,0 1-1,0-1 1,0 0 0,1 1-1,-1-1 1,0 0 0,1 0-1,-1 0 1,1 1 0,0-1-1,-1 0 1,1 0-1,0 0 1,0 0 0,-1 0-1,1 0 1,0 0 0,0 0-1,0 0 1,0-1 0,0 1-1,0 0 1,1-1 0,-1 1-1,0-1 1,0 1 0,0-1-1,1 1 1,-1-1-1,0 0 1,0 1 0,1-1-1,1 0 1,4 0 47,1 0 0,-1 0 0,1-1-1,10-2 1,-17 3-53,29-7 187,0-2-1,52-22 0,7-3 41,-65 30-227,-24 4-5,1 0 1,-1 0 0,1 0-1,-1 0 1,1 0 0,-1 1 0,1-1-1,-1 0 1,0 0 0,1 0-1,-1 0 1,1 1 0,-1-1 0,1 0-1,-1 1 1,0-1 0,1 0-1,-1 1 1,0-1 0,1 0 0,-1 1-1,0-1 1,1 0 0,-1 1-1,0 2 0,0-1 0,0 0 1,0 0-1,0 0 0,0 0 0,0 0 0,-1 0 0,1 0 0,-1 0 0,0 0 0,0 0 0,1 0 0,-1 0 0,0 0 0,-2 2 0,1-1 9,-6 16 163,8-18-166,0-1 0,0 1 0,-1-1 0,1 0 1,0 1-1,0-1 0,0 1 0,0-1 0,0 0 0,0 1 0,0-1 1,1 0-1,-1 1 0,0-1 0,0 1 0,0-1 0,0 0 0,0 1 0,1-1 1,-1 0-1,0 1 0,0-1 0,0 0 0,1 1 0,-1-1 0,0 0 1,1 0-1,-1 1 0,0-1 0,0 0 0,1 0 0,-1 0 0,0 1 1,1-1-1,-1 0 0,1 0 0,-1 0 0,0 0 0,1 0 0,-1 0 1,0 0-1,1 0 0,-1 0 0,1 0 0,-1 0 0,0 0 0,1 0 0,12-2 127,0 0-1,0-1 0,-1 0 0,1-1 0,-1-1 0,19-9 0,-9 4 12,28-13 140,-35 14-294,0 2 0,1 0 0,0 1-1,0 0 1,1 1 0,29-4 0,-45 8-5,0 1-1,0 0 1,0 0-1,0 0 1,1 0-1,-1 0 1,0 0 0,0 1-1,0-1 1,0 0-1,0 1 1,0-1-1,0 0 1,0 1-1,0-1 1,0 1 0,0 0-1,0-1 1,0 1-1,0 0 1,0-1-1,0 1 1,1 2-1,-1-1-11,-1-1-1,1 1 0,0 0 0,-1 0 1,1 0-1,-1 0 0,0 0 1,1 0-1,-1-1 0,0 1 0,0 0 1,-1 4-1,-1 3-41,0 0 0,0 0-1,-1 0 1,-7 16 0,-41 73-115,51-98 136,-1 0 1,1 0-1,0 0 0,-1 0 1,1 0-1,0 0 0,-1 0 1,1 0-1,0 0 0,-1 0 1,1 0-1,0 0 1,-1-1-1,1 1 0,0 0 1,-1 0-1,1 0 0,0-1 1,0 1-1,-1 0 1,1 0-1,0-1 0,0 1 1,0 0-1,-1 0 0,1-1 1,0 1-1,0 0 0,0-1 1,-8-30-630,-1 11 220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5.630"/>
    </inkml:context>
    <inkml:brush xml:id="br0">
      <inkml:brushProperty name="width" value="0.05" units="cm"/>
      <inkml:brushProperty name="height" value="0.05" units="cm"/>
    </inkml:brush>
  </inkml:definitions>
  <inkml:trace contextRef="#ctx0" brushRef="#br0">0 1 16964,'8'8'1752,"0"0"-1336,4-3-816,-1-2 1512,15-3-760,4 0-88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6.084"/>
    </inkml:context>
    <inkml:brush xml:id="br0">
      <inkml:brushProperty name="width" value="0.05" units="cm"/>
      <inkml:brushProperty name="height" value="0.05" units="cm"/>
    </inkml:brush>
  </inkml:definitions>
  <inkml:trace contextRef="#ctx0" brushRef="#br0">110 148 17900,'0'1'120,"1"0"-1,0 0 1,-1 0 0,1 0 0,0 0 0,-1-1-1,1 1 1,0 0 0,0 0 0,0-1 0,0 1 0,-1 0-1,1-1 1,0 1 0,0-1 0,0 1 0,0-1-1,1 0 1,-1 1 0,0-1 0,0 0 0,0 0-1,0 0 1,0 0 0,0 0 0,0 0 0,0 0-1,0 0 1,1 0 0,-1 0 0,1-1 0,5-1 143,-1 0 0,1-1 0,-1 1 0,7-5 0,-1 1-38,-2 1-102,0-1-1,-1 0 0,0 0 0,17-15 1,-21 17-87,0-1 0,-1 0 0,0 0 0,0 0 0,0 0 0,-1 0 0,0-1 0,0 0 0,0 1 0,1-8 1,-3 13-30,-1-1 0,0 0 0,0 0 0,0 0 0,1 0 0,-1 0 0,0 0 0,-1 0 0,1 0 0,0 0 0,0 0 0,0 0 0,0 0 0,-1 0 1,1 0-1,-1 0 0,1 0 0,0 0 0,-1 0 0,1 0 0,-1 1 0,0-1 0,1 0 0,-1 0 0,0 1 0,0-1 0,1 0 0,-1 1 1,0-1-1,0 1 0,0-1 0,0 1 0,1-1 0,-1 1 0,0 0 0,0-1 0,0 1 0,0 0 0,0 0 0,0-1 0,0 1 0,0 0 0,-2 1 1,-3-2 14,1 1 1,0 0 0,-1 0 0,1 0 0,-1 1 0,1 0 0,-6 2 0,-10 6 7,0 1 1,1 0-1,1 2 0,0 0 0,0 2 0,-20 19 0,33-29-22,-1 1 0,2 1 1,-1-1-1,1 1 0,-1 0 0,2 0 0,-1 1 1,1-1-1,0 1 0,0 0 0,0 0 0,-2 9 1,6-15-7,0-1 0,0 1 0,-1 0 0,1 0 0,0 0 0,0 0 0,0 0 1,0 0-1,0-1 0,1 1 0,-1 0 0,0 0 0,0 0 0,0 0 0,1-1 0,-1 1 1,0 0-1,1 0 0,-1 0 0,1-1 0,-1 1 0,1 0 0,-1-1 0,2 2 0,-1-1 4,1 0-1,0 0 1,0 0-1,0 0 1,-1 0-1,1 0 1,0 0-1,0-1 1,0 1-1,3 0 1,4 0 14,0 0 0,1-1 0,14-1 0,14-4 9,-1-2 1,0-2-1,58-21 0,-22 7-22,-54 20-13,-11 7-13,-7-2 16,-1-1 0,0 1 0,0 0 0,1-1 0,-1 1 0,0 0 0,-1-1 0,1 1 0,0-1-1,0 1 1,-1 0 0,0 1 0,0-1 6,0 1 0,1-1-1,-1 1 1,1-1 0,0 0 0,0 1-1,0-1 1,0 1 0,0-1 0,0 1-1,1 3 1,0-5 4,-1-1 0,1 1 1,0 0-1,-1-1 0,1 1 0,0 0 0,-1-1 0,1 1 0,0-1 1,0 1-1,-1-1 0,1 1 0,0-1 0,0 1 0,0-1 1,0 0-1,0 1 0,0-1 0,0 0 0,-1 0 0,1 0 0,0 0 1,0 0-1,0 0 0,0 0 0,0 0 0,1-1 0,27-5 124,19-13 11,-35 13-180,0 1-1,0 0 1,1 1-1,0 0 1,-1 1-1,1 0 1,23 0-1,-36 3 30,1 0-1,-1 0 0,0 0 0,0 0 1,0 0-1,0 0 0,0 0 0,0 1 1,0-1-1,0 1 0,0-1 0,1 0 1,-2 1-1,1 0 0,0-1 0,0 1 1,0 0-1,0-1 0,0 1 0,0 0 1,-1 0-1,1 0 0,0-1 0,-1 1 1,1 0-1,0 2 0,0 0 1,0 1-1,0-1 1,-1 0-1,1 1 1,-1 0-1,0 6 0,-1-3 62,2-6-43,-1 0 1,0 0-1,0 0 0,1 0 1,-1 0-1,0-1 0,1 1 1,-1 0-1,1 0 1,-1-1-1,1 1 0,-1 0 1,1-1-1,0 1 1,-1 0-1,1-1 0,0 1 1,-1-1-1,1 1 1,0-1-1,0 1 0,0-1 1,-1 0-1,1 1 0,0-1 1,0 0-1,0 0 1,0 0-1,-1 0 0,1 0 1,0 1-1,0-1 1,0-1-1,0 1 0,0 0 1,0 0-1,1-1 1,39-5 195,-38 5-190,91-27 88,-61 16-414,70-13 0,-102 25 291,0-1-1,0 1 1,0 0-1,0 0 1,0-1-1,0 1 1,0 0-1,0 0 1,0 0-1,0 0 1,0 0-1,0 1 1,0-1-1,0 0 1,0 0 0,0 1-1,0-1 1,0 0-1,0 1 1,0-1-1,0 1 1,0 0-1,0-1 1,0 1-1,1 1 1,-2-1 33,0 0 1,0 0-1,1 0 1,-1 0-1,0 1 1,0-1-1,-1 0 1,1 0-1,0 0 1,0 0-1,0 0 1,-1 0-1,1 0 0,-1 0 1,1 0-1,-1 0 1,1 0-1,-1 0 1,0 1-1,-2 3-314,0-1-1,0 0 0,0 0 0,-1-1 1,1 1-1,-1-1 0,0 0 0,0 0 0,-9 5 1,8-6-126,7-2-122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7.030"/>
    </inkml:context>
    <inkml:brush xml:id="br0">
      <inkml:brushProperty name="width" value="0.05" units="cm"/>
      <inkml:brushProperty name="height" value="0.05" units="cm"/>
    </inkml:brush>
  </inkml:definitions>
  <inkml:trace contextRef="#ctx0" brushRef="#br0">322 201 12171,'7'-8'474,"52"-72"2777,-54 71-2614,0 1 1,0-1-1,-1 0 0,0 0 1,-1-1-1,0 1 1,4-18-1,-7 26-568,0 1-1,0-1 1,0 0 0,0 0-1,-1 0 1,1 1-1,0-1 1,0 0-1,0 0 1,-1 0 0,1 1-1,0-1 1,-1 0-1,1 1 1,0-1 0,-1 0-1,1 1 1,-1-1-1,1 0 1,-1 1 0,0-1-1,1 1 1,-1-1-1,0 1 1,1-1 0,-1 1-1,0-1 1,1 1-1,-1 0 1,0 0 0,0-1-1,1 1 1,-1 0-1,-2 0 1,0-1 46,0 1 0,0-1-1,0 1 1,0 0 0,0 0 0,0 0 0,-1 1-1,-2 0 1,-25 9 87,0 2 1,1 2-1,0 0 0,2 2 1,-32 23-1,30-20-217,2 2 0,0 1 0,-35 37 0,62-58 1,-1 1 1,1-1 0,-1 1-1,1 0 1,0 0 0,0 0-1,0 0 1,0 0 0,0 0 0,0 0-1,0 0 1,1 0 0,-2 3-1,3-4 3,-1 0 0,0 0 1,0 0-1,0 0 0,1 0 0,-1 0 0,1 0 0,-1 0 1,1 0-1,-1 0 0,1 0 0,-1-1 0,1 1 0,0 0 0,-1 0 1,1 0-1,0-1 0,0 1 0,-1-1 0,1 1 0,0 0 1,0-1-1,0 0 0,0 1 0,0-1 0,0 1 0,0-1 0,0 0 1,1 0-1,21 6-115,0-1 0,34 2 0,5 2 74,-53-7 46,1-1-3,0 1 0,0 0 0,0 0 0,0 2 0,0-1 0,0 1-1,-1 0 1,17 11 0,-25-14 5,0-1 1,0 1-1,0 0 0,0 0 0,0 0 0,0 0 1,0 0-1,0 0 0,0 0 0,-1 0 0,1 1 0,0-1 1,-1 0-1,1 0 0,-1 1 0,1-1 0,-1 0 0,0 0 1,0 1-1,1-1 0,-1 0 0,0 1 0,0-1 1,-1 3-1,1-2 11,-1 0 1,0 1 0,0-1-1,0 0 1,-1 0-1,1 0 1,0 0 0,-1 0-1,0 0 1,1 0 0,-1-1-1,-3 3 1,-3 2 74,0 0 0,-1-1 0,0 0 0,0 0 0,-14 4 0,0-1 179,0-1 0,-25 3 0,39-9-289,0 0 0,0 0 0,0-1 0,0 0-1,0 0 1,0-1 0,0 0 0,-15-5 0,23 6 24,0 0 0,-1 0 0,1-1 0,0 1 1,0-1-1,0 1 0,0 0 0,0-1 0,0 0 0,0 1 0,1-1 1,-1 0-1,0 1 0,0-1 0,0 0 0,1 0 0,-1 0 0,0 0 1,1 0-1,-1 0 0,0 0 0,1 0 0,0 0 0,-1 0 0,1 0 1,0 0-1,-1 0 0,1 0 0,0 0 0,0 0 0,0 0 0,0-1 1,0 1-1,0 0 0,0 0 0,0 0 0,0 0 0,1 0 0,-1 0 1,0 0-1,1 0 0,-1 0 0,1 0 0,-1 0 0,1 0 0,0 0 1,-1 0-1,1 0 0,0 0 0,0 0 0,-1 1 0,1-1 0,0 0 1,2-1-1,16-11-246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7.793"/>
    </inkml:context>
    <inkml:brush xml:id="br0">
      <inkml:brushProperty name="width" value="0.05" units="cm"/>
      <inkml:brushProperty name="height" value="0.05" units="cm"/>
    </inkml:brush>
  </inkml:definitions>
  <inkml:trace contextRef="#ctx0" brushRef="#br0">161 4 18876,'6'-4'3258,"-9"16"-1561,-12 29-716,11-29-724,-44 113 294,-44 133 369,91-253-873,0-1-1,0 0 1,0 1-1,1-1 1,0 7-1,0-10-39,0-1-1,0 1 1,0-1-1,0 1 0,0-1 1,0 1-1,0 0 1,0-1-1,1 0 1,-1 1-1,0-1 1,0 1-1,0-1 1,1 1-1,-1-1 1,0 1-1,1-1 1,-1 0-1,1 1 0,-1-1 1,0 0-1,1 1 1,-1-1-1,1 0 1,-1 0-1,1 1 1,-1-1-1,1 0 1,-1 0-1,1 0 1,-1 1-1,1-1 1,-1 0-1,1 0 0,-1 0 1,1 0-1,-1 0 1,1 0-1,-1 0 1,1 0-1,-1-1 1,1 1-1,-1 0 1,1 0-1,-1 0 1,1 0-1,-1-1 1,1 1-1,-1 0 0,0 0 1,1-1-1,0 0 1,2-1 11,0 0-1,0 0 1,0-1 0,0 0 0,0 1-1,-1-1 1,1 0 0,-1 0 0,0-1 0,0 1-1,4-7 1,15-41 8,-5-9-240,-15 56 138,0 0 0,0 0 0,-1 0 0,0 0 1,0 0-1,0 0 0,0 0 0,-1 0 0,0 0 0,1 0 0,-1 0 0,-3-6 0,5 45-1379,0-31 1432,0 0-1,1 0 0,-1 0 0,1 0 1,0-1-1,0 1 0,0-1 1,0 1-1,1-1 0,-1 0 1,1 0-1,0 0 0,0 0 0,0-1 1,0 1-1,6 3 0,-3-3 38,-1-1 0,0 0-1,1 0 1,-1-1 0,1 1-1,0-1 1,-1 0 0,1-1-1,0 1 1,9-2 0,4-1 71,-1-1-1,0-1 1,0 0 0,0-1 0,-1-1 0,24-12 0,-12 4 42,-1-1 1,-1-1-1,0-1 1,36-31-1,-124 137-148,56-82 24,1-1 6,1-1 1,0 1 0,0 0 0,0 0 0,1 0 0,-1 0 0,2 0 0,-2 8 0,2-13 0,1 1-1,0 0 1,0-1-1,0 1 1,1-1-1,-1 1 1,0-1-1,0 1 1,1 0-1,-1-1 1,1 1-1,0-1 1,-1 1-1,1-1 1,0 0-1,0 1 1,0-1-1,0 0 1,0 0-1,0 1 1,0-1-1,0 0 1,0 0-1,1 0 1,-1 0-1,0-1 1,1 1-1,-1 0 1,1 0-1,-1-1 1,1 1-1,-1-1 1,1 1-1,-1-1 1,1 0-1,-1 0 1,1 1-1,2-1 1,9 1 45,0-1 1,0 0 0,0-1-1,-1 0 1,1-1 0,0 0 0,0-1-1,-1 0 1,19-8 0,-11 3 0,-1-1-1,0-1 1,0-1 0,-1-1 0,17-14 0,18-28-178,-65 83-58,7-20 202,1 0-1,1 0 1,0 0-1,0 1 1,0-1-1,1 1 1,1-1-1,0 1 0,0 0 1,0 0-1,2 13 1,0-22-34,-1 0 1,0 0 0,0 0-1,0 0 1,0 0 0,1 0-1,-1 0 1,0-1 0,1 1-1,-1 0 1,1 0-1,-1 0 1,1 0 0,0-1-1,-1 1 1,1 0 0,0-1-1,-1 1 1,1 0 0,0-1-1,0 1 1,-1-1-1,1 1 1,0-1 0,0 0-1,0 1 1,0-1 0,0 0-1,0 1 1,0-1 0,-1 0-1,1 0 1,0 0-1,2 0 1,-1 0-62,0-1 0,0 0 0,0 0 0,0 1 0,0-1 0,0-1 0,0 1 0,0 0 0,0 0 0,0-1 0,0 1 0,2-4 0,9-8-237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8.244"/>
    </inkml:context>
    <inkml:brush xml:id="br0">
      <inkml:brushProperty name="width" value="0.05" units="cm"/>
      <inkml:brushProperty name="height" value="0.05" units="cm"/>
    </inkml:brush>
  </inkml:definitions>
  <inkml:trace contextRef="#ctx0" brushRef="#br0">35 1 18484,'-4'8'1608,"4"8"-1168,2-2-176,9 5 697,0 3-977,8 2-697,2 0 681,3-4-248,-1-3-120</inkml:trace>
  <inkml:trace contextRef="#ctx0" brushRef="#br0" timeOffset="1">299 188 14467,'-50'56'3788,"33"-38"-2608,1 1 1,0 0 0,-19 30-1,32-43-1083,0 0 0,0 0 0,0 0 0,1 0 0,0 0 0,0 1 0,1-1 0,-1 1 0,1-1 0,1 1 0,-1 0 0,1-1 0,1 1 0,-1 0 0,1-1 0,0 1 0,3 9 0,6 16-214,-1 0 0,5 47 0,-12-63 86,-1 0-1,-1 0 0,0 0 0,-1 0 1,-1 1-1,-1-1 0,-5 17 0,3-16 30,0-1-1,-2 0 0,0 0 0,-16 26 0,18-35 26,0 1 1,0-1-1,-1-1 0,0 1 1,0-1-1,-1 0 1,0 0-1,0 0 0,0-1 1,-16 8-1,2-8 120,3-6 14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9.853"/>
    </inkml:context>
    <inkml:brush xml:id="br0">
      <inkml:brushProperty name="width" value="0.05" units="cm"/>
      <inkml:brushProperty name="height" value="0.05" units="cm"/>
    </inkml:brush>
  </inkml:definitions>
  <inkml:trace contextRef="#ctx0" brushRef="#br0">42 219 16708,'0'0'90,"-1"0"0,1 0 0,0 0 1,-1 0-1,1 0 0,0 0 1,-1 0-1,1 0 0,0 0 1,-1 1-1,1-1 0,0 0 1,0 0-1,-1 0 0,1 0 0,0 1 1,0-1-1,-1 0 0,1 0 1,0 1-1,0-1 0,0 0 1,-1 0-1,1 1 0,0-1 0,0 0 1,0 0-1,0 1 0,0-1 1,0 0-1,0 1 0,-1-1 1,1 0-1,0 1 0,0-1 1,0 0-1,0 1 0,0-1 0,1 0 1,-1 1-1,0-1 0,0 0 1,0 1-1,0-1 0,0 1 1,1-1-34,-1 1 0,1-1 0,-1 1 1,1 0-1,0-1 0,-1 1 1,1-1-1,0 1 0,-1-1 0,1 0 1,0 1-1,0-1 0,0 0 1,-1 0-1,1 1 0,0-1 0,0 0 1,1 0-1,5 0-3,1 0 0,0-1 0,-1 0 0,1-1 0,-1 0 0,1 0 0,-1 0 0,0-1 0,0 0 0,0 0 0,0-1 0,-1 0 0,12-9 0,3-3 110,-1-2 0,27-30 0,-42 44-112,-1-1 0,1 0 0,-1 0 0,0 0 0,0 0-1,-1-1 1,1 1 0,-1-1 0,-1 0 0,1 0 0,-1 0-1,0-1 1,0 1 0,-1 0 0,2-12 0,-3 18-43,0-1 0,0 1-1,0-1 1,0 1 0,0-1 0,0 1 0,0-1 0,0 1 0,0-1-1,0 1 1,-1-1 0,1 1 0,0-1 0,0 1 0,0-1 0,-1 1 0,1 0-1,0-1 1,0 1 0,-1-1 0,1 1 0,0 0 0,-1-1 0,1 1-1,0 0 1,-1-1 0,1 1 0,-1 0 0,1 0 0,-1-1 0,1 1 0,0 0-1,-1 0 1,0 0 0,-1 0 5,1 0-1,-1 0 1,0 0 0,1 0-1,-1 1 1,0-1-1,1 1 1,-1-1 0,1 1-1,-3 1 1,-35 23 62,4 6-48,2 2 0,1 2 0,1 1 0,-44 69 0,72-101-27,0 1-1,0-1 0,0 1 1,0 0-1,1 0 0,-1 1 0,1-1 0,-2 9 1,4-14-1,0 1 0,0-1 0,0 1 0,0-1 0,0 1 0,0-1 0,0 1 0,0 0 0,0-1 0,0 1 0,0-1 0,0 1 0,0-1 0,0 1 0,0-1 0,1 1 0,-1-1 0,0 1 0,0-1 0,1 1 0,-1-1 0,0 1 0,1-1 0,-1 0 0,0 1 0,1-1 0,-1 1 0,2-1 0,-1 1 0,0-1 0,0 1 0,1-1 0,-1 0 0,1 1-1,-1-1 1,0 0 0,1 0 0,-1 0 0,0 0 0,3-1 0,3 0-1,-1 0-1,1-1 1,13-5-1,16-12 2,0-2 0,-1-1 1,-2-1-1,52-47 0,-83 68-1,0 1 0,-1-1-1,1 1 1,0-1 0,0 1-1,0 0 1,1 0-1,-1 0 1,0 0 0,0 0-1,4-1 1,-5 2 0,-1 0 1,1 0-1,-1 0 0,1 0 1,-1 0-1,0 1 0,1-1 1,-1 0-1,1 0 0,-1 0 1,1 0-1,-1 1 0,0-1 1,1 0-1,-1 0 0,0 1 1,1-1-1,-1 0 0,0 1 1,1-1-1,-1 0 0,0 1 1,1-1-1,3 19-5,-8 31-9,3-41 13,-1 0 0,1 0-1,1 0 1,0 1 0,0-1 0,1 0 0,2 12 0,-2-19 3,0 0 0,0 0 1,0 0-1,0 0 0,0 0 1,1-1-1,-1 1 0,1 0 1,-1-1-1,1 1 0,-1-1 1,1 0-1,0 1 0,-1-1 1,1 0-1,0 0 0,0 0 1,0 0-1,0 0 0,0-1 1,0 1-1,0-1 0,0 1 1,1-1-1,-1 0 0,2 1 1,7-1 4,-1 0 0,1 0 1,-1-1-1,12-2 1,11-4 10,-1-2 1,1-1-1,47-22 1,-8 3 8,-12 3-40,-59 26 13,-1-1-1,1 1 1,-1-1-1,1 1 1,-1 0 0,1-1-1,-1 1 1,1 0-1,-1-1 1,1 1-1,0 0 1,-1 0-1,1 0 1,0 0 0,-1-1-1,1 1 1,0 0-1,-1 0 1,1 0-1,0 0 1,-1 1-1,1-1 1,-1 0-1,1 0 1,0 0 0,0 1-1,-1-1 1,0 1-1,0 0 1,1 0 0,-1-1 0,0 1-1,0 0 1,0 0 0,0-1-1,0 1 1,-1 0 0,1 0-1,0-1 1,0 1 0,0 0-1,-1-1 1,1 1 0,-1 1-1,-20 35-23,20-35 23,-10 15 8,7-11 8,0 0 0,0 1 0,0-1 0,1 1 0,0 0 0,-5 15 0,8-22-23,0 0 1,0 1 0,0-1 0,0 0-1,0 1 1,-1-1 0,1 1 0,0-1-1,0 0 1,0 1 0,0-1 0,1 0 0,-1 1-1,0-1 1,0 0 0,0 1 0,0-1-1,0 1 1,0-1 0,0 0 0,1 0-1,-1 1 1,0-1 0,0 0 0,1 1-1,-1-1 1,0 0 0,0 0 0,1 1-1,-1-1 1,0 0 0,0 0 0,1 1 0,-1-1-1,0 0 1,1 0 0,0 0 0,18-1-855,21-13-742,-39 14 1592,69-35-1052,-28 11 325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0.289"/>
    </inkml:context>
    <inkml:brush xml:id="br0">
      <inkml:brushProperty name="width" value="0.05" units="cm"/>
      <inkml:brushProperty name="height" value="0.05" units="cm"/>
    </inkml:brush>
  </inkml:definitions>
  <inkml:trace contextRef="#ctx0" brushRef="#br0">236 192 16644,'-13'3'654,"1"2"1,0 0 0,0 0-1,1 1 1,-15 9 0,7-4 391,5-3-527,-47 29 1108,54-32-1480,1 0 0,0 0 0,1 0 0,-1 0 0,1 1 0,0 0 0,-4 7 0,8-12-135,1-1-1,-1 1 1,1 0-1,-1-1 1,1 1-1,-1 0 1,1 0 0,-1-1-1,1 1 1,0 0-1,-1 0 1,1 0 0,0 0-1,0 0 1,0-1-1,0 1 1,0 0-1,0 0 1,0 0 0,0 0-1,0 0 1,0 0-1,0-1 1,0 1 0,1 0-1,-1 0 1,0 0-1,1 0 1,-1-1-1,0 1 1,1 0 0,-1 0-1,1-1 1,-1 1-1,1 0 1,0-1-1,-1 1 1,1-1 0,0 1-1,-1-1 1,1 1-1,0-1 1,0 1 0,-1-1-1,1 0 1,0 1-1,0-1 1,1 0-1,3 2-1,1-1 0,-1 0-1,1 0 1,-1-1 0,1 0-1,9-1 1,3-1-9,0-1 1,-1-1 0,1-1-1,-1 0 1,0-1-1,0-1 1,-1-1 0,0 0-1,0-1 1,23-18-1,-15 9 18,-1-2 0,-1 0-1,-1-2 1,-1 0 0,29-41-1,-36 42-19,0-1 0,-1 0 0,10-28 0,-22 50 1,0 0-1,1 0 0,-1-1 1,0 1-1,0 0 1,0-1-1,0 1 0,1 0 1,-1-1-1,0 1 1,0 0-1,0-1 0,0 1 1,0-1-1,0 1 1,0 0-1,0-1 1,0 1-1,0 0 0,0-1 1,0 1-1,0 0 1,-1-1-1,1 1 0,0 0 1,0-1-1,0 1 1,0 0-1,-1-1 0,-8 7-16,-7 17 82,1 0 0,1 2 0,0 0 0,3 0 0,0 1 0,1 0 0,1 1 0,-5 30 0,13-50-49,-1 0 0,1 0 0,1-1 0,-1 1 0,1 0 0,1 0 0,-1 0 0,1 0 0,0 0 0,0-1-1,5 12 1,-5-14-36,1-1 0,0 1-1,0-1 1,0 0-1,1 1 1,-1-1 0,1 0-1,0-1 1,0 1-1,0 0 1,0-1-1,0 1 1,0-1 0,1 0-1,-1 0 1,1-1-1,0 1 1,-1-1-1,1 1 1,0-1 0,5 1-1,16 1-133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7.889"/>
    </inkml:context>
    <inkml:brush xml:id="br0">
      <inkml:brushProperty name="width" value="0.05" units="cm"/>
      <inkml:brushProperty name="height" value="0.05" units="cm"/>
    </inkml:brush>
  </inkml:definitions>
  <inkml:trace contextRef="#ctx0" brushRef="#br0">156 0 17556,'-10'15'585,"1"1"1,0 0 0,1 0-1,1 0 1,0 1 0,2 1-1,0-1 1,0 1 0,-1 22-1,0 9-264,3 0 0,4 56 0,15 48-160,-9-101-99,2 67-1,-11-105-31,2-14-29,-1 0 0,1 0 0,0 0 1,0 0-1,0 0 0,0 0 0,0 0 1,0 0-1,0 0 0,-1 0 0,1 0 0,0 1 1,0-1-1,0 0 0,0 0 0,0 0 1,0 0-1,-1 0 0,1 0 0,0 0 0,0 0 1,0 0-1,0 0 0,0 0 0,-1 0 1,1-1-1,0 1 0,0 0 0,0 0 1,0 0-1,0 0 0,0 0 0,0 0 0,-1 0 1,1 0-1,0 0 0,0 0 0,0 0 1,0-1-1,0 1 0,0 0 0,0 0 1,0 0-1,-1 0 0,-10-23 43,-75-211 219,83 217-36,3 17-223,0-1-1,0 1 1,0 0 0,0 0-1,1-1 1,-1 1-1,0 0 1,0 0 0,0-1-1,0 1 1,1 0-1,-1 0 1,0 0 0,0-1-1,0 1 1,1 0-1,-1 0 1,0 0 0,0 0-1,1 0 1,-1-1 0,0 1-1,1 0 1,-1 0-1,0 0 1,0 0 0,1 0-1,-1 0 1,0 0-1,1 0 1,-1 0 0,4 1-10,1 0 0,-1 0 0,0 1 0,0-1 0,6 4 0,8 3-143,0-3-379,0-2-1,0 1 1,1-2-1,-1 0 1,1-2-1,0 0 1,-1-1 0,1 0-1,-1-2 1,0 0-1,0-1 1,0-1-1,0-1 1,0 0-1,-1-1 1,-1-1-1,30-19 1,-9-4 32,-35 29 571,-1 1 1,1-1 0,0 0 0,-1 0-1,0 0 1,1 0 0,-1 0 0,0 0 0,0 0-1,0-1 1,0 1 0,0 0 0,0-1 0,-1 1-1,1 0 1,-1-5 0,0 6-36,0 1 0,0-1 0,0 1 0,-1-1 0,1 1 0,0-1 0,0 1 0,-1-1 0,1 1 0,0 0 0,-1-1 0,1 1 0,-1-1 0,1 1 0,0 0 0,-1-1 0,1 1 0,-1 0 0,1 0 0,-1-1 0,1 1 0,-1 0 0,1 0 0,-1 0 0,1 0 0,-1 0 0,1-1 0,-1 1 0,0 0 0,1 0 0,-1 0 0,1 0 0,-1 0 0,1 1 0,-1-1 0,1 0 0,-1 0 0,1 0 0,-1 0 0,1 1 0,-1-1 0,1 0 0,-1 1 0,-26 12 1096,9-2-652,1 0 0,1 2-1,0 0 1,0 1 0,2 1-1,-1 0 1,2 1 0,-17 26-1,28-39-412,-1 1 0,1-1 0,1 1 0,-1 0 0,0-1 0,1 1 0,-1 5 0,2-8-55,-1 0-1,1 0 1,0 0-1,0 0 1,0 0 0,0 0-1,1 0 1,-1 0-1,0 0 1,0 0-1,0 0 1,1 0 0,-1-1-1,1 1 1,-1 0-1,0 0 1,1 0-1,-1 0 1,1-1 0,0 1-1,-1 0 1,1 0-1,0-1 1,-1 1-1,1-1 1,0 1 0,0-1-1,0 1 1,-1-1-1,1 1 1,0-1-1,0 1 1,0-1-1,0 0 1,0 0 0,0 0-1,0 1 1,1-1-1,7 0 21,-1 1-1,1-1 1,-1-1-1,0 1 1,1-1-1,-1-1 1,0 0-1,0 0 1,15-6-1,8-5-21,32-19 0,-10 0-85,81-64-1,-123 87 43,-7 6 14,0 0-21,0 0 1,0 0 0,0 0-1,0 1 1,0 0 0,10-4-1,-14 6 32,0 0 1,0-1-1,1 1 0,-1 0 0,0 0 0,0 0 0,0 0 0,1 0 0,-1 1 1,0-1-1,0 0 0,0 0 0,0 0 0,1 0 0,-1 0 0,0 0 0,0 0 1,0 0-1,0 0 0,1 0 0,-1 0 0,0 1 0,0-1 0,0 0 0,0 0 1,0 0-1,0 0 0,1 0 0,-1 0 0,0 1 0,0-1 0,0 0 0,0 0 1,0 0-1,0 0 0,0 1 0,0-1 0,0 0 0,0 1 0,0 10-57,-7 12 29,7-21 20,-7 18-38,2-9 35,1 1 1,0 0-1,1 0 1,1 0-1,0 0 1,-1 17-1,3-28 15,0 0 0,1 0 0,-1 0-1,0 0 1,0 0 0,0 0 0,1 0 0,-1 0-1,0-1 1,1 1 0,-1 0 0,1 0-1,-1 0 1,1 0 0,0 0 0,-1-1 0,1 1-1,0 0 1,-1-1 0,1 1 0,0 0 0,0-1-1,0 1 1,-1-1 0,1 1 0,0-1-1,0 1 1,0-1 0,0 0 0,0 1 0,0-1-1,0 0 1,0 0 0,0 0 0,0 0 0,0 0-1,0 0 1,0 0 0,0 0 0,0 0-1,0 0 1,0-1 0,1 0 0,7 0-57,-1-2 0,1 1 1,14-8-1,-21 9 41,25-12-367,0-1 0,-1-2 0,39-30 0,64-66-2123,-95 82 1603,-24 20 497,-5 6-79,-7 7 78,-14 19 218,15-20 201,-38 68 438,35-62-339,1 0 0,-1 1 0,1 0 0,1-1 0,0 1 0,-2 17 0,4-25-86,0 1-1,0-1 0,0 1 1,0-1-1,0 0 1,0 1-1,0-1 1,1 1-1,-1-1 0,1 0 1,-1 1-1,1-1 1,-1 0-1,1 1 1,0-1-1,0 0 1,-1 0-1,1 0 0,0 1 1,0-1-1,0 0 1,0 0-1,1-1 1,-1 1-1,2 1 1,1 0 20,2 0 1,-1 0 0,0-1 0,0 1 0,10 0-1,-12-2-40,1 0 0,0 1 0,-1-1 0,1 1 0,-1 0 0,1 0 0,-1 0 0,1 0 0,-1 1 0,0-1-1,0 1 1,0 0 0,0 0 0,0 0 0,0 0 0,0 1 0,3 2 0,-3 2-5,0-1 0,-1 0 0,1 0 0,-1 1 0,0 0 0,-1-1 0,0 1 0,0 0 0,0 0 0,-1 0-1,0 8 1,-1 8 30,-2-1-1,-5 24 0,5-31 66,-1 0 1,0-1 0,-2 1-1,1-1 1,-2 0 0,-10 18 0,13-26 13,0 0 1,0-1 0,0 1 0,-1-1 0,1 0-1,-1 0 1,0-1 0,-1 1 0,1-1 0,-1 0-1,0-1 1,0 1 0,0-1 0,0-1 0,-1 1-1,-9 2 1,12-4-33,0-1 0,0 1 0,1-1-1,-1 0 1,0 0 0,0 0 0,0-1 0,1 0-1,-1 1 1,0-1 0,1 0 0,-1-1-1,0 1 1,1-1 0,0 1 0,-1-1 0,1 0-1,0 0 1,0-1 0,0 1 0,0-1 0,0 1-1,1-1 1,-1 0 0,1 0 0,0 0 0,0 0-1,0 0 1,0-1 0,-2-5 0,0 0-7,0-1 0,1 1 0,1 0 1,0-1-1,0 1 0,1-1 0,0 0 1,0 1-1,1-1 0,0 0 0,2-10 1,1 8-67,-1 0 1,2 0-1,0 1 1,0-1-1,1 1 1,0 0 0,1 0-1,14-19 1,-10 16-361,2 2 1,0-1-1,0 1 0,1 1 1,26-18-1,33-25-1843,-44 37 1473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1.022"/>
    </inkml:context>
    <inkml:brush xml:id="br0">
      <inkml:brushProperty name="width" value="0.05" units="cm"/>
      <inkml:brushProperty name="height" value="0.05" units="cm"/>
    </inkml:brush>
  </inkml:definitions>
  <inkml:trace contextRef="#ctx0" brushRef="#br0">0 235 15915,'5'2'330,"1"-1"0,-1 0 0,0 0 0,0 0 0,1-1 0,-1 1 0,0-1 0,1 0 0,-1-1 0,0 1 0,6-2 0,8-3 474,31-11 1,-30 8-144,9-2-32,0-2 1,-1-1 0,31-19-1,-46 23-496,0 1-1,-1-2 0,1 0 0,-2 0 1,0-1-1,0 0 0,-1-1 0,10-15 1,-19 26-128,0 0 0,-1 0 0,1 0 0,0 0 0,-1 0 0,1 0 0,-1 0 0,1-1 0,-1 1 0,0 0 0,1 0 0,-1 0 0,0-1 0,0 1 0,0 0 0,0-1 0,0 1 0,-1-2 0,1 2-4,0 0 0,-1 1 0,1-1 0,-1 0 0,1 1 0,-1-1 0,1 1 0,-1-1 0,0 1 0,1-1 0,-1 1 0,0-1 0,1 1 0,-1 0 0,0-1 0,1 1 0,-1 0 0,0-1 0,0 1-1,0 0 1,1 0 0,-2 0 0,-2 0-2,0-1-1,0 1 0,0 1 1,1-1-1,-1 1 0,0-1 0,0 1 1,0 0-1,1 1 0,-1-1 1,-4 3-1,-18 11-40,1 2 0,1 2-1,1 0 1,-39 40 0,55-51 31,0 0 0,1 0 0,0 0 1,1 1-1,-1 0 0,-4 13 0,9-21 8,0 1 0,1-1 0,-1 1 0,0-1 0,1 1 0,0 0 0,-1-1 0,1 1 0,0 0 0,0 0 0,0-1 0,0 1 0,0 0 0,0 0 0,0-1 0,1 1 0,-1 0 0,0-1 0,1 1 0,0 0 0,-1-1 0,1 1 0,0-1 0,0 1 0,0-1 0,0 0 0,0 1 0,0-1 0,0 0 0,1 1 0,-1-1 0,0 0 0,1 0 0,-1 0 0,0 0 0,1-1 0,0 1 0,-1 0 0,1 0 0,-1-1 0,1 1 0,0-1 0,-1 0 0,1 1 0,0-1 0,1 0 0,8 1-7,0 0 0,0 0-1,0-1 1,0-1 0,22-3 0,56-17-14,-65 15 10,10-6-9,1 0 1,41-23-1,-36 16-36,-37 18 42,0-1-1,1 1 1,-1 0 0,1-1-1,0 1 1,-1 1-1,5-1 1,-8 1 11,1 0 0,-1 0 1,1 0-1,-1 0 0,1 0 1,-1 0-1,0 0 0,1 0 0,-1 0 1,1 1-1,-1-1 0,1 0 1,-1 0-1,0 0 0,1 1 1,-1-1-1,1 0 0,-1 1 1,0-1-1,1 0 0,-1 1 1,1 0-1,-1 0-2,0 0 0,1 0 0,-1 0 1,0 0-1,0 0 0,0 0 0,1 0 0,-1 0 0,0 0 1,-1 0-1,1 0 0,0 0 0,0 0 0,-1 1 0,1 1 7,-1 0-1,1 0 1,-1 0-1,1 0 0,0 0 1,0 0-1,0 0 1,0 0-1,2 4 0,-2-6 9,0 0-1,1 0 0,-1 0 0,1 0 0,-1 0 0,1-1 1,0 1-1,-1 0 0,1 0 0,0-1 0,0 1 1,-1 0-1,1-1 0,0 1 0,0-1 0,0 1 0,0-1 1,-1 1-1,1-1 0,0 0 0,0 0 0,0 1 1,0-1-1,0 0 0,0 0 0,0 0 0,0 0 0,0 0 1,0 0-1,0 0 0,0 0 0,2-1 0,12-2 60,-1 0 0,1-1 0,23-11 0,22-5-426,-59 19 339,0 1 0,0 0-1,0-1 1,0 1 0,0 0-1,0 0 1,0 0 0,0 0-1,0 0 1,0 0 0,0 0-1,0 0 1,0 0 0,0 1-1,0-1 1,0 0 0,0 1-1,0-1 1,0 0-1,-1 1 1,1-1 0,0 1-1,0 0 1,0-1 0,-1 1-1,1 0 1,1 0 0,-1 1-35,0 0-1,-1 0 1,1 0 0,0 0 0,-1 0 0,1 0-1,-1 0 1,1 0 0,-1 0 0,0 0 0,0 0 0,0 3-1,-2 7-244,1-1-1,-2-1 0,-5 21 0,0-10 126,0-2-13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2.763"/>
    </inkml:context>
    <inkml:brush xml:id="br0">
      <inkml:brushProperty name="width" value="0.05" units="cm"/>
      <inkml:brushProperty name="height" value="0.05" units="cm"/>
    </inkml:brush>
  </inkml:definitions>
  <inkml:trace contextRef="#ctx0" brushRef="#br0">0 112 15451,'0'-1'129,"0"0"-1,0 0 1,0 0-1,0-1 1,0 1-1,1 0 1,-1 0-1,0 0 1,1-1-1,-1 1 1,0 0-1,1 0 1,0 0-1,-1 0 1,1 0-1,0 0 1,-1 0-1,1 0 1,0 0-1,0 0 1,0 0-1,0 1 1,1-2-1,29-20 1179,-23 17-514,7-4-231,1 0 0,0 1 0,32-11 0,-37 16-490,-1 0 0,1 1 0,-1 0 0,1 0 1,0 1-1,0 0 0,18 2 0,-27-1-69,1 1-1,0-1 1,-1 1 0,1 0 0,0 0 0,-1 0 0,1 0 0,-1 0-1,1 0 1,-1 1 0,0-1 0,1 1 0,-1-1 0,0 1 0,0 0 0,0 0-1,0 0 1,-1 0 0,1 1 0,-1-1 0,1 0 0,-1 1 0,0-1 0,1 1-1,-1-1 1,0 1 0,-1-1 0,1 1 0,0 0 0,-1-1 0,0 1 0,1 0-1,-1 0 1,-1 3 0,1 6-7,-1 1 1,-1 0-1,0-1 0,0 1 1,-2-1-1,-4 12 0,-28 65 68,-56 101 0,58-124-34,29-57-27,1 0 0,0 0 0,0 0 0,1 1 0,-2 10-1,5-18-2,-1 0 0,1 0 0,0 0 0,0-1 0,-1 1-1,1 0 1,1 0 0,-1 0 0,0 0 0,0 0 0,1 0-1,-1 0 1,1-1 0,0 1 0,-1 0 0,1 0 0,0-1 0,0 1-1,0 0 1,0-1 0,0 1 0,1-1 0,-1 1 0,0-1-1,1 0 1,-1 1 0,1-1 0,-1 0 0,1 0 0,0 0-1,-1 0 1,1-1 0,0 1 0,2 0 0,6 2 21,0-1 0,0-1 0,0 0 0,0 0 0,1-1 1,-1 0-1,0-1 0,0 0 0,16-4 0,-4 0-10,0-1 0,0-2 0,25-11-1,-37 14-205,0 0 0,-1 0 0,0-1 0,10-9-1,-15 13 139,-1-1 0,0 0 0,0 0 0,-1-1 1,1 1-1,-1-1 0,1 1 0,-1-1 0,0 0 0,0 0 0,-1 0 0,1 0 0,0-5 0,0-16-307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3.370"/>
    </inkml:context>
    <inkml:brush xml:id="br0">
      <inkml:brushProperty name="width" value="0.05" units="cm"/>
      <inkml:brushProperty name="height" value="0.05" units="cm"/>
    </inkml:brush>
  </inkml:definitions>
  <inkml:trace contextRef="#ctx0" brushRef="#br0">0 1 15267,'2'5'294,"1"1"0,0 0 0,0-1 0,0 1 0,1-1-1,-1 0 1,1 0 0,1 0 0,-1-1 0,0 1 0,1-1-1,0 0 1,0-1 0,1 1 0,-1-1 0,0 0 0,1 0 0,8 3-1,5 1 88,0-1-1,0-1 0,1 0 0,31 3 1,-28-6-963,-1-1 1,42-4 0,-41 0-1311,0-1 0,0-1 0,0 0 0,42-18 0,-63 22 1842,-1 0 0,0 0 0,1 1 0,-1-1 0,1 0 0,-1 1 0,1 0 0,-1-1 0,1 1 0,-1 0 0,1 0 0,0 0 0,-1 0 0,1 0 0,-1 0 0,1 0 0,0 0 0,-1 1 0,1-1 0,-1 1 0,1-1 0,2 2 0,-3-1 201,0 1 1,0-1-1,0 1 0,-1-1 0,1 1 1,0-1-1,0 1 0,-1-1 1,1 1-1,-1 0 0,0-1 0,1 1 1,-1 0-1,0 0 0,0-1 0,0 1 1,0 0-1,0-1 0,-1 1 1,1 2-1,-13 57 4685,10-49-4296,0 0 1,0 0-1,1 0 0,1 0 1,0 1-1,1-1 1,1 20-1,0-30-499,-1-1-1,1 1 0,-1-1 1,1 0-1,0 1 0,0-1 1,-1 0-1,1 0 0,0 0 1,0 0-1,0 0 0,1 0 1,-1 0-1,0 0 0,0 0 1,0 0-1,1 0 0,-1-1 1,0 1-1,1 0 0,-1-1 1,0 0-1,1 1 0,-1-1 1,1 0-1,-1 1 0,1-1 1,-1 0-1,1 0 1,-1 0-1,3-1 0,5 1 69,1-1-1,0-1 0,13-3 1,4-4-17,-1 0 0,0-3 0,-1 0 0,39-25 1,-10 5-44,-49 29-59,-1 1 0,1-1-1,-1 1 1,1 0-1,0 0 1,0 0 0,0 1-1,0-1 1,0 1-1,0 0 1,0 1 0,0-1-1,1 1 1,6 1-1,-10 0 5,-1-1-1,0 1 1,0 0-1,1-1 1,-1 1-1,0 0 0,0 0 1,0 0-1,0 0 1,0 0-1,0 1 1,0-1-1,0 0 0,-1 0 1,1 1-1,0-1 1,-1 0-1,1 1 1,-1-1-1,1 0 1,-1 1-1,0-1 0,0 1 1,1-1-1,-1 1 1,0 1-1,-1 48 7,1-39 39,0-10-42,-1 3 43,1-1-1,0 1 1,0 0 0,1 0-1,-1 0 1,1-1 0,2 6-1,-3-9-26,0 0-1,1-1 1,-1 1-1,0 0 1,1-1-1,-1 1 1,1-1 0,-1 1-1,1-1 1,-1 1-1,1-1 1,-1 1-1,1-1 1,-1 1-1,1-1 1,0 0 0,-1 1-1,1-1 1,0 0-1,-1 0 1,2 1-1,0-1 6,-1 0-1,1 0 0,0 0 0,0-1 1,0 1-1,-1 0 0,1-1 0,0 1 1,0-1-1,-1 1 0,1-1 0,1-1 0,29-16 176,15-7-354,-43 23 46,-1 1 0,1 0 0,0 0 0,-1 0 0,1 0 0,0 0 0,0 1 0,-1 0 0,1 0 0,0 0 0,4 0 0,-8 1 81,1-1 0,-1 0-1,1 0 1,0 1 0,-1-1 0,1 0-1,-1 1 1,0-1 0,1 0-1,-1 1 1,1-1 0,-1 1 0,0-1-1,1 1 1,-1-1 0,0 0 0,1 1-1,-1 0 1,0-1 0,0 1-1,1-1 1,-1 1 0,0-1 0,0 1-1,0-1 1,0 1 0,0 0 0,0-1-1,0 1 1,0-1 0,0 1-1,0-1 1,0 1 0,0 0 0,0-1-1,-1 1 1,1-1 0,0 1 0,0-1-1,-1 1 1,1 0 0,-13 22-835,9-21 711,0 1 0,0-1 0,0 0 1,0 0-1,0 0 0,0 0 1,-1-1-1,1 0 0,-1 0 0,-6 1 1,-3-2-177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3.807"/>
    </inkml:context>
    <inkml:brush xml:id="br0">
      <inkml:brushProperty name="width" value="0.05" units="cm"/>
      <inkml:brushProperty name="height" value="0.05" units="cm"/>
    </inkml:brush>
  </inkml:definitions>
  <inkml:trace contextRef="#ctx0" brushRef="#br0">0 0 20124,'2'3'1585,"2"0"-1265,3 1-112,6 5 312,4-1-528,5 7 1032,4-1-1032,5 0 16,2-1-24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4.227"/>
    </inkml:context>
    <inkml:brush xml:id="br0">
      <inkml:brushProperty name="width" value="0.05" units="cm"/>
      <inkml:brushProperty name="height" value="0.05" units="cm"/>
    </inkml:brush>
  </inkml:definitions>
  <inkml:trace contextRef="#ctx0" brushRef="#br0">196 0 20780,'-4'2'376,"0"-1"-1,-1 0 1,1-1-1,0 1 0,0-1 1,0 1-1,-8-2 1,8 1-128,-1 0 0,0 0 0,1 0 0,-1 1 0,1 0 0,-7 1 0,6 0-52,2-1-155,-1 0 1,1 1-1,0-1 0,-1 1 1,1-1-1,0 1 0,-4 3 0,6-4-55,1 0 0,0-1-1,-1 1 1,1 0-1,-1-1 1,1 1 0,0 0-1,0 0 1,0 0-1,-1-1 1,1 1 0,0 0-1,0 0 1,0 0-1,0 0 1,0-1-1,0 1 1,0 0 0,1 0-1,-1 0 1,0-1-1,0 1 1,1 0 0,-1 0-1,0 0 1,1-1-1,-1 1 1,1 0 0,-1-1-1,1 1 1,-1 0-1,1-1 1,-1 1-1,1-1 1,0 1 0,-1-1-1,2 1 1,6 7-147,0-1 1,1 0 0,0-1 0,0 0-1,13 6 1,17 11-100,-38-22 252,0 0-1,0-1 0,0 1 1,0 0-1,0 0 1,0-1-1,0 1 0,0 0 1,-1 0-1,1 0 1,0 0-1,0 0 0,-1 0 1,1 1-1,0-1 1,-1 0-1,0 0 0,1 0 1,-1 0-1,0 1 1,1-1-1,-1 0 0,0 0 1,0 1-1,0 1 1,-1-1 5,1 0 0,-1 0 1,0-1-1,0 1 0,0 0 1,0-1-1,0 1 1,0-1-1,-1 1 0,1-1 1,-1 1-1,1-1 1,-1 0-1,-2 2 0,-4 2-1,0 0 0,0-1 0,-1 0 0,1-1-1,-18 5 1,16-5-199,-1-1 0,1-1 0,-1 0 1,1 0-1,-1-1 0,1 0 0,-16-3 0,5-4-94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4.630"/>
    </inkml:context>
    <inkml:brush xml:id="br0">
      <inkml:brushProperty name="width" value="0.05" units="cm"/>
      <inkml:brushProperty name="height" value="0.05" units="cm"/>
    </inkml:brush>
  </inkml:definitions>
  <inkml:trace contextRef="#ctx0" brushRef="#br0">120 12 19996,'1'0'157,"0"0"-1,0-1 0,0 1 0,0 0 1,0-1-1,-1 1 0,1-1 1,0 0-1,0 1 0,-1-1 1,1 1-1,0-1 0,-1 0 0,1 0 1,0 1-1,-1-1 0,1-2 1,-5 4 1138,-7 8-333,-91 111-428,100-118-566,0-1-1,1 1 0,-1 1 0,1-1 0,0 0 1,0 0-1,-1 0 0,1 1 0,1-1 0,-1 1 1,0-1-1,1 1 0,-1 3 0,1-5 6,0 0 0,1 0-1,-1 0 1,0 1 0,1-1 0,-1 0-1,1 0 1,0 0 0,-1 0 0,1 0-1,0 0 1,0 0 0,-1 0 0,1 0-1,0 0 1,0 0 0,0-1 0,0 1-1,0 0 1,0-1 0,0 1 0,1-1-1,-1 1 1,0-1 0,0 1 0,0-1-1,1 0 1,1 1 0,82 16-776,-56-12 534,35 9-1,-61-13 262,-1 0-1,0-1 0,0 1 1,0 0-1,0 0 0,0 0 1,0 1-1,0-1 1,0 0-1,-1 1 0,4 2 1,-5-3 8,0-1 1,1 1 0,-1-1 0,0 0-1,0 1 1,0-1 0,1 1 0,-1-1-1,0 0 1,0 1 0,0-1 0,0 1 0,0-1-1,0 1 1,0-1 0,0 1 0,0-1-1,0 0 1,0 1 0,0-1 0,0 1-1,-1-1 1,1 1 0,-1 0 5,1 0 0,-1 0 0,0 0 0,0 0 0,0 0 0,0-1 0,0 1 0,1 0-1,-1-1 1,-1 1 0,1 0 0,-1 0 0,-10 5 33,0-1-1,0-1 0,-1 0 1,1 0-1,-1-1 0,0-1 1,0 0-1,0 0 0,0-2 1,0 1-1,-25-4 0,37 3-85,0 0 0,0 0 0,0 0 0,0-1 0,0 1 0,0 0-1,0 0 1,0-1 0,0 1 0,0-1 0,0 1 0,1-1 0,-1 1 0,0-1-1,0 1 1,0-1 0,1 0 0,-1 1 0,0-1 0,1 0 0,-1 0 0,0 1-1,1-1 1,-1 0 0,0-1 0,1 1-4,0-1-1,1 1 1,-1 0 0,0 0-1,0-1 1,0 1 0,1 0 0,-1 0-1,1 0 1,-1 0 0,1 0-1,-1-1 1,1 1 0,0 0-1,-1 0 1,1 0 0,1-1-1,3-3-114,1-1 0,0 0 0,1 1 0,-1 0 0,9-5-1,23-8-513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003"/>
    </inkml:context>
    <inkml:brush xml:id="br0">
      <inkml:brushProperty name="width" value="0.05" units="cm"/>
      <inkml:brushProperty name="height" value="0.05" units="cm"/>
    </inkml:brush>
  </inkml:definitions>
  <inkml:trace contextRef="#ctx0" brushRef="#br0">110 52 17604,'-37'31'4276,"25"-22"-3643,1 0 0,-15 16 0,24-23-597,-1 1 0,1 0 0,0 0 0,0 1 0,0-1 0,0 0 0,1 1 0,-1-1 1,1 1-1,0 0 0,0-1 0,0 1 0,-1 7 0,2-10-32,0-1 0,0 1 1,0 0-1,0-1 0,0 1 1,0 0-1,1-1 0,-1 1 1,0-1-1,0 1 0,0 0 1,1-1-1,-1 1 0,0-1 1,1 1-1,-1-1 0,0 1 1,1-1-1,-1 1 0,1-1 0,-1 1 1,1-1-1,-1 1 0,1-1 1,0 1-1,19 2 55,-14-3-52,0-1 1,0 0-1,0 0 1,-1-1-1,9-3 1,3-3 2,-1-1-1,0 0 1,-1-1-1,0-1 1,21-20-1,-6 1-9,33-43-1,-55 67-110,-11 14 57,-10 21-1,12-28 52,-39 89-102,35-77 66,1 0 0,0 0 0,1 1-1,1 0 1,-1 16 0,2-29 6,1 0 0,0 0 0,0 1 0,0-1-1,0 0 1,0 0 0,0 0 0,0 1 0,0-1 0,1 0 0,-1 0-1,0 0 1,1 0 0,-1 0 0,1 1 0,-1-1 0,1 0 0,-1 0-1,1 0 1,0 0 0,0 0 0,-1-1 0,1 1 0,0 0-1,0 0 1,0 0 0,0-1 0,0 1 0,0 0 0,0-1 0,0 1-1,0-1 1,0 1 0,1-1 0,-1 0 0,0 0 0,0 1 0,0-1-1,0 0 1,1 0 0,-1 0 0,0 0 0,0 0 0,0 0 0,1 0-1,0-1 1,4 0-140,0-1 0,0 0-1,0 0 1,-1 0 0,1-1-1,-1 0 1,1 0-1,5-5 1,1-1-42,-1-1 0,0 0 0,0-1 0,15-20 0,9-24-357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455"/>
    </inkml:context>
    <inkml:brush xml:id="br0">
      <inkml:brushProperty name="width" value="0.05" units="cm"/>
      <inkml:brushProperty name="height" value="0.05" units="cm"/>
    </inkml:brush>
  </inkml:definitions>
  <inkml:trace contextRef="#ctx0" brushRef="#br0">80 1 17812,'-1'10'1450,"0"1"1,-5 18-1,0 7-25,1-3-799,-24 165 817,19-151-1218,3-16-84,1-1-1,2 2 0,1-1 1,1 54-1,2-84-141,0 0-1,0 0 0,0-1 1,0 1-1,1 0 0,-1 0 0,0 0 1,0 0-1,1-1 0,-1 1 1,0 0-1,1 0 0,-1-1 1,1 1-1,-1 0 0,1-1 0,-1 1 1,1 0-1,0-1 0,-1 1 1,1-1-1,0 1 0,-1-1 1,1 1-1,0-1 0,0 1 0,-1-1 1,1 0-1,0 0 0,0 1 1,0-1-1,-1 0 0,1 0 1,0 0-1,0 0 0,0 0 0,0 0 1,0 0-1,-1 0 0,1 0 1,0 0-1,0 0 0,0-1 1,0 1-1,3-2-23,0 1 1,0 0 0,0-1-1,0 0 1,0 0-1,-1 0 1,7-6-1,44-43-327,14-13-125,-66 63 456,0-1 0,0 1 0,0 0-1,0 0 1,0 0 0,0 0 0,0 0 0,0 0 0,0 0 0,5 0 0,-7 1 10,1 0 1,0 0-1,0 0 1,0 0-1,0 0 1,0 0-1,-1 0 1,1 0-1,0 1 1,0-1 0,0 0-1,0 1 1,-1-1-1,1 0 1,0 1-1,-1-1 1,1 1-1,0 0 1,-1-1-1,2 2 1,0 1-19,0 0-1,-1 1 1,1-1 0,-1 1 0,1-1-1,-1 1 1,0 0 0,0-1 0,-1 1-1,1 0 1,-1 7 0,0 6 231,0 0 1,-1 0-1,-1 0 1,0 0 0,-1 0-1,-10 27 1,13-44-193,0 0 0,0 1 0,0-1 0,0 0 0,0 0 0,0 0 0,0 0 0,0 0 0,0 0 0,0 0 0,0 1 0,0-1 0,0 0 0,0 0 0,0 0 0,0 0 0,0 0 0,0 0 0,0 0 0,0 1 0,0-1 0,0 0 0,1 0 0,-1 0 0,0 0 0,0 0 0,0 0 0,0 0 0,0 0 0,0 0 0,0 1 0,0-1 0,0 0 0,0 0 0,1 0 0,-1 0 0,0 0 0,0 0 0,0 0 0,0 0 0,0 0 0,0 0 0,0 0 0,1 0 0,-1 0 0,0 0 0,0 0 0,0 0 0,0 0 0,0 0 0,10-2 141,9-5-114,8-3-61,-22 8-216,0 1 1,1-1 0,-1 0 0,0-1-1,0 1 1,0-1 0,0 0 0,-1 0-1,1-1 1,6-6 0,-11 10 196,1-1 0,0 0-1,-1 0 1,0 1 0,1-1 0,-1 0 0,1 0 0,-1 0 0,0 1 0,0-1 0,1 0-1,-1 0 1,0 0 0,0 0 0,0 0 0,0 0 0,0 1 0,0-1 0,0 0-1,0 0 1,0 0 0,-1 0 0,1-1 0,-7-9-665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856"/>
    </inkml:context>
    <inkml:brush xml:id="br0">
      <inkml:brushProperty name="width" value="0.05" units="cm"/>
      <inkml:brushProperty name="height" value="0.05" units="cm"/>
    </inkml:brush>
  </inkml:definitions>
  <inkml:trace contextRef="#ctx0" brushRef="#br0">0 31 17804,'25'7'1864,"3"-7"-1120,8-1-312,10 1 897,4 0-329,2-2-1040,-1 1-184,-8-9 304,-5-2-200,-8 1-200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2.996"/>
    </inkml:context>
    <inkml:brush xml:id="br0">
      <inkml:brushProperty name="width" value="0.05" units="cm"/>
      <inkml:brushProperty name="height" value="0.05" units="cm"/>
    </inkml:brush>
  </inkml:definitions>
  <inkml:trace contextRef="#ctx0" brushRef="#br0">95 11 20332,'11'-10'2685,"-20"25"-1305,-1 2-708,-5 11-540,1 2-1,1 0 0,2 0 1,1 1-1,-11 56 1,20-79-138,0-1 0,0 0 1,1 1-1,0-1 0,2 11 1,-2-16 5,0 0 1,0 0-1,1 0 1,-1-1-1,1 1 1,0 0-1,0 0 1,-1-1-1,1 1 1,0 0-1,0-1 1,1 1 0,-1-1-1,0 1 1,0-1-1,1 0 1,-1 0-1,1 1 1,-1-1-1,1 0 1,-1 0-1,1 0 1,0-1-1,-1 1 1,5 1 0,1-1-31,0 0 0,0 0 0,0-1 1,0 0-1,0 0 0,0 0 1,0-1-1,0 0 0,0-1 0,11-3 1,-14 4-7,1-1 0,-1 0 0,0 0 0,0 0 0,0 0 1,0 0-1,0-1 0,0 0 0,-1 0 0,1 0 0,-1 0 0,0 0 1,0-1-1,0 1 0,0-1 0,-1 0 0,4-7 0,2-26-160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277"/>
    </inkml:context>
    <inkml:brush xml:id="br0">
      <inkml:brushProperty name="width" value="0.05" units="cm"/>
      <inkml:brushProperty name="height" value="0.05" units="cm"/>
    </inkml:brush>
  </inkml:definitions>
  <inkml:trace contextRef="#ctx0" brushRef="#br0">156 8 19508,'0'-1'63,"0"1"0,0 0 0,0-1 0,0 1 0,0 0 0,0-1 0,-1 1 0,1 0 0,0-1 0,0 1 1,0 0-1,-1 0 0,1-1 0,0 1 0,0 0 0,-1 0 0,1-1 0,0 1 0,-1 0 0,1 0 0,0 0 0,-1 0 0,1-1 0,0 1 0,-1 0 0,1 0 0,0 0 0,-1 0 0,1 0 0,0 0 0,-1 0 0,-15 4 614,-10 14 363,15-10-905,1 1 1,0 1-1,0-1 0,1 2 0,1-1 0,0 1 1,0 1-1,1-1 0,1 1 0,-11 26 0,17-37-142,0 0 0,-1 0-1,1 0 1,0 0 0,0 0-1,0 0 1,0 1 0,0-1 0,0 0-1,0 0 1,0 0 0,0 0-1,1 0 1,-1 0 0,0 0-1,1 1 1,-1-1 0,1 0-1,-1 0 1,1 0 0,-1-1 0,1 1-1,0 0 1,-1 0 0,1 0-1,0 0 1,0 0 0,0-1-1,0 1 1,-1 0 0,1-1-1,0 1 1,0-1 0,0 1-1,0-1 1,1 0 0,-1 1 0,0-1-1,0 0 1,0 0 0,0 1-1,0-1 1,3 0 0,6 1-99,1-1 0,0 0 0,19-3 0,-16 1 11,10 1-36,-3-2 13,1 1 0,-1 2 1,0 0-1,0 1 0,35 7 1,-55-8 122,0 0 0,0 0 0,0 0 1,0 0-1,0 1 0,0-1 0,0 1 1,0-1-1,0 0 0,0 1 1,0-1-1,0 1 0,-1 0 0,1-1 1,0 1-1,0 0 0,-1-1 0,1 1 1,0 0-1,-1 0 0,1 0 1,0 1-1,-1-1 2,0 0 1,0 0-1,-1-1 1,1 1-1,0 0 0,0 0 1,-1 0-1,1-1 1,0 1-1,-1 0 1,1 0-1,-1-1 1,1 1-1,-1 0 0,0-1 1,1 1-1,-1-1 1,0 1-1,1-1 1,-2 2-1,-7 3 58,1 0 1,-1 0-1,-11 3 0,17-6-51,-32 12-183,0-2 0,-42 9 0,73-20 13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3.419"/>
    </inkml:context>
    <inkml:brush xml:id="br0">
      <inkml:brushProperty name="width" value="0.05" units="cm"/>
      <inkml:brushProperty name="height" value="0.05" units="cm"/>
    </inkml:brush>
  </inkml:definitions>
  <inkml:trace contextRef="#ctx0" brushRef="#br0">1 1 21277,'3'1'1976,"-2"5"232,1-3-1375,1-3-849,-1 6-729,0-1 649,-2-2-160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5.336"/>
    </inkml:context>
    <inkml:brush xml:id="br0">
      <inkml:brushProperty name="width" value="0.05" units="cm"/>
      <inkml:brushProperty name="height" value="0.05" units="cm"/>
    </inkml:brush>
  </inkml:definitions>
  <inkml:trace contextRef="#ctx0" brushRef="#br0">223 0 18060,'-9'8'302,"0"0"0,1 0 0,0 1 0,1 0 0,0 0 0,1 1 0,-11 19 0,4-6-186,-85 155-58,89-162-29,12-25-8,13-26 43,46-104 615,-37 74 489,-28 77-1157,1 0-1,0 0 0,0 1 0,2-1 0,-1 1 0,3 19 0,-1-24-14,0-1 0,0 1 0,1-1-1,0 1 1,0-1 0,1 0 0,0 0 0,0 0-1,1 0 1,0-1 0,0 1 0,6 6 0,-9-12 17,0 0 1,0 1 0,0-1 0,0 0 0,0 0-1,0 0 1,1 0 0,-1-1 0,0 1 0,0 0-1,1 0 1,-1-1 0,1 1 0,-1-1 0,1 1-1,2-1 1,-27-14 334,3 0-268,0 0-1,0-1 1,2-1-1,0-1 1,1 0-1,0-2 1,-17-24-1,34 42-63,-1 0 0,1 1-1,-1-1 1,0 0-1,1 0 1,-1 1 0,1-1-1,0 0 1,-1 0-1,1 0 1,0 0 0,-1 0-1,1 0 1,0 1-1,0-1 1,0-2 0,0 3-7,0 0 0,0-1 1,0 1-1,1 0 1,-1 0-1,0-1 0,0 1 1,1 0-1,-1 0 1,0 0-1,1-1 1,-1 1-1,0 0 0,1 0 1,-1 0-1,0 0 1,1 0-1,-1 0 1,0 0-1,1-1 0,-1 1 1,0 0-1,1 0 1,-1 0-1,0 0 1,1 0-1,-1 1 0,1-1 1,32 9 277,-30-8-296,10 3 14,28 12 198,0-3 1,0-1 0,81 11 0,-86-22-50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6.350"/>
    </inkml:context>
    <inkml:brush xml:id="br0">
      <inkml:brushProperty name="width" value="0.05" units="cm"/>
      <inkml:brushProperty name="height" value="0.05" units="cm"/>
    </inkml:brush>
  </inkml:definitions>
  <inkml:trace contextRef="#ctx0" brushRef="#br0">51 0 18540,'-18'81'1554,"-13"131"-1,30-205-1551,1-1 1,0 0-1,0 1 0,1-1 0,0 0 0,0 0 0,2 7 1,-3-11 11,1-1 0,-1 1 0,1-1 1,0 1-1,0-1 0,0 0 0,-1 1 0,1-1 1,0 0-1,1 0 0,-1 0 0,0 0 1,0 0-1,0 0 0,1 0 0,-1 0 0,0 0 1,1 0-1,-1-1 0,1 1 0,-1-1 1,1 1-1,-1-1 0,1 1 0,-1-1 0,1 0 1,0 0-1,-1 0 0,1 0 0,-1 0 1,1 0-1,1-1 0,5 0 87,-1-1 0,0 0 0,0 0 1,0-1-1,0 0 0,0 0 0,0-1 0,-1 0 0,1 0 0,7-7 1,9-9 390,25-28 1,-31 31-228,46-55 655,-30 32-605,-20 29-252,-13 11-62,0 0-1,0 0 0,0 0 0,0 0 0,0 0 0,1 0 0,-1 0 0,0 0 0,0 0 0,0 0 0,0 0 1,0 0-1,1 1 0,-1-1 0,0 0 0,0 0 0,0 0 0,0 0 0,0 0 0,0 0 0,0 0 1,1 0-1,-1 0 0,0 1 0,0-1 0,0 0 0,0 0 0,0 0 0,0 0 0,0 0 0,0 0 0,0 1 1,0-1-1,0 0 0,0 0 0,0 0 0,0 0 0,0 0 0,0 1 0,0-1 0,0 0 0,0 0 1,0 0-1,0 0 0,0 0 0,0 1 0,0-1 0,-7 31-67,3-17 45,4-13 21,-1 0 0,1 0 0,0 0 0,-1 0 0,1 0 1,0 1-1,0-1 0,0 0 0,0 0 0,0 0 0,0 0 0,0 0 0,0 0 1,1 1-1,-1-1 0,0 0 0,1 0 0,-1 0 0,0 0 0,1 0 0,-1 0 1,1 0-1,0 0 0,-1 0 0,1-1 0,0 1 0,0 0 0,1 1 1,0-1 3,0-1 0,0 1 0,0-1 0,0 1 1,0-1-1,0 0 0,1 0 0,-1 0 1,0 0-1,0 0 0,0 0 0,0-1 1,0 1-1,2-2 0,10-2 30,0-1 0,-1-1 1,17-9-1,33-24 81,-33 19-16,41-18 1,-68 36-94,1 1 1,-1-1-1,1 1 1,-1 0 0,1 0-1,-1 1 1,1-1-1,0 1 1,-1 0 0,7 0-1,-8 0-5,-1 0 0,0 1 0,1-1 0,-1 1 0,0-1 0,1 1 0,-1-1 0,0 1 0,0 0 0,1 0 0,-1-1-1,0 1 1,0 0 0,0 0 0,0 0 0,0 0 0,0 1 0,-1-1 0,1 0 0,0 0 0,0 0 0,-1 1 0,1-1 0,-1 0 0,1 1 0,-1-1 0,0 1 0,1-1 0,-1 3 0,2 12-15,-1 0 1,-1 0 0,-4 30-1,1 10 1,3-55 14,-1-1 0,1 1 1,0 0-1,0-1 0,0 1 1,0 0-1,0-1 0,0 1 1,0 0-1,0 0 0,0-1 1,0 1-1,0 0 0,1-1 1,-1 1-1,0 0 0,0-1 1,1 1-1,-1 0 0,0-1 1,1 1-1,-1-1 0,1 1 1,-1-1-1,0 1 0,1-1 1,-1 1-1,1-1 0,0 1 1,-1-1-1,1 0 0,-1 1 1,1-1-1,0 0 0,-1 1 1,1-1-1,0 0 0,-1 0 1,1 0-1,0 0 0,-1 1 1,1-1-1,0 0 0,-1 0 1,1 0-1,0-1 0,0 1 1,-1 0-1,1 0 0,0 0 1,-1 0-1,1-1 0,0 1 1,-1 0-1,2-1 0,4-2 6,1-1 0,-1 0 0,0 0 0,6-6 0,-9 8-5,45-43 47,-39 34-53,1 2 0,0-1 0,0 1-1,1 1 1,0 0 0,13-7 0,-23 14-4,-1 1-1,0 0 1,0 0-1,0 0 1,1 0-1,-1-1 1,0 1-1,1 0 1,-1 0 0,0 0-1,0 0 1,1 0-1,-1 0 1,0 0-1,0 0 1,1 0 0,-1 0-1,0 0 1,1 0-1,-1 0 1,0 0-1,0 0 1,1 0-1,-1 0 1,0 0 0,0 0-1,1 0 1,-1 1-1,0-1 1,0 0-1,1 0 1,-1 0 0,0 0-1,0 1 1,0-1-1,1 0 1,-1 0-1,0 0 1,0 1-1,0-1 1,0 0 0,1 0-1,-1 1 1,-1 17-400,-9 16-562,5-25 343,2 0 0,-1 0-1,-3 14 1,8-21 58,7-5-39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6.780"/>
    </inkml:context>
    <inkml:brush xml:id="br0">
      <inkml:brushProperty name="width" value="0.05" units="cm"/>
      <inkml:brushProperty name="height" value="0.05" units="cm"/>
    </inkml:brush>
  </inkml:definitions>
  <inkml:trace contextRef="#ctx0" brushRef="#br0">186 78 17316,'-21'18'776,"0"1"0,1 1 0,1 1 0,1 1 1,1 0-1,1 2 0,1 0 0,-13 28 0,26-48-742,0 0-1,1 0 0,-1 0 1,1 0-1,0 1 0,0-1 1,1 1-1,0-1 0,0 9 1,0-12-30,0 0 0,0 0 1,1 0-1,-1 1 1,1-1-1,-1 0 1,1 0-1,-1 0 1,1 0-1,0 0 0,-1 0 1,1 0-1,0 0 1,0 0-1,0 0 1,0-1-1,-1 1 1,1 0-1,1 0 0,-1-1 1,0 1-1,0-1 1,0 1-1,0-1 1,0 1-1,0-1 1,1 0-1,-1 0 1,0 1-1,0-1 0,0 0 1,1 0-1,-1 0 1,0 0-1,0 0 1,1-1-1,-1 1 1,1-1-1,5 0-4,0-1 0,0 0 0,-1 0 0,1-1 0,-1 0 0,0 0 0,1-1 0,-1 0 0,-1 0 0,1 0 0,6-6 0,10-12 28,23-26 1,11-19 377,65-103 0,-104 146-255,-38 56-396,1 2 0,2 0 0,2 0 0,1 2-1,-19 67 1,32-96 159,0 0 1,1 0-1,0 0 0,0 1 0,0-1 0,1 1 0,2 13 0,-2-20 58,1 0-1,-1 0 0,0 0 1,1 0-1,0 0 0,-1 0 1,1 0-1,-1 0 0,1 0 1,0-1-1,0 1 0,-1 0 1,2 1-1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7.253"/>
    </inkml:context>
    <inkml:brush xml:id="br0">
      <inkml:brushProperty name="width" value="0.05" units="cm"/>
      <inkml:brushProperty name="height" value="0.05" units="cm"/>
    </inkml:brush>
  </inkml:definitions>
  <inkml:trace contextRef="#ctx0" brushRef="#br0">175 23 16980,'8'-14'2566,"-8"14"-2479,0 0 1,0-1-1,0 1 1,0 0-1,0-1 1,0 1-1,0 0 1,0 0-1,0-1 0,0 1 1,0 0-1,0-1 1,0 1-1,0 0 1,-1 0-1,1-1 1,0 1-1,0 0 0,0 0 1,0-1-1,-1 1 1,1 0-1,0 0 1,0 0-1,0-1 0,-1 1 1,1 0-1,0 0 1,-2-1 136,1 1 0,-1 0 1,1 0-1,-1-1 0,1 1 1,-1 0-1,1 0 0,0 1 0,-1-1 1,1 0-1,-1 0 0,1 1 1,-1-1-1,1 1 0,0-1 1,-3 2-1,-8 5-112,1 1 0,0 0 1,1 0-1,0 1 0,0 0 0,0 1 0,2 0 1,-1 1-1,1 0 0,1 0 0,0 1 1,-7 13-1,14-24-123,-1 0 1,1 0-1,0-1 1,-1 1 0,1 0-1,0 0 1,-1 0-1,1 0 1,0 0-1,0 0 1,0 0-1,0 0 1,0 0 0,0 0-1,0 0 1,0 0-1,0 0 1,0-1-1,1 1 1,-1 0-1,0 0 1,1 0-1,-1 0 1,0 0 0,1 0-1,-1-1 1,1 1-1,0 0 1,-1 0-1,1-1 1,0 1-1,-1 0 1,1-1 0,0 1-1,0 0 1,-1-1-1,1 0 1,0 1-1,0-1 1,0 1-1,1-1 1,5 3-49,0-1 1,0 0 0,1-1-1,10 1 1,-2 0 9,10 3-18,-4-2-37,0 1 1,0 2-1,0 0 0,26 11 0,-47-16 91,0-1-1,0 1 1,0-1-1,0 1 1,1-1-1,-1 1 1,0 0-1,0-1 1,0 1-1,0 0 0,0 0 1,0 0-1,-1 0 1,1 0-1,0 0 1,0 0-1,-1 0 1,1 0-1,0 0 1,-1 0-1,1 1 1,-1-1-1,0 0 1,1 0-1,-1 0 1,0 1-1,0 1 1,0-1-6,-1 1 0,0-1 0,0 0 0,0 0 0,0 1 0,0-1 0,-1 0 0,1 0 0,-1-1 0,1 1 0,-1 0 0,1 0 0,-1-1 0,-3 3 0,-15 10-83,-2 0-1,1-1 1,-2-2-1,0 0 1,0-1-1,-36 9 1,54-17-38,1 0 1,-1-1-1,0 0 1,1 0-1,-1-1 1,0 1-1,0-1 1,-8-1-1,11 1 103,1 0-1,1 0 0,-1-1 0,0 1 1,0 0-1,0-1 0,0 1 1,0-1-1,0 1 0,0-1 0,0 1 1,1-1-1,-1 0 0,0 0 1,0 1-1,1-1 0,-1 0 1,0-1-1,0 0 8,0 1 0,1-1 0,-1 0 0,1 0 0,0 1 0,-1-1 0,1 0 0,0 0 0,0 0 0,0 0 0,0 1-1,1-1 1,0-3 0,10-34-532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7.928"/>
    </inkml:context>
    <inkml:brush xml:id="br0">
      <inkml:brushProperty name="width" value="0.05" units="cm"/>
      <inkml:brushProperty name="height" value="0.05" units="cm"/>
    </inkml:brush>
  </inkml:definitions>
  <inkml:trace contextRef="#ctx0" brushRef="#br0">0 43 23293,'61'-36'-3828,"-39"30"4452,-21 6-570,-1 0-1,1 0 0,-1 0 1,1 0-1,0 0 0,-1 0 0,1 0 1,-1 1-1,1-1 0,-1 0 1,1 0-1,-1 0 0,1 1 1,-1-1-1,1 0 0,-1 1 1,1-1-1,-1 0 0,0 1 1,1 0-1,0 1 147,0 0-1,-1 0 1,1 0 0,-1 0-1,1 0 1,-1 0 0,0 0-1,0 0 1,1 0 0,-2 0-1,1 3 1,1 12 432,0-14-551,0 1 0,0-1 0,0 0 1,-1 0-1,1 1 0,-1-1 0,0 1 0,0-1 0,0 0 0,-1 1 0,1-1 0,-2 6 0,-16 44 233,5-18-64,-20 88 219,30-108-446,1 0 1,0 0-1,2 0 0,-1 1 0,2-1 1,2 19-1,-3-33-17,0 0-1,0 1 1,1-1 0,-1 0-1,0 1 1,1-1 0,-1 0-1,0 1 1,1-1 0,0 0-1,-1 0 1,1 0-1,0 1 1,0-1 0,0 0-1,-1 0 1,1 0 0,0 0-1,0 0 1,0-1 0,3 3-1,-3-3 2,0 0 0,0 0 0,1 0 0,-1 0 0,0 0-1,0 0 1,0 0 0,1 0 0,-1-1 0,0 1 0,0 0-1,0-1 1,0 1 0,0-1 0,0 1 0,1-1 0,-1 0-1,0 1 1,1-2 0,4-3 24,0 0 0,-1-1-1,1 0 1,-1 0 0,8-12-1,1-7 15,-1-2-1,-1 1 0,-1-2 0,-1 1 0,-2-1 1,6-37-1,-13 60-64,0 0 0,-1 0 0,0 0 1,0-1-1,-2-8 0,2 14 15,0-1 0,0 1 0,0-1 0,0 1 0,-1-1 1,1 1-1,0 0 0,0-1 0,0 1 0,0-1 0,-1 1 0,1 0 0,0-1 0,0 1 0,-1-1 1,1 1-1,0 0 0,0 0 0,-1-1 0,1 1 0,0 0 0,-1-1 0,1 1 0,-1 0 1,1 0-1,-1-1 0,0 2-4,1-1 0,-1 1 0,0-1 1,0 1-1,1-1 0,-1 1 0,0-1 1,0 1-1,1 0 0,-1-1 0,1 1 1,-1 0-1,1 0 0,-1 0 0,1-1 1,-1 1-1,1 0 0,-1 1 0,-3 9-44,1-1-1,0 1 1,0 0 0,1-1-1,1 1 1,-1 0-1,2 0 1,0 1-1,0-1 1,1 0-1,0 0 1,6 21 0,-6-29 51,0 0 0,0 0 0,0 0 0,1 0 0,-1 0 0,1-1 0,0 1 0,0 0 0,0-1 0,0 0 1,0 1-1,1-1 0,-1 0 0,1 0 0,-1 0 0,1 0 0,0-1 0,0 1 0,0-1 0,0 1 0,0-1 1,0 0-1,3 0 0,0 0 24,0 0 0,0-1 0,-1 0 0,1 0 1,0-1-1,0 0 0,-1 0 0,1 0 1,0-1-1,-1 1 0,0-1 0,9-4 0,7-6 98,0 0 0,-1-1 0,-1-1 0,0-1 0,-1-1 0,-1 0 0,0-2-1,-1 0 1,24-34 0,-52 71-126,1 0-1,0 1 0,2 1 1,1 0-1,0 0 0,1 1 1,2-1-1,-4 26 0,9-45 15,-1 0 0,1 0-1,0 0 1,0 0 0,0 0-1,0 0 1,0 0 0,1 0 0,-1-1-1,1 1 1,-1 0 0,1 0 0,-1 0-1,1-1 1,0 1 0,0 0-1,0 0 1,0-1 0,0 1 0,0-1-1,3 3 1,-2-3 2,0 0-1,1 0 1,-1 0 0,0 0 0,0 0 0,1-1-1,-1 1 1,0-1 0,1 0 0,-1 0-1,0 1 1,1-1 0,-1-1 0,0 1-1,1 0 1,-1-1 0,3 0 0,7-3 21,0 0 0,0 0 1,-1-1-1,0-1 1,0 0-1,0 0 1,-1-1-1,0-1 0,0 0 1,12-12-1,8-11 63,41-56 0,-49 53-114,-21 32-8,-2 4 0,-9 18-9,4-6-21,-3 2-79,1 1-1,1 0 1,0 0-1,2 1 1,0 0-1,1 0 1,-3 19-1,7-37 78,0 1 0,0-1 0,0 0-1,0 1 1,0-1 0,0 1 0,0-1 0,0 1 0,0-1-1,0 0 1,0 1 0,0-1 0,0 1 0,0-1-1,1 0 1,-1 1 0,0-1 0,0 1 0,0-1 0,1 0-1,-1 1 1,0-1 0,0 0 0,1 1 0,-1-1-1,8-4-908,8-17 113,-4-4 20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8.332"/>
    </inkml:context>
    <inkml:brush xml:id="br0">
      <inkml:brushProperty name="width" value="0.05" units="cm"/>
      <inkml:brushProperty name="height" value="0.05" units="cm"/>
    </inkml:brush>
  </inkml:definitions>
  <inkml:trace contextRef="#ctx0" brushRef="#br0">12 1 16980,'-4'8'1640,"-2"5"-1216,5 4-504,1 3 568,4 2-296,5-1-96,11-2-184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8.798"/>
    </inkml:context>
    <inkml:brush xml:id="br0">
      <inkml:brushProperty name="width" value="0.05" units="cm"/>
      <inkml:brushProperty name="height" value="0.05" units="cm"/>
    </inkml:brush>
  </inkml:definitions>
  <inkml:trace contextRef="#ctx0" brushRef="#br0">248 76 20004,'-16'20'1103,"0"0"1,2 1-1,0 1 0,-12 27 0,21-37-925,0-1-1,1 1 0,0 0 1,1 0-1,1 0 0,0 0 1,0 0-1,1 1 0,1-1 1,2 23-1,1-10-199,-1 0-1,-1 1 0,-1-1 1,-6 37-1,5-52 3,0-1 0,-1 0-1,-1 0 1,1 0 0,-2 0 0,1 0-1,-1-1 1,0 0 0,-1 1-1,0-1 1,0-1 0,-1 1 0,0-1-1,0 0 1,-10 8 0,15-14 19,0 0 0,0 0 0,-1 0 0,1 0 0,0 0 0,-1 0-1,1 0 1,-1-1 0,1 1 0,-1 0 0,1-1 0,-1 1 0,0-1 0,1 0 0,-1 1 0,0-1 0,1 0 0,-1 0 0,0 0 0,1 0 0,-1-1 0,-1 1 0,1-1-2,1 0 0,-1 0-1,1 0 1,0 0 0,-1 0 0,1 0 0,0-1 0,0 1 0,0 0 0,0-1 0,0 1 0,0 0 0,0-1-1,0 1 1,1-1 0,-1 0 0,0-2 0,-1-4-20,0 1 0,1-1 0,0 0 1,0 0-1,1 0 0,0 1 0,1-1 0,1-9 0,4-6-90,2 1 0,0 0-1,2 0 1,22-38-1,-21 41 39,35-56-361,99-122 1,-79 112 245,-59 75 172,-4 5 5,1 1 0,0-1 0,0 0-1,0 1 1,0 0 0,7-6 0,-10 10 11,-1 0 1,0 0 0,0 0-1,0 0 1,0 0 0,0 0-1,0 0 1,0 0 0,1-1-1,-1 1 1,0 0-1,0 0 1,0 0 0,0 0-1,0 0 1,1 0 0,-1 0-1,0 0 1,0 0 0,0 0-1,0 0 1,0 0 0,1 0-1,-1 0 1,0 0 0,0 0-1,0 0 1,0 0 0,1 0-1,-1 0 1,0 0 0,0 1-1,0-1 1,0 0 0,0 0-1,0 0 1,1 0-1,-1 0 1,0 0 0,0 0-1,0 0 1,0 1 0,0-1-1,0 0 1,0 0 0,0 0-1,1 0 1,-2 11-29,-5 10 7,1-6 19,-2 2 43,1 0-1,1 1 1,0 0 0,1 0 0,1 0-1,-1 30 1,4-46-25,0 1 1,0-1-1,0 0 0,1 0 0,-1 1 1,1-1-1,-1 0 0,1 0 1,0 0-1,0 0 0,0 0 0,0 0 1,0 0-1,0 0 0,1 0 0,-1 0 1,1 0-1,-1-1 0,1 1 1,2 1-1,-2-2 1,1 1 0,0-1 1,-1 0-1,1 0 0,0 0 0,0-1 1,0 1-1,0 0 0,0-1 0,0 0 0,0 0 1,0 0-1,4-1 0,8-1 32,0-2 1,1 0-1,-2 0 0,24-11 1,4-6 60,56-35 1,-62 34-62,-33 21-35,30-16 54,-32 17-61,-1 0 0,1 0 0,-1-1 0,1 1 0,-1 0 0,1 0 0,-1 0 0,1 0 0,-1 0 0,1 0 0,-1 0 0,1 0 0,-1 0-1,1 0 1,-1 0 0,1 0 0,-1 0 0,1 0 0,-1 0 0,1 0 0,-1 1 0,1-1 0,-1 0 0,1 0 0,-1 1 0,1-1 0,-1 0 0,1 1 0,-1-1-1,0 0 1,1 1 0,-1-1 0,0 1 0,1-1 0,-1 0 0,0 1 0,1-1 0,-1 1 0,0-1 0,0 1 0,0-1 0,0 1 0,1-1 0,-1 1 0,0-1 0,0 1-1,0-1 1,0 1 0,0 0 0,0-1 0,0 1 0,0-1 0,-1 1 0,1-1 0,0 1 0,0-1 0,0 1 0,0-1 0,-1 1 0,1 0 0,-9 32 208,6-23-135,0 1 0,0 0 0,1 0 0,0 0 0,1 0 0,1 16-1,0-26-69,0 0 0,0 0 0,0 0 0,0-1 0,1 1 0,-1 0 0,0 0 0,1 0 0,-1-1 0,0 1 0,1 0-1,-1 0 1,1-1 0,-1 1 0,1 0 0,0-1 0,-1 1 0,1 0 0,0-1 0,-1 1 0,1-1 0,0 1 0,0-1 0,-1 0-1,2 1 1,0 0 3,1-1 0,-1 1-1,0-1 1,0 0 0,1 0 0,-1 0-1,0 0 1,1 0 0,3-1-1,3-1 8,0-1 1,0 0-1,16-8 0,-4 0-76,-1-2 1,-1 0 0,19-18-1,15-9-284,-54 40 338,1 0 1,0 0-1,0 0 0,0 0 1,0 0-1,0 1 1,0-1-1,0 0 1,0 0-1,0 0 0,0 0 1,0 0-1,0 1 1,0-1-1,0 0 0,0 0 1,0 0-1,0 0 1,0 0-1,0 1 1,0-1-1,0 0 0,0 0 1,0 0-1,0 0 1,0 0-1,1 1 0,-1-1 1,0 0-1,0 0 1,0 0-1,0 0 1,0 0-1,0 0 0,0 0 1,1 1-1,-1-1 1,0 0-1,0 0 1,0 0-1,0 0 0,0 0 1,0 0-1,1 0 1,-1 0-1,0 0 0,0 0 1,0 0-1,0 0 1,1 0-1,-1 0 1,0 0-1,0 0 0,0 0 1,0 0-1,0 0 1,1 0-1,-1 0 0,0 0 1,0 0-1,0 0 1,0 0-1,0-1 1,1 1-1,-1 0 0,0 0 1,0 0-1,0 0 1,0 0-1,-2 8-22,0 1 1,-1 0-1,0-1 0,-1 1 1,-7 13-1,6-14-275,1 0-1,0 1 1,0 0 0,1 0-1,0 0 1,-2 10 0,5-19 227,0 1 1,0-1-1,0 1 1,0-1-1,-1 1 0,1-1 1,0 1-1,0-1 1,0 1-1,0-1 0,0 1 1,0-1-1,0 1 1,0-1-1,0 1 0,0-1 1,1 1-1,-1-1 1,0 1-1,0-1 0,0 1 1,1-1-1,-1 1 1,0-1-1,0 1 0,1-1 1,-1 0-1,0 1 1,1-1-1,-1 1 0,1-1 1,-1 0-1,0 0 1,1 1-1,-1-1 0,1 0 1,-1 0-1,1 1 1,-1-1-1,1 0 0,-1 0 1,1 0-1,-1 0 1,1 0-1,-1 0 0,1 0 1,-1 0-1,1 0 1,-1 0-1,1 0 0,-1 0 1,1 0-1,0 0 1,3-2-197,0 1 0,0-1 0,-1 1 1,1-1-1,-1 0 0,5-3 0,18-17-1159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9.743"/>
    </inkml:context>
    <inkml:brush xml:id="br0">
      <inkml:brushProperty name="width" value="0.05" units="cm"/>
      <inkml:brushProperty name="height" value="0.05" units="cm"/>
    </inkml:brush>
  </inkml:definitions>
  <inkml:trace contextRef="#ctx0" brushRef="#br0">232 155 17324,'-30'19'1658,"2"2"0,-48 43 1,64-52-1353,1-1-1,0 2 1,1 0 0,1 0 0,0 1 0,0 0 0,2 0 0,-8 19 0,14-30-275,0 0 0,0 0 0,1 0-1,-1 0 1,1 0 0,-1 0 0,1 0 0,0 0 0,1 0 0,-1 1-1,0-1 1,2 3 0,-2-5-34,0 0-1,1 0 1,-1 0-1,1 0 1,-1 0-1,1 0 1,-1 0-1,1 0 1,0-1-1,-1 1 1,1 0 0,0 0-1,0-1 1,0 1-1,0 0 1,-1-1-1,1 1 1,0-1-1,0 1 1,0-1-1,0 0 1,0 1-1,0-1 1,0 0-1,0 0 1,0 1 0,1-1-1,-1 0 1,0 0-1,0 0 1,0 0-1,0-1 1,0 1-1,0 0 1,0 0-1,0-1 1,1 1-1,4-2-47,0-1 0,1 1 0,-2-1 0,1 0 0,0 0-1,0-1 1,-1 1 0,0-1 0,5-5 0,7-8-132,17-21 1,-20 20 98,42-53-234,68-115-1,-77 112 539,-40 59-38,-12 16 0,-16 19 58,3 3-56,1 1 1,1 1-1,-20 41 0,29-50-136,0 0 0,1 0 0,1 0 0,1 1 0,1 0 0,0 0 0,-1 26 0,4-37-42,0 0 0,0 0-1,1-1 1,0 1 0,0-1-1,0 1 1,1 0-1,0-1 1,0 0 0,0 0-1,1 1 1,-1-1-1,1-1 1,6 8 0,-7-10-5,0 0 1,0 0 0,0 0 0,0-1-1,1 1 1,-1-1 0,0 1 0,1-1 0,-1 0-1,1 0 1,-1 0 0,1 0 0,0-1-1,-1 1 1,1-1 0,0 1 0,0-1 0,-1 0-1,1 0 1,0 0 0,-1-1 0,1 1-1,0 0 1,0-1 0,-1 0 0,1 0 0,-1 0-1,1 0 1,-1 0 0,1 0 0,-1-1-1,3-1 1,10-7 2,0-1 0,-1 0 0,0-1 0,-1 0 0,0-1 0,-1-1 0,-1 0 0,13-19 0,-12 14-13,0-2 1,-1 1 0,-1-2-1,-1 1 1,12-45 0,-20 61-5,0-1 0,0 1 0,-1 0 0,1-10 0,-1 14 10,0 1 1,0-1-1,0 0 0,0 0 0,0 0 1,-1 0-1,1 0 0,0 0 1,0 1-1,-1-1 0,1 0 1,0 0-1,-1 0 0,1 1 1,-1-1-1,1 0 0,-1 1 1,1-1-1,-1 0 0,0 1 0,1-1 1,-1 0-1,0 1 0,1-1 1,-1 1-1,0 0 0,0-1 1,1 1-1,-1-1 0,0 1 1,0 0-1,0 0 0,0-1 1,0 1-1,1 0 0,-3 0 0,-1 1-1,1-1-1,-1 1 1,0 0-1,0 0 1,1 1-1,-1-1 1,1 1-1,-1 0 0,1 0 1,0 0-1,-1 0 1,1 0-1,0 1 1,0-1-1,1 1 0,-5 6 1,-4 4-13,1 0 1,-13 23 0,15-20 12,0 0 0,1 1 1,0-1-1,-5 23 1,10-30 1,0 0 1,0 0-1,1 0 1,0 1-1,1-1 1,0 0-1,0 0 1,1 0-1,1 0 1,2 11-1,-4-18 1,1 1 0,-1-1-1,1 0 1,0 0 0,0 0 0,0 0 0,0 0-1,0 0 1,0 0 0,1 0 0,-1 0 0,1-1-1,-1 1 1,1-1 0,-1 1 0,1-1 0,0 1-1,0-1 1,0 0 0,0 0 0,0 0 0,0 0-1,0 0 1,0 0 0,1-1 0,-1 1-1,0-1 1,0 1 0,1-1 0,-1 0 0,0 0-1,0 0 1,1 0 0,-1 0 0,0-1 0,0 1-1,1-1 1,-1 1 0,3-2 0,4-2 5,0 1 0,-1-2 1,1 1-1,-1-1 0,0 0 1,-1-1-1,1 0 0,7-7 1,0-2 8,43-45 145,-51 52-73,0 0 0,-1 0 1,0-1-1,0 0 0,6-15 1,-17 33 350,-8 13-157,-11 26-1,20-38-231,1 0 1,0 0-1,1 0 0,-2 20 1,3-27-36,1 1-1,0-1 1,1 0 0,-1 0 0,0 0-1,1 0 1,0 0 0,0 0 0,2 5 0,-3-7-5,1 1 1,0-1-1,0 0 1,0 1-1,0-1 0,0 0 1,0 0-1,1 0 1,-1 0-1,0 0 1,0 0-1,1 0 1,-1 0-1,1 0 1,-1-1-1,1 1 1,-1 0-1,1-1 1,2 1-1,3 0 8,1 0 0,0 0-1,0-1 1,0 0 0,0 0-1,0-1 1,-1 0 0,12-3 0,5-3-64,30-14 0,-19 7 1,-32 13 33,18-6-54,-20 7 65,-1 0-1,1 0 1,-1 0 0,1-1-1,-1 1 1,1 0-1,-1 0 1,1 0 0,-1 0-1,1 0 1,-1 0-1,1 0 1,-1 0 0,1 0-1,-1 0 1,1 0-1,-1 0 1,1 1 0,-1-1-1,1 0 1,-1 0-1,1 0 1,-1 1 0,1-1-1,-1 0 1,0 1-1,1-1 1,-1 0 0,1 1-1,0 0 1,-2 1 10,0 1-1,0-1 1,0 0 0,0 1 0,0-1 0,0 0-1,0 0 1,-1 1 0,-2 2 0,-1 2 32,2-1-25,1-3 24,0 1 0,1-1 0,-1 0 0,1 0 1,0 1-1,-1 5 0,2-9-28,0 1 0,0 0 0,0-1 0,0 1 0,0-1 0,1 1 0,-1 0 0,0-1 0,0 1 0,1-1 0,-1 1 0,0-1 0,1 1 0,-1-1 0,0 1 1,1-1-1,-1 1 0,1-1 0,-1 1 0,1-1 0,-1 0 0,1 1 0,-1-1 0,1 0 0,-1 1 0,1-1 0,-1 0 0,1 0 0,0 1 0,-1-1 0,1 0 0,0 0 0,-1 0 0,1 0 0,-1 0 0,1 0 0,0 0 0,-1 0 1,1 0-1,0 0 0,-1 0 0,1-1 0,0 1 0,12-2-12,1 0 1,-1-1 0,0 0-1,0-1 1,-1-1 0,1 0 0,17-11-1,-12 8-293,-1 0 0,30-9 0,-46 16 258,1 1 0,-1 0 0,1-1 0,-1 1 0,1 0 0,0-1 0,-1 1 0,1 0 0,-1 0 0,1 0 0,-1 1 0,1-1 0,-1 0 0,1 0 0,0 1 0,2 0 0,-4 0 19,1 0 0,-1-1 1,1 1-1,-1-1 0,1 1 0,-1-1 0,0 1 0,1 0 0,-1-1 0,0 1 0,0 0 0,1 0 0,-1-1 0,0 1 0,0 0 0,0-1 1,0 1-1,0 0 0,0 0 0,0-1 0,0 1 0,0 0 0,0-1 0,-1 2 0,-1 6-69,-1-1-1,0 1 1,-1-1-1,-7 12 1,11-19 87,-39 66-888,28-48 723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0.461"/>
    </inkml:context>
    <inkml:brush xml:id="br0">
      <inkml:brushProperty name="width" value="0.05" units="cm"/>
      <inkml:brushProperty name="height" value="0.05" units="cm"/>
    </inkml:brush>
  </inkml:definitions>
  <inkml:trace contextRef="#ctx0" brushRef="#br0">81 0 19980,'-1'12'1521,"-9"12"-1169,-2 10-144,2 15 528,-1 4-256,-2 6-240,-2 0-24,10-6-96,2-6-24,3-13-96,4-8-40,0-23-352,4-7-200,0-19-432,1-10 808,-5-17-176,-1-3-153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901"/>
    </inkml:context>
    <inkml:brush xml:id="br0">
      <inkml:brushProperty name="width" value="0.05" units="cm"/>
      <inkml:brushProperty name="height" value="0.05" units="cm"/>
    </inkml:brush>
  </inkml:definitions>
  <inkml:trace contextRef="#ctx0" brushRef="#br0">1 2 12635,'0'0'70,"0"0"1,0-1-1,1 1 1,-1 0-1,0 0 1,0 0-1,0 0 1,1 0-1,-1 0 1,0 0-1,0 0 1,0-1-1,1 1 1,-1 0-1,0 0 1,0 0 0,1 0-1,-1 0 1,0 0-1,0 0 1,0 0-1,1 0 1,-1 1-1,0-1 1,0 0-1,1 0 1,-1 0-1,0 0 1,0 0-1,0 0 1,1 0-1,-1 0 1,0 1-1,0-1 1,0 0-1,0 0 1,1 0-1,4 12 2043,0 20 694,-5-24-2169,4 27 943,-3-23-1246,0-1-1,1 1 1,0 0 0,1-1-1,0 0 1,0 0 0,9 17 0,-11-26-309,0 0 1,1 0 0,-1 0 0,0 0-1,1 0 1,-1-1 0,1 1 0,0-1-1,0 1 1,0-1 0,0 1 0,0-1-1,0 0 1,0 0 0,0 0-1,0 0 1,0-1 0,0 1 0,1 0-1,1-1 1,1 1-7,0-1 0,0 0 0,0-1 0,0 1 0,0-1 0,0 0 0,0 0 0,0-1 0,4-1 0,8-4-4,-1-1 0,-1-1 0,1 0 0,16-13 0,-5-1 5,-1-1-1,-1-1 1,-1-1-1,24-34 1,-43 57-10,-4 11-1,-6 19 13,5-24-16,-6 25 15,2-15-9,1 0 0,0 0 0,1 1 0,1-1 0,0 0 0,1 1 0,2 19 0,-2-31-10,1-1-1,-1 0 0,0 0 1,1 1-1,-1-1 0,1 0 1,-1 0-1,1 0 0,-1 0 1,1 0-1,0 0 1,0 0-1,-1 0 0,1 0 1,0 0-1,0 0 0,0-1 1,0 1-1,0 0 0,0-1 1,0 1-1,0 0 1,1-1-1,1 1 0,0 0 3,0-1 0,-1 0 0,1 0 0,0 0 0,0 0 0,0 0 0,0-1 0,-1 1 0,1-1 0,4-1 0,5-3-214,-1 0 1,0-1 0,21-13-1,-30 18 66,0 0 1,0-1-1,0 1 0,0-1 1,-1 1-1,1-1 0,0 0 0,-1 0 1,1 0-1,-1 0 0,2-3 0,-3 3 75,1 1 0,-1-1 0,0 1 0,1-1 0,-1 1 0,0-1 0,0 1 0,0-1 0,-1 1 0,1-1 0,0 1 0,-1-1 0,1 1 0,-1-1-1,1 1 1,-1-1 0,1 1 0,-1 0 0,-2-3 0,-10-16-649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0.912"/>
    </inkml:context>
    <inkml:brush xml:id="br0">
      <inkml:brushProperty name="width" value="0.05" units="cm"/>
      <inkml:brushProperty name="height" value="0.05" units="cm"/>
    </inkml:brush>
  </inkml:definitions>
  <inkml:trace contextRef="#ctx0" brushRef="#br0">0 4 17876,'12'2'1984,"3"-1"-1024,4 4-319,10-1 1231,6 0-496,6 0-440,6-1-79,0-1-361,5-4-192,-3-1-488,-7-1-448,-9-2-817,-7 1-943,-20-1 1888,-10 3-448,-18 5-297</inkml:trace>
  <inkml:trace contextRef="#ctx0" brushRef="#br0" timeOffset="1">40 133 17204,'-1'20'2056,"11"-5"-928,7-4-351,16-5 1135,7-3-280,6-3-367,3-4-209,-3-2-456,-3 2-280,-8-1-944,-4 4-664,-21 1 1080,-23 6-857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1.366"/>
    </inkml:context>
    <inkml:brush xml:id="br0">
      <inkml:brushProperty name="width" value="0.05" units="cm"/>
      <inkml:brushProperty name="height" value="0.05" units="cm"/>
    </inkml:brush>
  </inkml:definitions>
  <inkml:trace contextRef="#ctx0" brushRef="#br0">1 221 17676,'20'18'2400,"4"-6"-1456,8-11-407,6-5 1263,11-3-624,1-3-376,3-6-1376,-5-7 1184,-5-6-656,-6-7-120,-6-2-80</inkml:trace>
  <inkml:trace contextRef="#ctx0" brushRef="#br0" timeOffset="1">570 44 16772,'-3'20'1394,"-2"18"-28,4-36-1210,1-1 1,0 1-1,0 0 1,0-1-1,0 1 1,1 0-1,-1-1 1,0 1-1,1 0 1,-1-1 0,1 1-1,-1-1 1,1 1-1,0-1 1,0 1-1,1 2 1,0-3-36,0 0 0,0 0 1,1 0-1,-1-1 0,0 1 0,0 0 1,1-1-1,-1 0 0,0 1 1,1-1-1,-1 0 0,0 0 0,1 0 1,-1 0-1,0-1 0,0 1 1,1-1-1,-1 1 0,0-1 0,0 0 1,3-1-1,49-22 394,-52 22-478,60-35 234,-48 27-218,1 0 0,0 1-1,0 1 1,1 1 0,0 0 0,33-9 0,-46 15-46,0 1 0,-1-1 0,1 1 0,0 0 1,0 0-1,-1 0 0,1 0 0,0 1 0,0-1 1,-1 1-1,1 0 0,0-1 0,-1 1 0,1 1 1,-1-1-1,1 0 0,-1 0 0,0 1 1,0 0-1,1-1 0,-1 1 0,0 0 0,0 0 1,-1 0-1,1 0 0,0 0 0,-1 0 0,1 1 1,-1-1-1,0 1 0,1-1 0,0 5 0,2 7 85,0 0-1,-1 1 1,0 0-1,0 28 1,0-8 166,-2-33-232,-1 0 1,0 0-1,1-1 0,-1 1 1,1 0-1,-1 0 0,1 0 1,0 0-1,0-1 1,0 1-1,0 0 0,1 1 1,-1-2-12,-1-1 0,1 1 0,0-1 0,-1 1 0,1-1 0,0 0 0,-1 1 0,1-1 0,0 0 0,-1 1 1,1-1-1,0 0 0,0 0 0,-1 0 0,1 0 0,0 1 0,0-1 0,0 0 0,-1 0 0,1-1 0,1 1 1,1-1-9,0 0 0,0-1 0,1 1 1,-1-1-1,0 0 0,-1 1 0,1-1 1,0-1-1,0 1 0,-1 0 0,4-5 1,-4 5 15,9-11-1034,1 2 1,19-17-1,-39 34 432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1.772"/>
    </inkml:context>
    <inkml:brush xml:id="br0">
      <inkml:brushProperty name="width" value="0.05" units="cm"/>
      <inkml:brushProperty name="height" value="0.05" units="cm"/>
    </inkml:brush>
  </inkml:definitions>
  <inkml:trace contextRef="#ctx0" brushRef="#br0">24 9 22141,'5'-9'1616,"-8"11"-600,-4 5-344,-1 3-199,-2 0-265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2.178"/>
    </inkml:context>
    <inkml:brush xml:id="br0">
      <inkml:brushProperty name="width" value="0.05" units="cm"/>
      <inkml:brushProperty name="height" value="0.05" units="cm"/>
    </inkml:brush>
  </inkml:definitions>
  <inkml:trace contextRef="#ctx0" brushRef="#br0">1 1 19900,'2'7'467,"0"1"-1,0-1 0,0 1 1,-1 0-1,0 0 0,0 0 1,-1 0-1,0 0 0,-2 9 0,1 9 18,-3 141 431,0 53-337,4-214-555,0-2 6,0 1 0,0-1 1,0 0-1,0 0 0,1 1 0,0-1 1,0 0-1,0 0 0,0 0 0,1 0 1,-1 0-1,1 0 0,4 6 0,-5-9-13,0 0 0,0 0 0,0 0 0,1-1 0,-1 1 0,0-1-1,0 1 1,0-1 0,1 1 0,-1-1 0,0 0 0,1 1 0,-1-1-1,0 0 1,0 0 0,1 0 0,-1 0 0,0 0 0,1-1-1,-1 1 1,0 0 0,1 0 0,-1-1 0,0 1 0,0-1 0,1 1-1,-1-1 1,2-1 0,36-25 261,-38 26-260,24-23 123,-1-1 1,-1-1-1,-1-1 1,20-33 0,-4 6-31,-22 33-159,101-150-2214,-116 170 2079,10-23-2264,-11 23 2413,1 1 0,-1 0 0,0-1 0,0 1-1,0 0 1,0-1 0,0 1 0,0 0 0,0-1-1,0 1 1,0 0 0,0-1 0,0 1 0,0 0-1,-1-1 1,1 1 0,0 0 0,0-1 0,0 1-1,0 0 1,0-1 0,-1 1 0,1 0 0,0-1-1,0 1 1,-1 0 0,1 0 0,0-1 0,0 1-1,-1 0 1,1 0 0,0 0 0,-1 0 0,1-1-1,0 1 1,-1 0 0,1 0 0,0 0 0,-1 0-1,1 0 1,0 0 0,-1 0 0,1 0 0,0 0-1,-1 0 1,1 0 0,0 0 0,-1 0 0,1 0-1,0 0 1,-1 0 0,1 0 0,0 0 0,-1 1-1,-16 2-1259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2.707"/>
    </inkml:context>
    <inkml:brush xml:id="br0">
      <inkml:brushProperty name="width" value="0.05" units="cm"/>
      <inkml:brushProperty name="height" value="0.05" units="cm"/>
    </inkml:brush>
  </inkml:definitions>
  <inkml:trace contextRef="#ctx0" brushRef="#br0">0 140 12539,'1'4'236,"0"0"1,0-1 0,0 1-1,0 0 1,1-1 0,-1 1-1,1 0 1,0-1 0,0 0-1,0 0 1,1 1 0,-1-1-1,1-1 1,-1 1-1,1 0 1,0-1 0,0 1-1,1-1 1,-1 0 0,0 0-1,1 0 1,-1 0 0,1-1-1,-1 1 1,1-1 0,0 0-1,0 0 1,0 0 0,-1-1-1,6 1 1,5 0-497,0-1 0,0 0 0,-1-1-1,1-1 1,0 0 0,-1-1 0,1 0 0,-1-1 0,0 0 0,0-1 0,0-1 0,-1 0-1,20-13 1,-19 10-76,0-1-1,0 0 0,-1 0 1,0-2-1,-1 1 0,11-16 1,-15 17 830,0-1 0,0 0 0,-1 0 0,7-19 1,-19 43 1164,-1 0 0,-11 18 1,-11 18-636,19-27-569,-9 28-1,17-42-362,-1 0-1,1 1 0,1-1 0,0 0 0,0 0 1,0 1-1,2 11 0,-1-19-74,0 0 0,1 1-1,-1-1 1,0 0 0,1 0 0,0 1 0,-1-1-1,1 0 1,0 0 0,0 0 0,0 0 0,-1 0-1,1 0 1,0 0 0,0 0 0,0 0 0,1 0-1,-1 0 1,0-1 0,0 1 0,0 0-1,1-1 1,-1 1 0,0-1 0,1 0 0,-1 1-1,0-1 1,1 0 0,-1 0 0,0 0 0,1 0-1,-1 0 1,0 0 0,1 0 0,-1 0-1,3-1 1,5 0 29,-1-1 0,1 0-1,-1 0 1,14-6 0,17-10 41,-2-2 0,64-45 0,-63 39-33,0 2 0,47-21-1,-84 44-47,1 0 0,-1 0 0,1 0 0,0 0-1,-1 1 1,1-1 0,0 1 0,0-1-1,-1 1 1,1 0 0,0-1 0,0 1 0,0 0-1,0 0 1,-1 1 0,1-1 0,0 0-1,0 0 1,1 1 0,-2 1 1,0-1 0,0 0 0,-1 0 0,1 0 0,0 0 0,-1 1 0,0-1 0,1 0 0,-1 1 0,0-1-1,1 0 1,-1 1 0,0-1 0,0 0 0,0 1 0,0-1 0,0 0 0,-1 1 0,1-1 0,0 0 0,0 1 0,-1-1 0,1 0 0,-2 3 0,-17 37 242,15-35-188,1-1 0,0 1 0,1-1 0,-1 1 0,1 0 0,0 0 0,0 0 0,1 0 0,0 0 0,-1 10 0,2-16-51,0 1 0,1-1 0,-1 1 1,0-1-1,0 1 0,1-1 0,-1 1 0,0-1 0,1 1 1,-1-1-1,0 0 0,1 1 0,-1-1 0,1 1 0,-1-1 1,1 0-1,-1 1 0,1-1 0,-1 0 0,1 0 0,-1 1 1,1-1-1,-1 0 0,1 0 0,-1 0 0,1 0 0,-1 0 1,1 0-1,0 0 0,-1 0 0,1 0 0,-1 0 0,1 0 1,-1 0-1,1 0 0,0 0 0,-1 0 0,1-1 0,-1 1 1,1 0-1,0-1 0,24-10 174,117-67 105,-141 77-291,49-24-121,-47 23 108,-1 1 0,1 0 0,0 0 0,0 1-1,0-1 1,-1 0 0,1 1 0,0 0 0,0 0 0,0 0-1,0 0 1,0 0 0,0 0 0,-1 1 0,1-1 0,3 2-1,-5-1 8,0-1-1,0 1 0,0 0 0,0 0 1,-1 0-1,1 0 0,0-1 0,0 1 1,-1 0-1,1 0 0,-1 0 0,1 0 0,-1 1 1,1-1-1,-1 0 0,0 0 0,1 0 1,-1 0-1,0 0 0,0 0 0,0 3 1,-2 28-96,1-21 87,1-7 19,-1 1 1,1-1-1,0 0 1,0 1-1,1-1 1,0 1-1,0 3 0,0-7 4,-1 0 0,1 0 0,-1 0 0,1 0 0,0 0 0,-1-1 0,1 1 0,0 0 0,-1 0 0,1-1 0,0 1 0,0 0 0,0-1 0,0 1 0,0-1-1,0 1 1,0-1 0,0 0 0,0 1 0,0-1 0,0 0 0,0 0 0,0 1 0,0-1 0,0 0 0,0 0 0,0 0 0,0 0 0,0-1 0,0 1 0,0 0 0,0 0 0,0 0-1,0-1 1,1 0 0,10-3 38,0-1 0,-1 0 0,1-1 0,-1-1-1,-1 0 1,17-13 0,-9 7 1,-5 4-20,0-1-36,1 1 0,18-10 0,-29 17-3,1 1 0,0-1 0,-1 1 0,1 0 0,0 0 0,0 0 0,0 0 0,-1 1 0,1-1 0,0 1 0,0 0 0,0 0 0,0 1 0,7 1 0,-10-2 4,0 0-1,0 1 1,0-1 0,0 1 0,-1 0 0,1-1 0,0 1 0,0 0-1,-1-1 1,1 1 0,-1 0 0,1 0 0,0-1 0,-1 1-1,0 0 1,1 0 0,-1 0 0,1 0 0,-1 0 0,0 0-1,0 0 1,1 0 0,-1 0 0,0 0 0,0 0 0,0 0-1,0-1 1,0 1 0,-1 2 0,-5 28-377,6-31 385,-4 12-183,0 0-1,-2 0 0,1 0 1,-10 14-1,4-12-61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3.547"/>
    </inkml:context>
    <inkml:brush xml:id="br0">
      <inkml:brushProperty name="width" value="0.05" units="cm"/>
      <inkml:brushProperty name="height" value="0.05" units="cm"/>
    </inkml:brush>
  </inkml:definitions>
  <inkml:trace contextRef="#ctx0" brushRef="#br0">34 43 17492,'1'2'317,"0"0"0,-1 0-1,1 0 1,-1 0 0,0 0 0,0 0 0,1 0 0,-1 0 0,0 0 0,-1 0 0,1 0 0,0 0 0,-1 0 0,0 3 0,-12 33 2009,9-27-1807,3-10-470,-2 7 172,0 0 0,0 1 1,1-1-1,0 1 0,1-1 0,-2 13 0,3-20-212,0 0 0,1 0 0,-1 1-1,0-1 1,0 0 0,0 0 0,1 0-1,-1 0 1,0 0 0,1 0 0,-1 0-1,1 0 1,-1 0 0,1 0 0,0 0 0,-1 0-1,1 0 1,0 0 0,0 0 0,0-1-1,0 1 1,0 0 0,-1-1 0,1 1-1,0 0 1,1-1 0,-1 1 0,0-1-1,0 0 1,0 1 0,0-1 0,0 0-1,0 0 1,0 1 0,1-1 0,-1 0-1,0 0 1,0 0 0,0 0 0,0-1 0,2 1-1,3-1-9,0-1-1,0 1 1,0-1-1,-1 0 1,1 0-1,10-6 1,251-159-74,-265 165 74,0 1-1,0-1 1,1 1-1,-1 0 1,0 0 0,1 0-1,-1 0 1,1 1-1,-1-1 1,1 0-1,-1 1 1,1 0 0,0 0-1,-1 0 1,1 0-1,-1 0 1,1 0 0,2 1-1,-3 0 0,-1 0 0,0 0-1,1 0 1,-1 0 0,0 0-1,1 0 1,-1 0 0,0 0 0,0 1-1,0-1 1,0 0 0,0 1-1,-1-1 1,1 1 0,0-1-1,-1 1 1,1-1 0,-1 1 0,1 0-1,-1-1 1,0 1 0,1 0-1,-1-1 1,0 1 0,0 0 0,0-1-1,-1 1 1,1 2 0,-14 92-41,14-96 45,0 0 0,0 0 0,-1 1 1,1-1-1,0 0 0,0 1 0,0-1 0,0 0 0,0 1 0,0-1 1,0 0-1,0 1 0,0-1 0,0 0 0,0 1 0,0-1 0,0 0 1,0 1-1,0-1 0,0 0 0,0 0 0,0 1 0,0-1 0,1 0 1,-1 1-1,0-1 0,0 0 0,0 0 0,1 1 0,-1-1 0,0 0 1,0 0-1,0 1 0,1-1 0,-1 0 0,0 0 0,1 0 0,-1 1 0,0-1 1,0 0-1,1 0 0,-1 0 0,1 0 0,15-9 56,15-24 4,-30 33-60,24-26 59,2 1 1,48-34-1,-71 56-65,1-1 0,0 1 0,0 1 0,0-1 0,0 1-1,1 0 1,-1 0 0,10-2 0,-14 4 2,1 0 0,-1-1-1,1 1 1,-1 0 0,1 0 0,-1 0-1,1 0 1,-1 1 0,0-1 0,1 0-1,-1 1 1,1-1 0,-1 0 0,1 1-1,-1 0 1,0-1 0,1 1 0,-1 0-1,0 0 1,0 0 0,0 0 0,0 0-1,1 0 1,-1 0 0,0 0 0,-1 0 0,1 0-1,0 1 1,0-1 0,0 0 0,-1 1-1,1-1 1,-1 0 0,1 1 0,-1-1-1,1 3 1,0 3-14,0 0-1,-1 0 1,0-1-1,0 1 1,-2 11-1,1-11 8,0-1 0,1 1-1,0 0 1,0 7 0,1-14 10,-1 1 1,0-1-1,0 0 1,0 1-1,0-1 1,1 0-1,-1 0 1,0 1-1,0-1 0,1 0 1,-1 0-1,0 0 1,0 1-1,1-1 1,-1 0-1,0 0 1,1 0-1,-1 0 1,0 1-1,1-1 1,-1 0-1,0 0 1,0 0-1,1 0 0,-1 0 1,0 0-1,1 0 1,-1 0-1,1 0 1,-1 0-1,0 0 1,0 0-1,1 0 1,-1 0-1,0-1 1,1 1-1,-1 0 1,0 0-1,1 0 1,-1 0-1,0-1 0,1 1 1,16-9 32,-14 7-25,6-3 27,-5 3-62,0-1 0,0 1 1,1 0-1,-1 0 0,1 0 1,5-1-1,-9 3 5,0 0 0,0 0 0,-1 0 0,1 0-1,0 0 1,0 0 0,0 0 0,0 0 0,0 0 0,-1 1 0,1-1-1,0 0 1,0 1 0,0-1 0,-1 0 0,1 1 0,0-1 0,0 1-1,-1-1 1,1 1 0,0 0 0,-1-1 0,1 1 0,-1 0 0,1-1-1,-1 1 1,1 0 0,-1 0 0,1-1 0,-1 1 0,0 0 0,0 0-1,1 0 1,-1 0 0,0 0 0,0-1 0,0 1 0,0 0 0,0 0-1,0 0 1,0 1 0,0 7-233,0-1 1,0 1-1,-1 0 0,0 0 0,-4 13 0,-1 12-135,5-24 118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4.172"/>
    </inkml:context>
    <inkml:brush xml:id="br0">
      <inkml:brushProperty name="width" value="0.05" units="cm"/>
      <inkml:brushProperty name="height" value="0.05" units="cm"/>
    </inkml:brush>
  </inkml:definitions>
  <inkml:trace contextRef="#ctx0" brushRef="#br0">129 19 12019,'7'13'2141,"10"16"2364,-17-28-4391,0-1-1,1 1 1,-1-1-1,1 1 1,-1-1-1,1 0 1,-1 1-1,1-1 1,-1 0-1,1 1 1,-1-1-1,1 0 1,0 0-1,-1 0 0,1 1 1,-1-1-1,1 0 1,0 0-1,-1 0 1,1 0-1,0 0 1,-1 0-1,1 0 1,-1 0-1,1 0 1,0-1-1,-1 1 1,1 0-1,-1 0 1,1 0-1,-1-1 1,1 1-1,0 0 1,-1-1-1,1 1 1,-1 0-1,0-1 1,1 1-1,0-1 1,6-5 612,-7 6-698,1-1 0,0 1-1,-1 0 1,1-1 0,-1 1 0,1-1-1,0 1 1,-1 0 0,1-1-1,-1 0 1,1 1 0,-1-1-1,0 1 1,1-1 0,-1 1-1,1-1 1,-1 0 0,0 1-1,0-1 1,1 0 0,-1 1-1,0-1 1,0 0 0,0 0-1,0 1 1,0-1 0,0 0-1,0 1 1,0-1 0,0 0-1,0 0 1,0 1 0,0-1-1,-1 0 1,1 1 0,0-1-1,0 0 1,-1 1 0,1-1-1,0 0 1,-1 1 0,0-1-1,0-2-13,0 2 1,0-1-1,-1 0 0,1 0 0,0 0 0,-1 0 0,1 1 0,-1-1 0,0 1 0,1-1 0,-1 1 0,0 0 0,0-1 1,0 1-1,0 0 0,0 0 0,-3 0 0,2 0-24,0 1 0,0 0 0,0 0 1,0 0-1,0 0 0,0 1 0,0-1 0,0 1 1,0 0-1,0-1 0,1 1 0,-1 1 0,-3 0 0,-2 3-14,0 1-1,0-1 0,0 1 1,1 0-1,0 1 0,1-1 1,-1 2-1,1-1 0,0 1 1,1-1-1,0 1 0,0 1 1,1-1-1,0 1 0,1 0 1,-1 0-1,2 0 0,-1 0 1,1 0-1,1 1 0,-1 11 1,2-19 21,0 0 1,0 0-1,0 0 0,0 0 1,1 0-1,-1 0 1,1 0-1,-1 0 1,1 0-1,0 0 1,0 0-1,0 0 0,0 0 1,0-1-1,0 1 1,0 0-1,1-1 1,-1 1-1,0-1 1,1 0-1,0 1 0,-1-1 1,1 0-1,0 0 1,-1 0-1,1 0 1,0 0-1,0 0 1,0 0-1,0-1 0,0 1 1,0-1-1,0 0 1,0 1-1,0-1 1,4 0-1,5-1 2,0 1 1,0-2-1,-1 0 0,1 0 1,16-6-1,76-30 15,-62 22 34,60-17 1,-96 32-45,0 0 0,0 0 0,0 1 0,0-1 0,0 1 0,10 1 0,-13-1-4,-1 1 0,0-1 0,0 0 1,0 0-1,0 1 0,0-1 0,0 1 1,0-1-1,0 1 0,0-1 0,0 1 1,0 0-1,0 0 0,0-1 1,0 1-1,0 0 0,-1 0 0,1 0 1,0 0-1,-1 0 0,1 0 0,0 0 1,-1 0-1,1 0 0,-1 0 1,0 0-1,1 0 0,-1 0 0,0 1 1,0-1-1,0 0 0,0 0 0,0 0 1,0 2-1,-9 38 45,7-36-23,1 0-1,-1 0 1,1 0-1,0 0 1,0 0-1,0 0 1,1 0 0,-1 1-1,1-1 1,1 0-1,-1 0 1,2 6-1,-2-10-12,1 0 0,-1-1 0,1 1 0,0 0 0,-1-1 0,1 1 0,-1-1 0,1 1 0,0-1 0,-1 1 0,1-1 0,0 0 0,0 1 0,-1-1 0,1 0 0,0 1 0,0-1 0,-1 0 0,1 0 0,0 0 0,0 0 0,0 0 0,0 0 0,-1 0 0,1 0 0,0 0 0,0 0 0,1-1 0,25-7 149,-9-2-91,0-1 0,0 0 0,21-19-1,-25 19-67,0 0 0,0 1 0,1 1 0,0 0 0,33-13 1,-47 22-2,-1 0 0,1-1 0,0 1 0,-1 0 0,1 0 0,0-1 0,0 1 0,-1 0 0,1 0 0,0 0 0,0 0 0,-1 0 1,1 0-1,0 0 0,0 0 0,-1 1 0,1-1 0,0 0 0,0 0 0,-1 1 0,1-1 0,0 0 0,-1 1 0,1-1 1,0 0-1,-1 1 0,1-1 0,0 2 0,0-1-6,-1 0 0,1 1 0,0-1 0,-1 1 0,0-1 0,1 1 0,-1-1 0,0 1 0,0-1 0,1 1 0,-1-1 0,0 1 0,-1 1-1,0 7-131,-1-1 0,0 1 0,-4 11 0,-2 2 12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5.742"/>
    </inkml:context>
    <inkml:brush xml:id="br0">
      <inkml:brushProperty name="width" value="0.05" units="cm"/>
      <inkml:brushProperty name="height" value="0.05" units="cm"/>
    </inkml:brush>
  </inkml:definitions>
  <inkml:trace contextRef="#ctx0" brushRef="#br0">3 39 17380,'-1'1'199,"1"0"1,0 0-1,-1 1 1,1-1-1,0 0 1,0 0-1,-1 1 1,1-1-1,0 0 1,0 1-1,0-1 1,1 0-1,-1 1 1,0-1-1,0 0 1,1 0-1,0 2 1,10 23 1620,-10-24-1375,3 6-218,1 1 1,-1-1 0,2 0-1,-1-1 1,1 1-1,0-1 1,1 0 0,0-1-1,0 1 1,11 7 0,-11-10-308,0-1 1,0 1-1,0-1 1,0-1 0,0 1-1,1-1 1,-1 0-1,1-1 1,0 0 0,-1 0-1,1-1 1,0 0-1,9-1 1,-1-1-451,0 0 1,0-2-1,0 0 0,-1-1 1,1 0-1,-1-1 0,-1-1 1,1 0-1,21-16 0,-23 15-125,-1-1 0,-1-1 0,0 0 0,0 0 0,-1-1 0,0 0 0,0-1 0,-2 0 1,1-1-1,9-20 0,-32 46 3507,-118 199 4704,-40 122-5222,143-274-1544,28-56-683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6.615"/>
    </inkml:context>
    <inkml:brush xml:id="br0">
      <inkml:brushProperty name="width" value="0.05" units="cm"/>
      <inkml:brushProperty name="height" value="0.05" units="cm"/>
    </inkml:brush>
  </inkml:definitions>
  <inkml:trace contextRef="#ctx0" brushRef="#br0">248 1 20516,'1'1'88,"-1"0"-1,0-1 0,0 1 0,0 0 0,0 0 0,-1 0 0,1-1 1,0 1-1,0 0 0,0 0 0,-1 0 0,1-1 0,0 1 0,-1 0 1,1 0-1,-1-1 0,1 1 0,-1 0 0,1-1 0,-1 2 0,-13 18 24,14-20-91,-159 233 1132,156-228-1149,2-4-5,0 0 1,0 0-1,0 0 0,0 0 0,1 0 0,-1 0 1,0 0-1,1 0 0,-1 0 0,1 1 0,-1-1 1,1 0-1,0 1 0,-1-1 0,1 0 0,0 0 0,0 3 1,1-4-11,1-1 1,-1 1 0,0-1 0,0 0-1,0 0 1,1 1 0,-1-1-1,0 0 1,0 0 0,0 0-1,0 0 1,-1 0 0,1 0 0,1-2-1,-2 3 7,64-86-365,-20 25 143,-44 61 227,0 0 1,0-1-1,0 1 0,0 0 1,0 0-1,0-1 1,1 1-1,-1 0 1,0 0-1,0 0 1,0-1-1,0 1 1,1 0-1,-1 0 1,0 0-1,0 0 1,0-1-1,1 1 1,-1 0-1,0 0 1,0 0-1,1 0 1,-1 0-1,0 0 1,0 0-1,1-1 0,-1 1 1,0 0-1,0 0 1,1 0-1,-1 0 1,0 0-1,1 0 1,-1 10 31,-6 20 25,5-26-54,-12 49 179,2 2 0,3-1 1,-3 93-1,11-143-118,0-1-1,1 1 0,-1 0 1,1-1-1,0 1 1,0-1-1,3 7 1,-4-10-51,0 0 0,0 1 0,0-1 0,0 0 0,1 0-1,-1 1 1,0-1 0,0 0 0,0 0 0,0 0 0,1 1 0,-1-1 0,0 0 0,0 0 0,0 0 0,1 0 0,-1 1 0,0-1 0,0 0 0,1 0 0,-1 0-1,0 0 1,0 0 0,1 0 0,-1 0 0,0 0 0,0 0 0,1 0 0,-1 1 0,0-2 0,0 1 0,1 0 0,-1 0 0,1 0 0,0-1 14,-1 1 1,1-1-1,0 0 1,0 0 0,-1 0-1,1 0 1,0 0-1,-1 0 1,1 0 0,-1 0-1,0 0 1,1-1-1,-1-1 1,2-5 11,0 0 0,-1-1 0,-1 1 0,0-1 0,0 1 0,0 0 0,-1-1 0,0 1 0,-1 0 0,1-1 0,-2 1 0,-4-11 0,-4-8-151,-1 1 0,-19-31 0,-35-37-238,33 50 625,34 43-262,-1 1-1,0 0 0,0 0 1,1-1-1,-1 1 1,0 0-1,1 0 1,-1 0-1,1-1 1,-1 1-1,0 0 1,1 0-1,-1 0 1,0 0-1,1 0 1,-1 0-1,1 0 1,-1 0-1,0 0 1,1 0-1,-1 0 1,1 0-1,-1 0 1,1 0-1,134 23 573,-3-1-814,-63-16 219,4-2-31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5.547"/>
    </inkml:context>
    <inkml:brush xml:id="br0">
      <inkml:brushProperty name="width" value="0.05" units="cm"/>
      <inkml:brushProperty name="height" value="0.05" units="cm"/>
    </inkml:brush>
  </inkml:definitions>
  <inkml:trace contextRef="#ctx0" brushRef="#br0">0 475 15507,'1'0'127,"-1"0"0,1 0-1,-1 0 1,1 0-1,-1 0 1,0-1 0,1 1-1,-1 0 1,1 0-1,-1 0 1,1-1 0,-1 1-1,0 0 1,1-1-1,-1 1 1,0 0 0,1-1-1,-1 1 1,0 0-1,1-1 1,-1 1 0,0-1-1,0 1 1,0 0 0,1-2-1,4 8 4456,-3-5-4473,0-1 0,0 1-1,-1 0 1,1-1 0,0 1 0,0-1 0,0 0-1,0 1 1,0-1 0,0 0 0,0 0-1,0 0 1,0-1 0,0 1 0,0 0 0,0-1-1,0 1 1,-1-1 0,1 0 0,0 1 0,2-3-1,45-23 549,-37 19-440,-7 4-167,102-59 476,146-61 0,-80 49-495,149-53-102,-315 124 32,2 0-46,0 1 1,0-1-1,0 2 1,11-2-1,-20 2-38,0 1 0,0-1 0,0 1 0,1-1 0,-1 1-1,0-1 1,0 1 0,0 0 0,0-1 0,0 1-1,0-1 1,0 1 0,0-1 0,-1 1 0,1-1 0,0 1-1,0-1 1,0 1 0,0-1 0,-1 1 0,1-1-1,0 1 1,0 0 0,-1-1 0,1 1 0,-1-1-1,-15-13-1177,5 8 517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289"/>
    </inkml:context>
    <inkml:brush xml:id="br0">
      <inkml:brushProperty name="width" value="0.05" units="cm"/>
      <inkml:brushProperty name="height" value="0.05" units="cm"/>
    </inkml:brush>
  </inkml:definitions>
  <inkml:trace contextRef="#ctx0" brushRef="#br0">0 0 17236,'0'2'1760,"0"2"-1280,2 2-256,3 1 1096,5 3-1087,3 1-538,2 1 321,-1-4-120,0-1-96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5.984"/>
    </inkml:context>
    <inkml:brush xml:id="br0">
      <inkml:brushProperty name="width" value="0.05" units="cm"/>
      <inkml:brushProperty name="height" value="0.05" units="cm"/>
    </inkml:brush>
  </inkml:definitions>
  <inkml:trace contextRef="#ctx0" brushRef="#br0">10 22 19772,'-9'-11'3729,"16"9"-996,6 1-2400,28-4 32,0 2 0,74 5 0,-31 0-337,-64-2-27,40 0 13,61 8-1,-119-8-19,0 0 0,1 1 0,-1-1-1,0 1 1,0-1 0,0 1 0,0 0 0,0 0 0,0 0 0,0 0 0,-1 0 0,1 0 0,0 0-1,0 1 1,-1-1 0,1 0 0,-1 1 0,1 0 0,1 3 0,-2-3 0,0 0 1,0 1-1,0-1 0,-1 1 1,1-1-1,-1 1 1,1-1-1,-1 1 0,0-1 1,0 1-1,0-1 1,-1 1-1,1-1 1,-1 1-1,1-1 0,-1 0 1,-1 4-1,-9 19-32,-1-1 0,-2-1 0,0 0 0,-1-1-1,-28 31 1,5-5 50,14-16-45,-64 94-1152,81-112-509,5-12 475,5-9 524,-2 5 670,9-17-853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7.665"/>
    </inkml:context>
    <inkml:brush xml:id="br0">
      <inkml:brushProperty name="width" value="0.05" units="cm"/>
      <inkml:brushProperty name="height" value="0.05" units="cm"/>
    </inkml:brush>
  </inkml:definitions>
  <inkml:trace contextRef="#ctx0" brushRef="#br0">1 0 14811,'1'3'349,"0"0"0,1 0 1,-1-1-1,1 1 0,0 0 0,-1-1 0,1 1 0,3 2 0,169 155 2939,-15-16-2532,-97-74-304,88 129 1,-62-76 397,-55-82-433,2-2 1,63 57 0,88 55-170,-141-116-233,6 10 13,-2 2-1,85 105 1,7 10 13,7-18-20,112 120 115,-192-186-108,131 115 0,-157-158-26,270 245 38,-212-183-28,199 150 0,-190-165-17,133 130 0,-6-13 25,16-19-5,-28-45-40,5 3 54,-76-24 51,-68-48-9,158 91 0,-71-64-49,163 117 1,-152-83 6,205 158 38,-350-255-39,41 38 1994,-81-68-2055,1 0 1,0 0-1,0 0 1,0 1 0,0-1-1,0 0 1,0 0-1,0 0 1,0-1-1,0 1 1,0 0-1,0 0 1,0-1 0,0 1-1,0 0 1,0-1-1,0 1 1,0-1-1,-2-1 1,-16-12-1608,10 5 989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8.759"/>
    </inkml:context>
    <inkml:brush xml:id="br0">
      <inkml:brushProperty name="width" value="0.05" units="cm"/>
      <inkml:brushProperty name="height" value="0.05" units="cm"/>
    </inkml:brush>
  </inkml:definitions>
  <inkml:trace contextRef="#ctx0" brushRef="#br0">1 3 17476,'0'0'157,"0"-1"0,1 1 0,-1 0 1,0 0-1,0 0 0,1-1 0,-1 1 0,0 0 1,0 0-1,1 0 0,-1 0 0,0 0 0,1 0 1,-1 0-1,0 0 0,1 0 0,-1 0 1,0 0-1,1 0 0,-1 0 0,0 0 0,0 0 1,1 0-1,-1 0 0,0 0 0,1 0 0,-1 0 1,0 0-1,0 1 0,1-1 0,-1 0 0,0 0 1,1 0-1,-1 1 0,5 12 2421,-4 26-1443,-1-31-698,-3 150 598,-1-52-2128,18 171 1,-14-272 715,3 18-587,-3-23 908,0 1 0,0 0-1,1-1 1,-1 1 0,0 0 0,0-1-1,0 1 1,-1 0 0,1-1 0,0 1 0,0 0-1,0-1 1,0 1 0,-1 0 0,1-1-1,0 1 1,0 0 0,-1-1 0,1 1 0,-1-1-1,1 1 1,0-1 0,-2 2 0,-3-4-883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9.219"/>
    </inkml:context>
    <inkml:brush xml:id="br0">
      <inkml:brushProperty name="width" value="0.05" units="cm"/>
      <inkml:brushProperty name="height" value="0.05" units="cm"/>
    </inkml:brush>
  </inkml:definitions>
  <inkml:trace contextRef="#ctx0" brushRef="#br0">186 782 18452,'7'10'2192,"7"-3"-1383,8-8-233,6-4 1024,10-8-632,6 2-48,3-8-247,7 2-265,-9-4-640,-2-1-481,-10 2-695,-4-1 1160,-19 3-280,-10 1-176</inkml:trace>
  <inkml:trace contextRef="#ctx0" brushRef="#br0" timeOffset="1">21 118 19252,'-17'-1'1969,"14"-1"-1169,6 0-264,21 2 968,5-3-248,14-3-287,6 2-201,14-4-344,10 0-48,6-4-360,-1-1-432,-6 1-960,-6-3-537,-9 2 1505,-7 3-304,-19 2-328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0.126"/>
    </inkml:context>
    <inkml:brush xml:id="br0">
      <inkml:brushProperty name="width" value="0.05" units="cm"/>
      <inkml:brushProperty name="height" value="0.05" units="cm"/>
    </inkml:brush>
  </inkml:definitions>
  <inkml:trace contextRef="#ctx0" brushRef="#br0">256 21 18236,'0'0'67,"0"-1"0,1 0 0,-1 1 0,0-1 0,0 1 0,0-1 0,1 1 0,-1-1 0,0 1 0,0-1 0,0 0 0,0 1 0,0-1 0,0 1 1,0-1-1,0 0 0,-1 1 0,1-1 0,0 1 0,0-1 0,0 1 0,-1-1 0,1 1 0,0-1 0,0 1 0,-1-1 0,1 1 0,-1-1 0,1 1 0,0-1 0,-1 1 0,1-1 0,-1 1 0,1 0 0,-1-1 0,1 1 0,-1 0 1,1 0-1,-1-1 0,1 1 0,-1 0 0,1 0 0,-1 0 0,0 0 0,1 0 0,-1 0 0,1 0 0,-1 0 0,0 0 0,1 0 0,-1 0 0,1 0 0,-1 0 0,1 0 0,-1 0 0,0 1 0,-5 0 285,0 0-1,1 0 1,-1 1-1,-9 3 0,3 1-216,1 1-1,0-1 1,1 2-1,0 0 0,0 0 1,0 0-1,1 1 0,0 1 1,1 0-1,0 0 0,-6 11 1,5-6-131,0-1 1,2 1-1,0 1 1,1-1-1,0 1 1,1 1-1,-5 32 1,9-43-4,0-1 0,1 1 0,-1 0 0,2-1 0,-1 1 0,0 0 0,1-1 1,0 1-1,1 0 0,-1-1 0,1 0 0,0 1 0,0-1 0,1 0 0,0 0 0,3 6 0,-1-6 0,-1 0-1,1-1 0,0 1 0,0-1 0,0 0 1,1 0-1,-1-1 0,1 0 0,0 0 0,0 0 1,0 0-1,1-1 0,8 2 0,32 7-8,-30-8 3,1 1 0,-1 0 0,0 2 0,0 0 0,25 13-1,-40-18 15,0 0 0,-1 0 0,1 0 0,0 0 0,-1 1-1,1-1 1,-1 0 0,1 1 0,-1-1 0,0 1 0,0-1-1,1 1 1,-1 0 0,0-1 0,-1 1 0,1 0 0,0 0-1,0 0 1,-1 0 0,1 0 0,0 3 0,-2-2 19,1-1 0,-1 1 1,1-1-1,-1 0 0,0 1 1,0-1-1,0 0 0,0 0 1,0 0-1,0 0 0,-1 0 1,1 0-1,-1 0 0,1 0 1,-3 2-1,-7 6 153,-1-1 1,0 0-1,-1-1 1,-19 10-1,16-10 171,-1-1 0,0 0 0,-31 8 0,39-13-270,0 0 0,1-1-1,-1 0 1,0 0 0,0-1-1,0 0 1,1-1 0,-1 0-1,-16-3 1,23 3-166,1 1 0,-1-1 0,1 1 0,0-1 0,-1 1 0,1-1 0,0 0 0,-1 0 0,1 1 0,0-1 0,0 0 0,0 0 0,0 0 0,0 0 0,0 0 0,0-1 0,0 1 0,0 0 0,0 0 0,1-1 0,-1 1 0,1 0 0,-1-1 0,1 1 0,-1-1 0,0-2 0,1 2-31,1 0-1,-1-1 0,0 1 1,1-1-1,-1 1 1,1 0-1,-1 0 1,1-1-1,0 1 1,0 0-1,0 0 1,0 0-1,1 0 1,-1 0-1,1 0 1,1-2-1,15-14-800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0.559"/>
    </inkml:context>
    <inkml:brush xml:id="br0">
      <inkml:brushProperty name="width" value="0.05" units="cm"/>
      <inkml:brushProperty name="height" value="0.05" units="cm"/>
    </inkml:brush>
  </inkml:definitions>
  <inkml:trace contextRef="#ctx0" brushRef="#br0">297 5 18244,'0'0'91,"-1"-1"-1,1 1 1,-1 0 0,0-1-1,1 1 1,-1-1 0,1 1-1,-1 0 1,0 0 0,1-1-1,-1 1 1,0 0 0,0 0-1,1 0 1,-1 0 0,0 0-1,1 0 1,-1 0 0,0 0-1,0 0 1,1 0 0,-1 0-1,0 0 1,1 0 0,-1 0-1,0 1 1,0-1 0,1 0-1,-1 1 1,1-1 0,-2 1-1,-21 16 470,20-15-347,-17 17 293,1 0 0,1 1 0,1 1 0,1 0 0,1 2 0,0 0 0,2 0 0,-20 47 0,15-19-255,1 0 0,3 0-1,-12 81 1,22-103-113,1 0-1,2 55 1,2-71-255,0-1 0,1 0 0,0 0 1,1 0-1,0 0 0,1-1 1,0 1-1,1-1 0,9 16 0,-11-23 24,0 0 0,0 0-1,0 0 1,1-1-1,-1 1 1,1-1-1,0 0 1,0 0 0,0-1-1,0 1 1,0-1-1,1 0 1,-1 0-1,1 0 1,-1-1 0,1 1-1,0-1 1,6 1-1,22-1-526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011"/>
    </inkml:context>
    <inkml:brush xml:id="br0">
      <inkml:brushProperty name="width" value="0.05" units="cm"/>
      <inkml:brushProperty name="height" value="0.05" units="cm"/>
    </inkml:brush>
  </inkml:definitions>
  <inkml:trace contextRef="#ctx0" brushRef="#br0">326 1 17620,'-9'0'430,"0"0"1,0 0 0,0 0-1,0 1 1,0 1 0,0-1-1,0 1 1,1 1 0,-1 0-1,-10 5 1,7-2-124,1 1 1,0 0-1,0 1 0,1 0 0,0 1 1,-13 15-1,6-5-3,2 0-1,0 1 1,1 1 0,-19 36 0,27-44-219,0 0 0,1 0 0,1 0 0,0 1 0,0 0 0,2-1 0,0 1 1,0 0-1,1 26 0,2-34-79,-1 1-1,2-1 1,-1 0 0,1 0 0,0 0 0,0 0 0,0 0 0,1-1-1,0 1 1,0-1 0,0 1 0,1-1 0,0 0 0,0-1 0,0 1 0,0 0-1,1-1 1,0 0 0,0 0 0,0-1 0,0 0 0,1 1 0,-1-2-1,1 1 1,0-1 0,0 1 0,0-2 0,0 1 0,0-1 0,0 0-1,0 0 1,7 0 0,1-1 6,-1 0 0,1-1 0,-1-1 1,18-4-1,-24 4 43,0 0 0,-1 0 0,1-1 0,0 0 0,-1 0 0,0-1 0,1 0 0,-1 0 0,8-8 0,-13 11-32,0 1 0,0-1 0,0 0 0,0 1 0,-1-1 0,1 0 0,0 0 0,0 1 0,-1-1 0,1 0 0,-1 0-1,1 0 1,-1 0 0,1 0 0,-1 0 0,1 0 0,-1 0 0,0 0 0,0 0 0,1 0 0,-1 0 0,0 0 0,0 0 0,0 0 0,0 0 0,0 0 0,0 0 0,-1 0 0,1 0 0,0 0 0,0 0 0,-1 0 0,1 0 0,-1 0 0,1 0 0,-1 0 0,1 0 0,-1 0 0,0 0-1,1 0 1,-1 1 0,0-1 0,1 0 0,-1 0 0,0 1 0,0-1 0,0 1 0,0-1 0,0 1 0,0-1 0,0 1 0,0-1 0,-1 1 0,-5-3 83,-1 0 0,1 1 0,0 0 0,0 0 0,-1 1 0,-11-1 0,-28 4-20,77-25-587,10-8 76,-18 14 12,46-29 0,-67 45 394,0 1 0,1-1-1,-1 1 1,0-1 0,0 0 0,0 1-1,0 0 1,1-1 0,-1 1 0,0 0 0,0 0-1,1 0 1,-1-1 0,0 1 0,0 0 0,1 1-1,-1-1 1,2 0 0,-2 1 11,0-1 0,-1 1 1,1 0-1,0-1 0,-1 1 0,1-1 1,-1 1-1,1 0 0,-1-1 0,1 1 0,-1 0 1,1 0-1,-1-1 0,0 1 0,0 0 1,1 0-1,-1 0 0,0-1 0,0 1 1,0 0-1,0 1 0,1 6-1,-2 1-1,1-1 1,-1 0-1,-3 13 1,2-11 7,-13 61 55,7-37-107,2 1 0,-5 64 1,15-81-894,-4-18 938,0 0 1,0 0-1,1 1 0,-1-1 1,0 0-1,0 0 0,0 0 0,0 1 1,1-1-1,-1 0 0,0 0 1,0 0-1,0 1 0,1-1 0,-1 0 1,0 0-1,0 0 0,1 0 1,-1 0-1,0 0 0,0 0 1,1 1-1,-1-1 0,0 0 0,1 0 1,-1 0-1,0 0 0,0 0 1,1 0-1,-1 0 0,0 0 0,1-1 1,-1 1-1,0 0 0,0 0 1,1 0-1,-1 0 0,0 0 0,0 0 1,1 0-1,-1-1 0,0 1 1,0 0-1,0 0 0,1 0 1,-1-1-1,0 1 0,0 0 0,0 0 1,0 0-1,1-1 0,-1 1 1,0 0-1,0 0 0,0-1 0,0 1 1,0 0-1,0 0 0,0-1 1,0 1-1,10-21-421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478"/>
    </inkml:context>
    <inkml:brush xml:id="br0">
      <inkml:brushProperty name="width" value="0.05" units="cm"/>
      <inkml:brushProperty name="height" value="0.05" units="cm"/>
    </inkml:brush>
  </inkml:definitions>
  <inkml:trace contextRef="#ctx0" brushRef="#br0">0 100 21261,'6'-5'438,"1"-1"1,-1 1-1,1 0 1,0 1-1,0 0 1,0 0-1,11-4 1,10-6 691,-17 7-805,1 1-1,1 0 1,-1 1 0,1 0-1,0 1 1,1 0 0,-1 1-1,18-1 1,-29 3-314,-1 1 0,0 0 0,0 0 0,0 0 0,0 0 0,1 0 0,-1 1 0,0-1 0,0 0 0,0 0 0,0 1 0,0-1 0,0 1 0,0-1 0,0 1 0,0-1 0,0 1 0,0 0 0,0-1 0,0 1 0,0 0 1,0 0-1,0 0 0,-1-1 0,1 1 0,0 0 0,-1 0 0,1 0 0,-1 0 0,1 0 0,-1 1 0,1-1 0,-1 0 0,0 0 0,1 0 0,-1 0 0,0 0 0,0 1 0,0-1 0,0 0 0,0 0 0,0 0 0,0 0 0,0 1 0,-1-1 0,1 0 0,0 0 0,-2 2 0,0 3 1,0 1 0,-1-1 0,0 0-1,0 0 1,0 0 0,-1 0 0,-7 8 0,-20 18 57,-62 49 1,11-12 43,77-62-97,10-5 1,13-3-22,12-8-300,-1 0 1,-1-2-1,0-1 0,0-2 1,-1 0-1,-1-2 1,30-23-1,-6-2-172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886"/>
    </inkml:context>
    <inkml:brush xml:id="br0">
      <inkml:brushProperty name="width" value="0.05" units="cm"/>
      <inkml:brushProperty name="height" value="0.05" units="cm"/>
    </inkml:brush>
  </inkml:definitions>
  <inkml:trace contextRef="#ctx0" brushRef="#br0">85 11 23301,'-2'-2'2024,"5"4"-1431,6-1-281,15 1 1064,8-1-504,11-1-448,4-1-216,7-1-416,-1-1-200,-4 0-664,-7 0-464,-14 1 1175,-8 2-263</inkml:trace>
  <inkml:trace contextRef="#ctx0" brushRef="#br0" timeOffset="1">0 203 20556,'17'11'2169,"18"-11"-1193,5-1-424,11-5 953,2-4-121,2-2-832,1 1-776,-6-2 328,-4-1-96,-18 2-288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3.796"/>
    </inkml:context>
    <inkml:brush xml:id="br0">
      <inkml:brushProperty name="width" value="0.05" units="cm"/>
      <inkml:brushProperty name="height" value="0.05" units="cm"/>
    </inkml:brush>
  </inkml:definitions>
  <inkml:trace contextRef="#ctx0" brushRef="#br0">392 75 16484,'0'-4'247,"0"0"1,-1 0 0,1 0-1,-1 0 1,0 0 0,0 0-1,0 1 1,-1-1 0,1 0 0,-1 0-1,0 1 1,0 0 0,-4-7-1,4 9-131,0-1 0,0 1 0,0-1 0,0 1 0,0-1 0,-1 1 0,1 0 0,0 0 0,-1 0 0,1 1 0,0-1 0,-1 0 0,1 1 0,-1 0 0,1-1 0,-1 1 0,1 0-1,-1 0 1,1 1 0,-1-1 0,1 0 0,-1 1 0,-2 1 0,-4 0 38,0 2 0,1-1 0,-1 1 0,1 1 0,0-1 1,1 1-1,-1 1 0,1-1 0,-9 10 0,-3 4 9,-32 41 0,29-30-90,1 0 0,1 2-1,2 0 1,-23 57-1,35-72-46,0 1 0,1-1-1,0 1 1,2 0-1,0 1 1,1-1-1,1 0 1,0 1-1,2-1 1,0 1-1,4 21 1,-3-33-22,0 0 0,0 0 1,1-1-1,-1 1 1,1-1-1,1 1 0,-1-1 1,1 0-1,0 0 0,0-1 1,1 1-1,0-1 0,0 0 1,0 0-1,1-1 0,-1 0 1,1 0-1,0 0 0,0 0 1,0-1-1,8 3 1,-6-3 6,0-1 1,0 0 0,0 0-1,0-1 1,0 0 0,1 0 0,-1-1-1,0 0 1,0 0 0,1-1-1,-1 0 1,0-1 0,0 0 0,0 0-1,0-1 1,0 1 0,10-7-1,-7 4 68,-1-1-1,-1-1 0,1 0 1,9-8-1,-15 12-24,-1-1 1,0 0-1,1 1 1,-1-1-1,0-1 0,-1 1 1,1 0-1,-1 0 1,0-1-1,0 0 1,0 1-1,0-6 0,-1 8-27,-1 1 0,0-1-1,1 1 1,-1-1 0,0 0 0,0 1-1,0-1 1,0 1 0,0-1-1,-1 0 1,1 1 0,0-1-1,-1 1 1,1-1 0,-1 1-1,0-1 1,1 1 0,-1-1-1,0 1 1,0 0 0,-2-3 0,1 3 5,0-1 0,0 1 0,0-1 0,0 1 1,0 0-1,-1 0 0,1 0 0,0 0 1,-1 0-1,1 0 0,-1 1 0,-3-1 1,-2 0 6,0 1 0,0 0 0,0 0 1,-1 0-1,1 1 0,0 1 0,-12 3 1,12-3-44,-1 1 0,1 1 0,0 0 0,0 0 0,1 0 0,-1 1 0,-9 8 0,17-13 2,-1 1 0,1-1 1,-1 1-1,1-1 0,-1 1 1,1-1-1,-1 1 0,1-1 1,-1 1-1,1-1 0,0 1 1,-1 0-1,1-1 0,0 1 1,0 0-1,-1 0 0,1-1 1,0 1-1,0 0 1,0-1-1,0 1 0,0 1 1,0-2-2,0 0 1,1 1 0,-1-1 0,1 1 0,-1-1 0,0 0 0,1 1 0,-1-1 0,1 0 0,-1 1-1,1-1 1,-1 0 0,1 0 0,-1 0 0,1 1 0,-1-1 0,1 0 0,-1 0 0,1 0 0,-1 0-1,1 0 1,0 0 0,4 0-13,-1 0 0,1 0 0,-1-1 0,1 1 1,8-3-1,19-11-23,-1 0 0,-1-2 0,32-21 0,-12 6-22,-48 30 55,-1 0 0,0 1 0,1-1 0,-1 0 0,1 1 0,-1-1 0,1 1 0,-1-1 0,1 1 0,-1 0 0,1-1 0,-1 1 0,1 0 0,1 0 0,-2 0 3,-1 1 0,1-1-1,-1 0 1,1 0 0,0 1-1,-1-1 1,1 0-1,-1 1 1,0-1 0,1 0-1,-1 1 1,1-1 0,-1 1-1,1-1 1,-1 1 0,0-1-1,1 1 1,-1-1-1,0 1 1,0-1 0,1 1-1,-1-1 1,0 1 0,0 1-1,1 3-11,-1 1 0,0 0-1,0 0 1,0 0 0,-3 10 0,2-9 3,-18 92-38,11-69-231,2 0-1,1 0 1,-1 56-1,8-74-573,3-11 358,5-13 29,4-7-47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307"/>
    </inkml:context>
    <inkml:brush xml:id="br0">
      <inkml:brushProperty name="width" value="0.05" units="cm"/>
      <inkml:brushProperty name="height" value="0.05" units="cm"/>
    </inkml:brush>
  </inkml:definitions>
  <inkml:trace contextRef="#ctx0" brushRef="#br0">1 392 15299,'1'2'105,"0"-1"-1,1 1 1,-1-1-1,1 0 0,-1 0 1,1 0-1,-1 0 1,1 0-1,0 0 0,0 0 1,-1 0-1,1-1 1,0 1-1,0-1 0,0 1 1,0-1-1,0 0 1,0 0-1,0 1 0,0-1 1,0-1-1,0 1 1,-1 0-1,1 0 1,0-1-1,2 0 0,6-1 216,0-1 0,0 0 0,16-8-1,-10 4-90,-1-2-1,-1 0 1,1-1-1,-1-1 1,-1 0-1,0 0 1,-1-1-1,0-1 1,0 0-1,10-18 1,-14 19-136,0 0 1,-1-1-1,-1 0 1,0 0-1,0 0 1,-2-1-1,0 0 1,0 0-1,-1 0 1,-1 0-1,0 0 1,-1-25-1,-1 36-75,0 1 0,0-1 0,0 1 0,-1-1 0,1 1-1,-1 0 1,1-1 0,-1 1 0,0 0 0,0 0 0,0-1 0,0 1-1,-1 0 1,1 0 0,0 0 0,-1 0 0,1 0 0,-1 1 0,0-1-1,-3-2 1,4 3-9,-1 1-1,1 0 1,-1-1-1,0 1 0,1 0 1,-1 0-1,1 0 1,-1 0-1,0 0 1,1 0-1,-1 0 0,0 0 1,1 1-1,-1-1 1,1 1-1,-1-1 0,1 1 1,-1 0-1,1-1 1,-1 1-1,1 0 1,0 0-1,-1 0 0,1 0 1,0 0-1,0 0 1,0 0-1,0 1 1,0-1-1,-2 3 0,-6 9 3,0-1 0,1 2 0,0-1 0,1 1 0,1 0 0,0 1 0,0-1 0,2 1 0,0 0 0,1 1 0,0-1 0,0 30 0,3-42-13,-1-1 0,2 1 0,-1-1-1,0 1 1,0-1 0,1 1 0,0-1 0,-1 1 0,1-1-1,0 0 1,0 1 0,0-1 0,0 0 0,1 0 0,-1 0 0,1 1-1,-1-2 1,1 1 0,0 0 0,-1 0 0,1 0 0,0-1-1,0 1 1,0-1 0,1 0 0,-1 1 0,0-1 0,0 0-1,1 0 1,-1-1 0,1 1 0,-1 0 0,1-1 0,-1 0-1,1 1 1,4-1 0,7 0-7,1-1-1,-1 0 1,0-2-1,1 1 1,-1-2 0,26-9-1,83-41 40,-102 44-14,2-1 17,-15 6-15,1 0 0,0 1-1,0 0 1,0 1 0,0 0-1,1 0 1,13-2 0,-22 5-14,-1 1 0,1-1-1,0 0 1,-1 0 0,1 0 0,0 0 0,-1 0 0,1 1 0,-1-1 0,1 0 0,-1 0-1,1 1 1,-1-1 0,1 0 0,-1 1 0,1-1 0,-1 1 0,1-1 0,-1 0 0,1 1-1,-1-1 1,0 1 0,1 0 0,-1-1 0,0 1 0,0-1 0,1 1 0,-1-1 0,0 1-1,0 0 1,0-1 0,0 1 0,1-1 0,-1 2 0,-1 20 32,1-20-31,-1 9 19,0-3-18,0-1 1,1 0-1,-1 0 1,2 13-1,0-19-3,-1 0-1,0 0 0,0 1 1,0-1-1,1 0 0,-1 0 1,1 0-1,-1 1 0,1-1 1,0 0-1,-1 0 0,1 0 1,0 0-1,0 0 0,-1 0 1,1 0-1,0 0 0,0 0 1,0-1-1,0 1 0,0 0 1,0-1-1,1 1 0,-1 0 1,0-1-1,0 1 1,0-1-1,1 0 0,-1 1 1,0-1-1,0 0 0,3 0 1,3 0 8,-1-1 0,1 0 0,-1 0 0,0 0 0,1-1 0,-1 0 0,0-1 0,0 1 0,0-1 0,0 0 0,7-5 0,10-8 3,27-25 0,-31 26-88,-13 10 223,-2 1-439,1 0-1,0 0 1,0 0-1,11-5 1,-15 9 256,0 0 0,-1-1 0,1 1 0,0 0 0,0 0 0,0-1 0,-1 1 0,1 0 0,0 0 0,0 0 0,0 0 0,0 0 0,-1 0 0,1 0 0,0 1 0,0-1 0,0 0 0,0 0 0,-1 1 0,1-1 0,0 0 0,0 1 0,-1-1 0,1 0 0,0 1 0,-1-1 0,1 1 0,0 0 0,-1-1 0,1 1 0,-1-1 0,1 1 0,-1 0 0,1 0 1,-1-1-1,0 1 0,1 0 0,-1 0 0,0-1 0,1 1 0,-1 0 0,0 1 0,4 8-425,0-2-59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709"/>
    </inkml:context>
    <inkml:brush xml:id="br0">
      <inkml:brushProperty name="width" value="0.05" units="cm"/>
      <inkml:brushProperty name="height" value="0.05" units="cm"/>
    </inkml:brush>
  </inkml:definitions>
  <inkml:trace contextRef="#ctx0" brushRef="#br0">23 116 15899,'1'7'547,"-1"1"-1,-1-1 1,1 1-1,-1-1 1,0 1-1,-1-1 1,0 0-1,-2 8 1,1-6-37,0-1 0,1 1-1,1 0 1,-1 0 0,1 15 0,1-20-409,0 0 1,1 1-1,0-1 0,0 0 0,0 0 1,0 0-1,0 0 0,1 0 1,0 0-1,0 0 0,0 0 0,0-1 1,1 1-1,-1-1 0,1 0 1,0 1-1,6 4 0,-6-6-80,-1-1 0,1 1 1,-1-1-1,1 0 0,0 0 0,0 0 0,0 0 1,0 0-1,0 0 0,0-1 0,0 1 0,0-1 1,0 0-1,0 0 0,0 0 0,0 0 0,0-1 1,0 1-1,0-1 0,-1 0 0,1 0 0,0 0 1,0 0-1,0 0 0,-1-1 0,5-2 0,-1 0 19,1-1-1,-1-1 0,0 1 0,0-1 1,-1 0-1,0 0 0,0 0 0,0-1 1,-1 0-1,0 0 0,0 0 0,3-10 1,0-2 52,-1 1 1,0-1 0,4-36 0,-9 45-47,-3 10 9,-3 15 2,5-13-57,0 1-1,-1-1 0,1 1 0,0-1 0,0 0 0,1 1 0,-1-1 0,0 0 0,1 1 0,0-1 0,-1 0 0,1 1 0,0-1 0,0 0 0,0 0 0,0 0 0,1 0 0,-1 0 1,1 0-1,-1 0 0,1 0 0,-1-1 0,1 1 0,0 0 0,0-1 0,0 0 0,0 1 0,3 0 0,-1 0 0,0-1-1,-1 0 1,1 0-1,0-1 1,0 1-1,0-1 1,0 0 0,0 0-1,0 0 1,0 0-1,0-1 1,0 0-1,-1 1 1,1-1-1,0-1 1,7-2-1,2-3-3,0 0-1,-1-1 0,1 0 0,-1-1 1,-1-1-1,15-14 0,-19 17-3,0-1-1,0 0 1,-1 0 0,0-1 0,-1 0-1,1 0 1,-2 0 0,1-1-1,5-17 1,-10 26 6,0 1 1,0-1-1,1 0 1,-1 0-1,0 0 0,0 0 1,0 1-1,0-1 0,0 0 1,0 0-1,0 0 0,0 0 1,0 1-1,0-1 0,-1 0 1,1 0-1,-1-1 0,1 2 2,0 0 1,0 0-1,-1 0 0,1 0 0,0 0 0,-1 0 0,1-1 0,0 1 0,-1 0 0,1 0 0,0 0 1,0 0-1,-1 0 0,1 0 0,0 0 0,-1 0 0,1 0 0,0 1 0,-1-1 0,1 0 0,0 0 1,-1 0-1,1 0 0,0 0 0,0 0 0,-1 1 0,1-1 0,-1 0 0,-21 21-14,11-7 17,2 0 1,0 0 0,0 1-1,1 1 1,1-1 0,1 1-1,0 0 1,1 1 0,1-1-1,0 1 1,-1 21 0,5-36-36,-1 0 0,1 1 0,0-1 0,0 1 0,0-1 0,1 0 0,-1 1 0,1-1 0,-1 0 0,1 1 0,0-1 0,0 0 0,0 0 0,0 1 0,0-1 0,0 0 0,1 0 0,-1 0 0,1-1 0,-1 1 0,5 3 0,-4-4-92,1 1 0,-1-1 0,1 0 0,0 0 0,0-1 0,-1 1 0,1 0 0,0-1 0,0 0 0,0 0 0,0 1 0,0-2 0,0 1 0,0 0 0,-1-1 0,1 1 0,5-2 0,4-3 47,1 0 0,-1 0 0,0-1-1,0-1 1,-1 0 0,21-16-1,7-9-462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4.198"/>
    </inkml:context>
    <inkml:brush xml:id="br0">
      <inkml:brushProperty name="width" value="0.05" units="cm"/>
      <inkml:brushProperty name="height" value="0.05" units="cm"/>
    </inkml:brush>
  </inkml:definitions>
  <inkml:trace contextRef="#ctx0" brushRef="#br0">0 348 20284,'1'1'86,"-1"-1"-1,0 1 0,1 0 0,-1 0 1,1-1-1,-1 1 0,1 0 0,-1-1 1,1 1-1,-1 0 0,1-1 1,0 1-1,-1-1 0,1 1 0,0-1 1,-1 0-1,1 1 0,0-1 0,0 1 1,-1-1-1,1 0 0,0 0 0,1 1 1,0-1-8,0-1 1,0 1-1,0 0 1,-1 0-1,1-1 1,0 1-1,0-1 1,-1 0 0,1 1-1,0-1 1,1-1-1,6-4 193,0-1 0,0 0 0,9-9 0,-14 12-27,50-51 1147,88-118 0,-75 87-1068,-87 156-288,16-58-66,-47 161-929,49-155-502,2-18 1436,1 0 0,-1 0 0,0 0 0,0 0 1,0 0-1,0 0 0,1 0 0,-1 0 1,0 0-1,0 0 0,0 1 0,1-1 0,-1 0 1,0-1-1,0 1 0,0 0 0,1 0 1,-1 0-1,0 0 0,0 0 0,0 0 0,1 0 1,-1 0-1,0 0 0,0 0 0,0 0 1,0 0-1,1-1 0,-1 1 0,0 0 0,0 0 1,0 0-1,0 0 0,0 0 0,0-1 0,1 1 1,-1 0-1,0 0 0,0 0 0,0-1 1,20-27-1013,0-8 138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4.600"/>
    </inkml:context>
    <inkml:brush xml:id="br0">
      <inkml:brushProperty name="width" value="0.05" units="cm"/>
      <inkml:brushProperty name="height" value="0.05" units="cm"/>
    </inkml:brush>
  </inkml:definitions>
  <inkml:trace contextRef="#ctx0" brushRef="#br0">166 0 17092,'-10'32'2392,"-3"4"-1416,-2 0-424,2 5 1945,5 5-1537,1-7-136,7-1-408,1 0-247,6-10-434,0-3-255,1-7-472,-1-3-296,-7-14 920,0 2-240,-7-13-185</inkml:trace>
  <inkml:trace contextRef="#ctx0" brushRef="#br0" timeOffset="1">1 233 19516,'0'-6'1921,"7"-1"-1057,6 0-328,10 1 1000,5-6-288,14 4-519,8-5-305,6-4-760,1 4-385,-2-2 593,-2 0-168,0-7-144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024"/>
    </inkml:context>
    <inkml:brush xml:id="br0">
      <inkml:brushProperty name="width" value="0.05" units="cm"/>
      <inkml:brushProperty name="height" value="0.05" units="cm"/>
    </inkml:brush>
  </inkml:definitions>
  <inkml:trace contextRef="#ctx0" brushRef="#br0">205 1 21989,'-1'4'446,"0"0"0,0 1 0,0-1 0,-1 0 1,0 0-1,-2 4 0,-74 159 2581,-25 90-3295,100-248 117,-5 21-1094,27-61-3608,20-68-1749,-3-3 3329,35-89 4535,-70 189-997,0-1 0,0 1 0,0 0 1,0-1-1,0 1 0,1 0 0,-1 0 0,1 0 0,1-2 0,-2 4-191,-1 0 1,0 0-1,0 0 1,1 0 0,-1 0-1,0 0 1,0 0-1,1 0 1,-1 0 0,0 0-1,0 0 1,1 0 0,-1 0-1,0 0 1,0 0-1,1 0 1,-1 0 0,0 1-1,0-1 1,0 0-1,1 0 1,-1 0 0,0 0-1,0 1 1,0-1-1,0 0 1,1 0 0,-1 0-1,0 0 1,0 1-1,0-1 1,0 0 0,0 0-1,0 1 1,0-1-1,0 0 1,1 0 0,-1 1-1,0-1 1,0 0 0,0 0-1,0 1 1,0-1-1,0 0 1,0 0 0,-1 1-1,3 48 3125,-4-3-2182,3 1 0,6 54 0,-3-80-868,0 1 0,1-1 0,2 1 0,0-2 0,1 1 0,18 34 0,12 5-1969,-38-60 1782,0 1 1,0-1-1,0 0 1,1 0-1,-1 1 1,0-1-1,0 0 1,0 0-1,1 1 1,-1-1-1,0 0 1,0 0-1,0 1 1,0-1-1,0 0 1,0 1-1,0-1 1,0 0-1,0 0 1,0 1-1,0-1 1,0 0-1,0 1 1,0-1-1,0 0 1,0 1 0,0-1-1,0 0 1,0 0-1,0 1 1,0-1-1,0 0 1,-1 1-1,1-1 1,0 0-1,0 0 1,-1 1-1,-13-2-822,-5-3 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442"/>
    </inkml:context>
    <inkml:brush xml:id="br0">
      <inkml:brushProperty name="width" value="0.05" units="cm"/>
      <inkml:brushProperty name="height" value="0.05" units="cm"/>
    </inkml:brush>
  </inkml:definitions>
  <inkml:trace contextRef="#ctx0" brushRef="#br0">6 152 18236,'-6'1'1888,"11"2"-976,8-3-311,11 0 967,6 0-216,9-3-424,4-2-103,10-4-569,4-2-360,3-4-681,2 0-575,-3-10 1040,-2-6-216,2-11-248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833"/>
    </inkml:context>
    <inkml:brush xml:id="br0">
      <inkml:brushProperty name="width" value="0.05" units="cm"/>
      <inkml:brushProperty name="height" value="0.05" units="cm"/>
    </inkml:brush>
  </inkml:definitions>
  <inkml:trace contextRef="#ctx0" brushRef="#br0">231 1 16644,'-18'13'605,"0"1"0,2 0 1,0 2-1,0 0 0,1 0 1,-22 34-1,22-27-105,2 1 0,0 0-1,1 1 1,1 0 0,-7 28 0,15-42-305,0 1 0,1-1 0,0 1 0,1-1 0,0 1 0,1 0 0,0-1 0,1 1 0,2 12 0,-2-20-137,0 1 0,0-1 0,1 1 0,0-1-1,-1 0 1,2 1 0,-1-1 0,0 0 0,1 0 0,0-1 0,-1 1-1,2-1 1,-1 1 0,0-1 0,1 0 0,-1 0 0,1 0 0,0-1-1,0 1 1,0-1 0,0 0 0,1 0 0,-1 0 0,8 1 0,-6-1 6,1-1 0,-1 0 1,1 0-1,0-1 1,-1 0-1,1 0 1,0 0-1,-1-1 0,1 0 1,-1 0-1,1-1 1,-1 0-1,0 0 1,1 0-1,5-4 0,-11 6-44,-1-1 0,1 1 0,0 0 0,-1 0-1,1-1 1,-1 1 0,1-1 0,-1 1 0,1 0-1,-1-1 1,1 1 0,-1-1 0,0 1 0,1-1-1,-1 1 1,0-1 0,1 0 0,-1 1 0,0-1-1,0 1 1,1-1 0,-1 0 0,0 1 0,0-1-1,0 1 1,0-1 0,0 0 0,0 1 0,0-1 0,0 0-1,0 0 1,-1 0 8,0 0-1,1 0 1,-1 0-1,0 0 1,0 0-1,0 0 1,0 0-1,0 1 1,0-1-1,-1 0 1,1 1-1,0-1 1,0 1-1,-2-1 0,-5-2 63,0 1-1,0 0 0,-12-1 0,-95 1-207,121 1 54,-1-1 0,1 1 0,-1-1 0,1 0 0,8-5 0,4-1-54,141-57-1474,-157 64 1536,1-1 0,-1 1 0,0 1 0,1-1 0,-1 0 1,1 1-1,-1-1 0,1 1 0,-1 0 0,1 0 0,-1 0 0,5 0 0,-6 1 45,0-1 0,0 1 0,0-1 1,0 1-1,-1 0 0,1 0 0,0-1 0,0 1 0,-1 0 0,1 0 0,0 0 0,-1 0 0,1 0 0,-1 0 0,1 0 0,-1 0 0,1 0 0,-1 0 0,0 0 0,0 0 0,1 0 0,-1 0 0,0 0 0,0 1 0,0-1 0,0 0 0,0 0 0,0 0 0,-1 0 0,1 0 0,-1 2 0,-11 75 862,7-48-396,0 0 0,1 31-1,7-44-857,-2-16 388,-1-1-1,0 0 1,0 1-1,1-1 0,-1 0 1,0 1-1,1-1 1,-1 0-1,0 0 1,1 0-1,-1 1 0,0-1 1,1 0-1,-1 0 1,1 0-1,-1 0 1,0 0-1,1 1 0,-1-1 1,1 0-1,-1 0 1,0 0-1,1 0 1,0 0-1,1-1-17,0 0 0,0 0-1,0 0 1,0 0 0,-1 0 0,1 0-1,0 0 1,0 0 0,-1-1 0,1 1 0,-1-1-1,1 1 1,1-3 0,11-15-331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6.273"/>
    </inkml:context>
    <inkml:brush xml:id="br0">
      <inkml:brushProperty name="width" value="0.05" units="cm"/>
      <inkml:brushProperty name="height" value="0.05" units="cm"/>
    </inkml:brush>
  </inkml:definitions>
  <inkml:trace contextRef="#ctx0" brushRef="#br0">78 1 19364,'11'0'607,"0"0"-1,0 1 1,0 0-1,0 1 1,0 0-1,0 1 0,18 7 1,-3 1 674,45 26 0,-60-31-1169,-1 1 0,0 0 0,-1 0 0,0 1 0,0 0 0,0 1 1,-1 0-1,0 0 0,-1 1 0,0 0 0,5 11 0,-5-7-53,-2-1-1,0 1 1,0 0 0,-1 0-1,-1 0 1,0 1-1,-1-1 1,0 18 0,-3 2-14,-1 1-1,-2-1 1,-1 0 0,-2-1 0,-1 1 0,-2-1 0,-14 34 0,-55 114 321,25-78-2692,-130 189 1,136-230 1501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2.119"/>
    </inkml:context>
    <inkml:brush xml:id="br0">
      <inkml:brushProperty name="width" value="0.05" units="cm"/>
      <inkml:brushProperty name="height" value="0.05" units="cm"/>
    </inkml:brush>
  </inkml:definitions>
  <inkml:trace contextRef="#ctx0" brushRef="#br0">39 0 14731,'-7'26'1104,"1"1"-848,-8 2-136,2 4 233,12 9-41,5-2-56,-4-2-64,8 5-112,-2-1-168,-3 4-184,3 7 272,-5 6-88,-4 4 16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2.583"/>
    </inkml:context>
    <inkml:brush xml:id="br0">
      <inkml:brushProperty name="width" value="0.05" units="cm"/>
      <inkml:brushProperty name="height" value="0.05" units="cm"/>
    </inkml:brush>
  </inkml:definitions>
  <inkml:trace contextRef="#ctx0" brushRef="#br0">2 1 12059,'0'64'912,"0"-5"-776,0-6 680,-2-11-376,2-2-40,5-9-152</inkml:trace>
  <inkml:trace contextRef="#ctx0" brushRef="#br0" timeOffset="1">36 823 11554,'2'62'1289,"-4"-5"-865,1-11-136,7-3 472,2-10-360,1-1-216,-1-6-8,0-1 8,0 7-184</inkml:trace>
  <inkml:trace contextRef="#ctx0" brushRef="#br0" timeOffset="2">114 1901 12019,'7'50'1304,"-3"-7"-1312,-2-1-48,5-3 640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4.356"/>
    </inkml:context>
    <inkml:brush xml:id="br0">
      <inkml:brushProperty name="width" value="0.05" units="cm"/>
      <inkml:brushProperty name="height" value="0.05" units="cm"/>
    </inkml:brush>
  </inkml:definitions>
  <inkml:trace contextRef="#ctx0" brushRef="#br0">126 0 14747,'-8'6'1336,"-1"-3"-863,2 0-177,3-2 424,1-1 336,-1-4-688,-2 1-256,-1 2-152,-3 1-464,-3 1-80,-3 2 456,-3-2-128,-1 4-72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4.792"/>
    </inkml:context>
    <inkml:brush xml:id="br0">
      <inkml:brushProperty name="width" value="0.05" units="cm"/>
      <inkml:brushProperty name="height" value="0.05" units="cm"/>
    </inkml:brush>
  </inkml:definitions>
  <inkml:trace contextRef="#ctx0" brushRef="#br0">1167 0 11178,'-29'18'649,"-2"-3"-1122,0-2 57,0-4-352,-5-3 624,7-6-152,-4-2-168</inkml:trace>
  <inkml:trace contextRef="#ctx0" brushRef="#br0" timeOffset="1">278 22 14515,'-53'7'640,"-3"0"-1096,2-4 496,-4-2 80,1-3-296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099"/>
    </inkml:context>
    <inkml:brush xml:id="br0">
      <inkml:brushProperty name="width" value="0.05" units="cm"/>
      <inkml:brushProperty name="height" value="0.05" units="cm"/>
    </inkml:brush>
  </inkml:definitions>
  <inkml:trace contextRef="#ctx0" brushRef="#br0">148 24 16291,'0'-1'98,"0"0"0,0 0 0,0 0 0,0 1 0,0-1 0,0 0 0,0 0 0,0 0 0,0 1 0,0-1 0,-1 0 0,1 0 0,0 1 0,0-1 0,-1 0 0,1 0 0,0 1 0,-1-1 0,1 0 0,-1 1-1,1-1 1,-1 1 0,1-1 0,-1 0 0,0 1 0,1-1 0,-1 1 0,1-1 0,-1 1 0,-1-1 0,0 1 90,0-1 0,0 1 0,0 0 0,0 0 0,-1-1 1,1 1-1,0 1 0,0-1 0,0 0 0,0 1 0,-3 0 0,-5 2 415,0 0 0,1 1 0,0 0 0,-10 6 0,14-7-476,0 1 0,0-1 0,0 1 0,1 0 0,-1 0 0,1 1 1,0-1-1,-4 8 0,7-11-131,0 0 0,1 1 0,-1-1 0,0 0 0,1 0 0,-1 0 1,1 1-1,-1-1 0,1 0 0,0 1 0,0-1 0,-1 0 0,1 1 0,0-1 0,0 0 0,0 1 1,0-1-1,1 0 0,-1 1 0,0-1 0,1 0 0,-1 1 0,0-1 0,1 0 0,-1 0 0,1 0 1,0 1-1,0-1 0,-1 0 0,1 0 0,0 0 0,0 0 0,0 0 0,0 0 0,0 0 1,0-1-1,0 1 0,0 0 0,0 0 0,1-1 0,1 2 0,7 1-128,0 1-1,-1-2 1,1 1 0,0-1 0,0-1-1,1 0 1,-1 0 0,16-2-1,-16 1 27,1 0 1,-1 0-1,0 1 0,0 0 0,0 1 0,0 0 1,0 0-1,11 5 0,-19-6 103,-1 0 0,1-1 0,-1 1 0,1 0 1,-1 0-1,1 0 0,-1 0 0,0 0 0,1 1 0,-1-1 0,0 0 0,0 1 0,0-1 1,0 0-1,0 1 0,0-1 0,0 1 0,0 0 0,-1-1 0,1 1 0,0 2 0,-1-2 21,0 0 0,0 1 0,0-1 0,-1 1 0,1-1 0,-1 0 0,1 1 0,-1-1 0,0 0 0,0 0 0,0 0 0,0 1 0,-2 2 0,-5 6 110,-1 0 0,0-1 0,-1 0 0,-13 12 0,20-20-109,2-1-19,-40 31 175,40-31-236,-1 0 0,0 1 1,0-1-1,0 0 0,0 0 1,0 0-1,0-1 1,0 1-1,0 0 0,0-1 1,0 1-1,0-1 0,0 0 1,0 1-1,-1-1 0,1 0 1,0 0-1,0-1 0,0 1 1,-4-1-1,5 0-50,0-1 0,0 1 1,0 0-1,1 0 0,-1-1 0,0 1 1,1-1-1,-1 1 0,1 0 0,-1-1 1,1 1-1,0-1 0,0 1 1,0-1-1,0 1 0,0-1 0,0 1 1,0-1-1,0 1 0,0-1 0,1 1 1,-1-1-1,1-1 0,23-90-1503,-5 31 625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5.198"/>
    </inkml:context>
    <inkml:brush xml:id="br0">
      <inkml:brushProperty name="width" value="0.05" units="cm"/>
      <inkml:brushProperty name="height" value="0.05" units="cm"/>
    </inkml:brush>
  </inkml:definitions>
  <inkml:trace contextRef="#ctx0" brushRef="#br0">2060 215 14459,'-52'-9'301,"0"-1"0,-99-35 0,89 25-607,-83-16 1,-86 6-1293,-34-7-190,196 26 2216,0 3-1,-1 3 1,1 2 0,-1 4-1,-119 17 1,109-8 509,-94 1-1,125-12-836,1-2 1,0-1-1,-62-15 0,53 6-206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3.675"/>
    </inkml:context>
    <inkml:brush xml:id="br0">
      <inkml:brushProperty name="width" value="0.05" units="cm"/>
      <inkml:brushProperty name="height" value="0.05" units="cm"/>
    </inkml:brush>
  </inkml:definitions>
  <inkml:trace contextRef="#ctx0" brushRef="#br0">49 246 12387,'0'-22'2572,"0"22"-2481,0 0 1,0 0-1,0-1 0,0 1 1,-1 0-1,1 0 0,0-1 1,0 1-1,-1 0 0,1 0 1,0 0-1,0-1 0,-1 1 1,1 0-1,0 0 0,0 0 0,-1 0 1,1 0-1,0-1 0,-1 1 1,1 0-1,0 0 0,-1 0 1,1 0-1,0 0 0,-1 0 1,1 0-1,0 0 0,-1 0 1,1 1-1,0-1 0,0 0 0,-1 0 1,1 0-1,0 0 0,-1 0 1,1 0-1,0 1 0,0-1 1,-1 0-1,1 0 0,0 0 1,0 1-1,-1-1 0,1 0 1,0 0-1,0 1 0,-1-1 0,39-10 2613,16-13-1786,-44 17-814,0 1 1,1 1 0,-1-1-1,1 2 1,0-1-1,1 2 1,12-2 0,-14 2-104,1 1 0,-1-2-1,16-4 1,-17 4-5,-1 0-1,1 1 0,-1 1 0,14-2 1,30 12 1,-10-9-15,-1 2-1,47 9 1,-51-5 13,-1-2 0,1-2-1,53-3 1,240-53 53,-281 45-49,-1 3-1,70-1 0,95 13-9,-141-3 15,-37-2 3,0-2 0,1-2 0,41-8 0,100-33-18,-146 36 5,-1 2-1,1 1 0,36 0 0,97 4 6,-84 2 25,-58-2-30,-1 1-1,0 1 0,0 1 1,0 1-1,0 1 0,31 10 1,-24 0 9,-26-12-3,1 0-1,0 0 1,0 0-1,0-1 1,0 1-1,0-1 1,0 0-1,0 0 1,1 0-1,-1-1 1,0 1-1,1-1 1,-1 1-1,0-1 1,1 0-1,-1 0 1,0-1-1,1 1 1,3-2-1,12 0-30,-11 1 11,-19-9 10,1 4-33,-1 0 1,1 1-1,-1 0 1,0 1-1,0 0 1,-23-4 0,4 2-165,-47-1 0,-172 4-1085,-249 29 1,-220-4 724,557-25 146,72 3 191,-1-3 0,-93-18 0,147 14 184,0 2 0,0 1 1,-70 2-1,92 3 54,0 0 0,0 2-1,1-1 1,-1 2 0,0 0 0,1 1 0,0 0 0,0 0-1,1 2 1,-1 0 0,1 0 0,1 1 0,-13 10 0,21-14-8,-1 0 0,0 0 0,1 0 0,0 0 0,0 1 0,0-1 0,1 1 0,-4 7 0,-6 11 30,12-22-27,0-1 0,0 0 0,0 0 0,0 1 0,0-1 0,-1 0 0,1 0 0,0 1 0,0-1 0,0 0 0,0 0 0,0 1 0,0-1 0,0 0 0,0 1 0,0-1 0,0 0 0,0 0-1,0 1 1,0-1 0,0 0 0,0 1 0,0-1 0,0 0 0,0 0 0,1 1 0,-1-1 0,0 0 0,0 0 0,0 1 0,0-1 0,1 0 0,-1 0 0,0 0 0,1 1 0,12 3 104,21-2 83,-34-2-188,216-11 1086,46 0-301,241 40-509,-253-9-281,-163-16 126,142-14 1,84-34 446,-229 31-507,0 5-1,0 3 0,0 4 1,1 3-1,93 16 1,-152-14-49,0-2 0,0 0 0,0-2 0,1-1 0,-1-1 0,0-1 0,0-1 0,0-1 0,-1-2 0,46-17 0,-53 15 3,-13 7-39,-13 5-53,7-3 51,-1 1-16,1 0-1,-1 0 1,0 0-1,1-1 1,-1 1 0,0 0-1,1-1 1,-1 1-1,0-1 1,0 0 0,0 0-1,0 1 1,1-1-1,-1 0 1,0-1-1,0 1 1,0 0 0,1 0-1,-1-1 1,0 1-1,0-1 1,1 0 0,-1 1-1,0-1 1,1 0-1,-1 0 1,0 0 0,-1-2-1,-7-13-181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4.907"/>
    </inkml:context>
    <inkml:brush xml:id="br0">
      <inkml:brushProperty name="width" value="0.05" units="cm"/>
      <inkml:brushProperty name="height" value="0.05" units="cm"/>
    </inkml:brush>
  </inkml:definitions>
  <inkml:trace contextRef="#ctx0" brushRef="#br0">83 1 17156,'-17'26'4397,"12"-17"-4169,1 0 0,0 0 0,0 1-1,1-1 1,-2 11 0,-10 89 311,-1 155 1,11-134-423,3-102-95,0-6 3,1 1 1,1-1-1,4 33 0,-4-54-19,1 0-1,-1 0 1,0 0 0,0 1 0,1-1 0,-1 0 0,0 0 0,1 0 0,-1 0 0,1 0 0,-1 0 0,1 0 0,0-1 0,-1 1 0,2 1 0,-2-2 3,1 0 0,-1 0 0,0 1 0,1-1 0,-1 0 0,0 0 0,1 0 0,-1 0 0,1 0-1,-1 0 1,0 0 0,1 0 0,-1 0 0,0 0 0,1 0 0,-1-1 0,0 1 0,1 0 0,-1 0 0,0 0 0,1 0 0,-1 0-1,0-1 1,1 1 0,-1 0 0,0 0 0,0-1 0,1 1 0,-1-1 0,2-1 38,1-1 1,-1 0-1,0 0 0,-1 0 1,1 0-1,0 0 0,-1-1 1,1-3-1,13-52 366,11-88 0,-14 68-323,13-164-270,-26 234 98,-3 10 8,-2 15 14,-6 122 273,-55 239 0,65-366-183,-2 4 12,3-13 8,2-8 34,16-140 71,8-88-92,-17 99-81,-11 215-134,10 103 1,-2-105-394,-5-65 316,2 73-635,-3-75 754,0 0-1,0-1 1,-1 1 0,0 0-1,-7 17 1,-3-3-350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5.702"/>
    </inkml:context>
    <inkml:brush xml:id="br0">
      <inkml:brushProperty name="width" value="0.05" units="cm"/>
      <inkml:brushProperty name="height" value="0.05" units="cm"/>
    </inkml:brush>
  </inkml:definitions>
  <inkml:trace contextRef="#ctx0" brushRef="#br0">18 13 12763,'-12'-12'2197,"12"12"-2145,0 0 0,0 0 0,-1 0 0,1 0 0,0 0 0,0 0-1,0 0 1,-1 0 0,1 0 0,0 0 0,0 0 0,0 0 0,-1 1 0,1-1 0,0 0-1,0 0 1,0 0 0,-1 0 0,1 0 0,0 0 0,0 1 0,0-1 0,0 0 0,0 0-1,0 0 1,-1 1 0,1-1 0,0 0 0,0 0 0,0 0 0,0 1 0,0-1 0,0 0 0,0 0-1,0 0 1,0 1 0,0-1 0,0 34 2127,31 291 1052,-6-69-2660,-21-209-511,-2-10-23,2 1-1,8 36 0,-6-62 15,-6-12-49,0 0 1,1 0 0,-1 1-1,0-1 1,0 0 0,1 0-1,-1 0 1,0 0-1,0 0 1,0 0 0,1 0-1,-1 0 1,0 0 0,0 0-1,1 0 1,-1 0-1,0 0 1,0 0 0,1 0-1,-1 0 1,0 0 0,0-1-1,1 1 1,-1 0 0,0 0-1,0 0 1,0 0-1,1 0 1,-1-1 0,0 1-1,2-2 16,0-1-1,0 1 0,0-1 1,-1 1-1,1-1 0,-1 0 1,2-4-1,5-17 88,0-1 0,-2 0 0,5-35 0,2-81 271,-6-54 60,-8 167-362,-1 0 0,-1 0 0,-2 0 1,-14-50-1,4 45-27,15 32-48,0 1 1,-1-1 0,1 1-1,0-1 1,0 1 0,-1-1-1,1 1 1,0-1-1,-1 1 1,1-1 0,0 1-1,-1-1 1,1 1 0,-1 0-1,1-1 1,-1 1 0,1 0-1,-1 0 1,1-1 0,-1 1-1,1 0 1,-1 0-1,1-1 1,-1 1 0,1 0-1,-1 0 1,1 0 0,-1 0-1,0 0 1,1 0 0,-1 0-1,1 0 1,-1 0 0,1 0-1,-1 0 1,0 1-1,1-1 1,-1 0 0,1 0-1,-1 0 1,1 1 0,-1-1-1,1 0 1,-1 1 0,1-1-1,0 0 1,-1 1 0,1-1-1,-1 1 1,1-1-1,0 1 1,-1 0 0,-10 25-40,5 1 6,1 0 0,2 1 0,-1 47 0,11 86-30,-3-115 68,9 203-615,-14-232 512,-3-8-38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6.827"/>
    </inkml:context>
    <inkml:brush xml:id="br0">
      <inkml:brushProperty name="width" value="0.05" units="cm"/>
      <inkml:brushProperty name="height" value="0.05" units="cm"/>
    </inkml:brush>
  </inkml:definitions>
  <inkml:trace contextRef="#ctx0" brushRef="#br0">30 777 9346,'-1'0'211,"0"0"0,-1 0 0,1 0 0,0 0 0,0 0 1,0 0-1,0 0 0,0-1 0,0 1 0,-1 0 0,1-1 0,0 1 0,0-1 0,0 1 0,0-1 0,0 0 1,0 1-1,1-1 0,-1 0 0,0 0 0,0 1 0,0-1 0,1 0 0,-1 0 0,0-1 0,0 0 90,0 0-1,1-1 1,-1 1-1,1 0 0,-1 0 1,1 0-1,0-1 1,0 1-1,0 0 0,0 0 1,1 0-1,0-4 0,0-1 125,1 0-1,1 0 1,-1 0-1,1 0 1,0 1-1,1-1 1,5-6-1,29-32 40,2 2-1,2 2 1,2 1-1,2 3 1,83-53-1,-18 23-436,3 5 0,2 4 0,129-43 0,-178 77-40,-28 8-62,2 2-1,-1 2 1,47-8-1,-68 19-6,-14 4-273,-7-2 234,0 0-1,1 0 0,-1 0 0,0 0 1,1 0-1,-1 0 0,0-1 0,0 1 1,0-1-1,0 1 0,-4-1 1,-100 18-3039,65-7 2304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7.296"/>
    </inkml:context>
    <inkml:brush xml:id="br0">
      <inkml:brushProperty name="width" value="0.05" units="cm"/>
      <inkml:brushProperty name="height" value="0.05" units="cm"/>
    </inkml:brush>
  </inkml:definitions>
  <inkml:trace contextRef="#ctx0" brushRef="#br0">86 15 14803,'2'-2'188,"-1"1"1,1 0-1,-1 0 0,1-1 1,0 1-1,0 0 0,-1 0 0,1 1 1,0-1-1,0 0 0,0 1 1,0-1-1,0 1 0,0-1 0,0 1 1,3 0-1,-4 0-123,0 0-1,-1 1 1,1-1-1,-1 0 1,1 0 0,-1 1-1,1-1 1,-1 0 0,1 1-1,-1-1 1,1 1-1,-1-1 1,1 1 0,-1-1-1,0 1 1,1-1-1,-1 1 1,0-1 0,1 1-1,-1-1 1,0 2-1,2 22 1271,-8 19-735,-2 0 0,-1-1 0,-3-1 0,-22 54 0,14-40-291,-20 87-1,39-140-307,1-1 1,-1 1-1,1-1 0,0 1 0,0-1 1,-1 1-1,1-1 0,0 1 0,0-1 0,1 1 1,-1-1-1,0 1 0,0-1 0,1 1 0,-1-1 1,1 1-1,-1-1 0,1 0 0,0 1 1,-1-1-1,1 0 0,0 1 0,0-1 0,2 2 1,-1-2 1,0 0 0,0 0 1,1 0-1,-1 0 0,1-1 0,-1 1 1,1-1-1,-1 1 0,1-1 1,-1 0-1,1 0 0,0 0 1,-1 0-1,3-1 0,275-44-188,-110 13-866,-110 22 826,-2 0-94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8.445"/>
    </inkml:context>
    <inkml:brush xml:id="br0">
      <inkml:brushProperty name="width" value="0.05" units="cm"/>
      <inkml:brushProperty name="height" value="0.05" units="cm"/>
    </inkml:brush>
  </inkml:definitions>
  <inkml:trace contextRef="#ctx0" brushRef="#br0">255 38 16524,'52'-37'5270,"-64"61"-2736,-270 407-2577,269-407-551,13-24 576,0 0-1,0 0 1,1 0-1,-1-1 1,0 1 0,0 0-1,0 0 1,0 0-1,0 0 1,0 0 0,0 0-1,0 0 1,1 0 0,-1 0-1,0 0 1,0 0-1,0 0 1,0 0 0,0 0-1,0 0 1,0 0-1,1 0 1,-1 0 0,0 0-1,0 0 1,0 0-1,0 0 1,0 0 0,0 0-1,1 0 1,-1 0-1,0 0 1,0 0 0,0 0-1,0 0 1,0 0-1,0 0 1,0 0 0,0 0-1,1 0 1,-1 1-1,0-1 1,0 0 0,0 0-1,0 0 1,0 0 0,0 0-1,0 0 1,0 0-1,0 0 1,0 1 0,0-1-1,0 0 1,0 0-1,0 0 1,0 0 0,0 0-1,0 0 1,0 1-1,0-1 1,0 0 0,0 0-1,0 0 1,0 0-1,0 0 1,0 0 0,0 0-1,0 1 1,6-6-387,0 1 0,0-1 0,0 0 1,6-9-1,227-285-5628,-144 167 7885,-79 114-411,-21 36 631,0-4-1599,-6 21 158,2 0 0,2 0 1,-6 64-1,11-72-808,2 1 1,1-1-1,2 1 1,0-1-1,12 45 1,-12-62-152,-1-4 184,0-1 0,0 1 0,-1 0 1,0 0-1,0 0 0,-1 0 0,0 0 0,0 0 1,-1 10-1,-5 4-523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8.884"/>
    </inkml:context>
    <inkml:brush xml:id="br0">
      <inkml:brushProperty name="width" value="0.05" units="cm"/>
      <inkml:brushProperty name="height" value="0.05" units="cm"/>
    </inkml:brush>
  </inkml:definitions>
  <inkml:trace contextRef="#ctx0" brushRef="#br0">3 99 18652,'-3'-5'1592,"9"2"-1008,13 1-223,12 0 695,8-1-160,7 0-384,2-1-104,3-1-440,3 4-320,-2-6-632,-5-3-192,-6-2 840,0-4-225,-4-9-271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9.321"/>
    </inkml:context>
    <inkml:brush xml:id="br0">
      <inkml:brushProperty name="width" value="0.05" units="cm"/>
      <inkml:brushProperty name="height" value="0.05" units="cm"/>
    </inkml:brush>
  </inkml:definitions>
  <inkml:trace contextRef="#ctx0" brushRef="#br0">0 23 16868,'0'9'410,"1"-1"1,0 1-1,0-1 1,1 1-1,0-1 1,0 1-1,1-1 1,0 0-1,1 0 0,0 0 1,0 0-1,1-1 1,-1 0-1,1 0 1,9 9-1,-10-12-441,0 0 0,0-1-1,0 1 1,0-1 0,1 0-1,-1-1 1,1 1 0,0-1-1,0 0 1,0 0 0,0 0-1,0-1 1,0 1-1,0-1 1,1-1 0,-1 1-1,0-1 1,0 0 0,1 0-1,-1 0 1,0-1 0,1 0-1,-1 0 1,0 0 0,0-1-1,5-2 1,-1 0-257,0 0 0,-1 0 1,0-2-1,0 1 0,0-1 1,0 0-1,9-11 0,4-5-1113,18-27 0,10-12-1179,-41 57 2348,-6 11 348,-5 15 414,2-20-483,-20 96 2133,9-48-712,2 1 0,-7 101 0,17-142-1342,0 17 0,3 27 1,-3-47-129,1-1 0,0 1 0,1-1 0,-1 0 0,1 0 0,0 0 0,1 0 0,0 0 0,0 0 0,4 5 0,7 5-156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4.696"/>
    </inkml:context>
    <inkml:brush xml:id="br0">
      <inkml:brushProperty name="width" value="0.05" units="cm"/>
      <inkml:brushProperty name="height" value="0.05" units="cm"/>
    </inkml:brush>
  </inkml:definitions>
  <inkml:trace contextRef="#ctx0" brushRef="#br0">152 422 16644,'-1'-1'78,"1"0"1,-1 0 0,1 1 0,-1-1 0,1 0 0,-1 0 0,0 0 0,1 1 0,-1-1 0,0 0 0,0 1 0,0-1-1,1 0 1,-1 1 0,0-1 0,0 1 0,0 0 0,0-1 0,0 1 0,0 0 0,0-1 0,0 1 0,0 0 0,0 0-1,0 0 1,0 0 0,0 0 0,0 0 0,0 0 0,0 0 0,0 0 0,0 1 0,0-1 0,-1 1 0,-4 0 199,0 0-1,0 1 1,0 0 0,-8 4 0,8-3-199,0 1-1,1 0 1,-1 0-1,1 0 1,0 1-1,0 0 1,0 0-1,1 0 0,-1 0 1,1 1-1,1 0 1,-1 0-1,1 0 1,0 0-1,1 0 1,-1 1-1,1-1 1,0 1-1,1 0 1,-1-1-1,2 1 1,-1 0-1,1 0 1,0 0-1,0 0 1,2 10-1,-2-15-72,0 0 0,1 0 0,-1 0 0,1-1 0,-1 1 0,1 0 0,0-1 0,0 1 0,-1 0 0,1-1-1,0 1 1,0-1 0,1 1 0,-1-1 0,0 0 0,0 1 0,1-1 0,-1 0 0,1 0 0,-1 0 0,1 0 0,-1 0 0,3 1 0,-1-2-4,-1 1 0,1-1 0,0 0 1,-1 0-1,1 0 0,0 0 1,-1 0-1,1-1 0,0 1 0,-1-1 1,1 0-1,-1 0 0,6-2 1,2-2 5,0-1 0,0 0 1,-1 0-1,0-1 1,0 0-1,9-11 1,-6 6 71,-1-1 0,10-16 0,-17 23-24,-1 1-1,1-1 0,-2 0 1,1 0-1,0-1 0,-1 1 1,0 0-1,1-10 0,-5 7 151,-4 14-52,-7 15-29,10-14-120,0 1 1,1-1-1,-1 1 1,1 0-1,1 0 1,-1-1 0,1 1-1,0 0 1,1 0-1,0 9 1,0-16-6,0 1 1,0 0-1,1 0 0,-1-1 1,0 1-1,0 0 0,1-1 0,-1 1 1,0 0-1,1-1 0,-1 1 1,0-1-1,1 1 0,-1 0 1,1-1-1,-1 1 0,1-1 1,-1 1-1,1-1 0,0 0 1,-1 1-1,1-1 0,0 0 1,-1 1-1,1-1 0,0 0 1,-1 1-1,1-1 0,1 0 1,0 0 6,1 0 0,-1 0 0,1 0 1,-1 0-1,0-1 0,1 1 0,-1-1 0,1 0 1,2-1-1,3-1 33,0-1 0,0 0 0,-1-1 0,10-6 1,-3-1 83,-1 0 0,0 0 0,-1-1 0,-1-1 0,0 0 1,-1-1-1,0 0 0,9-20 0,-19 34-43,-1 3-39,-4 7-38,-6 18-63,10-21 49,0 0 1,0 0-1,1 0 0,-1 0 0,1 0 1,1 0-1,-1-1 0,2 8 0,-1-11 10,-1 0 1,1-1-1,0 1 0,0-1 1,-1 0-1,1 1 0,0-1 0,0 1 1,0-1-1,0 0 0,1 0 0,-1 0 1,0 0-1,0 0 0,1 0 0,-1 0 1,1 0-1,-1 0 0,0 0 1,1-1-1,0 1 0,-1-1 0,1 1 1,-1-1-1,1 0 0,0 1 0,-1-1 1,1 0-1,0 0 0,-1 0 0,1 0 1,0-1-1,-1 1 0,3-1 1,2 0 11,0 0 0,-1 0 1,1-1-1,0 0 1,-1 0-1,0 0 0,1-1 1,-1 0-1,0 0 1,7-6-1,1-1 45,-1-2-1,14-16 0,13-14-161,-39 42 98,1 0 0,-1 0 1,0 0-1,0 0 0,0-1 0,0 1 1,0 0-1,0 0 0,0 0 1,0 0-1,1 0 0,-1 0 1,0 0-1,0 0 0,0 0 1,0 0-1,0 0 0,0 0 1,1 0-1,-1 0 0,0 0 1,0 0-1,0 0 0,0 0 0,0 0 1,0 0-1,1 0 0,-1 0 1,0 0-1,0 0 0,0 0 1,0 0-1,0 0 0,1 0 1,-1 0-1,0 0 0,0 0 1,0 0-1,0 0 0,0 0 1,0 1-1,0-1 0,0 0 0,1 0 1,-1 0-1,0 0 0,0 0 1,0 0-1,0 0 0,0 1 1,0-1-1,0 0 0,0 0 1,2 13-192,-3 19-28,1-28 170,-1 1 28,1-1-1,0 1 0,0 0 0,1 0 0,-1-1 1,3 9-1,-3-12 28,0 0 0,1 0 0,-1-1 0,1 1 0,-1 0 1,1 0-1,-1 0 0,1 0 0,-1-1 0,1 1 0,0 0 0,-1-1 1,1 1-1,0 0 0,0-1 0,0 1 0,-1-1 0,1 1 0,0-1 1,0 1-1,0-1 0,0 0 0,0 1 0,0-1 0,0 0 0,0 0 0,0 0 1,0 0-1,0 0 0,0 0 0,0 0 0,0 0 0,0 0 0,0 0 1,0-1-1,-1 1 0,1 0 0,0 0 0,2-2 0,2 0 10,0-1-1,0 0 1,0 0 0,0-1-1,0 1 1,-1-1-1,0 0 1,1 0-1,-2-1 1,8-8-1,31-55 145,-42 68-152,20-40 95,-2 0-1,-1-1 1,-2-1-1,-3 0 1,-1-1-1,6-47 1,-15 62-83,-2 28-14,1 0 1,-1-1-1,0 1 0,0 0 1,0 0-1,0 0 0,0-1 1,0 1-1,0 0 0,0 0 1,0 0-1,0 0 0,0-1 1,0 1-1,0 0 0,0 0 1,0-1-1,0 1 1,0 0-1,0 0 0,0 0 1,0 0-1,0-1 0,0 1 1,0 0-1,0 0 0,0 0 1,0-1-1,-1 1 0,1 0 1,0 0-1,0 0 0,0 0 1,0-1-1,0 1 1,-1 0-1,1 0 0,0 0 1,0 0-1,0 0 0,0 0 1,-1 0-1,1 0 0,0 0 1,0-1-1,0 1 0,-1 0 1,1 0-1,0 0 0,0 0 1,0 0-1,-1 0 0,1 0 1,0 0-1,0 0 1,-8 11-31,-5 24 62,1 0 0,2 1 0,2 1 0,1-1 0,1 1-1,1 41 1,4-58 14,2 1 0,0-1 0,1 1 0,10 38 0,32 75-73,-31-101-52,-2 0 0,-1 0 1,-1 1-1,7 68 1,-18-67-4,2-35 83,0 1 0,0-1-1,0 1 1,0-1-1,0 0 1,0 1-1,-1-1 1,1 1 0,0-1-1,0 0 1,0 1-1,-1-1 1,1 0 0,0 1-1,-1-1 1,1 0-1,0 1 1,0-1 0,-1 0-1,1 0 1,-1 1-1,1-1 1,0 0 0,-1 0-1,0 0 1,1 0 2,-1 0 1,0 0-1,0 0 0,0-1 1,1 1-1,-1 0 0,0-1 1,0 1-1,1-1 0,-1 1 1,0-1-1,1 1 1,-1-1-1,1 0 0,-1 1 1,1-1-1,-1 0 0,0 0 1,-7-12 40,0 1-1,0-1 1,1 0 0,-8-22 0,-15-59 162,26 82-169,0-1 1,-1-2 2,0-1-1,1 1 1,1-1 0,0 0-1,1 1 1,1-1 0,1-18-1,0 32-90,0-1 0,1 0 0,0 1-1,0-1 1,0 1 0,0-1 0,0 1-1,0 0 1,1 0 0,-1-1 0,1 1-1,-1 0 1,1 0 0,0 0 0,0 0-1,0 1 1,0-1 0,0 0 0,3-1-1,3-1-171,0 0-1,1 0 0,-1 1 1,10-3-1,4-1-186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472"/>
    </inkml:context>
    <inkml:brush xml:id="br0">
      <inkml:brushProperty name="width" value="0.05" units="cm"/>
      <inkml:brushProperty name="height" value="0.05" units="cm"/>
    </inkml:brush>
  </inkml:definitions>
  <inkml:trace contextRef="#ctx0" brushRef="#br0">57 0 17332,'0'1'70,"1"-1"0,-1 0 0,1 1 0,0-1 0,-1 0 0,1 1 0,-1-1 0,1 1 0,-1-1 0,1 1 0,-1-1 0,0 1 0,1-1 0,-1 1 0,0-1 0,1 1 0,-1 0 0,0-1 0,1 1 0,-1-1 0,0 1 0,0 0 0,0-1 0,0 1 0,0 0 0,0-1 0,0 1 0,0 0 0,0-1 0,0 1 0,0 0 0,0-1 0,0 1 0,0 0 0,-1-1 0,1 1 0,-1 0 0,-10 35 630,6-22 14,-8 34-161,2 1 0,1 0 0,3 1 0,3-1 0,2 93 0,2-139-538,0 0-1,1 0 1,-1 0 0,1 0-1,0 0 1,0 0 0,2 5-1,-3-7-6,0-1-1,1 0 0,-1 1 1,0-1-1,0 0 1,1 1-1,-1-1 0,0 0 1,1 1-1,-1-1 0,0 0 1,1 0-1,-1 0 1,0 1-1,1-1 0,-1 0 1,1 0-1,-1 0 1,0 0-1,1 0 0,-1 1 1,1-1-1,0 0 0,0-1 6,-1 1 0,1 0 0,0 0-1,0-1 1,0 1 0,0-1 0,-1 1 0,1-1-1,0 1 1,0-1 0,-1 1 0,1-1-1,0 0 1,-1 1 0,2-2 0,12-17 150,-1-1 0,0 0 0,-1-1 1,14-36-1,-11 23-27,37-81 0,-57 160-201,3-31 55,0-1 1,2 1-1,-1-1 1,2 1-1,0-1 1,0 1-1,5 17 1,-5-28 9,0 1 0,0-1 0,0 0 1,0 0-1,1 0 0,-1 0 0,1 0 1,0-1-1,0 1 0,0 0 1,0-1-1,0 1 0,1-1 0,-1 0 1,1 0-1,-1 0 0,1 0 0,0 0 1,0 0-1,0-1 0,0 1 0,0-1 1,0 0-1,0 0 0,0 0 0,1-1 1,-1 1-1,0-1 0,0 1 0,1-1 1,-1 0-1,0-1 0,1 1 0,-1 0 1,4-2-1,2 0 7,-1 0 0,1-1 0,-1 0 1,1-1-1,-1 0 0,0 0 0,0-1 0,-1 0 0,1 0 1,-1-1-1,8-8 0,-7 7 2,-1-1 0,0 1 0,-1-2-1,1 1 1,-2-1 0,1 0 0,-1 0 0,0 0 0,4-15 0,-8 23-9,-1 0 0,0-1 0,1 1 0,-1 0 0,0 0 0,0 0 0,0 0 0,0 0 0,0 0 0,0 0 0,0 0 0,0 0 0,-1-2 0,1 2-1,0 1 1,0 0 0,0 0-1,-1-1 1,1 1 0,0 0 0,0 0-1,0 0 1,-1-1 0,1 1-1,0 0 1,0 0 0,-1 0-1,1 0 1,0 0 0,-1-1 0,1 1-1,0 0 1,0 0 0,-1 0-1,1 0 1,0 0 0,-1 0 0,1 0-1,0 0 1,-1 0 0,1 0-1,0 0 1,-1 0 0,-1 1-3,-1 0 0,1 0 0,0 0 0,0 0 1,0 0-1,0 1 0,0-1 0,0 0 0,0 1 0,-2 3 1,-2 1-5,1 1 1,-1 1-1,1-1 1,1 1-1,0 0 1,0 0-1,0 0 1,1 1-1,0-1 1,1 1-1,0 0 1,0 0-1,1-1 1,0 18-1,1-25-15,0 1 0,0 0 0,1-1 0,-1 1 0,0-1 0,1 1 0,0 0 0,-1-1 0,1 1 0,0-1 0,0 0 0,0 1 0,0-1 0,0 0 1,0 1-1,0-1 0,0 0 0,0 0 0,1 0 0,-1 0 0,0 0 0,1 0 0,-1 0 0,1 0 0,-1-1 0,1 1 0,-1-1 0,1 1 0,0-1 0,-1 1 0,1-1 0,-1 0 0,3 0 0,1 0-194,-1 0 0,0-1 1,1 1-1,-1-1 0,0 0 1,0 0-1,1 0 0,-1-1 1,0 0-1,0 1 0,-1-2 1,6-2-1,10-9-241,-1-1 0,16-17 0,3-9-433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5.834"/>
    </inkml:context>
    <inkml:brush xml:id="br0">
      <inkml:brushProperty name="width" value="0.05" units="cm"/>
      <inkml:brushProperty name="height" value="0.05" units="cm"/>
    </inkml:brush>
  </inkml:definitions>
  <inkml:trace contextRef="#ctx0" brushRef="#br0">175 128 18956,'0'-4'265,"0"-1"0,-1 1 1,1 0-1,-1 0 0,0 0 0,0 0 0,-1 0 0,1 0 1,-1 0-1,0 1 0,-3-7 0,4 9-179,-1-1 1,1 1-1,0 0 0,-1 0 0,1 0 0,-1 0 1,1 0-1,-1 1 0,1-1 0,-1 0 1,1 1-1,-1-1 0,0 1 0,1-1 0,-1 1 1,0 0-1,1-1 0,-1 1 0,0 0 1,0 0-1,1 1 0,-1-1 0,0 0 1,1 0-1,-1 1 0,0-1 0,1 1 0,-1 0 1,0-1-1,1 1 0,-3 1 0,-2 2-18,1-1-1,-1 1 0,0 0 0,1 1 1,0-1-1,0 1 0,0 0 0,1 1 0,0-1 1,-6 10-1,-1 4-65,0 1 1,-7 20-1,17-38-4,1-1 0,-1 1 0,0 0 0,1-1 0,-1 1-1,1 0 1,0-1 0,-1 1 0,1 0 0,0-1 0,0 1 0,0 0 0,0 0-1,1 1 1,0-2 1,-1 0-1,1-1 0,-1 1 0,1-1 1,-1 0-1,1 1 0,0-1 0,-1 1 1,1-1-1,0 0 0,-1 1 0,1-1 0,0 0 1,0 0-1,-1 0 0,1 0 0,0 1 1,0-1-1,-1 0 0,1 0 0,0 0 1,0-1-1,-1 1 0,1 0 0,0 0 1,0 0-1,-1 0 0,1-1 0,0 1 1,-1 0-1,1-1 0,0 1 0,-1-1 1,1 0-1,16-6-6,0-2 0,-1 0 0,17-12 0,-20 11 4,0 2 0,1-1 0,0 2 0,26-10 0,-38 16 1,0 1 0,0-1 0,0 1 0,0-1 0,0 1 0,0 0 0,0 0 1,0 0-1,0 0 0,0 0 0,0 1 0,0-1 0,0 1 0,0-1 0,0 1 0,0 0 1,0-1-1,0 1 0,0 0 0,2 2 0,-1-1-5,-1 1-1,1 0 1,0 0 0,-1 0-1,0 0 1,0 0 0,0 0 0,0 1-1,0-1 1,1 5 0,2 7-24,0 0 0,-2 0 0,0 0 1,1 22-1,-1 0-7,-2 39 0,-2-60 102,0 0 0,-1 0 0,-1 0 0,-1 0 0,-5 16 0,9-32-50,0 1-1,0 0 1,0-1 0,-1 1-1,1-1 1,0 1 0,0 0-1,0-1 1,-1 1 0,1-1-1,0 1 1,-1-1 0,1 1-1,0-1 1,-1 1 0,1-1-1,0 1 1,-1-1 0,1 0-1,-1 1 1,1-1 0,-1 0-1,1 1 1,-1-1 0,1 0-1,-2 1 1,1-2 1,1 1 1,-1-1 0,1 0-1,-1 1 1,1-1-1,-1 0 1,1 1-1,-1-1 1,1 0-1,0 0 1,0 1-1,-1-1 1,1 0-1,0 0 1,0 0 0,0 0-1,-6-44 219,6 45-231,-3-52-3,2 1-1,7-66 0,-1 99-61,-4 18 58,-1-1-1,0 1 1,0-1-1,1 1 1,-1 0-1,0 0 0,1-1 1,-1 1-1,0 0 1,1-1-1,-1 1 1,0 0-1,1 0 1,-1 0-1,1-1 0,-1 1 1,0 0-1,1 0 1,-1 0-1,1 0 1,-1 0-1,1 0 1,1 0-29,0 1 1,0-1 0,1 1-1,-1 0 1,0 0 0,0 0-1,0 0 1,0 0 0,-1 1 0,3 1-1,-3-2 12,1 0 0,-1 1 0,0-1-1,1 0 1,0 0 0,-1 0 0,1 0-1,-1 0 1,1-1 0,0 1 0,0 0-1,-1-1 1,1 1 0,0-1 0,0 0-1,0 0 1,0 0 0,-1 1 0,1-2-1,0 1 1,0 0 0,3-1 0,-1-2 17,0 0 1,0-1 0,0 1-1,0-1 1,0 0 0,-1 0-1,0 0 1,0-1 0,0 1 0,0-1-1,3-9 1,2-4 181,9-35 0,-13 36-33,-1 0-1,0-1 1,-1 1-1,-1-25 1,0 48-129,1 1 0,-1-1 0,1 0-1,0 0 1,1 0 0,0 0 0,-1 0 0,2-1 0,-1 1 0,1-1-1,0 0 1,0 0 0,0 0 0,8 6 0,-6-5-47,2-1 1,-1-1-1,0 1 0,1-1 1,0 0-1,0-1 1,0 1-1,0-2 0,1 1 1,8 0-1,-7-1-150,0 0 1,0-1-1,1-1 0,-1 0 1,0 0-1,0-1 0,0 0 1,0-1-1,0 0 0,-1-1 1,1 0-1,0 0 0,-1-1 1,0 0-1,0-1 0,0 0 1,-1 0-1,1-1 0,9-9 1,10-20-438,-4-5-243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6.283"/>
    </inkml:context>
    <inkml:brush xml:id="br0">
      <inkml:brushProperty name="width" value="0.05" units="cm"/>
      <inkml:brushProperty name="height" value="0.05" units="cm"/>
    </inkml:brush>
  </inkml:definitions>
  <inkml:trace contextRef="#ctx0" brushRef="#br0">99 253 15627,'-11'14'518,"0"1"-1,0 0 1,2 0-1,0 1 1,1 1-1,0 0 0,2 0 1,0 0-1,0 1 1,2-1-1,-5 36 1,9-47-494,0-1 0,0 0 1,0 0-1,1 0 0,0 1 1,0-1-1,3 9 0,-4-12-13,1-1-1,0 0 1,-1 1 0,1-1-1,0 0 1,-1 0-1,1 0 1,0 1 0,0-1-1,0 0 1,0 0-1,0 0 1,0-1 0,1 1-1,-1 0 1,0 0-1,0-1 1,1 1 0,-1 0-1,0-1 1,1 1-1,-1-1 1,0 0 0,1 1-1,-1-1 1,1 0-1,-1 0 1,0 0-1,1 0 1,-1 0 0,1 0-1,-1-1 1,3 0-1,3-1 58,-1 0-1,1-1 0,-1 0 0,0 0 0,0 0 0,0-1 0,0 0 0,-1-1 0,1 1 0,7-9 0,8-9 321,19-28 1,-27 33-195,44-63 1151,63-122 1,-95 159-1013,15-35 244,-39 77-568,-1 0 0,1 0-1,-1 0 1,1 0 0,-1 0 0,0 0 0,1 0 0,-1 0 0,0 0 0,0 0 0,0 0 0,0 0 0,0 0 0,0-2 0,-1 3-5,1 0-1,-1 1 1,0-1 0,1 1-1,-1-1 1,0 1 0,1 0-1,-1-1 1,1 1 0,-1 0-1,0-1 1,1 1 0,0 0 0,-1 0-1,1-1 1,-1 1 0,1 0-1,0 0 1,-1 1 0,-6 13 26,1 0 1,0 1-1,1 0 1,0 0 0,2 1-1,0-1 1,0 1-1,2 0 1,0 29 0,2-38-135,-1-1 1,1 1-1,0-1 1,1 1-1,0-1 1,0 1 0,0-1-1,1 0 1,0 0-1,1 0 1,-1-1-1,1 1 1,1-1-1,-1 0 1,1 0 0,0 0-1,1-1 1,-1 0-1,1 0 1,0 0-1,0 0 1,0-1 0,13 6-1,-16-9 46,0 0 0,0 0 1,0 0-1,0 0 0,0-1 0,0 1 0,0-1 0,0 0 1,0 0-1,0 0 0,0 0 0,0-1 0,0 1 0,0-1 0,5-1 1,14-12-561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6.956"/>
    </inkml:context>
    <inkml:brush xml:id="br0">
      <inkml:brushProperty name="width" value="0.05" units="cm"/>
      <inkml:brushProperty name="height" value="0.05" units="cm"/>
    </inkml:brush>
  </inkml:definitions>
  <inkml:trace contextRef="#ctx0" brushRef="#br0">92 352 18300,'0'-6'557,"0"0"1,0 0 0,-1 0-1,0 0 1,-3-11-1,4 16-483,0 0 0,-1 0 0,1 0 0,-1 0 0,1 0 0,-1 0 0,1 1 0,-1-1 0,0 0 0,1 0 1,-1 0-1,0 0 0,0 1 0,1-1 0,-1 0 0,0 1 0,0-1 0,0 1 0,0-1 0,0 1 0,0-1 0,0 1 0,0 0 0,0-1 0,0 1 0,0 0 0,0 0 0,0 0 0,0 0 0,0 0 0,0 0 0,0 0 0,-1 0 0,1 0 0,0 1 0,0-1 0,0 0 0,0 1 1,0-1-1,0 0 0,-1 2 0,-1 0-11,0 0 0,0 0 0,0 1 0,0-1 1,1 1-1,-1 0 0,1 0 0,0 0 0,-1 0 1,1 0-1,1 0 0,-1 1 0,0-1 0,1 0 1,0 1-1,0 0 0,0-1 0,-1 7 0,-1 6-61,0 0 0,2 0 0,0 17 0,0-29-5,2-1 0,-1 1-1,0 0 1,1-1 0,-1 1 0,1-1 0,0 1 0,0-1 0,1 0 0,-1 1-1,1-1 1,0 0 0,-1 0 0,1 0 0,3 3 0,-3-4 1,0 0 1,0 0-1,0-1 0,1 1 1,-1-1-1,0 0 1,0 0-1,1 0 0,-1 0 1,1 0-1,-1 0 1,1 0-1,-1-1 1,1 1-1,0-1 0,-1 0 1,1 0-1,0 0 1,-1 0-1,1 0 0,-1-1 1,4 0-1,2-1 18,0-1-1,0 0 1,0-1-1,0 1 1,0-2-1,-1 1 0,0-1 1,0 0-1,0 0 1,11-12-1,0-2 90,-1-1 1,21-30-1,-20 21 12,-1-1 0,-2 0 0,-1-1 0,-1 0 1,-1-1-1,-2-1 0,-2 1 0,5-38 1,-10 35-45,-3 35-73,0 0 0,0-1 1,0 1-1,0 0 0,0-1 0,0 1 0,0 0 1,0-1-1,0 1 0,0 0 0,0-1 0,0 1 1,0 0-1,0-1 0,0 1 0,0 0 0,0-1 1,-1 1-1,1 0 0,0 0 0,0-1 1,0 1-1,-1 0 0,1-1 0,0 1 0,0 0 1,-1 0-1,1 0 0,0-1 0,0 1 0,-1 0 1,1 0-1,0 0 0,-1 0 0,1-1 0,0 1 1,-1 0-1,1 0 0,0 0 0,-1 0 1,-10 9-17,5 3 9,0 0-1,0 1 0,1 0 1,1 0-1,0 0 1,-3 19-1,1-6 1,4-18 5,-6 26-6,-4 36-1,10-61 10,2 0 0,-1 0 0,1 0-1,1 1 1,0-1 0,0 0 0,0 0 0,1 0 0,4 10 0,-4-15-3,-1-1 0,1 0 1,-1 0-1,1 0 1,0 0-1,1 0 0,-1 0 1,0 0-1,1-1 1,-1 1-1,1-1 0,0 0 1,0 0-1,0 0 1,0 0-1,0 0 0,4 1 1,-2-1-2,1-1-1,-1 1 1,1-1 0,-1 0 0,1-1 0,0 0-1,-1 0 1,1 0 0,0 0 0,5-2 0,2 0-1,-1-1 1,0-1 0,0 0 0,0 0-1,0-2 1,-1 1 0,1-1-1,19-15 1,-24 15 6,0-1 1,0 0-1,0 0 0,-1-1 0,0 0 0,-1 0 0,8-14 1,-11 18-4,0 0 1,0 0 0,0 0-1,-1 0 1,0 0 0,0 0-1,0-1 1,0 1 0,0 0-1,-1-1 1,0 1 0,0 0-1,0-1 1,-1 1 0,1 0-1,-1 0 1,0-1 0,0 1-1,-3-5 1,4 8-2,-1-1 0,0 1 0,0 0 0,0 0 0,0 0 1,0 0-1,0 0 0,0 0 0,0 0 0,0 0 0,0 0 0,0 0 0,-1 1 0,1-1 1,0 0-1,-1 1 0,1-1 0,-1 1 0,1 0 0,0-1 0,-1 1 0,1 0 0,-1 0 1,1 0-1,-1 0 0,1 0 0,-1 0 0,1 0 0,0 0 0,-1 1 0,1-1 0,-1 1 1,1-1-1,0 1 0,-2 0 0,-4 2-4,1 0 0,0 1 0,0 0 0,0 0 0,0 0 0,-5 6 0,2-2 2,2 1-1,-1 0 1,1 0 0,0 1-1,1 0 1,-11 21-1,14-25 4,1 1-1,-1 0 1,1-1-1,0 1 1,1 0-1,-1 0 1,1 0-1,1 0 1,0 1-1,0-1 1,0 0-1,2 11 0,-1-15-30,0-1-1,0 1 1,0 0-1,0-1 1,1 0-1,-1 1 1,1-1-1,0 0 1,0 0-1,-1 1 0,1-1 1,1-1-1,-1 1 1,0 0-1,0 0 1,1-1-1,-1 0 1,1 1-1,-1-1 0,1 0 1,-1 0-1,1 0 1,0-1-1,-1 1 1,1-1-1,0 1 1,0-1-1,3 0 0,5 1 11,-1-1-1,1-1 0,0 0 0,0 0 0,19-6 0,14-8-170,1-9-48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7.404"/>
    </inkml:context>
    <inkml:brush xml:id="br0">
      <inkml:brushProperty name="width" value="0.05" units="cm"/>
      <inkml:brushProperty name="height" value="0.05" units="cm"/>
    </inkml:brush>
  </inkml:definitions>
  <inkml:trace contextRef="#ctx0" brushRef="#br0">98 0 22077,'-22'23'1542,"13"-15"-1221,0 0-1,1 1 1,0 0-1,1 0 0,0 1 1,0 0-1,1 0 1,-6 14-1,11-22-309,1-1 0,0 0 0,-1 0-1,1 0 1,0 0 0,0 1 0,0-1 0,0 0 0,0 0-1,0 0 1,0 1 0,1-1 0,-1 0 0,0 0 0,1 0-1,-1 0 1,1 0 0,-1 1 0,1-1 0,-1 0 0,1 0 0,0 0-1,-1 0 1,1-1 0,0 1 0,0 0 0,0 0 0,0 0-1,0-1 1,0 1 0,0 0 0,0-1 0,0 1 0,0-1-1,0 1 1,0-1 0,0 1 0,0-1 0,2 0 0,3 2-40,-1-1 0,1 0 0,0 0 0,-1-1 0,1 1 0,11-2 0,-12 0 14,24-2 2,-1 0 1,1 2 0,45 4 0,-72-3 16,-1 0 0,0 0 0,1 0 0,-1 1 0,0-1 0,0 0 0,1 1 0,-1-1 0,0 0 0,0 1 0,0 0 0,1-1 0,-1 1 0,0 0 0,0-1 0,0 1 0,0 0 0,0 0 0,0 0 0,0 0 0,-1 0 0,1 0 0,0 0 0,1 3 0,-2-3 4,0 1 0,0 0 0,0-1 1,0 1-1,0 0 0,0 0 0,-1-1 0,1 1 0,-1 0 1,1-1-1,-1 1 0,1 0 0,-1-1 0,0 1 1,0-1-1,-1 2 0,-6 8 6,0 0 0,-1-1 0,-16 15 0,23-23-28,-14 12-1210,-1 1 0,-27 16 1,41-30 524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8.693"/>
    </inkml:context>
    <inkml:brush xml:id="br0">
      <inkml:brushProperty name="width" value="0.05" units="cm"/>
      <inkml:brushProperty name="height" value="0.05" units="cm"/>
    </inkml:brush>
  </inkml:definitions>
  <inkml:trace contextRef="#ctx0" brushRef="#br0">7 106 17284,'-2'8'1328,"1"0"1,-1 0 0,1 0 0,0 9 0,3 49 224,1-37-1598,1 1 0,12 44-1,-15-69 78,1-1-1,-1 1 0,1-1 0,1 1 0,-1-1 0,1 0 0,-1 0 0,7 6 0,-9-9-16,1-1 0,-1 1-1,1-1 1,-1 1 0,1-1-1,0 1 1,-1-1 0,1 0-1,0 1 1,-1-1-1,1 0 1,0 1 0,-1-1-1,1 0 1,0 0 0,0 0-1,-1 0 1,1 0 0,0 0-1,0 0 1,-1 0 0,1 0-1,0 0 1,0 0-1,1-1 10,-1 0-1,1 0 0,-1 0 1,0 0-1,0-1 0,0 1 0,0 0 1,0 0-1,0-1 0,0 1 0,0 0 1,0-1-1,0 1 0,-1-1 0,1 1 1,0-3-1,2-7 80,1-1 1,-2 1-1,0-1 0,0 0 1,-2 0-1,1 0 0,-1 1 1,-2-15-1,-2-4 85,-13-58 0,16 83-196,0 1-16,0-1 1,0 0 0,-1 1 0,1 0-1,-1-1 1,0 1 0,0 0-1,-1 0 1,1 0 0,-6-6 0,8 10 19,0 0 0,0 0 0,0 0 0,0 0 0,0 0 0,0 1 0,0-1 0,0 0 0,0 0 0,0 0 0,0 0 0,0 0 0,0 0 0,0 0 0,0 0 0,0 0 1,0 1-1,0-1 0,0 0 0,0 0 0,0 0 0,0 0 0,-1 0 0,1 0 0,0 0 0,0 0 0,0 0 0,0 0 0,0 0 0,0 0 0,0 0 0,0 0 1,0 0-1,0 0 0,-1 0 0,1 0 0,0 0 0,0 0 0,0 0 0,0 0 0,0 0 0,0 0 0,0 0 0,0 0 0,0 0 0,-1 0 0,1 0 0,0 0 0,0 0 1,0 0-1,0 0 0,0 0 0,0 0 0,0 0 0,0 0 0,0 0 0,0 0 0,0-1 0,-1 1 0,1 0 0,0 0 0,0 0 0,0 0 0,0 0 0,0 0 1,0 0-1,0 0 0,0 0 0,3 11-161,7 16-35,-8-24 188,1 1-1,-1 0 0,1-1 0,-1 0 0,1 1 1,0-1-1,0 0 0,1 0 0,-1-1 0,1 1 1,-1-1-1,1 0 0,0 0 0,0 0 0,0 0 1,0-1-1,0 1 0,0-1 0,0 0 0,1 0 1,-1-1-1,0 1 0,0-1 0,1 0 0,6-1 1,-6 0 13,1 1 0,-1-2 1,0 1-1,0-1 0,1 1 1,-1-2-1,0 1 1,-1 0-1,1-1 0,0 0 1,-1 0-1,1 0 0,-1-1 1,0 1-1,0-1 1,-1 0-1,1 0 0,-1-1 1,0 1-1,4-6 0,-4 3 10,1 0-1,-1 0 0,-1 0 0,1 0 0,-1-1 1,0 1-1,-1-1 0,1 1 0,-2-1 1,1 0-1,-1-10 0,0 17-10,0 1 0,0-1 0,0 0 1,-1 1-1,1-1 0,0 1 0,0-1 0,0 0 0,-1 1 1,1-1-1,0 1 0,0-1 0,-1 0 0,1 1 0,-1-1 0,1 1 1,0-1-1,-1 1 0,1-1 0,-1 1 0,0-1 0,1 1 0,-1 0 0,1 0-1,-1 0 1,1 0 0,-1 0-1,1 1 1,0-1 0,-1 0-1,1 0 1,-1 0 0,1 0-1,0 0 1,-1 1 0,1-1-1,-1 0 1,1 0 0,0 1-1,-1-1 1,1 0 0,0 1-1,0-1 1,-1 1 0,-1 2-6,-1 0 1,1 0 0,1 0 0,-1 1-1,0-1 1,-1 5 0,0 4 7,0 1 0,0 0 0,1 0 0,1 0 1,0 0-1,1 0 0,0 0 0,4 18 0,-4-26 9,1-1-1,0 0 1,0 0-1,0 0 0,1 0 1,-1 0-1,1 0 1,0 0-1,0 0 0,1-1 1,-1 1-1,1-1 1,-1 0-1,1 1 0,0-1 1,1-1-1,-1 1 1,0 0-1,1-1 1,-1 1-1,1-1 0,0 0 1,0 0-1,0-1 1,0 1-1,0-1 0,0 0 1,0 0-1,8 1 1,-2-2 11,0 0 0,0 0 0,0-1 1,0 0-1,-1-1 0,1 0 0,0-1 1,-1 0-1,0 0 0,1-1 0,-1 0 0,-1-1 1,10-5-1,12-11 33,-2 0-1,34-33 1,-30 25-19,-31 28-37,0 0 1,-1 0 0,1 1-1,0-1 1,0 0 0,0 1-1,0-1 1,0 1 0,0-1-1,0 1 1,0 0 0,0-1 0,0 1-1,0 0 1,1-1 0,-1 1 0,-1 0 0,0 1 0,1-1 0,-1 0 0,0 0 0,1 0 1,-1 1-1,0-1 0,0 0 0,1 0 0,-1 0 0,0 1 0,0-1 0,1 0 1,-1 1-1,0-1 0,0 0 0,0 1 0,0-1 0,1 0 0,-1 0 0,0 1 1,0-1-1,0 1 0,0-1 0,0 0 0,0 1 0,0 0 0,-3 34 19,2-28-14,-1 2 1,-3 27 23,5-34-20,0-1 0,0 0 0,0 0 1,0 1-1,0-1 0,0 0 0,0 0 1,1 1-1,-1-1 0,0 0 0,1 0 0,-1 0 1,1 0-1,-1 1 0,1-1 0,0 0 1,-1 0-1,1 0 0,0 0 0,0 0 0,-1 0 1,2 0-1,0 0 6,0-1 1,-1 1-1,1-1 0,-1 0 0,1 0 1,0 0-1,-1 0 0,1 0 1,0 0-1,-1 0 0,1-1 1,0 1-1,-1-1 0,1 1 1,-1-1-1,1 1 0,-1-1 0,1 0 1,-1 0-1,3-1 0,31-25 179,-28 21-145,25-23 95,-22 19-162,1 1-1,0 0 1,0 0-1,0 1 1,1 0-1,23-10 1,-34 17 11,1 1 1,-1-1 0,1 1 0,-1 0 0,1-1-1,-1 1 1,1 0 0,-1 0 0,0 0 0,1 0-1,-1 0 1,1 0 0,-1 0 0,1 0 0,-1 1-1,1-1 1,-1 0 0,1 1 0,-1-1-1,0 1 1,1 0 0,-1-1 0,0 1 0,0 0-1,1 0 1,-1 0 0,0 0 0,0 0 0,0 0-1,0 0 1,0 0 0,0 1 0,-1-1 0,3 3-1,0 3-37,-1 1 0,1 0 0,-1 0 0,0 0-1,1 11 1,0 3 8,2-5-478,-1 3-1428,-8-20 1023,-7-11 390,-3-6-192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9.144"/>
    </inkml:context>
    <inkml:brush xml:id="br0">
      <inkml:brushProperty name="width" value="0.05" units="cm"/>
      <inkml:brushProperty name="height" value="0.05" units="cm"/>
    </inkml:brush>
  </inkml:definitions>
  <inkml:trace contextRef="#ctx0" brushRef="#br0">0 1 20196,'4'16'2265,"2"1"-1585,3-9-304,1 0 1937,8 6-2289,5-4-545,5-3 209,0 3 200,2 3-232,2-3-112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9.577"/>
    </inkml:context>
    <inkml:brush xml:id="br0">
      <inkml:brushProperty name="width" value="0.05" units="cm"/>
      <inkml:brushProperty name="height" value="0.05" units="cm"/>
    </inkml:brush>
  </inkml:definitions>
  <inkml:trace contextRef="#ctx0" brushRef="#br0">35 167 17916,'3'1'284,"1"0"1,-1-1-1,1 1 1,0-1-1,0 1 0,-1-1 1,1 0-1,0-1 1,0 1-1,-1-1 1,1 0-1,0 1 0,-1-2 1,1 1-1,-1 0 1,1-1-1,-1 1 1,0-1-1,0 0 0,1 0 1,-1-1-1,-1 1 1,1 0-1,0-1 1,3-4-1,-2 2-138,0 0 0,0 0-1,-1 0 1,0 0 0,0-1 0,0 1 0,0-1-1,-1 0 1,0 0 0,0 0 0,-1 0 0,0 0-1,0-1 1,0-11 0,-1 17-126,0-1 0,0 0 1,0 0-1,0 1 0,-1-1 0,1 0 1,-1 1-1,1-1 0,-1 0 0,1 1 1,-1-1-1,0 0 0,0 1 0,0 0 1,0-1-1,0 1 0,0-1 0,0 1 1,-1 0-1,-1-2 0,1 2-8,0 0 0,0 0 0,0 0 0,0 1 0,0-1 0,0 1 0,0-1 0,0 1 0,-1 0 0,1 0 0,0 0 0,0 0 0,0 0 0,0 0 0,0 1 0,0-1 0,-4 2 0,0 0-5,0 1 0,1 0 0,-1 0 0,1 0 0,0 1 0,0-1 0,0 1 0,0 1 0,0-1 0,1 1 0,0-1 0,-5 9 0,4-7-17,1 1 0,0 0 1,0 0-1,0 0 1,1 0-1,0 1 1,1-1-1,0 1 1,-3 14-1,5-20 8,0-1-1,0 1 1,0-1 0,0 1-1,0-1 1,0 1 0,0-1-1,0 1 1,1-1-1,-1 1 1,0-1 0,1 1-1,0-1 1,-1 0 0,1 1-1,0-1 1,0 0 0,-1 1-1,1-1 1,0 0 0,0 0-1,2 2 1,-1-2 1,0 0 0,0 0 0,0-1 1,0 1-1,0 0 0,0-1 0,0 1 0,0-1 1,0 0-1,0 1 0,0-1 0,0 0 0,0-1 0,0 1 1,0 0-1,4-1 0,13-4 16,0-1 0,0-1 0,29-15 0,-30 13-9,0 1 1,1 1-1,30-8 0,-45 14-6,-1 0 1,1 1-1,-1 0 0,1-1 0,0 1 0,-1 0 0,1 1 0,-1-1 1,1 1-1,0-1 0,-1 1 0,0 0 0,1 1 0,-1-1 0,0 0 0,4 3 1,-1 0-6,-1 0 0,0 1 0,0-1 0,-1 1 0,1 0 0,-1 1 0,6 9 0,-6-10 10,0 1-1,0-1 1,0 0 0,1 0-1,-1 0 1,1 0 0,9 6-1,-11-9 6,1-1-1,-1 1 0,0-1 1,1 1-1,-1-1 0,1 0 1,-1 0-1,1-1 0,0 1 1,-1-1-1,1 0 0,0 0 1,-1 0-1,1 0 0,5-2 1,8-2 35,-1-2 0,0 0-1,0-1 1,0 0 0,-1-1 0,0-1 0,22-18 0,-13 11-67,35-18 1,-58 33 14,0 0 0,0 1 0,0-1 0,0 1 0,0-1 0,0 1 0,0-1 1,0 1-1,1 0 0,-1-1 0,0 1 0,0 0 0,0 0 0,1 0 0,-1 0 0,0 0 0,0 0 0,1 0 0,-1 1 1,0-1-1,0 0 0,0 1 0,2 0 0,-2 0 1,0 0 1,-1 0-1,1 0 0,0 0 1,-1 0-1,1 0 0,-1 0 1,1 0-1,-1 0 0,0 0 1,1 1-1,-1-1 0,0 0 1,0 0-1,0 0 0,0 1 1,0-1-1,0 2 0,-1 6-122,-1-1-1,0 1 0,0-1 1,0 0-1,-5 10 0,5-13 165,-1 0 0,2 0 0,-1 0 0,0 1-1,1-1 1,-1 7 0,3-10-108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0.212"/>
    </inkml:context>
    <inkml:brush xml:id="br0">
      <inkml:brushProperty name="width" value="0.05" units="cm"/>
      <inkml:brushProperty name="height" value="0.05" units="cm"/>
    </inkml:brush>
  </inkml:definitions>
  <inkml:trace contextRef="#ctx0" brushRef="#br0">316 26 21365,'0'-1'98,"0"0"1,1 1-1,-1-1 0,0 0 1,0 0-1,0 0 1,0 0-1,0 0 1,0 0-1,0 0 1,-1 0-1,1 1 1,0-1-1,0 0 1,-1 0-1,1 0 1,0 0-1,-1 1 1,1-1-1,-1 0 1,1 0-1,-1 1 1,1-1-1,-1 0 1,0 1-1,1-1 1,-2-1-1,0 2 24,0-1 0,1 1 0,-1 0 0,0-1 0,1 1 0,-1 0 1,0 0-1,1 0 0,-1 0 0,0 1 0,1-1 0,-1 0 0,-3 1 0,-4 3 216,-1-1-1,1 1 1,-16 10 0,5-2-274,1 2 0,1 0 0,1 1 1,0 0-1,0 2 0,2 0 0,0 1 1,1 0-1,1 1 0,1 0 0,0 1 0,-12 32 1,20-43-53,2 0 0,-1 0 0,1 0 1,1 1-1,-1-1 0,1 0 0,1 1 0,1 9 1,-1-14-8,1-1-1,0 1 1,0 0 0,0 0 0,1-1 0,-1 1-1,1 0 1,0-1 0,1 0 0,-1 1 0,1-1 0,0 0-1,0 0 1,0-1 0,0 1 0,8 6 0,-2-4-11,0 0 1,0-1-1,1 0 1,0 0 0,-1-1-1,2-1 1,-1 1-1,0-2 1,1 1 0,-1-1-1,1-1 1,-1 0-1,14-1 1,-11 0-1,-1 0-1,1-2 1,-1 1-1,0-2 1,0 0-1,0 0 1,0-1-1,0 0 1,-1-1-1,1 0 1,10-8-1,-17 9 11,0 0 0,0 0 0,-1 0-1,1-1 1,-1 1 0,5-8 0,-8 10 2,0 1 0,0-1 0,-1 1 0,1-1 0,0 0 0,-1 1 0,1-1 0,-1 0 0,1 0 1,-1 1-1,0-4 0,0 4 0,0 0 0,0 0 0,0 0 0,0 1 1,-1-1-1,1 0 0,0 0 0,-1 0 0,1 1 0,-1-1 1,1 0-1,-1 0 0,1 1 0,-1-1 0,1 0 0,-1 1 0,0-1 1,1 1-1,-1-1 0,0 1 0,0-1 0,1 1 0,-1-1 1,-1 0-1,-8-2 27,-1 0 1,0 1 0,1 0-1,-1 0 1,0 1-1,0 1 1,0 0 0,0 0-1,-20 4 1,9-2-56,41-6-101,0-1-1,-1-1 0,30-13 0,0 1-111,-19 6 63,41-12-204,-64 22 307,0 1-1,1 0 1,-1 0 0,0 0 0,1 1-1,-1-1 1,0 2 0,11 0 0,-15 0 58,-1-1 1,0 1 0,0-1-1,0 1 1,0 0-1,0-1 1,0 1 0,0 0-1,0 0 1,0 0-1,0 0 1,0 0 0,-1 0-1,1 0 1,0 0-1,-1 0 1,1 0 0,-1 0-1,1 0 1,-1 0-1,1 1 1,-1-1 0,0 0-1,0 0 1,1 1-1,-1-1 1,0 0 0,0 0-1,0 2 1,-5 38 160,-8 2 250,10-32-249,-1-1 1,1 1-1,1 0 0,-2 21 1,4-32-178,0 0 1,0 0 0,0 1 0,0-1 0,1 0 0,-1 0 0,0 0 0,0 0 0,0 0 0,1 0 0,-1 0-1,0 1 1,0-1 0,1 0 0,-1 0 0,0 0 0,0 0 0,0 0 0,1 0 0,-1 0 0,0 0-1,0 0 1,1 0 0,-1 0 0,0 0 0,0-1 0,0 1 0,1 0 0,-1 0 0,0 0 0,0 0-1,0 0 1,1 0 0,-1 0 0,0-1 0,0 1 0,0 0 0,0 0 0,1 0 0,-1 0 0,0-1 0,0 1-1,0 0 1,0 0 0,0 0 0,0-1 0,0 1 0,1 0 0,9-10-1017,3-6 104,-1 0-1,12-21 0,-3 1-29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0.837"/>
    </inkml:context>
    <inkml:brush xml:id="br0">
      <inkml:brushProperty name="width" value="0.05" units="cm"/>
      <inkml:brushProperty name="height" value="0.05" units="cm"/>
    </inkml:brush>
  </inkml:definitions>
  <inkml:trace contextRef="#ctx0" brushRef="#br0">40 341 19236,'-7'14'1180,"1"2"0,0-1 0,-4 17 0,7-15-705,0-1-1,0 1 0,2 0 0,0 0 1,2 20-1,-1-34-446,0 0 1,1 0-1,-1 0 1,1 0-1,-1 0 0,1 0 1,0 0-1,0 0 1,0 0-1,1 0 1,-1 0-1,1-1 1,-1 1-1,1-1 0,0 1 1,0-1-1,0 0 1,0 1-1,1-1 1,-1 0-1,5 3 1,-4-4-27,0 0 0,0 0 1,0 0-1,1 0 0,-1 0 1,0-1-1,1 0 1,-1 1-1,0-1 0,1 0 1,-1-1-1,0 1 1,0 0-1,1-1 0,-1 0 1,0 0-1,0 0 0,0 0 1,6-3-1,2-2-44,-1-1 0,1 0-1,-1-1 1,-1 0 0,1-1-1,-2 0 1,1 0 0,-1 0-1,0-1 1,-1-1 0,9-15-1,3-11-227,-1-1 0,14-41-1,-22 49 100,-3 11-188,-9 43 245,2-23 116,-3 27 103,0 29 1,3-49-73,0-1 0,1 0 0,0 1 0,0-1 0,0 0 0,1 0 0,0 0 0,1 0 0,4 10 0,-6-16-15,0 1 0,0-1 0,0 1-1,0-1 1,0 1 0,1-1 0,-1 1 0,0-1 0,1 0 0,-1 0-1,1 0 1,-1 0 0,1 0 0,0 0 0,-1 0 0,1 0 0,0-1-1,0 1 1,2 0 0,-1-1 3,1 0 0,-1 0-1,0 0 1,0 0 0,0-1 0,0 1-1,0-1 1,0 0 0,0 0 0,0 0-1,2-1 1,8-5 37,-1-1 0,0 0 0,0-1 0,11-10 0,-17 13-31,12-10 32,-1-1 0,0-1 0,-2-1 0,0 0 1,-1-1-1,12-23 0,-9 10-26,0-2 0,-3 0 0,13-42 1,-26 72-35,10-41 0,-10 43-2,-1 1 1,0 0-1,0 0 0,1 0 1,-1-1-1,-1 1 1,1 0-1,0 0 1,0-1-1,-1 1 0,0 0 1,1 0-1,-1 0 1,0 0-1,0 0 1,0 0-1,-2-2 1,3 3 0,0 1 0,0 0 0,0 0 0,-1 0 0,1-1 0,0 1 0,0 0 0,-1 0 0,1 0 0,0 0 0,0 0 0,-1-1 0,1 1 0,0 0 0,-1 0 0,1 0 0,0 0 0,-1 0 1,1 0-1,0 0 0,0 0 0,-1 0 0,1 0 0,0 0 0,-1 0 0,1 0 0,0 0 0,-1 1 0,1-1 0,0 0 0,0 0 0,-1 0 0,1 0 0,0 0 0,0 1 0,-1-1 1,1 0-1,0 0 0,0 0 0,0 1 0,-1-1 0,1 0 0,0 1 0,-8 13-51,1 4 40,2 0 0,0 0 1,1 0-1,1 1 0,0-1 1,1 1-1,2 0 0,0 0 0,0-1 1,2 1-1,6 31 0,5 3 26,3 0 0,36 87-1,-51-140-11,9 26 1,-7-16 4,-6-12 13,-93-144 12,-53-38 546,149 183-565,-1 1 0,1-1 0,-1 1 0,1-1 0,0 1 0,-1-1 0,1 1 0,-1-1-1,1 1 1,0-1 0,0 1 0,-1-1 0,1 0 0,0 1 0,0-1 0,0 0 0,0 1 0,-1-1-1,1 0 1,0 1 0,0-1 0,0 0 0,1 1 0,-1-1 0,0 0 0,0 0 0,1 0-4,-1 1 0,1 0 0,0-1 1,0 1-1,-1-1 0,1 1 0,0 0 1,0-1-1,-1 1 0,1 0 0,0 0 1,0 0-1,0 0 0,-1-1 0,1 1 1,0 0-1,2 1 0,46 7-105,-39-6-6,167 25-2345,-132-21 1924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1.380"/>
    </inkml:context>
    <inkml:brush xml:id="br0">
      <inkml:brushProperty name="width" value="0.05" units="cm"/>
      <inkml:brushProperty name="height" value="0.05" units="cm"/>
    </inkml:brush>
  </inkml:definitions>
  <inkml:trace contextRef="#ctx0" brushRef="#br0">0 180 19452,'2'1'195,"1"1"0,-1-1 0,1 0-1,-1 0 1,1 0 0,-1 0 0,1 0-1,0 0 1,-1-1 0,1 1 0,0-1 0,0 0-1,-1 1 1,1-2 0,0 1 0,0 0 0,-1 0-1,1-1 1,4-1 0,6-1 296,1-2 0,19-9 0,-20 9 45,8-5-73,-1 0-1,27-17 1,-39 21-375,0 0 0,0 0 1,0-1-1,-1 0 0,0 0 1,-1-1-1,11-14 0,-16 20-72,0 0 0,0 1 1,0-1-1,0 0 0,0 0 0,-1 0 0,1 0 0,-1 1 0,1-1 1,-1 0-1,0-4 0,0 5-8,0 1-1,0-1 1,0 0-1,0 1 1,-1-1 0,1 0-1,0 1 1,0-1 0,-1 0-1,1 1 1,0-1-1,-1 0 1,1 1 0,-1-1-1,1 1 1,-1-1 0,1 1-1,-1-1 1,1 1 0,-1-1-1,-1 0 1,0 1 1,0-1 1,-1 0-1,1 1 1,0-1-1,-1 1 1,1 0-1,0 0 1,-1 0-1,1 0 1,0 0-1,-1 1 1,1-1-1,0 1 1,-1-1-1,1 1 1,-4 1-1,-2 3 5,-1 0 0,1 1 0,0 0 0,1 0 0,-1 1 0,1 0 0,1 0-1,-1 0 1,1 1 0,0 0 0,1 0 0,0 1 0,0-1 0,1 1 0,0 0 0,1 0 0,0 1 0,0-1 0,-2 17 0,5-23-8,-1-1 1,1 0 0,0 1 0,0-1 0,1 0-1,-1 0 1,0 1 0,1-1 0,-1 0 0,1 0-1,0 1 1,0-1 0,0 0 0,0 0 0,0 0-1,0 0 1,0 0 0,1-1 0,-1 1 0,1 0-1,-1 0 1,1-1 0,0 1 0,0-1 0,-1 0-1,1 1 1,0-1 0,0 0 0,1 0-1,-1 0 1,0-1 0,0 1 0,0 0 0,0-1-1,1 1 1,-1-1 0,0 0 0,1 0 0,2 0-1,7 0 12,0 0 0,1-1 0,-1 0-1,1-1 1,-1-1 0,12-4 0,8-3-117,0-1 1,-1-2 0,-1-1-1,39-24 1,-68 38 84,1-1 1,-1 0 0,0 0 0,1 0-1,-1 0 1,0 0 0,0-1 0,0 1-1,0 0 1,0 0 0,0-1-1,1-1 1,-2 2 11,0 1-1,1-1 1,-1 1 0,0-1-1,0 1 1,0-1 0,0 1-1,0 0 1,0-1-1,-1 1 1,1-1 0,0 1-1,0-1 1,0 1 0,0-1-1,0 1 1,-1 0-1,1-1 1,0 1 0,0-1-1,-1 1 1,1 0 0,0-1-1,-1 1 1,1 0-1,0 0 1,-1-1 0,1 1-1,-5-3 22,0 1-1,0 0 1,1 0-1,-1 0 0,0 1 1,-6-2-1,-2 0 101,3 0-49,5 2-21,0 0-1,0-1 1,0 1-1,0-1 0,0 0 1,0-1-1,0 1 1,1-1-1,-1 0 0,1 0 1,-6-5-1,10 7-43,0 1-1,-1 0 1,1-1 0,0 1-1,0 0 1,0-1 0,-1 1-1,1 0 1,0-1 0,0 1-1,0-1 1,0 1 0,0 0-1,0-1 1,0 1-1,0-1 1,0 1 0,0 0-1,0-1 1,0 1 0,0-1-1,0 1 1,0 0 0,1-1-1,-1 1 1,0 0-1,0-1 1,0 1 0,1 0-1,-1-1 1,0 1 0,0 0-1,1-1 1,-1 1 0,0 0-1,0 0 1,1-1 0,-1 1-1,0 0 1,1 0-1,-1-1 1,1 1 0,-1 0-1,0 0 1,1 0 0,-1 0-1,1 0 1,21-5 47,-19 4-47,53-4-72,65 1 0,-35 3-776,-57-2-171,-19-2-358,-10 5 1353,0 0 0,0 0 1,0 0-1,0-1 1,0 1-1,0 0 0,0 0 1,0 0-1,0-1 1,0 1-1,0 0 0,0 0 1,0 0-1,0-1 1,0 1-1,0 0 1,0 0-1,0 0 0,0-1 1,0 1-1,0 0 1,0 0-1,-1 0 0,1-1 1,0 1-1,0 0 1,0 0-1,0 0 0,0 0 1,-1 0-1,1-1 1,0 1-1,0 0 0,0 0 1,-1 0-1,1 0 1,0 0-1,0 0 1,0 0-1,-1 0 0,1 0 1,0 0-1,0 0 1,0 0-1,-1 0 0,1 0 1,0 0-1,0 0 1,0 0-1,-1 0 0,1 0 1,0 0-1,-34-6-690,-16 1-226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956"/>
    </inkml:context>
    <inkml:brush xml:id="br0">
      <inkml:brushProperty name="width" value="0.05" units="cm"/>
      <inkml:brushProperty name="height" value="0.05" units="cm"/>
    </inkml:brush>
  </inkml:definitions>
  <inkml:trace contextRef="#ctx0" brushRef="#br0">12 3 17108,'-1'0'63,"1"-1"0,0 1 0,0 0 1,0 0-1,0 0 0,0 0 0,0-1 1,0 1-1,-1 0 0,1 0 0,0 0 1,0 0-1,0 0 0,0 0 0,0 0 1,-1 0-1,1-1 0,0 1 0,0 0 1,0 0-1,-1 0 0,1 0 0,0 0 1,0 0-1,0 0 0,0 0 0,-1 0 1,1 0-1,0 0 0,0 0 0,0 0 1,-1 0-1,1 0 0,0 1 0,0-1 1,0 0-1,0 0 0,0 0 0,-1 0 1,1 0-1,0 0 0,0 0 0,0 0 1,0 1-1,-1-1 0,-2 12 1737,2 17 17,1-28-1749,1 376 2280,23-625-745,-21 242-1615,1 13 2,7 24-10,-6-14 4,-2-9 8,1-1 1,0 1-1,0-1 0,0 0 0,1 0 0,0-1 0,0 0 1,0 1-1,1-2 0,0 1 0,0-1 0,1 0 0,0 0 1,13 7-1,-14-9 8,0-1 0,1 0 0,-1 0 0,0 0 0,0-1 1,1 0-1,-1 0 0,1-1 0,-1 0 0,1 0 0,-1-1 0,1 1 1,-1-1-1,0-1 0,1 1 0,-1-1 0,0 0 0,0 0 0,9-6 1,-7 4 8,1-2 0,-1 1 1,0-1-1,0-1 0,-1 1 0,12-14 1,-15 16-6,-1-1 0,1 0 0,-1 0 1,0 0-1,0 0 0,0 0 0,0-1 1,-1 1-1,0-1 0,-1 0 0,1 0 0,0-8 1,-1 14-6,-1-1 1,0 1-1,0 0 1,0-1-1,0 1 1,0 0-1,0-1 1,0 1 0,0 0-1,0-1 1,0 1-1,0-1 1,0 1-1,0 0 1,0-1-1,0 1 1,0 0 0,0-1-1,0 1 1,-1 0-1,1-1 1,0 1-1,0 0 1,0-1-1,-1 1 1,1 0-1,0-1 1,0 1 0,-1 0-1,1 0 1,0-1-1,0 1 1,-1 0-1,1 0 1,0 0-1,-1-1 1,1 1 0,0 0-1,-1 0 1,1 0-1,0 0 1,-1 0-1,1 0 1,-1 0-1,1 0 1,0 0 0,-1 0-1,1 0 1,0 0-1,-1 0 1,1 0-1,-1 0 1,1 0-1,0 0 1,-1 0 0,1 0-1,0 1 1,-1-1-1,1 0 1,0 0-1,-1 0 1,1 1-1,0-1 1,-1 0 0,-19 18-27,15-9 23,0 0 1,0 1-1,1-1 1,0 1-1,1 0 1,0 0-1,-2 11 1,4-17 3,0-1 1,1 1 0,-1-1-1,1 1 1,0 0-1,-1-1 1,2 1 0,-1-1-1,0 1 1,1-1-1,0 1 1,0-1 0,0 1-1,0-1 1,0 0-1,1 1 1,-1-1 0,1 0-1,0 0 1,0 0-1,0 0 1,0 0 0,6 4-1,-6-6-38,0 0-1,1 1 0,-1-1 1,0-1-1,1 1 0,-1 0 0,1 0 1,-1-1-1,1 0 0,0 1 1,-1-1-1,1 0 0,-1 0 1,1-1-1,-1 1 0,1 0 1,-1-1-1,1 1 0,-1-1 1,1 0-1,-1 0 0,1 0 1,-1 0-1,0-1 0,0 1 1,1 0-1,-1-1 0,0 0 1,2-2-1,4-3 3,-1 0 0,1-1 1,-2 0-1,1 0 0,-1 0 0,5-10 0,7-19-210,-2-2-95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1.843"/>
    </inkml:context>
    <inkml:brush xml:id="br0">
      <inkml:brushProperty name="width" value="0.05" units="cm"/>
      <inkml:brushProperty name="height" value="0.05" units="cm"/>
    </inkml:brush>
  </inkml:definitions>
  <inkml:trace contextRef="#ctx0" brushRef="#br0">0 44 20172,'2'-2'1881,"12"-5"-1257,3-4-304,12 5 592,0-3-912,4 4 232,-2 2-168,2 6-320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2.310"/>
    </inkml:context>
    <inkml:brush xml:id="br0">
      <inkml:brushProperty name="width" value="0.05" units="cm"/>
      <inkml:brushProperty name="height" value="0.05" units="cm"/>
    </inkml:brush>
  </inkml:definitions>
  <inkml:trace contextRef="#ctx0" brushRef="#br0">0 47 21253,'2'3'286,"-1"0"1,0 1 0,0-1 0,0 1 0,0-1 0,0 1 0,-1 0 0,1-1 0,-1 1 0,0 0 0,0-1 0,-1 7 0,0 10 487,2-16-692,-1 4 79,1 1 0,0-1-1,0 0 1,1 0 0,6 16 0,-8-22-150,1 0 0,0-1 0,0 1 0,0-1 0,1 1 0,-1 0-1,0-1 1,1 0 0,-1 1 0,0-1 0,1 0 0,0 0 0,-1 0 0,1 0-1,0 0 1,-1 0 0,1 0 0,0-1 0,0 1 0,0 0 0,0-1 0,0 0 0,0 1-1,0-1 1,-1 0 0,1 0 0,0 0 0,0 0 0,0-1 0,0 1 0,3-1-1,4-2 4,-1 1 0,0-2 0,0 1 0,0-1 1,-1 0-1,1 0 0,-1-1 0,0 0 0,0-1 0,-1 1 0,10-11 0,5-7 60,32-47 1,-43 51-48,-8 15-27,-1 1 0,1 0 1,0 0-1,0 0 1,0 0-1,0 0 0,1 0 1,-1 0-1,1 1 0,3-3 1,-5 8-6,-1 1 1,1 0 0,0-1 0,-1 1 0,0 0 0,0 0-1,0 5 1,-3 18-11,0 31-35,3-55 54,0 1 1,0-1 0,1 1 0,-1-1-1,1 0 1,0 1 0,0-1 0,0 0-1,1 1 1,-1-1 0,1 0-1,3 6 1,-4-8 7,1 0 0,-1 0-1,0 1 1,1-1 0,-1 0-1,1 0 1,-1 0 0,1-1 0,-1 1-1,1 0 1,0-1 0,-1 1-1,1 0 1,0-1 0,-1 0-1,1 1 1,0-1 0,0 0-1,-1 0 1,3 0 0,1-1 14,-1 0 1,1 0-1,-1 0 1,0 0-1,0-1 0,1 1 1,6-5-1,-1 0 29,0-1 0,0 0-1,-1 0 1,0-1 0,11-12 0,-9 7-34,0 0 0,-1-1 0,0 0 0,-1 0-1,-1-1 1,9-21 0,-18 38-66,-4 13-367,1 0-1,-4 22 1,7-33 179,1 0 1,-1-1-1,1 1 0,0 0 1,0 0-1,0 0 0,1-1 1,-1 1-1,1 0 1,0 0-1,0-1 0,0 1 1,1-1-1,-1 1 1,1-1-1,3 6 0,-4-8 159,0 0 1,0 0-1,0 0 0,1 0 0,-1 0 0,0 0 0,0-1 0,1 1 0,-1 0 1,0-1-1,1 1 0,-1-1 0,0 0 0,1 1 0,-1-1 0,1 0 0,-1 0 1,1 0-1,-1 0 0,0 0 0,1 0 0,1-1 0,18-3-965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2.792"/>
    </inkml:context>
    <inkml:brush xml:id="br0">
      <inkml:brushProperty name="width" value="0.05" units="cm"/>
      <inkml:brushProperty name="height" value="0.05" units="cm"/>
    </inkml:brush>
  </inkml:definitions>
  <inkml:trace contextRef="#ctx0" brushRef="#br0">103 258 19012,'0'0'57,"0"-1"0,-1 1 0,1-1 0,0 1 0,0-1 0,0 1 0,-1-1 0,1 1 0,0-1-1,-1 1 1,1 0 0,0-1 0,-1 1 0,1 0 0,0-1 0,-1 1 0,1 0 0,-1-1 0,1 1 0,-1 0 0,1 0 0,-1 0 0,1-1 0,-1 1 0,1 0 0,0 0 0,-1 0-1,1 0 1,-1 0 0,1 0 0,-1 0 0,0 0 0,1 0 0,-1 0 0,1 0 0,0 0 0,-1 0 0,1 1 0,-1-1 0,1 0 0,-1 0 0,1 0 0,-1 1 0,1-1 0,-1 0-1,1 1 1,0-1 0,-1 0 0,1 1 0,0-1 0,-1 0 0,1 1 0,-25 24 1200,22-22-778,-5 7 104,0-1 0,1 1 0,-7 12 0,11-18-487,1 1 1,0-1 0,0 1 0,1-1-1,-1 1 1,1 0 0,0 0 0,0 0-1,0-1 1,1 8 0,0-11-84,0 1-1,0-1 1,1 0 0,-1 0 0,0 0-1,1 0 1,-1 0 0,1 0-1,-1 0 1,1 0 0,-1 0 0,1 0-1,0 0 1,-1 0 0,1 0 0,0-1-1,0 1 1,0 0 0,0 0 0,0-1-1,0 1 1,0-1 0,0 1 0,0-1-1,0 1 1,0-1 0,0 0 0,0 1-1,0-1 1,3 0 0,2 1-8,0 0-1,0-1 1,0 0 0,9-1 0,12-3-4,-1-2 1,0 0 0,-1-2 0,0-1 0,0-1 0,42-23 0,-63 31 21,-1 0 1,0 0-1,1 0 1,-1 0-1,0-1 0,0 1 1,0-1-1,0 0 1,-1 0-1,3-4 1,-4 6-11,0 0 0,-1 0 1,1-1-1,-1 1 0,0-1 1,1 1-1,-1 0 0,0-1 1,0 1-1,0-1 1,0 1-1,0 0 0,0-1 1,-1 1-1,1-1 0,0 1 1,-1 0-1,1-1 1,-1 1-1,1 0 0,-1-1 1,0 1-1,1 0 0,-1 0 1,0 0-1,0 0 1,0 0-1,0 0 0,-2-2 1,-8-9 70,3 5-16,1-1 0,0 0-1,0-1 1,-9-13-1,15 19-155,0 0 0,-1 0 1,1 1-1,0-1 0,0 0 0,1 0 0,-1 0 0,1 0 0,-1 0 0,1 0 0,0-1 0,0 1 0,0 0 0,1 0 0,-1 0 0,1 0 0,-1 0 0,1 0 0,0 0 0,3-5 0,11-20-1096,25-37 0,-10 23 449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3.258"/>
    </inkml:context>
    <inkml:brush xml:id="br0">
      <inkml:brushProperty name="width" value="0.05" units="cm"/>
      <inkml:brushProperty name="height" value="0.05" units="cm"/>
    </inkml:brush>
  </inkml:definitions>
  <inkml:trace contextRef="#ctx0" brushRef="#br0">64 1 19124,'-11'25'749,"0"1"0,2 0 0,1 0 0,1 1-1,1 0 1,1 1 0,-1 29 0,6-40-652,0 1 1,0-1 0,2 1-1,0-1 1,1 0-1,1 0 1,1 0-1,0 0 1,1-1-1,0 1 1,2-2-1,11 21 1,-16-33-122,-1 0 1,0 1-1,1-1 0,-1 0 1,1 0-1,0 0 1,0-1-1,0 1 0,1-1 1,-1 1-1,6 2 0,-7-5 7,-1 1-1,1-1 0,-1 0 1,1 1-1,0-1 0,-1 0 0,1 0 1,-1 0-1,1 0 0,0-1 1,-1 1-1,1 0 0,-1-1 0,1 1 1,-1-1-1,1 1 0,-1-1 1,1 0-1,-1 1 0,1-1 0,-1 0 1,0 0-1,0 0 0,1 0 1,-1 0-1,0-1 0,0 1 0,0 0 1,0 0-1,0-1 0,-1 1 1,2-3-1,14-26-232,-14 24 192,1-1 1,0 1 0,0 0 0,1 1 0,6-10-1,-9 15 56,-1 0 0,0 0 0,1 0 0,-1-1 0,0 1 0,1 0 0,-1 0 0,0 0 0,1 0 0,-1 0-1,1 0 1,-1 0 0,0 0 0,1 0 0,-1 0 0,0 0 0,1 0 0,-1 0 0,0 0 0,1 0 0,-1 0 0,1 1-1,-1-1 1,0 0 0,1 0 0,-1 0 0,0 1 0,0-1 0,1 0 0,-1 0 0,0 1 0,1-1 0,-1 0 0,0 0-1,0 1 1,1-1 0,8 6 43,-7-6-35,1 0 0,-1 0 0,1 0 0,-1-1 0,1 1 0,-1-1 0,1 1 0,-1-1 0,1 0 0,-1 0 0,0 0 0,1 0 0,-1 0 0,0-1 0,2-1 0,1-1 17,-1 0 1,0 0 0,0 0 0,0-1 0,0 0-1,3-6 1,3-7 154,0-1 0,11-34 1,-20 48-130,8-21 172,-1 0 0,-2-1 0,-1 0 0,-1 0 0,-1-1 0,-1-37 0,-2 61-184,-1-1 0,1 1 1,-1 0-1,0 0 0,0 0 1,-3-7-1,3 10-34,1 1-1,0-1 1,0 1 0,0 0-1,-1-1 1,1 1 0,0-1-1,-1 1 1,1 0-1,0-1 1,-1 1 0,1-1-1,0 1 1,-1 0 0,1 0-1,-1-1 1,1 1 0,-1 0-1,1 0 1,-1 0 0,1-1-1,-1 1 1,0 0-1,0 0-2,0 1 0,1-1 0,-1 0-1,0 1 1,0-1 0,1 1-1,-1-1 1,0 1 0,0-1 0,1 1-1,-1-1 1,1 1 0,-1 0-1,1 0 1,-1-1 0,1 1-1,-1 0 1,1 0 0,-1 1 0,-2 5-5,0 0 0,0 0 0,0 1 0,1-1 0,1 1 0,-3 14 0,1 50-12,3-57 17,0 8-47,1 0 0,1-1 0,1 1 0,0 0 1,2-1-1,1 0 0,1 0 0,0 0 0,2-1 1,0 0-1,20 30 0,-17-36-334,-13-23-28,-16-24 6,-23-25 198,-38-60 671,77 116-432,0-1-1,0 0 1,-1 0 0,1 0 0,1 0-1,-1 0 1,0-1 0,0 1-1,1 0 1,-1 0 0,1 0 0,0-1-1,-1-2 1,2 4-16,0 0 0,-1 0 0,1 0 0,0 0 0,0 0-1,-1 1 1,1-1 0,0 0 0,0 0 0,0 1 0,0-1 0,0 1 0,0-1 0,0 1 0,0-1 0,0 1-1,0 0 1,1-1 0,-1 1 0,0 0 0,0 0 0,0 0 0,0 0 0,0 0 0,1 0 0,-1 0 0,1 1-1,8-2 11,0 0-1,0 0 0,0-1 0,14-4 0,-1-1-37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5.083"/>
    </inkml:context>
    <inkml:brush xml:id="br0">
      <inkml:brushProperty name="width" value="0.05" units="cm"/>
      <inkml:brushProperty name="height" value="0.05" units="cm"/>
    </inkml:brush>
  </inkml:definitions>
  <inkml:trace contextRef="#ctx0" brushRef="#br0">0 768 15819,'2'2'209,"0"-1"0,-1 1 0,1-1-1,0 1 1,0-1 0,-1 0 0,1 1 0,0-1-1,1 0 1,-1 0 0,0-1 0,0 1-1,0 0 1,0-1 0,1 1 0,-1-1-1,0 0 1,0 0 0,1 0 0,-1 0-1,0 0 1,0 0 0,1-1 0,-1 1 0,0-1-1,0 1 1,0-1 0,1 0 0,-1 0-1,0 0 1,0 0 0,0 0 0,-1-1-1,1 1 1,0-1 0,3-2 0,6-8 309,1 0 1,-2-1-1,0 0 0,0-1 1,-1 0-1,13-28 1,-6 4 132,18-64 0,-30 92-581,-1 0-1,-1 0 0,0-1 1,-1 1-1,0-1 1,0 1-1,-1-1 0,0 0 1,-3-13-1,3 23-61,0 0 0,0 0 0,-1 0 0,1 0 0,0 0 0,-1 0 0,1 0 0,-1 0 0,1 0-1,-1 0 1,1 0 0,-1 1 0,0-1 0,1 0 0,-1 0 0,0 0 0,0 1 0,-1-2 0,2 2-5,-1 0 0,0 0 1,1-1-1,-1 1 0,0 0 0,1 0 0,-1 0 1,0 0-1,0 0 0,1 0 0,-1 0 0,0 0 1,1 1-1,-1-1 0,0 0 0,1 0 0,-1 1 0,0-1 1,1 0-1,-2 1 0,-1 1-3,1 0 1,-1 0-1,1 0 0,-1 0 0,1 1 1,0-1-1,0 1 0,0 0 1,0-1-1,-1 5 0,-3 8-8,0-1 1,2 1-1,0 0 0,0 1 0,2-1 0,0 1 0,1-1 1,0 1-1,1-1 0,1 1 0,0 0 0,1-1 0,1 0 1,1 1-1,7 21 0,-10-34 6,0 0 0,1 0 0,-1 0 0,1 0-1,0 0 1,0-1 0,0 1 0,0-1 0,0 1 0,1-1 0,-1 0 0,1 0 0,-1 0 0,1 0 0,0 0-1,0 0 1,5 1 0,-5-2 0,0-1 0,0 1 0,0-1 0,0 0 0,1 0 0,-1 0 0,0 0 0,0 0-1,0-1 1,0 0 0,0 1 0,0-1 0,0 0 0,0-1 0,0 1 0,0 0 0,0-1 0,3-2 0,5-4-6,-1 0 1,0-1 0,0 0 0,-1 0 0,0-1 0,-1 0 0,0-1 0,0 0 0,-1 0 0,8-19-1,-5 7-180,0 0 0,-2-1 0,0-1 0,6-38 0,-11 43-257,0 0 1,-1-26-1,-2 40 192,0 0 1,0 0-1,-1 0 0,0 0 0,0 0 0,-1 0 1,0 1-1,0-1 0,0 0 0,0 1 1,-1 0-1,-4-7 0,6 11 191,1 0 0,-1 1 0,1-1 0,-1 1 0,1-1 0,-1 1 0,1-1 0,-1 0 0,1 1 0,-1 0 0,0-1 0,1 1 1,-1-1-1,0 1 0,0 0 0,1 0 0,-1-1 0,0 1 0,0 0 0,1 0 0,-1 0 0,0 0 0,0 0 0,1 0 0,-1 0 0,0 0 0,0 0 0,0 0 0,1 0 0,-1 0 0,0 1 0,0-1 0,1 0 0,-1 0 0,0 1 0,1-1 0,-1 1 0,0-1 0,1 1 1,-1-1-1,1 1 0,-1-1 0,0 1 0,1-1 0,-1 2 0,-1 0 238,1 0 1,-1 0 0,1 0-1,-1 0 1,1 1 0,0-1 0,0 0-1,0 1 1,0-1 0,1 1-1,-1-1 1,0 6 0,2-21 475,1 1 0,0 0 1,1 0-1,1 0 0,5-14 1,-4 12-650,0 0 1,-1-1 0,4-27-1,-8 29 71,-4 19-21,-3 19-10,-1 56 0,5 106 1,18 82 118,-11-217-119,-1 0 4,-2-16 15,3 1 0,7 39 0,-10-72-16,0-5-19,-1-12-18,-2-22-108,-3-3-151,-1-3-386,2 0 0,1 0 0,3 0 0,5-58 0,-4 94 559,0 0 0,0 0 0,0 1 1,0-1-1,1 1 0,0-1 0,0 1 0,0-1 0,0 1 1,1 0-1,0 0 0,5-5 0,-3 3 91,2 1-1,-1 1 1,0 0 0,1-1 0,0 2-1,14-7 1,-4 2 25,0-1-1,-1-1 1,1-1 0,-2 0-1,0-1 1,0-1 0,-1 0-1,-1-1 1,0-1 0,-1 0-1,-1 0 1,0-1 0,-1-1-1,-1 0 1,0 0 0,-1-1-1,-1 0 1,-1 0 0,-1 0-1,0-1 1,-1 0 0,-1 0 0,-1 0-1,-1 0 1,-2-33 0,1 47-14,-1 1 0,0 0 1,0 0-1,0 0 1,-4-8-1,5 11-20,-1 1 0,1-1 0,0 0 0,0 1 0,-1-1 0,1 0 0,0 1 0,-1-1 0,1 1 0,-1-1 0,1 1 0,-1-1 0,1 1 0,-1-1 0,1 1 0,-1-1 0,1 1 0,-1 0 0,0-1 0,1 1 0,-1 0 0,1-1 0,-1 1 0,0 0 0,0 0 0,1 0 0,-1 0 0,0 0 0,1 0 0,-1 0 0,0 0 0,1 0 0,-1 0 0,0 0-1,1 0 1,-1 0 0,0 0 0,1 1 0,-1-1 0,0 0 0,1 0 0,-2 1 0,-1 2 12,0 0-1,0 0 0,1 0 0,-1 0 1,1 1-1,-1-1 0,1 1 1,0-1-1,-1 5 0,-17 41 136,16-40-104,-5 19 149,0 1-1,2 0 1,2 0 0,0 0 0,-1 58-1,7-42 67,2-1-1,1 0 0,14 56 1,3-15-92,15 89-137,-49-270-51,1 13-48,-1-92-1,13 175 64,0 0-1,0-1 1,0 1-1,0 0 1,0-1-1,0 1 1,0 0-1,0-1 1,0 1-1,0 0 1,0 0-1,0-1 1,0 1-1,0 0 1,0-1-1,0 1 1,0 0-1,1-1 1,-1 1-1,0 0 1,0 0-1,0-1 0,1 1 1,-1 0-1,0 0 1,0-1-1,0 1 1,1 0-1,-1 0 1,0 0-1,1-1 1,-1 1-1,0 0 1,0 0-1,1 0 1,-1 0-1,0 0 1,1 0-1,-1-1 1,0 1-1,1 0 1,-1 0-1,0 0 1,1 0-1,-1 0 1,0 0-1,1 1 1,-1-1-1,0 0 1,1 0-1,-1 0 1,0 0-1,0 0 1,1 0-1,-1 0 1,1 1-1,20 13-38,-13-8 25,2 0 0,0-1 0,0 0-1,1-1 1,-1 0 0,1 0-1,0-1 1,0-1 0,0 1 0,0-2-1,18 1 1,-24-2 31,0 0 0,0 0 0,0-1 0,-1 0 0,1 0 0,0 0 1,0-1-1,-1 1 0,1-1 0,-1 0 0,0 0 0,1-1 0,-1 1 0,0-1 0,-1 0 0,1 0 0,0 0 0,-1-1 0,1 1 0,-1-1 0,0 0 0,-1 0 1,1 0-1,0 0 0,-1 0 0,0 0 0,2-7 0,-2 4 58,0 0 1,0 0-1,-1-1 1,0 1-1,0 0 1,-1-14-1,0 18-49,0 1 1,-1 0-1,1-1 0,-1 1 0,1 0 0,-1-1 0,0 1 0,0 0 0,0 0 0,0-1 0,-2-1 1,2 3-16,1 0 1,-1 0-1,0 1 1,0-1 0,0 0-1,0 0 1,0 1-1,0-1 1,-1 0-1,1 1 1,0-1 0,0 1-1,0-1 1,-1 1-1,1 0 1,0 0 0,0-1-1,-1 1 1,1 0-1,0 0 1,0 0-1,-2 1 1,0-1-8,0 1-1,0 0 1,0 0 0,1 0-1,-1 0 1,0 0 0,1 1-1,-1-1 1,1 1 0,-1 0-1,1 0 1,0 0 0,-1 0-1,1 0 1,0 0 0,0 1-1,1-1 1,-1 1 0,1-1-1,-2 4 1,-2 3-13,0 1 1,1 0-1,0 0 0,-2 12 0,4-16 16,1 0-1,0 1 0,0-1 0,1 0 0,0 0 0,0 0 0,0 0 0,1 0 0,-1 0 1,2 0-1,1 9 0,-2-12-11,0-1 1,1 1-1,-1-1 0,0 0 1,1 0-1,-1 1 0,1-1 1,0 0-1,-1 0 1,1-1-1,0 1 0,0 0 1,1-1-1,-1 1 0,0-1 1,0 0-1,1 1 1,-1-1-1,1 0 0,-1 0 1,1-1-1,-1 1 0,1-1 1,-1 1-1,1-1 1,0 0-1,-1 0 0,5 0 1,0-1-176,1 0 1,-1 0 0,0-1 0,0 0-1,0-1 1,0 0 0,-1 0 0,1 0-1,-1 0 1,0-1 0,0 0 0,0-1-1,0 0 1,-1 1 0,1-2-1,-1 1 1,-1 0 0,1-1 0,-1 0-1,0 0 1,0-1 0,-1 1 0,1-1-1,2-10 1,2-14-647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6.021"/>
    </inkml:context>
    <inkml:brush xml:id="br0">
      <inkml:brushProperty name="width" value="0.05" units="cm"/>
      <inkml:brushProperty name="height" value="0.05" units="cm"/>
    </inkml:brush>
  </inkml:definitions>
  <inkml:trace contextRef="#ctx0" brushRef="#br0">1 44 18220,'1'50'2350,"2"0"0,20 93 1,-8-81-1226,41 108 0,-53-164-1106,9 21 19,-11-25-38,-1-1 1,1 0-1,0 0 0,0 0 1,0 1-1,0-1 1,0 0-1,0 0 0,0 0 1,0 0-1,0 0 1,0-1-1,0 1 0,1 0 1,-1-1-1,2 2 1,-2-2 0,-1-1 1,1 1 0,0 0-1,0 0 1,0-1 0,0 1 0,0 0-1,-1-1 1,1 1 0,0-1-1,0 1 1,-1-1 0,1 1 0,0-1-1,-1 0 1,1 1 0,-1-1 0,1 0-1,0 1 1,-1-1 0,0 0-1,1 0 1,-1 0 0,1 1 0,-1-1-1,0 0 1,0 0 0,1 0-1,-1 0 1,0 0 0,0 0 0,0 1-1,0-2 1,5-41 18,-4 35-22,0-5-4,1 0-7,0 0-1,-1 0 1,-1 0-1,0 0 1,-1 0-1,-3-18 1,3 30 6,1 1 0,0-1 0,0 0-1,0 0 1,0 0 0,0 1 0,-1-1 0,1 0 0,0 0 0,-1 1 0,1-1 0,-1 0 0,1 1 0,-1-1 0,1 0 0,-1 1 0,1-1 0,-1 1 0,1-1 0,-2 0 0,1 1 0,1 0 0,-1 1 1,1-1-1,-1 0 0,1 0 0,0 1 0,-1-1 0,1 0 0,-1 1 0,1-1 0,0 0 1,-1 1-1,1-1 0,0 1 0,-1-1 0,1 1 0,0-1 0,0 1 0,0-1 0,-1 0 1,1 1-1,0 0 0,-8 36-169,8-25 134,0 0 0,0 0 0,1 0 0,1-1 0,5 22 0,-6-30 33,0 0-1,0 0 1,0 0-1,0 0 1,0 0-1,1 0 1,-1 0-1,1 0 1,0 0-1,0-1 0,0 1 1,0-1-1,0 0 1,0 1-1,1-1 1,-1 0-1,1 0 1,0-1-1,-1 1 1,1 0-1,0-1 0,0 0 1,0 1-1,0-1 1,0-1-1,4 2 1,-5-2-22,1 0 0,-1 0-1,0 0 1,1 0 0,-1-1 0,0 1 0,1-1 0,-1 1 0,0-1 0,0 0 0,0 0 0,1 0 0,-1 0 0,0 0 0,0-1 0,2-1-1,-1 0-91,1-1 0,-1 1-1,0-1 1,0 0 0,-1 0-1,1 0 1,3-7 0,-1-2-320,-1 1 1,0-1-1,0 0 1,2-24-1,11-216-4791,-15 87 5498,2 278 5221,10 6-3360,-7-77-1769,2 0 0,2-1 0,28 70 0,-32-95-304,-4-7-27,0 0 0,1 0 0,0 0 0,0-1 0,10 12 0,-14-18-23,0-1 0,0 0-1,0 0 1,0 1-1,0-1 1,0 0-1,0 0 1,0 1-1,1-1 1,-1 0-1,0 0 1,0 0-1,0 0 1,0 1-1,1-1 1,-1 0 0,0 0-1,0 0 1,1 0-1,-1 1 1,0-1-1,0 0 1,0 0-1,1 0 1,-1 0-1,0 0 1,0 0-1,1 0 1,-1 0-1,0 0 1,0 0 0,1 0-1,-1 0 1,0 0-1,0 0 1,1 0-1,-1 0 1,0 0-1,0 0 1,1 0-1,-1-1 1,0 1-1,0 0 1,1 0-1,-1 0 1,0 0 0,0 0-1,0-1 1,1 1-1,-1 0 1,0 0-1,0 0 1,0-1-1,0 1 1,0 0-1,1 0 1,-1 0-1,0-1 1,2-14 35,-2 15-37,1-25 15,-1-1-1,-1 1 0,-1 0 0,-2-1 0,0 1 0,-14-43 0,12 56-23,3 13-29,9 20-28,-2-14 56,0 0-1,1-1 1,0 1 0,0-1-1,1-1 1,0 1 0,0-1 0,0 0-1,1 0 1,0 0 0,-1-1-1,1 0 1,1-1 0,-1 1 0,1-1-1,-1-1 1,1 0 0,0 0-1,10 1 1,-12-2 10,1 0 0,0-1-1,0 1 1,-1-2 0,1 1 0,0-1 0,0 0-1,-1 0 1,1-1 0,9-4 0,-11 4 16,-1 0 0,0 0 0,1-1 1,-1 0-1,0 0 0,0 0 0,-1 0 0,1 0 0,-1-1 1,1 0-1,-1 0 0,0 0 0,-1 0 0,1 0 0,2-7 0,-3 9 5,-1-1-1,0 0 0,0 1 0,0-1 0,-1 1 0,1-1 0,0 0 0,-1 0 0,0 1 0,0-1 0,0 0 1,0 0-1,0 0 0,0 1 0,-1-1 0,1 0 0,-1 0 0,0 1 0,0-1 0,0 1 0,0-1 0,0 1 0,-1-1 1,1 1-1,-1-1 0,0 1 0,1 0 0,-1 0 0,0 0 0,0 0 0,0 0 0,-1 1 0,1-1 0,0 1 0,-1-1 1,1 1-1,-1 0 0,1 0 0,-1 0 0,0 0 0,1 0 0,-1 0 0,0 1 0,1 0 0,-1-1 0,0 1 1,0 0-1,0 0 0,-4 1 0,1 1-2,0 0-1,0 0 1,0 0 0,0 1 0,0 0 0,0 0 0,1 1 0,0-1-1,-1 1 1,1 0 0,1 1 0,-1-1 0,1 1 0,-1 0 0,-3 6-1,4-5 2,0 1 1,0-1-1,1 1 0,0 0 0,0 0 0,0 1 0,1-1 0,0 0 0,1 1 0,-1-1 0,1 1 0,1 11 0,-1-17-56,1 0 1,1 0-1,-1 0 0,0 0 0,0 0 1,1 0-1,-1 0 0,1 0 0,0 0 1,-1 0-1,1 0 0,0 0 1,0 0-1,0-1 0,0 1 0,1 0 1,-1-1-1,0 1 0,1-1 0,-1 1 1,1-1-1,-1 0 0,1 1 0,0-1 1,0 0-1,0 0 0,-1 0 0,1-1 1,0 1-1,0 0 0,0-1 0,0 1 1,0-1-1,0 1 0,0-1 0,0 0 1,1 0-1,-1 0 0,0 0 1,0-1-1,3 0 0,4 0-490,-1-1 0,1 0 0,-1 0 0,1-1 0,-1 0 0,0 0 0,0-1 0,10-7-1,-6 2-31,0 0 0,-1-1-1,19-21 1,3-8-859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6.485"/>
    </inkml:context>
    <inkml:brush xml:id="br0">
      <inkml:brushProperty name="width" value="0.05" units="cm"/>
      <inkml:brushProperty name="height" value="0.05" units="cm"/>
    </inkml:brush>
  </inkml:definitions>
  <inkml:trace contextRef="#ctx0" brushRef="#br0">101 1 20076,'-8'6'602,"1"0"0,0 0 0,1 1 0,-1 0 0,1 1 0,-9 14 0,12-17-435,0 0 1,1-1-1,0 1 1,0 0-1,0 0 1,0 1-1,1-1 1,0 0-1,0 1 1,1-1-1,-1 0 1,1 1 0,1 7-1,0-11-148,-1 0 0,1 0-1,0 1 1,0-1 0,0 0 0,0 0 0,0 0-1,1 0 1,-1-1 0,0 1 0,1 0 0,0 0-1,-1-1 1,1 1 0,0-1 0,0 0-1,0 1 1,0-1 0,0 0 0,0 0 0,0 0-1,3 1 1,6 1-38,1 1 0,-1-1-1,13 1 1,-13-2 20,19 0-57,-25-2 48,-1 0 0,1 0-1,0 1 1,-1-1 0,1 1-1,-1 0 1,1 0 0,-1 0 0,1 1-1,-1 0 1,0 0 0,1 0-1,3 3 1,-7-4 11,-1-1 0,0 0 1,1 1-1,-1-1 0,0 1 0,1-1 1,-1 0-1,0 1 0,0-1 0,0 1 0,1-1 1,-1 1-1,0-1 0,0 1 0,0-1 0,0 1 1,0-1-1,0 1 0,0-1 0,0 1 1,0-1-1,0 1 0,0-1 0,0 1 0,0-1 1,-1 1-1,1-1 0,0 1 0,-1 0 0,-12 16 117,-22 12 99,33-28-211,-11 7-120,0-1 0,-1 0 1,0 0-1,-1-1 0,1-1 0,-1-1 1,0 0-1,-19 2 0,1-1-90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30.513"/>
    </inkml:context>
    <inkml:brush xml:id="br0">
      <inkml:brushProperty name="width" value="0.05" units="cm"/>
      <inkml:brushProperty name="height" value="0.05" units="cm"/>
    </inkml:brush>
  </inkml:definitions>
  <inkml:trace contextRef="#ctx0" brushRef="#br0">50 40 13235,'-2'-26'1132,"-2"14"-611,4 12-511,0 0 1,0 0 0,0 0 0,-1-1-1,1 1 1,0 0 0,0 0 0,0 0-1,-1 0 1,1 0 0,0 0 0,0 0-1,0 0 1,-1 0 0,1 0 0,0 0-1,0 0 1,0 0 0,-1 0 0,1 0-1,0 0 1,0 0 0,0 0 0,-1 0-1,1 0 1,0 0 0,0 0 0,0 0-1,-1 0 1,1 0 0,0 1 0,0-1-1,0 0 1,0 0 0,-1 0 0,1 0-1,0 0 1,0 1 0,0-1 0,0 0-1,0 0 1,0 0 0,-1 0 0,1 1-1,-2 4 122,0 0 1,0 0-1,0 0 0,1 0 0,-1 0 1,1 0-1,0 0 0,1 1 0,-1-1 0,1 0 1,1 10-1,-1-5-18,4 307 660,0-66-706,-4-175-21,-2-5 62,12 99 0,-7-157-120,0-20-31,-1-21-9,6-229 68,2-132 583,-10 365-615,-5-44 1,-1 55-141,6 13 149,0-1 1,-1 1 0,1 0-1,0 0 1,0 0 0,-1 0 0,1 0-1,0 0 1,0 0 0,-1 1-1,1-1 1,0 0 0,0 0 0,-1 0-1,1 0 1,0 0 0,0 0-1,0 0 1,-1 0 0,1 1 0,0-1-1,0 0 1,0 0 0,-1 0-1,1 0 1,0 1 0,0-1 0,0 0-1,0 0 1,0 0 0,-1 1-1,-9 23-203,-4 60 25,3 1-1,-1 146 1,13-113-362,19 148 0,-17-240 321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31.226"/>
    </inkml:context>
    <inkml:brush xml:id="br0">
      <inkml:brushProperty name="width" value="0.05" units="cm"/>
      <inkml:brushProperty name="height" value="0.05" units="cm"/>
    </inkml:brush>
  </inkml:definitions>
  <inkml:trace contextRef="#ctx0" brushRef="#br0">26 0 15651,'-2'3'161,"-1"0"-1,0 1 0,1-1 1,0 0-1,0 1 0,0-1 1,0 1-1,1 0 0,-1 0 1,1-1-1,0 1 0,0 0 1,1 0-1,-1 0 0,1 0 1,0 5-1,0 5 52,1 1 1,1-1-1,4 16 0,-1-8 48,-2 0-176,42 256 350,-37-205-409,-2 134 0,-8-140-12,-4 65-553,5-125 500,1-1 0,-1 0 0,-1 1 1,1-1-1,-4 8 0,-1-2-132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5.120"/>
    </inkml:context>
    <inkml:brush xml:id="br0">
      <inkml:brushProperty name="width" value="0.05" units="cm"/>
      <inkml:brushProperty name="height" value="0.05" units="cm"/>
    </inkml:brush>
  </inkml:definitions>
  <inkml:trace contextRef="#ctx0" brushRef="#br0">71 109 11162,'-3'-24'1019,"3"17"-707,-1 0 0,0 0 0,0 1 0,0-1 0,-1 1 0,0-1 0,0 1 1,0 0-1,-1 0 0,-6-10 0,9 15-276,0 1 0,0 0 1,0 0-1,-1 0 0,1-1 0,0 1 0,0 0 0,0 0 1,-1 0-1,1 0 0,0-1 0,0 1 0,0 0 0,-1 0 1,1 0-1,0 0 0,0 0 0,-1 0 0,1 0 0,0 0 1,0 0-1,-1 0 0,1-1 0,0 1 0,0 0 1,-1 1-1,1-1 0,0 0 0,0 0 0,-1 0 0,1 0 1,0 0-1,0 0 0,-1 0 0,1 0 0,0 0 0,0 0 1,0 1-1,-1-1 0,1 0 0,0 0 0,0 0 1,0 0-1,0 1 0,-1-1 0,1 0 0,-7 18 714,0 27-227,7-45-501,-20 381 885,23 2-91,-3-376-797,0 2 5,2 100 295,19 133-1,-16-216-272,-5-26-44,0 1 0,0-1 0,1 0 0,-1 1 0,0-1 0,0 0 0,0 0 0,0 1 0,0-1 0,0 0 0,0 1 0,1-1 0,-1 0 0,0 0 0,0 1 0,0-1-1,0 0 1,1 0 0,-1 0 0,0 1 0,0-1 0,1 0 0,-1 0 0,0 0 0,0 0 0,1 1 0,-1-1 0,0 0 0,1 0 0,-1 0 0,0 0 0,1 0 0,-1 0 0,0 0 0,0 0 0,1 0 0,8-10 30,2-17 3,85-367 235,-31-5-159,-60 367-101,-1 9-9,0 0 0,-2-1 0,0 1 0,-2 0 0,-4-37 0,4 59-1,0 1-1,0-1 1,0 1 0,0 0-1,0-1 1,0 1-1,0-1 1,0 1-1,0-1 1,0 1 0,0-1-1,-1 1 1,1 0-1,0-1 1,0 1 0,0-1-1,-1 1 1,1 0-1,0-1 1,-1 1-1,1 0 1,0-1 0,-1 1-1,1 0 1,0 0-1,-1-1 1,1 1 0,-1 0-1,1 0 1,0 0-1,-1 0 1,1-1-1,-1 1 1,1 0 0,-1 0-1,1 0 1,-1 0-1,1 0 1,0 0-1,-2 0 1,1 1-1,0-1 0,0 1 0,0-1 0,0 1 0,0 0 0,0 0 1,0-1-1,0 1 0,0 0 0,0 0 0,0 0 0,-1 2 0,-6 13-9,0 1-1,1 0 1,0 1 0,2 0 0,0 0-1,-3 22 1,2-14 1,-12 55 8,4 1-1,3 0 1,4 1 0,5 121 0,2-192 9,1-1-1,0 1 1,1-1 0,0 0-1,1 0 1,6 17 0,-9-27-7,1 0 0,-1 0 0,1 0 1,-1 0-1,0 0 0,1 0 0,0 0 0,-1 0 1,1-1-1,0 1 0,-1 0 0,1 0 1,0-1-1,0 1 0,0 0 0,-1-1 0,1 1 1,0-1-1,0 1 0,0-1 0,0 1 1,0-1-1,0 0 0,0 1 0,0-1 0,0 0 1,0 0-1,0 0 0,0 0 0,1 0 1,-1 0-1,0 0 0,0 0 0,0 0 1,0-1-1,0 1 0,0 0 0,0-1 0,0 1 1,0-1-1,0 1 0,0-1 0,-1 1 1,1-1-1,1 0 0,3-3-8,0 0 0,-1 0 0,1-1 0,-1 0 0,0 0 1,4-6-1,-1 0-106,-2 1 1,1-1 0,-1 0 0,0 0 0,-1 0-1,4-22 1,-9 20-28,-6 7-39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406"/>
    </inkml:context>
    <inkml:brush xml:id="br0">
      <inkml:brushProperty name="width" value="0.05" units="cm"/>
      <inkml:brushProperty name="height" value="0.05" units="cm"/>
    </inkml:brush>
  </inkml:definitions>
  <inkml:trace contextRef="#ctx0" brushRef="#br0">27 0 18628,'-12'7'1736,"3"6"-1168,5-1-255,3 2 831,5 0-384,3 2-800,3-3-512,2-3 552,3-1-176,6-2-152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6.258"/>
    </inkml:context>
    <inkml:brush xml:id="br0">
      <inkml:brushProperty name="width" value="0.05" units="cm"/>
      <inkml:brushProperty name="height" value="0.05" units="cm"/>
    </inkml:brush>
  </inkml:definitions>
  <inkml:trace contextRef="#ctx0" brushRef="#br0">187 44 14611,'-1'-3'195,"0"-1"1,-1 1-1,1-1 0,-1 1 1,0 0-1,0 0 0,0 0 1,0 0-1,-1 0 0,-3-3 1,6 6-155,-1-1-1,0 0 1,0 1 0,1-1 0,-1 1 0,0-1 0,0 1 0,0 0-1,1-1 1,-1 1 0,0 0 0,0 0 0,0-1 0,0 1 0,0 0-1,0 0 1,1 0 0,-1 0 0,0 0 0,0 0 0,0 0 0,0 1-1,0-1 1,0 0 0,0 0 0,1 1 0,-1-1 0,0 0 0,0 1-1,0-1 1,1 1 0,-1-1 0,0 1 0,1 0 0,-1-1 0,0 1-1,1 0 1,-1-1 0,1 1 0,-1 0 0,1-1 0,-1 1 0,1 0-1,-1 0 1,1 0 0,-1 1 0,-4 11 183,0 0 0,1 0 1,0 0-1,-3 18 0,1-1-57,-9 41-24,5 2 0,2-1-1,3 1 1,7 93 0,-2-145-126,2-1 0,5 27-1,-7-46-15,0 0-1,0 1 1,1-1-1,-1 0 1,1 0 0,-1 0-1,1 0 1,0 1-1,-1-1 1,1 0-1,0 0 1,0 0-1,1 1 1,-2-2-1,0 0 1,1 0 0,-1 1-1,1-1 1,-1 0 0,0 0-1,1 0 1,-1 0 0,1 0-1,-1 0 1,1 0 0,-1 0 0,1 0-1,-1 0 1,0 0 0,1 0-1,-1 0 1,1 0 0,-1 0-1,1 0 1,-1 0 0,0 0-1,1 0 1,0-1 0,1 0 2,0-1 0,-1 1 0,1-1 0,0 1 0,-1-1-1,1 0 1,-1 0 0,0 0 0,0 0 0,1 0 0,-1 0 0,0-2 0,11-27 13,-2-1-1,-1 0 1,6-47 0,5-102 69,-19 179-84,-1-3 3,3-19 3,-1 1 0,-1-1 0,-1 1 0,-1-1 1,-2 1-1,-6-33 0,8 53-8,1 1 0,-1-1 0,0 0 0,0 1 1,-1-1-1,1 1 0,0-1 0,-1 1 0,0 0 0,-3-4 1,5 5-1,-1 1 0,1-1 0,-1 1 0,1 0 0,-1 0 0,1-1 1,-1 1-1,1 0 0,-1 0 0,1 0 0,-1-1 0,0 1 0,1 0 1,-1 0-1,1 0 0,-1 0 0,0 0 0,1 0 0,-1 0 0,1 0 1,-1 0-1,0 1 0,-1 0-1,1-1-1,0 1 1,-1 0-1,1 0 1,0 0 0,-1 0-1,1 0 1,0 0-1,0 0 1,0 1 0,0-1-1,-1 2 1,-7 13-18,1-1 0,0 1 0,1 1-1,-8 29 1,-14 76-46,25-103 55,-11 53-16,3 0-1,-3 93 1,15-156 20,0-1 0,1 0 1,2 16-1,-3-23 6,0-1 1,1 1-1,-1 0 0,0 0 1,0-1-1,1 1 0,-1 0 1,1 0-1,-1-1 0,0 1 1,1-1-1,-1 1 0,1 0 1,0-1-1,-1 1 0,1-1 1,-1 1-1,1-1 0,1 1 1,-1-1-1,-1 0 0,1 0 1,0 0-1,0 0 1,0 0-1,0 0 1,0 0-1,0 0 1,-1-1-1,1 1 1,0 0-1,0 0 1,0-1-1,0 1 0,-1-1 1,1 1-1,0-1 1,-1 1-1,1-1 1,0 0-1,0-1 1,6-4-4,-1-1 0,-1 0-1,1-1 1,-1 0 0,-1 0 0,1 0 0,3-10 0,2-2-2,25-51-27,29-87 1,-53 125-53,-1 0 0,-2-1 0,-1 0 0,-2-1 0,1-38 0,-6 66 36,-1-18-99,1 24 140,0 0 0,0 1 0,0-1 0,-1 1 0,1-1 0,0 1-1,0-1 1,-1 1 0,1-1 0,0 1 0,-1-1 0,1 1 0,0-1 0,-1 1 0,1-1 0,-1 1 0,1 0 0,-1-1-1,1 1 1,-1 0 0,1-1 0,-1 1 0,1 0 0,-1 0 0,1 0 0,-1-1 0,0 1 0,1 0 0,-1 0 0,1 0 0,-1 0-1,0 0 1,1 0 0,-1 0 0,-1 0-9,0 1 1,1-1-1,-1 1 0,0-1 1,1 1-1,-1-1 0,1 1 0,-1 0 1,1 0-1,0 0 0,-1 0 1,1 0-1,0 0 0,-1 0 0,1 0 1,-1 2-1,-16 24-144,16-22 133,-15 27-80,2 0 1,1 1-1,-17 63 0,15-30 141,-7 71-1,21-124-22,1-7-3,0 0-1,0 1 1,0-1-1,1 0 1,0 0 0,1 0-1,1 12 1,-2-17-6,0-1-1,0 0 1,0 1 0,0-1 0,1 0-1,-1 1 1,0-1 0,0 0 0,0 0-1,0 1 1,0-1 0,0 0-1,1 1 1,-1-1 0,0 0 0,0 0-1,1 1 1,-1-1 0,0 0 0,0 0-1,1 0 1,-1 1 0,0-1-1,0 0 1,1 0 0,-1 0 0,0 0-1,1 0 1,-1 0 0,0 0-1,0 1 1,1-1 0,-1 0 0,0 0-1,1 0 1,-1 0 0,12-9 17,12-26 2,-21 30-17,13-22-11,-1-2 0,-2 0 0,15-44 0,16-96-5,-40 155 13,6-40-28,-10 51 20,1-1 1,-1 1-1,0 0 0,0-1 1,0 1-1,-1 0 1,1-1-1,-1 1 0,0 0 1,1 0-1,-1-1 1,-3-4-1,4 8 7,0 0-1,0 0 1,-1-1-1,1 1 1,0 0-1,0 0 1,-1-1-1,1 1 1,0 0-1,0 0 1,-1 0-1,1-1 1,0 1 0,-1 0-1,1 0 1,0 0-1,0 0 1,-1 0-1,1 0 1,0 0-1,-1 0 1,1 0-1,0 0 1,-1 0 0,1 0-1,0 0 1,-1 0-1,1 0 1,0 0-1,-1 0 1,1 0-1,0 0 1,-1 0-1,1 1 1,0-1-1,0 0 1,-1 0 0,1 0-1,0 0 1,0 1-1,-1-1 1,-10 14-38,4 2 4,0 0-1,1 1 1,-7 30 0,-5 58-37,4-6-118,-2 172 1,17-237 113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6.876"/>
    </inkml:context>
    <inkml:brush xml:id="br0">
      <inkml:brushProperty name="width" value="0.05" units="cm"/>
      <inkml:brushProperty name="height" value="0.05" units="cm"/>
    </inkml:brush>
  </inkml:definitions>
  <inkml:trace contextRef="#ctx0" brushRef="#br0">38 1 13779,'-5'18'1328,"-3"5"-1008,-1 7-168,2 6 1185,-2 6-1185,11 12-40,-2 6 0,0-1-16,1 6-104,9 6-152,-3 0-1769,-1-4 1761,0-5-200,1-5-160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7.356"/>
    </inkml:context>
    <inkml:brush xml:id="br0">
      <inkml:brushProperty name="width" value="0.05" units="cm"/>
      <inkml:brushProperty name="height" value="0.05" units="cm"/>
    </inkml:brush>
  </inkml:definitions>
  <inkml:trace contextRef="#ctx0" brushRef="#br0">37 1 10698,'-10'98'792,"2"-9"-1320,2-4 528,0-11 192,-1-9 24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5.743"/>
    </inkml:context>
    <inkml:brush xml:id="br0">
      <inkml:brushProperty name="width" value="0.05" units="cm"/>
      <inkml:brushProperty name="height" value="0.05" units="cm"/>
    </inkml:brush>
  </inkml:definitions>
  <inkml:trace contextRef="#ctx0" brushRef="#br0">15 571 15003,'0'0'58,"0"0"0,0 0 0,-1 1 0,1-1 0,0 0 0,0 0-1,0 1 1,0-1 0,-1 0 0,1 0 0,0 0 0,0 0 0,-1 1 0,1-1 0,0 0 0,-1 0-1,1 0 1,0 0 0,0 0 0,-1 0 0,1 0 0,0 0 0,-1 1 0,1-1 0,0 0-1,0 0 1,-1-1 0,1 1 0,0 0 0,-1 0 0,1 0 0,0 0 0,0 0 0,-1 0 0,1 0-1,0 0 1,-1 0 0,1-1 0,0 1 0,-5-14 1013,5-24 25,1 27-1045,1 1 1,0 0 0,0 0 0,1-1 0,0 2 0,1-1 0,0 0 0,0 1 0,1 0 0,1 0-1,-1 0 1,1 0 0,1 1 0,0 0 0,0 1 0,0-1 0,1 1 0,0 1 0,0 0 0,1 0-1,0 0 1,0 1 0,18-8 0,-2 3-46,172-79 13,-175 76-11,1-1 0,-2-1 0,0-1 0,-1 0 0,0-2 0,22-26 0,-30 30 36,20-31 0,-40 60-38,-1-1 0,-1-1 0,0 0 0,-1 0-1,-19 18 1,-24 11 8,-1-3 0,-109 59-1,137-83-11,0 1 0,-32 25 0,58-40-6,0-1 0,0 1 0,0 0 0,0 0 1,0 0-1,0 0 0,0 0 0,1 0 0,-1 0 0,0 1 0,1-1 1,-1 0-1,0 2 0,1-3 2,0 0 0,0 1-1,0-1 1,0 1 0,0-1 0,0 0 0,0 1 0,0-1 0,0 1 0,0-1-1,0 0 1,0 1 0,1-1 0,-1 0 0,0 1 0,0-1 0,0 0-1,1 1 1,-1-1 0,0 0 0,0 1 0,1-1 0,-1 0 0,0 0-1,1 1 1,-1-1 0,0 0 0,1 0 0,1 1-7,0 0 0,1 0-1,-1-1 1,0 1 0,1-1 0,-1 0 0,0 1 0,1-1 0,-1 0-1,0-1 1,1 1 0,-1 0 0,4-1 0,14-5-22,1-1 0,-1-1 0,0 0 0,21-13 0,72-50-16,-103 65 41,51-34 12,136-87-662,-193 125 645,13-9-223,-15 7 83,-9 3 35,-4 3 111,0 0 0,0 1 1,1 1-1,0-1 0,-14 8 0,-49 29-2,-12 12 54,-107 87 1,191-138-44,1-1 0,-1 1 0,0-1 0,1 0 1,-1 1-1,1-1 0,-1 1 0,1-1 0,-1 1 0,1 0 0,-1-1 1,1 1-1,-1 0 0,1-1 0,0 1 0,-1 0 0,1-1 1,0 1-1,-1 0 0,1 0 0,0-1 0,0 1 0,0 1 0,0-2 3,1 1-1,0-1 0,-1 0 0,1 0 0,0 1 0,-1-1 1,1 0-1,0 0 0,0 0 0,-1 0 0,1 0 0,0 0 1,-1 0-1,1 0 0,0-1 0,-1 1 0,1 0 1,0 0-1,-1 0 0,1-1 0,0 1 0,-1 0 0,1-1 1,-1 1-1,2-1 0,37-22 143,-2-2 0,0-1 1,43-41-1,-15 13-34,155-101-242,-212 149-344,-26 14 244,-31 18 33,-25 20 120,43-24-25,-2-2-1,-55 25 1,87-45 87,1 0 1,0 1-1,-1-1 1,1 0-1,0 0 1,0 0-1,-1 0 0,1 0 1,0 0-1,0 0 1,-1 0-1,1 0 1,0-1-1,-1 1 0,1 0 1,0 0-1,0 0 1,-1 0-1,1 0 0,0 0 1,0 0-1,0-1 1,-1 1-1,1 0 1,0 0-1,0 0 0,0-1 1,-1 1-1,1 0 1,0 0-1,0 0 0,0-1 1,0 1-1,0 0 1,-1 0-1,1-1 1,0 1-1,0 0 0,0-1 1,0 1-1,0 0 1,0 0-1,0-1 0,0 1 1,0 0-1,0 0 1,0-1-1,0 1 1,0 0-1,0-1 0,0 1 1,1 0-1,2-16-111,7 0-80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6.208"/>
    </inkml:context>
    <inkml:brush xml:id="br0">
      <inkml:brushProperty name="width" value="0.05" units="cm"/>
      <inkml:brushProperty name="height" value="0.05" units="cm"/>
    </inkml:brush>
  </inkml:definitions>
  <inkml:trace contextRef="#ctx0" brushRef="#br0">22 249 15075,'-1'-1'190,"-1"0"0,1 0 0,-1 0 0,1 0 0,0-1 0,0 1 0,-1-1 0,1 1 0,0 0-1,0-1 1,0 0 0,1 1 0,-1-1 0,0 0 0,1 1 0,-1-1 0,0 0 0,1 0 0,0 1 0,-1-4 0,1 3-83,0 0 0,-1 1 0,1-1 1,0 0-1,0 0 0,0 0 1,0 0-1,0 0 0,0 0 1,1 1-1,-1-1 0,1 0 1,-1 0-1,1 0 0,0 1 1,0-1-1,-1 0 0,1 1 1,2-3-1,8-3-37,1 1 1,-1 0 0,1 0-1,1 1 1,-1 1-1,1 0 1,-1 1-1,25-3 1,13-4-65,6-7-15,-1-3 0,68-34-1,-66 29 14,-56 24-5,-1 1 1,1-1-1,-1 1 0,1 0 0,0-1 0,-1 1 0,1 0 0,0 0 0,-1 0 1,1-1-1,0 1 0,-1 0 0,1 0 0,0 0 0,-1 0 0,1 0 1,0 0-1,0 0 0,-1 1 0,1-1 0,0 0 0,-1 0 0,1 0 0,0 1 1,0 0-1,-1-1 1,0 1-1,1 0 1,-1-1 0,0 1-1,0 0 1,1 0-1,-1-1 1,0 1 0,0 0-1,0 0 1,0-1-1,0 1 1,0 0 0,0-1-1,0 1 1,0 0-1,-1 0 1,1 0 0,-18 44-3,14-37-1,-41 90-43,14-34-49,3 1 0,-23 83 1,41-79 1176,7-56-990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8.841"/>
    </inkml:context>
    <inkml:brush xml:id="br0">
      <inkml:brushProperty name="width" value="0.05" units="cm"/>
      <inkml:brushProperty name="height" value="0.05" units="cm"/>
    </inkml:brush>
  </inkml:definitions>
  <inkml:trace contextRef="#ctx0" brushRef="#br0">3 388 12731,'-1'0'245,"1"-1"0,0 1 1,0 0-1,0-1 0,-1 1 1,1-1-1,0 1 0,0-1 1,0 1-1,0-1 0,0 1 1,0 0-1,0-1 0,0 1 1,0-1-1,0 1 0,0-1 0,0 1 1,0-1-1,1 1 0,-1-1 1,0 1-1,0 0 0,1-2 1,10-16 1873,22-19-2007,-27 30 482,3-3-479,1 1 1,0 0-1,0 1 0,1 0 1,0 0-1,22-11 1,40-19 220,151-54 1,-197 83-274,1 1 1,0 2-1,1 1 1,-1 1 0,1 2-1,0 0 1,0 2-1,0 2 1,34 5-1,-9 3 131,95 33 0,-128-36-101,1-2 0,0 0 1,1-1-1,-1-1 0,1-1 0,-1-1 0,1-2 0,34-3 0,14-8 56,92-26 0,-123 27-94,14-1 10,-31 8-59,0-2 0,-1 0-1,25-12 1,50-32 142,-95 47 326,-10 3-1525,-12 2-454,1 5 999,7-4 111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9.416"/>
    </inkml:context>
    <inkml:brush xml:id="br0">
      <inkml:brushProperty name="width" value="0.05" units="cm"/>
      <inkml:brushProperty name="height" value="0.05" units="cm"/>
    </inkml:brush>
  </inkml:definitions>
  <inkml:trace contextRef="#ctx0" brushRef="#br0">6 6 14995,'-2'-6'7238,"1"11"-7068,0 0 0,1-1-1,-1 1 1,1 0 0,0 0 0,0-1 0,1 1 0,-1 0 0,1-1 0,0 1 0,0-1 0,1 1-1,-1-1 1,4 7 0,-4-8-124,1 0 0,-1 0-1,1-1 1,0 1-1,0 0 1,0-1 0,0 1-1,0-1 1,0 0 0,1 1-1,-1-1 1,1-1 0,-1 1-1,1 0 1,0 0 0,0-1-1,0 0 1,0 1-1,0-1 1,0-1 0,0 1-1,0 0 1,0-1 0,1 1-1,-1-1 1,0 0 0,5 0-1,5-2-2,0-1 0,0 0 0,0-1 0,0 0 0,17-9 0,25-7 20,-14 11-51,-1 1 1,1 2-1,43 0 0,-63 6 5,-1 1-1,0 0 1,0 2-1,0 0 1,0 1-1,0 1 1,-1 1-1,24 10 1,-40-15 2,-1 0 1,1 1 0,0-1 0,-1 1-1,1-1 1,-1 1 0,0 0 0,1 0-1,-1 0 1,0 0 0,0 0 0,0 0-1,0 1 1,-1-1 0,1 0 0,-1 1-1,1 0 1,-1-1 0,0 1 0,0 0-1,0 0 1,0 0 0,-1 0 0,1-1-1,-1 6 1,0-8 32,7 24-535,-1-18-358,-6-6 815,1-1-1,-1 1 0,0 0 0,1 0 0,-1-1 1,1 1-1,-1-1 0,0 1 0,1 0 0,-1-1 0,0 1 1,1-1-1,-1 1 0,0 0 0,0-1 0,1 1 0,-1-1 1,0 1-1,0-1 0,0 1 0,0-2 0,4-10-301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11.471"/>
    </inkml:context>
    <inkml:brush xml:id="br0">
      <inkml:brushProperty name="width" value="0.05" units="cm"/>
      <inkml:brushProperty name="height" value="0.05" units="cm"/>
    </inkml:brush>
  </inkml:definitions>
  <inkml:trace contextRef="#ctx0" brushRef="#br0">52 0 16371,'0'0'54,"1"0"-1,-1 0 0,1 1 1,-1-1-1,1 0 0,-1 0 1,1 0-1,-1 1 0,1-1 1,-1 0-1,1 0 0,-1 1 1,0-1-1,1 1 0,-1-1 1,1 0-1,-1 1 0,0-1 1,1 1-1,-1-1 0,0 0 1,0 1-1,1-1 0,-1 1 1,0-1-1,0 1 0,0-1 1,0 1-1,0-1 0,1 2 0,0 21 119,-1-18-36,-29 439 3049,8-235-2257,7 54 23,15-272-908,0 0 1,0 0 0,1 0-1,3-10 1,2-9 10,42-178 166,59-334-282,-106 527 30,-1 0 0,0 0 0,-1 0 0,0 0 0,-3-17 0,3 29 25,0 0 0,0 0 0,0 0 0,-1 0 0,1 0 0,0 0 0,-1 0 0,1 0 0,0 0 0,-1 0 0,0 1 0,1-1 0,-1 0 0,1 0 0,-1 0 0,0 1 0,1-1 0,-1 0 0,0 1 0,-1-1 0,1 1 1,1-1 0,-1 1 1,0 0-1,1 0 0,-1 0 1,0 0-1,0 0 1,1 1-1,-1-1 0,0 0 1,1 0-1,-1 0 0,0 1 1,1-1-1,-1 0 1,0 1-1,1-1 0,-1 0 1,1 1-1,-2 0 0,-2 3-10,1-1 1,-1 1-1,1 0 0,0 0 0,0 1 0,-3 5 0,-7 16-5,2 1 0,0 0 0,2 1-1,-8 41 1,-12 120 25,25-156-3,-16 169-249,18-163-77,2 1-1,2 0 1,6 41-1,2-41 91,-8-38 200,-1 1-1,0-1 1,1 0 0,-1 0-1,1 0 1,-1 0-1,1-1 1,2 3-1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12.246"/>
    </inkml:context>
    <inkml:brush xml:id="br0">
      <inkml:brushProperty name="width" value="0.05" units="cm"/>
      <inkml:brushProperty name="height" value="0.05" units="cm"/>
    </inkml:brush>
  </inkml:definitions>
  <inkml:trace contextRef="#ctx0" brushRef="#br0">337 1 15043,'-42'65'3621,"-62"130"0,87-154-3214,1 0-1,2 0 0,2 2 1,-12 74-1,23-109-370,0-1 0,1 0-1,-1 0 1,2 1 0,-1-1-1,1 0 1,1 7 0,-2-13-33,0-1 0,0 1 0,0-1 0,0 0 0,0 1 0,0-1 0,1 1 0,-1-1 1,0 0-1,0 1 0,0-1 0,0 0 0,1 1 0,-1-1 0,0 1 0,0-1 0,1 0 0,-1 0 1,0 1-1,1-1 0,-1 0 0,0 0 0,1 1 0,-1-1 0,0 0 0,1 0 0,-1 0 0,0 1 1,1-1-1,-1 0 0,1 0 0,-1 0 0,0 0 0,1 0 0,-1 0 0,1 0 0,-1 0 0,0 0 1,1 0-1,-1 0 0,1 0 0,-1 0 0,0 0 0,1 0 0,-1-1 0,1 1 0,-1 0 0,0 0 1,1 0-1,-1-1 0,0 1 0,1 0 0,-1 0 0,0-1 0,0 1 0,1 0 0,-1-1 0,0 1 1,0 0-1,1-1 0,-1 1 0,0-1 0,14-22 63,3-19-30,-3-1-1,-2 0 1,-1-1-1,-2 0 1,3-57-1,-11 91-52,0 0-1,-1-1 1,0 1-1,0 0 1,-5-20-1,5 29 14,0-1 0,0 1 0,0 0-1,-1 0 1,1 0 0,0 0 0,-1 0 0,1 0 0,-1 0-1,1 0 1,-1 0 0,0 1 0,1-1 0,-1 0 0,0 0-1,0 0 1,1 1 0,-1-1 0,0 0 0,0 1 0,-1-2-1,1 2 1,0 0-1,0 0 0,0 0 0,-1 0 1,1 0-1,0 0 0,0 0 0,0 1 1,0-1-1,0 0 0,1 1 0,-1-1 1,0 0-1,0 1 0,0-1 0,0 1 1,0-1-1,-1 2 0,-3 3-15,-1 0 0,1 0 0,0 1 1,-9 11-1,1 3 16,1 0 1,0 1-1,1 0 1,2 1 0,0 0-1,1 1 1,1-1-1,2 1 1,0 1 0,-2 27-1,10-20 41,-3-31-36,0 1 0,0 0 0,0-1 0,0 1-1,1-1 1,-1 1 0,0 0 0,0-1 0,1 1 0,-1-1 0,1 1 0,-1-1-1,0 1 1,1-1 0,-1 1 0,1-1 0,-1 0 0,1 1 0,-1-1-1,1 1 1,-1-1 0,1 0 0,0 0 0,-1 1 0,1-1 0,-1 0-1,1 0 1,0 0 0,-1 0 0,1 1 0,0-1 0,-1 0 0,1 0-1,-1 0 1,1 0 0,0-1 0,-1 1 0,1 0 0,0 0 0,-1 0-1,1 0 1,-1-1 0,1 1 0,0 0 0,-1-1 0,1 1 0,5-4-18,-1 1 1,0-1-1,-1 0 1,1 0-1,-1-1 1,1 0-1,-1 1 1,-1-1 0,1 0-1,-1-1 1,4-7-1,5-10-146,10-34 1,-16 43 87,0-2 1,-2 1 0,0 0-1,0-1 1,-2 0 0,0 0-1,0-27 1,-2 39 52,-1 1 1,1-1-1,-1 1 0,0-1 0,0 1 0,0 0 1,0-1-1,-1 1 0,1 0 0,-3-4 1,3 6 16,0 0 0,0 0 0,1 0 0,-1 1 1,0-1-1,0 0 0,0 0 0,0 0 0,0 1 1,0-1-1,0 1 0,0-1 0,-1 1 0,1-1 1,0 1-1,0 0 0,0-1 0,-1 1 0,1 0 1,0 0-1,0 0 0,-1 0 0,1 0 0,0 0 1,0 0-1,0 0 0,-1 1 0,1-1 0,0 0 1,0 1-1,0-1 0,0 1 0,-2 0 0,-2 2 12,0 1 0,0-1-1,0 1 1,1 0-1,-1 0 1,1 1 0,0-1-1,0 1 1,1 0-1,-5 7 1,-28 58 82,26-49 47,2 1 1,0 0-1,1 0 0,2 1 1,0 0-1,1 0 1,2 0-1,0 0 1,1 1-1,2-1 1,0 0-1,7 34 0,-2-38 108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2.704"/>
    </inkml:context>
    <inkml:brush xml:id="br0">
      <inkml:brushProperty name="width" value="0.05" units="cm"/>
      <inkml:brushProperty name="height" value="0.05" units="cm"/>
      <inkml:brushProperty name="color" value="#66CC00"/>
    </inkml:brush>
  </inkml:definitions>
  <inkml:trace contextRef="#ctx0" brushRef="#br0">30 19 14771,'0'0'2238,"-3"14"1019,-3 14-2466,1 1 0,-1 48 1,3-41-538,-1 102 360,3-40-293,2-86-165,3-14 97,3-22 100,7-62 888,2-130 1,-27 354-1161,5-63-276,18-109 106,-6 6 115,-1-1-1,-1 0 1,-1 0 0,-3-54-1,-4 72 0,0 15 8,-5 21 6,-3 23-107,2 2 0,-6 98-1,15-147 66,1-1-1,0 1 0,0-1 1,0 1-1,0-1 1,0 0-1,-1 1 1,1-1-1,0 1 0,0-1 1,0 1-1,0-1 1,0 1-1,1-1 0,-1 1 1,0-1-1,0 1 1,0-1-1,0 0 1,0 1-1,1-1 0,-1 1 1,0-1-1,0 1 1,1-1-1,-1 0 1,0 1-1,1-1 0,-1 0 1,0 1-1,1-1 1,-1 0-1,0 0 1,2 1-1,-1-2-2,0 1-1,0-1 0,0 0 1,0 0-1,0 0 1,-1 0-1,1 0 1,0 0-1,0 0 1,-1 0-1,1 0 1,0 0-1,-1-1 1,1 0-1,15-39 1,-2 0 1,-1-1-1,-3-1 0,9-69 0,-16 95 71,-2 12-26,0-1 0,0 0-1,0 0 1,0 1 0,-1-1-1,0 0 1,0 0 0,-1 0-1,-2-10 1,3 16-36,0 0 0,0 0 1,0 0-1,0 0 0,0-1 0,0 1 0,0 0 0,-1 0 1,1 0-1,0 0 0,0 0 0,0 0 0,0 0 0,0-1 1,0 1-1,-1 0 0,1 0 0,0 0 0,0 0 0,0 0 1,0 0-1,-1 0 0,1 0 0,0 0 0,0 0 0,0 0 0,0 0 1,-1 0-1,1 0 0,0 0 0,0 0 0,0 0 0,0 0 1,-1 0-1,1 0 0,0 0 0,0 0 0,0 0 0,0 0 1,-1 1-1,1-1 0,0 0 0,0 0 0,0 0 0,0 0 1,0 0-1,0 0 0,0 0 0,-1 1 0,1-1 0,0 0 1,0 0-1,0 0 0,0 0 0,0 1 0,0-1 0,0 0 1,0 0-1,0 0 0,-6 12 93,-6 22-34,2 0 0,2 1 0,-6 45 0,12-66-61,0 0-8,-2 5-292,2-1-1,0 1 0,1 0 0,1 19 0,3-28 24,-3-10 268,1 1 0,-1-1 0,0 0 0,0 0 1,0 0-1,1 0 0,-1 0 0,0 0 0,0 0 0,0 1 0,1-1 0,-1 0 1,0 0-1,0 0 0,0 0 0,1 0 0,-1 0 0,0 0 0,0 0 1,0 0-1,1 0 0,-1 0 0,0 0 0,0 0 0,0-1 0,1 1 0,-1 0 1,0 0-1,0 0 0,0 0 0,1 0 0,-1 0 0,0 0 0,0-1 1,0 1-1,0 0 0,1 0 0,-1 0 0,0 0 0,0 0 0,0-1 0,10-12-364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809"/>
    </inkml:context>
    <inkml:brush xml:id="br0">
      <inkml:brushProperty name="width" value="0.05" units="cm"/>
      <inkml:brushProperty name="height" value="0.05" units="cm"/>
    </inkml:brush>
  </inkml:definitions>
  <inkml:trace contextRef="#ctx0" brushRef="#br0">123 32 13675,'1'1'121,"-1"-1"-1,1 0 1,-1 0-1,0 1 1,1-1 0,-1 0-1,1 0 1,-1 1-1,0-1 1,1 1 0,-1-1-1,0 0 1,1 1-1,-1-1 1,0 1 0,0-1-1,1 1 1,-1-1-1,0 1 1,0-1 0,0 1-1,0-1 1,0 1-1,1-1 1,-1 1 0,0-1-1,0 1 1,0-1-1,0 1 1,-1-1 0,1 1-1,0-1 1,0 1-1,0-1 1,0 1 0,0-1-1,-1 1 1,1-1-1,0 1 1,0-1 0,-1 1-1,1-1 1,0 0-1,-1 1 1,1-1 0,-1 0-1,1 1 1,0-1-1,-1 0 1,1 1 0,-1-1-1,1 0 1,-1 0-1,1 1 1,-1-1 0,-1 2-26,-12 10 279,1 1 0,1 0 0,0 1 0,1 1-1,0 0 1,2 0 0,-1 1 0,2 0 0,-9 22 0,17-36-354,-1 0 0,0 0 1,1 0-1,0 0 1,-1-1-1,1 1 0,0 0 1,0 0-1,0 0 1,0 0-1,0 0 1,1 3-1,0-5-11,-1 1 0,0-1 0,1 1 0,-1-1 0,0 1 0,1-1 0,-1 1 0,0-1 1,1 1-1,-1-1 0,1 0 0,-1 1 0,1-1 0,-1 0 0,1 1 0,-1-1 0,1 0 0,-1 0 0,1 0 0,-1 1 0,1-1 0,0 0 0,-1 0 0,1 0 0,-1 0 0,1 0 1,3 0 3,0-1 0,-1 0 0,1 1 0,0-2 0,-1 1 0,1 0 0,-1-1 0,0 1 0,1-1 0,4-4 0,29-21-181,37-35 0,25-19-444,-99 81 611,0-1 0,1 1 0,-1 0 0,0-1 0,0 1 0,1 0 0,-1 0 0,0 0 1,1-1-1,-1 1 0,0 0 0,1 0 0,-1 0 0,0 0 0,1 0 0,-1-1 0,1 1 0,-1 0 0,0 0 0,1 0 1,-1 0-1,0 0 0,1 0 0,-1 0 0,1 0 0,-1 0 0,0 1 0,1-1 0,0 0 0,-1 12 84,-14 25 201,10-27-199,0 1 20,1 0 0,0 1 0,1-1 0,0 1 0,-1 19 0,3-29-94,0 1 0,0-1 0,1 1 0,-1 0 0,0-1 0,1 0 0,0 1 0,0-1 0,0 1 0,0-1 0,0 0 0,0 0 0,3 5 0,-2-6-34,-1 0 1,1 0-1,-1 0 1,1 1-1,-1-2 1,1 1-1,0 0 1,0 0-1,-1 0 0,1-1 1,0 1-1,0-1 1,0 0-1,0 1 1,0-1-1,0 0 1,-1 0-1,1 0 1,0 0-1,0-1 0,2 1 1,8-3-300,0-1 0,0 0 0,-1-1 0,0 0 0,0-1 0,0 0 0,-1 0 0,19-16 0,-11 9 87,25-18-492</inkml:trace>
  <inkml:trace contextRef="#ctx0" brushRef="#br0" timeOffset="1">689 1 18060,'-12'1'1178,"0"2"1,0-1-1,-20 8 0,29-9-1065,0 0 0,0 0 0,1 0 0,-1 1 0,0-1 0,1 0 0,-1 1 0,1 0-1,0-1 1,-1 1 0,1 0 0,0 0 0,0 1 0,0-1 0,1 0 0,-1 1 0,0-1 0,1 1 0,0-1 0,-1 1-1,0 3 1,2-5-109,0 0 0,0-1-1,1 1 1,-1 0 0,0 0-1,0 0 1,1-1 0,-1 1-1,0 0 1,1 0-1,-1-1 1,1 1 0,-1 0-1,1-1 1,-1 1 0,1 0-1,0-1 1,-1 1 0,1-1-1,0 1 1,-1-1 0,1 1-1,0-1 1,0 0-1,-1 1 1,1-1 0,0 0-1,0 1 1,0-1 0,-1 0-1,1 0 1,0 0 0,0 0-1,1 0 1,33 2-207,-33-2 177,97-6-1073,-65 2 396,57 2-1,-85 3 675,-1-1 1,1 1-1,-1 0 0,0 1 0,1-1 1,4 3-1,-8-4 46,-1 1 0,0-1 0,0 1 0,-1-1 1,1 1-1,0-1 0,0 1 0,0 0 0,0-1 0,0 1 0,0 0 0,-1 0 0,1-1 1,0 1-1,-1 0 0,1 0 0,-1 0 0,1 0 0,-1 0 0,1 0 0,-1 0 0,1 0 1,-1 0-1,0 0 0,0 0 0,0 0 0,1 0 0,-1 0 0,0 0 0,0 0 1,-1 1-1,1-1 0,0 0 0,0 0 0,0 0 0,-1 2 0,-2 2 120,0-1 0,1 1-1,-2 0 1,1-1 0,-1 1 0,1-1-1,-1 0 1,0 0 0,-1 0-1,-6 4 1,-51 30 995,57-35-1064,-12 7 187,-1-1 0,0-1 0,-35 11 0,48-17-289,0-1-1,-1 0 0,1 0 1,0 0-1,0-1 0,0 0 1,-1 0-1,1 0 1,0-1-1,0 1 0,-1-1 1,1-1-1,0 1 0,0-1 1,0 1-1,1-2 0,-1 1 1,0 0-1,-7-6 1,-13-17-180,2-2-97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3.655"/>
    </inkml:context>
    <inkml:brush xml:id="br0">
      <inkml:brushProperty name="width" value="0.05" units="cm"/>
      <inkml:brushProperty name="height" value="0.05" units="cm"/>
      <inkml:brushProperty name="color" value="#66CC00"/>
    </inkml:brush>
  </inkml:definitions>
  <inkml:trace contextRef="#ctx0" brushRef="#br0">49 0 18740,'0'0'65,"0"1"-1,0-1 1,0 0 0,0 0-1,0 0 1,0 0-1,0 0 1,0 0 0,0 0-1,0 1 1,0-1 0,0 0-1,0 0 1,0 0 0,0 0-1,0 0 1,0 0-1,0 0 1,1 0 0,-1 0-1,0 1 1,0-1 0,0 0-1,0 0 1,0 0 0,0 0-1,0 0 1,0 0-1,0 0 1,1 0 0,-1 0-1,0 0 1,0 0 0,0 0-1,0 0 1,0 0-1,0 0 1,0 0 0,1 0-1,-1 0 1,0 0 0,0 0-1,0 0 1,0 0 0,0 0-1,0 0 1,0 0-1,0 0 1,1 0 0,-1 0-1,0 0 1,0 0 0,0 0-1,0 0 1,0 0 0,0-1-1,0 1 1,0 0-1,1 0 1,0 22 1674,-1 44-1178,-1-47-220,-1 349-33,4-353-149,1-16 15,2-9-30,1-18 49,-2-1 0,0 1 0,-2-1 1,-1-31-1,1 7 41,-1 25-127,1 18-63,-1 0 1,-1 0-1,0-1 0,0 1 1,-1 0-1,0-1 0,-1 1 1,-4-16-1,6 26-44,0 0 1,0 0-1,0 0 1,0 0-1,0 0 1,-1 0-1,1-1 1,0 1-1,0 0 0,0 0 1,0 0-1,0 0 1,0 0-1,0 0 1,0 0-1,0 0 1,0 0-1,0 0 1,0 0-1,0 0 0,0 0 1,0 0-1,-1 0 1,1 0-1,0-1 1,0 1-1,0 0 1,0 0-1,0 0 1,0 0-1,0 0 0,0 0 1,0 0-1,0 0 1,-1 0-1,1 0 1,0 0-1,0 0 1,0 0-1,0 1 1,0-1-1,0 0 0,0 0 1,0 0-1,0 0 1,0 0-1,0 0 1,0 0-1,-1 0 1,1 0-1,0 0 1,0 0-1,0 0 0,0 0 1,0 0-1,0 0 1,0 0-1,0 0 1,0 1-1,0-1 1,0 0-1,0 0 1,0 0-1,-4 10 5,-2 15-8,0 18-43,2 0 1,2-1 0,4 49-1,1-80 17,3-10 4,6-16-1,-6 0 24,0 0-1,-1-1 1,-1 0 0,-1 0-1,3-20 1,2-83 60,-8 114-52,1-3 3,-1 5-5,1 0 0,-1 0 0,0 0 0,0 0 0,-1-1 0,1 1 0,0 0 0,-1 0 0,0 0 0,-2-5 0,3 8-4,0 0 1,0-1-1,0 1 0,0 0 0,0 0 1,0 0-1,-1 0 0,1 0 1,0-1-1,0 1 0,0 0 1,0 0-1,0 0 0,0 0 0,-1 0 1,1 0-1,0 0 0,0-1 1,0 1-1,0 0 0,-1 0 1,1 0-1,0 0 0,0 0 1,0 0-1,-1 0 0,1 0 0,0 0 1,0 0-1,0 0 0,0 0 1,-1 0-1,1 0 0,0 0 1,0 0-1,0 0 0,0 1 0,-1-1 1,1 0-1,0 0 0,0 0 1,0 0-1,0 0 0,-1 0 1,1 1-1,-8 9 6,-4 18-10,-14 50-89,-26 140-1,52-208-690,5-15 178,5-17 150,-8-6 150,-4-7-68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4.810"/>
    </inkml:context>
    <inkml:brush xml:id="br0">
      <inkml:brushProperty name="width" value="0.05" units="cm"/>
      <inkml:brushProperty name="height" value="0.05" units="cm"/>
      <inkml:brushProperty name="color" value="#66CC00"/>
    </inkml:brush>
  </inkml:definitions>
  <inkml:trace contextRef="#ctx0" brushRef="#br0">36 71 14123,'-1'1'359,"-1"0"0,1-1 0,-1 1 0,1 0 0,-1-1 0,0 1 0,0-1 0,1 0 0,-1 1-1,0-1 1,0 0 0,1 0 0,-1 0 0,0 0 0,0 0 0,1-1 0,-1 1 0,0 0 0,-2-2 1106,29-1 1388,22 10-2529,1-3 0,1-1 0,-1-3 0,0-2 0,49-8-1,55-22-287,-89 16-66,66-6 0,-116 21 9,-1 0-1,1 1 0,0 0 0,16 3 1,-24-3 4,-1 1 1,1 0-1,0 1 1,0 0 0,0-1-1,-1 1 1,1 1-1,-1-1 1,1 1-1,-1 0 1,0 0 0,0 0-1,4 5 1,-7-8 15,0 1 0,-1-1 0,1 0 0,-1 1 0,1 0 0,-1-1 0,1 1 0,-1-1 0,0 1 0,1-1 0,-1 1-1,0 0 1,1-1 0,-1 1 0,0 0 0,0-1 0,0 1 0,1 0 0,-1 0 0,0-1 0,0 1 0,0 0 0,0-1 0,0 1 0,-1 1 0,1-1 2,-1-1 0,1 1 0,-1-1 1,0 1-1,1 0 0,-1-1 0,0 0 0,1 1 0,-1-1 0,0 1 0,0-1 0,1 0 0,-1 1 0,0-1 0,0 0 0,0 0 0,-1 0 1,-37 0 54,12-2 1,0 1 0,1 2 1,-1 0-1,0 2 0,1 1 0,0 1 1,0 1-1,0 1 0,-48 21 0,19-5 3,13-4-27,-1-1-1,-1-3 0,-66 15 1,99-29-9,1 0 0,-1 0 0,0-1 1,-18-2-1,25 2-13,0 0-1,1-1 1,-1 0 0,1 0-1,-1 0 1,1 0 0,-1-1-1,1 1 1,0-1 0,-1 0-1,1 0 1,0 0 0,0 0-1,1 0 1,-1-1 0,0 0-1,-2-3 1,5 6-10,-1 0-1,1 0 1,0-1 0,0 1-1,-1 0 1,1 0 0,0-1 0,0 1-1,0 0 1,0-1 0,-1 1-1,1 0 1,0-1 0,0 1 0,0 0-1,0-1 1,0 1 0,0 0-1,0-1 1,0 1 0,0 0-1,0-1 1,0 1 0,0 0 0,0-1-1,0 1 1,0 0 0,0-1-1,0 1 1,0 0 0,1-1-1,-1 1 1,0 0 0,0-1 0,0 1-1,0 0 1,1 0 0,-1-1-1,0 1 1,0 0 0,1 0 0,-1-1-1,0 1 1,1 0 0,-1 0-1,0 0 1,1 0 0,-1-1-1,0 1 1,0 0 0,1 0 0,-1 0-1,1 0 1,-1 0 0,0 0-1,1 0 1,-1 0 0,0 0-1,1 0 1,-1 0 0,0 0 0,1 0-1,-1 0 1,1 0 0,26 4-43,-25-3 42,30 4-107,0-1-1,0-2 1,0-1-1,0-1 1,0-2 0,37-6-1,-13-2-808,-1-3 0,89-32 1,-50 5-1351,-115 61 3149,-5-8-518,-1 0 0,0-2 1,-1-1-1,0-2 1,-34 7-1,6-5-86,-95 4 1,130-13-377,13 0-101,-1 0 1,1-1 0,-1 0 0,1 0-1,0-1 1,-1 0 0,1-1 0,0 0-1,-9-3 1,15 5 166,1-1 1,0 0-1,-1 1 0,1-1 1,0 0-1,0 0 0,0 0 1,0 0-1,0 0 0,0 0 1,0 0-1,-1-2 0,-1-16-478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5.912"/>
    </inkml:context>
    <inkml:brush xml:id="br0">
      <inkml:brushProperty name="width" value="0.05" units="cm"/>
      <inkml:brushProperty name="height" value="0.05" units="cm"/>
      <inkml:brushProperty name="color" value="#66CC00"/>
    </inkml:brush>
  </inkml:definitions>
  <inkml:trace contextRef="#ctx0" brushRef="#br0">23 0 15459,'-1'1'80,"0"-1"-1,0 0 1,1 1-1,-1-1 1,0 1-1,0-1 1,0 1-1,0 0 1,0-1-1,1 1 1,-1 0-1,0 0 0,0-1 1,1 1-1,-1 0 1,1 0-1,-1 0 1,1 0-1,-1 0 1,1 0-1,-1 0 1,1 0-1,0 0 1,0 0-1,-1 2 1,-4 27 643,5-18-484,0 0 0,1 0 0,0 0 0,1 0 0,0 0 0,1-1 0,6 19 0,40 77 1279,-36-80-1172,13 23 8,2-1 0,2-1 1,2-2-1,73 80 0,-73-93-345,1-2 0,1-2-1,2-1 1,1-2 0,1-1-1,67 32 1,203 67 44,-69-31 21,-179-70 220,94 23 0,66 2 404,-193-42-643,42 8 153,0-3 0,100 3-1,-173-15-510,0 0 1,0-1-1,1 1 0,-1 0 1,1-1-1,-1 0 0,1 0 0,0 0 1,-5-4-1,-5-3 115,-26-13-343,-16-9-178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6.506"/>
    </inkml:context>
    <inkml:brush xml:id="br0">
      <inkml:brushProperty name="width" value="0.05" units="cm"/>
      <inkml:brushProperty name="height" value="0.05" units="cm"/>
      <inkml:brushProperty name="color" value="#66CC00"/>
    </inkml:brush>
  </inkml:definitions>
  <inkml:trace contextRef="#ctx0" brushRef="#br0">10 406 12651,'-8'22'3511,"8"-22"-3376,0 1 1,0-1 0,-1 1-1,1-1 1,0 1 0,0-1-1,0 1 1,0 0 0,0-1-1,0 1 1,0-1-1,0 1 1,0-1 0,0 1-1,0-1 1,0 1 0,0-1-1,0 1 1,0-1 0,0 1-1,1-1 1,-1 1-1,0-1 1,0 1 0,1-1-1,-1 1 1,0-1 0,1 1-1,-1-1 1,0 0 0,1 1-1,-1-1 1,1 0-1,-1 1 1,1-1 0,-1 0-1,1 1 1,-1-1 0,1 0-1,1-1 48,0 0 1,0 0-1,-1 0 0,1 0 0,0-1 0,-1 1 1,1-1-1,-1 1 0,1-1 0,-1 0 0,0 1 0,0-1 1,0 0-1,0 0 0,0 0 0,1-3 0,0 1 56,19-41 265,-2 0 0,-3-2 0,-1 0 0,-3 0 1,8-54-1,-17 71-479,-2 21-23,0 0 0,1 0 0,4-15 0,10 69-65,-8-27 5,1 0 0,1 0 0,1-1 1,0 0-1,1-1 0,1 0 0,0-1 0,1-1 0,1 0 0,19 14 0,18 9-608,106 57 0,-112-70 345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31.002"/>
    </inkml:context>
    <inkml:brush xml:id="br0">
      <inkml:brushProperty name="width" value="0.05" units="cm"/>
      <inkml:brushProperty name="height" value="0.05" units="cm"/>
      <inkml:brushProperty name="color" value="#66CC00"/>
    </inkml:brush>
  </inkml:definitions>
  <inkml:trace contextRef="#ctx0" brushRef="#br0">80 70 14995,'-6'1'343,"0"0"0,-1-1 0,1 1 0,0-1 0,0-1 0,-12-2-1,17 3-272,0 0-1,0 0 0,0 0 0,0 0 0,-1-1 0,1 1 1,0 0-1,0-1 0,0 1 0,0-1 0,0 1 0,0-1 0,1 0 1,-1 1-1,0-1 0,0 0 0,0 1 0,1-1 0,-1 0 1,0 0-1,0 0 0,1 0 0,-1 0 0,1 0 0,-1 0 0,1 0 1,0 0-1,-1 0 0,1 0 0,0 0 0,0 0 0,-1 0 1,1 0-1,0-1 0,0 1 0,0 0 0,0 0 0,1 0 1,-1 0-1,0 0 0,0 0 0,1 0 0,-1 0 0,0 0 0,1 0 1,0-2-1,1 1 37,-1 0 1,0 0-1,1 0 0,-1 1 1,1-1-1,0 0 1,0 1-1,-1-1 0,1 1 1,0 0-1,0-1 1,0 1-1,1 0 0,-1 0 1,0 1-1,0-1 0,0 0 1,1 1-1,-1-1 1,0 1-1,1 0 0,-1 0 1,0-1-1,3 2 1,5-1 89,-1 1 1,1 0 0,-1 1-1,14 3 1,73 31 637,-78-27-716,0-1-1,1-1 1,-1-1 0,1-1 0,0 0 0,1-2 0,34 3 0,-15-9-12,1-2 1,-1-2 0,58-17-1,55-9 128,-113 29-195,1 2 0,-1 1 0,1 2 0,-1 2 0,0 2 0,43 10 0,-53-8-33,0-2-1,0 0 1,1-2 0,0-2-1,-1-1 1,1 0-1,0-3 1,-1 0 0,39-11-1,-14-2 14,-39 10-13,0 1-1,0 1 1,1 0-1,0 1 1,24-1-1,-3 3-10,-34 0-24,-22 1-29,-436 17-264,7 46 276,329-33 66,-31 6 36,144-35-53,-1 0 0,1 0 0,0-1 0,-1 0 0,1 0 0,-1-1 0,1 0 0,0 0 0,-1 0 0,1-1 0,0 1 0,0-2 0,0 1-1,0-1 1,0 0 0,1 0 0,-1 0 0,1-1 0,0 0 0,0 0 0,0 0 0,0-1 0,1 1 0,0-1 0,0 0 0,0-1 0,1 1 0,-1 0 0,1-1 0,1 0 0,-4-10 0,6 16-5,0 0 0,0 0 0,0 0 0,0 0 0,1 1 0,-1-1 0,0 0 0,0 0 0,0 0 0,1 0 0,-1 0 0,0 0 0,0 0 0,0 0 0,1 0 0,-1 0 0,0 0 0,0 0 0,0 0 0,1 0 0,-1 0 0,0 0 0,0 0 0,0 0 0,1 0 0,-1 0 0,0-1 0,0 1 0,0 0 0,1 0 0,-1 0 0,0 0 0,0 0 0,0 0 0,0-1 0,0 1 0,1 0 0,-1 0 0,0 0 0,0 0 0,0-1 0,0 1 0,0 0 0,0 0 0,0 0 0,0-1 0,0 1 0,0 0 0,0 0 0,0 0 0,0-1 0,0 1 0,0 0 0,0 0 0,0-1 0,0 1 0,0 0 0,0 0 0,0 0 0,0-1 0,0 1 0,0 0 0,0 0 0,0 0 0,0 0 0,0-1 0,-1 1 0,18 11-45,-14-8 30,15 9-6,2-1 1,-1-1 0,1 0 0,1-1 0,0-2-1,0 0 1,0-1 0,1-1 0,36 4-1,-6-5-105,0-2 0,0-2 0,52-7 0,123-22-644,93-8-354,-288 32 1046,-32 3 98,-6 0-10,-11-1-5,-444 18 268,217-4-129,170-7-132,-103-1-1635,176-3 1599,0 0 1,0 0-1,1 1 1,-1-1-1,0-1 1,0 1-1,0 0 1,0 0-1,1 0 1,-1 0-1,0 0 1,0-1-1,0 1 1,1 0-1,-1-1 1,0 1-1,0-1 1,1 1-1,-1-1 1,0 1-1,1-1 1,-1 1-1,1-1 1,-1 0-1,0 0 1,-1-11-439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3.693"/>
    </inkml:context>
    <inkml:brush xml:id="br0">
      <inkml:brushProperty name="width" value="0.05" units="cm"/>
      <inkml:brushProperty name="height" value="0.05" units="cm"/>
      <inkml:brushProperty name="color" value="#66CC00"/>
    </inkml:brush>
  </inkml:definitions>
  <inkml:trace contextRef="#ctx0" brushRef="#br0">276 52 17292,'1'-1'182,"0"-1"1,1 1-1,-1 0 0,0-1 1,0 1-1,-1 0 1,1-1-1,0 1 1,0-1-1,-1 1 0,1-1 1,-1 1-1,1-1 1,-1 0-1,0 1 1,1-1-1,-1-3 0,-1 4-76,1 0-1,-1 0 0,1 0 0,-1 0 0,1-1 0,-1 1 0,0 0 1,0 0-1,0 1 0,1-1 0,-1 0 0,0 0 0,0 0 0,0 1 0,0-1 1,0 0-1,-1 1 0,1-1 0,0 1 0,0-1 0,0 1 0,0 0 1,-1-1-1,1 1 0,-3 0 0,-2-1-16,-1 0 1,0 1-1,1 0 1,-1 0-1,0 1 1,0 0-1,1 0 1,-1 1-1,1-1 1,-1 1-1,1 1 0,0-1 1,-1 1-1,1 0 1,1 1-1,-1-1 1,0 1-1,1 0 1,0 1-1,-5 4 1,-3 4-108,1 0 0,0 1 0,1 0 0,0 1 0,1 0 1,-10 22-1,13-22 28,1-1-1,0 1 1,1 0 0,1 0 0,-5 29 0,9-39-30,-1 0-1,1 0 1,1 0-1,-1 0 1,0 0-1,1 0 1,0 0-1,0 0 1,4 8-1,-4-10-27,1 0-1,-1-1 0,1 1 1,0-1-1,0 0 0,0 1 1,0-1-1,0 0 0,0 0 1,0 0-1,1 0 0,-1-1 1,1 1-1,-1-1 0,1 1 1,0-1-1,4 1 0,5 1-148,0-1 1,0 0-1,-1-1 0,1 0 1,0-1-1,13-2 0,-12 2 56,29-2-313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4.118"/>
    </inkml:context>
    <inkml:brush xml:id="br0">
      <inkml:brushProperty name="width" value="0.05" units="cm"/>
      <inkml:brushProperty name="height" value="0.05" units="cm"/>
      <inkml:brushProperty name="color" value="#66CC00"/>
    </inkml:brush>
  </inkml:definitions>
  <inkml:trace contextRef="#ctx0" brushRef="#br0">59 0 20932,'-6'7'269,"0"1"0,0 0 0,1 0 0,0 0 0,0 1-1,1 0 1,0 0 0,0 0 0,1 0 0,1 0 0,-1 1-1,1-1 1,1 1 0,-1 12 0,2-15-249,-1 1 1,1-1-1,1 1 1,0-1-1,0 0 1,0 1-1,1-1 1,0 0-1,0 0 1,0 0-1,1 0 1,1 0-1,-1-1 1,1 1-1,0-1 1,0 0-1,1 0 1,0-1-1,6 7 1,-11-11-11,1-1 0,0 1 1,-1 0-1,1-1 0,0 1 1,0 0-1,-1-1 0,1 1 0,0-1 1,0 1-1,0-1 0,0 0 1,0 1-1,-1-1 0,1 0 0,0 0 1,0 1-1,0-1 0,0 0 1,0 0-1,0 0 0,0 0 0,0 0 1,0 0-1,0-1 0,0 1 1,0 0-1,0 0 0,0-1 1,0 1-1,-1 0 0,1-1 0,0 1 1,0-1-1,0 1 0,-1-1 1,1 0-1,0 1 0,0-1 0,-1 0 1,1 1-1,-1-1 0,1 0 1,0 0-1,-1 0 0,0 0 1,1 1-1,-1-1 0,1-2 0,2-4 77,-1 1-1,-1-1 0,1 1 0,-1-1 1,1-10-1,-1 3 13,0 1-1,-1-1 1,0 0 0,-1 1-1,-1-1 1,0 1 0,-1-1-1,0 1 1,-1 0 0,-7-15 0,5 21-15,4 11-3,5 13-18,-1-13-90,-1-1 0,1 0 1,0 0-1,0 0 0,0 0 0,1 0 1,-1 0-1,1 0 0,-1-1 1,1 0-1,0 1 0,0-1 1,0 0-1,0 0 0,1 0 1,-1-1-1,0 1 0,1-1 1,-1 0-1,1 0 0,-1 0 1,1-1-1,0 1 0,-1-1 0,1 1 1,0-1-1,-1-1 0,1 1 1,3-1-1,0 0-229,-1 0 1,0 0-1,1 0 1,-1-1-1,0 0 1,0 0-1,0-1 1,-1 0-1,1 0 1,0 0-1,-1-1 1,0 1-1,0-1 1,0-1-1,7-8 1,2-6-482,-4-3-193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4.994"/>
    </inkml:context>
    <inkml:brush xml:id="br0">
      <inkml:brushProperty name="width" value="0.05" units="cm"/>
      <inkml:brushProperty name="height" value="0.05" units="cm"/>
      <inkml:brushProperty name="color" value="#66CC00"/>
    </inkml:brush>
  </inkml:definitions>
  <inkml:trace contextRef="#ctx0" brushRef="#br0">83 32 16972,'14'-9'2674,"-13"9"-2598,-1 0 1,0 0-1,0 0 1,1 0 0,-1 0-1,0 0 1,1-1-1,-1 1 1,0 0-1,0 0 1,1 0-1,-1-1 1,0 1 0,0 0-1,1 0 1,-1-1-1,0 1 1,0 0-1,0 0 1,0-1 0,1 1-1,-1 0 1,0 0-1,0-1 1,0 1-1,0 0 1,0-1-1,0 1 1,0 0 0,0-1-1,0 1 1,0 0-1,0-1 1,0 1-1,0 0 1,0-1 0,0 1-1,0 0 1,0 0-1,0-1 1,0 1-1,-1 0 1,1-1-1,0 1 1,0-1 0,-2 2 87,0 1 1,0-1 0,1 0 0,-1 0 0,1 1 0,-1-1 0,1 1-1,0-1 1,-1 1 0,1 0 0,0-1 0,-1 5 0,-10 13-46,1 1 0,1 1 0,1 0 0,0 0 0,2 0 0,1 1 0,0 0 0,2 1 1,-4 44-1,8-65-108,0 0 0,0 0 0,0 0 0,1 0 0,-1 0 0,0 0 0,1 0 0,-1-1 0,1 1 0,0 0 0,1 2 0,-2-4-5,0 0 0,0 1 0,1-1 0,-1 1 0,1-1 1,-1 0-1,0 1 0,1-1 0,-1 0 0,1 1 0,-1-1 0,1 0 0,-1 0 0,1 1 0,-1-1 0,1 0 0,-1 0 0,1 0 0,-1 0 0,1 0 0,-1 0 0,1 0 0,-1 0 1,1 0-1,0 0 0,1-1 12,1 1 0,-1-1 0,0 0 0,0-1 0,0 1 0,0 0 1,0-1-1,0 1 0,-1-1 0,1 1 0,0-1 0,-1 0 0,1 0 1,-1 0-1,2-3 0,1-2 20,-1 0 1,1 0 0,-2 0-1,1 0 1,-1 0 0,0-1-1,-1 1 1,1-1 0,-1-11 0,-1-8 60,-4-37 1,2 36-91,2 27-11,0 1 0,0-1 0,0 1 0,0-1 0,0 1 0,0-1 1,0 1-1,0-1 0,1 1 0,-1-1 0,0 1 0,0-1 1,1 1-1,-1-1 0,0 1 0,1 0 0,-1-1 0,0 1 0,1 0 1,-1-1-1,1 1 0,-1 0 0,0 0 0,1-1 0,-1 1 0,1 0 1,-1 0-1,1 0 0,-1-1 0,1 1 0,-1 0 0,1 0 1,-1 0-1,1 0 0,0 0 0,25 0-37,-13 0 26,31-4-36,-19 0-34,1 2-1,0 0 1,0 2-1,0 1 1,40 6-1,-63-6 60,0 0 0,0 0-1,0 0 1,-1 0 0,1 0 0,-1 0-1,1 1 1,-1-1 0,1 1-1,-1 0 1,0-1 0,0 1-1,0 0 1,0 0 0,0 1-1,0-1 1,0 0 0,-1 1-1,1-1 1,-1 1 0,0-1-1,0 1 1,0 0 0,0 0-1,0-1 1,-1 1 0,1 0-1,-1 0 1,1 3 0,-1 10-71,-1-1 1,0 0-1,-1 0 0,-6 24 1,-1 15 56,9-53 37,0 0 0,0 0 1,0 0-1,0 0 0,0 0 0,0 0 0,0 0 0,0 0 0,0 0 1,0 0-1,0 0 0,0 0 0,1 0 0,-1 0 0,0-1 0,1 1 1,-1 0-1,1 0 0,-1 0 0,1 0 0,-1-1 0,1 1 0,0 0 1,-1-1-1,1 1 0,1 1 0,0-2 2,-1 0 0,0 0 0,0 0 0,1 0-1,-1 0 1,0 0 0,0 0 0,1-1 0,-1 1 0,0 0 0,0-1 0,1 1 0,-1-1-1,0 1 1,0-1 0,2-1 0,5-4 6,1 0-1,-1 0 1,10-12 0,-3 0-3,0-1 1,-1 0-1,-1-1 0,-1-1 1,-1 0-1,-1 0 0,11-33 1,-38 87-191,14-22 157,-1 1 23,0 0 0,1 1 1,0-1-1,-1 19 0,4-29 14,0 1 0,0-1 0,0 1 0,0-1 0,0 1 0,1-1 0,-1 1 0,1-1 0,-1 0 0,1 1 0,0-1 0,0 0-1,0 1 1,0-1 0,1 0 0,-1 0 0,1 0 0,-1 0 0,1 0 0,-1-1 0,1 1 0,0 0 0,0-1 0,0 1 0,0-1-1,0 0 1,0 1 0,1-1 0,2 1 0,2 1 16,0-1-1,1 0 1,-1 0-1,1-1 1,0 0-1,-1 0 0,1 0 1,0-1-1,0 0 1,-1-1-1,1 0 1,0 0-1,-1-1 1,1 0-1,-1 0 1,0 0-1,1-1 1,-1-1-1,0 1 1,-1-1-1,1 0 1,-1 0-1,1-1 0,8-8 1,-6 2 110,0 0 0,-1 0 0,0-1-1,-1 1 1,11-25 0,-15 30-50,-1 0 1,1 0-1,-1 0 0,-1 0 0,1 0 0,-1 0 0,-1-1 1,1 1-1,-1 0 0,0-1 0,0 1 0,-1-1 0,1 1 0,-2 0 1,-1-8-1,-8-6 238,11 19-311,0 1-1,-1-1 1,1 0 0,-1 0-1,0 1 1,1-1-1,-1 0 1,1 1-1,-1-1 1,0 1 0,1-1-1,-1 1 1,0-1-1,0 1 1,1 0-1,-1-1 1,0 1 0,0 0-1,0-1 1,0 1-1,1 0 1,-1 0-1,0 0 1,-2 0 0,3 0-15,0 0 0,0 0 0,0 0 1,0 0-1,0 0 0,0 0 1,-1 0-1,1 0 0,0 0 1,0 0-1,0 0 0,0 0 0,0 0 1,0 0-1,0 0 0,0 0 1,0 1-1,-1-1 0,1 0 1,0 0-1,0 0 0,0 0 0,0 0 1,0 0-1,0 0 0,0 0 1,0 0-1,0 1 0,0-1 1,0 0-1,0 0 0,0 0 0,0 0 1,0 0-1,0 0 0,0 0 1,0 1-1,0-1 0,0 0 1,0 0-1,0 0 0,0 0 0,0 0 1,0 0-1,0 0 0,0 0 1,0 1-1,0-1 0,0 0 1,0 0-1,7 7-287,9 3-474,-14-9 677,1-1-1,-1 1 0,1 0 0,0-1 0,-1 1 1,1-1-1,0 0 0,-1 0 0,1 0 1,0 0-1,0 0 0,-1-1 0,1 1 1,-1-1-1,1 0 0,0 0 0,4-2 1,15-10-388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5.993"/>
    </inkml:context>
    <inkml:brush xml:id="br0">
      <inkml:brushProperty name="width" value="0.05" units="cm"/>
      <inkml:brushProperty name="height" value="0.05" units="cm"/>
      <inkml:brushProperty name="color" value="#66CC00"/>
    </inkml:brush>
  </inkml:definitions>
  <inkml:trace contextRef="#ctx0" brushRef="#br0">103 116 18036,'0'-1'193,"1"-9"347,-1 0 0,-1 0 0,-1-14 1,2 22-465,-1 0 0,1 0 1,-1 0-1,0 0 0,1 1 1,-1-1-1,0 0 0,0 1 1,0-1-1,0 0 0,-2-1 1,2 2-7,1 1 1,-1-1-1,0 1 0,0-1 1,1 1-1,-1-1 1,0 1-1,0 0 1,0-1-1,0 1 0,1 0 1,-1 0-1,0 0 1,0 0-1,0 0 1,0 0-1,0 0 1,0 0-1,0 0 0,1 0 1,-1 0-1,0 0 1,0 1-1,0-1 1,-1 1-1,-1 1 0,0-1 0,1 1 0,-1 0 0,1 0 1,-1 1-1,1-1 0,0 1 0,0-1 0,0 1 0,0-1 0,0 1 0,0 0 1,1 0-1,-1 0 0,1 0 0,-1 4 0,-15 55 125,17-60-182,-5 22-6,-3 36-1,8-52-14,0 0 0,0 1 1,0-1-1,1 0 0,0 0 0,1 1 1,4 14-1,-5-21 6,0-1 1,-1 1 0,1 0-1,0-1 1,0 1-1,0 0 1,0-1-1,0 1 1,0-1-1,0 0 1,1 1-1,-1-1 1,0 0 0,1 0-1,-1 0 1,1 0-1,0 0 1,-1 0-1,1 0 1,0 0-1,2 0 1,-2-1 1,1 1 0,-1-1 1,1 0-1,-1-1 0,1 1 1,-1 0-1,1-1 0,-1 1 0,1-1 1,-1 0-1,0 0 0,0 0 1,5-2-1,3-4 29,1-1-1,-1 0 1,-1 0 0,15-17 0,-7 7 138,-2 0 0,-1-1 0,0-1 1,-1-1-1,-1 1 0,-2-2 0,0 0 0,14-45 0,-23 65-141,4-29 332,-5 31-349,0-1-1,0 1 1,0-1 0,1 1 0,-1 0 0,0-1 0,0 1 0,0-1 0,0 1 0,0-1 0,0 1 0,0 0 0,0-1 0,0 1 0,-1-1-1,1 1 1,0-1 0,0 1 0,0 0 0,0-1 0,-1 1 0,1-1 0,0 1 0,0 0 0,-1-1 0,1 1 0,0 0 0,0-1 0,-1 1-1,1 0 1,-1 0 0,1-1 0,0 1 0,-1 0 0,1 0 0,0 0 0,-1-1 0,1 1 0,-1 0 0,1 0 0,-1 0 0,1 0 0,0 0 0,-1 0-1,1 0 1,-1 0 0,1 0 0,-1 0 0,1 0 0,0 0 0,-1 0 0,1 0 0,-1 1 0,-1 0 6,0 0 0,0 0 0,0 1 0,0-1-1,0 1 1,0-1 0,1 1 0,-1 0 0,1 0 0,-1 0 0,1 0 0,0 0 0,-2 4 0,-14 34 25,14-31-27,-4 10-10,2 1-1,0-1 1,1 1-1,-2 35 1,5-47-11,1 0 1,0 0-1,0 0 0,1 0 1,0 0-1,0 0 0,1 0 1,0 0-1,0 0 0,1 0 0,0-1 1,1 1-1,-1-1 0,7 10 1,-7-15 1,-1 1 0,0 0 1,0-1-1,1 0 0,-1 1 0,1-1 1,0 0-1,0-1 0,0 1 1,0 0-1,0-1 0,0 1 0,0-1 1,0 0-1,1 0 0,-1-1 0,6 2 1,-4-2 1,-1-1 1,1 1-1,-1-1 1,1 0 0,-1 0-1,1 0 1,-1 0-1,0-1 1,0 0-1,0 0 1,7-4 0,2-4 5,0 0 0,-1 0 0,0-1 0,-1-1 0,0 0 0,9-14 0,-11 11-3,-8 13-5,0-1-1,0 1 1,0 0 0,0 0-1,1 0 1,-1 0 0,1 0-1,-1 0 1,1 0 0,0 1-1,0-1 1,2-1-1,-3 3 4,-1 0-1,1 0 1,-1 0-1,1 1 0,-1-1 1,0 0-1,1 1 0,-1-1 1,1 0-1,-1 1 1,0-1-1,1 0 0,-1 1 1,0-1-1,0 0 0,1 1 1,-1-1-1,0 1 1,0-1-1,0 1 0,1-1 1,-1 1-1,0-1 0,0 1 1,0 0-1,4 17-40,-4-14 28,1 0 7,0 1 1,0-1-1,1 1 1,-1-1-1,1 1 1,0-1-1,0 0 1,0 0-1,0 0 1,1 0-1,0 0 1,3 3-1,-4-6 14,0 1-1,0-1 0,0 0 0,1 0 0,-1 0 0,0 0 0,1 0 1,-1 0-1,0 0 0,1-1 0,-1 1 0,1-1 0,-1 0 0,1 0 1,-1 0-1,1 0 0,-1 0 0,0-1 0,1 1 0,-1-1 0,1 1 1,-1-1-1,0 0 0,4-1 0,10-6 29,0 0 0,-1-1 1,0-1-1,0 0 0,19-18 0,-16 12-7,1 2 0,21-13-1,-38 25-24,0 1-1,0 0 1,0 0 0,0 1-1,-1-1 1,1 0-1,0 0 1,0 1 0,1-1-1,-1 1 1,0 0-1,0 0 1,0 0 0,0 0-1,3 0 1,-3 1 0,-1-1-1,0 1 1,1 0-1,-1 0 1,0 0-1,0 0 1,0 0 0,1 0-1,-1 0 1,0 0-1,-1 0 1,1 0 0,0 1-1,0-1 1,0 0-1,-1 1 1,1-1-1,-1 1 1,1-1 0,-1 0-1,1 3 1,5 23 6,-3-15 23,0 0 1,0 0-1,1-1 1,6 15-1,-9-24-25,1 0-1,-1 0 1,0 1 0,0-1 0,1-1-1,-1 1 1,1 0 0,0 0-1,0-1 1,-1 1 0,1 0-1,0-1 1,0 0 0,0 0 0,1 1-1,-1-1 1,0 0 0,0-1-1,1 1 1,-1 0 0,0-1-1,1 1 1,-1-1 0,0 0-1,1 0 1,-1 0 0,4 0 0,-3 0-63,-1-1 0,1 0 1,0 0-1,0 0 0,0 0 1,0 0-1,-1 0 0,1-1 1,0 1-1,-1-1 0,1 0 1,-1 0-1,0 0 0,0 0 1,0 0-1,0 0 0,0-1 1,0 1-1,0-1 0,-1 1 1,1-1-1,-1 0 0,2-3 1,-1-2-48,1 1 0,-1-1 0,0 0 0,0 0 0,-1 0 0,0-1 0,-1-10 0,-4-24-319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6.442"/>
    </inkml:context>
    <inkml:brush xml:id="br0">
      <inkml:brushProperty name="width" value="0.05" units="cm"/>
      <inkml:brushProperty name="height" value="0.05" units="cm"/>
      <inkml:brushProperty name="color" value="#66CC00"/>
    </inkml:brush>
  </inkml:definitions>
  <inkml:trace contextRef="#ctx0" brushRef="#br0">1 1 16299,'8'17'1409,"5"2"-1153,2-4-400,7-2 744,7-3-104,8-4-280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2.214"/>
    </inkml:context>
    <inkml:brush xml:id="br0">
      <inkml:brushProperty name="width" value="0.05" units="cm"/>
      <inkml:brushProperty name="height" value="0.05" units="cm"/>
    </inkml:brush>
  </inkml:definitions>
  <inkml:trace contextRef="#ctx0" brushRef="#br0">3 0 19852,'-1'12'2465,"-1"-2"-1585,2-3-424,3 0 2513,6 2-2425,-1-1-600,10-8 120,0-7-112,2-4-112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6.876"/>
    </inkml:context>
    <inkml:brush xml:id="br0">
      <inkml:brushProperty name="width" value="0.05" units="cm"/>
      <inkml:brushProperty name="height" value="0.05" units="cm"/>
      <inkml:brushProperty name="color" value="#66CC00"/>
    </inkml:brush>
  </inkml:definitions>
  <inkml:trace contextRef="#ctx0" brushRef="#br0">75 0 20244,'-13'28'1598,"4"-12"-846,1 1 0,0 0 0,2 0 0,0 1 1,0 0-1,-5 37 0,11-49-686,1-1 0,-1 1-1,1 0 1,0 0 0,0 0 0,1 0 0,-1-1-1,5 10 1,26 44-438,-22-43-38,15 33-1,-17-25 49,0 0 1,-2 0-1,4 27 0,-8-37 225,-1 0 0,0 0 0,-1 1 0,-1-1 0,0 0 0,-6 27 0,7-38 171,-1-1 0,1 0 0,-1 0 0,0 0 0,0 0 0,0 0 1,0 0-1,0 0 0,0 0 0,0-1 0,-1 1 0,1 0 0,-1-1 0,1 1 0,-1-1 1,1 1-1,-3 0 0,3-1 6,-1-1-1,1 0 1,0 0 0,-1 0 0,1 0 0,0 0-1,-1 0 1,1 0 0,0 0 0,-1 0 0,1-1 0,0 1-1,0-1 1,-1 1 0,1-1 0,0 1 0,0-1 0,0 0-1,-1 1 1,1-1 0,0 0 0,0 0 0,0 0-1,1 0 1,-1 0 0,0 0 0,0 0 0,0 0 0,1 0-1,-2-2 1,-5-9 46,-1 0-1,2-1 1,-1 1-1,2-2 1,0 1-1,0-1 1,2 1-1,-1-1 1,2 0-1,0-1 1,0 1-1,2 0 1,-1 0-1,2-1 1,0 1-1,1 0 1,5-23-1,-3 28-54,1 0 0,0 0 0,0 0 0,0 0 0,1 1 0,1 0 0,-1 0 0,1 1 0,13-12 0,2-2-117,8-11 93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7.756"/>
    </inkml:context>
    <inkml:brush xml:id="br0">
      <inkml:brushProperty name="width" value="0.05" units="cm"/>
      <inkml:brushProperty name="height" value="0.05" units="cm"/>
      <inkml:brushProperty name="color" value="#66CC00"/>
    </inkml:brush>
  </inkml:definitions>
  <inkml:trace contextRef="#ctx0" brushRef="#br0">140 320 14395,'3'-3'563,"0"-1"0,-1 0 0,0 1 0,0-1 0,0 0 0,0 0 0,-1 0 0,0 0 0,1-1 0,-1-4 0,0 8-411,-1 0 0,0 1 0,0-1-1,0 0 1,0 0 0,0 0 0,0 0 0,0 0 0,-1 0 0,1 1-1,0-1 1,0 0 0,-1 0 0,1 0 0,0 1 0,-1-1 0,1 0-1,-1 0 1,1 1 0,-1-1 0,0-1 0,-1 2-54,1-1 1,0 1-1,0-1 1,0 1-1,-1 0 0,1 0 1,0 0-1,0-1 1,-1 1-1,1 0 1,0 0-1,-1 1 0,1-1 1,0 0-1,0 0 1,-1 1-1,1-1 1,0 0-1,-2 2 1,-3 1-19,0 0 1,0 0 0,0 1 0,1-1 0,0 1-1,0 0 1,0 1 0,0 0 0,1-1 0,-1 1 0,-5 10-1,0 0-71,1 0-1,1 1 0,-8 19 0,12-25-8,1 0 0,0 1 0,0 0 0,1 0 0,1 0 0,0 0 0,1 22 0,0-30 0,0 0-1,0 0 0,1 0 1,0 0-1,-1-1 1,1 1-1,0 0 0,1 0 1,-1-1-1,0 1 1,1-1-1,-1 1 0,1-1 1,4 5-1,-4-6 1,0 0-1,0 1 1,0-1-1,1 0 1,-1 0 0,1 0-1,-1 0 1,0 0-1,1-1 1,0 1 0,-1-1-1,1 0 1,-1 1-1,1-1 1,-1-1 0,1 1-1,0 0 1,-1 0-1,5-2 1,3-1 5,-1 0-1,0-1 1,0 1-1,-1-2 1,1 1-1,-1-1 1,0-1-1,0 1 1,-1-1-1,10-10 1,-5 4 23,-1 0-1,0-1 1,0-1 0,-2 0-1,10-17 1,-13 20 13,0-1 0,-1 0 0,0 0 0,-1 0 0,0-1 0,-1 1 0,0-1 0,-2 0 0,2-14 0,-3 27-38,0-1 0,0 0 0,0 0 0,0 1 0,0-1 0,0 0 1,0 0-1,0 1 0,-1-1 0,1 0 0,0 1 0,0-1 0,-1 0 1,1 0-1,0 1 0,-1-1 0,0 0 0,-6 5 30,-6 24 2,11-20-40,0-1 1,1 1 0,0 0 0,1 1-1,-1-1 1,1 0 0,1 0 0,2 13 0,-3-18 5,1 0 1,0-1 0,-1 1-1,1 0 1,0 0 0,1-1-1,-1 1 1,0-1 0,1 1 0,-1-1-1,1 1 1,0-1 0,0 0-1,0 0 1,0 0 0,0 0 0,0 0-1,1 0 1,-1-1 0,1 1-1,-1-1 1,1 1 0,0-1-1,-1 0 1,1 0 0,5 1 0,0-2 12,0 0 1,0 0-1,1 0 1,-1-1-1,0 0 1,0-1 0,0 0-1,0 0 1,0-1-1,0 0 1,-1 0-1,1-1 1,-1 0 0,0 0-1,0 0 1,7-8-1,4-2 24,0-1 0,-1-1-1,-1-1 1,22-30 0,-33 40-42,-2 3-47,-4 6-25,-8 18-28,5-3 67,0-1-1,0 1 1,0 22-1,3-35 40,1 0 0,0 1 0,0-1-1,0 0 1,0 1 0,0-1 0,1 0 0,0 0-1,0 0 1,0 1 0,1-1 0,-1 0-1,1 0 1,0-1 0,0 1 0,1 0-1,-1-1 1,5 6 0,-6-8 2,1 0 0,0 0 0,0 0 0,0 0 0,1 0 0,-1 0 0,0-1 0,0 1 0,0-1 0,1 1 0,-1-1 1,0 0-1,0 0 0,1 0 0,-1 0 0,0 0 0,0 0 0,1-1 0,-1 1 0,0-1 0,0 0 0,0 1 0,0-1 0,0 0 0,1 0 0,-2 0 0,1-1 0,3-1 0,1-2 8,1 0-1,-1 0 0,0 0 0,0-1 1,-1 0-1,9-12 0,-2-1-69,-2-1 1,-1 0-1,0-1 1,7-27-1,-13 41-53,-3 13 58,0 0 0,0 0 0,1 0 0,-1-1 0,1 1 0,1 0 0,-1 0 0,1 0 1,0-1-1,1 1 0,-1-1 0,1 0 0,5 8 0,-6-11 59,1-1 0,-1 1 1,0-1-1,0 0 0,1 1 1,-1-1-1,1 0 0,-1 0 0,1-1 1,-1 1-1,1 0 0,0-1 1,-1 0-1,1 0 0,0 0 1,-1 0-1,1 0 0,0 0 1,-1 0-1,1-1 0,0 0 0,-1 1 1,1-1-1,-1 0 0,1 0 1,3-3-1,9-3 38,-1-1 1,-1 0-1,15-12 0,-24 17-29,16-12 25,-1-1 0,0-1-1,-2 0 1,0-1-1,-1-2 1,0 1-1,-2-2 1,-1 0-1,0 0 1,18-44-1,-31 64-44,11-32-73,-9 16-5,-2 17 79,0 0-1,0-1 1,0 1-1,0 0 0,0-1 1,0 1-1,-1 0 1,1-1-1,0 1 0,0 0 1,0-1-1,0 1 0,-1 0 1,1-1-1,0 1 1,0 0-1,0 0 0,-1-1 1,1 1-1,0 0 1,-1 0-1,1 0 0,0-1 1,0 1-1,-1 0 0,1 0 1,0 0-1,-1 0 1,1 0-1,-1-1 0,0 1 1,0 1-7,0-1 0,-1 0-1,1 0 1,0 1 0,0-1 0,-1 1 0,1-1 0,0 1 0,0 0 0,-1 0 0,1-1-1,0 1 1,0 0 0,0 0 0,0 0 0,0 0 0,1 0 0,-1 0 0,0 0-1,0 0 1,1 1 0,-1-1 0,0 2 0,-13 31-84,9-17 103,1-1-1,1 1 0,1 0 0,0 0 0,1 1 0,0-1 1,2 0-1,0 0 0,1 0 0,6 23 0,-2-18-93,0-1 0,2 0 0,1-1-1,1 0 1,0 0 0,1-1 0,21 28 0,-23-39-527,-15-16-767,-102-105-1320,-28-32 3162,133 142-341,1 0 0,-1 0 0,1 0 0,0 0 0,0 0 0,0-1 0,-1-3 0,3 7-91,-1-1 1,1 1-1,0-1 0,0 1 0,0 0 1,0-1-1,0 1 0,0-1 1,0 1-1,0 0 0,0-1 0,0 1 1,0 0-1,0-1 0,1 1 0,-1-1 1,0 1-1,0 0 0,0-1 0,0 1 1,1 0-1,-1-1 0,0 1 1,0 0-1,1 0 0,-1-1 0,1 0 21,0 1 1,0-1-1,1 1 0,-1 0 0,0-1 0,0 1 0,0 0 0,0 0 0,1-1 0,-1 1 1,0 0-1,0 0 0,1 1 0,125 9 1440,5 0-852,-77-8-519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8.703"/>
    </inkml:context>
    <inkml:brush xml:id="br0">
      <inkml:brushProperty name="width" value="0.05" units="cm"/>
      <inkml:brushProperty name="height" value="0.05" units="cm"/>
      <inkml:brushProperty name="color" value="#66CC00"/>
    </inkml:brush>
  </inkml:definitions>
  <inkml:trace contextRef="#ctx0" brushRef="#br0">0 207 15363,'1'2'176,"-1"1"0,1-1-1,0 1 1,0-1 0,1 1-1,-1-1 1,0 0 0,1 0-1,-1 1 1,1-1 0,0 0-1,0-1 1,0 1 0,0 0-1,0 0 1,0-1 0,0 1-1,1-1 1,-1 0 0,0 0-1,1 0 1,-1 0 0,1 0-1,-1 0 1,1-1 0,-1 1-1,1-1 1,0 0 0,-1 1-1,1-1 1,0-1 0,-1 1-1,1 0 1,0 0 0,-1-1-1,1 0 1,-1 1 0,5-3-1,5-2 299,-1-1-1,1 1 1,-1-2-1,0 0 0,0 0 1,14-14-1,-14 12-219,-1-1 0,0 0 1,-1 0-1,13-18 0,-19 22-202,1 0 1,-1 0-1,-1 0 0,1 0 1,-1 0-1,0 0 0,0-1 1,-1 1-1,0-1 0,0 1 1,0-11-1,-1 16-44,0-1-1,0 1 0,0-1 1,0 1-1,0-1 0,0 1 1,-1 0-1,1-1 0,0 1 1,-1-1-1,1 1 0,-1 0 1,0-1-1,0 1 0,1 0 1,-1 0-1,0-1 0,0 1 1,0 0-1,0 0 1,0 0-1,0 0 0,0 0 1,-1 1-1,1-1 0,0 0 1,0 0-1,-1 1 0,1-1 1,-1 1-1,1-1 0,0 1 1,-1 0-1,-2-1 0,1 1-1,-1 0 0,1 0-1,0 0 1,0 0-1,-1 1 1,1-1 0,0 1-1,0 0 1,0 0 0,0 0-1,0 0 1,0 1-1,0-1 1,-3 4 0,-1 1-9,0 0 1,1 1 0,0 0 0,0 0-1,1 1 1,0 0 0,0-1 0,1 2-1,0-1 1,0 0 0,1 1-1,-4 13 1,3-6-8,1 0 0,0 0 0,1 0 1,1 0-1,1 0 0,1 21 0,0-31 7,-1 1 0,2-1 0,-1 0 0,1 0-1,0 0 1,0 0 0,0 0 0,1 0 0,0-1 0,0 1 0,1-1 0,0 0 0,-1 0 0,7 6 0,-7-9 1,0 1 1,1-1 0,-1 1 0,1-1 0,-1 0 0,1 0 0,0-1 0,-1 1-1,1-1 1,0 0 0,0 0 0,0 0 0,0 0 0,1-1 0,-1 1 0,0-1 0,0 0-1,0-1 1,0 1 0,0-1 0,0 0 0,7-2 0,-1 0-102,0-1 1,0 0 0,0-1-1,0 0 1,-1-1-1,0 0 1,0 0-1,-1-1 1,0 0-1,0 0 1,0-1-1,-1 0 1,12-18-1,-11 13-298,0 0 0,-1-1 0,-1 1 0,0-2-1,-1 1 1,0-1 0,-1 1 0,-1-1 0,2-21-1,-3 0-608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9.411"/>
    </inkml:context>
    <inkml:brush xml:id="br0">
      <inkml:brushProperty name="width" value="0.05" units="cm"/>
      <inkml:brushProperty name="height" value="0.05" units="cm"/>
      <inkml:brushProperty name="color" value="#66CC00"/>
    </inkml:brush>
  </inkml:definitions>
  <inkml:trace contextRef="#ctx0" brushRef="#br0">0 737 16588,'2'-2'262,"0"1"1,-1-1 0,1 1-1,-1-1 1,0 0 0,1 0-1,-1 1 1,0-1 0,0 0 0,0 0-1,0 0 1,1-4 0,1-1 237,60-108 3617,-17 34-2725,65-162-1,-109 237-1368,35-113 338,-33 105-329,-1 0 0,0-1 1,-2 1-1,0-1 0,0 0 0,-2-19 1,1 33-33,0 1 1,0-1 0,0 0 0,0 0-1,-1 0 1,1 0 0,0 1-1,0-1 1,0 0 0,-1 0 0,1 0-1,0 1 1,-1-1 0,1 0-1,-1 1 1,1-1 0,-1 0 0,1 1-1,-1-1 1,1 0 0,-1 1-1,0-1 1,0 1-1,0 0 1,1 0-1,-1 0 0,0 0 1,1 0-1,-1 0 1,1 0-1,-1 1 0,0-1 1,1 0-1,-1 0 0,1 1 1,-1-1-1,1 0 0,-1 1 1,1-1-1,-1 1 0,1-1 1,-1 1-1,1-1 0,-1 1 1,-22 35 0,23-36-1,-17 38-1,1 0 1,2 0-1,2 2 1,-13 71-1,14-43-38,3-1-1,4 2 0,2-1 0,3 0 0,3 1 0,20 104 1,-22-163-91,-2-7 5,0 1 0,1-1 0,-1 0 0,1 0 0,0 0 0,0 1 0,0-1 0,0 0 0,1 0 1,-1 0-1,1-1 0,4 6 0,-6-8 71,0 0 0,1 0 0,-1 0 0,0 0 1,1 0-1,-1 0 0,0 0 0,1 0 0,-1 0 0,1 0 0,-1 0 1,0 0-1,1-1 0,-1 1 0,0 0 0,0 0 0,1 0 0,-1 0 1,0-1-1,1 1 0,-1 0 0,0 0 0,0-1 0,1 1 0,-1 0 1,0-1-1,0 1 0,0 0 0,1 0 0,-1-1 0,0 1 1,0 0-1,0-1 0,0 1 0,0-1 0,0 1 0,0 0 0,0-1 1,0 1-1,0 0 0,0-1 0,0 0 0,4-21 49,-2-57-892,-2 26 357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0.083"/>
    </inkml:context>
    <inkml:brush xml:id="br0">
      <inkml:brushProperty name="width" value="0.05" units="cm"/>
      <inkml:brushProperty name="height" value="0.05" units="cm"/>
      <inkml:brushProperty name="color" value="#66CC00"/>
    </inkml:brush>
  </inkml:definitions>
  <inkml:trace contextRef="#ctx0" brushRef="#br0">0 528 15451,'6'0'529,"-1"-1"1,1 0-1,-1 0 0,0-1 0,1 1 0,-1-1 1,0 0-1,0-1 0,0 1 0,5-4 0,47-36 2622,-42 30-2533,9-8-366,0-2-1,-2 0 0,-1-2 0,-1 0 1,0-2-1,-2 0 0,-1 0 1,-2-2-1,0 0 0,-2-1 0,15-49 1,-24 68-238,-1 0 1,-1-1 0,0 0-1,0 1 1,0-18 0,-7 11-20,5 17 4,0 0 0,0-1 0,-1 1 0,1 0 0,0 0 0,0 0 1,-1-1-1,1 1 0,0 0 0,-1 0 0,1 0 0,0 0 0,-1 0 1,1-1-1,0 1 0,-1 0 0,1 0 0,0 0 0,-1 0 1,1 0-1,0 0 0,-1 0 0,1 0 0,0 0 0,-1 0 0,1 1 1,-1-1-1,-1 1-3,0 0 1,1 0-1,-1 0 0,0 1 1,0-1-1,1 1 1,-1-1-1,1 1 0,-1 0 1,1-1-1,-2 3 1,-8 14-25,1 1 1,1 0-1,0 1 0,-7 24 1,-18 85 29,27-89 25,1 0 1,2 1-1,2 0 1,4 63-1,5-37-339,28 126 0,-31-180 138,-4-13 169,0 0 1,0 1 0,0-1-1,1 0 1,-1 0-1,0 0 1,0 0-1,0 0 1,0 0-1,0 0 1,0 0-1,0 0 1,0 0 0,0 0-1,0 0 1,0 0-1,0 0 1,1 0-1,-1 0 1,0 0-1,0 0 1,0 0-1,0 0 1,0 0-1,0 0 1,0 0 0,0 0-1,0 0 1,0 0-1,0 0 1,0 0-1,1 0 1,-1 0-1,0 0 1,0 0-1,0-1 1,0 1 0,0 0-1,0 0 1,0 0-1,0 0 1,0 0-1,0 0 1,0 0-1,0 0 1,0 0-1,0 0 1,0 0 0,0 0-1,0 0 1,0-1-1,0 1 1,0 0-1,0 0 1,0 0-1,0 0 1,0 0-1,0 0 1,0 0-1,0 0 1,0 0 0,0 0-1,0 0 1,0-1-1,3-25-582,-3 13 459,6-50-769,-3 17 219,2 0 0,2 0 0,2 1 1,15-46-1,-24 89 656,1 0-1,0 0 1,0 0 0,-1 0 0,1 1 0,1-1 0,-1 0 0,0 1-1,0-1 1,1 1 0,-1-1 0,0 1 0,3-2 0,-3 2 29,0 1 0,0 0-1,-1 0 1,1-1 0,0 1 0,0 0 0,0 0 0,0 0 0,0 0 0,0 0 0,0 0 0,-1 0-1,1 0 1,0 1 0,0-1 0,0 0 0,0 1 0,0-1 0,-1 0 0,1 1 0,0-1 0,0 1-1,0-1 1,-1 1 0,1-1 0,0 1 0,-1 0 0,1-1 0,-1 1 0,2 1 0,2 3 28,3 2 112,0 1-1,0-1 0,1 0 1,0-1-1,14 9 0,-19-13-69,0-1 0,0 0 0,0 0 0,1 0 0,-1 0 0,0 0 0,1-1 0,-1 1 0,0-1 0,1 0 0,-1 0-1,1 0 1,-1-1 0,0 1 0,1-1 0,-1 0 0,0 0 0,1 0 0,-1 0 0,0-1 0,3-1 0,1-1 110,-1 0 1,1-1 0,-1 1-1,-1-1 1,1-1 0,-1 1-1,0-1 1,0 0-1,6-10 1,-8 13-108,-1-1 0,0 1 0,0-1 0,0 0 0,0 1 0,-1-1 0,0 0 0,1 0 0,-1 0 0,-1 0-1,1 0 1,-1 0 0,1-1 0,-1 1 0,0 0 0,-1 0 0,1 0 0,-1 0 0,-1-5 0,2 8-70,0 1-1,-1-1 1,1 0-1,-1 0 1,1 1 0,-1-1-1,1 0 1,-1 1-1,1-1 1,-1 0 0,0 1-1,1-1 1,-1 1-1,0-1 1,0 1 0,1-1-1,-1 1 1,0 0-1,0-1 1,0 1 0,0 0-1,1 0 1,-1 0-1,0 0 1,0-1 0,0 1-1,0 0 1,0 0-1,1 1 1,-1-1 0,0 0-1,0 0 1,0 0-1,0 0 1,0 1 0,-1 0-1,-1 0 2,-1 1 0,1 0 0,-1 0 0,1 0 0,0 0 0,0 0 0,-3 3 0,0 2 0,0 0-1,0-1 1,1 2 0,0-1 0,1 1 0,0-1-1,0 1 1,-5 14 0,7-16-7,0 0 0,1 1-1,-1-1 1,1 1 0,0-1 0,1 1 0,0-1-1,0 1 1,0-1 0,1 1 0,0-1 0,2 9-1,-1-11-47,-1-1 1,1 0-1,0 1 0,0-1 0,1 0 0,-1-1 0,0 1 0,1 0 0,0-1 0,0 1 0,-1-1 0,1 0 0,1 0 0,-1 0 0,0 0 0,0 0 1,1-1-1,-1 0 0,1 1 0,-1-1 0,1-1 0,0 1 0,-1 0 0,1-1 0,3 0 0,3 1-115,0-1 0,0 0 0,0 0 0,-1-2 1,1 1-1,0-1 0,-1 0 0,14-5 0,-5-2-76,0 0 0,21-16 1,-5 1-292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0.804"/>
    </inkml:context>
    <inkml:brush xml:id="br0">
      <inkml:brushProperty name="width" value="0.05" units="cm"/>
      <inkml:brushProperty name="height" value="0.05" units="cm"/>
      <inkml:brushProperty name="color" value="#66CC00"/>
    </inkml:brush>
  </inkml:definitions>
  <inkml:trace contextRef="#ctx0" brushRef="#br0">12 40 18876,'-6'47'2366,"2"0"0,3 64 1,4-47-1654,15 75 1,-17-137-727,-1 1 0,1 0 0,-1-1 0,1 1 0,0-1 0,0 1 1,0-1-1,3 4 0,-4-5-2,1-1 0,-1 0 0,1 1 0,-1-1 0,0 0 0,1 0 1,-1 1-1,1-1 0,-1 0 0,1 0 0,-1 0 0,1 1 0,-1-1 0,1 0 0,-1 0 0,1 0 1,-1 0-1,1 0 0,-1 0 0,1 0 0,-1 0 0,1 0 0,-1 0 0,1 0 0,-1 0 1,1-1-1,-1 1 0,1 0 0,-1 0 0,1 0 0,-1-1 0,0 1 0,1 0 0,-1-1 0,1 1 1,-1 0-1,0-1 0,1 1 0,-1 0 0,0-1 0,1 1 0,-1-1 0,0 1 0,0-1 0,1 1 1,-1-1-1,4-6-254,0 1 1,0-1 0,-1 0-1,0 0 1,0 0 0,2-12-1,4-8-661,-9 26 896,1 0-70,0-1 1,0 0-1,-1 0 0,1 0 1,-1 1-1,1-1 1,-1 0-1,0 0 1,0 0-1,0 0 0,0 0 1,0 0-1,0-2 1,-1 4 65,1 0-1,-1 1 1,1-1 0,-1 0 0,1 0-1,-1 0 1,1 1 0,0-1 0,-1 0-1,1 1 1,-1-1 0,1 0 0,0 1-1,-1-1 1,1 0 0,0 1 0,0-1-1,-1 1 1,1-1 0,0 1 0,0-1-1,-1 0 1,1 1 0,0-1 0,0 2-1,-9 16-78,5-6 186,1 1 0,1-1 0,0 1 1,-1 22-1,3-31-15,-1-1 0,1 1 0,1 0 0,-1 0 1,0 0-1,1-1 0,0 1 0,0 0 0,0-1 0,0 1 0,1-1 0,-1 1 1,1-1-1,0 0 0,0 0 0,0 1 0,0-1 0,1-1 0,-1 1 0,5 4 1,-4-6-3,-1 1 0,1-1 0,-1 0 0,1 0 0,-1-1 1,1 1-1,0 0 0,0-1 0,-1 0 0,1 0 1,0 1-1,-1-1 0,1-1 0,0 1 0,0 0 0,-1-1 1,1 1-1,0-1 0,-1 0 0,1 0 0,-1 0 1,1 0-1,-1-1 0,1 1 0,3-4 0,2-1 78,1-1 0,-1 0 0,-1 0 0,1-1 0,6-9 0,-4 4-1,-2-1 0,0 0 0,0 0 0,-1-1 0,-1 0 0,7-25 0,18-97 236,-29 121-341,9-48 22,3-67 0,-15 119-101,-2 14 56,-3 14 49,1 7 8,1 1-1,1-1 0,1 1 0,1 0 0,1 0 1,1 0-1,1 0 0,6 24 0,1-7-159,2-1-1,2-1 0,32 69 0,-39-96-161,-9-14 148,-13-23 104,8 12-12,-32-41 1,21 29 145,1 0 0,1-1 0,-16-36 1,32 61-109,1 0 0,-1 0 0,1 0 0,-1 0 0,1 0 0,0 0 1,-1-1-1,1 1 0,0 0 0,0 0 0,0-1 0,0 1 1,0 0-1,0 0 0,0 0 0,1-3 0,0 4-5,-1-1 1,0 0-1,1 1 1,-1-1-1,1 1 0,-1-1 1,1 1-1,-1-1 0,1 1 1,0-1-1,-1 1 1,1-1-1,0 1 0,-1 0 1,1 0-1,0-1 1,0 1-1,-1 0 0,2-1 1,4 1 18,1 0 1,-1 0-1,0 0 0,0 0 1,8 3-1,-7-2-32,40 8-68,-32-6 67,0 0 1,0-1 0,0 0-1,1-1 1,22-2 0,8-5-44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2.264"/>
    </inkml:context>
    <inkml:brush xml:id="br0">
      <inkml:brushProperty name="width" value="0.05" units="cm"/>
      <inkml:brushProperty name="height" value="0.05" units="cm"/>
      <inkml:brushProperty name="color" value="#66CC00"/>
    </inkml:brush>
  </inkml:definitions>
  <inkml:trace contextRef="#ctx0" brushRef="#br0">124 131 13099,'3'-4'417,"1"1"-1,0-1 1,-1 0 0,0 1 0,0-1 0,0-1 0,0 1-1,-1 0 1,4-8 0,-6 11-328,1 0 1,-1 0-1,0 0 1,1 0-1,-1 0 0,0 0 1,0 0-1,0 0 1,1 0-1,-1 0 0,0-1 1,-1 1-1,1 0 1,0 0-1,0 0 0,0 0 1,-1 0-1,1 0 1,0 0-1,-1 0 0,1 0 1,-1 0-1,1 0 0,-1 0 1,0 0-1,1 0 1,-1 0-1,0 0 0,0 1 1,1-1-1,-1 0 1,0 1-1,0-1 0,0 0 1,0 1-1,0-1 1,0 1-1,0-1 0,0 1 1,0 0-1,0 0 1,0-1-1,0 1 0,-1 0 1,1 0-1,0 0 0,0 0 1,-2 0-1,-1 0 32,0 0 0,0 0 0,0 0 0,0 1 0,0 0 0,0 0 0,0 0-1,0 0 1,0 0 0,0 1 0,0 0 0,1-1 0,-1 2 0,-6 3 0,4-1-41,1 0 0,-1 0 1,1 0-1,0 0 0,1 1 1,-1 0-1,1 0 1,-5 10-1,6-10-68,1-1 1,-1 1-1,1 0 0,1-1 1,-1 1-1,1 0 1,0 0-1,0 0 0,1 0 1,0 8-1,0-10-9,0-1 0,1 1-1,-1-1 1,1 0 0,0 1-1,0-1 1,1 0 0,-1 0 0,1 0-1,-1 0 1,1 0 0,0 0 0,0 0-1,0 0 1,1-1 0,-1 1-1,1-1 1,3 3 0,-3-2-3,1-1 0,-1 0 1,0-1-1,1 1 0,-1 0 0,1-1 0,0 0 1,-1 0-1,1 0 0,0 0 0,0-1 0,0 1 1,0-1-1,7-1 0,-5 0 25,1 0 0,-1 0 0,0-1 0,0 0 0,0 0 0,0-1 0,0 1 0,8-7 0,-5 3 61,-1 0-1,0 0 1,0-1-1,0 0 1,-1-1 0,0 1-1,-1-1 1,0-1-1,0 1 1,-1-1-1,6-11 1,-9 14 33,0-1 0,0 0 0,0 1 0,0-15 0,-1 20-87,-1-1 1,0 0-1,0 0 0,0 0 1,0 0-1,0 0 1,0 1-1,0-1 1,-1 0-1,1 0 1,-1 0-1,1 0 1,-1 1-1,0-1 1,0 0-1,0 1 1,0-1-1,0 1 1,0-1-1,0 1 0,0-1 1,-2 0-1,2 1-26,1 1 0,-1 0 0,1-1 0,-1 1-1,1 0 1,-1 0 0,0-1 0,1 1-1,-1 0 1,1 0 0,-1 0 0,0 0 0,1 0-1,-1 0 1,1 0 0,-1 0 0,0 0-1,1 0 1,-1 0 0,1 0 0,-1 1 0,0-1-1,1 0 1,-1 0 0,1 1 0,-2-1-1,-9 16 20,8-10-33,1 0-1,0 0 1,0 0 0,-1 8-1,2 0-12,0 0 0,1-1 0,0 1 0,1 0 0,1-1 0,3 18 0,-4-27 18,0 0 1,0-1-1,1 1 1,-1-1-1,1 1 0,0-1 1,0 0-1,0 0 0,0 0 1,0 0-1,1 0 0,3 3 1,-4-4 4,0-1-1,0 0 1,0 0 0,0 0 0,0 0 0,1 0 0,-1-1 0,0 1 0,0-1 0,1 1-1,-1-1 1,0 0 0,1 0 0,-1 0 0,0 0 0,1 0 0,-1-1 0,0 1-1,1 0 1,-1-1 0,4-1 0,1-1 18,1-1-1,-1 0 1,0 0-1,0-1 1,0 1-1,-1-1 1,0-1-1,0 1 1,0-1-1,0 0 1,-1-1 0,0 1-1,4-9 1,0 0 41,0 0 0,-1-1 0,-1 0 0,-1 0 0,5-18 0,-9 23-97,-4 10-80,-4 15-42,3 0 100,0 1 1,1-1 0,1 1 0,0 0 0,1 0-1,0-1 1,6 29 0,-6-42 60,0 1-1,0-1 1,1 0-1,-1 1 1,0-1 0,1 0-1,0 0 1,-1 1-1,1-1 1,0 0-1,-1 0 1,1 0 0,0 0-1,0 0 1,0 0-1,0 0 1,0 0-1,0 0 1,0-1 0,0 1-1,0 0 1,1-1-1,-1 1 1,0 0 0,0-1-1,2 1 1,-1-1 6,1 0 0,-1-1 0,0 1 1,1 0-1,-1-1 0,0 1 0,0-1 1,0 0-1,0 0 0,1 0 0,-1 0 1,0 0-1,3-3 0,4-3 40,0 0 0,-1-1 0,0 0 0,0-1 0,6-9 0,4-10 154,18-37 0,-16 27-287,-20 39 79,0-1 0,0 0 0,0 0-1,0 0 1,0 0 0,0 0 0,0 1 0,0-1 0,0 0 0,0 0-1,0 0 1,1 0 0,-1 0 0,0 0 0,0 1 0,0-1 0,0 0 0,0 0-1,0 0 1,1 0 0,-1 0 0,0 0 0,0 0 0,0 0 0,0 0 0,1 0-1,-1 0 1,0 0 0,0 0 0,0 0 0,0 0 0,1 0 0,-1 0-1,0 0 1,0 0 0,0 0 0,0 0 0,1 0 0,-1 0 0,0 0 0,0 0-1,0 0 1,0 0 0,0 0 0,1 0 0,-1 0 0,0-1 0,0 1 0,0 0-1,0 0 1,0 0 0,0 0 0,0 0 0,1 0 0,-1-1 0,0 1-1,0 0 1,0 0 0,0 0 0,0 0 0,0-1 0,0 1 0,0 0-1,2 13-116,-2 2 32,1 0-1,1 0 1,0 1 0,1-1-1,6 18 1,-8-30 80,0 0 0,0-1 0,0 0-1,0 1 1,0-1 0,0 0 0,1 1 0,-1-1-1,1 0 1,-1 0 0,1 0 0,0 0 0,0 0 0,0-1-1,0 1 1,0-1 0,1 1 0,-1-1 0,0 0 0,1 0-1,-1 0 1,1 0 0,-1 0 0,1 0 0,-1-1 0,1 1-1,0-1 1,-1 0 0,1 0 0,-1 0 0,1 0-1,0 0 1,-1 0 0,1-1 0,0 1 0,-1-1 0,1 0-1,2-1 1,7-3-184,-1 0 0,-1-1 1,1 0-1,-1-1 0,0 0 0,0 0 0,-1-1 0,0 0 0,-1-1 0,0 0 0,0-1 1,0 1-1,-2-1 0,1-1 0,-1 1 0,-1-1 0,8-18 0,6-31-503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2.697"/>
    </inkml:context>
    <inkml:brush xml:id="br0">
      <inkml:brushProperty name="width" value="0.05" units="cm"/>
      <inkml:brushProperty name="height" value="0.05" units="cm"/>
      <inkml:brushProperty name="color" value="#66CC00"/>
    </inkml:brush>
  </inkml:definitions>
  <inkml:trace contextRef="#ctx0" brushRef="#br0">30 1 15275,'1'18'6100,"-5"15"-5061,2-17-629,-5 52-72,4-1 0,2 0 0,3 1 1,3-1-1,2 0 0,4 0 1,3-1-1,28 84 0,-5-52-509,-37-98 159,0 0-1,0 0 1,0 0-1,-1 0 0,1 0 1,0 0-1,0 0 0,0 0 1,0 0-1,0 0 0,0 0 1,-1 0-1,1 0 0,0 0 1,0 0-1,0 0 0,0 0 1,0 0-1,0 0 0,0 0 1,0 1-1,-1-1 0,1 0 1,0 0-1,0 0 0,0 0 1,0 0-1,0 0 0,0 0 1,0 0-1,0 1 0,0-1 1,0 0-1,0 0 0,0 0 1,0 0-1,0 0 0,0 0 1,0 0-1,0 1 0,0-1 1,0 0-1,0 0 0,0 0 1,0 0-1,0 0 0,0 0 1,0 1-1,0-1 1,0 0-1,0 0 0,0 0 1,0 0-1,0 0 0,0 0 1,-8-6-324,-4-8-33,1 0 1,1-1-1,0 0 0,-14-31 0,10 14 330,-16-54 1,27 78 142,1-1 0,1 0 0,-1 1 1,2-1-1,-1 0 0,1 0 1,1-9-1,-1 14-21,1 0 0,0-1 0,0 1 0,0 0 0,1 0 0,-1 0 0,1 0 0,0 0 0,0 0 0,0 0 0,1 1 0,-1-1-1,1 1 1,0 0 0,6-6 0,6-2-157,1 0-1,1 2 1,0-1-1,0 2 1,30-11 0,-20 10-168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3.721"/>
    </inkml:context>
    <inkml:brush xml:id="br0">
      <inkml:brushProperty name="width" value="0.05" units="cm"/>
      <inkml:brushProperty name="height" value="0.05" units="cm"/>
      <inkml:brushProperty name="color" value="#66CC00"/>
    </inkml:brush>
  </inkml:definitions>
  <inkml:trace contextRef="#ctx0" brushRef="#br0">88 182 18188,'-3'1'258,"-1"0"0,0-1 0,0 2 0,1-1-1,-1 0 1,1 1 0,-1-1 0,1 1 0,0 0 0,-1 0 0,1 1 0,0-1 0,0 1 0,1-1 0,-1 1 0,0 0-1,1 0 1,0 0 0,-4 6 0,4-6-173,-1 1-1,1 1 0,-1-1 1,1 0-1,1 0 0,-1 1 1,0-1-1,1 1 0,0 0 1,0-1-1,1 1 0,-1 0 1,1-1-1,0 1 1,1 6-1,-1-9-78,1-1 0,-1 0 0,0 0 0,1 0 0,0-1 0,-1 1 0,1 0 0,0 0 0,-1 0 0,1 0 0,0 0 0,0-1 0,0 1 0,0 0 0,0-1 0,-1 1 0,1-1 0,0 1 0,0-1 0,1 1 0,-1-1 0,0 0 0,0 1 0,0-1 0,0 0 0,0 0 0,0 0 0,0 0 0,0 0 0,1 0 0,-1 0-1,0 0 1,1-1 0,7 0-29,-1-1 0,0 0-1,11-4 1,-11 3-34,2 0 1,2-1-120,1 0 0,-1 1 0,1 0 0,0 1 0,18-1 0,-28 3 133,0 0-1,0 0 1,0 0-1,0 1 0,-1-1 1,1 1-1,0 0 1,0 0-1,0 0 1,0 0-1,-1 1 0,1-1 1,-1 1-1,1-1 1,-1 1-1,0 0 1,1 0-1,-1 0 0,0 0 1,0 1-1,0-1 1,-1 0-1,1 1 1,0-1-1,-1 1 0,0 0 1,0 0-1,0-1 1,2 6-1,1 7 47,-1 1-1,0 0 1,-1 1 0,-1-1-1,0 0 1,-2 0 0,-2 23 0,-26 110 1780,29-147-1752,-12 29 861,12-31-876,0 0 0,0 0-1,0 0 1,0 1 0,0-1 0,0 0 0,0 0 0,0 0 0,0 1 0,-1-1 0,1 0 0,0 0 0,0 0 0,0 0-1,0 1 1,-1-1 0,1 0 0,0 0 0,0 0 0,0 0 0,0 0 0,-1 0 0,1 0 0,0 0 0,0 0 0,0 1-1,-1-1 1,1 0 0,0 0 0,0 0 0,0 0 0,-1 0 0,1 0 0,0 0 0,-1-1 0,-2-14 249,4-19-446,2 0 0,1 1 0,2-1 0,1 1 0,2 0 0,1 0 0,16-35 0,-23 60 196,1 0 1,0 1-1,0-1 0,1 1 1,9-12-1,-12 18-8,0-1 0,0 1 0,1 1 0,-1-1 0,0 0 0,0 0 0,0 1 0,0-1 0,1 1 0,-1 0 1,0 0-1,1 0 0,-1 0 0,0 0 0,0 0 0,1 0 0,2 2 0,20-2 26,-7-4-8,-1-1-1,0 0 1,0-2 0,0 0-1,-1-1 1,0-1 0,15-10-1,-30 18-23,-1 0-1,1 1 0,0-1 0,0 1 1,0-1-1,0 1 0,-1 0 0,1-1 1,0 1-1,0 0 0,0-1 0,0 1 1,0 0-1,0 0 0,0 0 0,0 0 1,0 0-1,0 0 0,0 0 1,0 0-1,0 0 0,0 1 0,0-1 1,0 0-1,0 1 0,-1-1 0,1 1 1,0-1-1,0 1 0,0-1 0,0 1 1,0 0-1,2 2-34,-1 1 0,0-1 1,1 0-1,-1 1 0,-1 0 0,3 5 0,9 17-561,-9-22 419,-1-1 0,1 1 0,0-1 0,0 1-1,0-1 1,0 0 0,1-1 0,-1 1 0,1-1-1,0 0 1,0 0 0,0 0 0,0 0 0,0-1-1,0 0 1,0 0 0,0-1 0,0 1 0,1-1-1,-1 0 1,10-2 0,-2 0-148,1 0 0,-1-1-1,-1-1 1,1 0 0,0 0-1,-1-1 1,18-11 0,-24 12 287,0 0 1,0 0 0,0-1-1,6-7 1,-11 11 68,1 0-1,-1-1 1,0 1 0,1-1 0,-1 1-1,0-1 1,0 0 0,0 0-1,0 1 1,0-1 0,-1 0 0,1 0-1,-1 0 1,1 0 0,-1 0-1,1 0 1,-1 0 0,0 0-1,0 0 1,0-2 0,-1 3 11,1 0 1,-1 0-1,1 0 0,-1 0 1,0 0-1,1 0 1,-1 0-1,0 1 0,0-1 1,0 0-1,0 0 1,1 1-1,-1-1 0,0 1 1,0-1-1,0 1 1,0-1-1,0 1 0,-1-1 1,1 1-1,0 0 1,0 0-1,0 0 0,0-1 1,0 1-1,0 0 1,0 0-1,0 1 0,-1-1 1,1 0-1,0 0 1,0 0-1,0 1 1,0-1-1,-1 1 0,-2 0 99,0 0 0,0 1 0,0-1 0,0 1 0,0 0 0,1 0-1,-1 0 1,-4 4 0,5-3 5,0 0 0,1 0 0,-1 1 0,1-1 0,0 0 0,-1 1 0,2 0-1,-1-1 1,0 1 0,1 0 0,-2 7 0,3-10-112,-1 0 0,1 1 1,0-1-1,0 0 0,0 1 0,1-1 0,-1 1 0,0-1 1,0 0-1,1 1 0,-1-1 0,1 0 0,-1 0 0,1 1 1,0-1-1,-1 0 0,1 0 0,0 0 0,0 0 0,0 0 1,0 0-1,0 0 0,0 0 0,0 0 0,0 0 0,0-1 1,0 1-1,0 0 0,1-1 0,-1 1 0,0-1 0,0 1 1,1-1-1,-1 0 0,0 1 0,1-1 0,2 0 0,3 1-1,0-1-1,0 1 0,0-2 0,0 1 0,0-1 0,0 0 0,0 0 0,0-1 0,-1 0 0,14-5 0,3-4-89,35-21-1,-41 22 51,-1-2 0,-1 1 0,1-2 0,-2 0 1,23-27-1,-28 30 95,-1-1 1,0-1 0,-1 1 0,-1-1 0,0 0 0,0-1 0,-1 1-1,-1-1 1,4-14 0,-8 26-68,0 0 1,0 0-1,0 0 0,1 0 0,-1 0 1,0 0-1,0 0 0,0 0 0,0 0 1,-1 0-1,1 0 0,0 0 0,0 0 1,-1 0-1,1 0 0,0 0 0,-1-1 0,0 2-7,1 0 0,0-1 0,-1 1 0,1-1 0,-1 1-1,1 0 1,-1 0 0,1-1 0,-1 1 0,1 0-1,-1 0 1,1 0 0,-1-1 0,1 1 0,-1 0-1,1 0 1,-1 0 0,1 0 0,-1 0 0,1 0-1,-1 0 1,0 0 0,-1 1 15,0-1 0,0 1 0,0-1 0,0 1 0,1 0 0,-1 0 0,0 0 0,1 0 0,-1 0 0,0 0 0,1 0 0,0 1 1,-1-1-1,1 0 0,-3 4 0,-1 4 26,0 0 1,1 0-1,0 0 1,0 1-1,1 0 1,0-1-1,1 1 1,0 0-1,0 0 1,1 1-1,0-1 1,2 12-1,-1-17-111,0 1 1,1-1-1,0 0 0,0 0 0,1 0 1,-1 0-1,1-1 0,0 1 0,0 0 1,1-1-1,-1 1 0,1-1 0,0 0 0,0 0 1,0 0-1,1 0 0,0 0 0,-1-1 1,1 0-1,0 0 0,1 0 0,-1 0 1,1 0-1,-1-1 0,1 0 0,6 2 0,16 3-211,0-5-112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4.545"/>
    </inkml:context>
    <inkml:brush xml:id="br0">
      <inkml:brushProperty name="width" value="0.05" units="cm"/>
      <inkml:brushProperty name="height" value="0.05" units="cm"/>
      <inkml:brushProperty name="color" value="#66CC00"/>
    </inkml:brush>
  </inkml:definitions>
  <inkml:trace contextRef="#ctx0" brushRef="#br0">120 130 17972,'0'-2'159,"0"0"-1,0 0 1,-1 0 0,1 0 0,-1 0-1,1 0 1,-1 0 0,1 1-1,-1-1 1,0 0 0,0 0 0,0 1-1,0-1 1,0 0 0,0 1 0,-1-1-1,1 1 1,0 0 0,-1-1 0,1 1-1,-1 0 1,1 0 0,-1 0-1,-2-1 1,3 2-66,-1-1-1,0 1 1,0 0 0,0 0-1,1 0 1,-1 0-1,0 0 1,0 0 0,0 0-1,1 1 1,-1-1 0,0 0-1,1 1 1,-1 0-1,0-1 1,1 1 0,-1 0-1,0 0 1,1 0-1,-1 0 1,1 0 0,0 0-1,-1 1 1,1-1-1,0 0 1,0 1 0,-2 1-1,-3 6 9,1-1-1,-1 1 1,1 0-1,1 0 1,-1 0-1,-4 19 0,7-22-97,0-1 0,1 0 0,0 0-1,0 1 1,1-1 0,0 1 0,-1-1-1,2 1 1,-1-1 0,1 0-1,0 1 1,0-1 0,0 0 0,4 9-1,-5-12 1,1-1-1,0 1 1,0-1 0,0 0-1,0 1 1,0-1-1,0 0 1,0 0-1,1 0 1,-1 0-1,0 0 1,1 0-1,-1 0 1,1 0 0,-1 0-1,1 0 1,-1-1-1,1 1 1,-1-1-1,1 1 1,2-1-1,-1 0 5,0 0 1,1 0-1,-1 0 0,1 0 0,-1-1 0,1 0 0,-1 1 0,0-1 0,6-3 1,3-1 17,0-2 1,-1 1 0,0-1 0,13-12-1,-8 5 49,0-1 0,-1 0 1,-1-1-1,0-1 0,-1 0 0,-1-1 0,-1 0 0,0-1 0,14-37 0,-24 52-47,1 0 1,-1 0 0,-1 0 0,1 0 0,0-1-1,-1-5 1,0 10-24,0 0-1,0-1 0,0 1 1,0 0-1,0 0 1,0-1-1,0 1 0,0 0 1,0 0-1,0-1 1,0 1-1,0 0 0,0 0 1,0-1-1,0 1 1,0 0-1,0 0 1,-1 0-1,1-1 0,0 1 1,0 0-1,0 0 1,0 0-1,0-1 0,-1 1 1,1 0-1,0 0 1,0 0-1,0 0 0,-1 0 1,1-1-1,0 1 1,0 0-1,-1 0 1,1 0-1,-12 12 61,6-1-63,0 0 0,1 0 0,0 0 0,1 0 1,0 1-1,1 0 0,-1 12 0,2-17-5,1 0 0,0 1 0,0-1 0,1 0 0,0 1 0,1-1 0,0 1 0,0-1 0,0 0 0,1 1 0,0-1 0,5 12 0,-6-16 2,1-1-1,0 1 1,0 0 0,0-1-1,1 1 1,-1-1-1,0 1 1,1-1-1,-1 0 1,1 0 0,0 0-1,0-1 1,0 1-1,0-1 1,6 3-1,-4-3 1,0 0 0,1 0-1,-1 0 1,1-1 0,0 0-1,-1 0 1,1 0 0,9-2-1,0-2 4,0 0 1,-1-1-1,1 0 0,-1-1 0,26-15 0,-17 4 11,-18 13-17,1 0 1,-1 0-1,1 1 1,6-4-1,-12 7 3,0 0-1,1 0 1,-1 0 0,0 0-1,0 0 1,1 0-1,-1 0 1,0 1-1,1-1 1,-1 0-1,0 0 1,0 0 0,1 0-1,-1 0 1,0 0-1,0 1 1,1-1-1,-1 0 1,0 0 0,0 0-1,1 1 1,-1-1-1,0 0 1,0 0-1,0 1 1,0-1-1,1 0 1,-1 1 0,0-1-1,0 0 1,0 0-1,0 1 1,0-1-1,0 0 1,0 1-1,0-1 1,0 0 0,0 0-1,0 1 1,0-1-1,0 0 1,0 1-1,0 0 1,0 18-40,0-16 25,0 1 9,0 0 0,0-1 0,0 1 0,1 0 0,-1 0 1,1-1-1,0 1 0,1 0 0,-1-1 0,0 1 0,1-1 1,0 1-1,0-1 0,0 0 0,4 5 0,-4-7 7,0 1-1,0 0 1,0-1-1,0 1 1,1-1-1,-1 0 1,1 0-1,-1 0 1,1 0-1,-1 0 1,1 0-1,-1-1 1,1 1-1,0-1 1,-1 0-1,1 0 1,0 0-1,-1 0 1,1 0-1,0 0 1,-1-1-1,6-1 1,-3 1 3,1-1 0,-1 0 1,0 0-1,0-1 1,0 1-1,0-1 1,0 0-1,0 0 1,-1-1-1,0 0 1,1 1-1,-1-1 0,-1-1 1,1 1-1,-1 0 1,1-1-1,-1 0 1,-1 0-1,1 0 1,2-6-1,-4 7 10,1 0 0,-1-1 0,0 1 0,0 0 0,-1-1 0,1 1 0,-1-1 0,0 1 0,-1 0 0,1-1 0,-1 1 0,1-1 0,-1 1 0,0 0 0,-1 0 0,1-1 0,-1 1 0,0 0 0,0 1 0,0-1 0,-1 0-1,1 0 1,-1 1 0,0-1 0,-6-5 0,3 3-241,12 8-722,5 2 286,1 2 368,-9-5 228,0 1 0,0-1 1,1 0-1,-1 1 0,1-1 1,5 0-1,19-4-447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8.884"/>
    </inkml:context>
    <inkml:brush xml:id="br0">
      <inkml:brushProperty name="width" value="0.05" units="cm"/>
      <inkml:brushProperty name="height" value="0.05" units="cm"/>
    </inkml:brush>
  </inkml:definitions>
  <inkml:trace contextRef="#ctx0" brushRef="#br0">1 67 17172,'16'4'1488,"12"-7"-1088,7-8-176,14-1 512,2 1-200,11-1-144,-2 4-119,-3 0-281,-2 4-217,-9 4-407,-6 0-160,-16 0 608,-5 0-144,-19-1-128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5.374"/>
    </inkml:context>
    <inkml:brush xml:id="br0">
      <inkml:brushProperty name="width" value="0.05" units="cm"/>
      <inkml:brushProperty name="height" value="0.05" units="cm"/>
      <inkml:brushProperty name="color" value="#66CC00"/>
    </inkml:brush>
  </inkml:definitions>
  <inkml:trace contextRef="#ctx0" brushRef="#br0">196 76 20156,'1'-4'220,"-1"0"-1,0 0 0,0 1 1,0-1-1,-1 0 0,1 0 1,-1 1-1,0-1 0,0 0 1,0 1-1,-1-1 0,1 1 1,-4-6-1,4 8-127,0-1-1,-1 0 1,1 1 0,-1 0-1,1-1 1,-1 1 0,1 0-1,-1 0 1,0 0 0,0 0-1,1 0 1,-1 0 0,0 1-1,0-1 1,0 1 0,0-1-1,0 1 1,0 0 0,0-1-1,0 1 1,0 0 0,0 0-1,0 0 1,0 1 0,0-1 0,0 1-1,0-1 1,-2 2 0,-2 0-13,-1 1 1,1 0 0,1 0-1,-1 1 1,0-1 0,1 1 0,0 1-1,0-1 1,0 1 0,1 0 0,-1 0-1,1 0 1,0 1 0,1-1 0,-6 10-1,1 1-98,1-1 1,0 1-1,1 1 0,-7 30 0,12-42-5,0 1 0,0-1 0,1 1 0,-1-1 0,1 1 0,1 9 0,0-13 15,-1-1 0,0 1 0,1-1 1,-1 1-1,1-1 0,-1 0 0,1 1 0,0-1 0,0 1 0,0-1 0,-1 0 0,1 0 0,0 1 0,1-1 0,-1 0 0,0 0 0,0 0 0,0 0 0,1 0 0,-1-1 0,0 1 0,1 0 0,-1-1 0,1 1 0,-1-1 0,1 1 0,1 0 0,8 0-89,1 0 0,-1-1 0,1 0 0,17-2 0,-17 1-54,0 0 0,-1 0 0,1 2-1,21 2 1,-29-2 98,-1 0-1,1 0 0,-1 0 1,1 0-1,-1 1 1,0 0-1,1 0 1,-1 0-1,0 0 1,0 0-1,0 1 1,-1-1-1,1 1 1,-1 0-1,1-1 1,-1 1-1,0 1 1,0-1-1,3 5 1,-2 1-24,0-1 1,0 1 0,-1-1 0,0 1 0,-1 0 0,0 0 0,0-1 0,-1 1 0,0 0-1,0 0 1,-1 0 0,0 0 0,-1 0 0,-3 12 0,-4 8 76,-1-1 1,-2 0-1,-14 26 1,13-30 302,-23 34-1,31-51-174,-1 0 0,0 0 0,0 0 0,0-1 0,-1 1 0,0-2 0,0 1-1,-10 5 1,16-10-103,1-1-1,-1 1 0,0-1 1,0 1-1,0-1 0,0 1 0,0-1 1,0 1-1,0-1 0,0 0 1,0 0-1,0 0 0,0 1 1,0-1-1,0 0 0,0 0 1,0 0-1,0-1 0,0 1 0,0 0 1,0 0-1,0 0 0,1-1 1,-1 1-1,0 0 0,0-1 1,0 1-1,0-1 0,0 1 1,0-1-1,1 0 0,-1 1 0,0-1 1,0 0-1,1 0 0,-1 1 1,0-1-1,1 0 0,-1 0 1,1 0-1,-1 0 0,1 1 0,0-1 1,-1 0-1,1 0 0,0 0 1,0 0-1,-1 0 0,1 0 1,0 0-1,0 0 0,0-2 1,0-5 38,-1-1 0,1 1 1,1 0-1,0-1 1,2-9-1,3-7-55,2 1 1,0 1-1,2-1 1,0 1-1,1 1 0,15-21 1,95-124-286,-96 135 224,13-15-17,24-32-14,-54 67 49,-1 1 1,-1-1-1,0 0 1,0 0-1,4-17 1,-9 28 29,0-1 0,-1 1 1,0-1-1,1 1 1,-1-1-1,0 1 0,0-1 1,0 0-1,0 1 1,0-1-1,0 1 1,0-1-1,-1 1 0,1-1 1,0 1-1,-1-1 1,1 1-1,-1-1 1,0 1-1,0-1 0,-1-1 1,1 2 1,0 0-1,0 1 1,0-1 0,0 1-1,0-1 1,0 1-1,0 0 1,0-1 0,0 1-1,0 0 1,0 0 0,0 0-1,0 0 1,0 0 0,0 0-1,0 0 1,0 0 0,0 0-1,0 0 1,0 1 0,0-1-1,0 0 1,0 1 0,0-1-1,0 0 1,0 1 0,0-1-1,0 1 1,0 0-1,-1 1 1,-6 4-5,0 0-1,1 1 1,-1 0 0,1 0-1,1 1 1,-1 0-1,-8 14 1,12-17-47,0 1-1,0-1 1,0 1 0,1-1 0,0 1-1,0 0 1,0 0 0,1 0 0,0 0-1,0 0 1,0 0 0,1 1 0,1 9-1,-1-13 5,1-1 0,0 1 0,0 0-1,0-1 1,1 1 0,-1 0 0,0-1 0,1 0-1,0 1 1,0-1 0,0 0 0,0 0 0,0 0-1,0 0 1,0 0 0,0-1 0,1 1 0,-1-1-1,1 1 1,-1-1 0,1 0 0,0 0 0,-1 0-1,1 0 1,0 0 0,0-1 0,5 1 0,34 3-367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5.825"/>
    </inkml:context>
    <inkml:brush xml:id="br0">
      <inkml:brushProperty name="width" value="0.05" units="cm"/>
      <inkml:brushProperty name="height" value="0.05" units="cm"/>
      <inkml:brushProperty name="color" value="#66CC00"/>
    </inkml:brush>
  </inkml:definitions>
  <inkml:trace contextRef="#ctx0" brushRef="#br0">156 0 17100,'-43'48'2061,"28"-33"-1440,1 0 1,0 1-1,2 1 1,-1 0 0,2 0-1,-18 37 1,29-52-579,-1-1 1,0 1-1,0 0 0,1 0 1,0 0-1,-1 0 1,1 0-1,0 0 1,0 0-1,0-1 1,0 1-1,0 0 0,0 0 1,0 0-1,1 0 1,0 3-1,0-4-33,0 0-1,0 0 1,0 0-1,-1 0 1,1 0-1,0 0 0,0-1 1,1 1-1,-1 0 1,0-1-1,0 1 1,0 0-1,0-1 1,1 1-1,-1-1 0,0 0 1,0 1-1,1-1 1,-1 0-1,0 0 1,1 0-1,-1 0 1,0 0-1,3 0 1,58-7-185,-37 4-65,35 0 1,-53 3 173,0 0 1,0 1 0,0 0-1,0 0 1,0 1 0,0-1 0,0 2-1,-1-1 1,11 6 0,-16-8 67,1 1 1,-1 0-1,0-1 1,0 1 0,0 0-1,1 0 1,-1-1 0,0 1-1,0 0 1,0 0-1,0 0 1,0 1 0,-1-1-1,1 0 1,0 0-1,0 0 1,-1 1 0,1-1-1,-1 0 1,1 1 0,-1-1-1,0 0 1,1 1-1,-1-1 1,0 0 0,0 1-1,0-1 1,0 1-1,0-1 1,0 0 0,0 1-1,-1-1 1,1 1 0,0-1-1,-1 0 1,1 1-1,-1-1 1,0 0 0,1 0-1,-1 1 1,0-1-1,0 0 1,0 0 0,0 0-1,1 0 1,-2 0 0,0 1-1,-6 6 140,0-1 0,-1 1 1,0-2-1,-15 10 0,13-9-139,0-1-1,0 0 1,-1 0 0,1-2 0,-1 1 0,-1-1-1,1-1 1,0 0 0,-17 1 0,27-3-37,1-1-1,-1 0 1,0 0 0,1 0 0,-1-1 0,1 1-1,-1 0 1,1-1 0,-1 1 0,1 0 0,-1-1-1,1 0 1,0 1 0,-1-1 0,1 0 0,0 0 0,-1 0-1,0-1 1,1 1 11,0-1 1,0 0-1,0 1 0,1-1 0,-1 0 0,0 1 0,1-1 1,-1 0-1,1 0 0,0 1 0,0-1 0,-1 0 1,1 0-1,0 0 0,1 0 0,-1 1 0,1-4 1,7-36-397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6.373"/>
    </inkml:context>
    <inkml:brush xml:id="br0">
      <inkml:brushProperty name="width" value="0.05" units="cm"/>
      <inkml:brushProperty name="height" value="0.05" units="cm"/>
      <inkml:brushProperty name="color" value="#66CC00"/>
    </inkml:brush>
  </inkml:definitions>
  <inkml:trace contextRef="#ctx0" brushRef="#br0">36 0 17884,'-1'38'1767,"-15"72"-1,1-2 11,11 30-292,5-123-1400,1 0 0,0 0 1,0 0-1,2-1 0,0 1 1,0-1-1,7 15 0,-8-25-62,-1 1 0,0-1 0,1-1 0,0 1 0,0 0 0,0-1-1,0 1 1,0-1 0,6 5 0,-8-8-15,0 1-1,0-1 1,0 1 0,0-1-1,0 1 1,0-1 0,0 0 0,0 1-1,0-1 1,0 0 0,0 0-1,1 0 1,-1 0 0,0 0-1,0 0 1,0 0 0,0 0-1,0 0 1,0 0 0,0-1-1,0 1 1,0 0 0,0-1 0,0 1-1,0-1 1,0 1 0,0-1-1,0 0 1,0 1 0,0-1-1,0 0 1,0 1 0,-1-1-1,1 0 1,0 0 0,-1 0-1,1 0 1,-1 0 0,1 0 0,-1 0-1,1 0 1,-1 0 0,1-2-1,4-11 30,0 1-1,-1-1 0,-1-1 1,-1 1-1,0 0 1,0-1-1,-1 1 1,-1-1-1,-1 1 0,0-1 1,-1 1-1,-5-21 1,-1 13-51,8 22 13,0 0 0,0-1 0,-1 1 0,1 0 0,0-1 0,0 1 0,0 0 0,0 0 0,-1-1 0,1 1 0,0 0 0,0 0 0,-1-1 1,1 1-1,0 0 0,0 0 0,-1-1 0,1 1 0,0 0 0,-1 0 0,1 0 0,0 0 0,0 0 0,-1 0 0,1-1 0,0 1 0,-1 0 0,1 0 0,0 0 0,-1 0 0,1 0 0,0 0 0,-1 0 0,1 0 0,0 0 0,-1 1 0,1-1 0,0 0 0,-1 0 0,1 0 0,0 0 0,-1 0 0,1 1 0,0-1 0,0 0 0,-1 0 0,1 0 0,-1 1 0,-7 15-45,7-11 42,0 1 1,0 0 0,1-1 0,0 1 0,0 0-1,0-1 1,1 1 0,0-1 0,0 1 0,0-1-1,1 1 1,0-1 0,0 0 0,0 0-1,0 0 1,1 0 0,0 0 0,0 0 0,1-1-1,-1 1 1,1-1 0,7 7 0,-6-7 17,1 1 0,0-1-1,0 0 1,0 0 0,0-1 0,1 0 0,0 0 0,-1 0 0,1-1 0,0 0 0,0 0-1,1-1 1,-1 0 0,0 0 0,0 0 0,1-1 0,9-1 0,-7-1 32,0 0 1,0-1 0,0 0-1,0 0 1,0-1 0,-1 0-1,0-1 1,0 0 0,17-12-1,-21 13-17,1-1-1,-1 1 1,0-1 0,-1 0-1,1 0 1,-1 0-1,0-1 1,0 1-1,-1-1 1,0 0 0,0 0-1,0 0 1,-1-1-1,1 1 1,-2-1-1,3-9 1,-5 0 5,-6 11-21,6 5-13,-1 1 0,1-1 0,0 1 0,0-1 0,0 1 0,0-1 0,-1 1 0,1 0 0,0-1 0,0 1 1,0 0-1,0 0 0,1 0 0,-1 0 0,0 0 0,0 0 0,0 0 0,0 2 0,-3 3 2,0 1 1,0-1 0,1 1-1,0-1 1,1 1-1,-1 0 1,1 1 0,1-1-1,-1 0 1,1 0-1,1 1 1,-1-1 0,1 0-1,0 1 1,1-1-1,2 14 1,-2-20-2,0 1 0,-1 0 0,1-1 0,0 1 0,0-1 0,1 0 0,-1 1 0,0-1 0,0 0 0,1 1-1,-1-1 1,0 0 0,1 0 0,-1 0 0,1 0 0,0-1 0,-1 1 0,1 0 0,0-1 0,-1 1 0,1-1 0,0 1 0,0-1 0,-1 0 0,1 0 0,0 0 0,0 0 0,1 0 0,3 0 3,-1-1 0,0 0-1,1 0 1,-1 0 0,0 0 0,0-1 0,0 0 0,6-3 0,4-3 3,0-2 1,0 0 0,-1 0 0,-1-1 0,0-1 0,15-16-1,-22 21-10,0-1-1,0 0 1,0 0-1,-1 0 1,-1 0-1,1-1 1,-1 0-1,-1 0 1,1 0-1,-2 0 1,1 0-1,1-19 1,-3 27 0,-1 1-1,0-1 1,0 0 0,0 1 0,1-1 0,-1 0-1,0 1 1,0-1 0,0 0 0,0 0 0,0 1-1,0-1 1,-1 0 0,1 1 0,0-1-1,0 0 1,0 1 0,-1-1 0,1 0 0,0 1-1,-1-1 1,1 1 0,0-1 0,-1 1-1,1-1 1,-1 0 0,1 1 0,-1 0 0,1-1-1,-1 1 1,1-1 0,-1 1 0,0 0 0,1-1-1,-1 1 1,0-1 0,-1 2-3,1-1 0,-1 1 0,1-1 0,0 1 0,0 0 1,-1-1-1,1 1 0,0 0 0,0 0 0,0 0 0,0 0 0,0 0 0,0 0 1,0 0-1,0 0 0,0 0 0,0 0 0,-1 3 0,-1 3-2,-1 1 0,1 0-1,0 0 1,0 0 0,1 1 0,1-1-1,-1 0 1,1 1 0,0 8-1,1-1-55,0-1-1,1 1 0,0-1 0,5 17 0,-5-27-78,1 0-1,-1 0 0,1 0 1,0 0-1,1-1 0,-1 1 1,6 6-1,-7-9 108,0-1 0,0 1 0,1-1 0,-1 0 0,0 1 0,0-1 0,1 0 0,-1 0 0,1 0 0,-1 0 0,1 0 0,-1-1 0,1 1 0,0 0 0,-1-1 0,1 1 0,0-1 0,0 0 0,-1 1 0,1-1 0,0 0 0,0 0 0,-1 0 0,4 0 0,10-8-418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6.788"/>
    </inkml:context>
    <inkml:brush xml:id="br0">
      <inkml:brushProperty name="width" value="0.05" units="cm"/>
      <inkml:brushProperty name="height" value="0.05" units="cm"/>
      <inkml:brushProperty name="color" value="#66CC00"/>
    </inkml:brush>
  </inkml:definitions>
  <inkml:trace contextRef="#ctx0" brushRef="#br0">43 0 15459,'-10'9'1145,"2"1"-1161,-7-3-40,5-3 976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7.571"/>
    </inkml:context>
    <inkml:brush xml:id="br0">
      <inkml:brushProperty name="width" value="0.05" units="cm"/>
      <inkml:brushProperty name="height" value="0.05" units="cm"/>
      <inkml:brushProperty name="color" value="#66CC00"/>
    </inkml:brush>
  </inkml:definitions>
  <inkml:trace contextRef="#ctx0" brushRef="#br0">161 103 19796,'0'-1'81,"0"1"0,0-1 0,0 0 1,0 1-1,0-1 0,0 0 0,0 0 0,0 1 0,0-1 0,0 0 0,-1 0 0,1 1 0,0-1 0,-1 0 0,1 1 0,0-1 0,-1 0 0,1 1 1,-1-1-1,1 1 0,-1-1 0,1 1 0,-1-1 0,0 1 0,1-1 0,-1 1 0,1 0 0,-1-1 0,-1 0 0,0 1 35,0 0 0,0 0 0,0 0 0,1 0 0,-1 0-1,0 0 1,0 0 0,0 0 0,0 1 0,0-1 0,-3 2 0,-1 0 41,0 1 1,0 0 0,0 0-1,1 0 1,-1 1 0,-8 7 0,8-4-155,-1 0 1,2 0 0,-8 11 0,12-16-45,0 0 1,-1 0-1,1 0 1,0 0-1,0 0 1,0 0-1,1 0 1,-1 1-1,0-1 1,1 0-1,0 0 1,-1 1-1,1-1 1,0 0-1,0 1 1,0-1-1,0 0 1,1 0-1,0 3 1,1-5-15,0 0 0,0 0 0,0-1 0,1 1 0,-1-1 0,0 1 0,0-1 0,0 0 0,0 0 0,0 0 0,0 0 0,2-1 0,12-12-150,-13 11 181,0 0 0,0 0 0,0 0 0,0 1 0,1-1 0,-1 1 0,6-3 0,-8 5 22,-1 0 0,1 0 0,0 0 0,-1 0 0,1-1 1,0 1-1,0 0 0,-1 0 0,1 0 0,0 0 0,-1 1 1,1-1-1,0 0 0,0 0 0,-1 0 0,1 1 0,0-1 0,-1 0 1,2 1-1,-1 0 1,0 0 1,0 0-1,0 1 1,1-1-1,-1 0 1,-1 1-1,1-1 1,0 0-1,0 1 1,0-1-1,0 4 1,5 13-3,-1 1 1,-1 0-1,-1 0 1,0 0-1,-2 0 1,0 28-1,-4 3 325,-11 63-1,9-79 80,-2 0 0,-2-1 0,-1-1-1,-2 1 1,-27 53 0,36-81-324,0 0-1,0 0 1,0 0 0,-1-1-1,0 1 1,-5 4 0,8-9-71,1 1 0,-1-1 1,0 1-1,1-1 0,-1 0 1,1 1-1,-1-1 0,0 0 1,1 1-1,-1-1 0,0 0 0,0 0 1,1 0-1,-1 0 0,0 1 1,1-1-1,-1 0 0,0 0 1,0 0-1,1-1 0,-1 1 1,0 0-1,0-1-9,0 1 0,0-1 0,0 0 0,0 0 0,0 0 0,0 0 1,1 1-1,-1-1 0,0 0 0,1 0 0,-1 0 0,1 0 0,-1-1 0,1 1 0,0 0 0,-1 0 0,1 0 1,-1-2-1,0-6-48,0 1 0,0-1 0,1 0 0,0 1 1,0-1-1,1 0 0,1 1 0,3-17 0,2 1-154,19-42-1,-3 17-96,53-80-1,42-39-171,-79 115 323,-22 28 44,-1 0 0,-1-1 0,19-43 1,-34 67 93,1 0 1,0 0 0,0 0-1,0 0 1,-1 1-1,1-1 1,-1 0 0,0 0-1,0 0 1,1 0-1,-1 0 1,0 0-1,-1 0 1,1 0 0,0 0-1,0 0 1,-1 0-1,-1-3 1,2 4 9,0 1-1,-1 0 1,1 0-1,0-1 0,-1 1 1,1 0-1,0 0 1,-1-1-1,1 1 1,-1 0-1,1 0 1,0 0-1,-1 0 1,1 0-1,-1 0 1,1-1-1,0 1 1,-1 0-1,1 0 1,-1 0-1,1 0 1,-1 0-1,1 1 1,0-1-1,-1 0 1,1 0-1,-1 0 1,-18 14-37,10-4 46,0 0-1,1 0 1,1 1-1,-1 0 1,2 1 0,0-1-1,0 1 1,1 0-1,0 1 1,1-1-1,0 1 1,1 0-1,-2 21 1,5-30 1,1 0 0,-1 1 1,1-1-1,-1 0 0,1 1 0,0-1 1,1 0-1,-1 0 0,3 4 1,-3-6-2,0 1 0,0-1 0,1 0 1,-1-1-1,0 1 0,1 0 1,0 0-1,-1-1 0,1 1 1,0-1-1,0 1 0,0-1 0,0 0 1,0 0-1,0 0 0,0 0 1,0 0-1,1 0 0,1 0 0,5 0 13,-1 0 0,1-1 0,-1 0 0,0 0 0,1-1 0,-1 0 0,1 0-1,-1-1 1,0-1 0,0 1 0,0-1 0,0 0 0,7-5 0,10-5 78,-2-2 1,36-27 0,-43 27-40,-13 13-44,-1-1 0,1 1-1,-1-1 1,1 1 0,0 0-1,0 0 1,0 0 0,0 0-1,0 0 1,1 1 0,-1 0-1,4-2 1,-6 3-12,-1 0 1,1 1 0,-1-1-1,1 0 1,-1 0-1,0 0 1,1 0 0,-1 1-1,1-1 1,-1 0-1,0 0 1,1 1-1,-1-1 1,0 0 0,1 1-1,-1-1 1,0 0-1,0 1 1,1-1-1,-1 0 1,0 1 0,0-1-1,0 1 1,1-1-1,-1 1 1,0-1-1,0 0 1,0 1 0,0-1-1,0 1 1,0-1-1,0 1 1,0-1-1,0 1 1,0-1 0,0 0-1,0 1 1,-1 0-1,-2 22 36,3-21-32,-3 12 17,0-2 29,0 0 0,1 0 0,1 0 1,0-1-1,1 21 0,0-32-39,0 1 0,0 0 1,0 0-1,0 0 0,1-1 0,-1 1 0,0 0 1,0 0-1,1-1 0,-1 1 0,0 0 0,1 0 0,-1-1 1,1 1-1,-1 0 0,1-1 0,-1 1 0,1-1 1,0 1-1,-1-1 0,1 1 0,0-1 0,-1 1 1,1-1-1,0 1 0,-1-1 0,1 0 0,0 0 0,0 1 1,0-1-1,-1 0 0,1 0 0,0 0 0,0 0 1,0 0-1,-1 0 0,1 0 0,0 0 0,0 0 1,0 0-1,-1 0 0,1 0 0,0-1 0,0 1 0,1-1 1,4-1 61,0-1-1,0 0 1,0-1 0,8-4 0,-13 7-66,26-20 176,-1 0 0,30-32 1,-36 33-267,0 0 0,2 1 0,0 2 0,33-21 1,-55 38 71,1 0 0,-1 0 0,0-1 0,1 1 0,-1 0 1,0-1-1,1 1 0,-1 0 0,1 0 0,-1 0 0,1 0 0,-1-1 1,0 1-1,1 0 0,-1 0 0,1 0 0,-1 0 0,1 0 1,-1 0-1,1 0 0,-1 0 0,1 0 0,-1 0 0,1 1 1,-1-1-1,0 0 0,1 0 0,-1 0 0,1 0 0,-1 1 1,1-1-1,-1 0 0,0 0 0,1 1 0,-1-1 0,1 1 0,-1 0-7,1 1-1,-1-1 0,1 1 1,-1-1-1,0 1 1,0-1-1,0 1 0,0-1 1,0 1-1,0-1 0,-1 3 1,-11 43-164,-6-2 171,8-22 122,2 0 0,0 0 1,-4 24-1,12-46-119,-1-1 1,1 0-1,0 1 0,0-1 1,0 1-1,0-1 0,0 0 1,0 1-1,0-1 0,0 1 1,0-1-1,0 0 0,0 1 1,0-1-1,0 1 0,0-1 1,0 0-1,0 1 0,0-1 1,0 1-1,1-1 0,-1 0 1,0 1-1,0-1 0,0 0 1,1 1-1,-1-1 0,0 0 1,0 1-1,1-1 0,10-5-472,13-19 12,-5-6 230,0-11-74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8.066"/>
    </inkml:context>
    <inkml:brush xml:id="br0">
      <inkml:brushProperty name="width" value="0.05" units="cm"/>
      <inkml:brushProperty name="height" value="0.05" units="cm"/>
      <inkml:brushProperty name="color" value="#66CC00"/>
    </inkml:brush>
  </inkml:definitions>
  <inkml:trace contextRef="#ctx0" brushRef="#br0">49 27 16820,'-1'9'870,"-4"41"1131,5-47-1762,0 0 1,0 1 0,0-1-1,1 0 1,-1 0-1,1 1 1,0-1-1,0 0 1,0 0-1,0 0 1,1 0-1,1 4 1,-2-7-153,-1 1-1,1 0 1,-1-1 0,1 1-1,0-1 1,-1 1 0,1-1-1,0 1 1,-1-1 0,1 1-1,0-1 1,0 0 0,0 0-1,-1 1 1,1-1 0,0 0 0,0 0-1,0 0 1,-1 1 0,1-1-1,0 0 1,0 0 0,0-1-1,1 1 1,0 0 3,0-1 1,1 0-1,-1 0 1,0 0-1,1 0 1,-1 0-1,0 0 0,3-3 1,0 0-53,0 0 0,-1 0 1,0-1-1,1 1 0,-1-1 0,3-6 1,-4 6-30,-1 0 1,0 0-1,0-1 1,0 1-1,-1 0 1,0-1-1,0 1 1,0 0-1,-1-10 1,0 14-13,0-1 1,0 1-1,0 0 1,0 0-1,0-1 1,-1 1-1,1 0 1,-1 0-1,1-1 0,-1 1 1,1 0-1,-1 0 1,0 0-1,1 0 1,-1 0-1,0 0 0,0 0 1,-1-1-1,0 1-2,1 0-1,-1 1 1,1-1-1,0 1 1,-1 0-1,0-1 1,1 1-1,-1 0 0,1 0 1,-1 0-1,1 0 1,-1 0-1,1 0 1,-1 0-1,1 1 1,-1-1-1,1 1 1,-1-1-1,-2 2 1,-1 1-10,-1 0 0,1 0 0,0 1 0,0 0 0,0 0 0,0 0 0,1 0 0,0 1 0,0-1 0,0 1 0,-6 11 0,3-6-5,2 1 0,-1-1 1,1 1-1,1 1 1,-5 15-1,8-23 13,0 1 0,0-1-1,0 1 1,1-1 0,0 1 0,0-1-1,0 1 1,0-1 0,1 1-1,0-1 1,0 0 0,2 6 0,-3-8 3,1-1 0,0 0 0,-1 1 0,1-1 0,0 0 0,0 0 0,0 0 0,0 0 0,0 0 0,1 0 0,-1 0 0,0 0 0,0 0 0,1 0 0,-1 0 0,2 0 0,0 0-2,0-1 1,-1 1-1,1-1 0,0 0 1,-1 1-1,1-1 0,0-1 1,-1 1-1,1 0 0,0-1 0,0 1 1,2-2-1,17-5-143,-1-2 0,0 0-1,-1-2 1,0 0 0,22-17-1,-17 12-171,1 0-1,30-13 1,-51 27 255,-1 0 1,1 0 0,0 1-1,0 0 1,0-1-1,10 1 1,-14 1 65,0 0 0,0 0 0,0 0 0,0 0 0,0 0 0,0 1 0,0-1 0,0 0 0,0 1 0,0-1 0,0 1 1,0-1-1,0 1 0,0-1 0,0 1 0,-1 0 0,1-1 0,0 1 0,0 0 0,-1 0 0,1 0 0,-1 0 0,1-1 0,0 1 0,-1 0 0,0 0 0,1 0 0,-1 0 0,0 0 0,1 0 0,-1 0 0,0 0 0,0 0 0,0 0 0,0 0 1,0 0-1,0 2 0,0 5 118,-1 0 1,0 0 0,-1 0-1,1 0 1,-4 8-1,2-10 15,2 0-1,-1 0 1,1 0-1,0 0 1,0 0-1,0 0 1,1 1 0,1 10-1,-1-16-111,0-1 0,1 1 0,-1 0 0,0-1 0,1 1 0,-1 0 0,1-1-1,0 1 1,-1 0 0,1-1 0,-1 1 0,1-1 0,0 1 0,-1-1 0,1 1 0,0-1 0,0 0 0,-1 1 0,1-1 0,0 0 0,0 0-1,-1 1 1,1-1 0,0 0 0,0 0 0,0 0 0,0 0 0,-1 0 0,1 0 0,0 0 0,0 0 0,0-1 0,-1 1 0,1 0 0,0 0 0,0-1-1,-1 1 1,2-1 0,34-13 236,-35 13-248,56-32 84,-38 21-278,0 1 0,30-12 0,-47 22 156,-1 1 1,0-1-1,1 1 0,-1 0 0,0-1 0,1 1 0,-1 0 1,0 0-1,1 0 0,-1 0 0,0 0 0,1 1 1,-1-1-1,0 0 0,1 1 0,-1-1 0,0 0 0,1 1 1,-1 0-1,0-1 0,0 1 0,0 0 0,0-1 1,0 1-1,0 0 0,0 0 0,0 0 0,0 0 0,0 0 1,0 0-1,0 0 0,-1 1 0,1-1 0,0 0 1,-1 0-1,1 1 0,-1-1 0,1 0 0,-1 0 0,0 1 1,0-1-1,1 1 0,-1-1 0,0 0 0,0 1 1,0-1-1,0 0 0,-1 1 0,1-1 0,0 0 0,-1 1 1,1-1-1,-1 0 0,1 0 0,-1 1 0,1-1 1,-1 0-1,0 0 0,0 0 0,1 0 0,-1 0 0,0 0 1,0 0-1,0 0 0,0 0 0,0 0 0,-1 0 1,-1 0-1,-13 6-170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8.734"/>
    </inkml:context>
    <inkml:brush xml:id="br0">
      <inkml:brushProperty name="width" value="0.05" units="cm"/>
      <inkml:brushProperty name="height" value="0.05" units="cm"/>
      <inkml:brushProperty name="color" value="#66CC00"/>
    </inkml:brush>
  </inkml:definitions>
  <inkml:trace contextRef="#ctx0" brushRef="#br0">97 1 19660,'12'0'581,"1"0"0,-1 1 0,0 0 0,0 1 0,16 5-1,-25-7-515,0 1-1,0 0 0,-1 0 0,1 1 0,-1-1 0,1 0 1,-1 1-1,1 0 0,-1-1 0,0 1 0,0 0 1,0 0-1,0 1 0,0-1 0,0 0 0,-1 0 0,1 1 1,-1-1-1,1 1 0,-1 0 0,0-1 0,0 1 0,0 0 1,-1-1-1,1 1 0,-1 0 0,1 0 0,-1 0 1,0 3-1,0 1-44,-1 1 0,0-1 0,-1 0 0,1 1 0,-2-1 0,1 0 0,-1 0 0,0 0 0,-4 7 0,-8 11-15,-19 25 1,18-27 0,-22 31 5,5-9 74,-30 54-1,62-96-64,-1 0-1,0 0 1,1 0 0,-1 1-1,1-1 1,0 0-1,0 1 1,0-1 0,1 1-1,-1-1 1,1 1-1,0-1 1,0 1 0,0 3-1,1-6-4,-1 0 1,1 0-1,-1 0 0,1 0 0,-1 1 1,1-1-1,0 0 0,-1 0 0,1 0 0,0-1 1,0 1-1,0 0 0,0 0 0,0 0 1,0 0-1,1 0 0,0 0 14,1 1-1,0-1 1,0 0-1,0 0 1,-1-1-1,1 1 1,0-1-1,5 1 1,6-1 55,-1 0 1,0-1 0,1 0 0,-1-1-1,14-4 1,67-23 235,-77 23-274,8-2-22,2 0-108,27-13 0,-48 18-63,0 0 0,0 0 0,0-1 0,0 0 0,0 0 0,-1 0 0,0-1 0,0 0 0,7-8-1,-10 10 62,0 0 0,-1 0 0,1 0 0,-1 0 0,1 0 0,-1 0 0,0 0 0,-1-1-1,1 1 1,-1 0 0,1 0 0,-1-1 0,0 1 0,0 0 0,0-1 0,-1 1-1,1 0 1,-1-1 0,1 1 0,-1 0 0,-1 0 0,1 0 0,0 0 0,-1 0-1,-1-4 1,-17-21-695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9.230"/>
    </inkml:context>
    <inkml:brush xml:id="br0">
      <inkml:brushProperty name="width" value="0.05" units="cm"/>
      <inkml:brushProperty name="height" value="0.05" units="cm"/>
      <inkml:brushProperty name="color" value="#66CC00"/>
    </inkml:brush>
  </inkml:definitions>
  <inkml:trace contextRef="#ctx0" brushRef="#br0">1 1 15035,'3'7'415,"1"0"-1,0 0 1,0-1-1,1 1 1,0-1-1,0 0 1,0 0 0,1-1-1,-1 0 1,2 0-1,-1 0 1,0 0-1,1-1 1,0 0-1,9 4 1,7 1-13,1 0 0,0-1 0,37 7 0,-42-11-820,0-1 1,1 0 0,-1-2 0,1 0 0,36-4 0,-47 2 101,-1 0 0,0-1 0,0 0 0,0 0 0,-1-1 0,1 0 0,0-1 0,-1 0 0,0 0 0,0 0 0,0-1 0,-1 0 0,1 0 0,-1-1 0,0 0 0,8-10 0,-12 16 1625,-2 5-826,-1 7 128,-10 27 1335,5-22-1289,1 0-1,0 1 1,2-1 0,0 1-1,1 0 1,0 24 0,2-41-623,0 0 1,0 1 0,0-1 0,0 0 0,0 0 0,0 0 0,0 0 0,0 1 0,1-1-1,-1 0 1,1 0 0,-1 0 0,1 0 0,-1 0 0,1 0 0,-1 0 0,1 0 0,0 0-1,0 0 1,-1 0 0,1 0 0,0 0 0,0-1 0,0 1 0,0 0 0,0-1 0,0 1 0,0 0-1,0-1 1,0 1 0,1-1 0,-1 0 0,0 1 0,0-1 0,0 0 0,0 0 0,1 0-1,-1 0 1,0 0 0,0 0 0,0 0 0,1 0 0,-1 0 0,0 0 0,0-1 0,0 1-1,0-1 1,2 0 0,4-1 50,1-1-1,0 0 1,-1 0 0,1-1-1,-1 0 1,9-7 0,42-35 175,-29 21-125,8-6 17,-16 14-143,0 0 1,39-24-1,-59 40-13,0 1-1,0-1 0,0 0 0,1 1 0,-1-1 0,0 1 0,0 0 1,0-1-1,0 1 0,0 0 0,1 0 0,-1 0 0,0 0 0,0 0 0,0 0 1,0 0-1,1 0 0,-1 0 0,0 0 0,2 1 0,-2 0 0,-1-1 0,1 1 0,0 0 0,-1-1 0,1 1 0,0 0-1,-1 0 1,1-1 0,-1 1 0,1 0 0,-1 0 0,0 0 0,1 0 0,-1 0-1,0 0 1,1 0 0,-1 0 0,0 0 0,0 1 0,0 6-24,0 1 1,0-1-1,-1 1 1,-3 11-1,3-13 19,-4 20-19,2-18 37,1 1-1,1 0 1,-1 0-1,2 0 0,-1 0 1,2 0-1,1 18 1,-1-26-3,-1-1 1,0 0-1,0 0 1,1 0-1,-1 0 0,0 0 1,1 0-1,-1 0 1,1-1-1,-1 1 1,1 0-1,0 0 1,-1 0-1,1 0 1,0-1-1,0 1 0,-1 0 1,1-1-1,0 1 1,0 0-1,0-1 1,0 1-1,0-1 1,1 1-1,0-1 3,0 0 1,0 1-1,0-1 0,0 0 0,0-1 1,0 1-1,0 0 0,0 0 0,0-1 1,0 0-1,-1 1 0,4-2 0,5-3 17,0-1 0,0 0 0,14-11 0,-20 14-26,9-8-44,-1-1-1,0 0 0,-1 0 0,16-24 1,17-20-689,-37 50 446,-4 8-49,-9 17-227,-4 6 261,-1 6-270,-2-1 0,-21 36 1,23-53 393,11-13 173,0 0 0,0 0 0,0 0 0,0 0-1,-1 0 1,1 0 0,0 0 0,0 0 0,0 0 0,0 0 0,0 0 0,-1 0 0,1 0 0,0 0 0,0 0-1,0 0 1,0 0 0,0 0 0,0 0 0,-1 0 0,1 0 0,0 0 0,0-1 0,0 1 0,0 0 0,0 0-1,0 0 1,0 0 0,0 0 0,-1 0 0,1 0 0,0-1 0,0 1 0,0 0 0,0 0 0,0 0 0,0 0-1,0 0 1,0 0 0,0-1 0,0 1 0,0 0 0,0 0 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9.666"/>
    </inkml:context>
    <inkml:brush xml:id="br0">
      <inkml:brushProperty name="width" value="0.05" units="cm"/>
      <inkml:brushProperty name="height" value="0.05" units="cm"/>
      <inkml:brushProperty name="color" value="#66CC00"/>
    </inkml:brush>
  </inkml:definitions>
  <inkml:trace contextRef="#ctx0" brushRef="#br0">0 1 16396,'0'4'1664,"2"6"-1240,3-3-424,5-1 960,8 3-1488,4-1 584,9-1-216,4-1-152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0.116"/>
    </inkml:context>
    <inkml:brush xml:id="br0">
      <inkml:brushProperty name="width" value="0.05" units="cm"/>
      <inkml:brushProperty name="height" value="0.05" units="cm"/>
      <inkml:brushProperty name="color" value="#66CC00"/>
    </inkml:brush>
  </inkml:definitions>
  <inkml:trace contextRef="#ctx0" brushRef="#br0">256 0 19236,'-17'7'2091,"-36"7"0,35-9-1097,-29 10-1,39-12-809,-52 25 627,55-25-783,0-1 0,0 2-1,1-1 1,-1 0-1,1 1 1,0 0 0,0 0-1,0 0 1,-3 6-1,6-9-35,0 0 0,1 0 0,-1 0 0,1 0 0,-1 0 0,1 0 0,-1 1 0,1-1 0,0 0 0,0 0 0,0 0 0,-1 0 0,1 1 0,0-1 0,0 0 0,1 0 0,-1 0 0,0 0 0,0 1 0,1-1 0,-1 0 0,0 0 0,1 0 0,-1 0 0,1 0 0,-1 0 0,1 0 0,0 0 0,-1 0 0,1 0-1,0 0 1,0 0 0,0 0 0,0-1 0,0 1 0,0 0 0,0-1 0,0 1 0,0 0 0,0-1 0,0 1 0,2-1 0,5 4-111,1-1 1,0 0-1,0 0 1,11 1-1,-17-4 96,67 10-572,-45-7 360,0 0 0,0 2 0,27 9 0,-48-13 212,0 0 0,0 1 0,-1 0 0,1 0 0,0 0 0,-1 0 0,1 1 0,-1-1 0,1 1 0,-1 0 0,4 5 0,-6-6 25,0-1 1,0 1 0,0 0 0,-1 0-1,1 0 1,0-1 0,-1 1 0,0 0-1,1 0 1,-1 0 0,0 0 0,0 0 0,0 0-1,0 0 1,0 0 0,-1 0 0,1 0-1,-1 0 1,1 0 0,-1-1 0,0 1-1,1 0 1,-1 0 0,0-1 0,0 1 0,0 0-1,-2 1 1,-3 4 68,0 0 0,0 0 1,0-1-1,-1 0 0,0 0 0,0-1 0,-1 0 1,0 0-1,0 0 0,0-1 0,0-1 0,0 1 0,-1-1 1,0-1-1,-17 4 0,23-6-47,0 0-1,1 0 0,-1 0 1,0 0-1,0 0 1,0 0-1,0-1 1,0 1-1,1-1 1,-1 0-1,0 0 1,1 0-1,-1 0 1,0-1-1,1 1 1,-1-1-1,1 1 1,0-1-1,-4-3 0,-17-21 178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308"/>
    </inkml:context>
    <inkml:brush xml:id="br0">
      <inkml:brushProperty name="width" value="0.05" units="cm"/>
      <inkml:brushProperty name="height" value="0.05" units="cm"/>
    </inkml:brush>
  </inkml:definitions>
  <inkml:trace contextRef="#ctx0" brushRef="#br0">14 38 15435,'-13'21'1449,"13"-6"-905,8-2-136,18-2 616,10-1-104,17-4-264,9-5-48,8-1-455,2-5-249,-1-4-537,-2-4 1161,-12-11-632,-5-5-96,-16-5-72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0.540"/>
    </inkml:context>
    <inkml:brush xml:id="br0">
      <inkml:brushProperty name="width" value="0.05" units="cm"/>
      <inkml:brushProperty name="height" value="0.05" units="cm"/>
      <inkml:brushProperty name="color" value="#66CC00"/>
    </inkml:brush>
  </inkml:definitions>
  <inkml:trace contextRef="#ctx0" brushRef="#br0">27 121 16564,'8'3'537,"0"0"0,1-1 0,-1 0 0,0 0 0,1-1 0,-1 0 0,14 0 0,-20-1-443,0 0 1,0 0 0,0-1-1,0 1 1,0-1 0,1 1-1,-1-1 1,0 0 0,0 0-1,-1 0 1,1 0-1,0 0 1,0 0 0,0 0-1,-1-1 1,1 1 0,0-1-1,-1 1 1,1-1-1,-1 0 1,0 1 0,0-1-1,0 0 1,0 0 0,0 0-1,0 0 1,0 0-1,0 0 1,-1 0 0,1 0-1,-1 0 1,1 0 0,-1 0-1,0-4 1,0 2-60,0 0 1,0 0 0,-1 1-1,0-1 1,1 0-1,-1 0 1,0 1-1,-1-1 1,1 1 0,-1-1-1,0 1 1,0-1-1,0 1 1,0 0-1,0 0 1,-1 0 0,1 0-1,-4-3 1,4 4-21,0 1 1,0-1 0,0 1-1,0 0 1,0 0 0,0-1-1,0 1 1,0 0 0,0 1-1,-1-1 1,1 0 0,0 1-1,0-1 1,-1 1 0,1 0-1,-1-1 1,1 1 0,0 0-1,-1 1 1,1-1 0,0 0-1,-1 1 1,1-1 0,0 1-1,-1 0 1,1 0 0,0 0-1,0 0 1,0 0 0,-4 2-1,2 1-11,-1 1 0,1-1 0,-1 1-1,1-1 1,1 1 0,-1 1-1,1-1 1,-1 0 0,2 1-1,-1 0 1,1-1 0,-1 1 0,2 0-1,-1 0 1,1 0 0,0 0-1,-1 11 1,1-12 1,1 1 0,0 0 0,0-1 0,1 1 0,-1-1 1,1 1-1,0-1 0,1 0 0,-1 1 0,1-1 0,0 0 0,0 0 0,1 0 0,0 0 0,0-1 0,0 1 0,0-1 1,1 1-1,-1-1 0,6 4 0,-3-3 9,0-1 0,0-1 0,0 1 0,0-1 0,1 0-1,0-1 1,-1 1 0,1-1 0,0-1 0,11 2 0,-5-2 4,-1 0 0,0-1 0,1-1 0,-1 0 0,19-4 0,5-5 30,0-2 1,65-29 0,-100 40-48,86-45 227,-82 46-90,-8 7-22,-13 17 82,7-13-73,-28 50 446,37-60-564,0-1-1,0 0 1,-1 0-1,1 1 1,0-1-1,0 0 1,0 0 0,-1 1-1,1-1 1,0 0-1,0 1 1,0-1-1,0 0 1,0 1-1,-1-1 1,1 0-1,0 1 1,0-1 0,0 0-1,0 1 1,0-1-1,0 0 1,0 1-1,0-1 1,0 0-1,0 1 1,1-1-1,-1 0 1,0 1 0,0-1-1,0 0 1,0 1-1,0-1 1,1 0-1,-1 1 1,0-1-1,0 0 1,0 0-1,1 1 1,-1-1-1,0 0 1,1 0 0,-1 0-1,0 1 1,0-1-1,1 0 1,-1 0-1,0 0 1,1 0-1,-1 0 1,0 1-1,1-1 1,-1 0 0,0 0-1,1 0 1,0 0-1,18-4 192,2-7-198,-1-1 1,25-19-1,23-13-540,-61 41 468,0-1-78,0 0 1,0 1-1,0 0 0,0 0 0,9-2 1,-15 5 121,-1 0 0,1 0 0,0 0 0,0-1 0,-1 1 0,1 0 1,0 0-1,0 1 0,-1-1 0,1 0 0,0 0 0,0 0 0,-1 0 0,1 1 1,0-1-1,-1 0 0,1 1 0,0-1 0,-1 0 0,1 1 0,0-1 0,-1 1 1,2 0-1,-2 1-16,1-1 0,-1 1 0,1-1 0,-1 1-1,1-1 1,-1 1 0,0 0 0,0-1 0,0 1 0,0-1 0,0 1 0,0 0 0,0-1 0,-1 1 0,1-1 0,-1 3 0,0 2 215,0-2-117,1-1-1,-1 1 1,0-1 0,0 1-1,0-1 1,0 0 0,-1 1-1,1-1 1,-4 5 0,3-10 69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1.361"/>
    </inkml:context>
    <inkml:brush xml:id="br0">
      <inkml:brushProperty name="width" value="0.05" units="cm"/>
      <inkml:brushProperty name="height" value="0.05" units="cm"/>
      <inkml:brushProperty name="color" value="#66CC00"/>
    </inkml:brush>
  </inkml:definitions>
  <inkml:trace contextRef="#ctx0" brushRef="#br0">257 0 18660,'-8'3'354,"0"-1"0,1 1 0,0 0 1,0 1-1,0 0 0,0 0 0,0 0 0,-10 11 0,-44 45 975,61-60-1320,-19 21 66,2 0 0,0 1 0,2 1 0,0 0-1,-19 45 1,33-68-72,1 1 0,0-1-1,-1 0 1,1 1-1,0-1 1,0 0 0,0 1-1,-1-1 1,1 1 0,0-1-1,0 1 1,0-1-1,0 1 1,0-1 0,0 0-1,0 1 1,0-1-1,0 1 1,0-1 0,0 1-1,0-1 1,0 1-1,0-1 1,0 0 0,0 1-1,0-1 1,1 1 0,-1-1-1,1 1 1,11-5 59,15-17 35,-8-4 45,-1 0 0,-1-1 0,18-39 0,-18 33-27,5-11 34,-22 43-148,0 0 1,0 0-1,0 0 0,0 0 1,0 1-1,0-1 1,0 0-1,0 0 0,0 0 1,0 0-1,0 0 1,0 0-1,0 0 0,0 0 1,0 0-1,0 1 0,0-1 1,1 0-1,-1 0 1,0 0-1,0 0 0,0 0 1,0 0-1,0 0 1,0 0-1,0 0 0,0 0 1,0 0-1,0 0 0,0 0 1,0 0-1,0 1 1,1-1-1,-1 0 0,0 0 1,0 0-1,0 0 1,0 0-1,0 0 0,0 0 1,0 0-1,0 0 0,0 0 1,1 0-1,-1 0 1,0 0-1,0 0 0,0 0 1,0 0-1,0 0 1,0 0-1,0-1 0,0 1 1,0 0-1,1 0 0,-1 0 1,0 0-1,0 0 1,0 0-1,1 17 16,-1 24-32,-2-21-5,0 84 40,3-95-4,0 1-1,0 0 1,1-1-1,0 1 1,0-1 0,1 1-1,1-1 1,5 11-1,-8-17-5,1 0 0,0 0-1,1 0 1,-1-1-1,0 1 1,1 0-1,-1-1 1,1 0 0,0 0-1,0 0 1,0 0-1,0 0 1,0 0 0,0-1-1,0 1 1,1-1-1,-1 0 1,1 0-1,-1 0 1,1-1 0,-1 1-1,1-1 1,-1 0-1,1 0 1,-1 0 0,1 0-1,-1-1 1,1 1-1,3-2 1,9-2 30,-1-1 0,0-1 0,-1 0-1,1-1 1,12-8 0,7-5 63,-1-2 0,-1-1 0,56-52 0,-38 31 91,-56 60-198,1 0 1,1 0 0,0 0 0,1 1 0,-2 27 0,5-43 6,0 0 1,-1 1-1,1-1 1,0 1-1,0-1 1,1 0-1,-1 1 0,0-1 1,0 1-1,1-1 1,-1 0-1,1 1 1,-1-1-1,1 0 0,-1 0 1,1 1-1,0-1 1,0 0-1,-1 0 1,1 0-1,0 0 0,0 0 1,0 0-1,0 0 1,1 0-1,-1 0 1,0-1-1,0 1 1,0 0-1,1-1 0,-1 1 1,0-1-1,1 1 1,-1-1-1,0 0 1,1 1-1,-1-1 0,1 0 1,-1 0-1,0 0 1,2 0-1,3-1 22,0 0 0,0 0 0,0-1 0,0 1 0,0-1 0,0-1 0,-1 1 0,7-4 0,18-13 102,-1-1 0,29-27 0,-40 33-77,14-7-7,-14 16-36,-18 5-7,1 0 0,-1 0 0,1 0 0,-1 0 0,0 0 0,1 0 0,-1 0 0,1 0 0,-1 1 0,0-1 0,1 0 0,-1 0 0,1 0 0,-1 1 0,0-1 0,1 0 0,-1 0 0,0 1 0,1-1 0,-1 0 0,0 1 0,0-1 0,1 0 0,-1 1 0,0-1 0,0 0 0,1 1-1,-1-1 1,0 0 0,0 1 0,0 0 0,1 5 0,0 1 0,-1-1 0,0 1 0,0 0 0,0-1 0,-2 8 1,1-8 3,0 0 1,0 0 0,1 0 0,0 0 0,0 1 0,1-1 0,1 8 0,-2-14-2,1 1 1,-1 0-1,0 0 0,1 0 0,-1 0 0,1 0 0,-1-1 0,1 1 0,-1 0 0,1 0 0,0-1 0,-1 1 0,1-1 0,0 1 0,-1 0 0,1-1 0,0 1 0,0-1 0,-1 1 0,1-1 0,0 0 0,0 1 0,0-1 0,0 0 1,0 0-1,0 1 0,-1-1 0,1 0 0,0 0 0,0 0 0,0 0 0,0 0 0,0 0 0,0-1 0,0 1 0,1-1 0,4 0 10,-1-1 0,1 0 0,-1-1-1,8-4 1,-11 7-11,45-30 69,-35 21-86,0 1 0,0 0 0,1 1 0,0 1 1,0 0-1,19-5 0,-31 10 6,0 1 0,1-1 0,-1 1 0,0 0 1,0 0-1,1 0 0,-1 0 0,0 0 0,1 0 0,-1 0 1,0 0-1,0 0 0,1 0 0,-1 1 0,0-1 0,0 0 0,0 1 1,1-1-1,-1 1 0,0 0 0,0-1 0,0 1 0,0 0 1,0 0-1,1 0 0,-1 1-3,0 0 0,-1 0 0,1-1-1,0 1 1,-1 0 0,1 0 0,-1 0 0,0 0 0,0-1 0,1 1 0,-1 0 0,0 0-1,-1 0 1,1 3 0,-3 8-172,0 0-1,-1-1 1,-9 20-1,12-31 160,-18 35-833,18-34 834,0-1 1,0 1 0,0-1-1,0 0 1,0 1 0,-1-1 0,1 0-1,0 0 1,-1 0 0,1 0-1,-1 0 1,1 0 0,-1 0-1,0 0 1,1-1 0,-1 1 0,0-1-1,1 1 1,-4 0 0,-9-7-319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2.456"/>
    </inkml:context>
    <inkml:brush xml:id="br0">
      <inkml:brushProperty name="width" value="0.05" units="cm"/>
      <inkml:brushProperty name="height" value="0.05" units="cm"/>
      <inkml:brushProperty name="color" value="#66CC00"/>
    </inkml:brush>
  </inkml:definitions>
  <inkml:trace contextRef="#ctx0" brushRef="#br0">222 103 15851,'7'-9'701,"0"-1"0,-1 0 0,6-11 0,-11 18-551,1 0 0,-1 1 1,0-1-1,-1 0 0,1 0 1,0 0-1,-1 0 0,1-3 1,-1 5-51,-1 0 1,1 0-1,0 0 1,0 0-1,0 0 1,0 0-1,-1 0 1,1 0-1,0 0 0,-1 0 1,1 0-1,-1 0 1,1 1-1,-1-1 1,1 0-1,-1 0 1,0 1-1,1-1 1,-1 0-1,0 1 1,0-1-1,0 1 1,1-1-1,-2 0 0,0 0-31,1 1 1,-1-1-1,1 1 0,0 0 0,-1 0 0,1-1 0,-1 1 0,1 0 0,-1 0 0,1 0 0,0 1 0,-1-1 0,1 0 0,-1 0 0,1 1 0,-1-1 0,1 1 0,0-1 0,0 1 0,-3 1 0,-25 20 383,27-20-390,-18 16 20,2 1 1,0 0 0,1 2 0,1-1 0,-20 34 0,27-37-48,0 0 1,1 0-1,1 1 1,1 0-1,0 0 0,1 1 1,1 0-1,-2 25 1,6-38-22,0 0 0,0 0 0,1-1 1,-1 1-1,1 0 0,0 0 1,1 0-1,0 0 0,0-1 0,0 1 1,0-1-1,1 1 0,0-1 0,5 7 1,-5-8-11,0-1 1,0 1 0,1-1 0,-1 0 0,1 0 0,0 0 0,0 0 0,0-1 0,0 1-1,0-1 1,1 0 0,-1-1 0,1 1 0,-1-1 0,1 0 0,-1 0 0,1 0 0,9 0-1,-7-1 11,-1-1-1,1 0 0,-1 0 0,1 0 1,-1-1-1,1 0 0,-1 0 0,0-1 1,0 0-1,0 0 0,0 0 0,-1-1 1,1 0-1,-1 0 0,0 0 0,0 0 1,0-1-1,-1 0 0,0 0 0,0 0 1,5-9-1,-8 11 5,0 1 1,0 0-1,0 0 1,-1-1-1,1 1 1,-1-1-1,0 1 1,0 0-1,1-1 1,-2 1-1,1-1 1,0 1-1,0 0 1,-1-1-1,1 1 1,-1-1-1,0 1 0,0 0 1,0 0-1,0 0 1,0-1-1,0 1 1,-1 0-1,1 0 1,-3-2-1,-3-4 80,-1 0-1,-1 0 0,1 1 1,-12-7-1,6 3 0,14 11-99,0 0 0,-1 0 1,1 0-1,0 0 0,0 0 0,-1-1 0,1 1 0,0 0 1,0 0-1,-1 0 0,1 0 0,0-1 0,0 1 0,0 0 1,0 0-1,-1 0 0,1-1 0,0 1 0,0 0 0,0 0 0,0-1 1,0 1-1,0 0 0,-1 0 0,1-1 0,0 1 0,0 0 1,0 0-1,0-1 0,0 1 0,0 0 0,0 0 0,0-1 1,0 1-1,0 0 0,0 0 0,1-1 0,-1 1 0,0 0 1,0-1-1,0 1 0,0 0 0,0 0 0,0 0 0,1-1 0,-1 1 1,0 0-1,0 0 0,0 0 0,0-1 0,1 1 0,-1 0 1,0 0-1,0 0 0,1 0 0,-1-1 0,16-4-64,-13 5 63,138-42-172,-137 41 169,0 0 0,0 0 1,0 0-1,0 1 0,0 0 0,0 0 1,0 0-1,8 1 0,-11-1 2,1 1-1,-1-1 1,0 1-1,1 0 1,-1-1-1,0 1 1,1 0-1,-1 0 1,0 0-1,0 0 1,0 0-1,0 0 1,0 0-1,0 0 1,0 1-1,0-1 1,0 0 0,-1 1-1,1-1 1,0 0-1,-1 1 1,1-1-1,-1 1 1,0-1-1,1 1 1,-1-1-1,0 4 1,1 9-22,0 0-1,-1 1 1,-1-1 0,-5 28 0,-18 58-11,-1 0-360,23-83 91,2-17 303,0 0 1,0 0 0,0 0-1,0 0 1,0 0 0,0 0-1,0 0 1,0 1 0,0-1-1,0 0 1,0 0 0,0 0-1,0 0 1,0 0 0,0 0 0,0 0-1,0 0 1,0 0 0,0 0-1,0 1 1,0-1 0,0 0-1,0 0 1,0 0 0,0 0-1,0 0 1,0 0 0,0 0-1,0 0 1,0 0 0,0 0-1,0 0 1,0 0 0,0 0-1,1 0 1,-1 1 0,0-1-1,0 0 1,0 0 0,0 0-1,0 0 1,0 0 0,0 0 0,0 0-1,0 0 1,0 0 0,0 0-1,1 0 1,-1 0 0,0 0-1,0 0 1,0 0 0,0 0-1,0 0 1,0 0 0,0 0-1,0 0 1,0 0 0,0 0-1,0 0 1,1 0 0,-1 0-1,0 0 1,0-1 0,14-20-21,-9 12-61,14-23-84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3.043"/>
    </inkml:context>
    <inkml:brush xml:id="br0">
      <inkml:brushProperty name="width" value="0.05" units="cm"/>
      <inkml:brushProperty name="height" value="0.05" units="cm"/>
      <inkml:brushProperty name="color" value="#66CC00"/>
    </inkml:brush>
  </inkml:definitions>
  <inkml:trace contextRef="#ctx0" brushRef="#br0">0 518 15587,'1'5'261,"1"0"0,0 0 0,-1 0 0,1 0 0,1-1 0,-1 1 0,1-1-1,0 1 1,0-1 0,0 0 0,5 5 0,-5-7-131,0 1-1,0-1 1,0 0 0,1-1 0,-1 1-1,0-1 1,1 1 0,-1-1-1,1 0 1,-1 0 0,1 0 0,0-1-1,-1 1 1,1-1 0,0 0-1,6-1 1,3 0 23,-1-2 0,1 0 0,-1 0 0,1-1 0,-1-1 0,-1 0-1,1 0 1,-1-1 0,0-1 0,0 0 0,0 0 0,-1-1 0,-1-1 0,1 1 0,-1-1 0,-1-1-1,1 0 1,-2 0 0,10-17 0,-14 22-102,-1-1-1,-1 1 1,1 0-1,-1-1 1,0 0-1,0 1 1,0-1-1,-1 0 1,0 1-1,0-1 1,-2-8-1,2 12-45,0 0 0,-1 1-1,1-1 1,-1 0 0,1 0-1,-1 0 1,0 1-1,1-1 1,-1 0 0,0 1-1,0-1 1,-1 1 0,1-1-1,0 1 1,0-1 0,-1 1-1,1 0 1,-1 0 0,1 0-1,-1-1 1,1 2 0,-1-1-1,0 0 1,1 0 0,-1 0-1,0 1 1,0-1-1,0 1 1,0-1 0,1 1-1,-1 0 1,0 0 0,0 0-1,0 0 1,0 0 0,0 0-1,-3 1 1,-3 1-14,1 0 1,-1 1-1,0 0 0,0 0 1,1 1-1,0-1 0,0 2 0,0-1 1,0 1-1,1 0 0,0 0 1,-11 12-1,-5 8 20,-33 50-1,51-69-5,-5 7 17,1 1 0,0 0-1,1 0 1,1 1 0,0 0 0,-4 19-1,8-29-11,1 1 0,0-1-1,1 1 1,0 0 0,0-1-1,0 1 1,0 0-1,1-1 1,1 8 0,-1-10-4,0 0 0,1 0 0,-1 0 1,1 0-1,-1 0 0,1 0 0,0 0 1,0-1-1,0 1 0,0-1 1,1 1-1,-1-1 0,1 0 0,-1 0 1,1 0-1,5 3 0,-2-3 1,-1 0 0,1 0 0,0 0 0,-1-1-1,1 0 1,0 0 0,0 0 0,0-1 0,0 0 0,0 0 0,0 0 0,-1-1 0,1 0-1,0 0 1,0-1 0,7-2 0,6-3 19,-1 0 0,0-2-1,28-17 1,-14 4 105,-2-1-1,0-1 1,-2-2 0,0 0-1,-2-2 1,43-60-1,-32 33 96,-2-2-1,-3-1 1,28-71-1,-57 122-210,20-57 41,-21 58-55,0 0-1,-1 0 1,0 0-1,0-1 1,-1 1 0,0 0-1,0 0 1,-1-8-1,1 13 0,0 1 0,0-1-1,0 0 1,0 1 0,0-1-1,0 1 1,0-1-1,0 0 1,0 1 0,0-1-1,0 1 1,0-1 0,-1 1-1,1-1 1,0 1-1,-1-1 1,1 1 0,0-1-1,-1 1 1,1-1 0,0 1-1,-1-1 1,1 1-1,-1 0 1,1-1 0,-1 1-1,1 0 1,-1-1 0,1 1-1,-1 0 1,1 0 0,-1-1-1,1 1 1,-1 0-1,1 0 1,-1 0 0,0 0-1,1 0 1,-1 0 0,1 0-1,-1 0 1,1 0-1,-1 0 1,0 0 0,1 0-1,-1 0 1,1 0 0,-1 1-1,1-1 1,-1 0-1,1 0 1,-1 1 0,1-1-1,-1 0 1,0 1 0,-5 3-5,1 1 1,0-1 0,1 1 0,-6 5 0,9-8 1,-32 35 7,2 2 0,2 1 0,-45 82-1,62-98-118,2 0-1,0 0 0,1 1 0,2 1 0,0-1 1,2 1-1,1 0 0,1 1 0,0 27 1,3-41-142,1 0 0,0 0 1,1 0-1,1 0 1,0 0-1,5 12 0,-7-21 221,1 0 1,-1-1-1,1 1 0,-1-1 0,1 1 0,0-1 0,1 0 0,-1 0 1,0 0-1,1 0 0,0 0 0,0-1 0,0 1 0,0-1 0,0 1 1,0-1-1,0 0 0,1-1 0,-1 1 0,1 0 0,0-1 0,-1 0 1,1 0-1,0 0 0,4 0 0,26-4-556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3.875"/>
    </inkml:context>
    <inkml:brush xml:id="br0">
      <inkml:brushProperty name="width" value="0.05" units="cm"/>
      <inkml:brushProperty name="height" value="0.05" units="cm"/>
      <inkml:brushProperty name="color" value="#66CC00"/>
    </inkml:brush>
  </inkml:definitions>
  <inkml:trace contextRef="#ctx0" brushRef="#br0">275 335 15019,'0'-2'113,"-1"1"-1,1-1 1,-1 1-1,1 0 1,-1-1 0,1 1-1,-1 0 1,0-1-1,0 1 1,0 0-1,0 0 1,0-1 0,0 1-1,0 0 1,0 0-1,0 0 1,0 0-1,-1 1 1,1-1 0,0 0-1,-1 0 1,-1 0-1,-1 0 39,1 1 0,0-1-1,0 1 1,0 0 0,0 0 0,0 0-1,0 0 1,-1 1 0,1-1-1,-4 2 1,-5 2 309,1 0 1,-1 1-1,2 0 0,-19 12 0,13-6-189,1 0 1,0 1-1,1 1 0,-15 17 0,23-24-217,1 0 0,1 0 0,-1 1 0,1-1 0,0 1 0,0 0 0,1 0 0,0 0 0,0 1 0,1-1 0,0 1 0,-2 12 0,4-18-31,0-1 0,0 1 1,0-1-1,0 1 0,0-1 0,1 1 1,-1-1-1,0 1 0,1-1 0,-1 0 0,1 1 1,-1-1-1,1 1 0,0-1 0,0 0 1,0 0-1,0 1 0,-1-1 0,2 0 0,-1 0 1,0 0-1,0 0 0,0 0 0,0 0 1,1 0-1,-1-1 0,0 1 0,1 0 0,-1-1 1,0 1-1,1-1 0,-1 1 0,1-1 1,-1 0-1,1 0 0,-1 1 0,1-1 0,-1 0 1,3-1-1,4 1 61,0 0-1,0-1 1,0-1 0,0 1 0,0-1-1,10-4 1,5-4 56,-2 0-1,1-2 1,-1 0-1,-1-1 1,-1-2-1,0 0 1,0 0 0,-2-2-1,0 0 1,16-21-1,-3-2 32,-2-1-1,-1-2 0,39-84 0,-66 127-169,7-13-15,-2 1 1,1-1 0,-2 1 0,0-2 0,0 1 0,-1 0-1,2-20 1,-5 33 9,-1 0 1,1 0-1,0 0 0,0 0 1,0 0-1,-1 0 0,1 0 0,0 0 1,0 0-1,0 0 0,-1 0 1,1 0-1,0 0 0,0 0 0,0 0 1,-1 0-1,1 0 0,0 0 0,0 0 1,0 0-1,0 0 0,-1 1 1,1-1-1,0 0 0,0 0 0,0 0 1,0 0-1,-1 0 0,1 0 1,0 1-1,0-1 0,0 0 0,0 0 1,0 0-1,0 0 0,0 1 1,-1-1-1,1 0 0,0 0 0,0 0 1,0 1-1,0-1 0,0 0 1,0 0-1,0 1 0,-9 12-61,-17 32 6,3 1 0,1 1 0,3 1 0,2 0-1,-20 92 1,35-128 46,0 0 1,1-1-1,0 1 0,1 0 0,2 17 0,-2-25-15,1 1-1,0 0 1,0 0 0,1-1 0,-1 1 0,1-1 0,0 1 0,0-1-1,0 0 1,1 0 0,0 0 0,-1 0 0,1 0 0,1 0-1,5 5 1,-7-8 6,-1 0-1,1 0 0,0 0 1,0 0-1,0 0 0,0 0 1,0-1-1,1 1 0,-1-1 1,0 1-1,0-1 0,0 0 1,0 0-1,0 0 0,1 0 1,-1 0-1,0 0 0,0 0 1,0-1-1,0 1 0,0-1 1,1 0-1,-1 0 0,0 0 1,0 0-1,-1 0 1,1 0-1,0 0 0,0 0 1,-1-1-1,1 1 0,2-3 1,3-3-46,0 0 0,0-1 1,-1 1-1,0-2 0,9-15 1,-9 14 25,-2 3 49,0 1 1,-1-1 0,1 0-1,-1 0 1,0-1-1,-1 1 1,0 0 0,2-14-1,-4 21-4,0 0-1,0-1 0,0 1 0,0 0 0,0 0 1,0 0-1,0 0 0,0 0 0,0 0 1,0 0-1,0 0 0,0 0 0,0 0 0,0-1 1,0 1-1,0 0 0,0 0 0,0 0 1,0 0-1,0 0 0,0 0 0,0 0 0,0 0 1,-1 0-1,1 0 0,0 0 0,0 0 1,0 0-1,0 0 0,0-1 0,0 1 0,0 0 1,0 0-1,0 0 0,0 0 0,0 0 1,0 0-1,-1 0 0,1 0 0,0 0 0,0 0 1,0 0-1,0 0 0,0 0 0,0 0 1,0 0-1,0 0 0,0 0 0,0 0 0,-1 0 1,1 0-1,0 0 0,0 1 0,0-1 1,0 0-1,0 0 0,0 0 0,0 0 0,0 0 1,0 0-1,-8 6 91,-7 12 64,7-3-62,0-1 0,1 1 0,0 1 0,2-1 0,-1 1 0,2 0 0,0 1 0,1-1 1,-1 24-1,4-38-80,0 0 0,0 0 0,0 0 0,0 0 0,0 0 0,0 0 0,1 0 0,-1 0 0,1 0 0,0-1 0,-1 1 0,1 0 0,0 0 0,0-1 0,0 1 1,0 0-1,0-1 0,1 1 0,-1-1 0,0 1 0,1-1 0,-1 0 0,1 1 0,2 1 0,-1-2 0,0-1 1,-1 1-1,1 0 0,0-1 0,0 0 1,-1 1-1,1-1 0,0 0 0,0-1 0,-1 1 1,1 0-1,0-1 0,0 1 0,-1-1 1,1 0-1,0 0 0,3-2 0,35-18 65,-1-2 0,-2-2 0,0-1-1,39-37 1,19-12-89,-83 68-21,-13 7 29,0 0 0,0 0 1,1 0-1,-1 0 0,0 0 0,0 0 0,0 0 0,0 0 1,0 0-1,0 0 0,0 0 0,1 0 0,-1 1 0,0-1 1,0 0-1,0 0 0,0 0 0,0 0 0,0 0 0,0 0 1,0 0-1,0 1 0,0-1 0,0 0 0,0 0 0,0 0 1,0 0-1,0 0 0,0 0 0,0 1 0,0-1 0,0 0 1,0 0-1,0 0 0,0 0 0,0 0 0,0 0 0,0 1 1,0-1-1,0 0 0,0 0 0,0 0 0,0 0 0,0 0 1,0 0-1,0 0 0,0 1 0,-14 24-50,10-19 58,-6 12 15,-22 43 107,30-57-98,0 0-1,0 1 1,1 0 0,-1-1-1,1 1 1,1 0 0,-1 0-1,0 0 1,1-1 0,1 10 0,-1-13-21,0-1-1,0 1 1,0 0 0,0 0 0,1-1 0,-1 1 0,0 0 0,1-1 0,-1 1 0,0 0 0,1-1 0,-1 1-1,1-1 1,-1 1 0,1-1 0,-1 1 0,1-1 0,0 1 0,-1-1 0,1 1 0,-1-1 0,1 0 0,0 1-1,0-1 1,-1 0 0,1 0 0,0 1 0,-1-1 0,1 0 0,0 0 0,0 0 0,-1 0 0,1 0 0,0 0 0,0 0-1,0 0 1,25-8 160,5-8-92,-1-1 1,-1-1 0,-1-2 0,40-36-1,-33 27-93,-23 23-26,-11 14 3,-14 19-8,12-25 45,-2 4 2,-34 75 65,34-73-46,0 0-1,1 0 0,0 0 1,0 0-1,1 0 0,0 1 1,0-1-1,1 11 0,0-18-22,0-1 0,0 0-1,0 1 1,0-1 0,0 0-1,0 0 1,0 1 0,0-1-1,0 0 1,0 1 0,0-1-1,0 0 1,1 0 0,-1 1-1,0-1 1,0 0 0,0 0-1,0 1 1,0-1 0,1 0-1,-1 0 1,0 1 0,0-1-1,0 0 1,1 0 0,-1 0-1,0 1 1,0-1 0,1 0-1,-1 0 1,0 0 0,0 0-1,1 0 1,-1 0 0,0 1-1,1-1 1,9-7-43,9-17 14,-18 23 18,16-24-23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5.154"/>
    </inkml:context>
    <inkml:brush xml:id="br0">
      <inkml:brushProperty name="width" value="0.05" units="cm"/>
      <inkml:brushProperty name="height" value="0.05" units="cm"/>
      <inkml:brushProperty name="color" value="#66CC00"/>
    </inkml:brush>
  </inkml:definitions>
  <inkml:trace contextRef="#ctx0" brushRef="#br0">277 494 18860,'-2'-1'121,"1"0"1,-1-1-1,1 1 0,-1 0 0,0 0 1,0 0-1,1 0 0,-1 0 0,0 0 1,0 0-1,0 1 0,0-1 0,0 0 1,0 1-1,0 0 0,0 0 0,0-1 1,0 1-1,0 0 0,0 1 0,0-1 1,0 0-1,0 0 0,0 1 1,0-1-1,-3 3 0,-7 1 254,1 0-1,0 1 1,-13 8-1,24-12-361,-14 7 70,-1 1 0,2 0 0,0 1 1,0 1-1,0 0 0,2 1 0,-1 0 0,2 1 0,-1 0 0,2 0 0,-13 24 1,20-34-69,1 0 0,0-1 0,0 1 0,0 0 0,1-1 0,-1 1 1,1 0-1,-1 0 0,1 0 0,0 0 0,0 0 0,0-1 0,1 6 0,0-7-1,-1 1-1,1-1 0,0 0 1,0 0-1,-1 1 0,1-1 1,0 0-1,0 0 0,0 0 0,0 0 1,1 0-1,-1-1 0,0 1 1,0 0-1,0 0 0,1-1 1,-1 1-1,0 0 0,1-1 0,-1 0 1,0 1-1,1-1 0,-1 0 1,1 0-1,-1 0 0,1 1 0,-1-1 1,3-1-1,11 0 91,0 0-1,1-1 1,-1-1 0,0 0-1,-1-1 1,22-9 0,3-3 167,42-25 0,-9-2 40,-72 43-308,1 0 1,-1-1-1,0 1 1,0 0-1,1 0 0,-1 0 1,0-1-1,1 1 1,-1 0-1,0 0 0,1 0 1,-1 0-1,0 0 1,1 0-1,-1 0 0,0 0 1,1 0-1,-1 0 0,0 0 1,1 0-1,-1 0 1,0 0-1,1 0 0,-1 0 1,0 0-1,1 0 1,-1 0-1,1 1 0,-3 8 43,-14 19-23,12-21-9,-16 25 48,21-33 0,8-13 56,78-126 519,-77 118-569,-9 18-84,0 0 0,1 0-1,0 0 1,0 0 0,0 0-1,0 0 1,1 0 0,-1 1 0,1-1-1,0 1 1,0 0 0,7-5-1,-8 8-149,1 0 0,0 0 0,0 0-1,0 0 1,-1 1 0,1 0 0,0-1-1,-1 1 1,1 0 0,-1 0 0,1 0 0,-1 1-1,1-1 1,3 3 0,14 6-1275,-16-8 1110,1-1 1,0 0-1,0 0 0,0 0 1,0-1-1,-1 0 0,1 0 1,0 0-1,0 0 0,0-1 1,0 0-1,0 0 0,-1 0 1,9-3-1,-7 0-28,1 1-1,-1-1 1,1 0 0,-1 0-1,-1-1 1,1 0 0,0 0-1,8-11 1,-2 1-13,-1-2 0,-1 1 0,-1-1 1,0-1-1,-1 0 0,9-28 0,4-34 341,-18 71 189,-2-1 0,1 0-1,-1 0 1,-1 0 0,0 0 0,-1-11 0,1 21-137,0-1 0,0 1 0,0-1 0,0 1 0,0-1 0,0 1 0,0-1 0,0 1 0,0-1 0,0 1 0,0-1 0,-1 1 0,1 0 0,0-1 0,0 1 0,0-1 0,-1 1 0,1-1 0,0 1 0,0 0 0,-1-1 0,1 1 0,0 0 0,-1-1 0,1 1 0,0 0 0,-1-1 0,1 1 0,-1 0 0,1 0 0,0-1 0,-1 1 0,1 0 1,-1 0-1,1 0 0,-1 0 0,1 0 0,-1-1 0,1 1 0,-1 0 0,1 0 0,-1 0 0,1 0 0,-1 0 0,1 1 0,0-1 0,-1 0 0,1 0 0,-1 0 0,1 0 0,-1 0 0,1 1 0,-1-1 0,1 0 0,0 0 0,-1 1 0,1-1 0,0 0 0,-1 1 0,0 0 0,-3 2 136,1 1-1,-1-1 1,1 1-1,0 0 1,-3 6-1,-13 22 212,1 1-1,2 0 0,2 1 0,1 1 1,1 1-1,2 0 0,-9 58 0,18-86-368,1 1 0,0-1 0,0 0 0,0 1 0,1-1 0,0 0 0,1 0 0,0 1 0,3 10 0,-3-16-17,-1-1 1,1 1-1,-1 0 1,1 0-1,0-1 1,0 1-1,0-1 1,0 1-1,1-1 1,-1 0-1,1 0 1,-1 0-1,1 0 1,0 0 0,-1-1-1,1 1 1,0-1-1,0 0 1,0 0-1,0 0 1,1 0-1,-1 0 1,0-1-1,0 1 1,0-1-1,6 0 1,0-1-18,0 0 0,0-1 1,0 1-1,-1-2 0,1 1 1,0-1-1,-1-1 0,0 1 1,0-2-1,0 1 0,0-1 1,-1 0-1,0 0 0,10-10 1,2-3 114,0-2 0,-2 0 0,26-37 0,-4-2 535,39-81 0,-61 106-104,-2-1 0,-2 0 0,-1-1 1,7-39-1,-18 57 135,-8 24-162,-8 25-130,-11 33-97,-27 104 0,44-133-244,2 0 1,2 0-1,1 1 1,2 65 0,3-84-3,1-1 0,0 0 0,6 18 0,-6-27-2,1 0 1,-1 0 0,2 0-1,-1 0 1,0 0-1,1-1 1,1 1 0,6 7-1,-10-13-7,0 1-1,0-1 1,0 0 0,0 0-1,0 0 1,0 0-1,1 0 1,-1 0-1,0-1 1,1 1 0,-1 0-1,0-1 1,1 1-1,-1-1 1,1 1 0,2 0-1,-3-2-2,-1 1 0,1 0-1,0 0 1,0 0 0,0 0-1,-1-1 1,1 1 0,0 0 0,-1-1-1,1 1 1,0-1 0,-1 1-1,1-1 1,0 1 0,-1-1-1,1 1 1,-1-1 0,1 0 0,-1 1-1,1-1 1,-1 0 0,1 0-1,1-3-18,-1 0 0,1 1 0,-1-1 0,0 0 0,0 0 0,0 0 0,-1 0 0,0 0-1,1 0 1,-2-5 0,0-3-62,-2 0-1,1 0 0,-2 0 0,0 0 1,0 1-1,-1 0 0,-8-15 1,-49-72-123,58 92 226,-17-21 193,16 22-58,0-1 0,1 0 1,-1 0-1,1-1 1,0 1-1,1-1 1,-1 0-1,-3-14 0,6 20-129,1 1-1,0 0 1,0-1-1,0 1 0,0 0 1,0-1-1,0 1 1,1-1-1,-1 1 0,0 0 1,0-1-1,0 1 1,0-1-1,0 1 1,1 0-1,-1-1 0,0 1 1,0 0-1,0-1 1,1 1-1,-1 0 0,0 0 1,0-1-1,1 1 1,-1 0-1,0 0 0,1-1 1,-1 1-1,0 0 1,1 0-1,16-3 471,21 6-50,-33-2-381,93 18 81,-70-12-268,0-1-1,53 3 0,-40-11 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5.849"/>
    </inkml:context>
    <inkml:brush xml:id="br0">
      <inkml:brushProperty name="width" value="0.05" units="cm"/>
      <inkml:brushProperty name="height" value="0.05" units="cm"/>
      <inkml:brushProperty name="color" value="#66CC00"/>
    </inkml:brush>
  </inkml:definitions>
  <inkml:trace contextRef="#ctx0" brushRef="#br0">137 267 17820,'-33'10'1032,"4"-1"95,-34 16 0,52-17 7,14-1-66,20 1-153,5-4-660,-1-1 1,1-1 0,51-3-1,-19 0-123,1152-51 284,-1139 47-457,1160-100-940,0-43-956,-1189 142 1708,158-16-1536,-141 20 641,-42 5 418,-18 0 705,-7 0 348,-6 0-476,1-1 0,0-1 0,-1 0 0,1 0-1,-17-2 1,-35-1 72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31.763"/>
    </inkml:context>
    <inkml:brush xml:id="br0">
      <inkml:brushProperty name="width" value="0.05" units="cm"/>
      <inkml:brushProperty name="height" value="0.05" units="cm"/>
    </inkml:brush>
  </inkml:definitions>
  <inkml:trace contextRef="#ctx0" brushRef="#br0">13 16 18436,'-6'2'984,"2"-2"-720,1-18-128</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02.509"/>
    </inkml:context>
    <inkml:brush xml:id="br0">
      <inkml:brushProperty name="width" value="0.05" units="cm"/>
      <inkml:brushProperty name="height" value="0.05" units="cm"/>
    </inkml:brush>
  </inkml:definitions>
  <inkml:trace contextRef="#ctx0" brushRef="#br0">36 104 12475,'-28'-8'2047,"21"2"-878,19 3 50,134 7 314,-68 0-1217,546 28 288,185-43-576,-487-25-8,-200 11-46,-115 23 12,-19 0 7,-27 2-1,-481 13 9,275-11-59,-24 10-14,-77 17 3,237-16 68,72-8-36,-55 16 0,73-13-177,19-8 203,0 0 0,0 1 1,0-1-1,0 0 0,-1 0 0,1 0 1,0 1-1,0-1 0,0 0 1,0 0-1,0 1 0,0-1 1,0 0-1,0 0 0,0 1 1,0-1-1,0 0 0,0 0 1,0 1-1,0-1 0,0 0 1,0 0-1,0 1 0,0-1 1,0 0-1,0 0 0,0 0 0,0 1 1,0-1-1,0 0 0,0 0 1,1 1-1,-1-1 0,0 0 1,0 0-1,0 0 0,1 1 1,1 0-39,0 1 1,0-1 0,1 0 0,-1 1-1,1-1 1,-1 0 0,1 0 0,0-1-1,-1 1 1,6 0 0,24 3-149,0-1 0,55-4 0,66-13 124,-72 5 38,177-24 23,-9 2-16,34 11-193,-221 15 89,-619 8 568,155-4 58,-180-13 612,566 13-1082,5 0-47,2 1-104,0 0 0,0-1 0,-14-3 0,23 4 113,0 0-1,0 0 1,0 0-1,0 0 0,0 0 1,1 0-1,-1 0 1,0 0-1,0 0 0,0 0 1,0 0-1,0 0 1,0 0-1,0 0 1,0 0-1,0-1 0,0 1 1,0 0-1,0 0 1,1 0-1,-1 0 0,0 0 1,0 0-1,0 0 1,0 0-1,0 0 1,0 0-1,0 0 0,0 0 1,0 0-1,0-1 1,0 1-1,0 0 0,0 0 1,0 0-1,0 0 1,0 0-1,0 0 1,0 0-1,0 0 0,0 0 1,0 0-1,0-1 1,0 1-1,0 0 0,0 0 1,0 0-1,0 0 1,0 0-1,0 0 1,0 0-1,12-2-306,39-5-398,53-14 0,-103 21 714,71-16-527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3.256"/>
    </inkml:context>
    <inkml:brush xml:id="br0">
      <inkml:brushProperty name="width" value="0.05" units="cm"/>
      <inkml:brushProperty name="height" value="0.05" units="cm"/>
    </inkml:brush>
  </inkml:definitions>
  <inkml:trace contextRef="#ctx0" brushRef="#br0">70 285 10234,'1'-1'273,"-1"1"0,1-1-1,-1 1 1,1-1 0,-1 0 0,0 1-1,1-1 1,-1 0 0,0 0 0,1 1-1,-1-1 1,0 0 0,0 0 0,0 1-1,0-1 1,0 0 0,0 0 0,0 1-1,0-1 1,0 0 0,0 0 0,0 0-1,0 1 1,-1-2 0,-3-24 2138,4 24-2415,-4-15 783,3 12-706,0 0 1,0-1 0,0 1-1,1 0 1,-1-1 0,1 1-1,1-1 1,-1 1 0,2-10-1,0-11-8,-4 23 65,-3 17-30,5-13-131,0-4 4,4-13 8,2-22 245,-11 46 82,-2 10-241,6-10-70,-1-1 0,1 0-1,0 1 1,1 12 0,9-36-41,-6 0 129,0 0 1,-1 0-1,-1 1 0,-1-21 1,0 35-77,0 1 0,0 0 0,0-1 1,0 1-1,0 0 0,0 0 0,0-1 0,0 1 1,0 0-1,0-1 0,0 1 0,0 0 0,0 0 1,0-1-1,0 1 0,0 0 0,0 0 1,0-1-1,0 1 0,-1 0 0,1 0 0,0-1 1,0 1-1,0 0 0,-1 0 0,1-1 0,0 1 1,0 0-1,0 0 0,-1 0 0,1 0 0,0 0 1,-1-1-1,-6 7 174,-6 16 22,3-2-155,2 0 0,1 0 0,0 1 0,-7 38 0,31-105-101,-10 22 133,-1 0-1,-2 0 1,4-49 0,-14 87 87,5-8-152,0 0-25,0 0 0,1 0 0,0 0 0,0 1 0,0-1 0,0 0 0,1 0 0,0 0 0,3 10 0,-4-16 7,0 0-1,0 0 0,0 0 0,1 0 0,-1 1 0,0-1 1,0 0-1,0 0 0,0 0 0,1 0 0,-1 0 1,0 1-1,0-1 0,1 0 0,-1 0 0,0 0 0,0 0 1,0 0-1,1 0 0,-1 0 0,0 0 0,0 0 1,1 0-1,-1 0 0,0 0 0,0 0 0,1 0 0,-1 0 1,0 0-1,0 0 0,0 0 0,1 0 0,-1 0 1,0-1-1,0 1 0,1 0 0,-1 0 0,0 0 1,0 0-1,0 0 0,0-1 0,1 1 0,-1 0 0,0 0 1,0 0-1,0-1 0,0 1 0,0 0 0,0 0 1,1 0-1,-1-1 0,0 1 0,0 0 0,0-1 0,5-11-34,19-79 38,-26 163 228,-6 84-142,8-155-63,1-4-5,2-11 12,1-18 22,-1-51 86,-6 76-173,0 18-12,-2 23-88,4-21 37,0 0-284,0 1 1,1-1-1,3 25 0,-3-37 328,0-1-1,0 0 1,0 1-1,0-1 1,0 0-1,0 1 1,0-1-1,0 0 1,0 1-1,0-1 1,1 0-1,-1 1 1,0-1-1,0 0 1,0 1-1,1-1 1,-1 0-1,0 0 1,0 1-1,0-1 1,1 0-1,-1 0 1,0 1-1,1-1 1,-1 0-1,0 0 1,1 1-1,5-8-666,4-18 117,-10 23 490,9-25-536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681"/>
    </inkml:context>
    <inkml:brush xml:id="br0">
      <inkml:brushProperty name="width" value="0.05" units="cm"/>
      <inkml:brushProperty name="height" value="0.05" units="cm"/>
    </inkml:brush>
  </inkml:definitions>
  <inkml:trace contextRef="#ctx0" brushRef="#br0">72 1 17100,'16'3'1528,"1"4"-1040,4 2-168,-1 5 544,1 2-224,-7 9-111,-6 4-73,-14 8-168,-7 4-96,-11 2-184,-5-5-264,-5-2-1577,-1-3 1665,9-19-216,5-9-168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5.872"/>
    </inkml:context>
    <inkml:brush xml:id="br0">
      <inkml:brushProperty name="width" value="0.05" units="cm"/>
      <inkml:brushProperty name="height" value="0.05" units="cm"/>
    </inkml:brush>
  </inkml:definitions>
  <inkml:trace contextRef="#ctx0" brushRef="#br0">1042 299 11835,'-17'-16'450,"0"0"0,1-1 0,1-1 0,-20-29 0,17 22 42,-30-33 0,36 46-299,0 1 0,-1 0 0,0 1 0,0 0 1,-1 1-1,-26-13 0,33 19-153,0 0 0,1 1-1,-2 0 1,1 0 0,0 0 0,0 1-1,-1 0 1,1 1 0,0 0 0,-1 0 0,1 0-1,-1 1 1,1 0 0,0 0 0,0 1-1,-1 0 1,-9 4 0,-24 15-6,1 3 0,1 0 0,-47 40 0,36-26-26,10-9-2,2 2 0,1 2-1,1 1 1,2 1 0,-42 58 0,63-75 1,1 1 0,0 1 0,2 0 0,0 0 0,1 1 0,1 0 0,1 1 0,1 0 0,1 0 0,1 0 0,1 1 0,1-1 0,1 1 0,2 25 0,1-33 0,1 0-1,0 0 1,1 0 0,1 0-1,0 0 1,1-1 0,1 0-1,0-1 1,0 1 0,2-1-1,0-1 1,12 15 0,9 5-11,0-1 0,2-2 0,39 27 0,-44-35-38,1-2 0,1-1 0,1-1 0,1-1 0,0-2 0,45 14 0,-53-22-1,1 0-1,0-2 0,-1 0 1,2-2-1,-1-1 1,0 0-1,0-2 0,0-1 1,44-8-1,-31-1 0,0-1-1,-1-1 1,0-2 0,-1-2-1,41-25 1,156-118 23,-216 148 26,238-185 56,-242 187-57,0-1 0,0 0 0,-1 0 0,-1-1 0,0 0-1,0-1 1,11-19 0,-17 23 14,0 0-1,0-1 0,-1 1 1,0 0-1,-1-1 1,0 0-1,0 0 0,-1 0 1,0 1-1,-1-1 0,0 0 1,-1 0-1,-1-11 1,-2 6 22,0 0 0,0 1 0,-2 0 1,1 0-1,-2 0 0,0 1 0,-1 0 1,0 0-1,-1 1 0,0 0 0,-1 0 1,0 1-1,-17-15 0,7 10-35,0 0 0,-1 1-1,0 2 1,-1 0 0,-1 1 0,0 1-1,-30-10 1,35 15-19,0 1-1,-1 0 1,0 2-1,0 0 1,0 1-1,0 1 1,0 0 0,-1 2-1,1 0 1,-29 7-1,14 3-79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7.254"/>
    </inkml:context>
    <inkml:brush xml:id="br0">
      <inkml:brushProperty name="width" value="0.05" units="cm"/>
      <inkml:brushProperty name="height" value="0.05" units="cm"/>
    </inkml:brush>
  </inkml:definitions>
  <inkml:trace contextRef="#ctx0" brushRef="#br0">645 38 8986,'-26'-9'451,"0"1"1,0 2 0,0 1-1,-1 0 1,1 3-1,-1 0 1,-34 2-1,41 1-254,-1 1 0,1 1 1,-1 0-1,1 2 0,0 0 0,1 2 0,-1 0 0,1 1 1,-35 21-1,43-22-164,1 1 1,1 0 0,-1 0-1,1 1 1,1 1 0,-1-1-1,2 1 1,-7 11 0,4-4-11,1 1-1,1-1 1,0 1 0,-8 32 0,7-8-10,1 0 0,3 0 0,1 1-1,2 48 1,3-40-16,2-1 1,2-1-1,2 1 0,3-1 0,1 0 0,3-1 0,35 83 1,-38-107-9,2-1 1,0-1 0,2 0 0,0-1 0,2-1 0,0 0 0,23 20-1,-25-27 2,2 0-1,-1-2 1,2 0 0,-1 0-1,1-2 1,1 0-1,0-1 1,0-1-1,1-1 1,20 4-1,-8-4 5,-1-2-1,1-1 0,0-1 1,0-2-1,61-7 0,-52 0-3,0-2-1,-1-2 0,-1-1 1,41-19-1,-15 0-2,-1-4-1,-1-2 1,-2-3 0,108-93-1,-139 107 3,-1-2 0,-1-1 0,-2-2 0,30-43 0,-46 58 6,0 0 1,-1 0-1,-1-1 0,0 0 0,-1-1 0,-1 0 0,-1 0 0,0 0 0,-2-1 0,0 1 0,1-28 0,-4 36 10,-1 0 0,0 0 0,-1 0 1,0 0-1,0 1 0,-1-1 0,-1 0 1,1 1-1,-10-16 0,5 12 16,0 1 0,-1 0 0,-1 0 0,0 1 0,-22-19 0,-2 5 71,-1 1 0,-1 1-1,-64-28 1,-336-132 19,366 157-132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44.249"/>
    </inkml:context>
    <inkml:brush xml:id="br0">
      <inkml:brushProperty name="width" value="0.05" units="cm"/>
      <inkml:brushProperty name="height" value="0.05" units="cm"/>
    </inkml:brush>
  </inkml:definitions>
  <inkml:trace contextRef="#ctx0" brushRef="#br0">81 27 10522,'-3'5'3938,"9"-10"-2453,9 0-1301,0 0-1,0 2 1,0 0 0,0 0 0,1 2-1,-1 0 1,1 0 0,-1 2 0,30 4-1,-20 2-172,-21-5-3,0-1-1,1 1 1,-1-1 0,1 0-1,0 0 1,-1 0 0,10-1-1,-14 0 0,0 0 0,1 0 1,-1 0-1,0 0 0,1 0 0,-1 0 0,0 0 0,0 0 0,1 0 0,-1 0 0,0 0 0,1 0 0,-1 0 0,0 0 0,1-1 0,-1 1 0,0 0 0,0 0 0,1 0 0,-1-1 0,0 1 0,0 0 0,0 0 0,1-1 0,-1 1 0,0 0 0,0 0 0,0-1 0,0 1 0,1 0 0,-1 0 0,0-1 0,0 1 0,0 0 0,0-1 0,0 1 0,0 0 0,0-1 0,0 1 0,0 0 0,0-1 0,0 1 0,0 0 0,0-1 0,0 1 0,0 0 0,0 0 0,0-1 0,-1 1 0,1 0 0,0-1 0,0 1 0,0 0 0,0 0 0,-1-1 0,1 1 0,0 0 0,0 0 0,-1 0 0,1-1 0,0 1 0,0 0 0,-1 0 0,1 0 0,0 0 0,-1-1 0,0 0 51,-1-1 1,1 1-1,-1 0 0,0 0 1,0 0-1,1 0 0,-1 0 0,0 0 1,0 0-1,-2 0 0,-20 0 231,0 1-1,0 2 1,0 0-1,1 2 0,-31 8 1,-12 1 257,51-10-388,5-1 4,1-1 0,-1 1 1,1-2-1,-16 1 0,39-7 131,14 0-299,3 3-61,0 1 1,1 2-1,-1 1 0,0 2 1,61 12-1,-91-14 31,-6-1 33,-18 0 59,-27-3 31,-89-7-71,134 8-108,15-1 46,17-3-13,27-2-491,84-2 1,-139 10 471,-4 0 49,1 0 1,-1 0 0,0 0-1,1 1 1,-7 1 0,-39 11-1519,49-14 1248,1-1-85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49.607"/>
    </inkml:context>
    <inkml:brush xml:id="br0">
      <inkml:brushProperty name="width" value="0.05" units="cm"/>
      <inkml:brushProperty name="height" value="0.05" units="cm"/>
    </inkml:brush>
  </inkml:definitions>
  <inkml:trace contextRef="#ctx0" brushRef="#br0">232 30 11482,'0'-1'158,"0"0"-1,-1 0 0,1 0 1,0 0-1,-1 0 0,1 0 0,-1 0 1,0 0-1,1 0 0,-1 0 1,0 1-1,0-1 0,1 0 1,-1 0-1,0 1 0,0-1 0,0 0 1,0 1-1,0-1 0,0 1 1,-1-1-1,-1 0-11,0 0 0,1 1 0,-1-1 0,0 1 0,0 0 1,0 0-1,1 0 0,-5 1 0,0 0-10,1 0 0,-1 0 0,1 1-1,0 0 1,0 1 0,-11 5 0,11-3-73,-1 0 0,2 0 0,-1 1 1,1-1-1,0 1 0,0 1 0,0-1 0,1 1 0,0 0 0,0 0 0,-4 12 1,-3 10 28,-11 47 0,12-33 82,1 1 0,-5 83 0,13-111-149,1 1 0,0-1 1,2 0-1,0 0 0,0 1 0,2-2 1,0 1-1,1 0 0,0-1 1,1 0-1,11 18 0,-11-24 64,0-1-1,1 0 1,0 0-1,0 0 1,1-1-1,0 0 1,0-1-1,1 0 1,0 0-1,0-1 1,1 0-1,18 7 1,-15-7-11,0-1 1,-1-1-1,1 0 1,0-1 0,0 0-1,1-1 1,-1-1-1,0 0 1,26-3-1,-16-1-28,-17 4-46,0-1 0,-1 1 0,1-2 1,0 1-1,-1 0 0,1-1 0,-1 0 0,1-1 1,-1 1-1,0-1 0,0 0 0,0 0 0,6-5 0,1-4 80,0-1-1,-1 0 0,0-1 0,-1 0 0,-1-1 0,0 0 1,-1 0-1,-1-1 0,0 0 0,-1 0 0,-1 0 0,0-1 1,3-24-1,12-46 435,-12 56-162,-1-1-1,3-32 1,-9 54-267,-1-1 0,0 0 0,-1 0 0,0 1 0,0-1 0,-1 0 0,-1 1 0,0 0 0,0-1 0,-5-10 0,3 12-78,0 0-1,-1 0 0,0 0 0,0 1 1,-1-1-1,0 1 0,0 1 0,0 0 1,-1 0-1,-1 0 0,1 1 0,-1 0 1,0 1-1,0-1 0,-1 2 1,1 0-1,-1 0 0,0 0 0,0 2 1,-1-1-1,1 1 0,-17-1 0,5 0-93,1 2 0,-1 1 0,0 0 0,-31 5-1,42-3-259,-1 1-1,1 0 0,0 0 0,1 1 1,-1 0-1,0 1 0,1 1 1,0-1-1,1 1 0,-11 9 0,-19 16-1024,22-19 504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59.922"/>
    </inkml:context>
    <inkml:brush xml:id="br0">
      <inkml:brushProperty name="width" value="0.05" units="cm"/>
      <inkml:brushProperty name="height" value="0.05" units="cm"/>
    </inkml:brush>
  </inkml:definitions>
  <inkml:trace contextRef="#ctx0" brushRef="#br0">21 134 14251,'-1'0'362,"-11"0"1792,12 0-2121,0 0 0,0 0 0,0 0 1,0 0-1,0 0 0,0 0 0,0-1 0,1 1 0,-1 0 0,0 0 0,0 0 0,0 0 0,0 0 0,0 0 1,0 0-1,0 0 0,0-1 0,0 1 0,0 0 0,1 0 0,-1 0 0,0 0 0,0 0 0,0 0 0,0-1 1,0 1-1,0 0 0,0 0 0,0 0 0,0 0 0,0 0 0,0 0 0,0-1 0,0 1 0,0 0 1,0 0-1,0 0 0,0 0 0,-1 0 0,1 0 0,0-1 0,0 1 0,0 0 0,0 0 0,0 0 0,0 0 1,0 0-1,0 0 0,0 0 0,0 0 0,-1-1 0,1 1 0,0 0 0,0 0 0,0 0 0,0 0 1,0 0-1,30 8 713,-29-8-661,1 0-1,-1 0 1,1-1-1,-1 1 0,1 0 1,-1 0-1,1-1 0,-1 1 1,1-1-1,-1 1 0,0-1 1,1 0-1,-1 0 0,0 1 1,0-1-1,1 0 0,-1 0 1,0 0-1,0 0 1,0-1-1,0 1 0,0 0 1,0 0-1,0-2 0,0 1 30,0-1-1,-1 0 0,1 1 1,-1-1-1,0 0 0,0 1 1,0-1-1,0 0 0,0 0 1,-1 1-1,1-1 0,-2-4 1,1 4-29,0 0 0,0 1 0,0-1 1,-1 0-1,1 1 0,0-1 1,-1 1-1,0 0 0,0-1 1,0 1-1,-3-3 0,4 4-78,1 1-1,0 0 1,-1-1 0,1 1-1,0 0 1,-1 0 0,1-1-1,-1 1 1,1 0 0,-1 0-1,1 0 1,-1 0 0,1 0-1,-1 0 1,1 0 0,0 0-1,-1 0 1,1 0 0,-1 0-1,1 0 1,-1 0 0,1 0-1,-1 0 1,1 0 0,-1 0-1,0 1 1,0 0-5,0 0-1,1 0 1,-1 0 0,0 0 0,0 0-1,1 0 1,-1 0 0,1 0-1,-1 0 1,1 0 0,-1 0 0,1 0-1,0 1 1,0-1 0,-1 2 0,0 4-2,1 0 0,-1 0 1,1 0-1,1 13 0,0-18 0,-1 1 0,1-1 0,-1 1 0,1-1 0,0 1 0,0-1-1,0 1 1,0-1 0,0 0 0,0 0 0,1 1 0,-1-1 0,1 0 0,0 0 0,3 3 0,-4-4 6,0-1 0,0 0 1,0 1-1,0-1 1,1 0-1,-1 1 1,0-1-1,0 0 1,0 0-1,0 0 1,0 0-1,1 0 1,-1 0-1,0 0 1,0 0-1,0 0 1,0-1-1,0 1 1,1 0-1,-1-1 1,0 1-1,0-1 1,0 0-1,0 1 1,0-1-1,0 1 1,-1-1-1,1 0 1,0 0-1,0 0 1,0 0-1,1-1 1,1-2 56,0 0 0,0 0 0,0 0 0,0-1 0,-1 1 0,3-7 1,-3 6 49,-1 0 1,0 0-1,0 0 1,-1 0-1,1 0 0,-1-1 1,-1-7-1,1 12-83,0 0 0,0 1-1,0-1 1,0 0 0,0 0-1,-1 0 1,1 0-1,0 1 1,-1-1 0,1 0-1,0 0 1,-1 1 0,1-1-1,-1 0 1,1 1-1,-1-1 1,0 0 0,1 1-1,-1-1 1,1 1 0,-2-1-1,1 1-5,0-1-1,0 1 0,-1 0 1,1 0-1,0 0 1,0 1-1,0-1 1,0 0-1,0 0 1,0 1-1,0-1 0,-1 0 1,1 1-1,0-1 1,0 1-1,0 0 1,1-1-1,-1 1 0,0 0 1,0-1-1,-1 2 1,-1 1-17,-1 1 1,1-1 0,0 1-1,1-1 1,-1 1-1,0 0 1,1 0 0,0 0-1,0 0 1,0 0 0,1 1-1,-1-1 1,0 7-1,13-30-51,0-25 74,-10 41-22,-1 0 1,1 1-1,-1-1 0,0 0 1,1 0-1,-2 0 0,1 0 0,0 0 1,-1 0-1,1 0 0,-1 0 1,-1-4-1,2 7-7,0 0 0,-1 0-1,1-1 1,0 1 0,0 0 0,-1-1 0,1 1 0,0 0 0,-1 0 0,1 0 0,0-1 0,-1 1-1,1 0 1,0 0 0,-1 0 0,1 0 0,0 0 0,-1 0 0,1-1 0,-1 1 0,1 0 0,0 0-1,-1 0 1,1 0 0,-1 1 0,1-1 0,0 0 0,-1 0 0,1 0 0,-1 0 0,1 0-1,0 0 1,-1 0 0,1 1 0,0-1 0,-1 0 0,1 0 0,0 1 0,0-1 0,-1 0 0,1 1-1,-12 11 16,6-3-9,1-1 0,0 1 0,1 0-1,-5 14 1,7-19-14,1 1 0,0-1 0,0 0 1,0 1-1,0-1 0,1 1 0,-1-1 0,1 1 0,0-1 0,1 1 0,-1-1 0,2 6 0,-2-9 5,0-1 1,0 0-1,0 1 0,1-1 1,-1 0-1,0 1 0,0-1 1,0 0-1,0 0 0,0 1 1,1-1-1,-1 0 0,0 1 1,0-1-1,1 0 0,-1 0 1,0 1-1,0-1 0,1 0 0,-1 0 1,0 0-1,1 0 0,-1 1 1,0-1-1,0 0 0,1 0 1,-1 0-1,0 0 0,1 0 1,-1 0-1,0 0 0,1 0 1,10-7-34,4-15 10,-11 15 34,-1 0 0,1 0 0,-1 0-1,-1-1 1,0 1 0,0-1 0,0 1-1,-1-1 1,0 0 0,0-15-1,-1 22-5,0 1-1,0-1 1,0 1-1,0-1 1,0 1-1,0-1 1,0 0-1,0 1 0,0-1 1,0 1-1,0-1 1,-1 1-1,1-1 1,0 1-1,0-1 0,-1 1 1,1-1-1,0 1 1,0-1-1,-1 1 1,1 0-1,-1-1 0,1 1 1,0-1-1,-1 1 1,1 0-1,-1 0 1,0-1-1,0 1-2,0 0-1,0 0 1,1 1 0,-1-1-1,0 0 1,0 1 0,1-1-1,-1 0 1,0 1 0,1-1-1,-1 1 1,1-1 0,-1 1-1,0-1 1,1 1-1,-2 1 1,-1 2-56,0 0-1,0 0 1,1 0 0,-1 0-1,-2 7 1,0 14-933,6-12 363,-1-12 614,0-1 1,0 0 0,1 0-1,-1 0 1,0 0-1,0 1 1,0-1 0,0 0-1,0 0 1,0 0-1,0 0 1,1 0 0,-1 1-1,0-1 1,0 0-1,0 0 1,0 0 0,1 0-1,-1 0 1,0 0-1,0 0 1,0 0 0,1 0-1,-1 0 1,0 0-1,0 1 1,0-1 0,1 0-1,-1 0 1,0 0-1,0-1 1,0 1 0,1 0-1,-1 0 1,0 0-1,0 0 1,0 0-1,0 0 1,1 0 0,-1 0-1,0 0 1,0 0-1,0 0 1,1-1 0,12-9-419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28.072"/>
    </inkml:context>
    <inkml:brush xml:id="br0">
      <inkml:brushProperty name="width" value="0.05" units="cm"/>
      <inkml:brushProperty name="height" value="0.05" units="cm"/>
    </inkml:brush>
  </inkml:definitions>
  <inkml:trace contextRef="#ctx0" brushRef="#br0">4 119 15603,'0'0'27,"-1"0"0,1 0-1,0 0 1,0 1-1,0-1 1,0 0 0,0 0-1,-1 0 1,1 0 0,0 0-1,0 0 1,0 0-1,0 0 1,0 1 0,0-1-1,-1 0 1,1 0 0,0 0-1,0 0 1,0 0-1,0 1 1,0-1 0,0 0-1,0 0 1,0 0 0,0 0-1,0 1 1,0-1-1,0 0 1,0 0 0,0 0-1,0 0 1,0 1-1,0-1 1,0 0 0,0 0-1,0 0 1,0 0 0,0 1-1,0-1 1,0 0-1,0 0 1,0 0 0,0 0-1,0 0 1,1 1 0,10 2 309,24 0-643,-25-3 415,80 3-142,103-11 0,90-23-59,-102 10 68,509-29 11,4 28 4,-372 19 27,0 14-1,450 74 1,-592-54-2,347 55 7,3-33 14,263-54 14,82 5-53,-185 70-14,136 7 118,-116-81 20,-6-36-92,251 31-45,-509 54 182,-271-26-44,-56-5-92,-61-8-893,-1-3 0,1-2 0,76-3 0,-119-4 190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29.432"/>
    </inkml:context>
    <inkml:brush xml:id="br0">
      <inkml:brushProperty name="width" value="0.05" units="cm"/>
      <inkml:brushProperty name="height" value="0.05" units="cm"/>
    </inkml:brush>
  </inkml:definitions>
  <inkml:trace contextRef="#ctx0" brushRef="#br0">460 10 10330,'-9'-2'492,"1"0"0,-1 0 1,0 0-1,0 1 0,1 0 0,-1 1 0,0 0 0,-10 2 0,2 0-17,0 0-1,1 2 1,-20 6-1,13-1-213,0 1 0,1 0-1,0 2 1,0 1 0,2 1 0,0 0 0,0 1 0,1 2 0,-17 18-1,29-25-198,-1-1 0,2 1 0,-1 0 0,1 1 0,-7 18 0,11-25-51,1-1 0,-1 1 0,1 0 0,0 0 0,0 0 0,0 0 0,1-1 0,-1 1 0,1 0 0,0 0 0,0 0 0,0 0 0,1 0 0,-1 0 0,1 0 0,0 0 0,0 0 0,1 0 0,-1-1 0,4 7 0,-3-7-14,1-1-1,0 1 1,1-1-1,-1 1 1,0-1-1,1 0 1,-1 0-1,1 0 1,-1-1-1,1 1 1,0-1-1,0 0 1,0 0-1,0 0 1,0-1 0,0 1-1,5-1 1,5 1-15,0-1 0,0-1 1,21-4-1,-15 1 69,0-2 1,30-12 0,-50 18-47,0 0 1,0 0-1,1 0 1,-1 0 0,0 0-1,0 0 1,0 0-1,0 0 1,0 0 0,0 0-1,1 0 1,-1 0-1,0 0 1,0 0 0,0-1-1,0 1 1,0 0-1,0 0 1,0 0 0,0 0-1,1 0 1,-1 0-1,0 0 1,0 0 0,0 0-1,0 0 1,0-1-1,0 1 1,0 0 0,0 0-1,0 0 1,0 0-1,0 0 1,0 0-1,0 0 1,0-1 0,0 1-1,0 0 1,0 0-1,0 0 1,0 0 0,0 0-1,0 0 1,0 0-1,0-1 1,0 1 0,0 0-1,0 0 1,0 0-1,0 0 1,0 0 0,0 0-1,0 0 1,0-1-1,0 1 1,0 0 0,0 0-1,-1 0 1,1 0-1,0 0 1,0 0 0,0 0-1,0 0 1,0 0-1,0 0 1,0 0 0,0 0-1,-1-1 1,-7-1 206,-116 6 1001,188 11-1328,-30-10 88,1-1 0,-1-2 0,1-2 0,-1 0 0,1-3 0,53-10 0,-78 9 36,-1 0 77,-8 4-83,-1 1 0,0-1 0,0 0 0,0 0 1,0 0-1,0 0 0,1 0 0,-1 0 0,0 0 0,0 0 1,0 0-1,0 0 0,0 1 0,0-1 0,0 0 1,0 0-1,1 0 0,-1 0 0,0 0 0,0 0 0,0 1 1,0-1-1,0 0 0,0 0 0,0 0 0,0 0 1,0 0-1,0 1 0,0-1 0,0 0 0,0 0 1,0 0-1,0 0 0,0 0 0,0 1 0,0-1 0,0 0 1,0 0-1,0 0 0,0 0 0,0 0 0,-1 1 1,1-1-1,0 0 0,0 0 0,0 0 0,0 0 0,0 0 1,0 0-1,0 0 0,0 0 0,-1 1 0,1-1 1,0 0-1,0 0 0,-2 4 17,-45 101 338,42-93-369,2 0 0,-1 0-1,2 0 1,0 1 0,0-1 0,1 1-1,1 14 1,0-26-30,0 0-1,0 1 1,0-1-1,0 0 1,0 1-1,0-1 1,1 0-1,-1 1 1,1-1-1,-1 0 1,1 1-1,-1-1 1,1 0-1,0 0 1,-1 0-1,1 0 1,0 0-1,0 0 1,0 0-1,0 0 1,2 2-1,-2-3 8,0 0 0,0 0-1,0 0 1,0 1 0,0-1-1,0 0 1,0 0 0,0 0 0,0-1-1,0 1 1,0 0 0,0 0 0,0-1-1,0 1 1,-1 0 0,1-1 0,0 1-1,0-1 1,0 1 0,0-1-1,0 1 1,-1-1 0,1 0 0,0 1-1,-1-1 1,1 0 0,1-1 0,16-20-296,0-11-118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0.021"/>
    </inkml:context>
    <inkml:brush xml:id="br0">
      <inkml:brushProperty name="width" value="0.05" units="cm"/>
      <inkml:brushProperty name="height" value="0.05" units="cm"/>
    </inkml:brush>
  </inkml:definitions>
  <inkml:trace contextRef="#ctx0" brushRef="#br0">0 373 15683,'1'0'111,"0"1"-1,0 0 1,0-1-1,1 1 1,-1-1-1,0 1 1,0-1-1,0 0 1,1 1-1,-1-1 1,0 0-1,0 0 1,1 0-1,-1 0 1,0 0-1,3 0 1,24-6 315,-19 4-153,12-2-122,-1-1-1,1-1 0,-1-1 1,-1-1-1,0-1 1,0-1-1,0 0 0,29-23 1,-47 33-115,0-1-1,0 0 1,0 0 0,0 1 0,0-1 0,-1 0 0,1 0-1,0 0 1,0 0 0,-1 0 0,1 0 0,-1 0 0,1 0-1,-1 0 1,1-1 0,0-1 0,-6 0 400,-9 7-220,5 1-152,-1 0-1,1 1 1,1 0-1,-1 0 1,1 1-1,0 0 1,1 1-1,0 0 0,-10 13 1,10-11-55,0 1 1,0 0-1,1 0 0,0 0 1,1 1-1,0 0 1,-5 19-1,10-28-9,-1 0-1,1 0 1,-1 1-1,1-1 1,0 0 0,0 0-1,0 0 1,1 0-1,-1 1 1,1-1 0,0 0-1,0 0 1,0 0-1,2 3 1,-2-4-1,0-1-1,0 1 1,0-1 0,0 0-1,0 0 1,1 1 0,-1-1-1,0 0 1,1 0 0,-1 0 0,1 0-1,-1-1 1,1 1 0,0 0-1,-1-1 1,1 1 0,0-1-1,0 1 1,-1-1 0,1 0-1,0 0 1,0 0 0,-1 0 0,1 0-1,0 0 1,0 0 0,1-1-1,6-1 0,1-1 0,-1 0-1,0 0 1,-1-1 0,1 0 0,-1 0-1,1-1 1,-1 0 0,0 0 0,-1-1-1,9-9 1,1-2 2,0 0-1,-2-1 0,19-27 1,-15 16 19,-2 0 1,-1 0-1,-2-2 1,0 0-1,-2 0 0,-2-2 1,-1 1-1,7-45 1,-13 48 8,-6 20 3,-3 11-12,-6 13 4,1 8 4,1 1 0,1 0 0,1 0 0,-6 30 0,11-38-21,1-1 0,0 1 0,1 0-1,0 0 1,2 0 0,0-1 0,5 32-1,-3-39-105,-1 0 0,1 0-1,1 0 1,-1 0 0,1 0-1,1-1 1,-1 0 0,7 8 0,-8-12 75,-1 0 1,1-1 0,-1 1 0,1-1 0,0 1 0,0-1 0,0 0 0,0 0 0,0 0 0,1 0 0,-1-1 0,1 0 0,-1 1 0,1-1 0,-1 0 0,1-1 0,0 1 0,-1-1 0,1 1 0,6-1 0,19-5-248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0.487"/>
    </inkml:context>
    <inkml:brush xml:id="br0">
      <inkml:brushProperty name="width" value="0.05" units="cm"/>
      <inkml:brushProperty name="height" value="0.05" units="cm"/>
    </inkml:brush>
  </inkml:definitions>
  <inkml:trace contextRef="#ctx0" brushRef="#br0">201 222 17020,'-25'15'587,"1"1"0,1 1 0,1 0 0,0 2 0,-28 32 0,45-45-467,0 0 1,0 1-1,-6 11 1,10-15-99,0-1 1,-1 1 0,1-1 0,1 1 0,-1 0 0,0-1-1,1 1 1,-1 0 0,1 0 0,0 0 0,0-1 0,0 1-1,0 4 1,0-6-22,1 0-1,-1-1 1,0 1-1,0 0 1,1 0-1,-1-1 1,0 1-1,1 0 1,-1-1-1,1 1 1,-1 0-1,1-1 1,-1 1-1,1-1 1,-1 1 0,1-1-1,0 1 1,-1-1-1,1 1 1,0-1-1,-1 0 1,1 1-1,0-1 1,-1 0-1,3 1 1,-1-1-5,0 0 0,1 0 1,-1 0-1,1 0 0,-1 0 1,1 0-1,-1 0 0,4-2 1,3-1-16,0 0 1,0-1-1,13-6 1,-6-1 11,0 0 0,0 0-1,-1-2 1,0 0 0,-2-1 0,1 0 0,-1-1-1,14-23 1,-9 11 26,-2-1-1,-1-1 1,-1 0-1,13-39 1,-22 55-16,-1 0 1,0 0 0,-1-1-1,-1 1 1,2-26-1,-6 36-9,-1 10 5,-5 13 7,0 9 39,0 1-1,2-1 1,1 1 0,1 0 0,2 1-1,1-1 1,1 0 0,2 1 0,1-1-1,7 31 1,-5-36-52,-3-15-141,0-1 0,0 0 1,0 0-1,1 0 0,1 0 0,0 0 0,0 0 0,10 14 0,-14-23 137,0 1-1,1-1 0,-1 1 0,0-1 1,1 0-1,-1 1 0,0-1 0,1 0 0,-1 0 1,1 1-1,-1-1 0,1 0 0,-1 0 1,1 0-1,-1 0 0,1 1 0,-1-1 1,1 0-1,-1 0 0,1 0 0,-1 0 0,1 0 1,-1 0-1,1 0 0,-1 0 0,1 0 1,-1-1-1,1 1 0,-1 0 0,1 0 1,-1 0-1,1-1 0,-1 1 0,0 0 0,1 0 1,-1-1-1,1 1 0,-1 0 0,0-1 1,1 1-1,-1 0 0,1-2 0,-1 2-2,15-12-330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1.311"/>
    </inkml:context>
    <inkml:brush xml:id="br0">
      <inkml:brushProperty name="width" value="0.05" units="cm"/>
      <inkml:brushProperty name="height" value="0.05" units="cm"/>
    </inkml:brush>
  </inkml:definitions>
  <inkml:trace contextRef="#ctx0" brushRef="#br0">15 1 15667,'2'0'1845,"-2"6"-1147,-2 9-308,2-12-109,-7 52 734,0 92 0,6-144-1002,1 0 0,1 1 1,-1-1-1,0 0 0,1 0 0,0 0 0,-1 0 0,1-1 0,0 1 1,1 0-1,-1 0 0,0 0 0,1-1 0,2 5 0,-3-7-4,0 1-1,0 0 0,0-1 0,-1 1 0,1-1 0,0 1 0,0-1 0,0 1 1,0-1-1,0 0 0,0 1 0,0-1 0,0 0 0,0 0 0,0 0 1,0 1-1,2-2 0,-1 1 5,1 0 0,-1-1 0,0 0 0,0 1 0,0-1 0,1 0 0,-1 0 0,0 0 0,0-1 0,3-1 0,5-5 95,-1-1 1,1 0-1,-1 0 0,-1-1 1,13-19-1,30-57 762,-52 86-867,1 0-1,0 0 1,0 0 0,0 0-1,0 0 1,0 0 0,0 0-1,0 0 1,0 0-1,0-1 1,1 1 0,-1 0-1,0 0 1,0 0 0,0 0-1,0 0 1,0 0-1,0 0 1,0 0 0,0 0-1,0 0 1,0 0-1,0 0 1,0-1 0,0 1-1,0 0 1,0 0 0,0 0-1,0 0 1,0 0-1,0 0 1,1 0 0,-1 0-1,0 0 1,0 0 0,0 0-1,0 0 1,0 0-1,0 0 1,0 0 0,0 0-1,0 0 1,0 0-1,0 0 1,1 0 0,-1 0-1,0 0 1,0 0 0,0 0-1,0 0 1,0 0-1,0 0 1,0 0 0,0 0-1,0 0 1,0 0 0,0 0-1,0 0 1,1 1-1,-1-1 1,0 0 0,0 0-1,0 0 1,0 0-1,0 0 1,0 0 0,0 0-1,0 0 1,0 0 0,1 10 39,-1 9-45,-1-9 2,0 0 0,0 0 0,1 0 0,1 0 0,1 12 0,-2-20 2,0 0 0,1 0 0,-1 1 0,1-1 0,0 0 0,-1-1 0,1 1 0,0 0 0,0 0 0,0 0 0,1 0 0,-1-1-1,0 1 1,1 0 0,-1-1 0,1 0 0,-1 1 0,1-1 0,0 0 0,-1 1 0,1-1 0,0 0 0,0 0 0,0-1 0,0 1-1,0 0 1,0-1 0,0 1 0,0-1 0,0 1 0,2-1 0,5 0 0,-1 0 0,0-1 0,0 0 0,0-1 1,0 1-1,0-1 0,-1-1 0,1 0 0,9-4 0,9-7 10,31-21 1,10-6-29,-65 40 10,-1 0 0,2 0 0,-1 1-1,0-1 1,0 0 0,0 1 0,0-1-1,0 1 1,1-1 0,2 1 0,-4 0 4,-1 0 0,1 1 0,0-1 0,-1 0 0,1 0 0,-1 1 0,1-1 0,-1 1 0,1-1 0,-1 0 0,1 1 0,-1-1 0,1 1 0,-1-1 0,1 1 0,-1-1 0,0 1 0,1-1 0,-1 1 0,0-1 0,0 1 0,1 0 0,-1-1 0,0 1 0,0-1 0,0 1 0,0 0 0,0-1 0,0 1 0,0 0 0,0-1 0,0 1 0,0-1 0,0 1 0,0 0 0,0-1 0,-1 2 0,-7 93-230,8-94 206,0-1 1,0 1 0,0 0 0,0-1 0,0 1 0,0-1 0,0 1 0,0-1 0,0 1 0,0-1 0,0 1 0,0-1 0,0 1 0,1-1 0,-1 1 0,0-1 0,0 1 0,1-1 0,-1 1 0,0-1 0,0 0 0,1 1 0,-1-1 0,0 1 0,1-1 0,0 1 0,9-7-684,10-20 37,-9 8 263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726"/>
    </inkml:context>
    <inkml:brush xml:id="br0">
      <inkml:brushProperty name="width" value="0.05" units="cm"/>
      <inkml:brushProperty name="height" value="0.05" units="cm"/>
    </inkml:brush>
  </inkml:definitions>
  <inkml:trace contextRef="#ctx0" brushRef="#br0">195 3 15235,'-2'-2'1092,"-2"9"-740,-3 14-101,-7 40 312,2 1 1,3 0-1,3 1 0,2 0 0,3 0 0,13 109 0,-8-152-478,1-1-1,1 1 1,9 20-1,-7-20-60,-32-74 353,-56-95 0,1 4 280,79 145-641,0-1-1,0 1 1,-1 0 0,1 0 0,0-1 0,0 1 0,0 0-1,-1 0 1,1-1 0,0 1 0,0 0 0,0-1-1,0 1 1,0 0 0,0-1 0,-1 1 0,1 0 0,0 0-1,0-1 1,0 1 0,0 0 0,0-1 0,0 1-1,0 0 1,0-1 0,1 1 0,-1 0 0,0-1 0,0 1-1,0 0 1,0-1 0,0 1 0,0 0 0,1 0-1,-1-1 1,0 1 0,0 0 0,0 0 0,1-1 0,-1 1-1,0 0 1,0 0 0,1 0 0,-1-1 0,0 1-1,1 0 1,-1 0 0,0 0 0,1 0 0,-1 0 0,0 0-1,0-1 1,1 1 0,-1 0 0,0 0 0,1 0-1,-1 0 1,0 0 0,1 0 0,-1 0 0,0 1 0,1-1-1,-1 0 1,0 0 0,1 0 0,23 8 156,-21-7-131,19 7-142,-1 0 0,1-2 0,1 0 0,-1-2-1,1 0 1,-1-2 0,1 0 0,33-3 0,-10-5-70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8.761"/>
    </inkml:context>
    <inkml:brush xml:id="br0">
      <inkml:brushProperty name="width" value="0.05" units="cm"/>
      <inkml:brushProperty name="height" value="0.05" units="cm"/>
    </inkml:brush>
  </inkml:definitions>
  <inkml:trace contextRef="#ctx0" brushRef="#br0">3 91 17916,'2'-5'213,"0"1"0,0-1 0,1 1 0,0 0 0,0 0 0,0 1 1,0-1-1,1 0 0,-1 1 0,1 0 0,0 0 0,0 0 0,0 0 0,0 1 0,0 0 1,8-4-1,2 0 116,0 1 0,0 0 0,31-5 1,-42 9-320,0 0 1,0 1 0,1 0 0,-1 0-1,0 0 1,1 0 0,-1 0 0,5 2-1,-7-2-10,-1 1-1,1-1 0,0 0 1,-1 1-1,1-1 0,0 0 1,-1 1-1,1-1 0,-1 1 1,1-1-1,0 1 0,-1 0 1,0-1-1,1 1 0,-1-1 1,1 1-1,-1 0 0,0 0 1,1-1-1,-1 1 0,0 0 1,0-1-1,1 1 0,-1 0 1,0 0-1,0-1 0,0 1 1,0 0-1,0 0 0,0 0 1,0-1-1,0 1 0,0 0 1,-1 0-1,1-1 0,0 1 1,0 0-1,-1 0 0,1-1 1,-1 2-1,-5 9 24,0 0 1,-1 0-1,0-1 0,0 0 1,-1 0-1,-11 10 1,-4 5 85,3-2 12,8-10-7,1 0 0,0 0 0,1 1 0,0 1 0,1-1 0,1 1 0,-10 24 0,17-37-92,0 1 1,0-1 0,1 1 0,-1 0 0,1-1 0,-1 1 0,1-1 0,0 1 0,0 0 0,0-1 0,0 1 0,1 0 0,-1-1-1,1 1 1,0-1 0,-1 1 0,1-1 0,0 1 0,1-1 0,1 3 0,-1-2 4,0-1-1,0 0 1,0 0 0,1 0 0,-1-1-1,1 1 1,-1 0 0,1-1 0,0 0-1,0 1 1,0-1 0,0-1-1,-1 1 1,7 1 0,4-1 46,1 0 1,-1-1-1,0 0 1,0-1-1,0-1 0,25-5 1,-28 4-207,1 0 0,0-1 1,-1 0-1,1 0 0,-1-1 0,0 0 1,-1-1-1,1 0 0,-1-1 0,9-8 0,-17 14 80,0 0 0,0 0-1,0 0 1,0 0-1,0 0 1,-1 0-1,1 0 1,0-1-1,0 1 1,-1 0-1,1 0 1,-1-1-1,1 1 1,-1 0-1,0-1 1,1 1-1,-1 0 1,0-1-1,0 1 1,0-1-1,0 1 1,0 0-1,0-1 1,0 1 0,-1-1-1,1 1 1,0 0-1,-1-1 1,1 1-1,-1 0 1,0 0-1,1-1 1,-1 1-1,0 0 1,0 0-1,1 0 1,-1 0-1,0 0 1,-2-1-1,-16-14-680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2.340"/>
    </inkml:context>
    <inkml:brush xml:id="br0">
      <inkml:brushProperty name="width" value="0.05" units="cm"/>
      <inkml:brushProperty name="height" value="0.05" units="cm"/>
    </inkml:brush>
  </inkml:definitions>
  <inkml:trace contextRef="#ctx0" brushRef="#br0">79 356 14883,'-4'10'593,"-1"-1"0,0 0 0,-10 13 0,-9 15 232,21-29-694,-15 30 271,17-35-374,0 0-1,0-1 0,1 1 0,-1 0 0,1 0 1,-1 0-1,1-1 0,0 1 0,0 0 1,0 0-1,1 4 0,0-7-21,-1 1 0,0-1-1,0 0 1,1 1 0,-1-1 0,0 0-1,1 1 1,-1-1 0,0 0 0,1 0-1,-1 1 1,0-1 0,1 0 0,-1 0 0,1 0-1,-1 0 1,0 1 0,1-1 0,-1 0-1,1 0 1,-1 0 0,1 0 0,-1 0-1,1 0 1,-1 0 0,0 0 0,1 0-1,-1 0 1,1 0 0,-1 0 0,1-1 0,-1 1-1,0 0 1,1 0 0,0-1 0,18-7 37,-17 7-29,59-30 78,-39 18-18,1 1 1,1 2-1,34-12 1,-55 21-66,-1 1 1,1-1-1,0 0 0,0 1 1,-1 0-1,1 0 0,0 0 1,0 0-1,0 0 0,-1 1 1,1-1-1,0 1 0,-1-1 0,1 1 1,0 0-1,2 1 0,-4 0 2,1-1 0,-1 0 0,1 0-1,-1 1 1,0-1 0,1 1 0,-1-1-1,0 1 1,0 0 0,0-1-1,0 1 1,-1 0 0,1 0 0,0-1-1,-1 1 1,1 0 0,-1 0 0,0 0-1,1 0 1,-1 0 0,0 0-1,0 0 1,0 0 0,-1 2 0,-6 28 164,5-28-137,1 0-1,0 0 0,0 1 1,0-1-1,0 1 1,1 5-1,0-10-32,1 0 1,-1 0-1,1 0 1,-1 0-1,0 0 1,1 0-1,-1 0 0,1 0 1,-1 0-1,1 0 1,-1 0-1,0 0 1,1 0-1,-1 0 0,1-1 1,-1 1-1,0 0 1,1 0-1,-1-1 1,0 1-1,1 0 0,-1 0 1,0-1-1,1 1 1,-1 0-1,0-1 0,0 1 1,1 0-1,-1-2 1,10-13-130,-1 0 1,-1-1 0,0-1 0,-1 1-1,-1-1 1,5-21 0,-7 22-120,1-1-239,-2 0 0,3-28 1,3-20-1881,-8 64 2280,0-1 1,0 0 0,0 1 0,0-1 0,1 1-1,-1 0 1,0-1 0,1 1 0,-1 0-1,1-1 1,-1 1 0,1 0 0,-1 0 0,1 1-1,0-1 1,-1 0 0,1 0 0,0 1-1,0-1 1,3 0 0,18-9-50,-15 3 178,0-1 0,0 0 0,-1 0 0,0 0 0,6-10 0,-8 14 510,-4 14-178,-4 17 77,3-26-420,-8 58 672,-5 46 162,12-76-537,7 54 0,-4-71-268,0 0 0,1 0 1,0 0-1,1 0 0,0 0 0,12 21 1,-14-30-58,0 0 1,0-1 0,0 1 0,0-1 0,0 1 0,0-1 0,1 0 0,-1 1 0,1-1 0,0-1 0,0 1 0,4 2 0,-5-3-9,0-1 0,-1 1 1,1-1-1,0 1 0,0-1 0,-1 0 1,1 0-1,0 0 0,-1 0 1,1 0-1,0 0 0,0-1 1,-1 1-1,1 0 0,0-1 1,-1 1-1,1-1 0,-1 0 0,1 0 1,-1 0-1,1 1 0,-1-1 1,1 0-1,-1-1 0,2-1 1,3-3 9,0-1 0,-1 0 0,0 0 1,-1 0-1,1 0 0,-1-1 1,4-12-1,18-62 119,-16 48-72,93-365 593,-99 388-449,-2 19-73,1 29 7,-2-24-82,17 128 108,1 11-161,10 44 27,-23-161 35,-29-63 597,-25-39-194,-41-79 0,87 144-453,-11-28 104,13 29-109,-1 1 0,1-1 1,0 0-1,0 1 1,-1-1-1,1 0 0,0 1 1,0-1-1,0 0 1,0 1-1,0-1 0,0 0 1,0 1-1,0-1 0,0 0 1,0 1-1,0-1 1,1 0-1,-1 1 0,0-1 1,0 0-1,1 1 0,-1-1 1,0 1-1,1-1 1,-1 0-1,0 1 0,1-1 1,-1 1-1,1-1 1,-1 1-1,1-1 0,0 1 1,-1 0-1,1-1 0,-1 1 1,1 0-1,0-1 1,-1 1-1,2 0 0,11-2 105,0 1-1,1 1 0,24 1 1,6 1-195,-29-2-423,0-1-1,1-1 1,-1 0 0,21-6-1,-27 5 367,-1 0 0,0-1 0,1 1-1,-1-2 1,-1 1 0,1-1 0,-1 0-1,0-1 1,7-6 0,28-35-636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4.219"/>
    </inkml:context>
    <inkml:brush xml:id="br0">
      <inkml:brushProperty name="width" value="0.05" units="cm"/>
      <inkml:brushProperty name="height" value="0.05" units="cm"/>
    </inkml:brush>
  </inkml:definitions>
  <inkml:trace contextRef="#ctx0" brushRef="#br0">1668 253 7834,'-111'-105'5706,"95"91"-5346,0 0-1,-1 1 1,-1 0-1,0 2 1,0 0-1,-1 1 1,0 0 0,-1 2-1,0 1 1,-1 0-1,-34-6 1,17 6-335,-1 2 0,0 2 1,0 2-1,0 1 0,-59 8 1,43 0-64,0 4 0,1 1 1,1 3-1,0 2 0,1 3 1,1 2-1,1 2 1,1 2-1,1 2 0,-51 42 1,61-40 28,2 1-1,1 2 1,1 2 0,-55 77 0,66-79 16,3 1 0,0 1 0,3 0 0,1 1 0,1 1 0,-12 54 0,21-66-7,1 1 1,2 0-1,0 0 1,2 0-1,1 0 1,1 0 0,5 30-1,-2-36-9,1-1-1,0 0 1,2 1 0,0-2-1,1 1 1,1-1 0,1 0-1,1-1 1,22 29-1,-17-29-2,1 0-1,0-1 0,1-1 0,1-1 1,0-1-1,1-1 0,1 0 1,0-1-1,1-2 0,0 0 0,0-1 1,1-1-1,30 6 0,5-3-3,2-2 0,0-2 1,-1-3-1,75-5 0,-40-5 22,0-3 0,-1-5-1,94-26 1,-60 4 29,196-84 0,21-43 52,-255 113-32,144-105 1,-199 128-16,-2-1 0,49-54 1,-65 64 6,-1-2 0,-1 0 1,-1 0-1,-1-1 0,0-1 1,8-24-1,-17 37-17,0-1 0,0 0 0,-1 0 0,0 0 1,-1 0-1,0-1 0,-1 1 0,0 0 0,-1 0 0,0 0 1,0-1-1,-1 1 0,-1 0 0,1 0 0,-2 1 0,1-1 1,-1 1-1,-1 0 0,0-1 0,0 2 0,0-1 0,-11-11 1,0 1 16,-1 2 1,0 0-1,-1 1 1,-1 1-1,-1 0 1,0 2-1,-1 0 1,-29-13-1,8 8-30,-1 2-1,-1 1 0,-1 3 0,1 1 0,-57-5 0,-233-2 178,205 17-266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45.089"/>
    </inkml:context>
    <inkml:brush xml:id="br0">
      <inkml:brushProperty name="width" value="0.05" units="cm"/>
      <inkml:brushProperty name="height" value="0.05" units="cm"/>
    </inkml:brush>
  </inkml:definitions>
  <inkml:trace contextRef="#ctx0" brushRef="#br0">1412 230 9530,'-16'-20'712,"-14"-25"1,17 26-180,-22-27 1,29 39-398,0 1 1,0 0-1,-1 1 1,0 0-1,0 0 1,0 0-1,-14-6 0,6 5 5,-1 1-1,0 0 1,0 1-1,0 1 1,0 1-1,0 0 0,-1 1 1,1 1-1,0 0 1,-1 2-1,1 0 0,-23 5 1,-21 8 361,-114 46-1,100-32-294,10-6-23,-97 52 1,136-61-179,-1 2 1,2 1-1,0 1 1,1 1-1,1 1 1,-24 28 0,16-11-17,2 2 1,1 1 0,2 1 0,-28 64 0,23-33 0,-41 150 0,61-179 15,2 0 1,2 0 0,1 1-1,3 0 1,1-1 0,3 1-1,1 0 1,2 0 0,3-1-1,1 0 1,1-1 0,3 0-1,2 0 1,1-2 0,2 0-1,2 0 1,29 42 0,-20-40-28,1-1 0,2-1 1,1-2-1,2-2 1,2-1-1,1-1 1,2-3-1,75 47 1,-86-62-3,2-1 1,0-2 0,0 0 0,1-2 0,64 12 0,-69-19 13,1-1 1,-1-1-1,1-1 0,0-2 0,-1-1 0,1-1 0,50-12 0,-6-7 1,-1-3 0,-1-3 0,77-43 0,191-128 42,-321 188-32,41-25 15,-3-2 0,-1-3 0,51-51-1,-80 68 90,-2-2-1,0 0 0,-2-2 1,-1 0-1,-1-1 0,-2-1 1,26-62-1,-31 60 73,-2 0-1,-2-1 1,-1-1 0,-1 1-1,-2-1 1,0-59-1,-6 50 2,-2-1 0,-2 1-1,-1 1 1,-26-80-1,13 67-165,-2 0-1,-3 2 1,-1 1-1,-3 1 0,-3 1 1,-1 1-1,-2 3 0,-3 0 1,-1 3-1,-60-52 0,74 75-135,0 2-1,-1 0 0,-1 1 1,0 2-1,-2 1 0,1 1 1,-39-12-1,30 15-164,-1 1-1,1 2 0,-2 1 1,1 2-1,-60 2 1,73 3 151,1 1-1,0 1 1,0 2-1,-40 12 1,-3 8-182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53.274"/>
    </inkml:context>
    <inkml:brush xml:id="br0">
      <inkml:brushProperty name="width" value="0.05" units="cm"/>
      <inkml:brushProperty name="height" value="0.05" units="cm"/>
    </inkml:brush>
  </inkml:definitions>
  <inkml:trace contextRef="#ctx0" brushRef="#br0">375 34 11891,'-18'-7'368,"0"1"1,-1 0 0,0 2 0,0 0 0,-25-1 0,37 4-298,1 1 1,-1 0-1,1 0 1,-1 1-1,1 0 1,-1 0-1,1 1 0,0-1 1,-1 1-1,1 1 1,0-1-1,0 1 1,1 0-1,-1 1 0,1-1 1,-1 1-1,1 0 1,0 0-1,-6 8 1,0 2-2,2 0 0,0 0 0,0 1 0,1 1 0,1-1 0,1 1 0,-6 22 0,1 1 20,-9 79 1,14-55-73,2 0-1,9 115 1,-1-141-51,1 0-1,2 0 1,2 0-1,1-1 1,2 0-1,18 36 1,-24-60 1,0 0 1,1 0 0,0-1-1,1 1 1,1-2 0,0 1-1,0-1 1,0-1 0,2 1-1,16 11 1,-18-16 9,0 0 0,1 0 0,-1-1 0,1 0 0,0-1 0,0 0 1,0 0-1,0-1 0,0-1 0,1 0 0,-1 0 0,1-1 0,-1 0 0,14-2 0,-9-1 38,-1 0-1,1-1 0,-1-1 1,0 0-1,0-1 0,-1 0 0,0-1 1,0-1-1,0 0 0,-1-1 1,0 0-1,-1 0 0,0-2 1,15-17-1,-2-1 172,-1-2-1,-2 0 1,-1-1 0,26-57-1,-28 49 100,-2-1 1,-2 0-1,18-86 0,-27 93-134,-1 1 0,-1-1 0,-2 1 1,-2-1-1,-7-58 0,5 77-152,-1 0 1,0 1-1,-1 0 1,0 0-1,-1 0 1,-1 0-1,-9-15 0,10 21-49,1 0 0,-2 0 0,1 0-1,-1 1 1,0-1 0,-1 2-1,1-1 1,-1 1 0,-1 0-1,1 1 1,-13-7 0,17 11 58,1-1 0,0 1 0,-1 0 0,1 0 0,0 0 0,-1 0 0,0 1 0,1-1 0,-1 1 0,1 0 0,-1 0 0,1 0 0,-1 1 0,1-1 1,-1 1-1,1 0 0,-1 0 0,1 0 0,-1 0 0,1 1 0,0-1 0,-4 3 0,-12 19-41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1.658"/>
    </inkml:context>
    <inkml:brush xml:id="br0">
      <inkml:brushProperty name="width" value="0.05" units="cm"/>
      <inkml:brushProperty name="height" value="0.05" units="cm"/>
    </inkml:brush>
  </inkml:definitions>
  <inkml:trace contextRef="#ctx0" brushRef="#br0">0 200 7986,'45'-8'541,"0"1"1,1 3-1,-1 1 1,1 3-1,0 1 0,-1 3 1,54 10-1,-70-9-328,1-2-1,-1-1 1,1-1 0,0-1-1,-1-2 1,1-1-1,-1-1 1,0-2 0,34-11-1,-13 0 149,83-43 0,-18 8-271,-93 44-503,2 1 0,-1 1 0,0 2 0,40-3 0,-37 4-134,-4-2 55,-4-1-57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14.512"/>
    </inkml:context>
    <inkml:brush xml:id="br0">
      <inkml:brushProperty name="width" value="0.05" units="cm"/>
      <inkml:brushProperty name="height" value="0.05" units="cm"/>
    </inkml:brush>
  </inkml:definitions>
  <inkml:trace contextRef="#ctx0" brushRef="#br0">6 217 14051,'-1'0'84,"1"0"-1,0 0 1,0 0 0,-1-1-1,1 1 1,0 0 0,-1 0-1,1 0 1,0-1 0,0 1 0,-1 0-1,1 0 1,0-1 0,0 1-1,0 0 1,-1 0 0,1-1-1,0 1 1,0 0 0,0-1-1,0 1 1,0 0 0,0-1-1,-1 1 1,1 0 0,0 0-1,0-1 1,0 1 0,0 0 0,0-1-1,0 1 1,0 0 0,1-1-1,-1 1 1,0 0 0,0-1-1,0 1 1,0 0 0,0-1-1,0 1 1,1 0 0,-1-1-1,0 1 1,0 0 0,0 0-1,1-1 1,-1 1 0,10-15 1267,-7 12-1275,-1 1-1,1-1 1,0 0 0,-1 1 0,0-1 0,1 0-1,-1-1 1,0 1 0,-1 0 0,1-1 0,0 1-1,-1-1 1,0 1 0,0-1 0,0 1 0,0-1 0,-1 0-1,1-5 1,-4 24 493,-1 16-497,4-29-77,0-1 0,0 1-1,0-1 1,0 1-1,1-1 1,-1 0 0,0 1-1,1-1 1,-1 1-1,0-1 1,1 0 0,0 0-1,-1 1 1,1-1 0,0 0-1,0 0 1,0 0-1,1 2 1,-2-3 8,0 0-1,1 0 1,-1 0 0,0 1-1,1-1 1,-1 0 0,0 0 0,1 0-1,-1 0 1,0 0 0,1 0 0,-1 0-1,0 0 1,1 0 0,-1 0-1,0 0 1,1 0 0,-1-1 0,0 1-1,1 0 1,-1 0 0,0 0-1,1 0 1,-1 0 0,0-1 0,0 1-1,1 0 1,-1 0 0,0-1-1,0 1 1,1 0 0,-1 0 0,0-1-1,0 1 1,0 0 0,1 0-1,-1-1 1,0 1 0,0 0 0,0-1-1,0 1 1,0 0 0,0-1-1,0 1 1,0 0 0,0-1 0,6-18 309,-6 18-281,1-4 120,0 1 1,0-1 0,0 0 0,-1 0 0,1 1 0,-1-1-1,0 0 1,-1 0 0,1 0 0,-1 1 0,-2-8-1,3 12-141,0 0-1,0-1 1,0 1 0,0 0-1,0 0 1,0 0-1,0 0 1,-1 0-1,1 0 1,0 0-1,0-1 1,0 1-1,0 0 1,0 0-1,0 0 1,0 0-1,0 0 1,0 0-1,-1 0 1,1 0 0,0 0-1,0 0 1,0 0-1,0 0 1,0 0-1,0 0 1,-1 0-1,1 0 1,0 0-1,0 0 1,0 0-1,0 0 1,0 0-1,0 0 1,-1 0-1,1 0 1,0 0-1,0 0 1,0 0 0,0 0-1,0 0 1,0 0-1,-1 0 1,1 0-1,0 0 1,0 0-1,0 0 1,0 0-1,0 1 1,-4 7 104,0 11-150,4-18 24,0 0-1,0 1 1,0-1 0,0 0-1,0 1 1,0-1 0,0 0-1,1 1 1,-1-1 0,0 0-1,1 0 1,-1 1 0,1-1-1,0 0 1,0 2-1,6-2-84,1-12 89,-3 0 51,0 0 0,-1 0 0,-1-1 0,0 0 0,3-21 0,-7 25 35,-5 13-42,-3 14-43,6-4-55,10-21-46,0-8 100,-6 14 6,1-4 17,0-1 0,-1 1 0,1-1 0,-1 1 0,1-1 0,-1 1 0,-1-1 0,1 0 0,-1 1 0,0-10 0,0 14-14,0 0 0,0 0 0,0 0 0,0-1 0,0 1 0,0 0 0,0 0 0,0 0 0,0 0 0,0 0 0,0 0 0,0-1 0,0 1 0,0 0 0,0 0 0,0 0 0,0 0 0,0 0 0,0 0 1,0 0-1,-1-1 0,1 1 0,0 0 0,0 0 0,0 0 0,0 0 0,0 0 0,0 0 0,0 0 0,0 0 0,-1 0 0,1 0 0,0 0 0,0 0 0,0 0 0,0-1 0,0 1 0,0 0 0,-1 0 0,1 0 0,0 0 0,0 0 0,0 0 0,0 0 0,0 0 0,0 0 0,0 1 0,-1-1 0,1 0 1,-5 7 16,-2 11-19,5-10-40,0 0 1,1 0-1,0 13 0,1-18 10,0 1 0,0-1 1,0 0-1,1 0 0,-1 1 0,1-1 0,0 0 0,0 0 0,0 0 1,0 0-1,1 0 0,1 3 0,-3-6 24,0 0 0,1 1 0,-1-1 0,0 0 0,0 0 0,0 1 0,1-1 0,-1 0 0,0 0 0,0 1 0,1-1 0,-1 0 0,0 0 1,1 0-1,-1 0 0,0 0 0,1 1 0,-1-1 0,0 0 0,1 0 0,-1 0 0,0 0 0,1 0 0,-1 0 0,0 0 0,1 0 0,-1 0 0,0 0 0,1 0 0,-1 0 0,0 0 0,0-1 0,1 1 0,-1 0 0,0 0 0,1 0 0,-1 0 0,1-1 0,9-13-88,-9 12 101,0 0 1,0 1-1,-1-1 1,1 1-1,-1-1 1,1 0-1,-1 0 1,1 1-1,-1-1 1,0 0-1,0 1 1,0-1-1,0 0 1,0 0-1,0 1 1,-1-1-1,1 0 1,-1-2-1,0 5-9,0 0 0,0 0 0,1 0 1,-1 1-1,0-1 0,1 0 0,-1 0 0,1 1 0,0-1 0,-1 0 1,1 1-1,0-1 0,0 2 0,0 4-37,-1-2-132,0 0 1,1 0-1,0 0 0,0 0 0,0 0 0,1 1 1,0-1-1,0 0 0,0 0 0,4 9 0,-5-14 133,0 0 1,0 0-1,0 0 0,0 0 0,0 0 1,0 1-1,0-1 0,0 0 0,1 0 0,-1 0 1,0 0-1,0 0 0,0 0 0,0 0 0,0 0 1,0 0-1,0 0 0,0 1 0,1-1 1,-1 0-1,0 0 0,0 0 0,0 0 0,0 0 1,0 0-1,0 0 0,1 0 0,-1 0 0,0 0 1,0 0-1,0 0 0,0 0 0,0 0 0,0 0 1,1 0-1,-1 0 0,0 0 0,0-1 1,0 1-1,0 0 0,0 0 0,0 0 0,0 0 1,1 0-1,-1 0 0,0 0 0,0 0 0,0 0 1,0 0-1,0-1 0,0 1 0,0 0 1,0 0-1,0 0 0,0 0 0,0 0 0,0 0 1,1 0-1,-1-1 0,0 1 0,0 0 0,0 0 1,0 0-8,0-1 0,0 1 0,0-1-1,0 1 1,0 0 0,0-1 0,0 1 0,0 0 0,0-1 0,0 1 0,0 0 0,0-1 0,0 1 0,0-1 0,0 1 0,0 0 0,0-1 0,-1 1 0,1 0 0,0-1 0,0 1 0,0 0 0,0-1 0,-1 1 0,1 0 0,-4-2-309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16.522"/>
    </inkml:context>
    <inkml:brush xml:id="br0">
      <inkml:brushProperty name="width" value="0.05" units="cm"/>
      <inkml:brushProperty name="height" value="0.05" units="cm"/>
    </inkml:brush>
  </inkml:definitions>
  <inkml:trace contextRef="#ctx0" brushRef="#br0">16 116 14955,'0'0'1398,"4"-4"15,2 0-1114,0 0 0,-1 1 0,1 0 0,0 0 0,1 0-1,-1 1 1,0 0 0,1 0 0,0 0 0,-1 1-1,1 0 1,8 0 0,15 0-18,42 3 0,-68-2-216,23 2 31,35 2 4,1-2-1,79-8 1,-140 5-96,0 1 1,-1 0-1,1 0 1,-1-1-1,1 1 0,-1-1 1,1 1-1,-1-1 1,1 0-1,-1 0 1,1 0-1,-1 1 1,0-1-1,0-1 0,1 1 1,-1 0-1,1-2 1,-1 3-2,-1 0-1,0 0 1,0-1 0,0 1 0,0 0 0,0 0 0,0-1-1,0 1 1,0 0 0,0 0 0,0-1 0,1 1 0,-1 0-1,-1-1 1,1 1 0,0 0 0,0 0 0,0-1 0,0 1-1,0 0 1,0 0 0,0-1 0,0 1 0,0 0 0,0 0-1,0-1 1,-1 1 0,1 0 0,0 0 0,0 0 0,0-1-1,-1 1 1,-15-4 72,-19 4 27,-212 6 532,149-2-274,-41 4 918,237-22-1080,304-30-1691,-396 46 1268,-10 2 175,-5 0 45,-1-1 1,0 0-1,0 0 0,0-1 0,-18 1 0,-5 2 42,-4 1 1,-1-1 0,-38-1 0,62-4-158,1 0 0,-1-1 0,1 0-1,0-1 1,0-1 0,0 0 0,0-1-1,0-1 1,-14-6 0,26 10 103,-1 0 0,1 1 0,-1-1 1,1 0-1,0 0 0,0 0 0,0 0 1,0 0-1,0-1 0,0 1 0,-1-2 0,-1-13-269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07.240"/>
    </inkml:context>
    <inkml:brush xml:id="br0">
      <inkml:brushProperty name="width" value="0.05" units="cm"/>
      <inkml:brushProperty name="height" value="0.05" units="cm"/>
    </inkml:brush>
  </inkml:definitions>
  <inkml:trace contextRef="#ctx0" brushRef="#br0">0 93 11442,'24'0'945,"-6"-4"-625,2-3-136,-3 11 1008,-4-7-960,10 3-64,-2-3 32,5-2-24,-4-3-8,-1-3-56,2-1-32,-9 4-24,2-2-24,-6 6-88,-3-4-88,-4 6 120,-3 0 8,3-8-48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08.160"/>
    </inkml:context>
    <inkml:brush xml:id="br0">
      <inkml:brushProperty name="width" value="0.05" units="cm"/>
      <inkml:brushProperty name="height" value="0.05" units="cm"/>
    </inkml:brush>
  </inkml:definitions>
  <inkml:trace contextRef="#ctx0" brushRef="#br0">0 93 12139,'12'-5'78,"-1"0"0,1 1 0,1 0-1,-1 1 1,0 1 0,1 0 0,13-1 0,10-1-92,-16-1-374,1 2 1,0 1-1,0 1 0,1 0 1,-1 2-1,39 5 0,-60-5 373,0-1-1,0 0 1,0 0 0,0 0-1,0 0 1,0 0-1,0 0 1,0 0 0,1 0-1,-1 1 1,0-1-1,0 0 1,0 0 0,0 0-1,0 0 1,0 0 0,1 0-1,-1 0 1,0 0-1,0 0 1,0 0 0,0 0-1,0 0 1,0 0-1,1 0 1,-1 0 0,0 0-1,0 0 1,0 0-1,0 0 1,0 0 0,1 0-1,-1 0 1,0 0-1,0 0 1,0 0 0,0-1-1,0 1 1,0 0 0,0 0-1,1 0 1,-1 0-1,0 0 1,0 0 0,0 0-1,0 0 1,0-1-1,0 1 1,0 0 0,0 0-1,0 0 1,0 0-1,0 0 1,0 0 0,0-1-1,0 1 1,0 0 0,0 0-1,0 0 1,0 0-1,0 0 1,0-1 0,0 1-1,-8-10 739,-17-11 770,-2 5-1249,11 9-247</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6.734"/>
    </inkml:context>
    <inkml:brush xml:id="br0">
      <inkml:brushProperty name="width" value="0.05" units="cm"/>
      <inkml:brushProperty name="height" value="0.05" units="cm"/>
    </inkml:brush>
  </inkml:definitions>
  <inkml:trace contextRef="#ctx0" brushRef="#br0">0 441 13739,'6'-19'1663,"-5"17"-1389,-1 0 1,1 0-1,-1-1 0,1 1 0,0 0 0,0 0 1,0 0-1,0 0 0,0 0 0,0 1 0,1-1 1,1-2-1,3-2 84,-1 0-1,0 0 1,0-1 0,0 1 0,-1-1-1,0 0 1,0 0 0,3-11 0,7-10 220,57-117 294,-53 109-829,-6 12-30,1 1-1,26-36 0,-39 58-12,1 1 0,-1-1 1,0 1-1,0-1 0,1 1 0,-1 0 0,0-1 0,1 1 1,-1-1-1,1 1 0,-1 0 0,1-1 0,-1 1 1,1 0-1,-1-1 0,1 1 0,-1 0 0,1 0 0,-1 0 1,1-1-1,-1 1 0,1 0 0,0 0 0,2 10-3,-7 23-5,4-33 8,-12 63 9,-3 13 21,-6 93-1,21-158-41,-1-6-92,0-1 1,1 0-1,0 0 0,0 0 0,0 1 0,0-1 0,1 0 0,0 0 0,-1 0 0,2 1 0,1 4 0,-3-9 106,0 0-1,0 0 0,0 0 0,0 0 0,1 1 0,-1-1 0,0 0 1,0 0-1,0 0 0,1 0 0,-1 0 0,0 1 0,0-1 0,1 0 1,-1 0-1,0 0 0,0 0 0,0 0 0,1 0 0,-1 0 0,0 0 1,0 0-1,1 0 0,-1 0 0,0 0 0,0 0 0,1 0 0,-1 0 1,0 0-1,0 0 0,1-1 0,-1 1 0,0 0 0,0 0 0,0 0 1,1 0-1,-1 0 0,0-1 0,0 1 0,0 0 0,1 0 0,-1 0 1,0 0-1,0-1 0,0 1 0,0 0 0,0 0 0,0-1 0,1 1 1,-1 0-1,0 0 0,0 0 0,0-1 0,0 1 0,6-16-208,-5 14 190,5-20-272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175"/>
    </inkml:context>
    <inkml:brush xml:id="br0">
      <inkml:brushProperty name="width" value="0.05" units="cm"/>
      <inkml:brushProperty name="height" value="0.05" units="cm"/>
    </inkml:brush>
  </inkml:definitions>
  <inkml:trace contextRef="#ctx0" brushRef="#br0">1 101 13979,'1'13'1760,"11"-12"-783,6-4-337,11-7 904,4-4-360,7-2-840,6-2-264,0-1 200,0-1-208,-3 6-312</inkml:trace>
  <inkml:trace contextRef="#ctx0" brushRef="#br0" timeOffset="1">752 22 17492,'-3'20'2136,"0"-1"-1352,3-6-416,0 1 1865,4-5-2177,2-2-544,4-10 496,1-7-248,4-7-160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7.184"/>
    </inkml:context>
    <inkml:brush xml:id="br0">
      <inkml:brushProperty name="width" value="0.05" units="cm"/>
      <inkml:brushProperty name="height" value="0.05" units="cm"/>
    </inkml:brush>
  </inkml:definitions>
  <inkml:trace contextRef="#ctx0" brushRef="#br0">6 38 14923,'6'-3'730,"3"1"-459,-10 17-533,0-12 342,-2 16 269,-3 12 1448,-3 58-1,9-86-1731,0 0 1,0 0-1,0 0 0,0 0 0,1 0 1,0 0-1,-1 0 0,1-1 1,0 1-1,0 0 0,1-1 0,-1 1 1,0 0-1,1-1 0,0 1 0,2 2 1,-2-3-53,0-1 0,0 0 0,-1 0 1,1 0-1,0 0 0,0 0 1,0 0-1,0-1 0,0 1 0,0-1 1,0 1-1,0-1 0,1 0 1,-1 1-1,0-1 0,0-1 0,0 1 1,0 0-1,0 0 0,0-1 1,0 1-1,0-1 0,4-1 1,1-1 32,-1 0 1,0 0 0,0 0 0,-1-1-1,1 0 1,-1 0 0,1 0 0,-1-1-1,0 0 1,-1 0 0,1 0 0,-1-1 0,4-7-1,-1 1 159,0 0-1,-1-1 0,-1 1 0,0-1 1,5-23-1,-9 32-94,0-1 0,-1 0 0,1 0 0,-1 0 0,0 0 0,-1 1 1,1-1-1,-1 0 0,0 0 0,-2-6 0,3 10-84,-1 0 1,1-1-1,-1 1 0,1 0 1,-1 0-1,0 0 0,1 0 1,-1 0-1,0 0 1,0 0-1,0 0 0,1 0 1,-1 0-1,0 0 0,0 0 1,-1 0-1,1 1 0,0-1 1,0 1-1,0-1 0,0 1 1,-1-1-1,1 1 1,0-1-1,0 1 0,-1 0 1,1 0-1,0 0 0,0 0 1,-1 0-1,1 0 0,0 0 1,-1 0-1,1 0 1,0 0-1,0 1 0,-1-1 1,1 1-1,0-1 0,0 1 1,0-1-1,-2 2 0,-1 0-23,0 1 0,0 0 0,0 0 0,0 0 0,1 1-1,-1-1 1,1 1 0,0 0 0,0 0 0,0 0 0,1 0-1,-4 8 1,4-9-125,1-1 0,0 1 0,0-1 0,0 1-1,0 0 1,0 0 0,1-1 0,-1 1 0,1 0 0,0 0-1,0-1 1,0 1 0,0 0 0,0 0 0,1-1-1,-1 1 1,1 0 0,0 0 0,0-1 0,0 1 0,0-1-1,0 1 1,2 2 0,-2-4 10,0 0 1,0 0-1,0-1 0,0 1 0,0 0 0,0 0 1,0-1-1,0 1 0,0-1 0,1 1 0,-1-1 1,0 0-1,0 1 0,1-1 0,-1 0 0,0 0 1,1 0-1,-1 0 0,0 0 0,0 0 1,1 0-1,-1 0 0,0-1 0,1 1 0,1-1 1,1-1-117,1 1 0,-1-1 0,1-1 1,-1 1-1,6-5 0,10-10-681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7.590"/>
    </inkml:context>
    <inkml:brush xml:id="br0">
      <inkml:brushProperty name="width" value="0.05" units="cm"/>
      <inkml:brushProperty name="height" value="0.05" units="cm"/>
    </inkml:brush>
  </inkml:definitions>
  <inkml:trace contextRef="#ctx0" brushRef="#br0">19 25 14091,'0'0'32,"0"0"0,0 0 0,0 0 0,0 0 0,0 0 0,0 0 0,0 0 0,1 0 0,-1 0 0,0 0-1,0 0 1,0 0 0,0 0 0,0 0 0,0 0 0,1 0 0,-1 0 0,0 0 0,0 0 0,0 0 0,0 0 0,0 0 0,0 0 0,0 0 0,1 0 0,-1 0 0,0 1 0,0-1 0,0 0-1,0 0 1,0 0 0,0 0 0,0 0 0,0 0 0,0 0 0,0 1 0,0-1 0,0 0 0,0 0 0,0 0 0,0 0 0,0 0 0,1 0 0,-1 0 0,0 1 0,0-1 0,-1 0 0,1 0 0,0 0-1,-1 13 896,-7 22-9,4-21-311,1 0-324,1-1 1,0 1-1,1 18 1,1-26-221,0-1 0,0 1 1,1-1-1,0 0 0,0 1 0,0-1 0,1 0 1,0 0-1,0 0 0,0 0 0,4 7 0,-4-10-38,-1-1 0,0 1 1,1-1-1,-1 1 0,1-1 0,-1 0 0,1 1 0,0-1 0,0 0 0,-1 0 0,1 0 0,0 0 1,0-1-1,0 1 0,0 0 0,0-1 0,0 1 0,0-1 0,0 0 0,0 0 0,0 0 0,0 0 1,1 0-1,-1 0 0,0 0 0,0-1 0,0 1 0,0-1 0,0 0 0,2-1 0,3-1 72,0 0-1,-1 0 1,0-1-1,0 0 1,0-1-1,0 1 0,7-8 1,-4 2 137,0 0 0,0-1-1,-1 0 1,10-20 0,-14 24-94,0-1 1,-1 1-1,0-1 0,-1 1 1,1-1-1,-1 0 0,-1 0 1,0 1-1,1-12 0,-2 17-126,-1-1 0,1 1 0,0 0 0,-1 0 0,1 0-1,-1 0 1,1 0 0,-1 0 0,0 0 0,0 0-1,0 0 1,0 0 0,0 1 0,-1-1 0,1 0-1,-1 1 1,1-1 0,-1 1 0,1-1 0,-1 1-1,0 0 1,1-1 0,-1 1 0,0 0 0,0 0-1,0 0 1,0 1 0,0-1 0,0 0 0,0 1-1,0 0 1,-1-1 0,1 1 0,0 0 0,-4 0 0,-2 0-139,0 0 0,1 1 0,-1 0 0,0 0 0,1 1 0,-1-1 0,1 2 1,-15 5-1,8 2-254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065"/>
    </inkml:context>
    <inkml:brush xml:id="br0">
      <inkml:brushProperty name="width" value="0.05" units="cm"/>
      <inkml:brushProperty name="height" value="0.05" units="cm"/>
    </inkml:brush>
  </inkml:definitions>
  <inkml:trace contextRef="#ctx0" brushRef="#br0">0 108 20212,'11'-14'900,"1"0"0,0 0 0,27-22 0,-35 33-810,0 0 1,0 0 0,1 0-1,-1 0 1,1 1 0,-1 0-1,1 0 1,0 0-1,0 1 1,0-1 0,0 1-1,0 0 1,0 0-1,0 1 1,0 0 0,1 0-1,-1 0 1,7 1-1,-9 0-87,-1 0-1,1-1 0,-1 1 1,0 0-1,1 0 0,-1 0 1,0 1-1,1-1 0,-1 1 1,0-1-1,0 1 0,0 0 0,0-1 1,-1 1-1,1 0 0,0 0 1,1 3-1,-1-1-4,0 0 0,-1 0-1,1 0 1,-1 0 0,0 0 0,0 0 0,0 1 0,-1-1 0,1 7-1,-2 5-3,0 0 0,-1 0 0,-1 0 0,-6 22 0,-23 49 5,4-16 56,28-71-53,-1 1-1,1-1 0,0 1 0,0-1 0,0 1 0,-1-1 0,1 1 0,0 0 0,0-1 0,0 1 0,0-1 0,0 1 0,0 0 0,0-1 0,0 1 0,0-1 0,0 1 0,0-1 1,0 1-1,1 0 0,-1-1 0,0 1 0,0-1 0,1 1 0,-1-1 0,0 1 0,1-1 0,-1 1 0,0-1 0,1 0 0,-1 1 0,0-1 0,1 1 0,-1-1 0,1 0 0,-1 1 0,1-1 1,-1 0-1,1 0 0,-1 1 0,1-1 0,0 0 0,-1 0 0,1 0 0,-1 0 0,1 0 0,-1 0 0,1 1 0,0-1 0,-1-1 0,1 1 0,-1 0 0,1 0 0,0 0 0,-1 0 1,1 0-1,0-1 0,39-10 44,-34 9-37,28-11-1423,51-27-1,-84 40 1385,-1 0 1,1 0-1,-1 0 1,1 0-1,-1-1 1,0 1-1,1 0 0,-1 0 1,1-1-1,-1 1 1,1 0-1,-1-1 1,0 1-1,1-1 0,-1 1 1,0 0-1,1-1 1,-1 1-1,0-1 1,0 1-1,0-1 1,1 1-1,-1-1 0,0 1 1,0-1-1,0 1 1,0-1-1,0 1 1,0-1-1,0 1 1,0-1-1,0 1 0,0-1 1,0 0-1,-11-6-740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482"/>
    </inkml:context>
    <inkml:brush xml:id="br0">
      <inkml:brushProperty name="width" value="0.05" units="cm"/>
      <inkml:brushProperty name="height" value="0.05" units="cm"/>
    </inkml:brush>
  </inkml:definitions>
  <inkml:trace contextRef="#ctx0" brushRef="#br0">1 49 17036,'0'0'1512,"7"0"-1064,4 2-216,15-2 504,4-2-368,6-6-432,3 2 144,6-10-256,3 2-24</inkml:trace>
  <inkml:trace contextRef="#ctx0" brushRef="#br0" timeOffset="1">436 1 15259,'5'15'1345,"-1"1"-937,2 0-256,-1-2 160,2-2-376,1-7 232,-1-5-88,3-15-304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946"/>
    </inkml:context>
    <inkml:brush xml:id="br0">
      <inkml:brushProperty name="width" value="0.05" units="cm"/>
      <inkml:brushProperty name="height" value="0.05" units="cm"/>
    </inkml:brush>
  </inkml:definitions>
  <inkml:trace contextRef="#ctx0" brushRef="#br0">135 73 16788,'0'10'1192,"0"11"-936,0 3-256,1 3-64,3 3-408,2 0 472,1-1-64,-1-6-256</inkml:trace>
  <inkml:trace contextRef="#ctx0" brushRef="#br0" timeOffset="1">0 151 17404,'2'-8'309,"0"1"0,0 0 0,0 0 0,1 0 0,0 0 0,1 1 0,-1-1 0,2 1 0,-1 0 0,0 0 0,1 0 0,0 0 0,0 1 0,1 0 0,0 0 0,11-7 0,-10 7-195,0 0 0,0 1 0,1 0 0,-1 1 0,1 0 0,0 0 0,0 0 0,0 1 0,0 0 0,1 1 1,-1 0-1,0 0 0,1 1 0,14 1 0,-20-1-121,0 1 0,0-1 1,0 1-1,0 0 0,0 0 0,-1 0 1,1 1-1,0-1 0,-1 0 0,1 1 1,-1 0-1,1 0 0,-1 0 0,0 0 1,1 0-1,-1 0 0,-1 0 0,1 1 1,0-1-1,0 1 0,-1-1 0,1 1 1,-1 0-1,0 0 0,0-1 0,0 1 1,0 0-1,-1 0 0,1 0 0,-1 0 1,0 0-1,1 0 0,-1 0 0,-1 0 1,1 4-1,-1 2-1,-1 1 1,1-1-1,-1 0 0,-1 0 1,0 0-1,0 0 1,-1-1-1,0 1 0,0-1 1,-10 12-1,18-19-49,0-1-1,0 0 0,0 0 1,0-1-1,0 1 0,0-1 1,-1 0-1,6-1 1,-1 0-68,5 0-129,-1 0 0,1 1-1,0 0 1,0 1 0,22 2 0,-32-2 196,0 1 0,0-1 0,0 1 0,0 0 0,-1 0 0,1 0 1,0 1-1,-1-1 0,1 1 0,-1-1 0,1 1 0,-1 0 1,3 2-1,-3-2 36,-1 0 1,0 0 0,0 0 0,0 0-1,0 0 1,0 0 0,0 0 0,-1 1-1,1-1 1,-1 0 0,1 0 0,-1 0-1,0 1 1,0-1 0,0 0 0,0 0-1,0 1 1,-1-1 0,1 0 0,-1 3-1,-2 3 127,0-1-1,0 1 0,0 0 0,-1-1 0,0 0 0,-1 0 0,1 0 0,-1 0 0,-6 6 0,-1 0 304,-1-1 0,0 0-1,-19 13 1,-12 2 655,41-25-1034,-1 0-1,1-1 1,-1 1-1,0-1 1,0 0-1,0 0 1,0 0 0,0-1-1,0 1 1,-6-1-1,10 0-70,-1 0 0,1 0 0,-1-1-1,1 1 1,-1 0 0,1 0 0,-1-1-1,1 1 1,-1 0 0,1 0 0,-1-1 0,1 1-1,0-1 1,-1 1 0,1 0 0,0-1-1,-1 1 1,1-1 0,0 1 0,-1-1 0,1 1-1,0-1 1,0 1 0,-1-1 0,1 1-1,0-1 1,0 1 0,0-1 0,0 1 0,0-1-1,0 1 1,0-1 0,0 1 0,0-1-1,0 1 1,0-1 0,0 0 0,0 1 0,1-1-1,-1 1 1,0-1 0,1 0 0,10-24-685,-11 25 721,11-20-642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9.385"/>
    </inkml:context>
    <inkml:brush xml:id="br0">
      <inkml:brushProperty name="width" value="0.05" units="cm"/>
      <inkml:brushProperty name="height" value="0.05" units="cm"/>
    </inkml:brush>
  </inkml:definitions>
  <inkml:trace contextRef="#ctx0" brushRef="#br0">19 32 20548,'-3'12'1889,"1"-9"-1321,-2-3-392,0-6 344,-2-3 184,6-5-520,0-3-208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5.347"/>
    </inkml:context>
    <inkml:brush xml:id="br0">
      <inkml:brushProperty name="width" value="0.05" units="cm"/>
      <inkml:brushProperty name="height" value="0.05" units="cm"/>
    </inkml:brush>
  </inkml:definitions>
  <inkml:trace contextRef="#ctx0" brushRef="#br0">0 20 15787,'0'1'74,"1"-1"-1,-1 1 1,0-1-1,0 0 1,0 1-1,0-1 1,0 1-1,0-1 1,0 0-1,1 1 0,-1-1 1,0 0-1,0 1 1,0-1-1,1 0 1,-1 1-1,0-1 1,1 0-1,-1 1 1,0-1-1,0 0 1,1 0-1,-1 1 0,1-1 1,-1 0-1,0 0 1,1 0-1,-1 0 1,0 0-1,1 1 1,-1-1-1,1 0 1,-1 0-1,0 0 1,1 0-1,19-1 1301,-11 0-621,41 2 547,-1 2 1,77 15-1,40 4-913,-166-22-379,26 1-375,34-2 0,-54 1 251,1-1 0,-1 0 0,1 0 0,-1 0 1,0-1-1,0 0 0,1 0 0,-1-1 0,-1 0 0,11-6 0,-15 8 84,1-1 0,0 1 0,-1-1 0,0 0 0,1 1 0,-1-1 0,0 0-1,0 0 1,0 0 0,0 0 0,0 0 0,0 0 0,1-3 0,0-14-344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5.748"/>
    </inkml:context>
    <inkml:brush xml:id="br0">
      <inkml:brushProperty name="width" value="0.05" units="cm"/>
      <inkml:brushProperty name="height" value="0.05" units="cm"/>
    </inkml:brush>
  </inkml:definitions>
  <inkml:trace contextRef="#ctx0" brushRef="#br0">6 27 15787,'0'0'118,"0"0"0,0 0-1,-1 0 1,1 0 0,0-1-1,-1 1 1,1 0-1,0 0 1,-1 0 0,1-1-1,0 1 1,0 0 0,-1 0-1,1-1 1,0 1-1,0 0 1,0-1 0,-1 1-1,1 0 1,0 0 0,0-1-1,0 1 1,0 0-1,0-1 1,0 1 0,0 0-1,0-1 1,0 1 0,0-1-1,0 1 1,0 0 0,0-1-1,0 1 1,0 0-1,0-1 1,0 1 0,0 0-1,0-1 1,0 1 0,0 0-1,1-1 1,-1 1-1,0-1 1,19-6 1804,25 1-1214,-19 6-644,1 0-1,0 1 1,-1 2 0,41 9-1,-51-9-71,0 2-1,0 0 0,-1 0 1,1 1-1,-1 1 0,0 1 0,-1 0 1,22 17-1,-32-23 5,-1 1 1,1-1-1,-1 1 0,0 0 0,0-1 1,0 1-1,0 0 0,-1 0 1,1 0-1,-1 1 0,1-1 0,-1 0 1,0 0-1,-1 1 0,1-1 1,0 1-1,-1-1 0,0 1 0,0-1 1,0 0-1,0 1 0,-1-1 1,1 1-1,-1-1 0,0 1 0,0-1 1,0 0-1,0 0 0,-4 7 1,-4 6 22,0 0 1,-2 0 0,0-1-1,-17 19 1,16-20 26,4-4-42,-69 86 155,65-78-602,0 0 0,0 1 0,-12 30 0,22-41 103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7.873"/>
    </inkml:context>
    <inkml:brush xml:id="br0">
      <inkml:brushProperty name="width" value="0.05" units="cm"/>
      <inkml:brushProperty name="height" value="0.05" units="cm"/>
    </inkml:brush>
  </inkml:definitions>
  <inkml:trace contextRef="#ctx0" brushRef="#br0">11 45 12731,'2'-44'3790,"-8"131"-174,-1 2-2970,18 303 1158,0-99-1542,-11 63 298,4 180 124,-2 56-77,4 70 318,6 17-493,-2-29-370,-10-305-39,-2-37 25,-12 675-99,18-399 51,2-315-124,30 407-176,1-263-126,-27-101 136,-10-255 474,0-54-213,0-1-1,0 1 1,1-1 0,-1 0 0,1 1 0,-1-1 0,1 0 0,0 1 0,0-1 0,0 0-1,2 4 1,-7-30-1296,-5-9 1006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9.874"/>
    </inkml:context>
    <inkml:brush xml:id="br0">
      <inkml:brushProperty name="width" value="0.05" units="cm"/>
      <inkml:brushProperty name="height" value="0.05" units="cm"/>
    </inkml:brush>
  </inkml:definitions>
  <inkml:trace contextRef="#ctx0" brushRef="#br0">45 204 17660,'1'-44'3090,"6"-49"0,-5 74-1964,-3 21-106,-5 37-379,-8 47-423,1-10-142,-7 133 1,21-197 91,2-10-32,5-16 58,6-29 8,-4-1-81,-3-1 0,-2-1-1,-1 1 1,-5-70 0,1 107-120,0 3 0,0 0 1,0 0 0,0-1 0,-1 1 0,0 0 0,0 0-1,0 0 1,-1 0 0,1 1 0,-1-1 0,-3-5 0,5 10-3,-1 1-1,1-1 1,-1 0 0,1 0 0,-1 1 0,1-1 0,0 0 0,-1 1 0,1-1-1,0 0 1,-1 1 0,1-1 0,0 0 0,-1 1 0,1-1 0,0 1 0,0-1-1,0 1 1,-1-1 0,1 1 0,0-1 0,0 1 0,0-1 0,0 1 0,0-1-1,0 1 1,0-1 0,0 0 0,0 1 0,0-1 0,0 2 0,1 2-4,-1 1 0,1-1 0,0 1 1,0-1-1,0 1 0,1-1 0,0 0 1,-1 0-1,2 1 0,-1-1 0,0 0 1,1-1-1,0 1 0,0 0 0,0-1 1,0 0-1,0 0 0,1 0 0,5 4 0,-6-5 3,-1 0-1,1-1 0,1 1 0,-1-1 0,0 0 0,0 0 1,0 0-1,1 0 0,-1-1 0,0 1 0,1-1 0,-1 0 1,0 1-1,1-2 0,-1 1 0,1 0 0,-1-1 0,0 0 1,1 1-1,-1-1 0,0 0 0,0-1 0,0 1 0,0-1 1,0 1-1,0-1 0,3-2 0,1-2 9,-1 0 1,1 0-1,-1-1 0,0 0 0,-1 0 0,8-13 1,23-49 80,-28 56-32,-7 13-54,-1 0 1,0 0-1,0 0 0,0 0 0,0 0 0,0 0 0,1 0 0,-1 0 0,0 0 0,0 0 0,0 0 0,0 0 0,0 0 0,0 0 0,0 0 0,1 0 0,-1 0 0,0 0 0,0 0 1,0 0-1,0 0 0,0 1 0,0-1 0,0 0 0,1 0 0,-1 0 0,0 0 0,0 0 0,0 0 0,0 0 0,0 0 0,0 1 0,0-1 0,0 0 0,0 0 0,0 0 0,0 0 1,0 0-1,0 0 0,0 1 0,0-1 0,0 0 0,0 0 0,0 0 0,0 0 0,0 0 0,0 0 0,0 1 0,0-1 0,0 31 21,0-30-23,-3 40-1,-3 45-3,5 87 0,1-170-21,7 49 4,-7-51-38,1 1 1,-1 0-1,0 0 0,1-1 0,-1 1 0,1 0 0,0-1 0,-1 1 0,1-1 1,0 1-1,0 0 0,0-1 0,0 0 0,0 1 0,1-1 0,-1 0 1,0 0-1,0 1 0,1-1 0,-1 0 0,1 0 0,-1 0 0,1-1 1,2 2-1,-3-2-21,0 0 0,0 0 0,1 0 0,-1 0 0,0 0 0,0-1 0,0 1 0,0 0 0,0-1 0,0 1 0,0-1 0,0 1 1,0-1-1,0 0 0,0 1 0,0-1 0,0 0 0,0 1 0,0-1 0,0 0 0,-1 0 0,1 0 0,0 0 0,-1 0 0,2-2 0,4-8-619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558"/>
    </inkml:context>
    <inkml:brush xml:id="br0">
      <inkml:brushProperty name="width" value="0.05" units="cm"/>
      <inkml:brushProperty name="height" value="0.05" units="cm"/>
    </inkml:brush>
  </inkml:definitions>
  <inkml:trace contextRef="#ctx0" brushRef="#br0">30 0 19028,'-11'32'1384,"1"-2"-1128,3 0-248,5 0-144,2-1-320,2-9 496,3-1-224,8-5-168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0.263"/>
    </inkml:context>
    <inkml:brush xml:id="br0">
      <inkml:brushProperty name="width" value="0.05" units="cm"/>
      <inkml:brushProperty name="height" value="0.05" units="cm"/>
    </inkml:brush>
  </inkml:definitions>
  <inkml:trace contextRef="#ctx0" brushRef="#br0">38 1 18292,'1'3'262,"-1"-1"-1,1 1 1,-1 0 0,0 0-1,1-1 1,-1 1 0,-1 0 0,1 0-1,0 0 1,-1 0 0,1-1-1,-1 1 1,0 0 0,0-1-1,-1 4 1,-4 13 1119,3-5-807,-19 106 1751,21-108-2255,0 1 0,1 0 0,0-1 0,1 1-1,0-1 1,1 1 0,6 18 0,15 10-2829,-23-40 2226,-1-2 1,-8-2-221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0.652"/>
    </inkml:context>
    <inkml:brush xml:id="br0">
      <inkml:brushProperty name="width" value="0.05" units="cm"/>
      <inkml:brushProperty name="height" value="0.05" units="cm"/>
    </inkml:brush>
  </inkml:definitions>
  <inkml:trace contextRef="#ctx0" brushRef="#br0">0 121 20676,'0'-7'2041,"10"-2"-1273,3 3-312,13-2 1056,4-1-335,6-4-529,3 4-232,2-3-488,-1 2-632,-5 1 648,-2-3-128,-10-5-128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1.525"/>
    </inkml:context>
    <inkml:brush xml:id="br0">
      <inkml:brushProperty name="width" value="0.05" units="cm"/>
      <inkml:brushProperty name="height" value="0.05" units="cm"/>
    </inkml:brush>
  </inkml:definitions>
  <inkml:trace contextRef="#ctx0" brushRef="#br0">217 96 13275,'75'-95'9853,"-103"151"-6865,-217 401-1902,226-423-2437,28-54-2425,0-4 3279,10-17-517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1.989"/>
    </inkml:context>
    <inkml:brush xml:id="br0">
      <inkml:brushProperty name="width" value="0.05" units="cm"/>
      <inkml:brushProperty name="height" value="0.05" units="cm"/>
    </inkml:brush>
  </inkml:definitions>
  <inkml:trace contextRef="#ctx0" brushRef="#br0">207 2 16468,'0'0'89,"1"0"1,-1 0 0,1-1-1,-1 1 1,1 0 0,-1 0 0,0 0-1,1 0 1,-1 0 0,1 0 0,-1 0-1,1 0 1,-1 0 0,0 0 0,1 0-1,-1 0 1,1 0 0,-1 0 0,1 0-1,-1 0 1,0 1 0,1-1-1,-1 0 1,1 0 0,-1 0 0,0 1-1,1-1 1,-1 0 0,0 1 0,1-1-1,-1 0 1,0 1 0,1-1 0,-1 0-1,0 1 1,0-1 0,1 0 0,-1 1-1,0-1 1,0 1 0,0-1-1,0 0 1,0 1 0,1-1 0,-1 1-1,0-1 1,0 1 0,0-1 0,0 1-1,0-1 1,0 0 0,-1 2 0,0 33 2166,0-23-1620,0 28-4,1 0 0,2 1 0,9 44 1,-6-57-902,2-1 0,0 0 0,2-1 1,1 0-1,20 37 0,-25-55-232,-3-6 341,0 1 0,-1 0-1,1 0 1,-1 0 0,1 0 0,-1 1 0,0-1-1,0 0 1,0 5 0,-3-1-476</inkml:trace>
  <inkml:trace contextRef="#ctx0" brushRef="#br0" timeOffset="1">1 535 18028,'10'3'1792,"13"-3"-1040,4-4-272,10-3 681,6-5-145,4-1-352,4-4-336,2 0-848,-5 0-472,-6-6 800,-8-3-232,-6-7-152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2.442"/>
    </inkml:context>
    <inkml:brush xml:id="br0">
      <inkml:brushProperty name="width" value="0.05" units="cm"/>
      <inkml:brushProperty name="height" value="0.05" units="cm"/>
    </inkml:brush>
  </inkml:definitions>
  <inkml:trace contextRef="#ctx0" brushRef="#br0">56 85 17908,'-10'21'1431,"1"1"0,0 0 0,-8 41 0,13-44-1232,1 0-1,1 1 0,1-1 1,0 1-1,1-1 0,2 1 1,0-1-1,6 26 0,-7-41-160,0 0 0,0 0-1,1 0 1,-1-1-1,1 1 1,0-1-1,0 1 1,1-1-1,3 5 1,-5-7-23,-1-1 0,1 1 0,-1-1-1,1 1 1,0-1 0,-1 1 0,1-1 0,0 0 0,-1 1-1,1-1 1,0 0 0,-1 0 0,1 1 0,0-1 0,-1 0-1,1 0 1,0 0 0,-1 0 0,1 0 0,0 0 0,0 0 0,0 0-1,0-1 0,0 1 0,1-1-1,-1 0 1,0 0 0,0 1-1,0-1 1,0 0 0,0 0-1,-1 0 1,1 0 0,0 0-1,0 0 1,-1 0 0,1 0-1,0 0 1,-1-1 0,1 0-1,4-9 82,-1-1-1,-1 1 0,0-1 0,0 0 0,1-17 1,-1-62 201,-3 71-260,-5-88 69,4 96-100,0-1 0,-2 1 1,1 0-1,-2 0 0,1 1 0,-8-16 0,11 26-6,-1 0 1,1 1-1,0-1 0,-1 0 0,1 0 0,-1 1 0,1-1 0,-1 0 1,1 1-1,-1-1 0,1 0 0,-1 1 0,0-1 0,1 1 1,-1-1-1,0 1 0,-1-1 0,2 1 1,-1 0 0,1 0 0,0 0 0,-1 0 0,1 0 0,0 0 0,0 1 0,-1-1 0,1 0 0,0 0 0,-1 0 0,1 0 0,0 1-1,0-1 1,-1 0 0,1 0 0,0 1 0,0-1 0,-1 0 0,1 1 0,0-1 0,0 0 0,0 1 0,0-1 0,0 0 0,0 1 0,-1 0 0,0 2-1,1 1 1,-1-1-1,0 1 1,1-1-1,0 1 1,0 4-1,0-1-2,1 1-1,1-1 1,-1 0 0,1-1-1,0 1 1,1 0 0,-1 0-1,1-1 1,5 8 0,-6-11 10,0-1 0,0 1 0,0-1 0,0 0 0,0 0 1,1 0-1,-1 0 0,1 0 0,-1 0 0,1-1 1,0 1-1,-1-1 0,1 1 0,0-1 0,0 0 0,0-1 1,0 1-1,0 0 0,0-1 0,0 1 0,1-1 1,-1 0-1,5-1 0,0 0 30,-1-1 1,1 1-1,-1-1 0,0-1 1,0 0-1,0 0 1,0 0-1,0-1 0,-1 0 1,1 0-1,-1 0 1,0-1-1,7-7 0,6-8 158,-1-1-1,21-30 0,-23 29-59,-11 19-104,-3 11-33,-5 19-27,2-23 29,-15 169 70,15-150-353,1-1 0,2 0 0,0 1 0,1-1 0,11 38 0,-14-59 274,1 1-50,-1 1-1,1 0 1,0-1 0,0 1-1,0 0 1,1-1-1,-1 1 1,1-1-1,-1 0 1,3 3-1,2-6-390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3.191"/>
    </inkml:context>
    <inkml:brush xml:id="br0">
      <inkml:brushProperty name="width" value="0.05" units="cm"/>
      <inkml:brushProperty name="height" value="0.05" units="cm"/>
    </inkml:brush>
  </inkml:definitions>
  <inkml:trace contextRef="#ctx0" brushRef="#br0">20 388 14283,'-19'3'3485,"29"-10"-329,32-11-500,30-2-1366,131-18 1,78 10-932,443-47-326,-8-55-318,-504 76 353,-202 50 235,-11 1-280,-18-1-793,6 2-423,7 0 1005,0 1 0,0 0-1,1 0 1,-10 0 0,-7 0-397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4.577"/>
    </inkml:context>
    <inkml:brush xml:id="br0">
      <inkml:brushProperty name="width" value="0.05" units="cm"/>
      <inkml:brushProperty name="height" value="0.05" units="cm"/>
    </inkml:brush>
  </inkml:definitions>
  <inkml:trace contextRef="#ctx0" brushRef="#br0">1 63 14323,'4'-17'1587,"-3"10"-812,1-1 0,1 1 1,5-14-1,-8 21-733,0 0 0,0 0 0,0 0 1,0 0-1,0-1 0,0 1 0,0 0 0,0 0 1,0 0-1,0 0 0,0 0 0,0 0 0,0 0 1,0 0-1,0 0 0,1 0 0,-1 0 1,0 0-1,0 0 0,0-1 0,0 1 0,0 0 1,0 0-1,0 0 0,0 0 0,0 0 0,0 0 1,0 0-1,0 0 0,0 0 0,0 0 1,1 0-1,-1 0 0,0 0 0,0 0 0,0 0 1,0 0-1,0 0 0,0 0 0,0 0 0,0 0 1,0 0-1,0 0 0,0 0 0,1 0 0,-1 0 1,0 0-1,0 0 0,0 0 0,0 0 1,0 0-1,0 0 0,0 0 0,0 0 0,0 0 1,0 0-1,0 1 0,0-1 0,0 0 0,1 0 1,-1 0-1,0 0 0,2 8 1118,-1 13-213,5 257 563,-1-191-1235,21 103-1,-21-169-11,-3-18 98,-3-13-79,-28-219 800,28 195-1140,0 0 0,2 0 0,2 0 0,11-59 0,-11 82 27,0 1 1,1-1-1,0 1 1,0-1-1,1 1 0,10-15 1,-12 21 22,0 0 0,0 1 1,0-1-1,0 1 0,0 0 1,1 0-1,-1 0 0,1 1 1,0-1-1,0 1 0,0-1 1,0 1-1,0 1 0,0-1 1,1 1-1,-1-1 0,0 1 0,9-1 1,0 2 0,1 0 0,0 1 0,-1 1 1,1 0-1,-1 1 0,0 0 0,0 1 1,0 1-1,0 0 0,-1 0 0,0 1 1,16 11-1,-26-16 7,0 0 1,0 1-1,0-1 0,-1 0 1,1 1-1,0-1 0,-1 1 1,1-1-1,-1 1 0,0 0 1,0 0-1,1 0 1,-1 0-1,0 0 0,-1 0 1,1 0-1,0 0 0,0 0 1,0 3-1,-2-3 9,1 0 0,0 0 1,-1 0-1,1 0 0,-1 0 0,1 0 0,-1 0 0,0 0 0,0-1 0,0 1 1,0 0-1,0 0 0,0-1 0,-1 1 0,1 0 0,-1-1 0,1 0 0,-1 1 0,1-1 1,-1 0-1,-2 2 0,-19 11 72,-1 0-1,-1-1 1,0-2 0,0 0-1,-39 9 1,60-19-351,0 0 0,0 0 0,-1-1 1,1 1-1,-8-1 0,9-3-228,10 0 214,-7 3 282,18-8-512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9.632"/>
    </inkml:context>
    <inkml:brush xml:id="br0">
      <inkml:brushProperty name="width" value="0.05" units="cm"/>
      <inkml:brushProperty name="height" value="0.05" units="cm"/>
    </inkml:brush>
  </inkml:definitions>
  <inkml:trace contextRef="#ctx0" brushRef="#br0">4 8 15355,'-4'0'2945,"7"-1"-989,17 1-180,29 1-932,105 35 226,-105-23-1031,-44-12-58,1 0 0,0 1 0,0-2 0,0 1 0,0-1 0,0 0 0,12-1 1,-15 0-11,-1 1 0,1-1 0,-1 0 0,1 0 0,-1 0 0,1 0 0,-1 0 0,0-1 0,0 1 0,1-1 0,-1 1 0,0-1 0,0 0 0,-1 1 0,1-1 0,0 0 0,-1-1 0,1 1 0,2-5 0,-4 7 30,0 0 0,0-1-1,0 1 1,0-1-1,-1 1 1,1-1 0,0 1-1,0-1 1,0 1 0,-1 0-1,1-1 1,0 1-1,0-1 1,-1 1 0,1 0-1,0-1 1,-1 1 0,1 0-1,0-1 1,-1 1-1,1 0 1,0 0 0,-1-1-1,1 1 1,-1 0 0,1 0-1,-1 0 1,1 0-1,-1 0 1,1-1 0,0 1-1,-1 0 1,0 0 0,-18-5 112,18 5-106,-22-4 156,-1 1 0,1 0 1,0 2-1,-1 1 0,1 0 0,0 2 1,-1 1-1,-23 6 0,31-2 153,28-5-242,32-4-104,29-6 3,-43 3-183,1 2-1,0 1 1,56 3 0,-86 0 162,-1-1 1,1 0-1,0 0 0,-1 0 1,1 0-1,0 0 0,-1 0 0,1 1 1,-1-1-1,1 0 0,-1 1 0,1-1 1,0 0-1,-1 1 0,1-1 1,-1 1-1,0-1 0,1 0 0,0 2 1,-1-2 24,0 0 1,0 1-1,0-1 1,0 0-1,0 0 1,0 1-1,0-1 1,0 0-1,-1 0 1,1 1-1,0-1 1,0 0 0,0 0-1,0 1 1,0-1-1,-1 0 1,1 0-1,0 0 1,0 1-1,0-1 1,-1 0-1,1 0 1,0 0-1,0 0 1,0 1-1,-1-1 1,1 0-1,0 0 1,0 0 0,-1 0-1,1 0 1,0 0-1,-1 0 1,1 0-1,0 0 1,0 0-1,-1 0 1,1 0-1,0 0 1,0 0-1,-1 0 1,1 0-1,0 0 1,-1 0-1,-10 0-293,2 0-26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6.714"/>
    </inkml:context>
    <inkml:brush xml:id="br0">
      <inkml:brushProperty name="width" value="0.05" units="cm"/>
      <inkml:brushProperty name="height" value="0.05" units="cm"/>
    </inkml:brush>
  </inkml:definitions>
  <inkml:trace contextRef="#ctx0" brushRef="#br0">1 41 14779,'13'5'864,"8"5"-808,2-10-56,11 0-104,4-3-40,6-2-24,3-1 0,5 0-24,-2-2-88,-2-1-464,-1 3-536,-4-1 1056,-4 3-112,-2 2-129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7.115"/>
    </inkml:context>
    <inkml:brush xml:id="br0">
      <inkml:brushProperty name="width" value="0.05" units="cm"/>
      <inkml:brushProperty name="height" value="0.05" units="cm"/>
    </inkml:brush>
  </inkml:definitions>
  <inkml:trace contextRef="#ctx0" brushRef="#br0">0 6 10058,'29'11'1224,"0"1"-543,-4-4-265,4-2 760,4 0-136,4-2-416,1-4-104,3-4-344,4-3-200,-1-5-960,5 2 920,0 2-176,-1-4-88</inkml:trace>
  <inkml:trace contextRef="#ctx0" brushRef="#br0" timeOffset="1">1017 3 14747,'24'3'1376,"-4"-3"-879,-3 0-241,8 0 536,-1-1-88,10 1-288,8 4-104,12 2-168,2-2-120,7 3-152,3 2-40,0-8-120,-3 3-104,-1-4-328,-5-3-464,-8 1 823,-3 0-127,-2-2-56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898"/>
    </inkml:context>
    <inkml:brush xml:id="br0">
      <inkml:brushProperty name="width" value="0.05" units="cm"/>
      <inkml:brushProperty name="height" value="0.05" units="cm"/>
    </inkml:brush>
  </inkml:definitions>
  <inkml:trace contextRef="#ctx0" brushRef="#br0">1 72 17556,'5'-5'443,"1"0"0,0 1-1,1 0 1,-1 0 0,1 0 0,0 1 0,-1 0 0,2 0 0,7-1 0,69-14 1365,-70 15-1589,12-1-113,0 0 1,0 2 0,1 0 0,-1 2-1,0 1 1,42 7 0,-65-7-110,0 0 1,0-1-1,-1 1 1,1 0 0,0 1-1,0-1 1,-1 0 0,1 1-1,-1-1 1,0 1-1,1 0 1,-1 0 0,0 0-1,3 3 1,-4-3-3,0 0 0,0 0-1,0 0 1,0 0 0,-1 0 0,1 0 0,0 0 0,-1 0-1,0 0 1,1 0 0,-1 0 0,0 0 0,0 1 0,0-1 0,0 0-1,-1 0 1,1 0 0,0 0 0,-1 0 0,-1 3 0,-1 5-5,-1-1 1,-1 0-1,0 0 1,0 0 0,0-1-1,-9 9 1,-44 46 7,-1 2-160,58-65 149,1 0 0,0 0 0,-1 1-1,1-1 1,0 1 0,-1-1 0,1 0 0,0 1 0,-1-1-1,1 1 1,0-1 0,0 0 0,0 1 0,-1-1-1,1 1 1,0-1 0,0 1 0,0-1 0,0 1-1,0-1 1,0 1 0,0-1 0,0 1 0,0-1-1,0 1 1,0-1 0,0 1 0,0-1 0,0 1 0,1-1-1,-1 1 1,0-1 0,0 1 0,0-1 0,1 0-1,-1 1 1,0-1 0,1 1 0,-1-1 0,0 0-1,1 1 1,-1-1 0,1 0 0,-1 1 0,0-1 0,1 0-1,-1 0 1,1 1 0,-1-1 0,1 0 0,-1 0-1,1 0 1,0 0 0,34 4-595,-26-3 469,38 2-369,65 6-186,-98-6 674,0-1 1,0 2 0,-1 0-1,0 0 1,23 12-1,-33-15 57,-1 0-1,0 0 1,0 1-1,0-1 1,0 1-1,0 0 1,0-1 0,0 1-1,0 0 1,-1 0-1,1 0 1,-1 1-1,1-1 1,-1 0-1,0 0 1,0 1-1,0-1 1,0 1-1,-1-1 1,1 1-1,0-1 1,-1 1-1,0-1 1,0 1 0,0 0-1,0-1 1,0 1-1,0-1 1,0 1-1,-1-1 1,0 1-1,1-1 1,-1 1-1,0-1 1,-1 3-1,-3 6 209,-1-1 0,0 1-1,0-1 1,-1-1-1,0 1 1,-13 12 0,-2 1 483,-1 0 1,-38 27-1,52-43-588,-1-1-1,0 0 0,0 0 0,0-1 0,0 0 0,-1-1 1,0 0-1,0-1 0,0 0 0,-16 2 0,25-5-175,-1 0-1,1 0 0,-1 0 0,0 0 0,1 0 0,-1 0 1,1-1-1,-1 1 0,1-1 0,0 0 0,-1 0 0,1 0 1,0 0-1,-1 0 0,1 0 0,0-1 0,0 1 0,0-1 1,0 1-1,0-1 0,0 0 0,1 0 0,-1 0 0,1 0 1,-1 0-1,1 0 0,-2-3 0,1 0-38,1 1 0,-1-1-1,1 0 1,0 0 0,0 0 0,1 0 0,-1 0-1,1 0 1,0 0 0,1 0 0,-1 0-1,1 0 1,1-5 0,12-26-410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7.551"/>
    </inkml:context>
    <inkml:brush xml:id="br0">
      <inkml:brushProperty name="width" value="0.05" units="cm"/>
      <inkml:brushProperty name="height" value="0.05" units="cm"/>
    </inkml:brush>
  </inkml:definitions>
  <inkml:trace contextRef="#ctx0" brushRef="#br0">1 179 9690,'37'-10'1192,"0"-6"-616,3-1-239,1-1 615,2 4-32,-2 3-408,1 6-248,-1 5-400,1 3-656,-3 4 688,-5-2-112,0-4-120</inkml:trace>
  <inkml:trace contextRef="#ctx0" brushRef="#br0" timeOffset="1">706 51 13891,'1'3'1336,"4"-4"-784,-1-5-224,3-1 745,0-1-353,2-2-152,1 2-16,0 1-384,-1 2-320,-1 4-520,1 1 664,-5 0-216,0 0-80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044"/>
    </inkml:context>
    <inkml:brush xml:id="br0">
      <inkml:brushProperty name="width" value="0.05" units="cm"/>
      <inkml:brushProperty name="height" value="0.05" units="cm"/>
    </inkml:brush>
  </inkml:definitions>
  <inkml:trace contextRef="#ctx0" brushRef="#br0">139 37 14659,'1'-1'283,"-1"-1"1,1 0-1,0 0 0,-1 0 0,1 1 0,0-1 1,0 0-1,0 1 0,0-1 0,1-1 0,7-13 2617,-13 20 943,-20 26-2446,-1 18-974,3 2 1,-21 62 0,33-79-403,2 0 1,0 1-1,3 0 0,-3 56 0,7-84-12,2 0 0,-1-1 0,0 1 1,1 0-1,0 0 0,1-1 0,-1 1 0,1-1 0,3 8 0,-4-11-29,0-1 0,0 1 0,0 0 0,0-1-1,1 0 1,-1 1 0,0-1 0,1 0 0,-1 1 0,1-1 0,-1 0 0,1 0-1,0 0 1,-1-1 0,1 1 0,0 0 0,0-1 0,0 1 0,-1-1-1,1 1 1,0-1 0,0 0 0,0 0 0,0 0 0,0 0 0,0 0 0,0 0-1,-1 0 1,1-1 0,0 1 0,0-1 0,2 0 0,0-1-47,1 0 0,-1 1 0,0-2 1,0 1-1,0 0 0,-1-1 0,1 0 1,-1 0-1,1 0 0,-1 0 0,0 0 1,0-1-1,0 1 0,2-6 0,2-2-4,0-1 0,-2 0-1,9-22 1,3-24-275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464"/>
    </inkml:context>
    <inkml:brush xml:id="br0">
      <inkml:brushProperty name="width" value="0.05" units="cm"/>
      <inkml:brushProperty name="height" value="0.05" units="cm"/>
    </inkml:brush>
  </inkml:definitions>
  <inkml:trace contextRef="#ctx0" brushRef="#br0">13 7 21245,'-7'-5'2216,"1"3"-1312,6 8 585,4 0-1001,1-1-472,5 4-1097,-2-2 1369,4 3-472,-6 0-144,-5 2-136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873"/>
    </inkml:context>
    <inkml:brush xml:id="br0">
      <inkml:brushProperty name="width" value="0.05" units="cm"/>
      <inkml:brushProperty name="height" value="0.05" units="cm"/>
    </inkml:brush>
  </inkml:definitions>
  <inkml:trace contextRef="#ctx0" brushRef="#br0">101 127 15291,'-1'2'477,"-1"0"-1,0 0 1,1 1-1,-1-1 1,0-1-1,0 1 1,-1 0-1,1 0 1,0-1-1,0 1 1,-1-1-1,-4 2 1,-13 10 927,15-9-1322,1 0 0,0 0 0,0 1 0,0 0 0,0 0 0,1 0 0,0 0 0,0 0 0,0 1 0,1-1 0,0 1 0,0 0 0,0 0 0,1 0 0,-1 0 0,2 0 0,-1 0 0,1 11 0,0-16-65,-1 0 0,1 0 1,1 0-1,-1 0 0,0 0 0,0 0 0,0 0 1,0 0-1,1 0 0,-1-1 0,0 1 1,1 0-1,-1 0 0,1 0 0,-1 0 0,1-1 1,-1 1-1,1 0 0,-1-1 0,1 1 0,0 0 1,-1-1-1,3 2 0,-2-2 6,0 0-1,0 0 1,0 0 0,0 0-1,0 0 1,0 0-1,0 0 1,0 0 0,-1 0-1,1 0 1,0-1 0,0 1-1,0 0 1,0-1-1,0 1 1,0-1 0,1 0-1,4-3 91,-1 0 0,1-1 0,-1 0-1,8-9 1,-4 2 72,0-1-1,0 0 1,-1 0-1,-1-1 1,11-27-1,-16 33-131,1 1-1,-1-1 0,0 1 0,-1-1 1,0 0-1,0 0 0,0 1 1,-1-1-1,-1 0 0,1 0 0,-1 0 1,0 1-1,-4-13 0,5 18-147,-1 1-1,0-1 1,1 0 0,-1 0-1,0 0 1,0 0-1,0 1 1,-1-1-1,1 0 1,0 1 0,0-1-1,-1 1 1,1-1-1,-1 1 1,0 0 0,1 0-1,-1 0 1,0 0-1,1 0 1,-1 0-1,0 0 1,0 0 0,0 1-1,0-1 1,0 1-1,0-1 1,0 1-1,0 0 1,0 0 0,0 0-1,0 0 1,0 0-1,0 0 1,0 1 0,0-1-1,0 1 1,0-1-1,0 1 1,-3 1-1,5-1-550,2 3-229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3.320"/>
    </inkml:context>
    <inkml:brush xml:id="br0">
      <inkml:brushProperty name="width" value="0.05" units="cm"/>
      <inkml:brushProperty name="height" value="0.05" units="cm"/>
    </inkml:brush>
  </inkml:definitions>
  <inkml:trace contextRef="#ctx0" brushRef="#br0">74 29 16644,'11'-9'1283,"12"-9"44,-17 16 176,-8 9 1296,-7 12-2406,0 1 1,2 1 0,-7 24-1,5-13-339,-37 141-60,40-140-6,1 1 1,1 1-1,2 40 1,2-68-141,0 0-1,1-1 1,0 1-1,0 0 1,1-1-1,-1 1 1,1-1-1,1 0 1,-1 1 0,1-1-1,6 9 1,-7-12-16,1 0 1,-1-1 0,1 1 0,0-1-1,-1 1 1,1-1 0,0 0 0,1 0 0,-1 0-1,0-1 1,0 1 0,1-1 0,-1 1-1,1-1 1,-1 0 0,1-1 0,0 1-1,-1-1 1,1 1 0,0-1 0,-1 0-1,6-1 1,23-4-909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3.789"/>
    </inkml:context>
    <inkml:brush xml:id="br0">
      <inkml:brushProperty name="width" value="0.05" units="cm"/>
      <inkml:brushProperty name="height" value="0.05" units="cm"/>
    </inkml:brush>
  </inkml:definitions>
  <inkml:trace contextRef="#ctx0" brushRef="#br0">45 32 17972,'2'9'3797,"-1"14"-2798,-1-22-529,-3 56 1753,-19 102-1,9-83-1822,10-52-341,-4 28 13,19-82-13,3-44 51,8-122 0,-20 161-102,2-62-50,-6 113-23,0-2 47,0 0 0,1 1-1,3 21 1,-3-33 18,0 0-1,1 0 1,-1-1-1,1 1 1,0 0 0,0 0-1,0-1 1,0 1 0,0 0-1,1-1 1,-1 1 0,1-1-1,-1 0 1,1 1-1,0-1 1,0 0 0,0 0-1,0 0 1,0 0 0,1-1-1,-1 1 1,1-1-1,-1 1 1,1-1 0,4 2-1,-4-3 3,0 0 0,0 0-1,1 0 1,-1 0 0,0 0 0,0-1-1,1 1 1,-1-1 0,0 0-1,0 0 1,0-1 0,0 1-1,0 0 1,0-1 0,-1 0 0,1 0-1,0 0 1,-1 0 0,3-2-1,5-5 15,0-1-1,0 0 1,8-12-1,19-34-5,-52 85-34,1 0 0,2 1 0,1 1 0,1 0 0,2 0 0,1 1 0,-5 57 0,12-86-120,0 0 0,0 0 0,1 0 0,-1-1 0,1 1 0,-1 0 0,1-1 0,1 5 0,-2-7 113,0 0 0,0 0 1,1 1-1,-1-1 0,0 0 0,0 0 1,0 0-1,0 1 0,1-1 1,-1 0-1,0 0 0,0 0 1,0 1-1,1-1 0,-1 0 1,0 0-1,0 0 0,1 0 0,-1 0 1,0 0-1,0 1 0,1-1 1,-1 0-1,0 0 0,0 0 1,1 0-1,-1 0 0,0 0 1,0 0-1,1 0 0,-1 0 0,11-12-375,-1-9-169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4.228"/>
    </inkml:context>
    <inkml:brush xml:id="br0">
      <inkml:brushProperty name="width" value="0.05" units="cm"/>
      <inkml:brushProperty name="height" value="0.05" units="cm"/>
    </inkml:brush>
  </inkml:definitions>
  <inkml:trace contextRef="#ctx0" brushRef="#br0">117 104 19348,'3'16'2033,"-6"7"-1321,-3 4-304,1 4 1096,-3 5-480,6 6-424,0-2-263,2 0-385,0-4-96,0-5-177,-1-5-191,1-6-672,0-3-240,0-14 1024,-6-3-264,0-10-65</inkml:trace>
  <inkml:trace contextRef="#ctx0" brushRef="#br0" timeOffset="1">4 306 17468,'-3'-9'2424,"3"5"-1424,10 4-431,6 4 1887,8-2-1232,5-1-271,8 1-673,2-2-384,4-5-889,-2 0 1770,-3-11-865,-3-11-80,-2-1-41</inkml:trace>
  <inkml:trace contextRef="#ctx0" brushRef="#br0" timeOffset="2">467 1 20500,'-3'15'1929,"-6"7"-1313,2 4-240,-3 10 736,0 1-184,-3 7-335,0 2-265,0 0-400,0 1-208,1-8-481,0-5-239,-1-18-472,3-4 1056,6-14-296,2-12-249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4.607"/>
    </inkml:context>
    <inkml:brush xml:id="br0">
      <inkml:brushProperty name="width" value="0.05" units="cm"/>
      <inkml:brushProperty name="height" value="0.05" units="cm"/>
    </inkml:brush>
  </inkml:definitions>
  <inkml:trace contextRef="#ctx0" brushRef="#br0">154 0 19396,'4'3'1953,"-5"10"-1201,-2 7-264,-3 6 896,0 5-224,1 6-423,0 2-105,3 0-296,-1 1-72,1-3-160,2-4-96,0-1-496,0-6-376,0-2-113,0-4-1887,-1-4 2320,-3-5-473,-4-7-295</inkml:trace>
  <inkml:trace contextRef="#ctx0" brushRef="#br0" timeOffset="1">2 463 17972,'-1'4'2088,"3"-2"-1104,6 1-311,6-2 1151,0-2-256,8-4-455,-1 0-217,2-3-552,0 1-232,-3-1-632,0 0-400,-5-3-713,-4 4 1553,-5-5-376,-5 1-336,-1-5-32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5.478"/>
    </inkml:context>
    <inkml:brush xml:id="br0">
      <inkml:brushProperty name="width" value="0.05" units="cm"/>
      <inkml:brushProperty name="height" value="0.05" units="cm"/>
    </inkml:brush>
  </inkml:definitions>
  <inkml:trace contextRef="#ctx0" brushRef="#br0">9 11 17268,'1'-1'298,"0"0"1,1 0-1,-1 0 1,1 0-1,-1 0 1,1 0-1,-1 0 1,1 1 0,-1-1-1,1 0 1,2 0-1,-3 1-230,-1 1 1,1-1-1,0 0 0,-1 0 0,1 0 0,0 1 1,-1-1-1,1 0 0,-1 1 0,1-1 0,-1 0 1,1 1-1,-1-1 0,1 1 0,-1-1 0,1 1 1,-1-1-1,1 1 0,-1-1 0,0 1 0,1-1 1,-1 1-1,0-1 0,0 1 0,1 0 0,-1-1 1,0 1-1,0 0 0,0-1 0,0 1 0,0 0 1,0-1-1,0 2 0,4 24 242,-2 0 0,-2 0 0,0 0 0,-5 36 1,2-25-246,-19 151 586,4-48 1240,31-186-439,-1-52-1323,-5 0-1,-6-133 0,-2 215-329,2 20-95,2 28-10,-1-22 273,1 0 1,0 0-1,0 0 1,1 0-1,0-1 1,8 14-1,-11-21 36,0-1 0,0 1-1,0 0 1,1-1-1,-1 0 1,1 1-1,-1-1 1,1 0-1,-1 1 1,1-1 0,0 0-1,0 0 1,0 0-1,-1-1 1,1 1-1,3 0 1,-3-1 4,0 0 1,1 0 0,-1 0-1,0 0 1,0 0-1,1-1 1,-1 1-1,0-1 1,0 0 0,0 0-1,0 0 1,0 0-1,0 0 1,0 0-1,0 0 1,0-1 0,0 1-1,1-2 1,2-2 22,0-1 1,0 1 0,0-1 0,-1 1-1,0-1 1,0-1 0,-1 1-1,5-13 1,-2 5 32,-1-1 0,5-30 0,-10 31-53,-5 11-44,4 3 29,0 0 1,0 1 0,0-1 0,0 1-1,0-1 1,0 1 0,0 0 0,1-1 0,-1 1-1,0 0 1,0 0 0,1 0 0,-1-1-1,1 1 1,-1 0 0,0 0 0,1 0-1,0 0 1,-1 0 0,1 2 0,-10 25-36,3 0 0,0 1 0,2 0 0,0 0 0,3 0 0,0 1 1,2-1-1,1 1 0,1-1 0,2 0 0,9 37 0,-11-56-604,1-1-1,1 1 1,0-1-1,8 15 1,-8-20-68,-4-7 114,-3-12-355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5.910"/>
    </inkml:context>
    <inkml:brush xml:id="br0">
      <inkml:brushProperty name="width" value="0.05" units="cm"/>
      <inkml:brushProperty name="height" value="0.05" units="cm"/>
    </inkml:brush>
  </inkml:definitions>
  <inkml:trace contextRef="#ctx0" brushRef="#br0">149 1 18676,'5'0'270,"-1"0"-1,0 0 1,1 0-1,-1 1 1,0-1-1,0 1 1,0 0-1,0 1 1,0-1-1,0 1 1,0-1 0,0 1-1,0 0 1,-1 1-1,1-1 1,3 4-1,1 0-33,0 1 0,0 0-1,-1 1 1,0 0-1,9 13 1,-9-9-177,-1 0-1,0 0 1,-1 1 0,-1 0-1,0 0 1,0 0 0,-1 1-1,-1-1 1,0 1 0,-1-1-1,-1 1 1,0 0 0,-1-1-1,-4 27 1,-3-2 0,-1-1 0,-2 0 0,-1 0 0,-19 37 0,-58 101-449,73-148 255,-1 0-1,-2-2 1,-1 0-1,-24 24 1,7-18-80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0.322"/>
    </inkml:context>
    <inkml:brush xml:id="br0">
      <inkml:brushProperty name="width" value="0.05" units="cm"/>
      <inkml:brushProperty name="height" value="0.05" units="cm"/>
    </inkml:brush>
  </inkml:definitions>
  <inkml:trace contextRef="#ctx0" brushRef="#br0">14 49 21725,'0'6'2160,"-3"-2"-1568,-1-9-768,1-5 1352,1-3-1088,1-2-136,1 0-248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9.509"/>
    </inkml:context>
    <inkml:brush xml:id="br0">
      <inkml:brushProperty name="width" value="0.05" units="cm"/>
      <inkml:brushProperty name="height" value="0.05" units="cm"/>
    </inkml:brush>
  </inkml:definitions>
  <inkml:trace contextRef="#ctx0" brushRef="#br0">63 122 16740,'0'-1'72,"0"1"0,0 0 1,0 0-1,0-1 1,0 1-1,-1 0 0,1-1 1,0 1-1,0 0 1,-1 0-1,1-1 0,0 1 1,0 0-1,-1 0 1,1 0-1,0-1 0,0 1 1,-1 0-1,1 0 1,0 0-1,-1 0 0,1 0 1,0 0-1,-1 0 1,1-1-1,0 1 0,-1 0 1,1 0-1,0 0 1,-1 0-1,1 0 0,0 0 1,0 1-1,-1-1 1,1 0-1,0 0 0,-1 0 1,1 0-1,0 0 1,-1 0-1,1 1 0,0-1 1,0 0-1,-1 0 1,1 0-1,0 1 0,0-1 1,-1 0-1,1 0 1,0 1-1,0-1 0,0 0 1,-1 0-1,1 1 1,0-1-1,0 0 0,0 1 1,0-1-1,0 0 1,0 1-1,0-1 0,0 0 1,-1 1-1,1 0-47,0-1 0,0 1-1,0 0 1,0-1 0,0 1 0,0 0-1,0-1 1,0 1 0,0 0 0,1-1-1,-1 1 1,0 0 0,0-1 0,0 1-1,1-1 1,-1 1 0,0-1-1,1 1 1,-1 0 0,0-1 0,1 1-1,-1-1 1,1 1 0,-1-1 0,1 0-1,-1 1 1,1-1 0,-1 0 0,1 1-1,-1-1 1,1 0 0,0 1 0,-1-1-1,1 0 1,0 0 0,-1 0 0,1 0-1,-1 1 1,1-1 0,1 0-1,0-1 8,0 1-1,0 0 1,0-1-1,1 1 0,-1-1 1,0 0-1,0 0 0,-1 0 1,1 0-1,0 0 0,0 0 1,0 0-1,-1-1 0,1 1 1,-1-1-1,1 1 1,-1-1-1,1 1 0,-1-1 1,0 0-1,0 0 0,0 0 1,0 1-1,0-1 0,0 0 1,0 0-1,0-3 1,1-1 126,0-1 1,0 1 0,0-1 0,-1 1 0,0-1 0,-1 0 0,1-11 0,-1 17-120,-1-1 1,1 0-1,0 1 0,0-1 0,-1 0 0,1 1 1,-1-1-1,1 0 0,-1 1 0,1-1 0,-1 1 1,0-1-1,0 1 0,0 0 0,0-1 0,0 1 1,0 0-1,0 0 0,-1-1 0,1 1 0,0 0 1,-1 0-1,1 0 0,0 1 0,-1-1 0,1 0 1,-1 0-1,0 1 0,1-1 0,-1 1 0,1 0 1,-3-1-1,1 1-12,0 0 1,0 0 0,0 1-1,0-1 1,1 1-1,-1-1 1,0 1-1,0 0 1,1 0 0,-1 0-1,0 1 1,1-1-1,-1 1 1,1-1 0,0 1-1,-1 0 1,1 0-1,-2 2 1,0 1-14,1-1 0,0 1 1,0-1-1,0 1 0,1 0 0,-1 0 1,1 0-1,0 1 0,-1 6 0,2-8-34,0-1-1,1 1 0,-1-1 0,1 1 0,0-1 0,0 1 0,0-1 0,0 1 0,1-1 0,-1 1 0,1-1 1,0 0-1,0 1 0,0-1 0,3 6 0,-3-8-17,0 0 0,0 0 1,0 0-1,0 0 0,0 0 1,0 0-1,0-1 0,0 1 0,0 0 1,0-1-1,0 1 0,0 0 0,1-1 1,-1 0-1,0 1 0,0-1 1,1 0-1,-1 1 0,0-1 0,0 0 1,1 0-1,-1 0 0,0 0 0,1 0 1,-1-1-1,0 1 0,1 0 1,-1 0-1,0-1 0,0 1 0,0-1 1,1 1-1,1-2 0,1 0-27,1-1 0,-1 0 0,0 0-1,0 0 1,0 0 0,0 0 0,5-6 0,10-21-370,0-10-124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0.729"/>
    </inkml:context>
    <inkml:brush xml:id="br0">
      <inkml:brushProperty name="width" value="0.05" units="cm"/>
      <inkml:brushProperty name="height" value="0.05" units="cm"/>
    </inkml:brush>
  </inkml:definitions>
  <inkml:trace contextRef="#ctx0" brushRef="#br0">0 0 13115,'3'8'1152,"3"-3"-888,6 1-88,0-3 584,7-3-528,5 0-32,2-4 0,4-2-104,3 2-256,0 1 8,-1 1 120,-2 2-40,-1 2-40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1.150"/>
    </inkml:context>
    <inkml:brush xml:id="br0">
      <inkml:brushProperty name="width" value="0.05" units="cm"/>
      <inkml:brushProperty name="height" value="0.05" units="cm"/>
    </inkml:brush>
  </inkml:definitions>
  <inkml:trace contextRef="#ctx0" brushRef="#br0">0 5 10834,'27'3'1241,"1"-2"-761,-1 2-224,2 0 1120,4 1-952,4 0-112,1 2-64,4-3-208,-2-3-72,2-3-64,-2-1-8,-4-3 72,-3-2-32,-8 0-16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2.172"/>
    </inkml:context>
    <inkml:brush xml:id="br0">
      <inkml:brushProperty name="width" value="0.05" units="cm"/>
      <inkml:brushProperty name="height" value="0.05" units="cm"/>
    </inkml:brush>
  </inkml:definitions>
  <inkml:trace contextRef="#ctx0" brushRef="#br0">191 13 9850,'0'0'97,"0"0"0,0 0 0,-1 0 1,1 1-1,0-1 0,0 0 0,0 0 0,-1 0 0,1 0 0,0 0 1,0 0-1,-1 0 0,1 0 0,0 0 0,0 0 0,-1 0 0,1 0 0,0 0 1,0 0-1,-1 0 0,1 0 0,0 0 0,0 0 0,0 0 0,-1 0 0,1 0 1,0 0-1,0 0 0,-1 0 0,1 0 0,0 0 0,0-1 0,0 1 0,-1 0 1,1 0-1,0 0 0,0-1 0,-13-6 2739,11 6-2500,-8-3 4403,21 14-3332,22 16-1262,-16-16-144,-1 0 1,1-1 0,1 0 0,33 10 0,-46-17 0,1-1 0,0 0 0,-1 0 1,1-1-1,0 1 0,-1-1 0,1-1 0,0 1 1,6-2-1,-8 1 2,-1 0 0,0 0 0,0 0 0,0-1 0,0 1 0,0-1 0,0 0 0,0 0-1,-1 0 1,1 0 0,0 0 0,-1 0 0,0-1 0,0 1 0,0-1 0,4-5 0,-5 6 8,0 1-1,0 0 1,-1-1-1,1 1 1,0 0-1,-1-1 1,1 1-1,-1-1 0,1 1 1,-1-1-1,0 0 1,1 1-1,-1-1 1,0 1-1,0-1 1,0 0-1,0 1 1,-1-1-1,1 1 1,-1-4-1,0 4 10,0 0-1,0 0 1,0 0 0,0 1-1,0-1 1,0 0 0,0 0-1,0 1 1,0-1 0,0 0-1,0 1 1,-1-1-1,1 1 1,0-1 0,0 1-1,-1 0 1,1 0 0,0-1-1,-1 1 1,1 0 0,0 0-1,-1 0 1,1 1-1,0-1 1,-2 0 0,-131 23 960,31-5-581,101-17-388,-33 4 258,1-1-1,-65-2 1,298 41-490,-183-40 174,13 2-99,30 2-1,-52-6-2,0-1 0,0 0 1,0 0-1,0-1 0,0 0 0,-1 0 1,1-1-1,0 0 0,0 0 1,6-3-1,-11 4 104,-1 0 0,0 0 0,0 0 0,0 0 0,1 0 0,-1 0 1,-1 0-1,1-1 0,0 1 0,0 0 0,0-1 0,-1 1 0,1 0 0,0-1 1,-1 1-1,1-1 0,-1 1 0,0-1 0,1 1 0,-1-1 0,0 1 0,0-1 0,0 1 1,0-1-1,0 1 0,-1-1 0,1 1 0,0-1 0,-1 1 0,1-1 0,-2-1 0,-5-14-502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3.821"/>
    </inkml:context>
    <inkml:brush xml:id="br0">
      <inkml:brushProperty name="width" value="0.05" units="cm"/>
      <inkml:brushProperty name="height" value="0.05" units="cm"/>
    </inkml:brush>
  </inkml:definitions>
  <inkml:trace contextRef="#ctx0" brushRef="#br0">103 26 9618,'-8'-12'701,"-1"-1"2949,8 13-3549,1 0 0,-1 0-1,1 0 1,-1 0 0,1 1-1,-1-1 1,1 0-1,0 0 1,-1 1 0,1-1-1,-1 0 1,1 0 0,0 1-1,-1-1 1,1 1 0,0-1-1,-1 0 1,1 1-1,0-1 1,0 1 0,0-1-1,-1 0 1,1 1 0,0-1-1,0 1 1,0-1 0,0 1-1,0-1 1,0 1 0,0-1-1,0 1 1,0-1-1,0 1 1,0 0 0,-3 9 819,1 0 0,1 1 0,-1 11 0,2-19-772,0 0 1,0 0-1,0 0 0,0 0 1,0-1-1,1 1 0,-1 0 0,1 0 1,0 0-1,0-1 0,0 1 1,0 0-1,0-1 0,1 1 0,-1-1 1,3 4-1,-4-6-135,1 1 0,-1-1 0,0 0 0,0 0 0,0 0 0,1 1 0,-1-1 0,0 0 1,0 0-1,1 0 0,-1 0 0,0 0 0,0 0 0,1 1 0,-1-1 0,0 0 0,0 0 0,1 0 0,-1 0 0,0 0 0,0 0 0,1 0 0,-1 0 0,0 0 0,1 0 0,-1 0 0,0 0 0,0 0 0,1-1 1,-1 1-1,0 0 0,0 0 0,1 0 0,-1 0 0,1-1 0,3-10 218,-3-14 119,-1 25-341,0-1 0,0 1 0,0-1 1,0 1-1,0-1 0,0 1 0,0-1 0,0 1 1,0-1-1,0 0 0,0 1 0,-1-1 0,1 1 0,0-1 1,0 1-1,-1 0 0,1-1 0,0 1 0,-1-1 1,1 1-1,-1-1 0,1 1 0,0 0 0,-1-1 0,1 1 1,-1 0-1,1 0 0,-1-1 0,1 1 0,-1 0 1,1 0-1,-1-1 0,1 1 0,-1 0 0,1 0 0,-1 0 1,1 0-1,-1 0 0,0 0 0,1 0 0,-1 0 0,1 0 1,-1 0-1,1 0 0,-1 1 0,1-1 0,-2 0 1,0 1 7,0 0 0,0 0 0,1 1 0,-1-1 0,0 0 0,0 1 0,1-1 0,-1 1 0,1 0 0,-3 3 0,-2 6-18,0 0 1,2 0-1,-1 1 0,1 0 1,1 0-1,0 0 0,1 1 1,0-1-1,1 0 0,0 1 1,1 16-1,0-28 1,0 0-1,0 0 1,0 1-1,0-1 1,0 0-1,1 0 1,-1 0-1,0 0 1,1 1 0,-1-1-1,0 0 1,1 0-1,0 0 1,-1 0-1,1 0 1,-1 0-1,1 0 1,1 1-1,-1-2 3,-1 0-1,1 0 0,-1 0 0,1 0 0,-1 0 0,1 1 0,-1-1 1,1-1-1,-1 1 0,1 0 0,0 0 0,-1 0 0,1 0 1,-1 0-1,1 0 0,-1-1 0,1 1 0,-1 0 0,1 0 1,-1-1-1,1 1 0,-1 0 0,0-1 0,1 1 0,0-1 0,2-3 25,1 1 0,-1-1-1,0 0 1,0 0-1,-1 0 1,4-8-1,-1 0 110,-1 0-1,0 0 1,2-22 0,-5 29-81,0 1 0,-1-1-1,1 0 1,-1 0 0,-1 0 0,1 0 0,-1 0 0,0 0 0,0 1-1,0-1 1,-1 0 0,-2-5 0,4 9-43,0 0 1,-1 1-1,1-1 0,0 0 0,-1 0 1,1 0-1,-1 1 0,1-1 1,-1 0-1,1 1 0,-1-1 0,0 1 1,1-1-1,-1 0 0,0 1 0,1-1 1,-1 1-1,0 0 0,0-1 1,0 1-1,1 0 0,-1-1 0,0 1 1,0 0-1,0 0 0,0 0 1,1 0-1,-1 0 0,0 0 0,0 0 1,0 0-1,0 0 0,0 0 0,0 0 1,1 0-1,-1 1 0,0-1 1,0 0-1,0 1 0,1-1 0,-1 0 1,0 1-1,0-1 0,1 1 1,-1 0-1,0-1 0,1 1 0,-1-1 1,1 1-1,-1 0 0,1-1 0,-1 1 1,0 1-1,-3 3 1,1 0 1,-1 0-1,1 1 0,0-1 1,-4 12-1,3-1-21,0 0 0,-4 28 0,7-38 5,1 1 0,-1-1 0,1 1 0,1 0 0,-1-1 0,1 1 0,0-1 0,1 1 0,2 8 0,-3-14 4,-1 0 1,0 0-1,0-1 0,0 1 1,1 0-1,-1-1 0,0 1 0,1 0 1,-1-1-1,1 1 0,-1 0 0,0-1 1,1 1-1,0-1 0,-1 1 1,1-1-1,-1 1 0,1-1 0,0 1 1,-1-1-1,1 0 0,0 1 0,-1-1 1,1 0-1,0 0 0,-1 1 1,1-1-1,0 0 0,0 0 0,-1 0 1,1 0-1,0 0 0,0 0 0,-1 0 1,1 0-1,0 0 0,0 0 1,-1-1-1,1 1 0,0 0 0,0 0 1,-1-1-1,1 1 0,0 0 1,-1-1-1,1 1 0,-1-1 0,1 1 1,0-1-1,-1 1 0,1-1 0,-1 1 1,1-1-1,-1 0 0,0 1 1,1-1-1,0-1 0,2-3 16,1 0 0,-1 0-1,0 0 1,0-1 0,3-8 0,-5 14-11,-1-1 0,0 0 1,1 0-1,-1 1 0,0-1 1,1 0-1,-1 0 0,0 1 1,0-1-1,0 0 0,1 0 1,-1 0-1,0 1 0,0-1 1,0 0-1,-1 0 0,1 0 0,0 0 1,0 1-1,0-1 0,0 0 1,-1 0-1,1 1 0,0-1 1,-1 0-1,1 0 0,-1 1 1,0-2-1,0 2-1,0 1 0,1-1 0,-1 0 0,0 1-1,0-1 1,0 0 0,0 1 0,0-1 0,1 1 0,-1-1 0,0 1 0,0 0 0,1-1 0,-1 1 0,0 0 0,1-1 0,-1 1-1,1 0 1,-1 0 0,1-1 0,-1 1 0,1 0 0,0 0 0,-1 2 0,-9 16 18,2 0 1,-8 27-1,13-37-30,0 1 0,1-1-1,1 1 1,-1 0 0,2 0 0,-1 0-1,2 10 1,-1-20-6,0 0 0,0 1 0,0-1-1,0 0 1,0 1 0,0-1 0,0 0 0,0 1-1,0-1 1,0 0 0,0 1 0,0-1 0,0 0-1,0 1 1,1-1 0,-1 0 0,0 0 0,0 1-1,0-1 1,1 0 0,-1 0 0,0 1-1,0-1 1,0 0 0,1 0 0,-1 0 0,0 1-1,1-1 1,-1 0 0,0 0 0,0 0 0,1 0-1,-1 0 1,0 0 0,1 0 0,-1 0 0,0 0-1,1 1 1,-1-1 0,0 0 0,1-1 0,-1 1-1,0 0 1,1 0 0,-1 0 0,0 0-1,0 0 1,1 0 0,-1 0 0,0 0 0,1 0-1,-1-1 1,0 1 0,0 0 0,1 0 0,-1 0-1,0-1 1,0 1 0,1 0 0,-1 0 0,0-1-1,16-16-1272,-9 4 995,0-1 1,6-17-1,0-10-275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7.494"/>
    </inkml:context>
    <inkml:brush xml:id="br0">
      <inkml:brushProperty name="width" value="0.05" units="cm"/>
      <inkml:brushProperty name="height" value="0.05" units="cm"/>
    </inkml:brush>
  </inkml:definitions>
  <inkml:trace contextRef="#ctx0" brushRef="#br0">3 239 13595,'-2'-5'5587,"2"5"-5520,1 0 0,-1 1 0,0-1 0,1 0 0,-1 1 0,1-1 0,0 0 0,-1 0 0,1 1 0,-1-1 0,1 0 0,-1 0-1,1 0 1,-1 0 0,1 0 0,0 0 0,-1 0 0,1 0 0,-1 0 0,1 0 0,-1 0 0,1 0 0,0 0 0,-1-1 0,1 1 0,-1 0 0,1 0 0,-1 0 0,1-1 0,0 0 0,2-1 50,-1 0-1,1-1 1,-1 1 0,1-1-1,-1 0 1,0 0 0,0 0 0,0 0-1,0 0 1,2-6 0,11-36 506,-12 36-502,0-1 36,0 1 0,0-1 0,-1 0 0,-1 0 0,1 0 0,-2-20 0,-4 20 65,-3 11-18,-5 18 22,9-8-203,1-1-1,0 1 0,0 0 0,1 0 0,0 0 0,1 0 1,2 20-1,-2-30-21,1 0 0,-1 0 1,0 0-1,0 0 1,0 0-1,0 0 0,1 0 1,-1 0-1,0-1 0,1 1 1,-1 0-1,1 0 0,-1 0 1,1 0-1,-1-1 1,1 1-1,0 0 0,-1 0 1,2 0-1,-1-1 4,-1 0 0,1 0 0,-1 0 0,1 0 0,-1 0 0,1 0 1,-1 0-1,1 0 0,0 0 0,-1 0 0,1 0 0,-1 0 0,1-1 0,-1 1 0,1 0 0,-1 0 0,1-1 0,-1 1 1,0 0-1,1-1 0,-1 1 0,1 0 0,0-1 0,2-3 47,0 1 1,0-1-1,0 0 1,-1 0-1,5-8 1,-3 1 88,0 0 1,0 0-1,1-12 0,-4 19-81,0 0 0,0 0-1,-1 0 1,0 0 0,0 0-1,0 0 1,0 0 0,0 0-1,-1 0 1,0 0 0,-2-8-1,3 12-51,-1-1-1,1 1 0,0 0 0,-1-1 0,1 1 0,-1-1 1,1 1-1,0-1 0,-1 1 0,1 0 0,-1-1 0,1 1 1,-1 0-1,1 0 0,-1-1 0,1 1 0,-1 0 0,1 0 1,-1 0-1,1 0 0,-1-1 0,0 1 0,1 0 0,-1 0 1,1 0-1,-1 0 0,1 0 0,-1 0 0,0 1 1,1-1-1,-1 0 0,1 0 0,-1 0 0,1 0 0,-1 1 1,1-1-1,-1 0 0,1 1 0,-1-1 0,1 0 0,-1 1 1,1-1-1,0 0 0,-1 1 0,1-1 0,0 1 0,-1-1 1,1 1-1,-1 0 0,-18 25 67,10-6-88,1 0 0,1 1 0,1 0 0,-6 39 0,11-46 6,1-14 8,0 1 0,0-1 0,0 0-1,0 0 1,0 0 0,0 0 0,1 0 0,-1 0 0,0 0 0,0 0 0,0 0-1,0 1 1,0-1 0,0 0 0,0 0 0,0 0 0,0 0 0,0 0 0,0 0-1,1 0 1,-1 0 0,0 0 0,0 0 0,0 0 0,0 0 0,0 0 0,0 0-1,0 0 1,0 0 0,1 0 0,-1 0 0,0 0 0,0 0 0,0 0 0,0 0-1,0 0 1,0 0 0,0 0 0,0 0 0,1 0 0,-1 0 0,0 0 0,0 0-1,0 0 1,0 0 0,0 0 0,0 0 0,0-1 0,0 1 0,0 0 0,1 0-1,12-20-6,14-41 85,24-85 1,-62 163-68,3 6-39,0 1 0,2 0 0,1 0 0,0 1 0,0 29 0,5-54 26,0 0 0,0 0 0,0 1 1,-1-1-1,1 0 0,0 0 1,0 1-1,0-1 0,0 0 1,0 0-1,0 1 0,0-1 1,0 0-1,0 0 0,0 1 0,0-1 1,0 0-1,0 1 0,1-1 1,-1 0-1,0 0 0,0 0 1,0 1-1,0-1 0,0 0 1,0 0-1,1 1 0,-1-1 0,0 0 1,0 0-1,0 0 0,1 1 1,-1-1-1,0 0 0,0 0 1,0 0-1,1 0 0,-1 0 1,7-8-41,6-20-3,-9 17 48,0-1-1,-1 1 0,0 0 0,-1-1 0,-1 0 0,1 1 0,-2-1 1,0 0-1,-1-14 0,1 25-1,0 0 1,0 1-1,0-1 1,-1 0-1,1 0 1,0 1-1,0-1 1,0 0-1,-1 1 1,1-1-1,0 0 1,-1 1-1,1-1 1,-1 0 0,1 1-1,-1-1 1,1 1-1,-1-1 1,1 1-1,-1-1 1,0 1-1,-1-1 1,2 1-2,-1 0 1,1 0-1,-1 0 1,0 0-1,1 0 1,-1 0-1,1 1 1,-1-1-1,0 0 1,1 0-1,-1 1 1,1-1-1,-1 0 0,1 1 1,-1-1-1,1 1 1,-1-1-1,1 0 1,-1 1-1,0 0 1,-1 3-2,-1 0 0,0 0 0,1 0 1,0 1-1,-3 7 0,0 2-22,1 0 1,1 1 0,0-1-1,1 1 1,1 0 0,0 0-1,2 15 1,-1-30 20,0 1 0,0-1 0,0 1-1,0 0 1,0-1 0,0 1 0,0-1 0,0 1-1,1-1 1,-1 1 0,0 0 0,0-1 0,1 1-1,-1-1 1,0 0 0,1 1 0,-1-1 0,1 1 0,-1-1-1,1 1 1,7-4-32,6-17 10,-6 3-7,-2 0 0,0-1 0,6-32 0,-12 50 24,0 0 0,0 0 0,0 0-1,0 0 1,0 0 0,0 0 0,0 0 0,0 0 0,-1 0-1,1 0 1,0 0 0,0 0 0,0 0 0,0 0-1,0 0 1,0 0 0,0 0 0,0 0 0,0 0 0,0 0-1,0 0 1,0 0 0,0 0 0,0 0 0,0 1 0,0-1-1,-1 0 1,1 0 0,0 0 0,0 0 0,0-1 0,0 1-1,0 0 1,0 0 0,0 0 0,0 0 0,0 0 0,0 0-1,0 0 1,0 0 0,0 0 0,0 0 0,0 0 0,-1 0-1,1 0 1,0 0 0,0 0 0,0 0 0,0 0-1,0 0 1,0 0 0,0 0 0,0 0 0,0 0 0,0 0-1,0 0 1,0-1 0,0 1 0,0 0 0,0 0 0,0 0-1,0 0 1,-4 6-186,-2 17-660,-5 33 0,11-55 842,0 0 1,-1-1-1,1 1 0,0-1 1,0 1-1,-1 0 1,1-1-1,0 1 0,-1-1 1,1 1-1,-1-1 1,1 1-1,0-1 1,-1 1-1,1-1 0,-1 0 1,1 1-1,-1-1 1,0 0-1,1 1 0,-1-1 1,0 0-1,0 1-53,1-1-1,-1 0 1,1 0 0,-1 1-1,0-1 1,1 0-1,-1 1 1,1-1-1,-1 1 1,1-1 0,0 0-1,-1 1 1,1-1-1,-1 1 1,1-1 0,0 1-1,-1-1 1,1 1-1,0 0 1,0-1 0,-1 1-1,1-1 1,0 1-1,0 0 1,0-1 0,0 1-1,0 0 1,-8-38 1685,24 29-4948,-13 6 3254,-1 0 0,0 0 0,0 1 0,0-1 0,0-1 0,-1 1 0,1 0 0,0 0 0,-1-1 0,0 1 0,1 0 0,-1-1 0,0 1 0,0-1 0,-1 0 0,1 1 0,0-1 0,-1 0 0,0 0 0,1 1 0,-2-6 0,1 4 121,0 4-38,3 17 36,-3-17-33,0 1 1,0-1-1,0 0 0,0 1 1,0-1-1,0 0 0,0 0 0,0 1 1,1-1-1,-1 0 0,0 1 0,0-1 1,0 0-1,0 0 0,0 1 1,1-1-1,-1 0 0,0 0 0,0 1 1,0-1-1,1 0 0,-1 0 0,0 0 1,0 0-1,1 1 0,-1-1 1,0 0-1,0 0 0,1 0 0,-1 0 1,0 0-1,0 0 0,1 0 0,-1 0 1,0 0-1,1 1 0,-1-1 1,0 0-1,1 0 0,-1-1 0,0 1 1,0 0-1,1 0 0,-1 0 1,0 0-1,1 0 0,-1 0 0,0 0 1,0 0-1,1-1 0,-1 1 0,0 0 1,0 0-1,1 0 0,-1 0 1,0-1-1,0 1 0,0 0 0,1-1 1,-1 1-42,-2 12 2257,2-12-2223,-1 0 0,1 0 0,0 0 0,-1 0 0,1 0 0,-1 0 0,1 0 0,0 0 0,-1 0 0,1 0 0,-1 0 0,1 0 0,0 0 0,-1 0 0,1 0 0,-1 0-1,1 0 1,0 1 0,-1-1 0,1 0 0,-1 0 0,1 0 0,0 1 0,-1-1 0,1 0 0,0 0 0,-1 1 0,1-1 0,-1 1 0,-8 16 285,-2 20 100,11-37-387,0 0 0,-1 0 0,1 1 1,0-1-1,0 0 0,0 0 1,0 0-1,0 0 0,0 0 1,0 0-1,0 0 0,0 0 0,0 0 1,0 0-1,0 1 0,0-1 1,-1 0-1,1 0 0,0 0 0,0 0 1,0 0-1,0 0 0,0 0 1,0 0-1,0 0 0,0 0 0,-1 0 1,1 0-1,0 0 0,0 0 1,0 0-1,0 0 0,0 0 1,0 0-1,0 0 0,0 0 0,-1 0 1,1 0-1,0 0 0,0 0 1,0 0-1,0 0 0,0 0 0,0 0 1,0 0-1,0-1 0,0 1 1,-1 0-1,1 0 0,0 0 1,0 0-1,0 0 0,0 0 0,0 0 1,0 0-1,0 0 1,0 0-1,0 0 1,0 0-1,0 0 1,0 0-1,0 0 1,0 0-1,0 1 1,0-1-1,0 0 1,0 0-1,0 0 1,0 0-1,0 0 1,0 1-1,0-1 1,0 0-1,0 0 1,0 0-1,0 0 1,0 0-1,0 0 1,0 0-1,0 1 1,0-1-1,0 0 1,-1 0-1,1 0 1,0 0 0,0 0-1,0 0 1,0 0-1,0 0 1,0 0-1,0 0 1,0 0-1,-1 1 1,1-1-1,0 0 1,0 0-1,0 0 1,0 0-1,0 0 1,0 0-1,-1 0 1,1 0-1,0 0 1,0 0-1,0 0 1,0 0-1,0 0 1,0 0-1,-1 0 1,1 0-1,0 0 1,0-1-1,0 1 1,0 0 0,0 0-1,0 0 1,0 0-1,-1 0 1,1 0-1,0 0 1,0 0-1,0 0 1,0 0-1,0-1 1,7 97-1788,-14-103 1869,7 7-69,0-1 0,-1 1 0,1-1-1,0 1 1,-1 0 0,1-1 0,0 1-1,-1 0 1,1-1 0,0 1 0,-1 0-1,1-1 1,-1 1 0,1 0 0,0 0-1,-1-1 1,1 1 0,-1 0-1,1 0 1,-1 0 0,1 0 0,-1 0-1,1 0-19,-1 0 0,1 0-1,0 0 1,0 0 0,0 0-1,-1 1 1,1-1 0,0 0-1,0 0 1,0 0 0,0 0-1,0 1 1,-1-1 0,1 0-1,0 0 1,0 1 0,0-1-1,0 0 1,0 0 0,0 0-1,0 1 1,0-1 0,0 0-1,0 0 1,0 1 0,0-1-1,0 0 1,0 0 0,0 0-1,0 1 1,0-1 0,0 0-1,0 0 1,0 1-1,0-1 1,0 0 0,1 0-1,-1 0 1,0 1 0,0-1-1,0 0 1,0 0 0,0 0-1,1 1 1,-1-25 1443,3 29-1525,-2-5 90,-1 0 0,0 0 0,1 1 0,-1-1 0,0 0 0,1 0 0,-1 1 0,0-1 0,1 0 1,-1 1-1,0-1 0,0 0 0,1 1 0,-1-1 0,0 0 0,0 1 0,0-1 0,0 1 0,1-1 0,-1 0 0,0 1 0,0-1 0,0 1 0,0-1 0,0 0 0,0 1 1,0-1-1,0 1 0,0-1 0,0 1 0,0-1 0,0 0 0,-1 1 0,1-1 0,0 1 0,0-1 0,0 0 0,0 1 0,-1-1 0,1 0 0,0 1 0,-1 0 0,0-1-1,2 1-5,-1 0-1,0 0 1,0-1 0,0 1-1,0 0 1,0 0-1,1 0 1,-1-1-1,0 1 1,1 0-1,-1-1 1,1 1-1,-1 0 1,1 0-1,-1-1 1,2 2-1,3 8-38,-5-10 55,-5 7-354,5-8 331,0 1 0,-1-1 0,1 1 0,0-1 0,-1 1 0,1-1 0,-1 1 0,1-1 0,0 1 0,-1 0 0,1-1 1,-1 1-1,1 0 0,-1-1 0,0 1 0,1 0 0,-1-1 0,1 1 0,-1 0 0,1 0 0,-1 0 0,0 0 0,1 0 0,-1 0 0,1 0 0,-1 0 0,0 0 0,1 0 0,-1 0 0,1 0 0,-1 0 0,0 0 0,1 0 0,-1 1 0,1-1 1,-1 0-1,1 0 0,-1 1 0,1-1 0,-1 0 0,1 1 0,-1 0 0,-1 0-160,1 0 0,0-1 0,0 1 0,0 0 0,0 0 0,0 0 0,0 0 0,0 1 0,0-1 0,0 0 0,0 0 0,1 1 0,-1-1 0,0 0 0,1 1 0,-1-1 0,1 0 0,-1 3 0,2 4-355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873"/>
    </inkml:context>
    <inkml:brush xml:id="br0">
      <inkml:brushProperty name="width" value="0.05" units="cm"/>
      <inkml:brushProperty name="height" value="0.05" units="cm"/>
    </inkml:brush>
  </inkml:definitions>
  <inkml:trace contextRef="#ctx0" brushRef="#br0">1 1 10626,'26'349'6660,"1"-2"-5534,-29-313-1182,1-25-318,0 0 0,1 0 0,0 0 0,1 1-1,2 10 1,-2-19-46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0.765"/>
    </inkml:context>
    <inkml:brush xml:id="br0">
      <inkml:brushProperty name="width" value="0.05" units="cm"/>
      <inkml:brushProperty name="height" value="0.05" units="cm"/>
    </inkml:brush>
  </inkml:definitions>
  <inkml:trace contextRef="#ctx0" brushRef="#br0">62 156 13019,'-6'-156'11900,"11"401"-11051,-4-231-843,-1-11-3,1 0 0,-1-1-1,0 1 1,0 0 0,0 0 0,0 0-1,-1 0 1,1 0 0,-2 3 0,-3-59 26,8-28-79,0 19-30,-12 125 98,3 236 157,-12-620 318,17 303-523,2 29-11,0 26-20,-8 67 366,3-123 25,4-14-236,6-133-106,-3 151-149,0 22-39,-1 24-33,-5-3 274,-11 52-1,0 3-926,14-79 648,3-8 62,2-10-106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1.199"/>
    </inkml:context>
    <inkml:brush xml:id="br0">
      <inkml:brushProperty name="width" value="0.05" units="cm"/>
      <inkml:brushProperty name="height" value="0.05" units="cm"/>
    </inkml:brush>
  </inkml:definitions>
  <inkml:trace contextRef="#ctx0" brushRef="#br0">134 3 13339,'-3'-3'2600,"1"12"-1281,1 13-134,-7 249 3742,11-521-4999,-14 321-40,-12 231 51,21-288 56,2-24-8,1-27 6,1-3 7,1-33 220,-11-141 0,5 206 3,0 19-124,-1 22-21,1 21 1,-14 147 190,13-177-108,3-29 85,2-38 32,11-148 142,-14 234-499,-7 65-128,3-88 169,4-33 40,4-36 19,8-52-20,-10 101-3,0 0 0,0 0 0,0 0-1,1 0 1,-1 0 0,0 0-1,0 0 1,0 0 0,0 0 0,0 0-1,0 0 1,0 0 0,0 0-1,1 0 1,-1 0 0,0 0 0,0 0-1,0 0 1,0 0 0,0 0-1,0 0 1,0 0 0,1 0 0,-1 0-1,0 0 1,0 0 0,0 0-1,0 0 1,0 0 0,0 0 0,0 0-1,0 0 1,1 0 0,-1 0-1,0 0 1,0 0 0,0-1 0,0 1-1,0 0 1,0 0 0,0 0-1,0 0 1,0 0 0,0 0 0,0 0-1,0 0 1,0-1 0,0 1-1,0 0 1,0 0 0,4 11-30,1 28 2,-2 0 0,-1 47 1,-2-79 46,-7-72 46,7-35-279,1 96-130,1 16 150,2 18-5,-5 73-94,-3-175 371,5 31-492,1 35-132,0 27 133,0 6 201,-2 0-1,-2 33 0,-3-107 351,7-8-698,-1 85 353,0-18 184,-1 1 0,0 0 1,-1-1-1,0 1 0,-5 19 0,6-32 24,0 0-1,0 0 1,0 0-1,0 0 1,0 0-1,0 1 0,0-1 1,0 0-1,0 0 1,0 0-1,0 0 1,0 0-1,0 0 1,0 0-1,0 1 1,0-1-1,0 0 1,0 0-1,0 0 1,0 0-1,0 0 1,0 0-1,0 0 1,0 0-1,0 1 1,0-1-1,-1 0 0,1 0 1,0 0-1,0 0 1,0 0-1,0 0 1,0 0-1,0 0 1,0 0-1,0 0 1,-1 0-1,1 0 1,0 0-1,0 0 1,0 0-1,0 0 1,0 0-1,0 0 1,0 0-1,-1 0 1,1 0-1,0 0 1,0 0-1,0 0 0,0 0 1,0 0-1,0 0 1,-4-8-113,1-13-167,2 5-10,0 10 19,1 0 1,0 0-1,0-1 1,0 1-1,0 0 1,1 0-1,3-12 1,-4 18 251,0 0 0,0 1 0,0-1 0,0 0 0,0 0 0,0 0 0,0 0 0,0 0 1,0 0-1,0 0 0,0 0 0,0 0 0,0 0 0,0 0 0,0 0 0,1 0 0,-1 1 0,0-1 1,0 0-1,0 0 0,0 0 0,0 0 0,0 0 0,0 0 0,0 0 0,0 0 0,0 0 1,0 0-1,0 0 0,1 0 0,-1 0 0,0 0 0,0 0 0,0 0 0,0 0 0,0 0 1,0 0-1,0 0 0,0 0 0,0 0 0,0 0 0,0 0 0,1 0 0,-1 0 0,0 0 1,0 0-1,0 0 0,0 0 0,0 0 0,0 0 0,0-1 0,0 1 0,0 0 0,0 0 1,0 0-1,0 0 0,0 0 0,0 0 0,0 0 0,0 0 0,0 0 0,0 0 0,1 0 1,-1 0-1,0 0 0,0-1 0,3 13-445,1 13 157,-3-20 240,-1-1 69,1 0 0,-1 0 0,0 0 0,0 0 0,0 0 0,-1-1 0,1 1 0,-1 0-1,0 0 1,-3 7 0,1-39 229,4 8-225,0 20-8,1 11 105,-2-10-69,0 0 0,0-1 0,1 1 0,-1 0 0,0-1 0,0 1 0,0 0 0,0 0 0,0-1 0,0 1 0,-1 0 0,1-1 0,0 1 0,0 0 0,0-1 0,-1 1 0,1 0 0,0-1 0,-1 1 0,1 0 0,0-1 0,-1 1 0,1-1 0,-1 1 0,0-1-17,1 0-1,-1 0 1,0 0 0,1 0-1,-1 0 1,1-1-1,-1 1 1,1 0 0,0 0-1,-1-1 1,1 1-1,-1 0 1,1-1 0,-1 1-1,1 0 1,0-1-1,-1 1 1,1-1-1,0 1 1,-1-1 0,1 1-1,0 0 1,0-1-1,-1 1 1,1-1 0,0 1-1,0-1 1,0 1-1,0-1 1,0 0 0,0 0-1,5 41-247,-5-39 234,0-1 0,0 0 0,0 0-1,0 0 1,0 0 0,0 0 0,0 1 0,0-1 0,0 0 0,0 0 0,0 0-1,0 0 1,0 1 0,0-1 0,0 0 0,0 0 0,0 0 0,0 0-1,0 1 1,-1-1 0,1 0 0,0 0 0,0 0 0,0 0 0,0 0 0,0 0-1,0 0 1,0 1 0,-1-1 0,1 0 0,0 0 0,0 0 0,0 0-1,0 0 1,0 0 0,-1 0 0,1 0 0,0 0 0,0 0 0,0 0-1,0 0 1,-1 0 0,1 0 0,0 0 0,0 0 0,0 0 0,0 0 0,-1 0-1,1 0 1,0 0 0,0 0 0,0 0 0,0 0 0,0 0 0,-1 0-1,1 0 1,0 0 0,0 0 0,0-1 0,0 1 0,0 0 0,0 0 0,-1 0-1,1 0 1,0 0 0,0-1 0,-1 1 12,1 0 0,-1-1 1,1 1-1,-1 0 0,1-1 0,-1 1 1,1-1-1,-1 1 0,1-1 0,-1 1 0,1-1 1,0 1-1,-1-1 0,1 1 0,0-1 1,-1 1-1,1-1 0,0 0 0,-1-1 0,1 2 35,-1 0 0,0 0-1,1 0 1,-1 0-1,0 0 1,1 0-1,-1 0 1,0-1-1,1 1 1,-1 0 0,1 0-1,-1-1 1,0 1-1,1-1 1,-1 1-1,1 0 1,-1-1-1,1 1 1,-1-1 0,1 1-1,0-1 1,-1 1-1,1-1 1,0 0-1,-1 1 1,1-1-1,0 1 1,-1-1-1,1 0 1,0 1 0,0-2-1,0 2-44,0 2-1,1-1 0,-1 1 0,0-1 0,0 1 1,1-1-1,-1 1 0,0 0 0,0-1 0,-1 1 1,1 1-1,-4 2-22,4-4 19,0-1 0,0 0 0,0 0 0,0 0-1,-1 1 1,1-1 0,0 0 0,0 0 0,0 1 0,0-1 0,0 0-1,0 1 1,0-1 0,0 0 0,0 0 0,0 1 0,0-1 0,0 0-1,0 0 1,0 1 0,0-1 0,0 0 0,0 1 0,0-1 0,0 0-1,0 0 1,0 1 0,0-1 0,0 0 0,1 0 0,-1 1 0,0-1 0,0 0-1,0 0 1,0 0 0,1 1 0,-1-1 0,-8 7 8,8-7-15,-5 20-342,4-20 325,1 0 0,0 0 0,-1 0 0,1 1 1,0-1-1,-1 0 0,1 0 0,0 1 0,-1-1 0,1 0 1,0 1-1,0-1 0,-1 0 0,1 1 0,0-1 0,0 0 1,0 1-1,-1-1 0,1 0 0,0 1 0,0-1 0,0 1 0,0-1 1,0 0-1,0 1 0,0-1 0,0 1 0,0-1 0,0 0 1,0 1-1,0-1 0,0 1 0,0-1 0,0 0 0,0 1 1,1 0-1,0 24-1717,-1-20 1379,-3 4-518,2-5 621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1.584"/>
    </inkml:context>
    <inkml:brush xml:id="br0">
      <inkml:brushProperty name="width" value="0.05" units="cm"/>
      <inkml:brushProperty name="height" value="0.05" units="cm"/>
    </inkml:brush>
  </inkml:definitions>
  <inkml:trace contextRef="#ctx0" brushRef="#br0">1 14 12371,'47'1'976,"0"3"-840,1 3-72,-2-1 384,4-2-352,3-1-48,3-3-24,-3-4 0,1-5-32,-1-1-472,-8 2 440,1 2-40,-5 5-40</inkml:trace>
  <inkml:trace contextRef="#ctx0" brushRef="#br0" timeOffset="1">1504 69 14331,'62'0'1072,"1"-2"-864,-7 0-48,-3 5 240,-1 3-95,-8 5-49,-1 4-64,-4 3-176,-1 1-152,5 1-625,3-2 681,4-5-120,4-7-56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005"/>
    </inkml:context>
    <inkml:brush xml:id="br0">
      <inkml:brushProperty name="width" value="0.05" units="cm"/>
      <inkml:brushProperty name="height" value="0.05" units="cm"/>
    </inkml:brush>
  </inkml:definitions>
  <inkml:trace contextRef="#ctx0" brushRef="#br0">1 2 19404,'14'-1'1432,"3"5"-1111,-3 6-169,-9 7 648,2 5-352,3 5-384,1 0-264,1-1-504,1-3-169,-3-3-167,-2-3 144,-3-4 408,-5-4-280,-5 1-184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2.708"/>
    </inkml:context>
    <inkml:brush xml:id="br0">
      <inkml:brushProperty name="width" value="0.05" units="cm"/>
      <inkml:brushProperty name="height" value="0.05" units="cm"/>
    </inkml:brush>
  </inkml:definitions>
  <inkml:trace contextRef="#ctx0" brushRef="#br0">0 130 13979,'8'-1'306,"0"-1"0,0 0-1,-1 0 1,13-6 0,12-4 52,25-3-95,1 4 1,63-5-1,122 1-1268,-59 5-1046,-72 1 1357,142-8-4808,-126 19 4352,1 11 3573,-81-5-1579,0-3 1,0-2-1,1-2 1,0-2 0,59-9-1,-104 10-818,175-25 83,-137 21-340,-1 3 0,57 4-1,-25 4 165,6 2-626,1-3-1,113-7 0,-142-4 395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3.161"/>
    </inkml:context>
    <inkml:brush xml:id="br0">
      <inkml:brushProperty name="width" value="0.05" units="cm"/>
      <inkml:brushProperty name="height" value="0.05" units="cm"/>
    </inkml:brush>
  </inkml:definitions>
  <inkml:trace contextRef="#ctx0" brushRef="#br0">0 91 10282,'174'-21'1585,"-111"11"-1198,0 3-1,115 1 1,-130 6-198,0-2-1,0-2 1,83-17 0,-45 5 29,-76 15-123,0-1-1,-1 2 1,1-1-1,0 1 0,0 1 1,0 0-1,11 3 1,-15-3 23,1 2 0,0-1 0,-1 1 0,0 0 0,1 0 1,-1 0-1,0 1 0,-1 0 0,1 1 0,8 8 0,-14-11-83,-9 1-50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4.297"/>
    </inkml:context>
    <inkml:brush xml:id="br0">
      <inkml:brushProperty name="width" value="0.05" units="cm"/>
      <inkml:brushProperty name="height" value="0.05" units="cm"/>
    </inkml:brush>
  </inkml:definitions>
  <inkml:trace contextRef="#ctx0" brushRef="#br0">4 0 16155,'0'0'61,"-1"1"-1,1-1 1,0 0-1,0 0 0,0 0 1,-1 1-1,1-1 1,0 0-1,0 0 1,0 1-1,-1-1 0,1 0 1,0 1-1,0-1 1,0 0-1,0 1 0,0-1 1,0 0-1,0 0 1,0 1-1,0-1 0,0 0 1,0 1-1,0-1 1,0 0-1,0 1 0,0-1 1,0 0-1,0 1 1,0-1-1,0 0 0,0 1 1,0-1-1,0 0 1,1 0-1,-1 1 1,14 7 1015,27-1-444,-33-5-388,58 8 61,0-2 0,0-3 0,69-5 0,-108-3-181,-23 2 27,-17 2-11,-30 2 467,1 1 0,0 2 0,0 3 0,1 1 0,-75 28 0,153-57-1607,-27 12 777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031"/>
    </inkml:context>
    <inkml:brush xml:id="br0">
      <inkml:brushProperty name="width" value="0.05" units="cm"/>
      <inkml:brushProperty name="height" value="0.05" units="cm"/>
    </inkml:brush>
  </inkml:definitions>
  <inkml:trace contextRef="#ctx0" brushRef="#br0">199 3 18924,'-3'-1'2251,"3"1"-2176,0 0 0,0 0 0,0-1 0,0 1 1,0 0-1,0 0 0,0 0 0,-17 13 1279,-21 24-300,13-9-538,-35 53 0,52-67-342,0-1 0,0 1 0,2 1 0,0-1 1,0 1-1,-5 26 0,10-38-143,0-1 1,1 1-1,0-1 0,-1 1 0,1 0 1,0 0-1,0-1 0,1 1 0,-1 0 1,0-1-1,1 1 0,0-1 0,-1 1 1,1-1-1,0 1 0,1-1 1,-1 1-1,0-1 0,1 0 0,-1 0 1,1 1-1,3 2 0,-3-3-48,1-1 1,-1 1-1,1-1 0,0 1 0,0-1 0,0 0 0,0 0 1,0-1-1,0 1 0,0 0 0,0-1 0,0 0 0,0 0 1,0 0-1,0 0 0,0 0 0,0-1 0,0 1 1,5-2-1,-1 0-63,0-1 1,1 1 0,-1-2-1,0 1 1,0-1 0,-1 0-1,1 0 1,-1-1 0,0 1 0,0-1-1,-1-1 1,1 1 0,-1-1-1,0 0 1,-1 0 0,1-1-1,-1 1 1,-1-1 0,1 0-1,4-14 1,3-20-380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452"/>
    </inkml:context>
    <inkml:brush xml:id="br0">
      <inkml:brushProperty name="width" value="0.05" units="cm"/>
      <inkml:brushProperty name="height" value="0.05" units="cm"/>
    </inkml:brush>
  </inkml:definitions>
  <inkml:trace contextRef="#ctx0" brushRef="#br0">39 25 20068,'-13'-14'1953,"2"8"-1249,3 2-352,3 4 944,3 3-216,4 1-719,1 3-345,4-1-673,0-2-431,-1 2 824,-1 0-144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922"/>
    </inkml:context>
    <inkml:brush xml:id="br0">
      <inkml:brushProperty name="width" value="0.05" units="cm"/>
      <inkml:brushProperty name="height" value="0.05" units="cm"/>
    </inkml:brush>
  </inkml:definitions>
  <inkml:trace contextRef="#ctx0" brushRef="#br0">136 384 20940,'-20'19'2063,"11"-11"-1693,1 0 0,0 1 0,-12 15 0,7-4 133,0 1 0,-12 30 0,21-42-479,0 0 1,1 1-1,1-1 0,0 1 1,0-1-1,1 1 0,0 0 1,0 15-1,1-23-22,0-1-1,0 0 1,0 0-1,1 1 1,-1-1 0,0 0-1,0 0 1,1 1 0,-1-1-1,1 0 1,-1 0 0,1 0-1,-1 0 1,1 0 0,0 0-1,-1 0 1,1 0-1,2 2 1,-3-3 4,1 0 0,0 1 1,0-1-1,0 0 0,-1 1 0,1-1 0,0 0 0,0 0 0,0 0 1,0 0-1,0 0 0,0 0 0,0 0 0,-1 0 0,1 0 0,0 0 1,0 0-1,0-1 0,0 1 0,0-1 0,3 0 17,-1-1-1,1 0 1,-1 0-1,0 0 1,0 0-1,0-1 1,0 1 0,0-1-1,-1 0 1,1 0-1,2-4 1,8-15 100,-2-1 0,0-1-1,-2 0 1,0 0 0,-2-1 0,0 0 0,-2 0 0,-1-1 0,-1 1 0,-1-49 0,-2 68-193,0 1 0,-1 0-1,0 0 1,0 0 0,0 1 0,-1-1 0,0 0 0,-2-5-1,3 9 2,1 0 0,-1 0 0,1 0-1,-1 0 1,0 0 0,0 0 0,0 0-1,1 0 1,-1 0 0,0 0 0,0 0-1,0 1 1,0-1 0,0 0 0,-1 1-1,1-1 1,0 1 0,0-1 0,0 1-1,0 0 1,-1-1 0,1 1-1,0 0 1,0 0 0,-1 0 0,1 0-1,0 0 1,0 0 0,-1 0 0,1 0-1,0 1 1,0-1 0,-1 0 0,1 1-1,0-1 1,0 1 0,-2 0 0,-2 4-577</inkml:trace>
  <inkml:trace contextRef="#ctx0" brushRef="#br0" timeOffset="1">179 4 20172,'1'-3'2765,"-3"18"-1602,-3 24-451,-10 23-598,-28 146 349,40-186-527,1 0 0,1 1 0,1-1 1,1 1-1,1-1 0,1 1 0,7 25 1,6-5-1374,-16-41 1355,1 0-1,0 0 1,0 0 0,1 0 0,-1 0-1,0 0 1,1 0 0,-1-1 0,1 1-1,-1 0 1,1-1 0,0 1-1,0-1 1,0 0 0,0 0 0,3 2-1,6-4-627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9.200"/>
    </inkml:context>
    <inkml:brush xml:id="br0">
      <inkml:brushProperty name="width" value="0.05" units="cm"/>
      <inkml:brushProperty name="height" value="0.05" units="cm"/>
    </inkml:brush>
  </inkml:definitions>
  <inkml:trace contextRef="#ctx0" brushRef="#br0">61 63 16331,'0'-3'513,"0"0"0,-1-1 0,1 1 0,-1 0 0,1 0 0,-1 0-1,0 0 1,0 0 0,-1 0 0,-1-4 0,2 8-263,0 1 1,0 0 0,0 0 0,0-1-1,1 1 1,-1 0 0,1 0-1,-1 0 1,1 2 0,-1-3-120,-7 34 651,-2 4-393,2 0-1,1 0 0,2 0 0,1 41 0,4-80-380,0 0 0,0 0 0,-1 0 0,1 1 0,0-1 0,0 0 0,0 0 0,0 0 0,0 0 0,0 1 0,0-1 0,0 0 0,0 0 0,0 0 0,0 0 0,0 1 0,0-1 0,0 0 0,0 0 0,0 0 0,0 1 0,0-1 0,0 0 0,0 0 0,1 0 0,-1 0 0,0 0 0,0 1 0,0-1 0,0 0 0,0 0 0,0 0 0,0 0 0,1 0 0,-1 0 0,0 1 0,0-1 0,0 0 0,0 0 0,0 0 0,1 0 0,-1 0 0,0 0 0,0 0 0,0 0 0,0 0 0,1 0 0,5-9 169,3-17 23,-3 3-92,-1 0 0,-1-1-1,-2 0 1,0 0 0,-1 0-1,-2 0 1,-5-43 0,6 65-109,-1 0-1,1 0 1,-1 0 0,0 0-1,1 0 1,-1 1 0,0-1-1,0 0 1,0 0 0,-2-1-1,3 3 2,0 0-1,0 0 0,0 0 1,0-1-1,0 1 0,0 0 1,0 0-1,0 0 0,0 0 1,0 0-1,0 0 1,0 0-1,0 0 0,-1 0 1,1 0-1,0 0 0,0 0 1,0 0-1,0 0 0,0 0 1,0 0-1,0 0 0,0 0 1,0 0-1,0 0 1,-1 0-1,1 0 0,0 0 1,0 0-1,0 0 0,0 0 1,0 0-1,0 0 0,0 0 1,0 0-1,0 0 0,-1 0 1,1 0-1,0 0 1,0 0-1,0 0 0,0 0 1,0 0-1,0 0 0,0 0 1,0 0-1,0 0 0,0 0 1,0 0-1,0 1 1,0-1-1,-1 0 0,1 0 1,1 13-34,-1-10 29,0 1 0,1-1-1,0 0 1,0 0 0,0 0-1,0 0 1,0 0 0,0 0-1,1 0 1,0 0 0,0 0 0,-1-1-1,1 1 1,1-1 0,-1 1-1,4 2 1,-4-4 4,0 1 0,1-1 0,-1 0-1,0 0 1,1-1 0,-1 1 0,1 0 0,-1-1 0,1 0 0,-1 1 0,1-1-1,-1 0 1,1 0 0,-1-1 0,1 1 0,-1 0 0,1-1 0,-1 1 0,0-1 0,1 0-1,-1 0 1,3-1 0,4-3 15,1 0 0,-1-1 0,0 0 0,-1 0 0,1-1-1,-1 0 1,-1 0 0,1-1 0,-1 0 0,-1 0 0,12-19 0,-29 47-55,2 1 0,0 0 0,1 1 0,2-1 0,0 1 0,1 1 0,-3 32 0,8-54 15,1 31-1299,-1-31 1284,0 0 1,0 0 0,1-1-1,-1 1 1,0 0 0,0 0-1,1 0 1,-1 0-1,0-1 1,1 1 0,-1 0-1,1 0 1,-1-1 0,1 1-1,-1 0 1,1-1-1,0 1 1,-1-1 0,1 1-1,0-1 1,-1 1 0,1-1-1,0 1 1,0-1 0,0 0-1,-1 1 1,1-1-1,0 0 1,0 0 0,0 1-1,0-1 1,0 0 0,12-2-525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9.621"/>
    </inkml:context>
    <inkml:brush xml:id="br0">
      <inkml:brushProperty name="width" value="0.05" units="cm"/>
      <inkml:brushProperty name="height" value="0.05" units="cm"/>
    </inkml:brush>
  </inkml:definitions>
  <inkml:trace contextRef="#ctx0" brushRef="#br0">107 1 18516,'0'0'2304,"1"5"-1487,-1 8-361,-1 2 1912,0 3-1608,1 5-159,1 5-353,0 3-176,4-1-280,-1-1-137,0-2-95,1-5-160,-3-7-432,1-3-288,-4-17 312,-3-6 375</inkml:trace>
  <inkml:trace contextRef="#ctx0" brushRef="#br0" timeOffset="1">14 146 18812,'-9'-5'2064,"5"2"-1191,4 0-385,7 1 1096,3 0-224,7-2-615,3 1-161,0-3-504,3 1-360,0-1-849,2-3 609,-7-1 288,2 2-176,-2-2-176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055"/>
    </inkml:context>
    <inkml:brush xml:id="br0">
      <inkml:brushProperty name="width" value="0.05" units="cm"/>
      <inkml:brushProperty name="height" value="0.05" units="cm"/>
    </inkml:brush>
  </inkml:definitions>
  <inkml:trace contextRef="#ctx0" brushRef="#br0">109 1 21453,'0'13'2008,"-7"5"-1296,-2 7-296,1 2 1017,-4 0-465,1 3-368,-1 2-240,2 1-456,0-3-216,3-7-456,0-2-248,3-8-529,-1-3 2089,4-10-1040,-5-7-96,6-7 56</inkml:trace>
  <inkml:trace contextRef="#ctx0" brushRef="#br0" timeOffset="1">79 35 17684,'6'4'1960,"-6"9"-1144,0 3-344,-5 6 1321,2 1-657,1 4-480,2 3-200,0 0-240,0-1-112,1-2-48,2 2-136,1-7-336,1-1-344,-4-6 168,-1-3 392,-1-8-144,-4-1-112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531"/>
    </inkml:context>
    <inkml:brush xml:id="br0">
      <inkml:brushProperty name="width" value="0.05" units="cm"/>
      <inkml:brushProperty name="height" value="0.05" units="cm"/>
    </inkml:brush>
  </inkml:definitions>
  <inkml:trace contextRef="#ctx0" brushRef="#br0">2 166 19300,'-2'4'2097,"5"-4"-1177,4-4-368,8-6 1176,2 0-351,4-3-529,4-3-200,-2 0-632,0-1-288,-5 0-640,-1 1-433,-8 0 1033,-5 1-264,-5-4-224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409"/>
    </inkml:context>
    <inkml:brush xml:id="br0">
      <inkml:brushProperty name="width" value="0.05" units="cm"/>
      <inkml:brushProperty name="height" value="0.05" units="cm"/>
    </inkml:brush>
  </inkml:definitions>
  <inkml:trace contextRef="#ctx0" brushRef="#br0">1 75 12963,'33'5'2080,"8"-4"-1144,15-5-423,3-3 1823,7-5-1616,0-1-408,-2-1-56,-5-3-112,-7 4-272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953"/>
    </inkml:context>
    <inkml:brush xml:id="br0">
      <inkml:brushProperty name="width" value="0.05" units="cm"/>
      <inkml:brushProperty name="height" value="0.05" units="cm"/>
    </inkml:brush>
  </inkml:definitions>
  <inkml:trace contextRef="#ctx0" brushRef="#br0">1 31 17260,'0'22'1114,"0"0"0,2 0 0,0 1 0,10 34 0,-6-33-863,-5-17-180,0-1 0,1 1-1,0 0 1,0-1 0,0 0 0,1 1 0,0-1 0,6 9-1,-9-15-58,1 0 0,-1 0 0,0 0-1,1 0 1,-1 0 0,1-1-1,-1 1 1,0 0 0,1 0 0,-1 0-1,0 0 1,1 0 0,-1-1 0,0 1-1,1 0 1,-1 0 0,0-1-1,1 1 1,-1 0 0,0 0 0,0-1-1,1 1 1,-1 0 0,0-1-1,0 1 1,0 0 0,0-1 0,1 1-1,-1 0 1,0-1 0,0 1 0,0-1-1,0 1 1,0 0 0,0-1-1,0 1 1,0-1 0,0 1 0,5-17 168,-1-5 128,-1 0 1,0-37-1,-3 46-182,-1 1-1,0 0 0,0-1 0,-1 1 0,-1 0 0,-5-15 1,8 27-124,-1 0 0,1 1 1,0-1-1,0 0 0,0 0 1,0 1-1,0-1 0,0 0 0,0 1 1,-1-1-1,1 0 0,0 0 1,0 0-1,0 1 0,-1-1 1,1 0-1,0 0 0,0 0 1,-1 1-1,1-1 0,0 0 1,0 0-1,-1 0 0,1 0 1,0 0-1,0 0 0,-1 0 1,1 0-1,0 1 0,-1-1 1,1 0-1,0 0 0,0 0 1,-1 0-1,1-1 0,0 1 1,-1 0-1,1 0 0,0 0 0,0 0 1,-1 0-1,1 0 0,0 0 1,0 0-1,-1-1 0,1 1 1,0 0-1,0 0 0,-1 0 1,1 0-1,0-1 0,0 1 1,0 0-1,-1 0 0,1-1 1,0 1-1,0 0 0,0 0 1,0-1-1,0 1 0,0 0 1,-1 0-1,1-1 0,0 1 1,0 0-1,0-1 0,-6 23 7,5-18 1,1-1 0,0 0 0,1 1 0,-1-1 0,0 0 0,1 0 0,0 1 0,-1-1 0,1 0 0,1 0 0,1 4 0,-3-6 2,1 0-1,0 0 1,0 0 0,0-1 0,0 1 0,-1 0 0,1-1 0,0 1 0,0 0-1,0-1 1,0 1 0,0-1 0,0 0 0,1 1 0,-1-1 0,0 0-1,0 0 1,0 1 0,0-1 0,0 0 0,0 0 0,1 0 0,-1 0-1,0-1 1,0 1 0,0 0 0,0 0 0,0-1 0,0 1 0,0-1-1,0 1 1,0-1 0,0 1 0,0-1 0,0 1 0,0-1 0,1-1-1,2-1 30,0 0-1,0-1 0,0 0 1,-1 1-1,0-1 0,1-1 1,-2 1-1,1 0 0,0-1 1,-1 1-1,0-1 0,0 0 1,3-9-1,11-23 117,-13 57-248,-9 33-47,3-30-51,0 0 0,2 0 0,0 0 0,2 0 0,5 39 0,-2-49-695,-4-12 868,0-1-1,0 0 1,0 0-1,0 0 1,0 0-1,0 1 1,0-1-1,0 0 1,0 0-1,0 0 1,0 1-1,0-1 1,1 0-1,-1 0 1,0 0-1,0 0 1,0 1-1,0-1 1,0 0-1,0 0 1,0 0-1,0 0 1,1 0-1,-1 1 1,0-1-1,0 0 1,0 0-1,0 0 1,0 0-1,1 0 1,-1 0 0,0 0-1,0 0 1,0 0-1,1 1 1,-1-1-1,0 0 1,0 0-1,0 0 1,0 0-1,1 0 1,-1 0-1,0 0 1,0 0-1,0 0 1,1-1-1,-1 1 1,0 0-1,0 0 1,0 0-1,0 0 1,1 0-1,-1 0 1,0 0-1,0 0 1,3-8-527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1.408"/>
    </inkml:context>
    <inkml:brush xml:id="br0">
      <inkml:brushProperty name="width" value="0.05" units="cm"/>
      <inkml:brushProperty name="height" value="0.05" units="cm"/>
    </inkml:brush>
  </inkml:definitions>
  <inkml:trace contextRef="#ctx0" brushRef="#br0">42 0 20140,'12'12'1913,"-5"2"-1241,6 5-312,5 6 752,1 3-192,1 3-279,0 3-169,-4 8-296,-6 4-88,-3 8-32,-4 9-24,-12 9-168,-6 0-128,-7-2-585,-5-3-951,-9-4 1480,-3-8-224,1-12-264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1.200"/>
    </inkml:context>
    <inkml:brush xml:id="br0">
      <inkml:brushProperty name="width" value="0.05" units="cm"/>
      <inkml:brushProperty name="height" value="0.05" units="cm"/>
    </inkml:brush>
  </inkml:definitions>
  <inkml:trace contextRef="#ctx0" brushRef="#br0">2 1 14147,'0'0'68,"-1"1"0,1-1 0,0 1 0,0-1 0,0 1 0,0-1-1,0 1 1,0-1 0,0 1 0,0-1 0,0 1 0,0 0 0,0-1 0,0 1 0,0-1 0,1 1 0,-1-1 0,0 1 0,0-1-1,1 1 1,-1-1 0,0 0 0,0 1 0,1-1 0,-1 1 0,1-1 0,-1 0 0,0 1 0,1-1 0,-1 1 0,1-1-1,-1 0 1,1 0 0,-1 1 0,1-1 0,-1 0 0,1 0 0,-1 0 0,1 0 0,-1 1 0,1-1 0,-1 0 0,1 0 0,-1 0-1,1 0 1,0 0 0,29-1 1187,-25 0-1105,58-6-1021,1 2 1,1 3-1,89 9 1,-107 0-897,-1 1 1,0 3-1,0 2 1,-1 1-1,77 37 0,-100-39 2175,1-2 0,1 0 0,-1-1 0,1-2 0,1-1 0,-1 0 0,1-2 0,0-1 0,0-1-1,1-1 1,-1-1 0,0-1 0,0-1 0,26-6 0,-30 2 10,-1 2-1,1 1 1,0 0 0,0 2 0,0 0-1,0 1 1,0 1 0,40 8-1,-38-4-367,99 19 56,-65-19-159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15.654"/>
    </inkml:context>
    <inkml:brush xml:id="br0">
      <inkml:brushProperty name="width" value="0.05" units="cm"/>
      <inkml:brushProperty name="height" value="0.05" units="cm"/>
    </inkml:brush>
  </inkml:definitions>
  <inkml:trace contextRef="#ctx0" brushRef="#br0">20 45 10930,'-9'6'2163,"6"-9"994,3 2-3023,0 1-1,0-1 1,0 1-1,0-1 1,0 0 0,0 1-1,0-1 1,0 1 0,1-1-1,-1 1 1,0-1 0,0 0-1,1 1 1,-1-1-1,0 1 1,1-1 0,-1 1-1,1 0 1,-1-1 0,0 1-1,1-1 1,-1 1 0,1 0-1,-1-1 1,1 1-1,0 0 1,-1-1 0,1 1-1,0 0 1,8-2 22,0 1-1,0 0 1,1 0-1,-1 1 1,0 0 0,16 3-1,-1-2-62,3 1-87,1-2 1,-1 0-1,1-2 0,-1-2 1,0 0-1,43-13 1,-65 15-41,1 1 1,-1-1-1,1 1 1,-1 0-1,9 0 1,-13 2-6,-1-1 39,0 1 1,0-1-1,0 0 1,0 0-1,0 1 0,0-1 1,0 0-1,0 0 1,0 1-1,0-1 1,0 0-1,0 0 0,0 0 1,0 1-1,0-1 1,0 0-1,-1 0 1,1 0-1,0 1 0,0-1 1,0 0-1,0 0 1,-1 0-1,1 1 1,0-1-1,0 0 0,0 0 1,-1 0-1,1 0 1,0 0-1,0 0 0,0 1 1,-1-1-1,1 0 1,0 0-1,0 0 1,-1 0-1,1 0 0,0 0 1,0 0-1,-1 0 1,-11 1 106,10-1-81,-97 3 582,-106 10-203,198-12-403,0-1-2,1 1 0,-1 0 0,0 1 0,1 0 0,-9 3 0,14-5-3,0 1 0,0-1 0,1 1 0,-1-1 0,0 1-1,0-1 1,0 1 0,1 0 0,-1-1 0,0 1 0,1 0 0,-1 0 0,0-1 0,1 1-1,-1 0 1,1 0 0,-1 0 0,1 0 0,0 0 0,-1 0 0,1 0 0,0 0-1,0 0 1,0 0 0,0 0 0,0 0 0,0 0 0,0 0 0,0 0 0,0 0 0,0 0-1,0 0 1,0 0 0,1 0 0,-1 0 0,0 0 0,1-1 0,-1 1 0,1 0-1,-1 0 1,1 0 0,0 1 0,3 2-33,-1 1 0,1-1 1,0 1-1,0-1 0,0 0 0,0-1 0,1 1 0,0-1 1,-1 0-1,1 0 0,1 0 0,-1-1 0,0 1 0,0-1 1,1-1-1,-1 1 0,1-1 0,8 1 0,-5 0-2,1-1-1,0-1 0,-1 0 1,1 0-1,-1-1 1,1 0-1,-1-1 0,1 0 1,-1 0-1,11-5 1,-17 7 40,-6 6 5,-9 5 2,-1-6-172,1 0-1,-1-1 1,1-1-1,-1 0 1,-18 2-1,-9 2-279,37-6 402,-6 1-87,1 0 0,-1-1 0,-15 1-1,1-5-248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28.597"/>
    </inkml:context>
    <inkml:brush xml:id="br0">
      <inkml:brushProperty name="width" value="0.05" units="cm"/>
      <inkml:brushProperty name="height" value="0.05" units="cm"/>
    </inkml:brush>
  </inkml:definitions>
  <inkml:trace contextRef="#ctx0" brushRef="#br0">103 147 15075,'-2'0'179,"-1"-1"0,1 1 1,-1 0-1,1 0 0,-1 1 0,1-1 0,0 0 0,-1 1 0,1-1 0,-1 1 0,1 0 0,0 0 1,-1 0-1,1 0 0,0 0 0,-3 2 0,1 0 118,0 0 0,1 0 0,-1 0 0,1 1 0,-1-1 0,1 1 0,-4 6 0,16-16 771,8-10-797,-13 10-141,-1 0 0,1-1-1,-1 1 1,-1 0 0,1-1-1,-1 0 1,0 0 0,1-11-1,-3 18-116,0-1 0,0 1 0,0 0 0,0 0 0,1-1 0,-1 1 0,0 0 0,0-1 0,0 1 0,0 0 0,0 0 0,0-1 0,0 1 0,0 0 0,0-1 0,-1 1 0,1 0 0,0 0 0,0-1 0,0 1 0,0 0 0,0 0 0,0-1 0,0 1 0,-1 0 0,1 0 0,0 0 0,0-1 0,0 1-1,-1 0 1,1 0 0,0 0 0,0-1 0,0 1 0,-1 0 0,1 0 0,0 0 0,0 0 0,-1 0 0,1 0 0,0 0 0,-1 0 0,1 0 0,0-1 0,-14 10 319,-11 19 55,20-21-335,0 0 1,1 0-1,0 1 0,0 0 0,1 0 0,0 0 0,-4 15 1,7-22-47,0-1 0,0 1 0,0-1 0,0 0 0,0 1 0,0-1 0,0 0 0,0 1 0,0-1 0,0 1-1,0-1 1,1 0 0,-1 1 0,0-1 0,0 0 0,0 1 0,0-1 0,1 0 0,-1 0 0,0 1 0,0-1 0,1 0 0,-1 1 0,0-1 0,0 0 0,1 0 0,-1 0 0,0 1 0,1-1 0,-1 0 0,0 0 0,1 0 0,-1 0 0,0 0 0,1 0 0,-1 1 0,1-1 0,-1 0 0,0 0 0,1 0 0,-1 0 0,0 0 0,1 0 0,-1-1 0,0 1 0,1 0 0,-1 0 0,1 0 0,-1 0 0,0 0 0,1 0 0,-1-1 0,0 1 0,0 0 0,1 0 0,-1 0 0,1-1 0,18-12 241,17-26 202,-34 36-403,0 0 0,0 0 1,0 1-1,-1-1 0,1 0 0,-1-1 1,1 1-1,-1 0 0,0 0 1,-1 0-1,1-1 0,0 1 0,-1-5 1,1 8-42,-1 0-1,0 0 1,0-1 0,-1 1 0,1 0 0,0 0 0,0-1 0,0 1 0,0 0 0,0 0 0,0-1 0,0 1 0,0 0 0,0 0-1,0-1 1,-1 1 0,1 0 0,0 0 0,0 0 0,0-1 0,0 1 0,-1 0 0,1 0 0,0 0 0,0 0 0,-1 0-1,1-1 1,0 1 0,0 0 0,0 0 0,-1 0 0,1 0 0,0 0 0,0 0 0,-1 0 0,-10 4 97,-6 10-33,48-109-517,-26 73 478,-7 19 7,-4 13-4,-1 3-98,0-1 1,1 2-1,1-1 1,0 1-1,1 0 1,0 0-1,2 0 1,-3 28 0,5-42-1,-1 0 1,1 1 0,0-1 0,0 0 0,0 1 0,0-1 0,0 0 0,1 1 0,-1-1 0,0 0 0,0 1 0,0-1 0,0 0-1,0 0 1,0 1 0,0-1 0,1 0 0,-1 1 0,0-1 0,0 0 0,0 0 0,1 0 0,-1 1 0,0-1 0,0 0 0,0 0 0,1 0-1,-1 1 1,0-1 0,1 0 0,-1 0 0,0 0 0,0 0 0,1 0 0,-1 0 0,0 0 0,1 1 0,-1-1 0,0 0 0,1 0-1,-1 0 1,16-5-1741,-10 3 1655,6-1-825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29.671"/>
    </inkml:context>
    <inkml:brush xml:id="br0">
      <inkml:brushProperty name="width" value="0.05" units="cm"/>
      <inkml:brushProperty name="height" value="0.05" units="cm"/>
    </inkml:brush>
  </inkml:definitions>
  <inkml:trace contextRef="#ctx0" brushRef="#br0">50 48 15195,'2'-9'5518,"-2"6"-5241,0-1-1,0 0 0,-1 0 1,0 1-1,1-1 1,-1 0-1,0 1 1,-3-5-1,4 7-248,0 1 0,-1 0 1,1 0-1,-1 0 0,1 0 0,0 0 0,-1 0 0,1 0 1,0 0-1,-1 0 0,1 0 0,-1 0 0,1 0 1,0 0-1,-1 0 0,1 0 0,0 1 0,-1-1 0,1 0 1,-1 0-1,1 0 0,0 1 0,0-1 0,-1 0 1,1 0-1,0 1 0,-1-1 0,1 0 0,0 0 1,0 1-1,-1-1 0,1 0 0,0 1 0,0-1 0,0 0 1,0 1-1,-1-1 0,1 1 0,0-1 0,0 0 1,0 1-1,-8 16 248,5-10-232,1 1 0,-1 0-1,1 1 1,1-1 0,-1 0 0,2 0-1,-1 1 1,1 8 0,0-17-42,0 1 0,0-1 0,0 0 0,0 0 0,0 0 1,0 0-1,0 0 0,0 0 0,0 0 0,0 1 0,0-1 0,0 0 1,0 0-1,0 0 0,0 0 0,0 0 0,0 0 0,0 0 0,0 1 1,0-1-1,0 0 0,1 0 0,-1 0 0,0 0 0,0 0 0,0 0 1,0 0-1,0 0 0,0 0 0,0 0 0,0 1 0,0-1 0,1 0 1,-1 0-1,0 0 0,0 0 0,0 0 0,0 0 0,0 0 0,0 0 1,0 0-1,1 0 0,-1 0 0,0 0 0,0 0 0,0 0 0,0 0 1,0 0-1,0 0 0,1 0 0,4-7 100,3-11 104,0-25 195,-7 41-350,-1-1 0,0 0 0,1 0 0,-1 1 0,-1-1 0,1 0 0,0 0 0,-1 1 0,1-1 0,-1 0 0,0 0 0,0 1 0,-1-4 0,1 6-40,1-1-1,0 1 1,0 0-1,-1 0 1,1 0-1,0-1 1,-1 1-1,1 0 1,-1 0-1,1 0 1,0 0-1,-1 0 1,1 0-1,0 0 1,-1 0-1,1 0 1,-1 0-1,1 0 1,0 0-1,-1 0 1,1 0-1,-1 0 1,1 0-1,0 0 1,-1 0-1,1 0 1,0 1-1,-1-1 1,1 0-1,0 0 1,-1 0-1,1 1 1,0-1-1,-1 0 1,1 0-1,0 1 1,0-1-1,-1 0 1,1 1-1,0-1 1,0 0-1,0 1 1,-1-1-1,1 0 1,0 1-1,0-1 1,0 0-1,0 2 1,-9 18 151,4 13-61,4-32-142,1 0 1,0 1 0,0-1-1,0 0 1,0 0 0,0 0-1,0 0 1,0 0 0,1 0-1,-1 1 1,0-1-1,1 0 1,-1 0 0,1 0-1,-1 0 1,1 0 0,-1 0-1,1 0 1,0 0 0,-1-1-1,1 1 1,0 0-1,0 0 1,-1 0 0,1-1-1,2 2 1,-3-2 31,1 0 0,-1 0-1,0 0 1,1 0 0,-1 0 0,1 0-1,-1 0 1,0 0 0,1 0 0,-1 0 0,0 0-1,1 0 1,-1 0 0,1 0 0,-1 0-1,0 0 1,1-1 0,-1 1 0,0 0 0,1 0-1,-1 0 1,0-1 0,1 1 0,-1 0-1,0-1 1,0 1 0,1 0 0,-1 0 0,0-1-1,0 1 1,1 0 0,-1-1 0,0 1-1,0-1 1,0 1 0,5-18-110,-4 14 67,4-36-243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30.479"/>
    </inkml:context>
    <inkml:brush xml:id="br0">
      <inkml:brushProperty name="width" value="0.05" units="cm"/>
      <inkml:brushProperty name="height" value="0.05" units="cm"/>
    </inkml:brush>
  </inkml:definitions>
  <inkml:trace contextRef="#ctx0" brushRef="#br0">93 0 17612,'-5'7'478,"1"-1"-1,-1 1 1,1 0 0,0 0-1,1 0 1,0 1 0,0-1 0,1 1-1,-1 0 1,2 0 0,-1 0 0,0 12-1,2-19-469,0-1 0,0 0-1,0 0 1,0 1-1,0-1 1,0 0-1,0 0 1,0 1-1,0-1 1,0 0 0,0 0-1,0 1 1,0-1-1,0 0 1,0 0-1,0 1 1,0-1-1,0 0 1,0 0 0,1 0-1,-1 1 1,0-1-1,0 0 1,0 0-1,0 0 1,1 1 0,-1-1-1,0 0 1,0 0-1,0 0 1,1 0-1,-1 0 1,0 1-1,0-1 1,0 0 0,1 0-1,-1 0 1,8-7 142,4-14 25,-11 14-76,1 0 0,-1 0 0,0 0 0,0 0 0,-1-9 0,0 14-74,0 1 0,0 0 0,-1 0 0,1 0-1,0 0 1,0-1 0,-1 1 0,1 0 0,-1 0-1,1 0 1,-1 0 0,1 0 0,-1 0 0,0 0 0,1 0-1,-2-1 1,1 1-9,0 1-1,0 0 1,0-1-1,0 1 1,1 0-1,-1 0 1,0 0-1,0 0 1,0 0-1,0 0 1,0 0 0,0 0-1,0 0 1,1 0-1,-1 0 1,0 0-1,0 1 1,0-1-1,0 0 1,0 1-1,1-1 1,-1 0-1,0 1 1,0-1-1,0 2 1,-4 1 37,1 0 0,0 0 0,0 1 0,0 0 0,0 0 0,1 0 1,-5 5-1,7-6-45,-1-1 0,0 1-1,1-1 1,0 1 0,-1-1 0,1 1 0,0 0 0,0 0 0,1-1 0,-1 1 0,0 0 0,1 0 0,0 0 0,0 5 0,0-8-7,0 0 0,0 0 0,0 1-1,0-1 1,0 0 0,0 0 0,0 0 0,0 1 0,0-1 0,0 0 0,0 0-1,0 0 1,1 1 0,-1-1 0,0 0 0,0 0 0,0 0 0,0 0 0,0 1-1,1-1 1,-1 0 0,0 0 0,0 0 0,0 0 0,0 0 0,1 0 0,-1 0-1,0 0 1,0 1 0,1-1 0,-1 0 0,0 0 0,0 0 0,0 0 0,1 0-1,-1 0 1,0 0 0,1 0 0,9-6 18,9-10-80,9-37-1247,-26 52 1078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4.091"/>
    </inkml:context>
    <inkml:brush xml:id="br0">
      <inkml:brushProperty name="width" value="0.05" units="cm"/>
      <inkml:brushProperty name="height" value="0.05" units="cm"/>
    </inkml:brush>
  </inkml:definitions>
  <inkml:trace contextRef="#ctx0" brushRef="#br0">2 36 17004,'-1'-33'3406,"2"30"-2349,-1 5-155,3 17-45,14 358-490,-10-137-619,0-177-513,-3-39-909,-1 33 0,-3-52 890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4.540"/>
    </inkml:context>
    <inkml:brush xml:id="br0">
      <inkml:brushProperty name="width" value="0.05" units="cm"/>
      <inkml:brushProperty name="height" value="0.05" units="cm"/>
    </inkml:brush>
  </inkml:definitions>
  <inkml:trace contextRef="#ctx0" brushRef="#br0">0 1 13315,'1'4'742,"14"55"3995,17 100-3352,-21-82-876,4-2 1,32 99-1,-45-166-457,0-2 41,0 0 1,0-1 0,0 1-1,1-1 1,4 8 0,-6-13-76,-1 1 1,0-1-1,1 1 1,-1-1-1,0 0 1,1 1-1,-1-1 1,1 1-1,-1-1 1,1 0-1,-1 1 1,1-1-1,0 0 0,-1 0 1,1 0-1,-1 1 1,1-1-1,-1 0 1,1 0-1,0 0 1,-1 0-1,1 0 1,1 0-1,-1 0 14,0-1 1,0 0-1,0 1 0,1-1 0,-1 0 0,0 0 1,0 1-1,0-1 0,0 0 0,0 0 1,-1 0-1,1 0 0,0 0 0,0-1 0,1-1 1,13-27 388,-1-1 0,19-60 1,-19 51-194,4-7 60,-7 20-579,-2 0 1,0 0-1,-2-1 1,0 0-1,2-38 1,-9 44-78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5.214"/>
    </inkml:context>
    <inkml:brush xml:id="br0">
      <inkml:brushProperty name="width" value="0.05" units="cm"/>
      <inkml:brushProperty name="height" value="0.05" units="cm"/>
    </inkml:brush>
  </inkml:definitions>
  <inkml:trace contextRef="#ctx0" brushRef="#br0">0 0 16412,'3'115'4159,"15"150"-2595,-13-214-1413,0-8-513,-3 0 0,-2 48 1,0-86 111,-3 1-105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858"/>
    </inkml:context>
    <inkml:brush xml:id="br0">
      <inkml:brushProperty name="width" value="0.05" units="cm"/>
      <inkml:brushProperty name="height" value="0.05" units="cm"/>
    </inkml:brush>
  </inkml:definitions>
  <inkml:trace contextRef="#ctx0" brushRef="#br0">0 141 17844,'26'-10'1960,"7"-5"-1384,17-4-272,7 0 1089,12 4-889,6-1-400,2 6 1256,-2-2-1192,-12-1-48,-7 2 32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5.666"/>
    </inkml:context>
    <inkml:brush xml:id="br0">
      <inkml:brushProperty name="width" value="0.05" units="cm"/>
      <inkml:brushProperty name="height" value="0.05" units="cm"/>
    </inkml:brush>
  </inkml:definitions>
  <inkml:trace contextRef="#ctx0" brushRef="#br0">4 0 13659,'-3'57'5089,"11"30"-3198,-1-27-1576,4 26 210,41 151-1,-24-144 90,-23-80-441,1 0 0,0 0 0,0-1 0,16 22 0,-21-33-149,0 0-1,-1 0 0,1 0 1,0 0-1,-1 0 1,1-1-1,0 1 0,0 0 1,0-1-1,0 1 0,0 0 1,0-1-1,0 1 1,0-1-1,0 1 0,0-1 1,0 0-1,0 0 0,0 1 1,0-1-1,0 0 1,0 0-1,0 0 0,0 0 1,2 0-1,-1-1 9,-1 0 0,1 1 0,0-1 0,0 0 0,-1 0 0,1-1-1,0 1 1,-1 0 0,1 0 0,-1-1 0,0 1 0,1-1 0,0-1 0,5-7 105,-1-1 1,0 0 0,7-17-1,-12 25-116,17-41-95,-2-1 1,-3-1-1,-1 0 1,-2-1-1,3-58 1,-12 75-173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053"/>
    </inkml:context>
    <inkml:brush xml:id="br0">
      <inkml:brushProperty name="width" value="0.05" units="cm"/>
      <inkml:brushProperty name="height" value="0.05" units="cm"/>
    </inkml:brush>
  </inkml:definitions>
  <inkml:trace contextRef="#ctx0" brushRef="#br0">21 1 17100,'-9'13'1576,"5"7"-984,-2 3-216,5-2 576,1 4-167,2 3-201,3 1-120,0 5-232,3 1-144,-1 5-512,-3 4-312,-2 8 608,-2 1-104,0 0-105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468"/>
    </inkml:context>
    <inkml:brush xml:id="br0">
      <inkml:brushProperty name="width" value="0.05" units="cm"/>
      <inkml:brushProperty name="height" value="0.05" units="cm"/>
    </inkml:brush>
  </inkml:definitions>
  <inkml:trace contextRef="#ctx0" brushRef="#br0">45 1 11506,'-2'54'1145,"-1"5"-729,1 4-184,0 3 456,1 1-88,-1 2-232,2 0-120,-1-6-192,2 3-88,1-7 16,-1-2 0,3-3 0</inkml:trace>
  <inkml:trace contextRef="#ctx0" brushRef="#br0" timeOffset="1">10 1987 13627,'-1'62'896,"-3"-2"-880,4 2-160,0-4-968,-2-2 1072,1-4-208,-1-5-128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4.514"/>
    </inkml:context>
    <inkml:brush xml:id="br0">
      <inkml:brushProperty name="width" value="0.05" units="cm"/>
      <inkml:brushProperty name="height" value="0.05" units="cm"/>
    </inkml:brush>
  </inkml:definitions>
  <inkml:trace contextRef="#ctx0" brushRef="#br0">25 26 14163,'0'-6'454,"-1"-13"6167,0 30-5682,-9 86-329,-2 52-575,14-63-1555,3-28-4819,-4-53 5395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5.445"/>
    </inkml:context>
    <inkml:brush xml:id="br0">
      <inkml:brushProperty name="width" value="0.05" units="cm"/>
      <inkml:brushProperty name="height" value="0.05" units="cm"/>
    </inkml:brush>
  </inkml:definitions>
  <inkml:trace contextRef="#ctx0" brushRef="#br0">22 1 11146,'-8'179'6134,"15"-1"-5049,-4-26 692,-3-100-474,-10-74-314,5-3-993,2-1 0,1 0 0,0 0 0,2 0 0,5-35 0,-3 53 9,0 13-6,1 10 0,4 294-131,-7-268 60,13-149-607,-9-7 743,-22 431-561,18-315 497,-19-150-2250,19 139 1895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5.954"/>
    </inkml:context>
    <inkml:brush xml:id="br0">
      <inkml:brushProperty name="width" value="0.05" units="cm"/>
      <inkml:brushProperty name="height" value="0.05" units="cm"/>
    </inkml:brush>
  </inkml:definitions>
  <inkml:trace contextRef="#ctx0" brushRef="#br0">15 109 13595,'-11'-28'2364,"8"22"254,7 27-1185,69 258 272,-64-251-1592,22 60 149,-26-77-210,0-1 0,0 0 0,1 0 0,0 0 0,15 16 0,-20-24-26,0-1 0,0 0 0,0 0 0,0 0 0,0 0 0,0 0 0,1 0 0,-1 0 0,0-1 0,0 1 0,1 0 0,-1-1 0,1 1 0,-1-1 0,1 1 0,-1-1 0,0 0-1,1 1 1,-1-1 0,1 0 0,-1 0 0,1 0 0,2-1 0,-2 0 29,0 1-1,0-1 0,0-1 1,0 1-1,0 0 0,0 0 1,0-1-1,0 1 1,-1-1-1,1 0 0,-1 1 1,1-1-1,2-3 0,3-7 168,0 0 0,-1-1-1,-1 0 1,5-13 0,72-273 1171,-40 129-2432,-37 157-246,-5 11 456,-2 7 355,-2 6-174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9.734"/>
    </inkml:context>
    <inkml:brush xml:id="br0">
      <inkml:brushProperty name="width" value="0.05" units="cm"/>
      <inkml:brushProperty name="height" value="0.05" units="cm"/>
    </inkml:brush>
  </inkml:definitions>
  <inkml:trace contextRef="#ctx0" brushRef="#br0">168 236 15227,'-1'-1'166,"1"0"0,-1 0 0,0 0 0,0 0 0,0 0 0,0 0 0,0 0 0,0 1 0,0-1 0,0 0 0,-1 1-1,1-1 1,0 0 0,0 1 0,0-1 0,-1 1 0,1 0 0,0-1 0,-1 1 0,1 0 0,0 0 0,-3 0 0,3 1-39,-1 0 0,1 0-1,0 1 1,-1-1 0,1 0 0,0 1 0,0-1 0,0 1 0,0-1-1,0 1 1,0 0 0,0-1 0,1 1 0,-1 0 0,1-1 0,-1 5 0,-8 31 623,8-35-720,1-1 1,-1 1 0,1 0 0,0-1 0,0 1 0,0 0 0,0-1 0,0 1 0,0 0 0,0-1 0,1 1 0,-1 0 0,0-1 0,1 1-1,-1 0 1,1-1 0,0 1 0,1 2 0,-1-4-18,-1 0 1,1 0-1,-1 0 0,0 0 1,1-1-1,-1 1 0,1 0 0,-1 0 1,1 0-1,-1 0 0,1 0 1,-1 0-1,0-1 0,1 1 0,-1 0 1,1 0-1,-1-1 0,0 1 1,1 0-1,-1-1 0,0 1 0,0 0 1,1-1-1,-1 1 0,0 0 1,1-1-1,-1 1 0,0-1 0,0 1 1,0 0-1,0-1 0,0 1 1,1-1-1,-1 1 0,0-1 0,7-18 246,-7 19-242,3-11 130,0 1 1,-1-1 0,0 0 0,-1 0 0,0 0-1,-1 0 1,0-1 0,-1 1 0,0 0 0,-3-11-1,4 22-136,0-1-1,0 0 0,0 1 0,0-1 1,-1 1-1,1-1 0,0 1 0,0-1 1,0 0-1,0 1 0,-1-1 0,1 1 1,0-1-1,-1 1 0,1-1 0,0 1 1,-1-1-1,1 1 0,-1 0 0,1-1 1,-1 1-1,1 0 0,-1-1 0,1 1 1,-1 0-1,1-1 0,-1 1 0,1 0 1,-1 0-1,1 0 0,-1-1 0,0 1 1,1 0-1,-1 0 0,1 0 0,-1 0 1,1 0-1,-1 0 0,0 0 0,1 0 1,-1 0-1,1 1 0,-1-1 0,0 0 1,1 0-1,-2 1 0,0 0 11,1 1 0,-1-1-1,0 1 1,0-1 0,1 1 0,-1 0-1,1 0 1,-1 0 0,1 0 0,0 0-1,-1 2 1,-2 5-15,1 1 0,0-1 0,1 0 0,0 1 0,0-1 0,1 1 0,0-1-1,1 1 1,0 0 0,1-1 0,0 1 0,0-1 0,4 13 0,-5-22-7,0 1 0,0 0 1,0 0-1,1-1 0,-1 1 0,0 0 1,1 0-1,-1-1 0,0 1 0,1 0 1,-1-1-1,1 1 0,-1 0 0,1-1 1,-1 1-1,1-1 0,0 1 0,-1-1 1,1 1-1,0-1 0,-1 1 0,1-1 1,0 0-1,-1 1 0,1-1 0,0 0 1,0 0-1,0 1 0,-1-1 0,1 0 1,0 0-1,0 0 0,0 0 0,-1 0 1,1 0-1,0 0 0,0 0 0,-1-1 1,1 1-1,0 0 0,0 0 0,0-1 1,-1 1-1,1 0 0,1-1 0,1-1 5,-1-1-1,1 1 1,0 0-1,-1-1 1,1 1-1,-1-1 1,0 0-1,0 0 0,2-4 1,3-7 66,0 0 0,-2-1 0,1 0 0,3-22 0,-6 27-2,-2 0-1,0 0 1,0 0-1,0 0 1,-1 0 0,-1 1-1,0-1 1,-2-12 0,2 21-57,1 0-1,0 0 1,0 0 0,-1 0 0,1 0 0,-1 0 0,1 0 0,-1 0 0,1 0-1,-1 0 1,0 0 0,0 0 0,-1-1 0,2 2-5,-1 0 0,1-1-1,0 1 1,-1 0 0,1 0 0,-1 0 0,1-1 0,-1 1-1,1 0 1,-1 0 0,1 0 0,-1 0 0,1 0 0,-1 0-1,1 0 1,-1 0 0,1 0 0,-1 0 0,1 1 0,0-1-1,-1 0 1,0 0 0,-1 1 1,1 0-1,-1 1 1,0-1 0,1 0 0,-1 1-1,1-1 1,0 0 0,-1 1-1,1 0 1,0-1 0,0 1-1,-2 3 1,-1 5-24,0 0 0,0 0 0,1 1 0,0-1 0,1 1 0,0-1 0,1 1 0,0 0 0,1 0 0,0-1 0,2 12 0,-2-21 12,0 0-1,0 0 1,0 0-1,0 0 1,1 0-1,-1 0 1,0 0-1,1 0 1,-1 0-1,0 0 0,1 0 1,-1 0-1,1-1 1,-1 1-1,1 0 1,0 0-1,-1 0 1,1-1-1,0 1 1,-1 0-1,2 0 1,-1-1 0,0 0 1,-1 0-1,1 0 1,0 0-1,-1 0 1,1 0-1,0 0 1,0 0-1,-1-1 1,1 1-1,0 0 1,-1 0-1,1-1 1,0 1 0,-1 0-1,1-1 1,-1 1-1,1 0 1,-1-1-1,1 1 1,0-2-1,3-2-14,0 0 1,0-1-1,-1 1 0,0-1 1,4-8-1,-3 5 26,0 0 0,-1 0-1,0 0 1,0 0 0,-1 0 0,0-1 0,-1 1-1,0-1 1,0-15 0,-1 24-5,1-1 1,-1 1-1,0-1 0,0 0 0,0 1 1,0-1-1,0 1 0,0-1 0,0 1 1,0-1-1,0 0 0,-1 1 1,1-1-1,0 1 0,0-1 0,0 1 1,-1-1-1,1 1 0,0-1 0,0 1 1,-1-1-1,1 1 0,-1-1 1,1 1-1,0-1 0,-1 1 0,1 0 1,-1-1-1,1 1 0,-1 0 0,1 0 1,-1-1-1,1 1 0,-1 0 1,1 0-1,-1-1 0,0 1 0,1 0 1,-1 0-1,1 0 0,-1 0 0,1 0 1,-1 0-1,0 0 0,1 0 1,-1 0-1,1 0 0,-1 0 0,1 1 1,-1-1-1,0 0 0,1 0 0,-1 1 1,1-1-1,-1 0 0,1 0 0,-1 1 1,1-1-1,0 1 0,-1-1 1,1 0-1,-1 1 0,1-1 0,-1 2 1,-3 1 8,0 1 0,0 1 0,0-1-1,0 0 1,-4 8 0,2-1-21,0 1-1,0-1 0,1 1 0,1 0 0,0 1 0,0-1 1,2 1-1,-3 14 0,5-27 9,0 1 0,0-1 0,0 0-1,0 1 1,0-1 0,0 0 0,0 1 0,0-1 0,0 0 0,0 1-1,0-1 1,0 1 0,0-1 0,0 0 0,0 1 0,0-1-1,0 0 1,0 1 0,0-1 0,0 0 0,1 1 0,-1-1 0,0 0-1,0 1 1,0-1 0,1 0 0,-1 1 0,0-1 0,0 0 0,1 1-1,7-10-36,7-20 10,-4 4 43,-2 0-1,0-1 0,-2 0 1,-1-1-1,4-30 0,-10 53-6,0-1-1,0 0 0,0 1 0,-1-1 1,0 0-1,0 1 0,-2-7 0,3 10-5,0 1 1,0-1-1,-1 0 0,1 0 0,-1 0 0,1 0 1,-1 0-1,1 1 0,-1-1 0,1 0 0,-1 0 1,0 1-1,1-1 0,-1 0 0,0 1 0,0-1 1,1 1-1,-1-1 0,0 1 0,0 0 0,0-1 1,0 1-1,0 0 0,0-1 0,1 1 0,-1 0 0,0 0 1,0 0-1,0 0 0,0 0 0,0 0 0,0 0 1,0 0-1,0 0 0,0 0 0,0 0 0,0 1 1,0-1-1,0 0 0,1 1 0,-3 0 0,-2 2-3,0 1 0,0-1 0,0 1 0,0 0 0,1 1 0,-1-1-1,1 1 1,0 0 0,1 0 0,-1 0 0,-3 8 0,-1 1-13,1 0 1,1 1-1,-7 21 0,2 14-29,12-23-4,0-26 45,-1-1 0,0 1 0,0 0 0,0 0 0,1 0 0,-1-1 0,1 1 0,-1 0 0,0-1 0,1 1 0,-1 0 0,1-1 0,-1 1 0,1-1 0,0 1 0,-1 0 0,1-1 0,0 0 0,-1 1 0,1-1 0,0 1 0,-1-1 0,2 1 0,-1-1-1,0 0 1,1 0-1,-1 0 0,0 0 0,0 0 0,0 0 0,1-1 1,-1 1-1,0 0 0,0-1 0,0 1 0,0-1 0,0 1 0,0-1 1,0 1-1,0-1 0,0 0 0,0 1 0,0-1 0,0 0 0,0 0 1,1-1-1,18-24-39,-16 20 33,8-12-9,20-40 0,-28 51 17,-1-1 0,0 0 0,0 0 0,-1 0-1,0 0 1,-1-1 0,1 1 0,-1-12 0,-1 19 2,0 0 0,0 0 0,0-1 0,0 1 0,-1 0 0,1 0 0,0 0 0,-1-1 1,1 1-1,-1 0 0,1 0 0,-2-2 0,2 3 0,0-1 0,-1 1 0,1 0 0,0-1 0,-1 1 1,1 0-1,-1 0 0,1 0 0,0-1 0,-1 1 0,1 0 0,-1 0 0,1 0 0,0 0 0,-1 0 0,1 0 1,-1 0-1,1-1 0,-1 1 0,1 1 0,0-1 0,-1 0 0,1 0 0,-1 0 0,-1 1 0,0 0 0,0 0 0,0 0 0,0 0-1,0 0 1,0 1 0,0-1 0,1 0 0,-1 1 0,1 0-1,-1-1 1,-2 5 0,-3 5-14,1 0 0,-1 1 1,2-1-1,0 2 0,0-1 0,1 0 0,0 1 0,1 0 1,1 0-1,0 0 0,1 0 0,0 0 0,2 26 1,0-37-1,-1 0 1,0 0-1,1-1 1,-1 1 0,1 0-1,-1-1 1,1 1 0,0 0-1,0-1 1,0 1 0,0-1-1,0 1 1,0-1-1,0 1 1,0-1 0,1 0-1,2 2 1,-3-2-2,0-1-1,0 1 1,0-1-1,0 1 1,0-1-1,1 0 1,-1 0-1,0 0 1,0 0 0,1 0-1,-1 0 1,0 0-1,0 0 1,0 0-1,1-1 1,-1 1 0,0 0-1,0-1 1,0 1-1,0-1 1,0 1-1,0-1 1,0 0-1,0 1 1,0-1 0,2-1-1,2-3-53,0 0 0,0 0-1,-1 0 1,1 0 0,-1-1-1,0 0 1,-1 1 0,6-14-1,-6 15 38,-2-1-1,1 0 1,0 1-1,-1-1 1,0 0-1,0 0 1,-1 0-1,1 0 1,-1 0-1,0 0 1,0 0-1,-1 0 1,-1-6-1,2 10 27,0 0-1,-1 0 1,1 0-1,-1-1 0,1 1 1,-1 0-1,0 0 1,1 0-1,-1 0 1,0 0-1,0 0 0,1 0 1,-1 0-1,0 1 1,0-1-1,0 0 1,0 0-1,0 1 0,-1-1 1,1 1-1,0-1 1,0 1-1,0-1 1,0 1-1,-1 0 0,1-1 1,0 1-1,0 0 1,-1 0-1,1 0 1,0 0-1,0 0 0,-1 0 1,1 0-1,0 1 1,0-1-1,0 0 1,-1 1-1,1-1 0,-2 2 1,-3 0-14,0 0 0,1 1 0,-1 0 0,1 1 0,-1-1 0,-8 9 0,6-5-13,-7 6-39,-26 30 0,38-40 63,1 1-1,-1-1 1,1 0-1,0 1 1,0-1-1,0 1 1,0 0-1,1 0 1,-1 0 0,1 0-1,0 0 1,0 0-1,0 0 1,1 0-1,-1 8 1,2-11 7,-1-1 0,0 0 1,0 0-1,0 1 0,0-1 0,0 0 1,0 0-1,1 1 0,-1-1 1,0 0-1,0 0 0,0 1 0,1-1 1,-1 0-1,0 0 0,0 0 1,1 0-1,-1 1 0,0-1 0,0 0 1,1 0-1,-1 0 0,0 0 1,1 0-1,-1 0 0,0 0 0,0 0 1,1 0-1,-1 0 0,0 0 1,1 0-1,-1 0 0,0 0 0,1 0 1,-1 0-1,0 0 0,0 0 1,1 0-1,-1 0 0,0 0 0,1 0 1,-1-1-1,0 1 0,0 0 1,1 0-1,-1 0 0,0 0 0,0-1 1,0 1-1,1 0 0,-1 0 1,0-1-1,0 1 0,17-14-26,-16 12 22,11-9-75,-1-1 0,0 0 0,-1-1-1,13-21 1,-19 27 17,0 1 0,0-1 0,-1-1 0,0 1 0,-1-1 0,1 1 0,-1-1-1,-1 0 1,0 1 0,0-1 0,0-10 0,-1 18 59,0 0-1,0-1 1,0 1-1,0 0 1,0 0-1,0-1 1,0 1-1,0 0 1,0-1-1,0 1 1,0 0-1,0 0 1,0-1-1,0 1 1,0 0-1,-1 0 1,1-1-1,0 1 1,0 0-1,0 0 1,-1 0-1,1-1 1,0 1-1,0 0 1,0 0-1,-1 0 1,1-1-1,0 1 1,0 0-1,-1 0 1,1 0-1,0 0 1,0 0-1,-1 0 1,1 0-1,0 0 1,-1 0-1,1 0 1,0 0-1,0 0 1,-1 0-1,1 0 1,0 0-1,-1 0 1,1 0-1,0 0 1,0 0-1,-1 0 1,1 0-1,0 0 1,0 0-1,-1 1 1,1-1-1,0 0 1,0 0-1,-1 0 1,1 0-1,0 1 1,0-1-1,0 0 1,-1 0-1,1 1 1,0-1-1,0 0 1,0 0-1,0 1 1,0-1-1,-14 16-76,7-4 102,1 0 1,0 0-1,1 1 1,0-1-1,2 1 1,-1 0-1,1 1 1,1-1-1,0 0 1,1 1-1,1-1 1,0 1-1,3 23 1,-2-35-11,-1 1 1,1-1 0,-1 0-1,1 0 1,0 0 0,0 1 0,0-1-1,0 0 1,0 0 0,1 0-1,-1-1 1,1 1 0,-1 0-1,4 2 1,-4-3-5,0 0 0,0-1-1,0 1 1,0-1 0,0 0 0,1 1-1,-1-1 1,0 0 0,0 0 0,0 1 0,0-1-1,0 0 1,1 0 0,-1 0 0,0-1 0,0 1-1,0 0 1,0 0 0,1-1 0,-1 1-1,0 0 1,0-1 0,0 1 0,0-1 0,0 0-1,0 1 1,0-1 0,0 0 0,0 1 0,-1-1-1,2-1 1,5-5 13,-1 0 0,0 0 0,0-1-1,-1 0 1,0 0 0,-1 0 0,0-1 0,0 1 0,4-13-1,-4 7 11,0 0 0,0-1 0,-2 1 0,0-1 0,1-19 0,-3 31-23,0 1 1,-1-1 0,1 0 0,0 0-1,-1 1 1,1-1 0,-1 0 0,0 1 0,0-1-1,0 1 1,-3-5 0,3 6-6,1 1 1,-1-1-1,1 0 1,-1 1-1,0-1 1,0 1-1,1-1 1,-1 1-1,0 0 0,0-1 1,1 1-1,-1 0 1,0-1-1,0 1 1,0 0-1,1 0 1,-1 0-1,0 0 1,0 0-1,0 0 1,0 0-1,0 0 1,1 0-1,-1 0 0,0 0 1,0 0-1,0 1 1,0-1-1,1 0 1,-1 1-1,0-1 1,0 0-1,1 1 1,-1-1-1,0 1 1,1 0-1,-1-1 1,0 1-1,1-1 0,-2 2 1,-5 5 0,1 0-1,0 0 1,0 0 0,0 1 0,1 0-1,0 0 1,0 1 0,-4 12-1,4-8-9,0-1 0,1 1-1,1-1 1,0 1 0,-1 22-1,4-32 3,0 0 0,0 0 0,0 0-1,0 0 1,0 0 0,1 0 0,0 0 0,-1 0-1,3 4 1,-3-7 5,0 0-1,1 1 1,-1-1 0,0 0-1,0 1 1,1-1-1,-1 0 1,0 1 0,0-1-1,1 0 1,-1 1-1,1-1 1,-1 0 0,0 0-1,1 0 1,-1 1 0,0-1-1,1 0 1,-1 0-1,1 0 1,-1 0 0,1 0-1,-1 0 1,0 0-1,1 0 1,0 0-1,0 0 0,1 0-1,-1-1 1,0 1 0,0-1 0,0 1-1,0-1 1,0 1 0,-1-1-1,1 0 1,0 0 0,0 1 0,0-1-1,0-1 1,7-7-17,-1 0 0,-1 0 0,0 0 1,0-1-1,-1 0 0,0 0 0,5-16 0,-5 9-40,0 0 0,-1 0 0,-1 0 1,1-19-1,-3 30 25,-1 1-1,-1 0 1,1 0 0,-1 0 0,1 0 0,-1 0-1,-1 0 1,-3-9 0,5 13 25,0 0-1,-1 0 1,1 1-1,-1-1 1,1 0 0,-1 0-1,0 1 1,1-1-1,-1 0 1,0 1 0,1-1-1,-1 1 1,0-1-1,0 1 1,0-1 0,1 1-1,-1-1 1,0 1-1,0 0 1,0-1 0,-1 1-1,0 0 1,0 0 0,1 0 0,-1 1 0,1-1 0,-1 1 0,0-1 0,1 1 0,-1 0 0,1-1 0,-1 1 0,1 0 0,-1 0 0,1 0 0,0 0 0,-1 0 0,-1 3 0,-7 5 1,1 2 0,0 0 1,1 0-1,0 0 0,-8 16 1,12-21 12,1 1 0,0-1 0,0 1 0,1-1 0,0 1 0,0 0 0,0 0 0,1 0-1,0 0 1,0 0 0,1 0 0,1 10 0,-1-17-15,0 1-1,0 0 1,0 0 0,0 0-1,0 0 1,0 0-1,0 0 1,0 0-1,1 0 1,-1 0 0,0-1-1,1 1 1,-1 0-1,1 0 1,-1 0-1,1-1 1,-1 1-1,1 0 1,0-1 0,-1 1-1,1 0 1,0-1-1,-1 1 1,1-1-1,0 1 1,0-1 0,0 1-1,0-1 1,-1 1-1,1-1 1,0 0-1,0 0 1,0 1 0,0-1-1,0 0 1,0 0-1,0 0 1,0 0-1,0 0 1,-1 0-1,1 0 1,0-1 0,0 1-1,0 0 1,0 0-1,0-1 1,0 1-1,0 0 1,-1-1 0,1 1-1,0-1 1,0 1-1,-1-1 1,1 0-1,1 0 1,3-3-90,0 0-1,0 0 1,0-1-1,0 1 1,-1-1 0,7-8-1,7-19-132,-3-4-74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1.664"/>
    </inkml:context>
    <inkml:brush xml:id="br0">
      <inkml:brushProperty name="width" value="0.05" units="cm"/>
      <inkml:brushProperty name="height" value="0.05" units="cm"/>
    </inkml:brush>
  </inkml:definitions>
  <inkml:trace contextRef="#ctx0" brushRef="#br0">0 23 13395,'13'19'1104,"-1"-2"-864,1-1-88,4 0 248,4-13-176,7-3-64,12 0-232,1-5-152,8-2-904,3 0 976,-4 3-168,1-1-168</inkml:trace>
  <inkml:trace contextRef="#ctx0" brushRef="#br0" timeOffset="0.51">1075 29 12659,'29'-3'952,"-6"6"-792,-4 1-88,-1 2 152,2-2-128,-1-7-224,-1-2-320,0-5 360,2 0-120,-3-5-48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2.097"/>
    </inkml:context>
    <inkml:brush xml:id="br0">
      <inkml:brushProperty name="width" value="0.05" units="cm"/>
      <inkml:brushProperty name="height" value="0.05" units="cm"/>
    </inkml:brush>
  </inkml:definitions>
  <inkml:trace contextRef="#ctx0" brushRef="#br0">1 14 13323,'18'2'1080,"4"-2"-784,-5 0-8,9 0 456,-3 0 41,2 0 63,1 3 32,-7 0-56,0 2-56,-8 2-64,0-2-127,-2 2-361,1-1-264,-1-9-393,-2-4 185,-1-5 112,5-4-136,-1 2-80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6.303"/>
    </inkml:context>
    <inkml:brush xml:id="br0">
      <inkml:brushProperty name="width" value="0.05" units="cm"/>
      <inkml:brushProperty name="height" value="0.05" units="cm"/>
    </inkml:brush>
  </inkml:definitions>
  <inkml:trace contextRef="#ctx0" brushRef="#br0">18 24 17940,'-2'-21'1930,"-1"18"-1177,0 13-26,-2 36-179,1-1 1,4 62-1,15 91-745,-14-188 245,24 272-765,-40-308-1494,3 1 1641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246"/>
    </inkml:context>
    <inkml:brush xml:id="br0">
      <inkml:brushProperty name="width" value="0.05" units="cm"/>
      <inkml:brushProperty name="height" value="0.05" units="cm"/>
    </inkml:brush>
  </inkml:definitions>
  <inkml:trace contextRef="#ctx0" brushRef="#br0">156 34 15491,'0'1'103,"0"0"-1,-1 0 1,1 0-1,0 0 1,-1 0 0,1-1-1,-1 1 1,1 0-1,-1 0 1,1 0-1,-1 0 1,0-1-1,1 1 1,-1 0-1,0-1 1,0 1 0,1-1-1,-1 1 1,0-1-1,-1 2 1,-24 10 374,12-6 140,2 0-212,0 1 0,1 1 0,-19 17 0,26-23-386,1 1 1,0 0-1,0 0 1,0 1-1,1-1 0,-1 0 1,1 1-1,0 0 0,0 0 1,0-1-1,0 1 1,1 0-1,-1 1 0,1-1 1,0 0-1,0 5 0,1-7-11,0-1-1,0 0 0,0 1 0,0-1 0,0 0 0,1 0 1,-1 1-1,1-1 0,-1 0 0,0 0 0,1 0 0,0 1 1,-1-1-1,1 0 0,0 0 0,0 0 0,-1 0 0,1 0 1,0 0-1,0 0 0,2 0 0,-1 1 11,0-1-1,1 0 1,-1 0-1,0 0 1,1 0-1,-1 0 1,1-1-1,0 1 1,-1-1-1,4 0 1,2 0 48,0 0 1,1 0 0,-1-1 0,0-1-1,0 1 1,9-4 0,-3 0 125,0-1 1,0 0-1,0-2 0,-1 1 1,17-13-1,-24 16-85,-1-1 0,0 1 0,0-1 0,0 0 1,0 0-1,-1 0 0,0 0 0,0-1 0,0 0 0,-1 0 0,0 0 0,0 0 0,0 0 0,2-10 1,-5 14-90,0 1 0,1-1 0,-1 0 0,0 0 1,0 1-1,0-1 0,0 0 0,-1 0 0,1 1 1,0-1-1,-1 0 0,1 1 0,-1-1 0,0 0 1,1 1-1,-1-1 0,0 1 0,0-1 0,0 1 1,-2-2-1,1 0-57,-1 1 0,0 0 0,0 0 0,0 0 0,0 0 0,0 1 0,0-1-1,0 1 1,-6-2 0,-3 0-94,1 1-1,-1 0 0,1 1 0,-1 0 0,-12 1 1,-10 3-222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6.754"/>
    </inkml:context>
    <inkml:brush xml:id="br0">
      <inkml:brushProperty name="width" value="0.05" units="cm"/>
      <inkml:brushProperty name="height" value="0.05" units="cm"/>
    </inkml:brush>
  </inkml:definitions>
  <inkml:trace contextRef="#ctx0" brushRef="#br0">0 0 13515,'10'103'2311,"-1"13"-536,33 152 0,-41-264-1713,0 0 0,0 1-1,0-1 1,1 0 0,0 0-1,0-1 1,0 1 0,3 5-1,-4-8-32,0 0 0,0 0 0,0-1-1,0 1 1,0 0 0,0-1 0,0 1-1,0-1 1,0 1 0,0-1 0,0 1 0,0-1-1,0 1 1,0-1 0,0 0 0,1 0-1,-1 0 1,0 0 0,0 0 0,0 0-1,0 0 1,1 0 0,-1 0 0,0 0-1,0-1 1,0 1 0,0 0 0,0-1-1,0 1 1,0-1 0,0 1 0,0-1-1,0 1 1,2-3 0,8-4 159,-1-1 1,0-1-1,-1 1 1,0-2-1,13-17 1,36-57 487,40-96-358,-18 29-1387,-65 123 696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0.527"/>
    </inkml:context>
    <inkml:brush xml:id="br0">
      <inkml:brushProperty name="width" value="0.05" units="cm"/>
      <inkml:brushProperty name="height" value="0.05" units="cm"/>
    </inkml:brush>
  </inkml:definitions>
  <inkml:trace contextRef="#ctx0" brushRef="#br0">58 4129 11594,'-4'7'424,"-4"7"515,0 0 0,-1-1 0,-13 16 0,21-29-871,1 0 1,-1 1-1,1-1 0,-1 0 0,1 1 1,0-1-1,-1 0 0,1 1 0,0-1 1,-1 0-1,1 1 0,0-1 0,0 1 1,-1-1-1,1 1 0,0-1 0,0 0 1,0 1-1,-1-1 0,1 1 0,0-1 1,0 1-1,0-1 0,0 1 0,0-1 1,0 1-1,0-1 0,0 1 0,0 0 1,14-2 1183,21-12-263,11-11-376,-1-1 0,51-39 0,78-74-100,103-85-138,51-43-91,153-160 252,-114 101-170,-126 116-240,383-336-47,-280 277-48,-62 52-24,391-368 38,-598 514-70,347-301-165,-367 330 160,67-35 0,36-25 6,-121 74 35,-11 9-9,-1-1-1,0-2 1,-2 0-1,27-30 1,-49 49-73,1 0-1,-1 0 1,1-1 0,-1 1-1,0 0 1,0 0 0,0-1-1,0 1 1,0-1 0,0 1 0,0-6-1,-1 7 42,0-1 0,0 1 0,0-1 0,0 0-1,-1 1 1,1-1 0,-1 1 0,1-1 0,-1 1 0,0-1-1,1 1 1,-1-1 0,0 1 0,0 0 0,0-1 0,0 1-1,0 0 1,0 0 0,-2-2 0,-14-10-274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1.383"/>
    </inkml:context>
    <inkml:brush xml:id="br0">
      <inkml:brushProperty name="width" value="0.05" units="cm"/>
      <inkml:brushProperty name="height" value="0.05" units="cm"/>
    </inkml:brush>
  </inkml:definitions>
  <inkml:trace contextRef="#ctx0" brushRef="#br0">109 23 17612,'0'-2'190,"1"1"0,-1 0 0,1 0 0,-1 0 0,1-1 1,0 1-1,-1 0 0,1 0 0,0 0 0,0 0 0,0 0 0,0 0 0,0 0 1,0 1-1,0-1 0,0 0 0,0 0 0,0 1 0,0-1 0,0 1 1,1-1-1,-1 1 0,0-1 0,0 1 0,1 0 0,-1-1 0,0 1 0,2 0 1,-1 0-89,-1 1 0,0-1 1,1 1-1,-1-1 1,0 1-1,0-1 0,0 1 1,0 0-1,0 0 1,0-1-1,0 1 0,0 0 1,0 0-1,0 0 1,0 0-1,0 0 0,0 0 1,-1 0-1,1 1 1,0-1-1,-1 0 0,1 0 1,-1 1-1,0-1 1,1 0-1,-1 0 0,0 1 1,0-1-1,1 3 1,-1 7 14,1 0 1,-1 0-1,-1 0 1,0 0-1,-5 19 1,-18 58 23,23-86-135,-46 134 109,-30 104-38,75-234-78,1 0 0,0 0 0,0 0 0,0 0 0,1 1-1,0-1 1,0 0 0,1 8 0,0-13 1,-1 0-1,0 1 1,1-1-1,-1 0 1,1 0-1,0 0 0,-1 0 1,1 0-1,0 0 1,0 0-1,-1 0 1,1 0-1,0 0 1,0 0-1,0 0 1,0 0-1,2 0 0,-1 0 3,0 0 0,1 0 0,-1-1 0,0 1 0,0-1 0,1 0 0,-1 0 0,0 0 0,0 0 0,1 0 0,-1 0 0,0-1 0,3 0 0,6-2 13,-1 0 1,0-1 0,0 0-1,0-1 1,0 0 0,-1-1-1,0 0 1,13-11 0,4-5-522,31-35 0,-42 40 101,0-1 0,-1 0 0,-1-1 0,-1 0 0,14-29 0,-6 4-275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1.924"/>
    </inkml:context>
    <inkml:brush xml:id="br0">
      <inkml:brushProperty name="width" value="0.05" units="cm"/>
      <inkml:brushProperty name="height" value="0.05" units="cm"/>
    </inkml:brush>
  </inkml:definitions>
  <inkml:trace contextRef="#ctx0" brushRef="#br0">175 12 21701,'-2'11'373,"-1"0"1,-1 0 0,1-1 0,-2 1 0,1-1-1,-2 0 1,1 0 0,-10 11 0,-15 32 432,-34 105-333,55-130-484,2 0-1,1 1 1,-5 51 0,11-75 3,0 0-1,0 0 1,1 0 0,0 0 0,0 0-1,0 0 1,2 5 0,-3-9 7,0-1-1,1 1 1,-1 0-1,0-1 1,1 1 0,-1-1-1,0 1 1,1 0-1,-1-1 1,1 1 0,-1-1-1,1 1 1,-1-1-1,1 1 1,-1-1 0,1 0-1,-1 1 1,1-1-1,0 0 1,-1 1-1,1-1 1,0 0 0,0 0 0,0 0 0,0 0 1,0-1-1,0 1 0,0 0 1,0-1-1,0 1 0,0-1 1,0 1-1,0-1 0,-1 1 1,1-1-1,0 0 1,0 1-1,-1-1 0,1 0 1,0 0-1,-1 0 0,1 1 1,0-3-1,8-10 11,0-1-1,-2 0 1,0-1-1,0 0 1,5-19 0,18-83 77,-21 65-23,3-54-1,-13 98-67,-1 8-4,-2 11-11,4-3 13,0 0 1,1 0-1,0 0 0,0 0 0,1 0 0,0-1 1,0 1-1,1 0 0,5 10 0,-7-16 13,0 1 1,1-1-1,0 0 1,-1 0-1,1 0 1,0 0-1,0 0 0,0 0 1,0 0-1,1-1 1,-1 1-1,0-1 1,1 0-1,-1 1 0,1-1 1,-1 0-1,1-1 1,0 1-1,-1 0 1,1-1-1,0 1 0,-1-1 1,1 0-1,0 0 1,0 0-1,-1 0 1,1-1-1,0 1 0,-1-1 1,5-1-1,3-1 28,-1-1-1,1 0 1,-1 0-1,-1-1 1,1 0-1,-1-1 0,0 0 1,0 0-1,0 0 1,9-12-1,6-8 121,31-45 0,14-37 9,-64 104-251,-6 17 31,-11 32-17,10-35 50,-14 50-170,3 0 0,2 1 0,3 0 0,3 1 0,2 106 0,5-154 96,0-1 0,1 1 0,6 21 0,-8-35 90,0 0 0,0 1 0,0-1 0,0 0 0,0 0 0,0 1 0,0-1 0,0 0 0,1 0 0,-1 1 0,0-1 0,0 0 0,0 0 0,0 0 0,0 1 0,1-1 0,-1 0 0,0 0 0,0 0 0,0 1 0,1-1 0,-1 0 0,0 0 0,0 0 0,0 0 0,1 0 0,-1 0 0,0 0 0,0 1 0,1-1-1,-1 0 1,0 0 0,1 0 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2.530"/>
    </inkml:context>
    <inkml:brush xml:id="br0">
      <inkml:brushProperty name="width" value="0.05" units="cm"/>
      <inkml:brushProperty name="height" value="0.05" units="cm"/>
    </inkml:brush>
  </inkml:definitions>
  <inkml:trace contextRef="#ctx0" brushRef="#br0">165 4 17324,'0'-1'60,"0"1"1,0 0 0,0 0 0,-1 0 0,1 0-1,0 0 1,0 0 0,0 0 0,0-1-1,0 1 1,0 0 0,0 0 0,0 0-1,0 0 1,0 0 0,0 0 0,0 0-1,-1 0 1,1-1 0,0 1 0,0 0 0,0 0-1,0 0 1,0 0 0,0 0 0,-1 0-1,1 0 1,0 0 0,0 0 0,0 0-1,0 0 1,0 0 0,0 0 0,-1 0 0,1 0-1,0 0 1,0 0 0,0 0 0,0 0-1,0 0 1,0 0 0,-1 0 0,1 0-1,0 0 1,0 0 0,0 0 0,0 1-1,0-1 1,0 0 0,0 0 0,-1 0 0,1 0-1,0 0 1,0 0 0,0 0 0,0 0-1,0 0 1,0 1 0,0-1 0,0 0-1,0 0 1,0 0 0,0 0 0,0 0-1,0 0 1,0 1 0,0-1 0,0 0 0,0 0-1,-11 14 1489,-7 24-763,1 1-1,2 0 0,-20 82 1,32-108-695,-45 221 514,42-188-547,2 0 1,2 0-1,5 54 1,-1-76-294,10 42-1,-11-61 87,0 1 0,1-1 0,-1 0 0,1 0-1,1 0 1,-1 0 0,1 0 0,0-1 0,0 1-1,0-1 1,1 0 0,-1 0 0,9 7 0,-11-10 111,1 0 0,-1 0 1,1 0-1,-1 0 1,1-1-1,0 1 1,-1-1-1,1 1 1,0-1-1,0 1 1,-1-1-1,1 0 0,0 0 1,0 0-1,-1 0 1,1 0-1,0 0 1,0-1-1,0 1 1,-1-1-1,1 1 1,0-1-1,-1 1 0,1-1 1,2-1-1,20-15-651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076"/>
    </inkml:context>
    <inkml:brush xml:id="br0">
      <inkml:brushProperty name="width" value="0.05" units="cm"/>
      <inkml:brushProperty name="height" value="0.05" units="cm"/>
    </inkml:brush>
  </inkml:definitions>
  <inkml:trace contextRef="#ctx0" brushRef="#br0">106 165 17300,'0'3'177,"0"-1"1,-1 1-1,0-1 1,1 0 0,-1 1-1,0-1 1,0 0-1,0 0 1,-1 1-1,1-1 1,0 0-1,-1 0 1,-2 2 0,-6 10 248,2 2 181,0 1-1,1-1 0,-8 32 0,-8 55 341,17-69-723,1 0 1,-2 67-1,7-101-212,0 1 0,0 0 0,-1-1 0,1 1 0,0-1 0,0 1 0,0 0 0,0-1 0,0 1 0,1 0 0,-1-1-1,0 1 1,0-1 0,0 1 0,0-1 0,1 1 0,-1 0 0,0-1 0,1 1 0,-1-1 0,0 1 0,1-1 0,-1 1 0,0-1 0,1 0 0,-1 1 0,1-1-1,-1 1 1,1-1 0,-1 0 0,1 1 0,-1-1 0,1 0 0,0 0 0,-1 1 0,1-1 0,-1 0 0,1 0 0,0 0 0,-1 0 0,1 0 0,-1 0 0,1 0 0,0 0-1,-1 0 1,2 0 0,0-1 25,0 0-1,1 0 1,-1 0 0,0 0-1,0-1 1,0 1-1,0-1 1,0 1 0,0-1-1,-1 0 1,3-2-1,6-9 71,0-1-1,-1-1 0,-1 0 0,-1 0 0,0-1 0,0 0 1,-2 0-1,6-23 0,-4 4 16,-1-1 0,1-69 0,-7 93-96,1 4-2,-1 0 0,1 1 0,-2-1-1,1 0 1,-1 0 0,-1 0 0,1 1-1,-6-16 1,7 23-22,0 0-1,0 0 1,-1 0-1,1 0 0,0 0 1,0 0-1,0-1 1,0 1-1,0 0 1,0 0-1,0 0 1,-1 0-1,1 0 1,0 0-1,0 0 1,0 0-1,0 0 1,-1-1-1,1 1 1,0 0-1,0 0 1,0 0-1,0 0 1,-1 0-1,1 0 1,0 0-1,0 0 1,0 0-1,0 0 1,-1 0-1,1 0 1,0 1-1,0-1 1,0 0-1,0 0 1,-1 0-1,1 0 1,0 0-1,0 0 1,0 0-1,0 0 0,0 0 1,0 0-1,-1 1 1,1-1-1,0 0 1,0 0-1,-6 9 29,4-3-26,1 1-1,-1-1 0,1 1 1,0 0-1,0-1 0,1 13 1,0-15-4,0 0 1,1 0 0,-1 0 0,1-1 0,0 1-1,0 0 1,0 0 0,0 0 0,1-1-1,-1 1 1,1 0 0,4 6 0,-4-9 1,-1 0 0,1 0 1,-1 0-1,1 0 0,-1 0 1,1-1-1,0 1 0,-1 0 0,1-1 1,0 1-1,0-1 0,-1 0 1,1 1-1,0-1 0,0 0 1,0 0-1,-1 0 0,1 0 0,0-1 1,0 1-1,0 0 0,-1-1 1,1 1-1,0-1 0,-1 0 1,1 1-1,0-1 0,-1 0 0,1 0 1,1-2-1,7-3 10,-1 0 0,0-1 0,13-13-1,4-8 25,-1-1 1,25-37-1,-25 31-83,33-35 0,-58 70 44,0 0 0,0-1 1,0 1-1,1 0 0,-1 0 0,0-1 0,0 1 0,1 0 1,-1 0-1,0-1 0,0 1 0,1 0 0,-1 0 0,0 0 0,1-1 1,-1 1-1,0 0 0,1 0 0,-1 0 0,0 0 0,1 0 1,-1 0-1,0 0 0,1 0 0,-1-1 0,0 2 0,1-1 1,-1 0-1,1 0 0,-1 0 0,0 0 0,1 0 0,2 12-71,-6 23-31,3-35 103,-32 163-231,17-97 86,3 1 0,-3 78 0,14-140-12,3 39-41,5-26 265,-6-17-69,-1-1 1,0 1-1,1-1 1,-1 0-1,1 1 1,-1-1-1,1 0 1,-1 1-1,1-1 0,0 0 1,-1 0-1,1 0 1,-1 1-1,1-1 1,0 0-1,-1 0 1,1 0-1,-1 0 1,1 0-1,0 0 0,-1 0 1,1 0-1,-1 0 1,1 0-1,0 0 1,0-1-1,11-4-171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522"/>
    </inkml:context>
    <inkml:brush xml:id="br0">
      <inkml:brushProperty name="width" value="0.05" units="cm"/>
      <inkml:brushProperty name="height" value="0.05" units="cm"/>
    </inkml:brush>
  </inkml:definitions>
  <inkml:trace contextRef="#ctx0" brushRef="#br0">167 1 18708,'-4'34'1728,"-8"3"-1216,4 6-191,0 2 711,4 2-256,4-3-304,4-2-176,2-6-232,1-2-64,1-5-312,-3-8-280,0-8 1704,-5-11-1112,-2-2 0,-8-9-24</inkml:trace>
  <inkml:trace contextRef="#ctx0" brushRef="#br0" timeOffset="1">4 175 18828,'-3'-10'1880,"8"9"-1063,6 5-297,13 2 1008,5-2-248,11 2-688,3-2-520,8-6-824,1-6-2336,-2-10 2680,-1-8-449,-8-7-335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960"/>
    </inkml:context>
    <inkml:brush xml:id="br0">
      <inkml:brushProperty name="width" value="0.05" units="cm"/>
      <inkml:brushProperty name="height" value="0.05" units="cm"/>
    </inkml:brush>
  </inkml:definitions>
  <inkml:trace contextRef="#ctx0" brushRef="#br0">159 26 21693,'0'20'1936,"-10"9"-1400,-1 4-216,-3 10 728,-1 6-223,-2 4-401,0 1-288,1-2-520,2-2-240,1-11-441,0-8-295,3-12 944,3-12-352,5-13-88</inkml:trace>
  <inkml:trace contextRef="#ctx0" brushRef="#br0" timeOffset="1">194 1 18540,'1'0'114,"0"0"0,-1 0 0,1 0 0,0 0 0,0 1 0,0-1 0,-1 0 0,1 1 0,0-1 1,0 1-1,-1-1 0,1 1 0,0-1 0,-1 1 0,1-1 0,-1 1 0,1-1 0,-1 1 0,1 0 0,-1-1 0,1 1 0,-1 0 0,1 0 0,-1-1 0,0 1 0,1 0 1,-1 0-1,0 0 0,0-1 0,0 1 0,0 0 0,0 0 0,0 0 0,0 1 0,-2 39 1383,1-24-823,2 161 1034,-2 66-2273,1-236 362,-5 38-1240,4-44 1364,1 1 1,-1-1 0,1 0 0,-1 0-1,0 0 1,0 0 0,0 0-1,0 0 1,0 0 0,0-1-1,-1 1 1,1 0 0,0 0-1,-1-1 1,0 1 0,1-1 0,-3 2-1,-7 0-602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4.420"/>
    </inkml:context>
    <inkml:brush xml:id="br0">
      <inkml:brushProperty name="width" value="0.05" units="cm"/>
      <inkml:brushProperty name="height" value="0.05" units="cm"/>
    </inkml:brush>
  </inkml:definitions>
  <inkml:trace contextRef="#ctx0" brushRef="#br0">12 49 17628,'-7'0'2304,"3"-2"-1360,4 1-319,5 1 1439,8 0-776,2-1-255,8 1-457,4-2-224,6 1-504,1-1-360,5-1-705,-2 1 1497,-2-7-520,-1 0-208,-1-8-96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4.873"/>
    </inkml:context>
    <inkml:brush xml:id="br0">
      <inkml:brushProperty name="width" value="0.05" units="cm"/>
      <inkml:brushProperty name="height" value="0.05" units="cm"/>
    </inkml:brush>
  </inkml:definitions>
  <inkml:trace contextRef="#ctx0" brushRef="#br0">7 88 20316,'-6'110'4548,"5"-58"-4161,3-1 0,17 101 1,-18-146-374,0-2 5,-1 0-1,1 0 1,0 0 0,0-1 0,1 1 0,-1 0 0,4 4 0,-5-7-16,0-1 0,0 0 1,0 0-1,0 0 0,0 1 0,1-1 1,-1 0-1,0 0 0,0 0 0,0 0 1,0 0-1,1 1 0,-1-1 0,0 0 1,0 0-1,0 0 0,0 0 0,1 0 1,-1 0-1,0 0 0,0 0 0,0 0 1,1 0-1,-1 0 0,0 0 0,0 0 1,0 0-1,1 0 0,-1 0 0,0 0 1,0 0-1,1 0 0,-1 0 0,0 0 1,0 0-1,0 0 0,0 0 1,1 0-1,-1 0 0,0-1 0,6-9 78,1-15 24,0-30-36,-3 1 1,-1-1-1,-4 0 1,-1 0 0,-11-61-1,11 107-80,-4-28-39,6 36 44,-1-1 0,1 1-1,0-1 1,-1 1 0,1 0 0,-1-1 0,0 1 0,1 0 0,-1 0 0,0 0 0,0-1 0,1 1 0,-1 0 0,0 0 0,0 0 0,-1 0 0,1 0 0,0 0-1,-2-1 1,3 3 4,-1-1 0,1 0 0,0 0 0,-1 0-1,1 0 1,0 0 0,0 0 0,-1 0 0,1 0 0,0 1-1,-1-1 1,1 0 0,0 0 0,0 0 0,-1 1-1,1-1 1,0 0 0,0 0 0,-1 1 0,1-1-1,0 0 1,0 0 0,0 1 0,0-1 0,-1 0 0,1 1-1,0-1 1,0 0 0,0 1 0,0-1 0,0 0-1,0 1 1,-3 13-46,3-5 37,0-1 1,0 1-1,0-1 0,1 1 0,0-1 0,1 1 0,0-1 0,0 1 0,1-1 0,6 13 1,-8-18 12,1 0 1,-1 0 0,1-1 0,0 1 0,0 0-1,0-1 1,0 0 0,0 1 0,1-1 0,-1 0 0,0 0-1,1 0 1,0 0 0,-1-1 0,1 1 0,0-1 0,0 0-1,0 1 1,0-1 0,0-1 0,0 1 0,0 0-1,1-1 1,-1 1 0,0-1 0,0 0 0,0 0 0,1-1-1,-1 1 1,0 0 0,0-1 0,3-1 0,2 0 6,-1-1 0,0 0 1,1-1-1,-1 0 0,-1 0 0,1 0 1,-1-1-1,1 0 0,7-9 1,5-5-22,22-33 0,-19 23-47,-22 29 57,0 0 0,0 0 0,1 0 0,-1 0-1,0 0 1,0-1 0,0 1 0,0 0-1,1 0 1,-1 0 0,0 0 0,0 0 0,0 0-1,0 0 1,1 0 0,-1 0 0,0 0 0,0 0-1,0 0 1,0 0 0,1 0 0,-1 0 0,0 0-1,0 0 1,0 0 0,1 0 0,-1 0 0,0 0-1,0 0 1,0 0 0,0 0 0,1 0-1,-1 0 1,0 1 0,0-1 0,0 0 0,0 0-1,0 0 1,1 0 0,-1 0 0,0 0 0,0 1-1,0-1 1,0 0 0,0 0 0,0 0 0,0 0-1,0 1 1,0-1 0,0 0 0,1 0-1,-1 0 1,0 0 0,0 1 0,0-1 0,0 0-1,0 0 1,0 0 0,0 1 0,0-1 0,-1 0-1,1 0 1,0 0 0,0 0 0,0 1 0,0-1-1,0 10-11,-1-1 0,0 1 0,0-1 0,-5 15 0,-2 14 55,-7 105 321,14-122-381,1 0 0,1 0 1,1-1-1,8 39 0,-1-34-787,-9-25 774,0 1-1,1 0 1,-1-1-1,0 1 0,0-1 1,0 1-1,1 0 1,-1-1-1,0 1 0,1-1 1,-1 1-1,1-1 1,-1 1-1,0-1 1,1 1-1,-1-1 0,1 0 1,-1 1-1,1-1 1,-1 0-1,1 1 0,-1-1 1,1 0-1,0 0 1,-1 1-1,1-1 1,-1 0-1,1 0 0,0 0 1,-1 0-1,2 0 1,3-7-387,-2-12-152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621"/>
    </inkml:context>
    <inkml:brush xml:id="br0">
      <inkml:brushProperty name="width" value="0.05" units="cm"/>
      <inkml:brushProperty name="height" value="0.05" units="cm"/>
    </inkml:brush>
  </inkml:definitions>
  <inkml:trace contextRef="#ctx0" brushRef="#br0">1 95 17532,'47'10'1776,"6"-6"-1088,1-7-312,11 0 761,-2-7-193,-3-1-584,0-1-480,-15-3-144,-11-3 208,-19-2-176,-10 3-72</inkml:trace>
  <inkml:trace contextRef="#ctx0" brushRef="#br0" timeOffset="1">107 198 16556,'37'3'2136,"5"-3"-1312,8-6-344,4-1 905,4 0-353,0-3-392,-9-2-1112,-10 2 640,-21 5-304,-5-1-128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5.291"/>
    </inkml:context>
    <inkml:brush xml:id="br0">
      <inkml:brushProperty name="width" value="0.05" units="cm"/>
      <inkml:brushProperty name="height" value="0.05" units="cm"/>
    </inkml:brush>
  </inkml:definitions>
  <inkml:trace contextRef="#ctx0" brushRef="#br0">34 0 20668,'11'0'1593,"-4"14"-1153,2 8-120,2 5 848,-1 2-560,8 11-200,2 7-56,4 15 17,-2 2-57,-5 5-104,-7 4-64,-10 3-56,-6 0 0,-15 2-192,-7-2-368,-12-11 416,-7-9-48,-3-14-32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8.188"/>
    </inkml:context>
    <inkml:brush xml:id="br0">
      <inkml:brushProperty name="width" value="0.05" units="cm"/>
      <inkml:brushProperty name="height" value="0.05" units="cm"/>
    </inkml:brush>
  </inkml:definitions>
  <inkml:trace contextRef="#ctx0" brushRef="#br0">36 1 17500,'-17'10'2136,"1"1"-1312,13-2-151,13-4 991,16-2-392,8-3-48,15 0-295,10-3-233,11-1-232,0 0-144,0 1-432,-2 1-312,-11 2-592,-8 3-361,-15 0 1009,-14 0-224,-21-3-232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8.643"/>
    </inkml:context>
    <inkml:brush xml:id="br0">
      <inkml:brushProperty name="width" value="0.05" units="cm"/>
      <inkml:brushProperty name="height" value="0.05" units="cm"/>
    </inkml:brush>
  </inkml:definitions>
  <inkml:trace contextRef="#ctx0" brushRef="#br0">3 161 21989,'-3'12'2080,"13"-15"-1304,12-4-312,17-2 833,6-5-233,16 0-568,5-4-360,7-2-824,-2 2-512,-2-1 928,-6-4-249,-10-4-191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9.032"/>
    </inkml:context>
    <inkml:brush xml:id="br0">
      <inkml:brushProperty name="width" value="0.05" units="cm"/>
      <inkml:brushProperty name="height" value="0.05" units="cm"/>
    </inkml:brush>
  </inkml:definitions>
  <inkml:trace contextRef="#ctx0" brushRef="#br0">119 0 20308,'11'1'1010,"-1"0"-1,1 0 0,13 4 0,-8-1-369,0 1 0,31 15 1,-43-18-610,1 1 1,0 0-1,-1 0 1,0 0-1,1 1 1,-1-1-1,0 1 1,-1 0-1,1 0 1,-1 0-1,0 1 1,0-1-1,0 1 1,-1 0-1,1-1 1,-1 1-1,0 1 1,0-1-1,-1 0 1,0 0-1,0 0 1,0 1-1,0-1 1,-1 1-1,0-1 1,0 0-1,-1 1 1,-1 7-1,-1 6-76,-2-1-1,0 1 0,-1-1 0,0 0 1,-2 0-1,-17 30 0,1-10 12,-1 0 1,-2-2-1,-1-1 0,-2-1 0,-55 48 0,41-49-24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1.463"/>
    </inkml:context>
    <inkml:brush xml:id="br0">
      <inkml:brushProperty name="width" value="0.05" units="cm"/>
      <inkml:brushProperty name="height" value="0.05" units="cm"/>
    </inkml:brush>
  </inkml:definitions>
  <inkml:trace contextRef="#ctx0" brushRef="#br0">232 256 18476,'0'-3'174,"-1"1"-1,1-1 1,0 0-1,-1 0 1,0 1 0,0-1-1,0 1 1,0-1 0,0 1-1,0-1 1,0 1-1,-1 0 1,1-1 0,-1 1-1,0 0 1,0 0-1,0 0 1,-4-3 0,3 4-23,0-1 0,0 0 1,0 1-1,-1 0 1,1-1-1,-1 2 0,1-1 1,-1 0-1,1 1 1,-1-1-1,0 1 0,-5 0 1,1 1-68,0 0 1,0 0-1,0 1 1,1 0-1,-1 0 1,1 1-1,-1 0 1,1 0-1,0 1 1,0 0-1,1 0 1,-10 7-1,9-4-58,0 0-1,0 1 0,-11 14 0,17-20-21,0 0-1,-1 0 1,1 0-1,0 1 1,0-1-1,0 0 1,0 0-1,1 0 1,-1 1 0,0-1-1,1 1 1,0-1-1,-1 0 1,1 1-1,0-1 1,0 1-1,1-1 1,-1 0-1,0 1 1,1-1-1,1 4 1,-2-5 1,1 0 0,0 1 0,0-1-1,0 0 1,0 0 0,0 0 0,0 0 0,1 0 0,-1-1 0,0 1-1,0 0 1,1-1 0,-1 1 0,0 0 0,1-1 0,-1 1-1,1-1 1,-1 0 0,0 0 0,1 1 0,-1-1 0,1 0 0,-1 0-1,1 0 1,-1-1 0,1 1 0,1-1 0,5 0 13,-1-1-1,1 0 1,11-5 0,-3 0 4,-1-1 0,0 0 1,-1-1-1,1-1 1,-2-1-1,0 0 0,0 0 1,-1-1-1,18-23 1,-13 13 47,-2 0 1,0-2 0,-2 0-1,0 0 1,11-33 0,-16 20 90,-8 37-159,0 0-1,0 0 1,0 0-1,0 0 1,1 0 0,-1 0-1,0 0 1,0 0-1,0 0 1,0-1 0,0 1-1,0 0 1,0 0-1,0 0 1,0 0 0,0 0-1,0 0 1,0 0 0,0 0-1,0-1 1,0 1-1,0 0 1,0 0 0,0 0-1,0 0 1,0 0-1,0 0 1,0 0 0,0 0-1,0-1 1,0 1-1,-1 0 1,1 0 0,0 0-1,0 0 1,0 0-1,0 0 1,0 0 0,0 0-1,0 0 1,0 0-1,0 0 1,0 0 0,-1 0-1,1-1 1,0 1-1,0 0 1,0 0 0,0 0-1,0 0 1,0 0-1,0 0 1,0 0 0,-1 0-1,1 0 1,0 0 0,0 0-1,0 0 1,0 0-1,0 0 1,0 0 0,0 0-1,0 1 1,-1-1-1,1 0 1,-9 16 52,-5 15-69,2-1-1,1 2 0,2-1 1,1 2-1,1-1 1,-4 61-1,11-87 9,0-1 1,0 1-1,1-1 1,-1 1-1,1-1 1,1 1-1,-1-1 1,3 5-1,-4-8 6,1-1-1,0 1 1,0-1-1,-1 0 1,1 0-1,0 1 1,0-1-1,1 0 1,-1 0-1,0 0 1,0 0-1,0 0 1,1 0-1,-1 0 1,0-1-1,1 1 1,-1 0-1,1-1 1,-1 1-1,1-1 1,-1 0-1,1 1 1,-1-1-1,1 0 1,-1 0-1,1 0 1,-1 0-1,1 0 1,-1 0-1,4-1 1,1-1 2,0 0 1,1 0-1,-1-1 1,0 0-1,-1 0 1,1-1-1,-1 1 0,1-1 1,-1 0-1,0-1 1,0 1-1,-1-1 1,1 0-1,4-7 1,8-11 83,24-47-1,-39 67-75,13-34 113,-15 34-85,-1 5-10,-7 19-23,4-11-7,1 1 0,0-1 0,1 1 0,-1 12 0,3-21 3,-1 0 0,1 1 0,1-1 0,-1 0 0,0 1 0,1-1 0,-1 0 0,1 0 0,-1 1 0,1-1-1,2 3 1,-3-3 2,1-1-1,0 0 0,0 0 0,0 0 0,0 0 0,0-1 0,0 1 1,0 0-1,0 0 0,1-1 0,-1 1 0,0 0 0,0-1 0,1 1 1,-1-1-1,0 0 0,1 1 0,-1-1 0,0 0 0,1 0 0,1 0 1,4 0 4,-1-1 1,0 1-1,0-1 1,1-1-1,-1 1 1,0-1-1,0 0 1,0-1-1,-1 0 1,1 1-1,0-2 1,6-4-1,9-7 103,32-32-1,-25 21 55,-27 25-150,0 0 0,-1 1 1,1-1-1,0 0 0,0 1 0,0-1 1,-1 1-1,1-1 0,0 1 1,0-1-1,0 1 0,0 0 1,0 0-1,2-1 0,-3 1-10,0 0 0,1 0 0,-1 1 0,0-1 0,1 0 0,-1 0 0,0 0 0,0 0-1,0 1 1,1-1 0,-1 0 0,0 0 0,0 1 0,0-1 0,1 0 0,-1 0 0,0 1 0,0-1 0,0 0 0,0 1 0,0-1 0,0 0 0,0 0-1,1 1 1,-1-1 0,0 0 0,0 1 0,0-1 0,0 0 0,-1 1 0,-5 38 7,2-18-8,3-12-13,0 0 0,1 0 0,0 0 0,1 0 0,0 0 0,0-1 0,5 17 0,-5-23 11,-1 0 0,1 0 0,0 0 0,0 0 0,1 0 0,-1 0 0,0 0 0,1 0 0,-1 0 0,1-1 0,0 1 0,-1 0 0,1-1 0,0 1 0,0-1 0,0 0-1,0 0 1,0 0 0,0 0 0,1 0 0,-1 0 0,0 0 0,0-1 0,1 1 0,-1-1 0,0 0 0,1 0 0,-1 0 0,0 0 0,1 0 0,-1 0 0,0 0 0,1-1 0,-1 1 0,3-2 0,1 1 39,-1-1 0,1 0 0,0 0 0,0-1 0,-1 0 0,1 0 0,-1 0 0,0 0 0,0-1 0,0 0 0,-1 0 1,1 0-1,-1-1 0,0 0 0,0 1 0,-1-1 0,1 0 0,-1-1 0,0 1 0,0-1 0,-1 1 0,0-1 0,0 0 0,0 0 0,1-11 0,-3 15-9,0 0-1,0 1 1,-1-1-1,1 1 1,-1-1-1,1 1 1,-1-1 0,1 1-1,-1 0 1,0-1-1,0 1 1,0 0 0,-1-2-1,-4-10 219,6 12-251,0 1 1,0-1-1,0 1 1,0-1 0,0 1-1,0-1 1,1 1-1,-1-1 1,0 1 0,0-1-1,1 1 1,-1-1-1,0 1 1,1-1 0,-1 1-1,0 0 1,1-1-1,-1 1 1,1 0 0,-1-1-1,1 1 1,-1 0-1,1-1 1,-1 1 0,1 0-1,-1 0 1,1 0-1,0-1 1,22-6-808,1 0 0,0 1-1,0 1 1,34-2 0,-55 7 803,34-4-740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1.888"/>
    </inkml:context>
    <inkml:brush xml:id="br0">
      <inkml:brushProperty name="width" value="0.05" units="cm"/>
      <inkml:brushProperty name="height" value="0.05" units="cm"/>
    </inkml:brush>
  </inkml:definitions>
  <inkml:trace contextRef="#ctx0" brushRef="#br0">173 249 18876,'-14'3'643,"1"1"-1,-1 1 1,1 0 0,0 0-1,-23 15 1,31-17-459,-1 1 1,1 0-1,0 0 1,0 0 0,0 1-1,1-1 1,0 1-1,0 0 1,0 1-1,0-1 1,1 1-1,0-1 1,0 1 0,-4 11-1,7-15-150,-1 0-1,1 0 1,-1 1-1,1-1 1,0 0-1,-1 0 1,1 0-1,0 0 1,1 0-1,-1 0 1,0 0-1,1 1 1,-1-1-1,1 0 1,-1 0-1,1 0 0,0 0 1,0-1-1,0 1 1,0 0-1,0 0 1,1 0-1,-1-1 1,0 1-1,1-1 1,-1 1-1,1-1 1,0 1-1,-1-1 1,1 0-1,0 0 1,0 0-1,0 0 1,0 0-1,0 0 1,0-1-1,0 1 1,3 0-1,5 1 5,-1 0-1,1-1 0,-1 0 0,1-1 1,0 0-1,-1 0 0,12-3 0,-4 1-18,-1-2 0,1 0 0,-1-1-1,0-1 1,-1 0 0,1-1 0,-1-1-1,-1 0 1,1-1 0,-1-1 0,-1 0-1,21-20 1,-26 21-7,0 1-1,-1-2 0,0 1 0,0-1 1,-1 0-1,0 0 0,-1-1 1,0 0-1,-1 0 0,0 0 1,0 0-1,-2-1 0,1 0 1,-1 1-1,-1-1 0,0 0 1,-1 0-1,-2-20 0,2 27-19,-1 0-1,0 0 1,0 0-1,0 0 0,-1 0 1,0 0-1,0 1 1,0-1-1,0 1 1,-1-1-1,0 1 0,0 0 1,0 0-1,0 0 1,-1 0-1,1 0 1,-1 1-1,0 0 0,0-1 1,-1 2-1,1-1 1,0 0-1,-1 1 1,0 0-1,1 0 0,-1 0 1,0 1-1,0-1 1,0 1-1,0 0 1,0 1-1,-1-1 0,1 1 1,0 0-1,0 1 1,0-1-1,0 1 1,0 0-1,0 0 0,0 0 1,0 1-1,0 0 1,0 0-1,1 0 1,-1 0-1,-4 4 0,5-4-13,0 1-1,0 0 0,1 0 0,-1 0 1,1 0-1,0 0 0,0 1 0,0-1 1,0 1-1,1 0 0,-3 4 0,4-5 7,0-1 1,0 1-1,1-1 0,-1 1 1,1 0-1,0-1 0,0 1 1,0-1-1,0 1 0,0 0 0,0-1 1,1 1-1,-1-1 0,1 1 1,0-1-1,0 1 0,0-1 0,0 1 1,0-1-1,0 0 0,3 4 1,12 16-169,33 34 1,-34-40 105,-1 0 1,0 1-1,-1 0 0,12 22 1,-18-24-68,-1 0 1,-1 1-1,0-1 0,-1 1 1,-1 0-1,2 22 0,-5-36 128,6 22-121,2-3-44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2.884"/>
    </inkml:context>
    <inkml:brush xml:id="br0">
      <inkml:brushProperty name="width" value="0.05" units="cm"/>
      <inkml:brushProperty name="height" value="0.05" units="cm"/>
    </inkml:brush>
  </inkml:definitions>
  <inkml:trace contextRef="#ctx0" brushRef="#br0">1 489 17756,'0'1'97,"1"-1"0,0 1 0,0-1 0,-1 0 1,1 1-1,0-1 0,0 0 0,-1 0 0,1 0 1,0 1-1,0-1 0,0 0 0,-1 0 0,1 0 0,0 0 1,0 0-1,0 0 0,-1-1 0,1 1 0,0 0 0,0 0 1,-1-1-1,1 1 0,0 0 0,0-1 0,20-14 386,-16 12-242,17-15 80,-1-1 0,-1-1 0,-1 0 0,0-2 0,-2 0 0,0-1 0,-2-1 0,0 0 0,-2-1 0,-1-1 0,-1 0 0,-1 0 0,8-36 0,-16 54-308,-1-1-1,0 1 1,0-1-1,-1 0 1,0 1 0,-1-1-1,-1-9 1,2 16-13,-1 0 1,1 1-1,0-1 1,-1 0-1,1 1 1,-1-1-1,0 0 1,1 1-1,-1-1 1,0 1-1,0-1 1,0 1-1,0 0 1,0-1-1,0 1 1,-1 0-1,1 0 1,0 0-1,-1 0 1,1 0-1,-1 0 1,1 0-1,-1 0 1,1 0-1,-1 1 1,1-1-1,-1 1 1,0-1-1,1 1 1,-1 0-1,0-1 1,0 1-1,1 0 1,-1 0-1,0 0 1,1 1-1,-1-1 1,0 0-1,1 1 1,-4 0-1,-3 2-2,1 0-1,0 1 0,0-1 0,0 1 0,0 1 0,1-1 0,0 1 1,0 1-1,0-1 0,0 1 0,1 0 0,0 0 0,0 0 0,-7 14 0,2-2-8,1 0-1,1 0 0,0 1 1,-9 35-1,15-42 10,-1 0 0,1 1 0,1-1 0,0 0 0,1 1 0,0-1 0,1 1 0,1-1 0,3 15 0,-4-23 3,0 0 0,0 0 0,0 0-1,1 0 1,0 0 0,0 0 0,0-1-1,0 1 1,1-1 0,-1 1 0,1-1 0,0 0-1,0 0 1,0 0 0,0 0 0,0-1-1,1 1 1,0-1 0,-1 0 0,1 0-1,0 0 1,0 0 0,0-1 0,0 0 0,0 0-1,0 0 1,0 0 0,0 0 0,1-1-1,3 0 1,4 0 9,1-1 0,-1-1 0,0 0 0,0-1 0,-1 0 0,1-1 0,0 0 0,-1-1 0,0 0 0,0 0 0,-1-2 0,13-8 0,13-12 104,62-62-1,-85 76-91,0-2-4,-11 12-15,1 0 0,0 0-1,-1 0 1,1 0 0,0 1 0,4-4-1,-6 6-2,-1 0 0,0 0-1,0 0 1,0 0 0,1 0 0,-1-1-1,0 1 1,0 0 0,0 0 0,1 0-1,-1 0 1,0 0 0,0 0-1,1 0 1,-1 0 0,0 0 0,0 0-1,0 0 1,1 0 0,-1 0 0,0 0-1,0 0 1,1 0 0,-1 1 0,0-1-1,0 0 1,0 0 0,1 0-1,-1 0 1,0 0 0,0 0 0,0 0-1,0 1 1,1-1 0,-1 0 0,0 0-1,0 0 1,0 1 0,0-1 0,0 0-1,1 0 1,-1 0 0,0 1-1,0-1 1,0 0 0,0 0 0,0 0-1,0 1 1,0-1 0,0 0 0,0 0-1,0 1 1,0-1 0,0 0 0,-1 15-32,-5 17-16,-7 60-51,12-83 101,1-1 0,0 1 0,1 0 0,0 0 0,0 0 0,1-1 0,0 1 0,3 8 1,-4-15 7,-1 0 0,1 0 0,0-1 0,0 1 0,0 0 0,0-1 0,0 1 0,1-1 0,-1 1 0,0-1 0,1 1 0,-1-1 0,1 0 0,-1 0 0,1 0 0,0 0 0,-1 0 0,1 0 0,3 1 0,-1-2 9,-1 1 0,0-1 1,1 1-1,-1-1 0,1 0 0,-1 0 0,1-1 1,-1 1-1,0-1 0,6-1 0,1-2 41,0 0-1,0 0 1,0-1 0,0 0-1,17-14 1,56-57 209,-83 76-271,1 0 0,-1-1-1,0 1 1,1-1-1,-1 1 1,1 0 0,-1-1-1,1 1 1,-1 0-1,1 0 1,-1-1 0,1 1-1,-1 0 1,1 0-1,-1 0 1,1-1 0,-1 1-1,1 0 1,-1 0-1,1 0 1,0 0 0,-1 0-1,1 0 1,-1 0-1,1 0 1,-1 0 0,1 1-1,-1-1 1,1 0 0,-1 0-1,2 1 1,5 15-113,-6-14 109,-1-1 0,0 0 1,0 1-1,1-1 0,-1 0 0,1 1 0,0-1 0,-1 0 0,1 1 0,0-1 0,-1 0 0,1 0 0,0 0 0,0 0 0,0 0 1,0 0-1,0 0 0,0 0 0,1 0 0,-1 0 0,2 0 0,0 0 4,0-1-1,0 0 1,1 0-1,-1 0 1,0-1-1,1 1 1,-1-1-1,0 1 1,0-1 0,0 0-1,0 0 1,0-1-1,4-1 1,42-27-2,-38 23 5,9-6-2,86-60 26,-100 68-29,0 0 0,0 1 1,1-1-1,0 1 0,0 1 1,0-1-1,0 1 0,0 1 1,1-1-1,-1 1 0,9-1 1,-15 3 2,0 0 0,0 0 0,0 0 0,0 0 0,0 0 0,-1 0 0,1 0 0,0 0-1,0 0 1,0 0 0,-1 1 0,1-1 0,0 0 0,0 1 0,0-1 0,-1 0 0,1 1 0,0-1 0,-1 1 0,1-1 0,0 1 0,-1 0 0,1-1 0,-1 1 0,1-1 0,-1 1 0,1 0 0,-1 0 0,1-1 0,-1 1 0,0 0 0,1 0 0,-1-1 0,0 1 0,0 0 0,1 0 0,-1 0 0,0 0 0,0-1 0,0 1 0,0 0 0,0 0 0,0 0 0,-1 0 0,1 0 0,-1 6-5,0-1 1,-1 1-1,1-1 1,-5 9-1,6-14 6,-8 24 65,6-16-224,0 0 0,-1-1 1,-6 13-1,8-19 88,0 0 1,0 0-1,0-1 1,0 1-1,0 0 1,0-1-1,-1 1 1,1-1 0,-1 0-1,1 1 1,-1-1-1,1 0 1,-1 0-1,0 0 1,0 0-1,1 0 1,-1 0-1,0-1 1,0 1-1,0 0 1,-3-1-1,-9-2-267,-1-10-101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3.286"/>
    </inkml:context>
    <inkml:brush xml:id="br0">
      <inkml:brushProperty name="width" value="0.05" units="cm"/>
      <inkml:brushProperty name="height" value="0.05" units="cm"/>
    </inkml:brush>
  </inkml:definitions>
  <inkml:trace contextRef="#ctx0" brushRef="#br0">0 1 15987,'9'3'1425,"1"5"-1081,1 2-360,8-2 960,4-3-448,14 2-384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3.770"/>
    </inkml:context>
    <inkml:brush xml:id="br0">
      <inkml:brushProperty name="width" value="0.05" units="cm"/>
      <inkml:brushProperty name="height" value="0.05" units="cm"/>
    </inkml:brush>
  </inkml:definitions>
  <inkml:trace contextRef="#ctx0" brushRef="#br0">40 254 20588,'3'2'185,"0"-1"0,0 1 0,0-1 0,1 1 0,-1-1 0,0 0 0,1 0 0,-1 0 0,0-1-1,1 1 1,-1-1 0,1 0 0,-1 0 0,1 0 0,-1-1 0,0 1 0,1-1 0,-1 1 0,0-1-1,4-2 1,8-2 134,-1-1-1,0-1 0,15-9 0,-20 11-202,16-9 35,-1-2 1,25-21-1,-40 30-98,0-1 1,-1 0-1,0-1 1,0 0-1,-1 0 1,0-1-1,10-19 1,-16 28-43,0-1 1,0 0 0,0 0 0,-1 0-1,1 0 1,-1 0 0,1 0 0,-1 0-1,0 0 1,0 0 0,1 0 0,-1-1-1,-1 1 1,1 0 0,0 0 0,-1 0-1,0-3 1,0 4 0,1-1-1,-1 1 1,0 0 0,0-1-1,0 1 1,-1 0 0,1-1 0,0 1-1,0 0 1,-1 0 0,1 0-1,-1 0 1,1 0 0,-1 1-1,1-1 1,-4-1 0,-1 0 12,0 1-1,-1 0 1,0 0 0,1 0 0,-1 1 0,0 0-1,1 0 1,-1 0 0,-7 2 0,-2 2-25,-1 1 0,1 1 0,0 0 0,0 1 0,1 0 0,0 1 0,0 1 0,1 1 0,0 0 0,1 1 1,0 0-1,1 1 0,0 0 0,1 1 0,0 0 0,-17 28 0,25-36 3,1 1 0,-1-1-1,1 1 1,0 0 0,0 0 0,1 0 0,-1 8-1,1-11 1,1 0-1,0 0 0,0 0 1,1 0-1,-1 0 0,1-1 1,-1 1-1,1 0 0,0 0 1,0-1-1,0 1 1,0 0-1,1-1 0,-1 1 1,1-1-1,0 1 0,-1-1 1,4 2-1,1 2-77,0-1 0,1 0 0,0 0 0,0 0 0,1-1 0,-1-1 0,1 1 0,0-1 0,0 0 0,15 3 0,2-2-230,0 0 0,37 0 0,11-5 23,3-11-105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4.516"/>
    </inkml:context>
    <inkml:brush xml:id="br0">
      <inkml:brushProperty name="width" value="0.05" units="cm"/>
      <inkml:brushProperty name="height" value="0.05" units="cm"/>
    </inkml:brush>
  </inkml:definitions>
  <inkml:trace contextRef="#ctx0" brushRef="#br0">497 86 17940,'-2'-6'141,"-1"1"0,1 0 0,-1 0 0,0 0 0,0 1 0,-1-1-1,1 1 1,-1 0 0,0-1 0,0 2 0,0-1 0,-1 0 0,1 1 0,-1 0 0,0 0 0,0 0 0,0 1 0,0 0 0,-1 0 0,1 0 0,0 0 0,-1 1 0,1 0 0,-9-1-1,4 2-47,0-1 0,-1 1-1,1 1 1,0 0 0,0 0-1,0 1 1,0 1-1,0-1 1,0 2 0,1-1-1,-1 1 1,-16 11 0,8-3-49,1 1 1,0 1-1,1 0 1,1 2-1,0-1 1,2 2-1,-1 0 1,2 1-1,0 0 1,-11 26 0,11-21 14,2 1 1,1 0-1,1 1 1,1 0-1,1 1 1,1-1-1,2 1 1,-2 32-1,5-50-33,0 0 0,1 0 0,0 1 0,0-1-1,1 0 1,0 0 0,0 0 0,1-1 0,4 11 0,-4-14-15,-1 1 0,1-1 1,0 0-1,0-1 0,0 1 1,0 0-1,1-1 0,0 0 0,-1 0 1,1 0-1,0 0 0,0-1 1,1 1-1,-1-1 0,1 0 1,8 2-1,-3-1 13,0-1 0,0-1 0,0 0 0,1 0 0,-1-1 0,0-1 0,0 1-1,0-2 1,0 1 0,1-1 0,-2-1 0,1 0 0,13-6 0,-14 6 29,-1-2-1,1 1 1,0-1 0,-1 0-1,0-1 1,0 0 0,-1 0-1,0-1 1,0 0 0,0 0-1,-1-1 1,0 0-1,10-16 1,-15 21-25,1 1 0,-1-1 0,0 1 0,0-1-1,0 0 1,0 0 0,0 1 0,-1-1 0,1 0 0,-1 0 0,0 0 0,0 0 0,0 0-1,0 1 1,-1-1 0,1 0 0,-1 0 0,1 0 0,-1 0 0,0 1 0,0-1-1,0 0 1,-1 1 0,-2-5 0,3 5-11,-1 0 0,0 1 0,-1-1 0,1 0-1,0 1 1,0 0 0,-1-1 0,1 1 0,-1 0 0,1 0-1,-1 0 1,1 1 0,-1-1 0,1 1 0,-1-1 0,0 1-1,1 0 1,-1 0 0,0 0 0,1 0 0,-1 0 0,0 1-1,1-1 1,-1 1 0,-4 1 0,2 1-12,0-1 0,0 0 0,0 1 0,0 0 1,0 0-1,0 0 0,1 1 0,-8 7 0,11-10-8,0 0 1,0 0-1,0 0 0,0 0 1,0 0-1,0 0 0,0 0 0,1 1 1,-1-1-1,0 0 0,1 0 0,-1 1 1,0-1-1,1 0 0,0 1 1,-1-1-1,1 0 0,0 1 0,0-1 1,0 1-1,0-1 0,0 0 1,0 1-1,0-1 0,0 1 0,0-1 1,1 0-1,-1 1 0,1-1 0,-1 0 1,1 1-1,-1-1 0,1 0 1,0 0-1,0 1 0,0-1 0,-1 0 1,3 2-1,0-1-5,0 0 1,0-1-1,0 1 0,0-1 1,0 1-1,0-1 0,0 0 1,0 0-1,1-1 0,-1 1 1,0-1-1,7 1 1,40-4-58,-31 0 43,1-2 1,-1 0-1,31-13 0,18-6-50,-67 24 69,0 0 1,-1 0-1,1-1 0,0 1 0,0 0 0,-1 0 1,1 0-1,0 0 0,0 0 0,0 0 0,-1 0 1,1 0-1,0 0 0,0 1 0,-1-1 0,1 0 0,0 0 1,0 1-1,-1-1 0,1 0 0,0 1 0,-1-1 1,1 1-1,0-1 0,0 2 0,0-1 2,0 1 0,0-1-1,-1 1 1,1-1 0,0 1-1,-1-1 1,1 1 0,-1-1 0,1 1-1,-1 0 1,0 2 0,0 7-30,0 0 1,-1 0 0,-2 13 0,1-15-57,1 0 15,-1 1-417,1 1-1,0-1 1,0 0 0,2 15 0,-1-25 468,0 1 0,0-1 1,0 0-1,0 1 0,0-1 0,0 1 0,0-1 0,0 0 0,0 1 0,1-1 0,-1 1 0,0-1 1,0 0-1,0 1 0,1-1 0,-1 1 0,0-1 0,0 0 0,1 0 0,-1 1 0,0-1 0,0 0 1,1 1-1,-1-1 0,0 0 0,1 0 0,-1 1 0,1-1 0,-1 0 0,0 0 0,1 0 0,-1 0 0,0 0 1,1 0-1,-1 1 0,1-1 0,-1 0 0,1 0 0,-1 0 0,0 0 0,1 0 0,-1 0 0,1-1 1,-1 1-1,1 0 0,11-7-639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112"/>
    </inkml:context>
    <inkml:brush xml:id="br0">
      <inkml:brushProperty name="width" value="0.05" units="cm"/>
      <inkml:brushProperty name="height" value="0.05" units="cm"/>
    </inkml:brush>
  </inkml:definitions>
  <inkml:trace contextRef="#ctx0" brushRef="#br0">183 1 18972,'-11'0'480,"0"1"0,0 1 0,0 0 0,0 1 0,1 0 0,-1 0 1,-13 7-1,17-7-382,1 1 0,-1-1 0,1 1 0,0 0 0,0 0 1,0 1-1,0 0 0,1 0 0,0 0 0,0 0 0,-7 12 0,11-16-104,0-1 0,1 1-1,-1 0 1,1 0-1,0-1 1,-1 1-1,1 0 1,0 0 0,-1 0-1,1 0 1,0-1-1,0 1 1,0 0-1,-1 0 1,1 0-1,0 0 1,0 0 0,1 0-1,-1 0 1,0-1-1,0 1 1,0 0-1,1 0 1,-1 0 0,0 0-1,1-1 1,-1 1-1,0 0 1,1 0-1,-1 0 1,1-1 0,-1 1-1,1 0 1,0-1-1,-1 1 1,1-1-1,0 1 1,-1-1-1,1 1 1,0-1 0,0 1-1,0-1 1,1 1-1,3 1-73,1 0-1,0-1 0,0 0 0,0 0 0,8 0 1,-5 0-30,33 2-351,-14-1 12,38 8 1,-59-9 372,1 1 1,-1 0 0,0 1 0,-1-1-1,1 1 1,0 1 0,-1-1 0,1 1 0,-1 0-1,6 6 1,-10-8 62,0 0 0,0 0 0,0 0 0,-1 0 0,1 0 0,-1 0 0,1 0 0,-1 1 0,0-1 0,0 0 0,0 1 0,0-1 0,0 1 0,0-1 0,-1 1 0,0 0 0,1 4 0,-1-3 24,-1 0-1,0 0 0,1-1 0,-1 1 0,0 0 0,-1-1 0,1 1 1,-1-1-1,0 1 0,1-1 0,-4 4 0,-4 4 76,0-1 0,0 0 0,-1 0-1,-1 0 1,-18 12 0,21-16-103,0 0 0,0-1 0,-1 0 0,0-1-1,0 1 1,0-2 0,-1 1 0,1-1 0,-1-1 0,-13 2 0,22-4 17,-1 0 0,0 0 0,1 0-1,-1 0 1,0 0 0,1-1 0,-1 1 0,1-1 0,-1 1 0,1-1 0,-1 0 0,1 1 0,-3-3 0,-13-15-80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196"/>
    </inkml:context>
    <inkml:brush xml:id="br0">
      <inkml:brushProperty name="width" value="0.05" units="cm"/>
      <inkml:brushProperty name="height" value="0.05" units="cm"/>
    </inkml:brush>
  </inkml:definitions>
  <inkml:trace contextRef="#ctx0" brushRef="#br0">15 340 17972,'-14'7'2012,"14"-7"-1985,0 0 1,0 0-1,0 0 1,0 0-1,0 0 0,0 0 1,0 0-1,0 0 1,0 0-1,0 0 1,0 0-1,0 0 1,1 0-1,-1 0 1,0 0-1,0 0 0,0 0 1,0 0-1,0 0 1,0 0-1,0 0 1,0 0-1,0 1 1,0-1-1,0 0 0,0 0 1,0 0-1,0 0 1,0 0-1,0 0 1,0 0-1,0 0 1,0 0-1,0 0 1,0 0-1,0 0 0,0 0 1,0 0-1,0 0 1,0 0-1,0 1 1,0-1-1,0 0 1,0 0-1,0 0 0,0 0 1,0 0-1,0 0 1,0 0-1,0 0 1,0 0-1,0 0 1,0 0-1,0 0 1,0 0-1,0 0 0,0 0 1,0 0-1,3 0 181,0 0-1,0-1 0,0 0 1,0 0-1,-1 0 1,1 0-1,4-2 0,23-15 306,-1 0-1,48-41 1,46-54-161,2-20 56,-132 145-311,1-1-1,-7 18 1,6-13-63,-49 131 74,48-121-220,1 0 1,2 0-1,-4 49 0,9-69-6,0 0 0,0 0 0,0 0 0,1 0 0,0 0 1,0-1-1,0 1 0,1 0 0,0 0 0,0-1 0,4 8 0,-5-11 60,1 0 1,0 0-1,-1 0 1,1 0 0,0-1-1,0 1 1,0 0-1,0-1 1,0 0 0,0 1-1,0-1 1,1 0-1,-1 0 1,0 0-1,1 0 1,-1-1 0,1 1-1,-1-1 1,1 1-1,-1-1 1,1 0 0,-1 0-1,1 0 1,-1 0-1,1-1 1,-1 1 0,1-1-1,3-1 1,3 0-89,-1-1 1,0 0 0,14-7-1,28-21-644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5.169"/>
    </inkml:context>
    <inkml:brush xml:id="br0">
      <inkml:brushProperty name="width" value="0.05" units="cm"/>
      <inkml:brushProperty name="height" value="0.05" units="cm"/>
    </inkml:brush>
  </inkml:definitions>
  <inkml:trace contextRef="#ctx0" brushRef="#br0">1 472 15723,'0'4'308,"0"1"-1,0 0 0,0 0 1,1 0-1,0 0 0,0 0 0,0 0 1,3 7-1,-3-11-207,0 1-1,0-1 1,0 0-1,0 1 1,1-1 0,-1 0-1,0 0 1,1 1-1,-1-1 1,0 0 0,1 0-1,-1 0 1,1-1-1,0 1 1,-1 0 0,1-1-1,0 1 1,-1-1-1,1 1 1,0-1 0,0 0-1,-1 0 1,1 0-1,0 0 1,0 0 0,-1 0-1,5-1 1,2 0 113,1-1-1,0 0 1,-1-1-1,0 0 1,1 0 0,-1 0-1,8-6 1,52-36 515,-48 31-501,-14 10-145,0-1-1,0 1 0,0-1 0,0-1 0,-1 1 1,0-1-1,0 0 0,6-11 0,-11 17-75,0-1 0,1 1 0,-1 0 0,0 0 0,0 0 0,0 0 0,0 0 0,0-1-1,0 1 1,0 0 0,0 0 0,0 0 0,1 0 0,-1-1 0,0 1 0,0 0 0,0 0 0,0 0 0,0-1-1,0 1 1,0 0 0,0 0 0,0 0 0,0 0 0,0-1 0,0 1 0,0 0 0,-1 0 0,1 0 0,0-1-1,0 1 1,0 0 0,0 0 0,0 0 0,0 0 0,0 0 0,0-1 0,-1 1 0,-7 1 111,-10 8-10,-6 11-60,0 2 0,-35 39 0,46-44-53,0-1 0,1 1 0,1 1 0,1 0 0,-9 21 0,17-35 1,1 0-1,0 0 1,-1 0-1,1 0 0,1 0 1,-1 0-1,1 0 1,-1 0-1,1 6 0,1-8-2,-1-1 0,0 0 0,1 1 0,-1-1 0,1 0 0,-1 0-1,1 1 1,0-1 0,-1 0 0,1 0 0,0 0 0,0 0 0,0 0 0,0 0-1,0 0 1,0 0 0,0-1 0,0 1 0,0 0 0,0 0 0,0-1 0,1 1-1,-1-1 1,0 1 0,0-1 0,1 0 0,-1 1 0,0-1 0,1 0 0,-1 0-1,2 0 1,7 1-208,1-1-1,0-1 0,-1 0 1,0 0-1,1-1 1,-1-1-1,0 0 0,0 0 1,11-5-1,4-3-647,1-2-1,26-18 1,-14 5-68,-1-1 1,-2-2-1,-1-2 1,-1-1-1,40-51 0,-36 34 1019,-2-1 0,-2-2 0,40-87-1,-69 131 283,-1 0 0,0-1 1,0 1-1,-1-1 0,2-16 0,-3 23-259,-1 1 0,0 0 0,0-1 0,0 1 1,0-1-1,0 1 0,0 0 0,0-1 0,0 1 0,0-1 0,-1 1 1,1 0-1,0-1 0,-1 1 0,0 0 0,1 0 0,-1-1 0,0 1 0,1 0 1,-1 0-1,0 0 0,0 0 0,0 0 0,0 0 0,0 0 0,0 0 1,0 0-1,0 0 0,-1 1 0,1-1 0,0 0 0,0 1 0,-1-1 0,1 1 1,0 0-1,-1-1 0,1 1 0,0 0 0,-1 0 0,1 0 0,-1 0 0,1 0 1,0 0-1,-1 0 0,1 0 0,-3 1 0,-1 0-53,1 0 0,-1 1-1,0-1 1,0 1 0,1 0 0,-1 1-1,1-1 1,0 1 0,-1 0 0,1 0-1,1 0 1,-5 4 0,-6 7 41,-20 27 0,28-35-21,-15 23 159,1 1 1,1 1-1,2 0 1,1 1-1,1 1 1,2 1-1,1 0 1,-11 55-1,21-77-160,0 0 0,1 0 0,0 0 0,1 0-1,0 0 1,1-1 0,4 23 0,-4-31-71,-1 1 1,1-1-1,1 1 0,-1-1 1,0 1-1,1-1 1,0 0-1,0 1 0,0-1 1,0 0-1,0-1 1,1 1-1,-1 0 0,1-1 1,0 1-1,0-1 0,0 0 1,0 0-1,0 0 1,0 0-1,1 0 0,-1-1 1,1 1-1,-1-1 1,1 0-1,-1 0 0,1-1 1,7 2-1,-4-3-129,1 1 0,0-1 1,-1 0-1,1 0 0,-1-1 0,0 0 0,1-1 0,-1 0 0,0 0 0,0 0 0,-1-1 0,1 0 1,-1 0-1,0 0 0,0-1 0,0 0 0,0 0 0,-1-1 0,0 0 0,9-12 0,8-15-389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5.638"/>
    </inkml:context>
    <inkml:brush xml:id="br0">
      <inkml:brushProperty name="width" value="0.05" units="cm"/>
      <inkml:brushProperty name="height" value="0.05" units="cm"/>
    </inkml:brush>
  </inkml:definitions>
  <inkml:trace contextRef="#ctx0" brushRef="#br0">210 151 21581,'-6'0'237,"-1"1"0,1 0 1,-1 0-1,0 1 1,1 0-1,0 0 1,0 0-1,-1 1 1,1 0-1,0 0 0,1 0 1,-1 1-1,1 0 1,-10 9-1,1 0-112,1 1 0,1 0 0,0 1 0,-9 17 0,16-26-118,1 1 1,0-1-1,0 1 1,1 0-1,0 0 0,0 0 1,1 0-1,0 1 1,0-1-1,0 1 1,1-1-1,0 1 0,1 13 1,0-19-5,0-1 0,1 1 0,-1 0 0,1-1 0,-1 1 0,1 0 0,0-1 0,0 1 0,-1-1 0,1 1 1,0-1-1,0 1 0,0-1 0,1 0 0,-1 0 0,0 1 0,0-1 0,1 0 0,-1 0 0,1 0 0,-1 0 0,1-1 0,-1 1 0,1 0 0,0-1 0,-1 1 0,1-1 1,0 1-1,-1-1 0,1 0 0,0 0 0,-1 1 0,4-2 0,2 1 6,-1 0 1,0-1-1,1 0 0,-1 0 1,0-1-1,0 1 0,0-1 1,7-4-1,6-4 17,-2 0 1,1-2-1,-2 0 0,0-1 0,0 0 1,-1-1-1,-1-1 0,0-1 1,21-30-1,-14 13 27,-2 0 1,-1-1-1,-1-1 0,16-48 0,-25 53-38,-8 31-15,0-1-1,0 0 1,-1 0-1,1 1 1,0-1 0,-1 0-1,1 0 1,0 1-1,0-1 1,-1 0 0,1 0-1,0 0 1,-1 0-1,1 1 1,0-1-1,-1 0 1,1 0 0,-1 0-1,1 0 1,0 0-1,-1 0 1,1 0 0,0 0-1,-1 0 1,1 0-1,0 0 1,-1 0 0,1 0-1,-1 0 1,1-1-1,0 1 1,-1 0-1,1 0 1,0 0 0,-1 0-1,1-1 1,0 1-1,0 0 1,-1 0 0,1-1-1,0 1 1,0 0-1,-1 0 1,1-1 0,0 1-1,0 0 1,0-1-1,-1 1 1,1 0 0,0-1-1,0 1 1,0 0-1,0-1 1,0 1-1,0-1 1,0 1 0,0 0-1,0-1 1,0 1-1,0 0 1,0-1 0,0 1-1,0 0 1,0-2-1,-6 10-12,-1 1-1,1-1 0,0 1 1,1 0-1,0 0 0,1 1 1,0-1-1,-3 11 1,-3 4-11,-4 10-1,-16 62 1,26-82-158,1 1 0,1-1 0,1 1 0,0 0 0,0 0 0,2 0 0,2 15 0,-3-25 138,2 0 0,-1-1-1,0 0 1,1 1 0,0-1-1,0 0 1,0 1 0,0-1-1,1-1 1,-1 1 0,1 0 0,4 3-1,15 10-323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6.258"/>
    </inkml:context>
    <inkml:brush xml:id="br0">
      <inkml:brushProperty name="width" value="0.05" units="cm"/>
      <inkml:brushProperty name="height" value="0.05" units="cm"/>
    </inkml:brush>
  </inkml:definitions>
  <inkml:trace contextRef="#ctx0" brushRef="#br0">55 0 21669,'-1'8'297,"1"0"0,-1-1 1,0 1-1,0 0 0,-1-1 1,0 1-1,-5 11 0,-3 12 360,-13 71 133,21-86-770,0-1-1,0 0 1,2 0 0,2 27-1,-2-40-13,0-1 0,0 1-1,0-1 1,1 1 0,-1-1 0,1 1 0,-1-1-1,1 1 1,0-1 0,-1 1 0,1-1 0,0 0-1,0 1 1,0-1 0,0 0 0,0 0 0,0 0-1,0 1 1,1-1 0,-1 0 0,0-1 0,1 1-1,-1 0 1,0 0 0,1-1 0,-1 1-1,1 0 1,-1-1 0,1 0 0,-1 1 0,1-1-1,0 0 1,-1 0 0,1 0 0,-1 0 0,1 0-1,0 0 1,2-1 0,4 0 26,0-1 1,0 0-1,0-1 1,0 0 0,0 0-1,6-4 1,7-6 47,-1 0 1,-1-1 0,25-23-1,-26 21-31,1 1 0,0 0-1,24-13 1,-43 28-49,1-1 0,-1 1 0,1-1 0,0 1 0,-1-1 1,1 1-1,0 0 0,-1-1 0,1 1 0,0 0 0,0 0 0,-1-1 0,1 1 0,0 0 0,0 0 1,-1 0-1,1 0 0,0 0 0,0 0 0,-1 0 0,1 0 0,0 0 0,0 0 0,0 1 0,-1-1 0,1 0 1,0 0-1,-1 1 0,1-1 0,0 0 0,0 1 0,-1-1 0,1 1 0,0 0 0,0 1-1,0 0 0,-1 0-1,1 0 1,-1 0 0,1 0 0,-1 0-1,0 0 1,0 0 0,0 1 0,0-1-1,0 0 1,-2 3 0,-10 103-39,12-108 45,0 1 1,0 0 0,0-1 0,0 1 0,-1 0-1,1 0 1,0-1 0,0 1 0,1 0-1,-1 0 1,0-1 0,0 1 0,0 0-1,0 0 1,1-1 0,-1 1 0,0 0-1,1-1 1,-1 1 0,0 0 0,1-1 0,-1 1-1,1-1 1,-1 1 0,1-1 0,0 2-1,0-2 5,0 0 0,0 0 0,0 0 0,0 0 0,0 0 0,0 0 0,-1-1 0,1 1 0,0 0 0,0 0 0,0-1 0,0 1 0,0 0 0,0-1 0,-1 1 0,1-1 0,1 0 0,6-5 69,0 0 0,12-14 0,20-23 133,-19 19-130,48-42 1,-68 65-94,0 0-1,0 0 1,0 1 0,0-1-1,0 0 1,0 1 0,1-1-1,-1 1 1,0-1-1,0 1 1,0-1 0,1 1-1,-1 0 1,0 0-1,0-1 1,1 1 0,-1 0-1,0 0 1,1 0 0,1 1-1,-2-1 0,-1 1 1,1-1-1,0 1 0,-1 0 0,1-1 0,0 1 0,-1 0 1,1-1-1,-1 1 0,1 0 0,-1 0 0,1 0 1,-1-1-1,0 1 0,1 0 0,-1 0 0,0 0 1,0 0-1,0 0 0,1-1 0,-1 1 0,0 0 0,0 0 1,0 0-1,-1 0 0,1 0 0,0 0 0,0 0 1,-1 1-1,-3 21-659,-2 1-1,-1-1 1,-12 27 0,13-32-444,6-15 574,3-1-107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6.853"/>
    </inkml:context>
    <inkml:brush xml:id="br0">
      <inkml:brushProperty name="width" value="0.05" units="cm"/>
      <inkml:brushProperty name="height" value="0.05" units="cm"/>
    </inkml:brush>
  </inkml:definitions>
  <inkml:trace contextRef="#ctx0" brushRef="#br0">40 103 15923,'0'15'1100,"0"-10"-676,0-1 1,0 1-1,0-1 1,1 0-1,-1 1 1,4 8-1,-4-13-364,0 1-1,0-1 0,0 1 0,1-1 0,-1 1 1,0-1-1,1 0 0,-1 1 0,1-1 0,-1 1 1,0-1-1,1 0 0,-1 1 0,1-1 0,-1 0 1,1 0-1,-1 1 0,1-1 0,-1 0 0,1 0 1,-1 0-1,1 0 0,-1 0 0,1 1 0,1-2 48,0 1-1,-1 0 1,1 0-1,0-1 1,-1 1-1,1-1 1,-1 0-1,1 1 0,-1-1 1,1 0-1,-1 0 1,2-1-1,7-5 96,0-1 0,-1 0-1,0 0 1,0-1 0,7-10-1,-12 14-137,0-1 0,0 1 0,-1-1 0,0 1 0,0-1 0,0 0 0,-1 0 0,0-1 0,0 1 0,2-13 0,-4 18-53,0 0 0,1 0 0,-1 0-1,0 0 1,0 0 0,0 0 0,0 0 0,-1 1 0,1-1 0,0 0 0,0 0 0,0 0-1,-1 0 1,1 0 0,-1 0 0,1 0 0,0 1 0,-2-2 0,2 1-7,-1 1 0,1 0 1,-1-1-1,1 1 1,-1 0-1,0 0 0,1 0 1,-1 0-1,1 0 1,-1 0-1,1-1 0,-1 1 1,0 0-1,1 0 1,-1 1-1,1-1 0,-1 0 1,1 0-1,-1 0 1,1 0-1,-1 0 0,0 1 1,-4 1 10,0 1 0,0 0 1,0 0-1,-6 6 0,10-9-14,-11 11-3,0 0 1,0 1-1,1 0 0,1 0 0,-14 22 0,18-24-9,0-1 0,1 1 0,0 0 0,1 1 0,0-1 0,1 1 0,0 0 0,0 0 0,0 12 0,3-22 9,-1 1-1,1 0 1,0 0-1,0 0 1,0 0 0,0-1-1,0 1 1,1 0-1,-1 0 1,0 0 0,1-1-1,0 1 1,-1 0-1,1 0 1,0-1 0,0 1-1,0-1 1,0 1-1,0-1 1,0 1 0,0-1-1,0 0 1,1 1-1,-1-1 1,1 0 0,-1 0-1,1 0 1,-1 0-1,1 0 1,-1 0 0,1 0-1,0-1 1,0 1-1,-1-1 1,1 1 0,0-1-1,0 0 1,0 1-1,2-1 1,5 0-8,0-1 1,0 1-1,0-2 1,0 1-1,0-1 1,13-4-1,6-5-1,0-2 1,-1 0-1,48-32 0,31-17 145,-104 61-126,0 0-1,1 0 1,-1 0-1,0 0 1,1 0 0,-1 1-1,0-1 1,1 1-1,-1 0 1,1-1-1,-1 1 1,1 0 0,3 1-1,-5-1 0,0 1 0,0-1 1,0 1-1,0 0 0,0-1 0,-1 1 0,1 0 0,0-1 0,0 1 0,0 0 0,-1 0 0,1 0 1,-1 0-1,1 0 0,-1 0 0,1 0 0,-1 0 0,1 0 0,-1 0 0,0 0 0,1 0 0,-1 0 1,0 0-1,0 0 0,0 0 0,0 0 0,0 0 0,0 1 0,0-1 0,0 0 0,-1 2 0,-15 108 403,16-110-399,-1 0 1,1 1-1,0-1 0,0 0 1,0 0-1,0 1 1,0-1-1,1 0 0,-1 0 1,0 1-1,1-1 0,-1 0 1,1 0-1,-1 0 1,1 1-1,-1-1 0,1 0 1,1 1-1,-1-1-1,-1-1 0,1 1-1,0-1 1,0 1 0,0-1-1,-1 0 1,1 0 0,0 1 0,0-1-1,0 0 1,0 0 0,0 0-1,0 0 1,-1 0 0,1 0-1,0 0 1,0 0 0,0 0 0,0 0-1,1-1 1,4-1 20,-1 0 0,1-1 0,0 0 0,-1 0 0,1 0 1,5-5-1,117-102 172,-113 92-241,-13 16 26,0-1-1,-1 1 1,1 0 0,0-1 0,0 1 0,0 0-1,1 0 1,-1 0 0,0 1 0,1-1 0,-1 0 0,1 1-1,0 0 1,5-3 0,-8 5 7,1-1 1,-1 0-1,0 1 0,1-1 1,-1 0-1,1 1 0,-1-1 1,0 0-1,1 1 0,-1-1 1,0 0-1,0 1 0,1-1 1,-1 1-1,0-1 0,0 1 1,1-1-1,-1 1 0,0-1 1,0 1-1,0-1 0,0 1 1,0-1-1,0 1 0,0-1 1,0 1-1,0-1 0,0 1 1,0-1-1,0 1 0,0-1 1,-1 1-1,1 0 0,-4 22-74,4-20 61,-5 19-55,3-15 47,1 0-1,-1-1 0,1 1 1,0 0-1,1 0 1,0-1-1,0 1 0,0 0 1,1 0-1,1 7 0,-1-13-22,-1 0 0,0 0 0,1 0 0,-1 0 0,1 0 0,-1 0 0,1 0-1,0 0 1,-1 0 0,1-1 0,0 1 0,-1 0 0,1 0 0,0-1 0,0 1-1,0 0 1,0-1 0,0 1 0,0-1 0,0 1 0,0-1 0,0 0 0,0 1 0,0-1-1,0 0 1,0 0 0,0 0 0,0 0 0,0 1 0,0-1 0,0-1 0,0 1-1,0 0 1,0 0 0,0 0 0,2-1 0,3-1-129,0 0-1,-1 0 1,1-1 0,-1 0 0,7-4 0,19-16-334,3-6-185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7.566"/>
    </inkml:context>
    <inkml:brush xml:id="br0">
      <inkml:brushProperty name="width" value="0.05" units="cm"/>
      <inkml:brushProperty name="height" value="0.05" units="cm"/>
    </inkml:brush>
  </inkml:definitions>
  <inkml:trace contextRef="#ctx0" brushRef="#br0">137 91 16676,'-35'45'2612,"14"-18"-819,-26 40 0,42-58-1541,1-1 0,0 1 0,0 0 1,0 1-1,1-1 0,1 0 0,-1 1 1,2 0-1,-2 13 0,3-20-278,0 0 0,1 1 0,0-1-1,-1 0 1,1 0 0,0 0 0,0 0 0,1-1 0,-1 1-1,0 0 1,1 0 0,0-1 0,0 1 0,0-1 0,0 1 0,0-1-1,0 0 1,0 0 0,1 0 0,3 2 0,6 4-607,1 0 0,26 12 0,-27-15 288,1 1-64,-1 0-1,0 1 1,-1 0-1,0 1 1,21 18-1,-29-23 395,0 1 1,0-1-1,0 1 0,0-1 1,-1 1-1,1 0 1,-1 0-1,0 0 0,0 1 1,-1-1-1,1 0 0,-1 1 1,0-1-1,0 1 1,0-1-1,-1 1 0,0-1 1,0 1-1,0 0 1,0-1-1,-2 8 0,0-3 226,-1 0 1,-1 1-1,0-1 0,0-1 0,-1 1 0,0 0 0,0-1 0,-1 0 1,0 0-1,0-1 0,-1 0 0,0 0 0,0 0 0,-1-1 1,1 0-1,-1-1 0,-1 1 0,1-2 0,-1 1 0,-13 4 1,21-8-152,-1-1 0,0 1 1,0-1-1,0 1 0,-1-1 1,1 0-1,0 0 0,0 0 1,0 0-1,0 0 0,0 0 1,0 0-1,0-1 0,0 1 1,0-1-1,0 0 0,0 1 1,0-1-1,0 0 0,-2-2 1,2 1-28,0 0 1,0 0 0,0 0-1,1 0 1,-1 0 0,1-1 0,0 1-1,-1 0 1,1-1 0,0 1-1,1-1 1,-1 1 0,0-1-1,0-2 1,0-5-58,0-1-1,1 1 1,0 0 0,0 0-1,1 0 1,1 0 0,3-15-1,5-5-186,1 0-1,1 1 1,29-51-1,61-77-389,-62 100 603,53-101 0,-89 150 48,0 0 0,-1 0 0,0 0-1,0 0 1,2-15 0,-5 23-46,0-1 1,0 1-1,0 0 1,0 0-1,0-1 1,0 1-1,0 0 1,0 0-1,0-1 0,0 1 1,0 0-1,0 0 1,0 0-1,0-1 1,0 1-1,0 0 1,0 0-1,0 0 1,-1-1-1,1 1 0,0 0 1,0 0-1,0 0 1,0-1-1,0 1 1,-1 0-1,1 0 1,0 0-1,0 0 0,0 0 1,-1-1-1,1 1 1,0 0-1,0 0 1,0 0-1,-1 0 1,1 0-1,0 0 1,0 0-1,-1 0 0,1 0 1,0 0-1,0 0 1,-1 0-1,1 0 1,0 0-1,0 0 1,0 0-1,-1 0 0,1 0 1,0 0-1,0 0 1,-1 1-1,-11 6 125,1 3-59,2 1-1,-1 0 0,1 1 1,1 0-1,0 0 0,1 0 1,0 1-1,1 1 1,0-1-1,1 1 0,1 0 1,0 0-1,1 0 0,-2 26 1,4-37-57,1-1 0,0 1 0,0-1 0,0 1 0,1 0 0,-1-1 0,1 1 0,-1-1 0,1 1 1,0-1-1,0 1 0,0-1 0,0 1 0,0-1 0,1 0 0,-1 0 0,1 1 0,-1-1 0,1 0 1,2 1-1,-2-1-23,1-1 1,0 1-1,0-1 0,-1 0 1,1 0-1,0 0 1,0 0-1,0 0 1,0-1-1,0 0 0,0 1 1,0-1-1,0 0 1,5-1-1,8-2-157,0 0 1,0-1-1,0-1 0,-1 0 0,16-8 0,108-58-1322,-133 68 1423,5-3-95,1 0-1,-1 2 1,19-6 0,-29 10 167,-1 0 1,1-1-1,0 1 1,-1 0-1,1 0 1,0 0-1,-1 0 1,1 0-1,0 0 1,0 0-1,-1 0 1,1 0-1,0 0 1,-1 0-1,1 1 1,0-1-1,-1 0 1,1 0-1,-1 1 1,1-1-1,0 0 1,-1 1-1,1-1 1,-1 1-1,1-1 1,-1 0-1,1 1 1,-1 0-1,1 0 1,0 1 31,0 0 1,0 0 0,0 0 0,-1 0 0,1 0 0,-1 0 0,1 0 0,-1 0 0,0 0 0,0 3 0,-1 9 275,0-1 0,-5 21-1,5-25-185,-3 8 143,-4 25 274,8-41-512,-1 1 1,1 0 0,0 0 0,0 0 0,0-1 0,0 1-1,0 0 1,1 0 0,-1-1 0,0 1 0,1 0 0,-1 0 0,1-1-1,0 1 1,0-1 0,1 4 0,-1-5-26,0 1 0,-1-1 1,1 0-1,0 0 0,0 1 0,-1-1 0,1 0 1,0 0-1,0 0 0,-1 0 0,1 0 0,0 0 1,0 0-1,0 0 0,-1 0 0,1 0 1,0 0-1,0-1 0,-1 1 0,1 0 0,0 0 1,-1-1-1,1 1 0,0-1 0,-1 1 0,1 0 1,0-1-1,-1 1 0,2-2 0,18-16-37,-19 17 23,39-45-384,-26 29-159,1 1 0,0 0 0,34-25 0,-49 40 521,0 1 1,1 0-1,-1-1 1,0 1-1,1 0 0,-1-1 1,1 1-1,-1 0 1,1 0-1,-1-1 1,1 1-1,-1 0 1,1 0-1,-1 0 1,1 0-1,-1 0 1,1 0-1,-1 0 0,1 0 1,-1 0-1,1 0 1,-1 0-1,1 0 1,-1 0-1,1 0 1,1 11-564,-10 17-32,-17 23 310,14-33 205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8.343"/>
    </inkml:context>
    <inkml:brush xml:id="br0">
      <inkml:brushProperty name="width" value="0.05" units="cm"/>
      <inkml:brushProperty name="height" value="0.05" units="cm"/>
    </inkml:brush>
  </inkml:definitions>
  <inkml:trace contextRef="#ctx0" brushRef="#br0">0 356 18140,'1'1'184,"1"-1"1,-1 1 0,1-1-1,-1 0 1,0 1-1,1-1 1,-1 0-1,1 0 1,-1 0 0,1 0-1,-1 0 1,0 0-1,1-1 1,-1 1-1,1 0 1,-1-1 0,0 1-1,1-1 1,1 0-1,36-13 1247,-1 0 0,40-23 1,-49 21-1299,-1-1 1,0-1 0,-1-1 0,-1-2-1,40-39 1,-60 52-109,1 0-1,10-16 1,-15 21-20,0 0 0,-1 0 1,0 1-1,0-1 0,0 0 1,0 0-1,0 0 0,0-1 1,-1 1-1,1 0 0,-1 0 0,0-6 1,0 8-5,0 1 0,0-1-1,0 0 1,-1 1 0,1-1 0,0 1 0,0-1 0,0 1 0,0-1 0,-1 1-1,1-1 1,0 1 0,-1-1 0,1 1 0,0-1 0,-1 1 0,1 0 0,-1-1-1,1 1 1,0-1 0,-1 1 0,1 0 0,-1 0 0,1-1 0,-1 1 0,1 0-1,-1 0 1,1-1 0,-1 1 0,0 0 0,1 0 0,-1 0 0,1 0 0,-1 0-1,1 0 1,-1 0 0,0 0 0,1 0 0,-1 0 0,1 0 0,-1 0 0,1 1-1,-1-1 1,1 0 0,-1 0 0,1 0 0,-2 1 0,-25 16 5,14-6-15,0 2 1,1-1 0,1 2 0,0-1-1,1 1 1,0 1 0,1 0-1,1 0 1,0 1 0,1 0-1,1 0 1,0 1 0,1 0-1,1 0 1,1 0 0,-2 31-1,4-45 9,1-1 0,0 0 0,0 0 0,1 1 0,-1-1 0,0 0-1,1 0 1,-1 0 0,1 1 0,0-1 0,0 0 0,0 0-1,0 0 1,0 0 0,0 0 0,0-1 0,1 1 0,-1 0 0,1 0-1,-1-1 1,4 3 0,-2-2 0,0-1 0,0 1 0,1-1 0,-1 0 0,0 1 0,1-2 0,-1 1 1,1 0-1,0-1 0,-1 1 0,1-1 0,6-1 0,24-2-41,52-12 0,-4 1-23,-75 13 57,13-3-23,-20 3 37,1 1-1,-1 0 1,0-1 0,1 1 0,-1-1 0,0 1 0,1-1 0,-1 1-1,0 0 1,0-1 0,0 1 0,1-1 0,-1 1 0,0-1 0,0 1 0,0-1-1,0 0 1,0 1 0,0-1 0,0 1 0,0-1 0,0 1 0,0-1 0,0 1-1,0-1 1,0 1 0,-1-1 0,1 1 0,0-1 0,0 1 0,-1-1-1,1 1 1,0 0 0,-1-1 0,-9-23 172,0-1 0,1 1 0,2-1 0,1-1 0,1 0 0,0 1 0,2-1 0,2 0 0,1-37 0,0 61-181,0-1 0,1 1 0,-1 0 0,0 0 0,1-1 0,0 1 0,-1 0 0,1 0 0,0 0-1,0 0 1,0 0 0,1 0 0,-1 0 0,0 0 0,1 0 0,-1 0 0,1 1 0,0-1 0,2-1 0,-1 1-89,1 0 0,0 0 1,0 1-1,-1 0 0,1 0 0,0 0 0,0 0 0,0 0 0,0 1 0,6-1 1,114-2-1783,-78 2 1282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8.818"/>
    </inkml:context>
    <inkml:brush xml:id="br0">
      <inkml:brushProperty name="width" value="0.05" units="cm"/>
      <inkml:brushProperty name="height" value="0.05" units="cm"/>
    </inkml:brush>
  </inkml:definitions>
  <inkml:trace contextRef="#ctx0" brushRef="#br0">114 1 18268,'-2'0'165,"0"1"-1,0-1 1,0 1-1,0-1 1,0 1 0,0 0-1,0 0 1,0 0 0,0 0-1,0 0 1,1 0-1,-1 1 1,0-1 0,1 1-1,-1-1 1,1 1 0,-2 2-1,-23 35 1165,21-31-688,-2 7-307,-1 1 0,2-1 0,0 1-1,1 0 1,0 0 0,2 1 0,0-1 0,-2 34 0,4-23-180,2 1 0,0-1-1,2 1 1,11 45 0,-12-64-141,0-1-1,0 1 1,1-1-1,1 0 1,-1 0-1,1 0 1,0 0 0,1-1-1,0 1 1,0-1-1,8 8 1,-12-14-11,0 0 0,0 0 1,0 0-1,1-1 0,-1 1 0,0 0 0,1-1 1,-1 1-1,0 0 0,1-1 0,-1 0 1,0 1-1,1-1 0,-1 0 0,1 0 1,-1 1-1,1-1 0,-1 0 0,1-1 1,1 1-1,-1-1 0,1 0 0,0 0-1,-1 0 1,0 0 0,1 0 0,-1 0 0,0-1 0,1 1 0,-1-1 0,2-3-1,5-4 1,-1-1-1,0 0 0,11-19 0,-14 21 0,23-39 2,-16 25-48,17-22-1,-29 44 45,0 0 0,-1 0 0,1 1 0,0-1 1,0 0-1,0 0 0,0 0 0,0 0 0,0 1 0,0-1 0,0 0 0,0 0 0,0 0 0,0 1 0,0-1 1,0 0-1,0 0 0,0 0 0,0 0 0,0 1 0,0-1 0,0 0 0,1 0 0,-1 0 0,0 0 1,0 1-1,0-1 0,0 0 0,0 0 0,0 0 0,0 0 0,0 0 0,1 0 0,-1 1 0,0-1 0,0 0 1,0 0-1,0 0 0,1 0 0,-1 0 0,0 0 0,0 0 0,0 0 0,0 0 0,1 0 0,-1 0 0,0 0 1,0 0-1,0 0 0,0 0 0,1 0 0,-1 0 0,0 0 0,0 0 0,0 0 0,1 0 0,-1 0 0,0 0 1,0 0-1,0 0 0,0 0 0,0 0 0,1 0 0,-1-1 0,0 1 0,0 0 0,0 0 0,0 0 0,0 14-6,0 1-1,-2-1 0,-4 25 1,-3 12-17,9-43-13,-3 49-125,3-54 95,0-1 1,0 1-1,0-1 1,1 1-1,-1-1 0,1 0 1,-1 1-1,1-1 1,0 1-1,0-1 0,0 0 1,0 0-1,0 1 1,1-1-1,-1 0 0,0 0 1,4 3-1,-4-4 27,0-1 1,0 0-1,-1 1 0,1-1 0,0 0 1,0 0-1,0 0 0,0 0 0,-1 1 1,1-1-1,0 0 0,0 0 0,0-1 1,0 1-1,-1 0 0,1 0 0,0 0 1,0 0-1,0-1 0,0 1 0,-1 0 1,1-1-1,0 1 0,0-1 1,-1 1-1,1-1 0,0 1 0,-1-1 1,1 1-1,-1-1 0,1 0 0,-1 1 1,2-2-1,15-25-266,-16 25 231,16-33-528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9.222"/>
    </inkml:context>
    <inkml:brush xml:id="br0">
      <inkml:brushProperty name="width" value="0.05" units="cm"/>
      <inkml:brushProperty name="height" value="0.05" units="cm"/>
    </inkml:brush>
  </inkml:definitions>
  <inkml:trace contextRef="#ctx0" brushRef="#br0">93 26 17188,'-30'49'2521,"22"-36"-1977,-1-1 0,2 1 0,0 0-1,0 1 1,2 0 0,-1 0 0,2 0 0,-5 22 0,9-33-504,0 0 1,-1-1-1,1 1 1,0 0-1,1 0 1,-1 0-1,1 0 1,-1 0-1,1 0 1,0 0-1,0 0 1,0-1-1,0 1 1,0 0-1,1-1 0,-1 1 1,1-1-1,0 1 1,0-1-1,0 0 1,0 0-1,0 0 1,0 0-1,1 0 1,-1 0-1,0 0 1,1-1-1,0 0 1,-1 1-1,7 1 1,-6-2-34,1 0 0,0 0 1,-1-1-1,1 1 1,0-1-1,0 0 1,0 0-1,0-1 1,-1 1-1,1-1 1,0 1-1,0-1 1,-1 0-1,1-1 1,-1 1-1,1-1 1,-1 1-1,1-1 1,-1 0-1,0 0 1,0 0-1,0-1 1,0 1-1,3-4 1,2-5 8,-1 1 1,0-1 0,0 0 0,-1-1-1,0 0 1,-1 0 0,-1 0 0,0 0 0,0-1-1,-1 1 1,-1-1 0,0 0 0,-1 0-1,-1 0 1,1 0 0,-2 0 0,0 0 0,-3-13-1,4 25-15,0-1-1,-1 1 0,1 0 0,-1-1 0,1 1 1,-1 0-1,0-1 0,1 1 0,-1 0 1,0-1-1,0 1 0,0 0 0,0 0 0,0 0 1,-2-1-1,2 1-1,0 1 1,0-1-1,1 1 0,-1 0 1,0 0-1,0-1 1,0 1-1,0 0 0,1 0 1,-1 0-1,0 0 1,0 0-1,0 0 0,0 0 1,0 0-1,0 1 0,1-1 1,-1 0-1,-2 1 1,1 1-20,-1-1 1,0 1 0,1 0 0,0 0 0,-1 0-1,1 0 1,0 0 0,0 1 0,0-1 0,0 0-1,0 1 1,1 0 0,-3 4 0,2-3-76,1 1-1,-1-1 1,1 0-1,0 1 1,0 0 0,0-1-1,1 1 1,0-1 0,0 1-1,0 0 1,0-1 0,1 1-1,-1-1 1,1 1 0,1-1-1,1 6 1,-2-7 55,0-1 0,0 0 0,1 1 0,-1-1 0,1 0-1,-1 0 1,1 0 0,0 0 0,-1 0 0,1-1 0,0 1 0,0 0 0,1-1 0,-1 1 0,0-1 0,0 0 0,1 0 0,-1 0 0,1 0-1,-1 0 1,1-1 0,-1 1 0,1-1 0,-1 1 0,1-1 0,-1 0 0,1 0 0,0 0 0,-1 0 0,4-1 0,33-10-371,4-5-69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9.805"/>
    </inkml:context>
    <inkml:brush xml:id="br0">
      <inkml:brushProperty name="width" value="0.05" units="cm"/>
      <inkml:brushProperty name="height" value="0.05" units="cm"/>
    </inkml:brush>
  </inkml:definitions>
  <inkml:trace contextRef="#ctx0" brushRef="#br0">155 1 17628,'-3'0'162,"0"1"-1,1 0 1,-1 0 0,0 0 0,1 0 0,-1 0 0,1 0-1,-1 0 1,1 1 0,0 0 0,0-1 0,-1 1 0,1 0 0,0 0-1,1 0 1,-1 0 0,0 0 0,-2 4 0,-5 8 713,-14 27 0,21-37-531,-11 23 217,2 0 1,1 1-1,1 0 0,1 1 1,-6 43-1,8-22-184,3-1-1,3 74 1,0-110-344,1 1-1,0-1 0,1 1 1,1-1-1,0 0 0,0 0 1,10 22-1,-12-33-30,-1-1 0,1 0 0,0 0 0,-1 0 0,1 1-1,0-1 1,0 0 0,0 0 0,0 0 0,0 0 0,0 0 0,0-1 0,0 1 0,0 0 0,0 0 0,1-1 0,1 2 0,-2-2-3,0 0 1,0 0-1,0 0 1,0 0-1,0 0 1,0 0 0,0 0-1,0-1 1,0 1-1,0 0 1,-1 0-1,1-1 1,0 1 0,0-1-1,0 1 1,0-1-1,0 1 1,1-2-1,2-2-23,1-1 0,-1 0-1,0 0 1,0 0-1,6-11 1,10-21-272,-2-1 1,-2-1-1,-2 0 1,13-53-1,-23 84 42,-1 11 186,1 12 67,-2-1 9,1-1-1,0 0 0,0 0 0,1 0 0,1 0 0,7 15 0,-9-23-5,0 0 1,1 0 0,-1-1-1,1 1 1,0-1-1,0 0 1,0 0 0,0 0-1,1 0 1,0-1-1,-1 1 1,1-1 0,1-1-1,-1 1 1,0-1-1,1 0 1,7 2 0,-2-2-43,0 0 0,1-1 0,-1-1 0,0 0 0,1 0 0,-1-1 0,0-1 0,0 0 0,1 0 0,-1-1 0,-1-1 1,1 0-1,0 0 0,11-7 0,6-5-162,-1 0 0,-1-2 1,45-38-1,-32 16-165,-39 40 367,0 0-1,0 0 1,0 0 0,0 0-1,0 0 1,0 0 0,1 0-1,-1-1 1,0 1 0,0 0-1,0 0 1,0 0 0,0 0-1,0 0 1,0 0 0,0 0-1,0 0 1,0 0 0,0 0-1,0 0 1,1 0 0,-1 0-1,0 0 1,0 0 0,0 0-1,0 0 1,0 0 0,0 0-1,0 0 1,0 0 0,0 0-1,1 0 1,-1 0 0,0 0 0,0 0-1,0 0 1,0 0 0,0 0-1,0 0 1,0 0 0,0 0-1,0 0 1,1 0 0,-1 0-1,0 0 1,0 0 0,0 0-1,0 0 1,0 0 0,0 0-1,0 1 1,0-1 0,0 0-1,0 0 1,0 0 0,0 0-1,0 0 1,0 0 0,0 0-1,0 0 1,0 0 0,1 11 18,-3 14 38,2-23-54,-2 17 68,1 0-1,1-1 0,0 1 1,2-1-1,0 1 1,1-1-1,11 36 0,-6-32-48,1 1 0,2-1 0,0 0 0,1-1-1,24 32 1,-35-52-24,21 26-163,-2 2 0,-1 0 1,15 33-1,-29-53 151,-1 2-1,-1-1 1,1 0 0,-2 1 0,1-1 0,-1 1 0,-1 0-1,0 0 1,-1 0 0,0 0 0,0 0 0,-1-1 0,-5 22-1,2-16 190,-1 0-1,-1 0 0,-11 22 1,14-33-71,1 0 0,-1 0 0,0-1 0,0 1 0,0-1 0,-1 0 0,1 0 0,-1 0 0,0-1 0,0 1 0,-1-1 0,1 0 0,-1 0 0,1 0 0,-7 2 0,9-5-47,0 1 0,0-1 0,0 0 0,0 0 0,0 1 0,0-1 0,0-1 0,0 1-1,0 0 1,0 0 0,-1-1 0,1 1 0,0-1 0,0 0 0,1 1 0,-1-1 0,0 0 0,0 0 0,0 0-1,0-1 1,1 1 0,-1 0 0,1-1 0,-1 1 0,1-1 0,-1 1 0,1-1 0,0 0 0,0 1 0,0-1-1,0 0 1,0 0 0,-1-3 0,-3-5 82,1-1 0,0 0 0,1 0-1,-3-20 1,3 16-95,2 0-1,0 0 1,0 0 0,2 0-1,0 0 1,0 0-1,1 0 1,1 1 0,5-16-1,-4 19-78,0 0 0,1 0 0,0 0 0,1 1 0,0 0 0,0 0 0,1 1 0,0 0 0,1 0 0,0 1 0,0-1 0,13-8-1,25-11-412,-30 18 51,0 0 0,17-13 1,-30 20 339,1-1 1,0 1 0,-1-1-1,0 1 1,0-1-1,0 0 1,0 0 0,-1-1-1,1 1 1,-1 0 0,0-1-1,2-9 1,0-31-340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0.224"/>
    </inkml:context>
    <inkml:brush xml:id="br0">
      <inkml:brushProperty name="width" value="0.05" units="cm"/>
      <inkml:brushProperty name="height" value="0.05" units="cm"/>
    </inkml:brush>
  </inkml:definitions>
  <inkml:trace contextRef="#ctx0" brushRef="#br0">0 17 21709,'22'-2'1928,"14"1"-1368,5 1-240,11-2 408,4 2 881,7-2-1265,3-1-40,-3-3-168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570"/>
    </inkml:context>
    <inkml:brush xml:id="br0">
      <inkml:brushProperty name="width" value="0.05" units="cm"/>
      <inkml:brushProperty name="height" value="0.05" units="cm"/>
    </inkml:brush>
  </inkml:definitions>
  <inkml:trace contextRef="#ctx0" brushRef="#br0">130 1 14795,'-27'49'1759,"7"-14"-775,1 1 1,2 1-1,2 0 1,-11 40 0,24-71-833,1 1 0,0 0 0,0-1 0,1 1 0,0 0 1,1 12-1,-1-18-139,0 0 0,0 0 0,0 0 0,1 1 0,-1-1 0,1 0-1,-1 0 1,0 0 0,1 0 0,0 0 0,-1 0 0,1 0 0,0 0 0,-1 0 0,1 0 0,0 0 0,0 0 0,0-1 0,0 1 0,0 0 0,0 0 0,0-1 0,0 1 0,0-1 0,0 1 0,0-1 0,1 0 0,-1 1 0,0-1 0,0 0 0,0 0-1,0 0 1,1 1 0,-1-1 0,0-1 0,0 1 0,0 0 0,1 0 0,-1 0 0,0-1 0,0 1 0,0 0 0,0-1 0,2 0 0,3-1-8,0-1 0,1 0 0,-1-1 0,0 0 0,-1 1 1,1-2-1,-1 1 0,0-1 0,0 1 0,0-2 0,0 1 0,-1 0 0,0-1 0,0 0 0,-1 0 1,1 0-1,-1 0 0,3-9 0,-1 0 88,0 1 0,-1-1 0,-1 0 0,0 0 0,-1 0 0,-1 0 0,0-21 0,-2 26 16,0-1 0,0 1 0,-6-18-1,7 26-93,-1 0-1,0 0 0,0 0 0,0 0 1,0 0-1,0 0 0,0 0 1,0 0-1,-1 1 0,1-1 0,-2-1 1,2 2-20,0 1 1,1 0 0,-1-1-1,0 1 1,0 0 0,1-1-1,-1 1 1,0 0 0,0 0-1,0 0 1,1 0 0,-1 0-1,0-1 1,0 1 0,0 1-1,1-1 1,-1 0 0,0 0-1,0 0 1,0 0 0,1 1-1,-1-1 1,0 0 0,0 1-1,1-1 1,-1 0 0,0 1-1,0-1 1,0 1 0,-2 2-138,1-1 0,0 1 0,-1 0 0,1-1 0,0 1 0,0 0 0,1 0 0,-1 0 0,0 0 0,1 1 0,0-1 0,-1 5 0,1-6 38,0 1 0,0 0 0,1-1-1,-1 1 1,1 0 0,0 0 0,0-1 0,0 1-1,0 0 1,0 0 0,1 0 0,-1-1-1,1 1 1,-1 0 0,3 4 0,8 0-622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1.432"/>
    </inkml:context>
    <inkml:brush xml:id="br0">
      <inkml:brushProperty name="width" value="0.05" units="cm"/>
      <inkml:brushProperty name="height" value="0.05" units="cm"/>
    </inkml:brush>
  </inkml:definitions>
  <inkml:trace contextRef="#ctx0" brushRef="#br0">1 126 18852,'23'-26'1390,"-14"14"-1071,0 2 0,1-1 0,0 1 0,1 1 0,0-1 0,0 2 0,1 0 0,14-8 0,-25 15-258,0 1-1,0-1 1,1 1 0,-1-1 0,0 1-1,0-1 1,1 1 0,-1-1-1,0 1 1,0 0 0,1 0 0,-1 0-1,0 0 1,1 0 0,-1 0-1,0 0 1,0 0 0,1 0 0,-1 1-1,0-1 1,2 1 0,-2 1-15,0-1 1,0 1 0,0 0 0,0 0-1,0-1 1,0 1 0,-1 0-1,1 0 1,-1 0 0,1 0 0,-1 0-1,0-1 1,0 1 0,0 0-1,0 0 1,0 2 0,-2 27-2,-1-1 1,-1 0 0,-1 0 0,-14 41-1,11-43-32,0 1 0,2-1 0,2 1 0,0 0 0,1 34 0,3-59-11,0 0 0,1 0-1,-1 0 1,1-1 0,0 1-1,0 0 1,0 0 0,1 0-1,-1-1 1,1 1 0,0-1-1,4 7 1,-4-8 0,-1-1 0,1 1 0,0-1 0,0 1 1,0-1-1,1 1 0,-1-1 0,0 0 0,0 0 0,1 0 0,-1 0 0,0-1 0,1 1 0,-1-1 0,1 1 0,-1-1 1,1 0-1,-1 0 0,1 0 0,4-1 0,0 0 9,1-1-1,0 0 1,-1-1 0,0 0 0,1 0-1,-1 0 1,0-1 0,-1 0 0,1 0 0,-1-1-1,0 0 1,0 0 0,0 0 0,-1-1-1,1 0 1,-1 0 0,6-10 0,-2 2 15,0 0 0,-1-1 0,-1 1-1,0-2 1,-1 1 0,-1-1 0,5-22 0,-8 32-16,0-1 0,-1 0 0,0 0 0,0 0 0,-1 0 0,0 0-1,0 0 1,-1 1 0,0-1 0,0 0 0,-3-9 0,4 15-9,0 1 0,0 0 0,0 0-1,0-1 1,-1 1 0,1 0 0,0 0 0,0-1 0,0 1 0,0 0-1,0 0 1,-1-1 0,1 1 0,0 0 0,0 0 0,0 0 0,-1-1 0,1 1-1,0 0 1,0 0 0,-1 0 0,1 0 0,0 0 0,0 0 0,-1-1-1,1 1 1,0 0 0,0 0 0,-1 0 0,1 0 0,0 0 0,-1 0 0,1 0-1,0 0 1,-1 0 0,-7 9 13,-3 17-6,9-16-14,0 0-1,0 0 1,1 0-1,0 0 1,1 1-1,0-1 1,0 0-1,1 0 1,4 15-1,-5-22 3,1 1 0,0 0 0,0-1 0,0 1 0,1-1 0,-1 1 0,1-1 0,0 0 0,0 0 0,0 0 1,0 0-1,1 0 0,-1 0 0,1 0 0,0-1 0,-1 1 0,1-1 0,0 0 0,1 0 0,-1 0 0,0 0 0,0-1 0,1 1 0,-1-1 0,1 0 0,0 0 0,-1 0 0,7 0 0,-3 0 9,1-2-1,0 0 1,0 0-1,-1 0 1,1-1-1,-1 0 1,1 0-1,-1-1 1,0 1-1,0-2 1,0 1-1,0-1 1,-1 0-1,1-1 1,-1 0-1,0 1 1,-1-2 0,9-8-1,-9 9 0,-1-1 0,1 0 0,-1 1 0,0-1 0,-1-1 0,1 1 0,-1-1 0,-1 1 0,1-1 0,-1 0 0,0 0 1,0 0-1,-1 0 0,0 0 0,0 0 0,-1 0 0,0 0 0,0-1 0,-1 1 0,-1-8 0,1 13-15,1 0 1,-1-1-1,0 1 0,0 0 1,1 0-1,-2 0 0,1 0 1,0 0-1,0 0 0,0 0 1,-1 1-1,1-1 0,-1 0 0,0 1 1,1-1-1,-1 1 0,0 0 1,-3-2-1,4 2 0,-1 1-1,1-1 1,-1 1 0,0 0-1,1-1 1,-1 1-1,0 0 1,1 0 0,-1 0-1,0 0 1,1 1 0,-1-1-1,0 0 1,1 1-1,-1-1 1,1 1 0,-1-1-1,1 1 1,-1 0-1,1 0 1,-1 0 0,1 0-1,0 0 1,-1 0 0,-1 2-1,-4 4-22,0 0-1,1 1 1,0 0-1,0 0 1,1 1 0,0-1-1,0 1 1,1 0-1,0 1 1,1-1-1,0 0 1,1 1 0,-1 0-1,2 0 1,-1 11-1,2-18 29,0 0 0,0 0 1,0-1-1,1 1 0,0 0 0,-1 0 0,1-1 0,0 1 0,0 0 0,0-1 0,1 1 0,-1-1 0,1 0 0,-1 1 0,1-1 0,0 0 0,0 0 0,0 0 0,0 0 0,0 0 0,0 0 0,1-1 0,-1 1 0,0-1 0,1 0 1,-1 1-1,1-1 0,0 0 0,3 0 0,10 4-88,0-2-1,0 0 1,1-1 0,16 0 0,-7 0-86,27 5-341,-1 3 0,92 28 0,-143-38 551,-1 0 0,0 1-1,1-1 1,-1 0 0,0 0 0,1 0 0,-1 0 0,1 0-1,-1 0 1,1 0 0,-1 0 0,0 0 0,1 0 0,-1 0 0,1 0-1,-1 0 1,0 0 0,1 0 0,-1 0 0,1-1 0,-1 1-1,0 0 1,1 0 0,-1 0 0,0-1 0,1 1 0,-1 0 0,0 0-1,1-1 1,-1 1 0,0 0 0,1-1 0,-1 1 0,0 0-1,0-1 1,0 1 0,1-1 0,-1 1 0,0 0 0,0-1 0,0 1-1,0-1 1,0 1 0,0 0 0,0-1 0,0 1 0,0-1 0,0 1-1,0 0 1,0-1 0,0 0 0,-5-28 898,3 23-718,-61-300 2305,62 303-2541,0 0-140,1-1 1,-1 0-1,1 1 0,0-1 1,0 0-1,0 0 0,0-4 1,1 8 126,-1-1 1,0 0-1,1 0 0,-1 1 1,1-1-1,-1 0 1,1 1-1,-1-1 0,1 0 1,0 1-1,-1-1 1,1 1-1,0-1 0,-1 1 1,1-1-1,0 1 1,-1 0-1,1-1 0,0 1 1,0 0-1,0-1 1,-1 1-1,1 0 1,0 0-1,0 0 0,0 0 1,0 0-1,0 0 1,-1 0-1,1 0 0,0 0 1,0 0-1,0 0 1,-1 1-1,2-1 0,21 5-597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1.910"/>
    </inkml:context>
    <inkml:brush xml:id="br0">
      <inkml:brushProperty name="width" value="0.05" units="cm"/>
      <inkml:brushProperty name="height" value="0.05" units="cm"/>
    </inkml:brush>
  </inkml:definitions>
  <inkml:trace contextRef="#ctx0" brushRef="#br0">163 1 20052,'-17'7'755,"0"1"-1,0 1 0,0 1 1,-18 14-1,29-20-716,1 1 0,0 0 0,1 0 1,-1 0-1,1 0 0,0 1 0,0 0 0,0 0 0,1 0 0,0 0 0,0 1 1,1-1-1,0 1 0,-3 12 0,5-17-80,0 1 1,0-1-1,0 0 0,0 0 0,1 1 1,-1-1-1,1 0 0,-1 0 1,1 0-1,0 0 0,0 0 1,0 0-1,0 0 0,0 0 1,0 0-1,0 0 0,1 0 0,-1 0 1,1-1-1,0 1 0,-1-1 1,1 1-1,0-1 0,0 0 1,0 0-1,0 0 0,0 0 1,2 1-1,10 5-190,-1-2 0,1 0-1,18 4 1,-14-4 48,-11-2 115,1 0-1,-1 0 0,0 0 1,-1 1-1,12 8 1,-16-11 76,0 0-1,0 0 1,-1 1 0,1-1-1,0 1 1,-1 0 0,1 0 0,-1-1-1,1 1 1,-1 0 0,0 0-1,0 0 1,0 0 0,0 1 0,0-1-1,0 0 1,0 0 0,-1 1-1,1-1 1,-1 0 0,0 0 0,0 5-1,-1-4 54,0-1-1,0 1 1,0-1-1,-1 1 0,1-1 1,-1 0-1,0 0 0,1 0 1,-1 0-1,0 0 1,0 0-1,-1 0 0,1-1 1,0 1-1,-4 1 1,-38 19 798,35-19-772,0 0 0,0 0 0,0-1 0,-13 2 0,21-4-99,-1 0 0,0 1 0,0-1 1,0 0-1,1 0 0,-1 0 1,0 0-1,0-1 0,0 1 1,1 0-1,-1-1 0,0 1 1,0-1-1,1 0 0,-1 1 1,1-1-1,-1 0 0,0 0 1,1 0-1,0 0 0,-1 0 0,1 0 1,0-1-1,-1 1 0,1 0 1,0-1-1,0 1 0,0-1 1,-1-3-1,0-12-203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2.344"/>
    </inkml:context>
    <inkml:brush xml:id="br0">
      <inkml:brushProperty name="width" value="0.05" units="cm"/>
      <inkml:brushProperty name="height" value="0.05" units="cm"/>
    </inkml:brush>
  </inkml:definitions>
  <inkml:trace contextRef="#ctx0" brushRef="#br0">147 277 13427,'-21'21'1086,"2"1"0,1 0 0,-22 35 1,33-46-872,0 0 1,2 1 0,-1 0-1,1 0 1,1 1 0,0-1-1,1 1 1,0 0 0,-1 20-1,4-30-187,-1 0-1,1 0 1,0 0 0,1 1-1,-1-1 1,0 0 0,1 0-1,0 0 1,0 0-1,0-1 1,0 1 0,0 0-1,0 0 1,1-1-1,0 1 1,-1 0 0,1-1-1,0 0 1,0 1 0,0-1-1,0 0 1,4 3-1,-3-4-12,1 1-1,-1 0 0,1-1 1,-1 0-1,1 0 1,0 0-1,-1-1 0,1 1 1,0-1-1,0 1 0,-1-1 1,1-1-1,0 1 1,0 0-1,-1-1 0,1 0 1,0 0-1,4-1 0,2-3 60,1 1-1,-1-2 0,0 1 0,-1-1 0,1-1 0,-1 0 0,0 0 0,-1 0 0,0-1 0,0-1 0,0 1 1,-1-1-1,-1-1 0,1 1 0,-2-1 0,6-12 0,2-6 272,-1 0-1,-1-1 1,-2-1 0,10-54-1,-13 52 148,2-58-1,-8 80-421,0 1 0,-1-1 0,0 0 0,0 0 0,-1 1 0,0-1 0,0 1 0,-1 0 0,-1-1 0,-6-11 0,9 18-67,-1 1 1,0 0-1,1-1 1,-1 1-1,0 0 1,-1 0-1,1 0 1,0 0-1,0 0 1,-1 1 0,1-1-1,-1 1 1,0-1-1,1 1 1,-1 0-1,0 0 1,0 0-1,0 0 1,0 1-1,0-1 1,0 1-1,0 0 1,0 0-1,1 0 1,-1 0-1,0 0 1,0 1-1,-6 1 1,3 0-9,0 0-1,0 0 1,0 1 0,0 0-1,0 0 1,1 0 0,-1 1 0,1 0-1,0 0 1,0 0 0,0 0-1,-5 8 1,3-3 2,0 1 0,1-1 1,0 1-1,0 1 0,1-1 0,0 1 0,-3 12 0,7-20 2,0 0 0,0 1 0,1-1 0,-1 0 0,1 0 0,-1 0 0,1 0 0,0 1 0,0-1 0,1 0 0,-1 0 0,1 0 0,-1 0 0,1 0 0,0 1 0,0-1 0,0 0 0,1-1 0,-1 1 0,1 0 0,-1 0 0,1-1 0,0 1 0,0-1 0,0 1 0,1-1 0,-1 0-1,0 0 1,1 0 0,4 3 0,3-1-113,0 0 0,1 0-1,-1-1 1,1 0-1,0-1 1,0-1-1,0 1 1,19-1-1,-16-1-96,-1 1-1,1 0 1,0 1-1,19 6 0,-29-6 170,1 0-1,0 0 0,0 1 0,-1-1 0,0 1 0,1 0 0,-1 0 0,0 0 0,0 1 0,-1 0 0,1-1 0,-1 1 0,0 1 0,0-1 0,5 9 0,-5-7 66,0 1 0,-1-1-1,0 1 1,0-1 0,0 1-1,-1 0 1,0 0 0,0 0-1,-1-1 1,0 1 0,0 0-1,-1 8 1,-3 7 121,-1-1 0,-10 30 0,9-31-292,6-17-485,2-6 375,6-10 93,-7 10 79,13-22-272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2.823"/>
    </inkml:context>
    <inkml:brush xml:id="br0">
      <inkml:brushProperty name="width" value="0.05" units="cm"/>
      <inkml:brushProperty name="height" value="0.05" units="cm"/>
    </inkml:brush>
  </inkml:definitions>
  <inkml:trace contextRef="#ctx0" brushRef="#br0">32 78 17980,'-7'41'2232,"-2"0"-1440,1-6-359,3-2 1271,3-8-768,3-5-264,9-4-968,0-8-496,3-8 656,-2-4-176,7-5-120</inkml:trace>
  <inkml:trace contextRef="#ctx0" brushRef="#br0" timeOffset="1">194 114 18332,'0'2'124,"-1"-1"0,1 1 0,0 0 0,0 0 0,0 0 0,0 0-1,1 0 1,-1 0 0,0 0 0,1-1 0,0 1 0,-1 0 0,1 0 0,0-1 0,0 1 0,0 0 0,0-1 0,0 1 0,1 1 0,0-1-34,0-1 1,0 0 0,0 0-1,1 0 1,-1 0-1,0 0 1,0 0 0,1-1-1,-1 1 1,0-1 0,1 1-1,-1-1 1,0 0-1,1 0 1,3 0 0,6-1 16,0 0 1,0-1 0,0 0-1,0-1 1,0 0-1,12-6 1,-17 7-71,0-2-1,0 1 1,-1-1 0,1 0 0,-1 0 0,0-1-1,0 0 1,0 0 0,-1 0 0,9-11-1,-12 14-13,-1-1-1,1 1 0,-1-1 0,0 1 0,0-1 1,0 0-1,0 1 0,0-1 0,-1 0 0,1 1 1,-1-1-1,0 0 0,1 0 0,-1 0 0,-1 1 1,1-1-1,0 0 0,-1 0 0,0-3 0,0 4-9,0 1-1,1-1 0,-1 1 0,0-1 1,0 1-1,0-1 0,0 1 0,0 0 1,0 0-1,0-1 0,0 1 0,0 0 1,-1 0-1,1 0 0,0 0 0,-1 1 1,1-1-1,-1 0 0,1 0 0,-1 1 1,1-1-1,-1 1 0,0 0 0,1-1 1,-1 1-1,1 0 0,-1 0 0,0 0 1,1 0-1,-1 0 0,0 0 0,-1 1 1,-5 1-6,1 0 1,-1 0 0,1 1-1,0 0 1,0 0 0,0 1 0,1 0-1,-1 0 1,1 1 0,0-1 0,0 1-1,0 1 1,1-1 0,0 1 0,-8 11-1,6-8-3,1 1-1,1-1 1,0 1-1,0 0 1,1 0 0,0 0-1,1 1 1,0-1-1,1 1 1,-2 16-1,4-23-5,0-1-1,0 1 1,0-1-1,0 1 0,1-1 1,0 0-1,0 1 1,0-1-1,0 0 1,0 1-1,0-1 0,1 0 1,0 0-1,-1 0 1,1 0-1,1 0 1,-1-1-1,0 1 1,0 0-1,6 3 0,-6-5-42,0 1-1,0-1 0,0 0 1,1 0-1,-1 0 0,0-1 1,0 1-1,1 0 0,-1-1 0,0 0 1,1 1-1,-1-1 0,1 0 1,-1 0-1,0 0 0,1-1 0,-1 1 1,1-1-1,-1 1 0,0-1 1,0 0-1,1 1 0,-1-1 1,0-1-1,0 1 0,0 0 0,0 0 1,0-1-1,0 1 0,0-1 1,1-1-1,1-2-10,1 0-1,-2 0 1,1-1 0,-1 1 0,1-1-1,-2 1 1,1-1 0,-1 0 0,1 0-1,1-10 1,5-37-393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3.288"/>
    </inkml:context>
    <inkml:brush xml:id="br0">
      <inkml:brushProperty name="width" value="0.05" units="cm"/>
      <inkml:brushProperty name="height" value="0.05" units="cm"/>
    </inkml:brush>
  </inkml:definitions>
  <inkml:trace contextRef="#ctx0" brushRef="#br0">8 1 17684,'-6'4'2216,"5"8"-1448,4 8-359,5 3 2695,9 5-3240,4 1-528,4 0 664,3-4-152,3-3-184</inkml:trace>
  <inkml:trace contextRef="#ctx0" brushRef="#br0" timeOffset="1">285 143 19244,'-5'3'158,"1"0"-1,-1 1 1,1-1-1,0 1 1,0 0-1,1 0 0,-1 0 1,1 1-1,0-1 1,0 1-1,0 0 1,1 0-1,-1 0 1,1 0-1,1 0 1,-1 1-1,1-1 1,0 0-1,0 1 1,0-1-1,1 1 1,0-1-1,1 11 1,-1-10-113,0 0 1,1 0 0,0 0-1,0 0 1,1 0 0,-1 0 0,1-1-1,1 1 1,-1-1 0,1 1-1,0-1 1,0 0 0,0 0-1,1 0 1,0 0 0,0-1 0,0 0-1,0 0 1,1 0 0,0 0-1,8 5 1,2-3-267,1 0 0,-1-2 0,1 0 1,0 0-1,18 1 0,-16-3-214,0 1 1,0 1-1,25 9 1,-39-12 402,-1 0 0,0 1 1,0-1-1,0 1 0,0 0 0,-1 0 1,1 0-1,0 0 0,-1 0 1,1 1-1,-1-1 0,0 1 0,0 0 1,0-1-1,0 1 0,0 0 0,-1 0 1,2 3-1,-2-1 93,0-1 0,0 0 1,0 1-1,-1-1 0,1 1 1,-1-1-1,0 1 0,-1-1 0,1 1 1,-1-1-1,0 0 0,-2 6 0,-1 2 228,0-1 0,-2 0 0,1 0 0,-1 0 0,-1-1-1,0 1 1,0-2 0,-1 1 0,-10 9 0,12-13-123,-1-1-1,0 1 1,0-1 0,0 0 0,-1-1 0,1 0-1,-1 0 1,-12 4 0,17-7-191,1-1 0,-1 1 0,1 0-1,-1-1 1,1 0 0,-1 1 0,1-1 0,-1 0 0,0 0 0,1-1 0,-1 1-1,1 0 1,-1-1 0,1 0 0,-1 1 0,1-1 0,-1 0 0,1 0-1,0-1 1,0 1 0,-1 0 0,1-1 0,0 1 0,0-1 0,0 0 0,0 0-1,1 1 1,-1-1 0,1 0 0,-1-1 0,1 1 0,-2-3 0,-7-23-238,8-8-148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3.747"/>
    </inkml:context>
    <inkml:brush xml:id="br0">
      <inkml:brushProperty name="width" value="0.05" units="cm"/>
      <inkml:brushProperty name="height" value="0.05" units="cm"/>
    </inkml:brush>
  </inkml:definitions>
  <inkml:trace contextRef="#ctx0" brushRef="#br0">244 6 23181,'-6'-6'1680,"-18"9"-1368,-5 7-144,5 12 481,1 6-217,7 10-200,5 6-72,5 8-104,5-1 16,4-1-56,4 1-136,4-11-512,2-2-369,0-10 841,-3-11-168,-6-11-96</inkml:trace>
  <inkml:trace contextRef="#ctx0" brushRef="#br0" timeOffset="1">26 301 17300,'-15'-24'2520,"4"2"-1448,11 4-431,9 1 1591,15 8-848,7 0-391,12 4-873,5-1-745,10-3 577,2 2-160,6 0-160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4.493"/>
    </inkml:context>
    <inkml:brush xml:id="br0">
      <inkml:brushProperty name="width" value="0.05" units="cm"/>
      <inkml:brushProperty name="height" value="0.05" units="cm"/>
    </inkml:brush>
  </inkml:definitions>
  <inkml:trace contextRef="#ctx0" brushRef="#br0">252 5 19388,'-4'-1'195,"0"0"0,1 0 1,-1 1-1,0-1 0,0 1 0,0 0 0,0 0 0,1 0 1,-1 1-1,0-1 0,-7 3 0,-44 16 627,35-11-361,-7 1-224,16-6-208,0 1-1,0 0 0,1 1 0,-1 0 0,1 1 0,-17 11 1,27-16-38,-1-1 1,1 0-1,0 0 1,-1 1-1,1-1 1,-1 0-1,1 1 1,0-1-1,0 0 1,-1 1-1,1-1 1,0 1-1,0-1 1,-1 1 0,1-1-1,0 0 1,0 1-1,0-1 1,0 1-1,0-1 1,0 1-1,0-1 1,0 1-1,0-1 1,0 1-1,0-1 1,0 0-1,0 1 1,0-1-1,0 1 1,0-1-1,0 1 1,0-1-1,1 1 1,-1-1 0,0 0-1,0 1 1,1-1-1,-1 1 1,0-1-1,1 0 1,-1 1-1,0-1 1,1 0-1,-1 0 1,0 1-1,1-1 1,-1 0-1,1 0 1,-1 1-1,0-1 1,1 0-1,0 0 1,33 13-274,-21-9 157,-11-3 99,30 11-546,0 1-1,-1 1 0,55 36 0,-78-44 471,0 0 1,-1 0 0,0 1-1,0 0 1,0 0 0,-1 1-1,0 0 1,5 9 0,-8-12 73,-1 1 1,1-1-1,-1 1 1,-1 0 0,1 0-1,-1 0 1,0-1-1,0 1 1,0 0 0,-1 0-1,0 0 1,0 0 0,-1 0-1,-2 9 1,1-6 174,-1 0 0,0 0 1,-1-1-1,0 1 0,0-1 1,-1 0-1,0 0 0,-1 0 0,1-1 1,-1 0-1,-1 0 0,0 0 1,-11 8-1,8-7 171,0-1 0,0 0 0,-1-1 0,0 0-1,0-1 1,0 0 0,-1-1 0,0 0 0,-22 4 0,32-7-271,0-1-1,0 0 1,0 0 0,-1 0 0,1 0-1,0 0 1,0 0 0,-1-1 0,1 1-1,0-1 1,0 1 0,0-1 0,0 0-1,0 0 1,-3-1 0,4 1-65,0 0 0,0 0 1,1 0-1,-1 0 0,1 0 1,-1 1-1,1-1 0,-1 0 1,1 0-1,-1 0 0,1 0 1,0-1-1,-1 1 0,1 0 1,0 0-1,0 0 0,0 0 0,0 0 1,0 0-1,0 0 0,0 0 1,0 0-1,1 0 0,-1 0 1,0 0-1,1-1 0,-1 1 1,1 1-1,-1-1 0,1 0 1,-1 0-1,1 0 0,0-1 1,7-10-449,1 1 0,0 0 0,0 1 0,13-12 0,4-4-513,58-61-2239,63-71-846,-137 145 4050,17-18 611,-27 31-571,0-1-1,0 1 1,0 0 0,1 0-1,-1-1 1,0 1-1,0 0 1,0 0 0,0 0-1,0-1 1,1 1 0,-1 0-1,0 0 1,0 0-1,0 0 1,1 0 0,-1-1-1,0 1 1,0 0-1,0 0 1,1 0 0,-1 0-1,0 0 1,0 0 0,1 0-1,-1 0 1,0 0-1,0 0 1,1 0 0,-1 0-1,0 0 1,0 0 0,1 0-1,-1 0 1,0 0-1,0 0 1,0 0 0,1 0-1,-1 0 1,0 1-1,0-1 1,1 0 0,-1 0-1,0 0 1,0 0 0,0 0-1,0 1 1,1-1-1,-1 0 1,0 0 0,0 0-1,0 1 1,0-1 0,0 0-1,0 0 1,1 0-1,-1 1 1,0-1 0,0 0-1,0 0 1,0 1 0,0-1-1,0 0 1,0 21 1370,-1-16-1210,-6 71 2214,-3 52-135,10-108-1993,1 1 0,0-1 0,2 1-1,5 23 1,-8-42-282,1 1-1,0-1 1,-1 0 0,1 1-1,0-1 1,0 0 0,1 0 0,-1 0-1,0 0 1,1 0 0,-1 0-1,1 0 1,0 0 0,-1 0-1,1-1 1,3 2 0,-5-2-16,1-1 0,0 0 1,-1 1-1,1-1 1,0 0-1,0 0 0,0 0 1,-1 0-1,1 0 1,0 1-1,0-2 0,0 1 1,-1 0-1,1 0 0,0 0 1,0 0-1,-1 0 1,1-1-1,0 1 0,0-1 1,1 0 0,0 0 0,-1 0-1,1 0 1,-1 0 0,0-1 0,1 1 0,-1-1 0,0 1 0,0-1-1,0 1 1,2-4 0,11-30-247,-2-13-93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4.942"/>
    </inkml:context>
    <inkml:brush xml:id="br0">
      <inkml:brushProperty name="width" value="0.05" units="cm"/>
      <inkml:brushProperty name="height" value="0.05" units="cm"/>
    </inkml:brush>
  </inkml:definitions>
  <inkml:trace contextRef="#ctx0" brushRef="#br0">3 1 17244,'-3'17'1408,"5"6"-1040,5-3-200,10 2 72,4-2-400,15-2 304,1-1-144,18 1-256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5.318"/>
    </inkml:context>
    <inkml:brush xml:id="br0">
      <inkml:brushProperty name="width" value="0.05" units="cm"/>
      <inkml:brushProperty name="height" value="0.05" units="cm"/>
    </inkml:brush>
  </inkml:definitions>
  <inkml:trace contextRef="#ctx0" brushRef="#br0">166 390 17772,'-7'2'248,"0"-1"1,0 1-1,1 0 1,-1 0-1,0 1 1,1 0-1,-1 0 0,1 0 1,0 1-1,0 0 1,0 0-1,-6 7 1,4-4-50,1 0 1,0 0 0,1 1 0,-1 0-1,1 0 1,1 1 0,0 0 0,-5 9 0,7-9-97,0-1 0,1 0 0,0 1 0,0 0 1,1-1-1,0 1 0,0 11 0,1-18-83,0 1-1,0-1 1,0 0-1,0 0 1,1 0-1,-1 0 1,1 1-1,-1-1 1,1 0-1,0 0 1,-1 0-1,1 0 1,0 0-1,0-1 1,1 1-1,-1 0 1,0 0-1,1-1 1,-1 1-1,1 0 1,-1-1-1,1 0 1,0 1-1,-1-1 1,1 0-1,0 0 1,0 0-1,0 0 1,0 0-1,0 0 1,0-1-1,0 1 1,0-1-1,4 1 1,1-1-8,0-1 0,-1 1 0,1-1 0,-1-1 0,1 1 0,-1-1 0,0 0 0,0-1 0,0 0 0,0 1 0,0-2 1,0 1-1,-1-1 0,1 0 0,-1 0 0,5-5 0,5-6 5,1-1-1,-2-1 1,20-29 0,-18 22-70,-2 0 0,0-2 0,-2 1 0,-1-2 0,-1 0 0,-2 0 0,0 0-1,-2-1 1,-1 0 0,-1-1 0,-1 1 0,-2-1 0,-2-28 0,0 47-11,0 0 1,-1 1-1,0-1 1,-6-14-1,7 21 44,0 1 1,0 0-1,0-1 1,0 1-1,0 0 1,-1 0-1,1-1 0,-1 1 1,0 0-1,1 1 1,-1-1-1,0 0 1,0 0-1,0 1 0,0-1 1,-1 1-1,1 0 1,0 0-1,-1-1 1,1 1-1,0 1 0,-4-2 1,2 2 12,0 0 0,0 0 1,-1 1-1,1-1 0,0 1 0,0 0 0,0 0 0,0 0 1,0 1-1,1-1 0,-1 1 0,0 0 0,1 0 1,-1 0-1,1 1 0,0-1 0,-1 1 0,-3 4 1,-2 2 58,1 1 1,0-1-1,1 1 0,0 0 1,-6 12-1,7-10 26,0 0-1,1 0 0,0 1 0,1 0 1,1-1-1,-3 16 0,5-23-47,1 0 0,-1 0-1,1 0 1,0 0 0,0 0 0,1 0 0,-1 0-1,1 0 1,0 0 0,1 0 0,-1 0-1,1 0 1,0 0 0,0-1 0,0 1-1,1-1 1,0 0 0,-1 0 0,6 5 0,12 9-188,1-1 1,1-1 0,38 21 0,-35-23-140,-2 1 1,0 1 0,23 20 0,-39-29 141,-1-1 0,0 1 0,0 0 0,0 1 0,-1-1 0,0 1 0,-1 0 0,0 1 0,0-1 0,0 1 0,-1-1 0,-1 1 0,3 14 0,-4-18 97,0 0 0,-1 0 0,0 1 0,0-1-1,0 0 1,-1 0 0,1 1 0,-1-1 0,0 0 0,-1 0 0,-2 5 0,-11 10-272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6.332"/>
    </inkml:context>
    <inkml:brush xml:id="br0">
      <inkml:brushProperty name="width" value="0.05" units="cm"/>
      <inkml:brushProperty name="height" value="0.05" units="cm"/>
    </inkml:brush>
  </inkml:definitions>
  <inkml:trace contextRef="#ctx0" brushRef="#br0">246 232 19004,'1'-2'111,"0"0"0,-1 0-1,1 0 1,-1 0 0,1 1 0,-1-1 0,0 0-1,0 0 1,0 0 0,0 0 0,0 0 0,0 0-1,-1 0 1,1 0 0,-1 0 0,1 0 0,-1 0-1,1 1 1,-1-1 0,0 0 0,0 0 0,0 1-1,0-1 1,0 1 0,-1-1 0,1 1 0,0-1-1,-1 1 1,1 0 0,-1-1 0,-1 0 0,0 0 23,0 1 0,-1 0 0,1-1 0,0 1 0,-1 0 0,1 1 0,-1-1 0,1 0 0,-1 1 0,0 0 0,1 0 0,-1 0 0,1 0 0,-1 1 0,1-1 0,-7 3 0,2 0-9,0 1-1,0 0 1,0 0-1,1 1 1,-1-1 0,1 2-1,0-1 1,1 1 0,-1 0-1,1 1 1,1-1-1,-8 11 1,3-3-79,1 0 1,1 1-1,0 0 0,1 0 0,-8 26 1,13-35-48,0 1 1,1-1-1,-1 1 1,1-1-1,1 1 1,-1 0-1,1 0 1,1-1-1,0 10 1,0-14 0,-1 0 1,1 0 0,0 0-1,0 0 1,0 0-1,0 0 1,0 0-1,0 0 1,0 0 0,1-1-1,-1 1 1,0 0-1,1-1 1,0 1-1,-1-1 1,1 0 0,0 1-1,0-1 1,0 0-1,0 0 1,0 0-1,0 0 1,0-1 0,0 1-1,0 0 1,0-1-1,0 0 1,0 1-1,0-1 1,1 0 0,2 0-1,3-1 2,0 0 0,-1 0 0,1-1-1,-1 0 1,1 0 0,-1-1 0,0 0 0,0 0 0,0-1-1,0 0 1,-1 0 0,11-9 0,9-7 11,34-38-1,-58 56-12,20-20 29,-1-1-1,-1-1 0,-2-1 1,0-1-1,-1 0 0,-2-2 1,13-29-1,-19 36-2,-5 13-6,0-1 1,0 0-1,-1 0 1,0-1-1,-1 1 1,0-1-1,1-13 0,-7 11 31,-4 12-17,-7 16-14,10-6-25,1 0 0,0 0 0,1 1 1,0 0-1,1-1 0,0 1 1,0 0-1,1 0 0,0 0 0,1 0 1,1 0-1,0 0 0,0-1 1,1 1-1,0 0 0,1 0 1,0-1-1,7 16 0,-7-21 5,-1-1-1,1 0 0,0 0 1,0 0-1,0 0 1,1 0-1,-1-1 1,1 1-1,0-1 1,0 0-1,0 0 0,0 0 1,1-1-1,-1 1 1,1-1-1,7 2 1,-5-2-2,0-1 1,0 0 0,0 0 0,1-1-1,-1 1 1,0-2 0,1 1-1,-1-1 1,0 0 0,10-3-1,0-2-5,0 0 0,-1-1 0,0 0-1,0-1 1,-1-1 0,0-1-1,0 0 1,20-20 0,-3-6-119,-37 44 73,-1 1 0,1-1 0,1 2 0,-1-1-1,2 0 1,-1 1 0,1 0 0,-2 16-1,3-19 47,1-1-1,0 1 0,0 0 1,1-1-1,0 1 1,0 0-1,1 0 0,-1-1 1,1 1-1,1 0 0,0-1 1,-1 1-1,2-1 0,-1 0 1,5 9-1,-4-12 7,-1-1 1,1 1-1,-1-1 1,1 1 0,0-1-1,0 0 1,0 0-1,0 0 1,0 0-1,0-1 1,1 1-1,-1-1 1,0 0-1,1 0 1,-1 0-1,1-1 1,0 1-1,-1-1 1,1 1-1,-1-1 1,1-1-1,0 1 1,-1 0-1,1-1 1,-1 0-1,5-1 1,5-1 3,0-2-1,0 1 1,-1-1 0,0-1 0,21-13 0,-10 4 3,-2-1 0,0-1-1,26-26 1,-39 35-4,-1-1 0,1 1 0,-2-1 0,1-1 0,-1 1 0,-1-1 0,0 0 0,0 0 0,-1-1 0,5-17 0,-8 26-3,-1 1 0,0 0 0,1-1-1,-1 1 1,0-1 0,0 1 0,0-1 0,0 1-1,0 0 1,-1-1 0,1 1 0,0-1-1,-1 1 1,1-1 0,-1 1 0,0-2 0,0 2-1,1 0 1,-1 1 0,0-1 0,1 1 0,-1-1-1,0 1 1,1-1 0,-1 1 0,0 0 0,0-1 0,1 1-1,-1 0 1,0-1 0,0 1 0,0 0 0,1 0 0,-1 0-1,0 0 1,0 0 0,-1 0 0,-2 0-4,1 1 0,0-1 0,0 1 1,0 0-1,-1 0 0,1 1 0,0-1 0,1 0 1,-1 1-1,0 0 0,0 0 0,-4 3 0,4-1 5,-1 0-1,1 0 0,0 0 1,0 0-1,0 0 0,0 1 1,1-1-1,0 1 0,0 0 1,0 0-1,0-1 0,1 1 1,0 0-1,0 1 0,0-1 1,1 0-1,0 0 0,0 0 1,0 0-1,0 0 0,1 1 1,0-1-1,0 0 0,2 7 1,-1-8-44,-1 0 1,1 0 0,0 0-1,0 0 1,1 0 0,-1-1-1,1 1 1,-1-1 0,1 1-1,0-1 1,1 0 0,-1 0-1,0 0 1,1-1 0,0 1-1,-1-1 1,1 0-1,0 0 1,0 0 0,0 0-1,0-1 1,1 0 0,-1 0-1,0 0 1,1 0 0,-1-1-1,1 1 1,6-1 0,-7-1 12,-1 1-1,0-1 1,1 0 0,-1 1 0,0-1 0,1-1 0,-1 1 0,0 0 0,0-1 0,0 0-1,0 1 1,-1-1 0,1 0 0,4-5 0,9-13-272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929"/>
    </inkml:context>
    <inkml:brush xml:id="br0">
      <inkml:brushProperty name="width" value="0.05" units="cm"/>
      <inkml:brushProperty name="height" value="0.05" units="cm"/>
    </inkml:brush>
  </inkml:definitions>
  <inkml:trace contextRef="#ctx0" brushRef="#br0">129 1 17404,'-20'21'1062,"0"2"0,-29 44 1,44-58-867,0-1-1,0 1 1,1-1 0,0 1 0,0 1 0,1-1 0,0 0 0,1 1-1,0 0 1,1-1 0,0 1 0,0 13 0,1-21-166,0 1 0,1-1 0,-1 1 1,1-1-1,-1 0 0,1 1 0,0-1 0,0 0 0,0 1 1,0-1-1,0 0 0,1 0 0,-1 0 0,1 0 0,-1 0 0,1 0 1,0-1-1,3 4 0,-2-3-18,0 0 1,0-1-1,1 0 1,-1 1-1,0-1 1,1 0-1,-1-1 1,1 1-1,-1 0 1,0-1-1,1 0 1,3 0-1,2-1 6,1 0 0,-1 0 0,0-1 0,0 0 0,-1-1 0,1 0 0,0 0 0,-1-1 0,12-6 0,-10 3 68,-1 0 0,1-1 1,-2 0-1,1 0 0,-1-1 1,0 0-1,-1 0 0,0-1 1,7-13-1,-11 18-30,-1 1 0,0-1-1,0 1 1,0-1 0,0 0 0,-1 0 0,0 0 0,0 0 0,0 0-1,0 0 1,-1 0 0,0 0 0,0 0 0,-1 0 0,1 0-1,-1 0 1,0 0 0,0 0 0,-1 0 0,1 0 0,-1 1-1,0-1 1,-1 0 0,-2-4 0,2 5-52,-1 1 0,1-1 0,0 1 0,-1 0 0,0 0 0,0 1 0,0-1 0,0 1 0,0 0 0,0 0 0,-1 0 0,1 1 0,-1-1 1,1 1-1,-1 0 0,0 0 0,1 1 0,-1-1 0,0 1 0,0 0 0,-8 2 0,9-2-129,0 0 0,0 1 0,1 0 1,-1 0-1,0 0 0,1 0 0,-1 0 0,1 1 1,-1-1-1,1 1 0,0 0 0,-1 0 0,1 1 1,0-1-1,0 1 0,1-1 0,-1 1 0,0 0 1,1 0-1,0 0 0,0 0 0,0 1 0,0-1 1,0 0-1,1 1 0,-3 6 0,4-8 72,0-1-1,-1 1 1,1-1-1,0 0 1,0 1 0,1-1-1,-1 1 1,0-1-1,0 0 1,1 1-1,0 1 1,9 16-763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6.735"/>
    </inkml:context>
    <inkml:brush xml:id="br0">
      <inkml:brushProperty name="width" value="0.05" units="cm"/>
      <inkml:brushProperty name="height" value="0.05" units="cm"/>
    </inkml:brush>
  </inkml:definitions>
  <inkml:trace contextRef="#ctx0" brushRef="#br0">33 47 19268,'-17'-6'2137,"8"7"-1337,2-2 1728,10 1-2128,6-7-48,4-9-120,1-1-320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7.204"/>
    </inkml:context>
    <inkml:brush xml:id="br0">
      <inkml:brushProperty name="width" value="0.05" units="cm"/>
      <inkml:brushProperty name="height" value="0.05" units="cm"/>
    </inkml:brush>
  </inkml:definitions>
  <inkml:trace contextRef="#ctx0" brushRef="#br0">151 1 14035,'1'0'359,"1"0"-1,0 0 1,-1 0-1,1 0 1,-1 1-1,1-1 1,-1 0 0,1 1-1,-1 0 1,1-1-1,-1 1 1,1 0-1,-1 0 1,0-1 0,2 3-1,-2-2-209,1 1 1,-1-1-1,1 1 1,-1 0-1,0 0 0,0 0 1,0 0-1,0 0 0,1 4 1,0 2-66,0 0 1,0 1 0,-1-1-1,-1 16 1,0 16 464,-3 0 0,-1 0-1,-3 0 1,-19 70 0,-67 148-72,51-151-374,42-107-103,-5 10 4,2 0 0,-1 1 0,2-1 0,-4 21 0,6-29-3,0 0 1,0-1 0,0 1 0,0 0 0,0 0 0,0-1 0,0 1 0,1 0 0,-1-1 0,0 1-1,1 0 1,0-1 0,-1 1 0,1-1 0,0 1 0,0-1 0,0 1 0,0-1 0,0 0 0,0 1-1,0-1 1,0 0 0,1 0 0,-1 0 0,0 0 0,1 0 0,-1 0 0,1 0 0,-1 0 0,1-1 0,-1 1-1,1 0 1,0-1 0,-1 1 0,1-1 0,0 0 0,-1 0 0,4 1 0,10-1 12,1 0 0,0-1 0,0 0 0,-1-2 0,1 1 0,14-6 0,7-4-488,46-20 0,21-21 101,-57 24 94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7.745"/>
    </inkml:context>
    <inkml:brush xml:id="br0">
      <inkml:brushProperty name="width" value="0.05" units="cm"/>
      <inkml:brushProperty name="height" value="0.05" units="cm"/>
    </inkml:brush>
  </inkml:definitions>
  <inkml:trace contextRef="#ctx0" brushRef="#br0">95 62 17980,'-25'85'1396,"-20"72"-218,37-121-1001,1 0 0,-2 51 0,9-82-163,0-1 1,0 0 0,0 1 0,1-1-1,0 0 1,1 6 0,-2-9-7,0-1 0,1 1 0,-1 0 0,0-1 0,0 1 0,1-1 0,-1 1 0,0-1 0,1 1 0,-1-1 0,1 1 0,-1-1 0,1 0 0,-1 1 0,0-1-1,1 0 1,0 1 0,-1-1 0,1 0 0,-1 1 0,1-1 0,0 0 4,0 0-1,0 0 0,0 0 0,0 0 1,0 0-1,0-1 0,0 1 1,0 0-1,0-1 0,-1 1 1,1 0-1,0-1 0,0 1 0,0-1 1,-1 1-1,1-1 0,0 0 1,0 0-1,5-5 47,-1 1-1,-1-1 1,1 0-1,-1 0 1,0-1 0,-1 1-1,1-1 1,-1 0 0,-1 0-1,1 0 1,2-11-1,0-9 228,5-48-1,-8 46-160,-1 0-1,-3-30 1,1 47-85,-1 0 1,1 1-1,-2-1 0,0 1 1,0 0-1,-1-1 0,-10-19 1,13 30-40,1 0 1,-1 0-1,1 1 1,-1-1-1,1 0 0,-1 0 1,0 0-1,1 1 1,-1-1-1,0 0 1,0 0-1,1 1 1,-1-1-1,0 1 1,0-1-1,0 1 1,0-1-1,-2 0 1,3 1-2,-1 0 0,0 1 0,1-1 0,-1 0 0,0 0 1,1 0-1,-1 0 0,1 1 0,-1-1 0,0 0 0,1 1 0,-1-1 1,1 0-1,-1 1 0,1-1 0,-1 1 0,1-1 0,-1 1 1,1-1-1,0 1 0,-1-1 0,1 1 0,-3 4-3,1-1 0,0 1 1,0-1-1,1 1 0,-1-1 0,1 1 0,-1 5 0,1 3 7,-1 0 0,1 0 0,1 0 0,1 1 0,1 14 0,-1-24 18,0-1 0,0 1 0,0 0 0,0-1 0,1 1 0,-1-1 0,1 1 0,0-1 0,0 0 0,2 4 0,-2-6 9,-1 1 0,1-1 1,-1 0-1,1 1 0,0-1 1,-1 0-1,1 0 0,0 0 1,0 0-1,0 0 0,0-1 1,0 1-1,0-1 0,0 1 1,0-1-1,0 0 0,0 1 1,0-1-1,4-1 0,0 0 58,0 0 0,1 0 0,-1-1 1,0 0-1,0-1 0,0 1 0,0-1 0,0 0 0,0 0 0,-1-1 0,6-5 0,10-8 323,23-24 0,-42 39-384,38-42 660,42-62-1,-65 84-577,-17 22-109,0 0 1,0-1 0,0 1 0,1 0-1,-1 0 1,0 0 0,0 0 0,0 0-1,0-1 1,0 1 0,0 0-1,0 0 1,0 0 0,0 0 0,1 0-1,-1 0 1,0 0 0,0-1 0,0 1-1,0 0 1,0 0 0,1 0 0,-1 0-1,0 0 1,0 0 0,0 0 0,0 0-1,0 0 1,1 0 0,-1 0 0,0 0-1,0 0 1,0 0 0,0 0 0,1 0-1,-1 0 1,0 0 0,0 0 0,0 0-1,0 0 1,0 0 0,1 0 0,-1 0-1,0 1 1,0-1 0,0 0-1,0 0 1,0 0 0,0 0 0,1 0-1,-1 0 1,0 0 0,0 1 0,0-1-1,0 0 1,0 0 0,3 9-2,-4 4-24,1 0-1,-2 0 1,0 0 0,0 0-1,-8 21 1,2-4-28,-38 212-1232,26-137-275,16-91 1089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8.432"/>
    </inkml:context>
    <inkml:brush xml:id="br0">
      <inkml:brushProperty name="width" value="0.05" units="cm"/>
      <inkml:brushProperty name="height" value="0.05" units="cm"/>
    </inkml:brush>
  </inkml:definitions>
  <inkml:trace contextRef="#ctx0" brushRef="#br0">1 77 18532,'1'-3'2104,"7"2"-1399,2-2-297,7 1 1336,7 1-928,5-6-224,11-2-744,4-1-408,4-1 520,2 2-136,1-11-120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8.879"/>
    </inkml:context>
    <inkml:brush xml:id="br0">
      <inkml:brushProperty name="width" value="0.05" units="cm"/>
      <inkml:brushProperty name="height" value="0.05" units="cm"/>
    </inkml:brush>
  </inkml:definitions>
  <inkml:trace contextRef="#ctx0" brushRef="#br0">151 1 18628,'-14'24'747,"0"1"0,2 1 0,-13 39 0,-17 83 154,33-115-685,-2 10-5,2 2-1,-5 52 1,13-92-175,1 0 0,0 0 0,0 1 0,1-1 0,0 0 0,-1 0 0,3 7 0,-2-10-13,-1-1-1,1 0 0,0 1 0,-1-1 0,1 0 1,0 1-1,0-1 0,0 0 0,0 0 0,0 0 1,0 0-1,0 0 0,0 0 0,1 0 0,-1 0 1,0 0-1,1 0 0,-1-1 0,0 1 0,1 0 1,-1-1-1,1 0 0,-1 1 0,1-1 0,-1 0 1,1 1-1,-1-1 0,1 0 0,-1 0 0,1 0 1,1-1-1,4 0 61,-1 0 0,1-1 0,-1 0 1,1 0-1,-1-1 0,0 0 0,0 0 0,0 0 0,10-8 1,5-5 240,22-22 1,-40 36-291,62-62 906,79-101-1,41-85-76,-182 245-1751,-6 7-232,-14 17-1395,-26 30-687,11-22 1964,-4 0-216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0.431"/>
    </inkml:context>
    <inkml:brush xml:id="br0">
      <inkml:brushProperty name="width" value="0.05" units="cm"/>
      <inkml:brushProperty name="height" value="0.05" units="cm"/>
    </inkml:brush>
  </inkml:definitions>
  <inkml:trace contextRef="#ctx0" brushRef="#br0">1 423 14891,'1'22'1026,"-1"-10"-254,1-1 0,1 0 0,-1 1 0,2-1 0,4 14 0,-6-23-638,0 1 1,0-1-1,0 1 1,1-1-1,-1 0 1,1 0-1,-1 0 1,1 1-1,0-2 1,0 1-1,0 0 1,0 0-1,0-1 1,0 1-1,1-1 1,-1 1-1,0-1 1,1 0-1,-1 0 1,1 0-1,-1 0 1,1-1-1,0 1 1,-1-1-1,1 1 1,0-1-1,4 0 1,4-1-66,1 0 0,-1-1 1,1 0-1,-1-1 1,0 0-1,0-1 1,-1 0-1,1-1 0,-1 0 1,0 0-1,0-1 1,0-1-1,15-13 1,-10 7-54,0-1 0,-1-1 1,-1 0-1,0-1 1,-1-1-1,19-34 0,-27 44-20,0 0 0,0-1 0,-1 0-1,0 1 1,-1-1 0,0 0 0,0 0-1,0 0 1,0-15 0,-2 23 3,0 0-1,0-1 1,1 1 0,-1 0 0,0-1 0,0 1 0,0 0 0,0 0 0,0-1-1,0 1 1,0 0 0,0-1 0,0 1 0,0 0 0,0-1 0,0 1-1,0 0 1,0-1 0,0 1 0,-1 0 0,1 0 0,0-1 0,0 1-1,0 0 1,0 0 0,0-1 0,-1 1 0,1 0 0,0 0 0,0-1-1,-1 1 1,1 0 0,0 0 0,0 0 0,-1-1 0,1 1 0,0 0-1,0 0 1,-1 0 0,1 0 0,0 0 0,-1 0 0,1 0 0,0 0 0,0 0-1,-1 0 1,1-1 0,0 2 0,-1-1 0,1 0 0,0 0 0,-1 0-1,1 0 1,0 0 0,-1 0 0,1 0 0,0 0 0,0 0 0,-1 0-1,1 1 1,0-1 0,0 0 0,-1 0 0,-15 18-60,1 4 65,1 1-1,0 0 1,2 0-1,1 1 1,2 1-1,-13 43 0,22-67 3,-1 0-1,1 1 0,0-1 0,0 0 1,0 0-1,-1 0 0,1 0 1,0 0-1,1 0 0,-1 1 0,0-1 1,0 0-1,0 0 0,1 0 0,-1 0 1,0 0-1,1 0 0,-1 0 0,1 0 1,-1 0-1,1 0 0,0 0 0,-1 0 1,3 1-1,-2-1 2,0 0 1,1-1-1,-1 1 1,1-1-1,0 1 1,-1-1-1,1 0 0,-1 1 1,1-1-1,0 0 1,-1 0-1,1 0 1,-1 0-1,1 0 0,1-1 1,6-1 15,0 0 0,0-1 0,-1 0 0,16-8 0,-5 0-10,0-1 0,-1-1 1,-1 0-1,0-2 0,0 0 0,26-32 0,-23 22-8,-2-1 0,0-1 0,-2 0 0,14-32 0,-40 80-47,-43 103 24,45-99 73,0-1-1,1 1 1,-5 38 0,12-61-45,-1 1 1,1-1-1,0 0 1,0 0-1,0 0 1,0 1-1,0-1 1,0 0-1,1 0 1,-1 1-1,1-1 1,-1 0-1,1 0 1,0 0-1,0 0 1,0 0-1,0 0 1,0 0-1,1 0 1,-1 0-1,0-1 1,1 1-1,2 2 1,-2-3-2,1 0 1,-1 0 0,1 0-1,0 0 1,-1-1 0,1 1-1,0 0 1,0-1-1,-1 0 1,1 0 0,0 0-1,0 0 1,-1 0 0,1-1-1,0 1 1,0-1-1,-1 0 1,4-1 0,5-2 2,0 0 0,0-1 0,0-1 0,-1 1 0,0-2 1,0 0-1,0 0 0,-1 0 0,0-1 0,15-18 1,-15 16-6,-1-1 0,0 0 1,-1-1-1,0 0 1,-1 0-1,0 0 0,-1-1 1,-1 0-1,5-19 1,-7 6 2,-7 19-22,4 7 9,0 1 0,1-1 1,-1 0-1,0 0 0,1 0 1,-1 0-1,1 1 0,-1-1 0,0 0 1,1 1-1,-1-1 0,1 0 1,-1 1-1,1-1 0,-1 1 0,1-1 1,-1 1-1,0 0 0,1 0 1,-1-1-1,1 1 1,-1 0-1,1 0 0,0 0 1,-1 0-1,1-1 1,0 1-1,0 0 0,-1 0 1,1 0-1,0 0 1,0 0-1,0 0 0,0 1 1,1 0-5,1-9 37,-1 6-29,-1-1 0,1 1 0,-1 0 1,1 0-1,0-1 0,-1 1 0,1 0 1,0 0-1,0 0 0,0 0 0,0 0 1,0 0-1,0 0 0,0 1 0,0-1 1,0 0-1,0 1 0,0-1 1,1 0-1,-1 1 0,0-1 0,0 1 1,1 0-1,-1-1 0,0 1 0,1 0 1,-1 0-1,2 0 0,2-1-12,1 1 1,0 0-1,-1 0 0,1 0 0,10 3 1,-15-3 8,0 1 0,0-1 1,1 1-1,-1 0 0,0 0 1,0-1-1,0 1 1,0 0-1,0 0 0,0 0 1,0 0-1,0 0 0,-1 1 1,1-1-1,0 0 1,0 0-1,-1 0 0,1 1 1,-1-1-1,0 0 0,1 1 1,-1-1-1,0 0 0,1 1 1,-1-1-1,0 0 1,0 1-1,0-1 0,-1 2 1,-4 44-8,5-46 7,-11 51 47,-25 71 0,35-111 242,9-17-48,11-18 72,-13 12-226,0-2 1,0 1 0,-1-1 0,-1 1 0,0-1 0,-1 0 0,3-21 0,2-97 248,-7 85-98,0 39-181,-1 6-40,0-1 0,0 1 0,1 0 0,-1 0 0,0 0 0,0 0 0,0-1 0,-1 1 0,1 0 0,0 0 0,0 0 0,-1 0 0,1 0 0,0-1 0,-1 1 0,1 0 0,-2-1 1,2 4 3,0-2-19,0 0-1,0 0 1,0 0 0,0 1-1,0-1 1,0 0 0,0 0-1,0 0 1,0 1 0,0-1-1,1 0 1,-1 0 0,0 0-1,0 0 1,0 1-1,0-1 1,0 0 0,0 0-1,0 0 1,0 0 0,1 1-1,-1-1 1,0 0 0,0 0-1,0 0 1,0 0-1,1 0 1,-1 0 0,0 0-1,0 0 1,0 0 0,0 1-1,1-1 1,-1 0 0,0 0-1,0 0 1,0 0 0,1 0-1,-1 0 1,0 0-1,0 0 1,0 0 0,1 0-1,-1 0 1,0-1 0,0 1-1,0 0 1,1 0 0,-1 0-1,0 0 1,9-1-16,1 0 0,-1-1 0,0 0 0,1-1 0,8-3 0,17-5-58,-24 9 42,-3 0-8,0 0 0,0 0-1,1 1 1,-1 0 0,0 0 0,11 2-1,-17-1 29,0 0-1,1 1 1,-1 0-1,0-1 1,0 1 0,0 0-1,0 0 1,0 0-1,0 0 1,0 1-1,0-1 1,0 1-1,0-1 1,-1 1 0,1-1-1,0 1 1,-1 0-1,0 0 1,1 0-1,-1 0 1,0 0-1,0 0 1,0 0-1,0 0 1,-1 0 0,1 1-1,0 3 1,2 10-33,-1 1 0,-1 0 1,-1 0-1,0 0 0,-2 0 1,-5 31-1,3-21 23,-1 36-1,5-61 23,0 0-1,0 0 1,0 0-1,0 0 0,0 0 1,1 0-1,-1-1 1,0 1-1,1 0 1,0 0-1,-1 0 1,1-1-1,0 1 1,0 0-1,0-1 0,0 1 1,0-1-1,3 3 1,-3-3 0,1 0 0,-1 0 0,1 0 1,-1-1-1,1 1 0,-1-1 0,1 1 0,0-1 0,0 1 1,-1-1-1,1 0 0,0 0 0,-1 0 0,1 0 0,0 0 1,2 0-1,4-2 3,0 0-1,0 0 1,-1-1 0,1 0 0,-1 0-1,0-1 1,10-6 0,-2 0 11,-1 0 1,-1-2-1,0 1 1,0-2-1,-1 1 1,15-23-1,-20 25 6,0 0 1,-1-1-1,0 0 0,0-1 0,-1 1 1,-1-1-1,0 0 0,-1 0 1,4-24-1,-7 32-13,0 0-1,0 0 1,0 0 0,-1 0-1,1 0 1,-1 0 0,0 0 0,-1 0-1,-2-7 1,4 10-6,-1 0 0,1 1 0,-1-1 1,1 0-1,-1 0 0,0 0 0,1 1 0,-1-1 1,0 0-1,1 0 0,-1 1 0,0-1 0,0 1 0,0-1 1,1 1-1,-1-1 0,0 1 0,0-1 0,0 1 1,0 0-1,0-1 0,0 1 0,0 0 0,0 0 1,0 0-1,0 0 0,0 0 0,0 0 0,0 0 0,0 0 1,0 0-1,0 0 0,0 1 0,0-1 0,0 0 1,0 1-1,0-1 0,1 0 0,-1 1 0,0-1 0,0 1 1,0 0-1,0-1 0,1 1 0,-2 1 0,0-1-3,1 0 0,-1 1 0,1-1 0,-1 1 0,1-1 0,0 1 0,-1 0 0,1-1 0,0 1 0,0 0 0,0 0 0,1 0 0,-1 0 0,0 0 0,1 0 0,-1 0 0,1 0 0,0 0 0,-1 0 0,1 0 0,0 0-1,0 0 1,0 0 0,1 0 0,-1 0 0,0 0 0,1 0 0,0 0 0,-1 0 0,1 0 0,1 2 0,0 0 3,0 0-1,0-1 1,1 1-1,-1-1 1,1 1-1,0-1 1,0 0-1,0 0 1,0 0-1,1-1 1,-1 1-1,1-1 1,0 0-1,4 2 1,-1-1 4,1 0 0,0 0 1,0-1-1,0-1 0,0 1 0,1-2 0,-1 1 1,0-1-1,0 0 0,1 0 0,-1-1 0,10-2 1,-7 0-1,0 0 1,-1-1 0,1 0-1,-1-1 1,0 0 0,0-1 0,-1 0-1,13-10 1,-10 7 9,-1-1-1,-1 0 1,0-1 0,0 0-1,-1-1 1,-1 0-1,0 0 1,0-1 0,-1 0-1,-1 0 1,0-1 0,-1 0-1,0 0 1,2-15 0,-7 27-12,1-1 0,-1 1 0,0-1 1,0 1-1,0-1 0,0 1 0,0-1 0,-1 1 1,0-3-1,1 4-1,0 1 0,-1-1 1,1 0-1,0 0 0,-1 1 0,1-1 0,-1 0 1,1 1-1,-1-1 0,1 0 0,-1 1 1,1-1-1,-1 1 0,1-1 0,-1 1 1,0-1-1,1 1 0,-1-1 0,-1 1 0,0-1 1,0 1 0,0 0-1,0 0 1,0 0-1,0 0 1,0 1-1,0-1 1,0 1 0,0-1-1,0 1 1,0 0-1,1-1 1,-1 1 0,0 0-1,0 0 1,1 0-1,-1 0 1,0 1-1,1-1 1,0 0 0,-2 3-1,-12 10 0,2 2 1,0 0-1,1 0 1,0 1-1,2 1 0,0 0 1,1 0-1,0 1 0,2 0 1,0 0-1,1 1 0,-4 31 1,8-40-23,1-1 1,0 1 0,1-1-1,0 1 1,1-1 0,0 1-1,0-1 1,6 18-1,-6-24-51,1 0-1,-1 0 0,1-1 0,0 1 1,1 0-1,-1-1 0,1 1 0,-1-1 1,1 0-1,0 0 0,0 0 0,0 0 1,1-1-1,-1 1 0,0-1 0,1 0 0,0 0 1,0 0-1,-1 0 0,1-1 0,0 1 1,0-1-1,1 0 0,4 0 0,23 0-252,0-11-110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029"/>
    </inkml:context>
    <inkml:brush xml:id="br0">
      <inkml:brushProperty name="width" value="0.05" units="cm"/>
      <inkml:brushProperty name="height" value="0.05" units="cm"/>
    </inkml:brush>
  </inkml:definitions>
  <inkml:trace contextRef="#ctx0" brushRef="#br0">17 0 18164,'-5'40'4813,"2"-19"-4037,-1 6-358,1 0-1,2 1 1,0-1 0,2 1-1,6 39 1,-7-64-397,1 0 0,0 1 0,0-1 1,0 0-1,1 0 0,-1 0 0,1 0 0,-1 0 0,1 0 1,0-1-1,0 1 0,4 4 0,-4-6-7,-1 0 1,1 0-1,0 0 0,0 0 0,-1 0 1,1-1-1,0 1 0,0-1 0,0 1 1,-1-1-1,1 1 0,0-1 0,0 0 1,0 0-1,0 0 0,0 0 1,0 0-1,0-1 0,0 1 0,0 0 1,-1-1-1,1 0 0,3 0 0,10-7 46,-1 0 1,0-1-1,0-1 0,0 0 0,-1-1 0,-1 0 0,15-17 0,-6 8 21,13-15 41,-22 21-82,1 1 1,0 0-1,1 1 1,30-20-1,-44 32-38,1-1 0,0 0 1,0 1-1,0-1 0,0 1 0,0 0 1,0-1-1,0 1 0,0 0 1,0-1-1,0 1 0,0 0 0,1 0 1,-1 0-1,0 0 0,0 0 0,0 0 1,0 0-1,0 0 0,0 1 0,0-1 1,2 1-1,-2 0 0,0 0-1,0-1 1,-1 1 0,1 0-1,0 0 1,-1 0-1,1 0 1,0 0 0,-1 0-1,0 0 1,1 0 0,-1 1-1,1-1 1,-1 0 0,0 0-1,0 0 1,0 2 0,0 8 2,0-1 0,-1 1 0,-3 18 0,2-20-5,-6 39-9,3-25-65,1 0 0,-1 32 1,4-54 52,1-1 0,0 0 0,0 0 1,0 1-1,0-1 0,0 0 1,0 0-1,0 1 0,0-1 0,0 0 1,0 0-1,0 0 0,0 1 1,0-1-1,0 0 0,0 0 0,0 1 1,0-1-1,1 0 0,-1 0 1,0 1-1,0-1 0,0 0 1,0 0-1,0 0 0,1 1 0,-1-1 1,0 0-1,0 0 0,0 0 1,0 0-1,1 1 0,-1-1 0,0 0 1,0 0-1,1 0 0,-1 0 1,0 0-1,0 0 0,0 0 0,1 0 1,-1 0-1,0 0 0,0 0 1,1 0-1,-1 0 0,0 0 0,0 0 1,1 0-1,-1 0 0,0 0 1,0 0-1,1 0 0,-1 0 1,0 0-1,0 0 0,0 0 0,1-1 1,13-11-525,4-10 235,5-6-115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429"/>
    </inkml:context>
    <inkml:brush xml:id="br0">
      <inkml:brushProperty name="width" value="0.05" units="cm"/>
      <inkml:brushProperty name="height" value="0.05" units="cm"/>
    </inkml:brush>
  </inkml:definitions>
  <inkml:trace contextRef="#ctx0" brushRef="#br0">148 1 20300,'-23'19'1926,"-39"43"0,54-52-1538,0 0 0,0 1 1,1-1-1,1 2 0,0-1 0,-10 24 1,16-33-347,-1 1 1,0 0-1,0-1 0,1 1 1,0 0-1,-1-1 0,1 1 1,0 0-1,0 0 1,1-1-1,-1 1 0,1 0 1,-1-1-1,1 1 1,1 3-1,-1-4-36,0-1 1,0 1-1,0-1 1,0 1-1,0-1 0,1 0 1,-1 0-1,0 1 1,1-1-1,-1 0 1,1 0-1,-1 0 0,1-1 1,0 1-1,-1 0 1,1-1-1,0 1 0,0-1 1,-1 1-1,1-1 1,0 0-1,0 1 1,3-1-1,1-1-15,0 1-1,1-1 1,-1 0 0,0-1 0,0 1-1,0-1 1,0-1 0,0 1-1,-1-1 1,1 0 0,-1 0 0,0 0-1,1-1 1,-1 0 0,-1 0-1,1 0 1,-1-1 0,0 1 0,0-1-1,0 0 1,4-6 0,-1-1-6,0 1 1,-1-1 0,0 0-1,-1 0 1,0-1-1,-1 1 1,-1-1 0,0 0-1,1-14 1,-3 26 13,-1 0 0,0-1 0,1 1 0,-1 0 0,0 0 0,0 0 0,0-1 0,0 1 0,0 0 0,-1 0 0,1 0 0,0-1 0,0 1 0,-1 0 0,1 0 0,-1 0 0,0-2 0,0 3 0,1 0 0,-1 0-1,1 0 1,-1 0 0,0 0 0,1 0-1,-1 0 1,1 1 0,-1-1 0,1 0-1,-1 0 1,1 0 0,-1 1 0,1-1-1,-1 0 1,1 1 0,0-1 0,-1 0-1,1 1 1,-1-1 0,1 1 0,0-1-1,-1 0 1,1 1 0,0 0 0,-25 38-64,13-13 42,2 1-1,-9 30 0,16-45 4,1-1-1,-1 1 1,2-1-1,0 1 1,0 0-1,1-1 1,3 23-1,-3-32-29,1 0 0,-1-1-1,0 1 1,1 0-1,0-1 1,-1 1-1,1-1 1,0 1-1,0-1 1,0 1-1,0-1 1,0 1 0,0-1-1,0 0 1,0 0-1,1 0 1,-1 1-1,0-1 1,1 0-1,-1-1 1,1 1-1,-1 0 1,1 0 0,-1-1-1,1 1 1,0 0-1,-1-1 1,1 0-1,0 1 1,0-1-1,-1 0 1,1 0-1,0 0 1,-1 0 0,1 0-1,0-1 1,2 1-1,5-2-369,0 0 1,-1-1-1,1 0 0,-1 0 1,17-9-1,4-5-382,37-30-1,-12 6-237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887"/>
    </inkml:context>
    <inkml:brush xml:id="br0">
      <inkml:brushProperty name="width" value="0.05" units="cm"/>
      <inkml:brushProperty name="height" value="0.05" units="cm"/>
    </inkml:brush>
  </inkml:definitions>
  <inkml:trace contextRef="#ctx0" brushRef="#br0">218 273 15827,'0'0'87,"-1"0"0,1-1 0,-1 1-1,0 0 1,1 0 0,-1-1 0,0 1-1,1 0 1,-1 0 0,1 0 0,-1 0 0,0 0-1,1 0 1,-1 0 0,0 0 0,1 0-1,-1 0 1,0 0 0,1 0 0,-1 0-1,1 1 1,-1-1 0,0 0 0,1 0-1,-1 1 1,1-1 0,-1 0 0,0 1 0,-24 10 581,8-1-10,1 1 0,1 0 1,0 1-1,0 1 0,-12 14 0,19-18-481,0 0 1,1 0-1,0 0 1,1 1-1,0 0 0,1 0 1,0 0-1,0 1 0,-5 19 1,10-28-153,-1 1 0,0-1 0,1 1 0,0-1 0,-1 1 0,1-1 0,0 1 1,0-1-1,1 1 0,-1-1 0,0 1 0,1-1 0,-1 0 0,1 1 0,0-1 0,0 1 1,0-1-1,0 0 0,0 0 0,1 0 0,-1 0 0,1 0 0,-1 0 0,1 0 1,0 0-1,0 0 0,0-1 0,-1 1 0,2-1 0,-1 1 0,3 1 0,0-2-13,0 1-1,0 0 0,0-1 0,0 0 0,0 0 1,0-1-1,0 1 0,0-1 0,1 0 1,-1-1-1,0 1 0,0-1 0,0 0 1,6-2-1,8-4 27,0-1 1,-1 0 0,0-2-1,0 0 1,-1-1-1,-1 0 1,0-2 0,0 0-1,-1 0 1,-1-2-1,20-25 1,-19 21 57,0-1 0,-2-1 0,-1 0-1,0-1 1,-1 0 0,-2-1 0,0 0 0,-1-1 0,4-27-1,-10 40-40,0-1 1,-1 0-1,-1 0 0,0 1 0,0-1 0,-4-21 0,3 31-51,1-1 1,-1 1 0,1-1-1,-1 1 1,0-1 0,0 1 0,0 0-1,0-1 1,0 1 0,-1 0-1,1 0 1,-1 0 0,1 0 0,-1 0-1,0 0 1,1 1 0,-1-1-1,0 0 1,0 1 0,-1 0 0,1-1-1,0 1 1,0 0 0,-1 0-1,1 0 1,0 0 0,-1 1-1,1-1 1,-1 1 0,1-1 0,-1 1-1,1 0 1,-1 0 0,1 0-1,-1 0 1,1 1 0,-4 0 0,-3 1-10,1 1 0,0-1 1,0 2-1,0-1 0,1 1 1,-1 0-1,1 1 0,0 0 1,0 0-1,1 1 0,-1-1 1,-10 14-1,10-11-19,0 1 0,1-1 1,0 1-1,0 0 0,1 1 0,0 0 0,1-1 0,0 2 1,-5 19-1,8-28 2,1 1 0,0-1 0,0 0 1,0 0-1,0 0 0,0 0 0,0 0 0,1 0 1,-1 0-1,1 0 0,-1 0 0,1 0 0,0 0 0,-1 0 1,1 0-1,0 0 0,0 0 0,1-1 0,-1 1 1,0 0-1,1-1 0,-1 1 0,1-1 0,-1 1 1,1-1-1,0 0 0,-1 0 0,1 0 0,0 0 1,0 0-1,0 0 0,0 0 0,0-1 0,0 1 0,3 0 1,10 2-188,-1 0 1,0-1 0,1-1 0,17-1 0,-14 1-16,-12-1 161,10 0-131,0 1 0,1 0 0,-1 2 0,19 4 0,-32-6 189,0 0 0,0 0 0,1 0 0,-1 0 0,0 1 0,0-1 1,-1 1-1,1 0 0,0 0 0,0 0 0,-1 0 0,1 0 0,-1 1 1,0-1-1,0 1 0,0-1 0,0 1 0,0 0 0,0 0 0,-1 0 1,0 0-1,1 0 0,-1 0 0,0 0 0,0 0 0,-1 0 0,1 5 1,-1 4-117,0 1 0,-1-1 1,-1 0-1,0 0 1,-1 0-1,-1 0 1,1-1-1,-2 1 0,-8 17 1,13-29 100,-1 2-14,1 0 1,-1-1-1,0 1 0,1-1 0,-1 1 1,0-1-1,0 1 0,0-1 0,0 1 0,0-1 1,0 0-1,-1 0 0,1 1 0,0-1 1,0 0-1,-1 0 0,1 0 0,-1-1 0,1 1 1,-1 0-1,-2 1 0,-9-4-447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3.021"/>
    </inkml:context>
    <inkml:brush xml:id="br0">
      <inkml:brushProperty name="width" value="0.05" units="cm"/>
      <inkml:brushProperty name="height" value="0.05" units="cm"/>
    </inkml:brush>
  </inkml:definitions>
  <inkml:trace contextRef="#ctx0" brushRef="#br0">0 13 18588,'1'0'60,"0"-1"0,-1 1-1,1 0 1,-1 0 0,1-1 0,0 1-1,-1 0 1,1 0 0,0 0 0,-1 0-1,1 0 1,0 0 0,-1 0 0,1 0-1,0 0 1,0 0 0,-1 0 0,1 0-1,0 0 1,-1 0 0,1 1 0,-1-1 0,1 0-1,0 1 1,-1-1 0,1 0 0,-1 1-1,1-1 1,-1 1 0,1-1 0,-1 0-1,1 1 1,-1 0 0,1-1 0,-1 1-1,0-1 1,1 1 0,-1-1 0,0 1 0,1 0-1,-1-1 1,0 1 0,0 1 0,2 4 84,-1-1 0,0 1 1,-1 0-1,1 8 1,-1-3 305,6 184 1505,1 14-1621,-7-203-318,1 0 0,0-1 0,0 1 0,1-1 0,2 7 0,-4-11-9,1 0 0,-1 0 0,0-1 0,1 1 0,-1 0 0,1-1 0,-1 1 0,1 0-1,-1-1 1,1 1 0,-1-1 0,1 1 0,0-1 0,-1 1 0,1-1 0,0 1-1,-1-1 1,2 1 0,-1-1 2,0 0-1,-1 0 1,1 0-1,0-1 1,0 1-1,-1 0 1,1 0-1,0-1 1,0 1-1,-1 0 1,1-1-1,0 1 1,-1 0 0,1-1-1,-1 1 1,1-1-1,-1 1 1,1-1-1,-1 0 1,1 1-1,-1-1 1,1 1-1,0-2 1,3-5 42,0-1 0,0 1 0,-1-1 0,0 0 0,0 0 0,-1 0 0,3-14 0,4-62 348,-7 47-264,-2 0 1,-1 0 0,-2 1 0,-1-1 0,-11-39-1,13 67-110,1 7-23,1 0 0,0 0 0,-1 1 0,1-1 0,-1 0 0,1 0 0,-1 1 0,0-1-1,0 0 1,0 1 0,0-1 0,0 1 0,0-1 0,-1-1 0,1 3-3,1 0-1,0 0 1,0 0 0,0 0 0,0 0 0,-1 0 0,1 0 0,0 0-1,0 0 1,0 1 0,0-1 0,0 0 0,-1 0 0,1 0-1,0 0 1,0 0 0,0 0 0,0 0 0,0 0 0,0 1 0,0-1-1,-1 0 1,1 0 0,0 0 0,0 0 0,0 0 0,0 1-1,0-1 1,0 0 0,0 0 0,0 0 0,0 0 0,0 0 0,0 1-1,0-1 1,0 0 0,0 0 0,0 0 0,0 0 0,0 1-1,0-1 1,0 0 0,0 0 0,0 0 0,0 0 0,0 0 0,0 1-1,0-1 1,1 0 0,-1 0 0,0 0 0,2 12-35,-1-7 29,0 0 1,1 0-1,0 0 0,0 0 1,1-1-1,-1 1 1,1 0-1,0-1 1,0 0-1,1 0 0,-1 0 1,1 0-1,0 0 1,0-1-1,0 0 1,0 1-1,0-2 0,1 1 1,0 0-1,-1-1 1,1 0-1,0 0 0,0 0 1,0-1-1,1 0 1,-1 0-1,0 0 1,0 0-1,0-1 0,1 0 1,-1 0-1,0-1 1,1 1-1,-1-1 1,0 0-1,0 0 0,0-1 1,0 0-1,0 0 1,0 0-1,0 0 1,6-5-1,-2 1 15,0 0 0,-1 0 0,0-1 0,-1 0 0,0-1 0,10-12 0,-14 16 0,0 1 0,0-1-1,-1 0 1,0 0 0,0 0 0,0-1 0,0 1 0,0 0 0,-1-1-1,0 1 1,0-1 0,0 1 0,-1-1 0,1 1 0,-1-1 0,0 0-1,-1-4 1,1 9-7,0-1 0,0 1 0,0-1 0,0 1 0,0 0 0,0-1 0,0 1 0,0-1 0,-1 1 0,1 0 0,0-1 0,0 1 0,0 0 0,0-1 0,-1 1 0,1 0 0,0-1 0,0 1 0,-1 0 0,1-1 0,0 1 0,-1 0 0,1 0 0,0-1 0,-1 1 0,1 0 0,0 0 0,-1 0 0,1-1 0,0 1 0,-1 0 0,1 0 0,-1 0 0,1 0 0,0 0 0,-1 0 0,1 0 0,-1 0 0,0 0 0,0 1 0,0-1 0,0 1 0,0 0 0,0-1 1,0 1-1,0 0 0,1 0 0,-1 0 0,0-1 0,0 1 0,1 0 0,-1 0 0,0 0 0,0 2 0,-13 26 2,1 1-1,2 1 0,0 0 1,3 0-1,0 0 1,2 1-1,1 1 0,0 33 1,5-61-49,0 0 1,0 0 0,0 0-1,1 1 1,0-1 0,0 0-1,0 0 1,1 0 0,3 8-1,-4-11 16,0-1-1,0 1 1,0 0-1,0-1 1,1 1 0,-1-1-1,0 0 1,1 0-1,0 1 1,-1-1-1,1 0 1,-1 0-1,1 0 1,0 0-1,0-1 1,0 1-1,-1 0 1,1-1-1,0 1 1,0-1-1,0 0 1,0 0-1,0 0 1,0 0-1,0 0 1,0 0-1,0 0 1,2-1-1,29-8-173,3-12-115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306"/>
    </inkml:context>
    <inkml:brush xml:id="br0">
      <inkml:brushProperty name="width" value="0.05" units="cm"/>
      <inkml:brushProperty name="height" value="0.05" units="cm"/>
    </inkml:brush>
  </inkml:definitions>
  <inkml:trace contextRef="#ctx0" brushRef="#br0">2 51 22325,'4'17'1800,"-5"-10"-1352,-4-5-344,10-2 280,2-6-928,10-11 568,3-8-200,13-3-296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3.516"/>
    </inkml:context>
    <inkml:brush xml:id="br0">
      <inkml:brushProperty name="width" value="0.05" units="cm"/>
      <inkml:brushProperty name="height" value="0.05" units="cm"/>
    </inkml:brush>
  </inkml:definitions>
  <inkml:trace contextRef="#ctx0" brushRef="#br0">224 283 17108,'-31'29'798,"2"1"0,0 2 0,3 0-1,1 2 1,-39 69 0,61-97-826,0 0 1,0 1-1,1-1 0,0 1 0,0 0 0,0-1 0,1 1 0,-1 9 0,2-14-5,0 0 0,0 0 0,1-1 0,-1 1 1,0 0-1,1 0 0,-1 0 0,1-1 0,-1 1 0,1 0 0,0-1 0,0 1 0,0 0 0,0-1 0,0 1 0,0-1 0,0 1 0,0-1 0,1 0 0,-1 1 0,0-1 0,1 0 0,-1 0 0,1 0 1,0 0-1,-1 0 0,1-1 0,0 1 0,-1 0 0,1-1 0,0 1 0,0-1 0,0 0 0,2 1 0,5 0-82,1-1 0,-1 0 0,1-1 0,-1 1 0,0-2 0,0 1-1,1-1 1,-1-1 0,0 0 0,-1 0 0,1-1 0,13-7 0,-6 2 141,-1-1-1,0 0 1,-1-1-1,0-1 1,20-22-1,-13 9 375,-1-1 0,-2-1 0,0-1 0,-2 0 0,-1-1 0,-2-1 0,-1 0 0,-1-1 0,-1 0 0,-2-1 0,-1 0 0,3-37 0,-9 58-251,-1 0 0,1 0 1,-2-1-1,1 1 0,-4-12 1,4 21-134,0 0 0,-1 0 1,1 0-1,-1 0 0,1 0 0,-1 0 1,0 0-1,0 0 0,0 0 1,0 0-1,0 0 0,0 1 0,-1-1 1,1 1-1,-1-1 0,1 1 1,-1-1-1,1 1 0,-1 0 0,0 0 1,1 0-1,-1 0 0,0 0 1,0 0-1,0 0 0,0 0 0,0 1 1,0-1-1,0 1 0,0 0 1,0-1-1,0 1 0,-4 0 1,-2 2-17,1-1 1,-1 1-1,1 1 1,0 0-1,0 0 1,0 0 0,0 0-1,1 1 1,-1 0-1,1 1 1,0 0 0,0 0-1,-10 11 1,0 1-17,2 1 0,-1 0 1,-15 28-1,29-45 14,-6 11-7,0 1-1,0-1 0,1 1 1,-6 22-1,11-32 9,0-1 0,1 1 0,0 0 0,-1 0-1,1 0 1,0 0 0,0 0 0,1 0 0,-1 0 0,0 0-1,1-1 1,1 6 0,-1-6 0,0 0 0,1-1 0,-1 1 0,0 0 0,1 0 0,-1-1 0,1 1 0,-1-1 0,1 0 0,0 1 0,-1-1 0,1 0 0,0 0 0,0 0 0,0 0 0,0 0 0,0 0 0,0-1 0,3 2-1,17 2-98,1-1 0,-1-1 0,32-1-1,17 2-142,-54-2 159,0 1 0,0 1 1,0 1-1,0 0 0,17 7 0,-29-9 67,-1 0 0,1 0 0,-1 1 0,0-1 0,0 1 0,0 0 0,0 0 1,0 0-1,-1 1 0,1-1 0,-1 1 0,0 0 0,0 0 0,-1 0 0,1 1 0,-1-1 1,0 0-1,0 1 0,0 0 0,-1-1 0,1 1 0,0 7 0,-1-5-149,-1 0 0,1 1 0,-1-1 0,-1 1 0,0-1 0,0 0 0,0 1 0,-1-1 0,0 0 0,0 0 0,-7 13 0,4-15-138,1-7-108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4.139"/>
    </inkml:context>
    <inkml:brush xml:id="br0">
      <inkml:brushProperty name="width" value="0.05" units="cm"/>
      <inkml:brushProperty name="height" value="0.05" units="cm"/>
    </inkml:brush>
  </inkml:definitions>
  <inkml:trace contextRef="#ctx0" brushRef="#br0">155 2 16412,'5'-2'2010,"-5"9"-1306,-6 13-503,5-16 70,-17 52 1522,-44 169 701,39-80-1665,20-122-691,2 1 1,1-1 0,0 1 0,5 27 0,-4-48-123,-1-1-1,1 0 1,-1 0-1,1 0 1,0 1-1,0-1 1,0 0-1,0 0 1,0 0-1,0 0 0,1 0 1,-1-1-1,4 4 1,-5-5-12,0 1 0,1-1 0,-1 0 0,0 0 0,1 0 0,-1 0 0,0 1 0,0-1 0,1 0 0,-1 0 0,0 0 0,1 0 0,-1 0 0,0 0 1,1 0-1,-1 0 0,1 0 0,-1 0 0,0 0 0,1 0 0,-1 0 0,0 0 0,1 0 0,-1 0 0,0-1 0,0 1 0,1 0 0,-1 0 0,0 0 0,1 0 0,-1-1 0,1 0 2,0 0 0,0 0 1,0-1-1,-1 1 0,1 0 0,-1-1 0,1 1 0,-1 0 0,1-1 0,-1 1 0,0 0 0,1-3 1,1-19 30,-1-1 0,-1 1 0,-1 0 0,-1-1 0,-1 1 0,-1 0 0,-2 0 0,0 0 0,-1 1 0,-1 0 0,-1 1 0,-21-39 0,18 46-83,13 15 1,0 1-1,0-1 0,1 1 1,-1-1-1,1 0 0,-1 0 1,1 0-1,-1 0 0,1 0 1,2 2-1,8 1-306,1 0 0,-1 0 0,0-1 0,1 0 0,-1-1 0,1-1-1,0 0 1,0 0 0,0-2 0,16-1 0,3-3-660,0 0 0,59-20-1,-37 2 989,-38 15 916,-13 8 1568,-9 6-2137,-1 0 0,1 0 0,0 1 0,0 0 0,1 1 0,-7 12 0,9-16-292,1 0 0,0 0 0,0 0-1,1 1 1,-1-1 0,1 1 0,0-1 0,0 1-1,1-1 1,-1 1 0,1 0 0,0-1-1,0 1 1,2 9 0,-1-13-25,-1 1-1,1 0 1,0 0 0,0-1-1,0 1 1,0 0 0,1-1-1,-1 1 1,0-1 0,1 1-1,-1-1 1,1 0 0,-1 0 0,1 0-1,0 0 1,-1 0 0,1 0-1,0 0 1,0 0 0,0-1-1,0 1 1,1 0 0,9 1-24,0 1 1,20 0 0,1 1-82,-24-2 74,-1 0 0,0 1 0,-1 0 0,1 0 0,0 1 0,-1 0 1,8 5-1,-13-8 33,-1 0 0,0 0 1,1 0-1,-1 0 0,0 0 1,0 0-1,0 0 1,0 0-1,0 1 0,0-1 1,0 0-1,0 1 0,0-1 1,-1 1-1,1-1 1,0 1-1,-1-1 0,1 1 1,-1 0-1,0-1 0,0 1 1,1-1-1,-1 1 0,0 0 1,0-1-1,-1 1 1,1 0-1,0-1 0,0 1 1,-1-1-1,1 1 0,-1 0 1,1-1-1,-1 1 0,0-1 1,0 0-1,0 1 1,0-1-1,0 0 0,0 1 1,-2 1-1,-4 4 65,0 0-1,0-1 1,-1 0 0,1 0 0,-1-1-1,-1 1 1,-11 4 0,16-8-180,-1 0 1,0 0-1,0 0 1,0-1-1,0 0 1,0 0-1,0 0 0,0 0 1,0-1-1,0 0 1,-1 0-1,1 0 1,0-1-1,0 1 1,-7-3-1,10 2 83,1 1 0,-1-1 0,1 0 0,-1 0 0,1 0 0,0 1 0,-1-1 0,1-1 0,0 1 0,0 0 0,-2-2 0,-7-19-488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4.996"/>
    </inkml:context>
    <inkml:brush xml:id="br0">
      <inkml:brushProperty name="width" value="0.05" units="cm"/>
      <inkml:brushProperty name="height" value="0.05" units="cm"/>
    </inkml:brush>
  </inkml:definitions>
  <inkml:trace contextRef="#ctx0" brushRef="#br0">75 3 16235,'-1'-1'135,"0"1"-1,0 0 1,0 0-1,0-1 0,0 1 1,0 0-1,0 0 0,0 0 1,0 0-1,0 0 0,0 0 1,-1 0-1,1 0 0,0 1 1,0-1-1,0 0 1,0 1-1,0-1 0,0 1 1,1-1-1,-1 1 0,-1 0 1,0 1 91,-1 0 0,1 0 1,0 0-1,1 0 0,-1 0 1,0 1-1,0-1 1,-1 3-1,-1 5 188,0 0 0,0-1 0,-4 16 1,5-10-287,0-1 1,1 1 0,0 0-1,1 25 1,1-35-112,1 0-1,-1 0 1,1 0 0,1 0 0,-1 0-1,1 0 1,3 7 0,-4-9 1,0-1 1,0 0-1,1 0 1,-1 0-1,1 0 1,0 0-1,0 0 1,-1-1-1,1 1 1,0 0 0,1-1-1,-1 0 1,0 1-1,0-1 1,0 0-1,4 1 1,-3-2 12,0 1 0,0-1 0,0 1 0,1-1 0,-1 0 1,0 0-1,0-1 0,1 1 0,-1-1 0,0 1 0,0-1 0,0 0 0,0 0 1,0-1-1,0 1 0,0 0 0,0-1 0,0 0 0,3-2 0,5-5 120,1-1 0,17-19 0,-5 0 37,-1-1 1,-2-1 0,19-34-1,-24 38-258,-28 73-314,10-41 377,-17 79-138,18-77 136,0-1 1,0 1 0,1 0-1,0-1 1,0 1 0,0 0-1,1-1 1,0 1-1,1-1 1,2 10 0,-3-14 9,0 0 0,0-1 0,0 1 0,0-1 0,1 1 0,-1-1 0,0 1 0,1-1 0,-1 1 0,1-1 0,-1 0 1,1 0-1,0 0 0,-1 0 0,1 0 0,0 0 0,0-1 0,-1 1 0,1 0 0,0-1 0,0 0 0,0 1 0,0-1 0,0 0 0,0 0 1,0 0-1,0 0 0,4-1 0,2 0 6,1-1 1,-1 0-1,1-1 1,-1 0-1,11-5 1,23-15 39,64-45-1,12-6 9,-116 72-54,0 1-1,0 0 1,0 0 0,1 0 0,-1 1-1,1-1 1,-1 0 0,5 0 0,-6 1 0,0 0 0,-1 0 0,1 1 0,0-1 0,0 0 0,0 0 0,-1 0 0,1 0 0,0 1 0,0-1 0,-1 0 1,1 1-1,0-1 0,-1 1 0,1-1 0,0 1 0,-1-1 0,1 1 0,0 0 0,0 2 4,1-1 0,-1 1 0,0 0 0,0 0 1,0 0-1,0 0 0,-1 0 0,1 0 0,-1 0 0,0 0 0,0 0 0,0 4 0,0 1 26,1 33 68,-1-39-74,0 0-1,1 0 1,-1 0-1,1 0 1,-1 0-1,1 0 1,-1 0-1,1 0 1,0 0-1,0 0 1,0 0-1,0 0 0,1-1 1,-1 1-1,2 1 1,-2-2-7,-1-1 0,1 0 1,0 1-1,0-1 0,-1 0 0,1 1 0,0-1 1,0 0-1,0 0 0,0 0 0,-1 0 0,1 0 1,0 0-1,0 0 0,0 0 0,0 0 0,0-1 1,-1 1-1,1 0 0,0 0 0,0-1 0,0 1 1,-1 0-1,1-1 0,1 0 0,19-15 255,-19 14-232,41-39 359,18-16-67,-53 51-344,0 0 0,1 0-1,0 0 1,0 1 0,16-6-1,-23 10 5,-1 0-1,0 1 1,0-1-1,1 1 1,-1 0-1,0-1 1,1 1-1,-1 0 1,1 0 0,-1 0-1,0 0 1,1 0-1,-1 0 1,1 0-1,-1 0 1,0 1-1,1-1 1,-1 0-1,0 1 1,1-1-1,-1 1 1,2 0-1,-2 1-4,0-1 1,-1 0-1,1 0 0,0 0 0,0 1 0,-1-1 0,1 0 0,-1 1 0,1-1 0,-1 0 0,1 1 0,-1-1 0,0 1 0,0-1 0,0 0 0,0 1 0,0 1 0,-1 9-120,-1-1 0,0 0-1,0-1 1,-5 14-1,6-21 79,-24 64-1977,22-65 1614,1-5-146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5.773"/>
    </inkml:context>
    <inkml:brush xml:id="br0">
      <inkml:brushProperty name="width" value="0.05" units="cm"/>
      <inkml:brushProperty name="height" value="0.05" units="cm"/>
    </inkml:brush>
  </inkml:definitions>
  <inkml:trace contextRef="#ctx0" brushRef="#br0">158 1 14283,'-6'28'1119,"-1"0"0,-2-1 0,-1 0-1,-15 30 1,-12 34 1567,18-36-1427,-12 66 0,26-92-945,1 0 0,1 1 0,1-1 0,3 36 0,0-59-278,-1 0 1,1 0-1,0 0 1,0 0-1,1 0 0,3 9 1,-4-14-36,-1-1 0,0 0 1,0 1-1,0-1 0,0 0 0,0 0 1,0 1-1,1-1 0,-1 0 1,0 0-1,0 0 0,0 1 0,0-1 1,1 0-1,-1 0 0,0 0 1,0 0-1,1 1 0,-1-1 0,0 0 1,0 0-1,1 0 0,-1 0 1,0 0-1,0 0 0,1 0 0,-1 0 1,0 0-1,1 0 0,-1 0 0,0 0 1,0 0-1,1 0 0,-1 0 1,1 0-1,6-9-4,2-15-51,1-17-240,-1-1 1,-1 0-1,2-66 0,-10 113 306,1 0 1,0 0-1,0-1 0,0 1 1,0 0-1,1-1 0,0 1 1,0-1-1,0 0 0,1 0 1,-1 1-1,1-2 0,0 1 1,0 0-1,1 0 0,-1-1 1,1 0-1,-1 0 0,1 0 1,0 0-1,0 0 0,1-1 1,-1 0-1,0 0 0,1 0 1,-1 0-1,1-1 0,0 0 1,-1 0-1,1 0 0,0 0 1,8-1-1,-5 0 53,0-1 0,0 0 0,1 0-1,-1-1 1,0 0 0,-1 0 0,1-1 0,0 0 0,-1 0 0,14-9 0,-17 10-40,0-1 1,0 0 0,0 0-1,0 0 1,0 0 0,-1-1-1,1 0 1,-1 0 0,0 1-1,0-2 1,-1 1 0,1 0-1,-1-1 1,0 1 0,0-1-1,0 1 1,-1-1 0,3-9 0,-4 13-25,0 0 0,0 0 0,1 1 0,-1-1 0,0 0 0,0 1 0,0-1 0,0 0 0,0 0 0,0 1 0,0-1 0,0 0 0,0 0 1,0 1-1,-1-1 0,1 0 0,0 1 0,0-1 0,-1 0 0,1 0 0,0 1 0,-1-1 0,1 1 0,-1-1 0,1 0 0,-1 1 1,1-1-1,-1 1 0,1-1 0,-1 1 0,1-1 0,-1 1 0,0 0 0,1-1 0,-1 1 0,0 0 0,1-1 0,-1 1 0,0 0 0,0 0 1,1 0-1,-1 0 0,0 0 0,0 0 0,1 0 0,-1 0 0,0 0 0,0 0 0,1 0 0,-1 0 0,0 0 0,-1 1 0,-1 0-2,-1 0 0,1 1-1,-1-1 1,1 1-1,0 0 1,0 0-1,-1 0 1,1 1 0,-3 2-1,0 2-3,1 0 0,-1 1 0,1 0 0,0 0 0,1 0 0,0 1 0,0-1 1,-3 16-1,5-17 4,0-1 0,0 1 1,1 0-1,0-1 1,1 1-1,0 0 1,0 0-1,0-1 0,0 1 1,1 0-1,1 0 1,2 11-1,-3-16 3,0 0 0,0 0-1,0-1 1,0 1 0,1 0 0,-1 0-1,0-1 1,1 1 0,-1-1-1,1 1 1,-1-1 0,1 0 0,0 1-1,0-1 1,-1 0 0,1 0 0,0 0-1,4 1 1,-2-1 2,1 0 1,0 0-1,-1-1 0,1 0 0,0 1 1,0-2-1,-1 1 0,7-1 0,6-3 1,0 0 0,0-1 0,23-10 0,36-22-53,-54 25 0,0 1-1,1 1 0,0 1 1,31-8-1,-53 17 43,0-1 1,0 1-1,0 0 0,0 0 1,0-1-1,0 1 0,0 0 1,1 0-1,-1 0 0,0 0 1,0 0-1,0 0 0,0 0 1,0 1-1,0-1 0,0 0 1,0 1-1,0-1 0,1 1 1,-1-1-1,-1 1 0,1-1 1,0 1-1,0 0 0,0-1 1,1 3-1,-1-2-1,0 1 0,-1 0 0,0 0 0,1 0-1,-1 0 1,0 0 0,0 0 0,0 0 0,0 0 0,0 0 0,-1 0-1,1 0 1,0-1 0,-2 4 0,-1 7 15,1-6 8,1-1 0,-1 1-1,1-1 1,0 1 0,1 7 0,0-13-13,0 0 1,0 1 0,0-1-1,0 0 1,0 1-1,0-1 1,0 0-1,0 1 1,1-1 0,-1 0-1,0 1 1,0-1-1,0 0 1,1 1-1,-1-1 1,0 0 0,0 0-1,1 1 1,-1-1-1,0 0 1,1 0 0,-1 0-1,0 1 1,1-1-1,-1 0 1,0 0-1,1 0 1,-1 0 0,0 0-1,1 0 1,-1 0-1,0 0 1,1 0 0,-1 0-1,0 0 1,1 0-1,-1 0 1,1 0-1,-1 0 1,0 0 0,1 0-1,-1 0 1,0 0-1,1 0 1,-1-1 0,0 1-1,1 0 1,-1-1-1,18-8 82,-18 9-83,61-44 101,25-15-215,-75 52 48,0 1 1,1 0-1,0 1 1,0 0-1,22-5 1,-32 10 50,0-1 1,0 1-1,0-1 1,0 1-1,-1 0 1,1 0-1,0 0 1,0 0-1,0 0 1,0 0-1,0 1 1,0-1-1,0 1 1,0-1-1,-1 1 1,1 0-1,0 0 1,0-1-1,2 3 1,-2-1 5,-1-1 0,0 1 0,0 0 1,0-1-1,0 1 0,0 0 0,0-1 0,0 1 0,-1 0 1,1 0-1,-1 0 0,1 0 0,-1 0 0,0 0 1,1 4-1,-2 6 17,0 0 0,0-1 0,-1 1 1,-7 22-1,9-33-6,-27 90-954,26-90 914,-3 8-171,2-8 132,1-5-111,1-9-101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52.475"/>
    </inkml:context>
    <inkml:brush xml:id="br0">
      <inkml:brushProperty name="width" value="0.05" units="cm"/>
      <inkml:brushProperty name="height" value="0.05" units="cm"/>
    </inkml:brush>
  </inkml:definitions>
  <inkml:trace contextRef="#ctx0" brushRef="#br0">72 99 13547,'-4'2'285,"-2"-1"-13,0 0 1,0 1-1,1 0 1,-1 0-1,1 1 1,0-1-1,0 1 1,0 0-1,0 1 0,-8 6 1,13-10-249,0 0-1,0 0 1,0 0-1,0 0 1,0 0-1,0 0 1,0 0 0,0 1-1,0-1 1,0 0-1,0 0 1,0 0 0,0 0-1,0 0 1,0 0-1,0 1 1,0-1 0,0 0-1,0 0 1,0 0-1,0 0 1,0 0-1,0 0 1,0 1 0,0-1-1,0 0 1,0 0-1,0 0 1,0 0 0,0 0-1,0 0 1,1 0-1,-1 0 1,0 1 0,0-1-1,0 0 1,0 0-1,0 0 1,0 0-1,0 0 1,0 0 0,1 0-1,-1 0 1,0 0-1,0 0 1,10 2 568,14-1 36,-22-1-547,404-29 2100,-165 8-1883,91 1-154,319-27-24,-626 45-111,-13 1-12,0 0 0,-1 0 0,1-1 1,21-7-1,-38 6-62,-7 2 28,-442 36-436,349-23 409,-66 7 17,-643 46 97,799-64-31,12-1-12,-1 0 0,0 0-1,0 0 1,0 0 0,0 0-1,1-1 1,-1 1 0,-5-3 0,9 3-7,0 0 0,0 0 1,0 0-1,0 0 0,0 0 1,0 0-1,0 0 1,1 0-1,-1 0 0,0 0 1,0 0-1,0 0 0,0 0 1,0 0-1,0 0 1,0 0-1,1 0 0,-1 0 1,0 0-1,0-1 0,0 1 1,0 0-1,0 0 0,0 0 1,0 0-1,0 0 1,0 0-1,0 0 0,0 0 1,0 0-1,1-1 0,-1 1 1,0 0-1,0 0 1,0 0-1,0 0 0,0 0 1,0 0-1,0 0 0,0-1 1,0 1-1,0 0 1,0 0-1,0 0 0,0 0 1,0 0-1,0 0 0,-1 0 1,1-1-1,0 1 1,0 0-1,0 0 0,0 0 1,0 0-1,0 0 0,0 0 1,0 0-1,0 0 0,0 0 1,-1-1-1,24-6 18,-1 1 1,1 1-1,41-4 0,-29 5-11,375-45-732,444 3-1,-819 46 91,49 5-1,-70 0 95,-15-2 270,-11 0 30,-255 16 824,170-14-178,-891 18 2185,923-25-2687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1.798"/>
    </inkml:context>
    <inkml:brush xml:id="br0">
      <inkml:brushProperty name="width" value="0.05" units="cm"/>
      <inkml:brushProperty name="height" value="0.05" units="cm"/>
    </inkml:brush>
  </inkml:definitions>
  <inkml:trace contextRef="#ctx0" brushRef="#br0">0 77 16059,'0'0'1425,"10"3"-921,3 1-176,2-10 544,6-1-200,6 0-256,3 1-16,2 2-152,4 4-152,-3-3-344,3 3-184,-1-3-416,-2-3-8,3-4 592,4-4-200,2-3-208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2.230"/>
    </inkml:context>
    <inkml:brush xml:id="br0">
      <inkml:brushProperty name="width" value="0.05" units="cm"/>
      <inkml:brushProperty name="height" value="0.05" units="cm"/>
    </inkml:brush>
  </inkml:definitions>
  <inkml:trace contextRef="#ctx0" brushRef="#br0">0 12 13035,'22'3'1680,"-5"-1"-960,-1 0-272,0 1 777,5-2-337,1 1-128,6-1-552,4 1-424,5-4-464,8 1 568,5-4-176,1 0-144</inkml:trace>
  <inkml:trace contextRef="#ctx0" brushRef="#br0" timeOffset="1">756 0 13483,'23'6'1072,"-2"0"-808,1-1-184,4-2 16,5 0-144,6-1-472,3-1-312,8-1-312,2-1 752,4-2-313,4-3-175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7.380"/>
    </inkml:context>
    <inkml:brush xml:id="br0">
      <inkml:brushProperty name="width" value="0.05" units="cm"/>
      <inkml:brushProperty name="height" value="0.05" units="cm"/>
    </inkml:brush>
  </inkml:definitions>
  <inkml:trace contextRef="#ctx0" brushRef="#br0">75 1 17788,'0'0'84,"1"0"0,0 1 0,-1-1 0,1 0 0,-1 0 0,1 1 0,-1-1 0,1 1 0,-1-1 0,1 0 0,-1 1 0,1-1 0,-1 1 0,0-1 0,1 1 0,-1-1 0,0 1 0,1 0 0,-1-1 0,0 1 1,0-1-1,0 1 0,1 0 0,-1-1 0,0 1 0,0-1 0,0 1 0,0 0 0,0-1 0,0 1 0,0 0 0,0-1 0,-1 1 0,1-1 0,0 1 0,0 0 0,0-1 0,-1 1 0,1 0 0,-15 32 1149,7-18-625,-8 31 106,-15 64 0,27-91-482,0 1 1,2 0-1,0 0 1,2 0-1,0 0 1,3 23 0,-3-40-166,1 0 0,-1 0 0,1 0 1,0 0-1,0 0 0,0 0 1,0 0-1,1 0 0,-1 0 1,1-1-1,0 1 0,-1 0 1,1-1-1,0 0 0,1 1 0,-1-1 1,0 0-1,1 0 0,2 2 1,-1-2-12,-1-1 1,1 1-1,0-1 1,0 0-1,0 0 1,0 0-1,0 0 0,0-1 1,0 0-1,0 0 1,0 0-1,0 0 1,5-1-1,-1-1-167,0 1 0,-1-1 0,1-1 0,-1 0 0,1 0-1,-1 0 1,0-1 0,0 0 0,0 0 0,-1 0 0,1-1-1,-1 0 1,0-1 0,8-9 0,-9 7 16,0-1 0,0 1-1,-1-1 1,0 0 0,-1 0 0,0-1 0,2-9 0,4-32-430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7.812"/>
    </inkml:context>
    <inkml:brush xml:id="br0">
      <inkml:brushProperty name="width" value="0.05" units="cm"/>
      <inkml:brushProperty name="height" value="0.05" units="cm"/>
    </inkml:brush>
  </inkml:definitions>
  <inkml:trace contextRef="#ctx0" brushRef="#br0">7 2 20996,'1'-1'2361,"-2"1"-1657,-2 1-336,3 2 1417,4 3-937,0-1-392,-1-2-1104,0 0-513,-3-1 937,-6 3-176,-5 3-160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8.827"/>
    </inkml:context>
    <inkml:brush xml:id="br0">
      <inkml:brushProperty name="width" value="0.05" units="cm"/>
      <inkml:brushProperty name="height" value="0.05" units="cm"/>
    </inkml:brush>
  </inkml:definitions>
  <inkml:trace contextRef="#ctx0" brushRef="#br0">156 1 19164,'-22'64'7202,"-31"124"-5869,33-110-810,32-188 6,11-32-474,-23 143-56,0-1 0,0 0 0,0 0 1,0 0-1,0 0 0,1 0 0,-1 0 0,0 0 0,0 1 0,0-1 0,0 0 0,0 0 0,0 0 0,1 0 0,-1 0 1,0 0-1,0 0 0,0 0 0,0 0 0,0 0 0,1 0 0,-1 0 0,0 0 0,0 0 0,0 0 0,0 0 1,1 0-1,-1 0 0,0 0 0,0 0 0,0 0 0,0 0 0,0 0 0,1 0 0,-1 0 0,0-1 0,0 1 0,0 0 1,0 0-1,0 0 0,0 0 0,0 0 0,1 0 0,-1 0 0,0-1 0,0 1 0,0 0 0,0 0 0,0 0 1,0 0-1,0 0 0,0 0 0,0-1 0,0 1 0,0 0 0,0 0 0,0 0 0,0 0 0,0-1 0,0 1 1,0 0-1,0 0 0,0 0 0,0 0 0,0 0 0,0-1 0,0 1 0,0 0 0,0 0 0,4 9-23,25 95-69,20 85 186,-63-208-10,-9-28-104,-3 1 1,-2 1 0,-43-54-1,51 78-25,18 19 27,7 6 12,3 3 13,7 6-265,1-1 1,0-1 0,0 0-1,1-2 1,0 0-1,1 0 1,0-2-1,0 0 1,1-1 0,0-1-1,0-1 1,26 3-1,-29-7-341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707"/>
    </inkml:context>
    <inkml:brush xml:id="br0">
      <inkml:brushProperty name="width" value="0.05" units="cm"/>
      <inkml:brushProperty name="height" value="0.05" units="cm"/>
    </inkml:brush>
  </inkml:definitions>
  <inkml:trace contextRef="#ctx0" brushRef="#br0">189 1 18516,'-17'7'525,"1"2"1,1 0-1,-1 1 1,1 1-1,1 0 0,0 1 1,-19 21-1,28-28-467,0 1 0,1 0 0,-1-1 0,1 2-1,0-1 1,1 0 0,0 1 0,0 0 0,0-1 0,1 1 0,0 0-1,0 1 1,1-1 0,0 0 0,0 0 0,0 1 0,1-1-1,0 0 1,1 1 0,0-1 0,2 11 0,-2-14-61,0-1-1,1 1 1,-1 0 0,1 0 0,0-1-1,0 1 1,0-1 0,0 1 0,0-1-1,1 0 1,0 0 0,-1 0 0,1 0 0,0-1-1,1 1 1,-1-1 0,0 0 0,1 1-1,-1-2 1,1 1 0,0 0 0,-1-1-1,1 1 1,0-1 0,0 0 0,0-1 0,0 1-1,0-1 1,0 1 0,7-2 0,-3 1 8,0-1 1,0-1 0,1 1 0,-1-2 0,-1 1-1,1-1 1,0 0 0,-1 0 0,1-1 0,-1 0-1,0-1 1,-1 1 0,1-1 0,7-7-1,-6 3 66,1-1 0,-1 0 0,-1 0-1,0-1 1,0 1 0,-1-2 0,8-19-1,-12 26-29,0 0-1,0 0 0,-1 0 0,1 0 0,-1-1 0,-1 1 0,1 0 0,-1-1 0,0 1 1,0-1-1,0 1 0,-1 0 0,0-1 0,0 1 0,0 0 0,0 0 0,-1 0 0,0 0 1,0 0-1,-5-7 0,5 9-23,-1 0-1,0 0 1,0 1 0,0-1 0,0 1 0,-1 0-1,1 0 1,-1 0 0,1 0 0,-1 1 0,0-1 0,1 1-1,-1 0 1,0 0 0,0 0 0,0 1 0,0-1-1,0 1 1,0 0 0,0 0 0,0 1 0,0-1 0,0 1-1,-7 2 1,5-2-207,-1 1-1,1 0 1,0 0-1,0 0 1,0 1-1,0 0 1,0 0-1,0 1 1,1-1 0,-1 1-1,1 1 1,0-1-1,1 1 1,-6 6-1,9-11 42,1 1-1,-1 0 1,0 0-1,1 0 1,-1 0-1,1 0 1,-1 0-1,1 0 1,0 0-1,-1 0 1,1 0 0,0 0-1,0 0 1,0 0-1,-1 0 1,1 1-1,0-1 1,1 0-1,-1 1 1,0-1 87,1 0 1,-1-1-1,1 1 1,-1 0-1,1-1 1,0 1-1,-1 0 0,1-1 1,-1 1-1,1-1 1,0 0-1,0 1 1,-1-1-1,1 1 1,0-1-1,0 0 1,-1 0-1,1 1 1,0-1-1,0 0 1,0 0-1,0 0 1,1 0-1,20 1-1250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9.264"/>
    </inkml:context>
    <inkml:brush xml:id="br0">
      <inkml:brushProperty name="width" value="0.05" units="cm"/>
      <inkml:brushProperty name="height" value="0.05" units="cm"/>
    </inkml:brush>
  </inkml:definitions>
  <inkml:trace contextRef="#ctx0" brushRef="#br0">231 3 15523,'0'0'63,"0"0"0,0 0 0,0-1 0,0 1 0,0 0 0,0 0 0,0 0 0,0 0 0,0 0 0,0 0-1,0 0 1,0 0 0,0 0 0,0-1 0,0 1 0,0 0 0,-1 0 566,1 0-566,0-1 0,0 1 0,0 0 0,0 0 0,0 0 0,0 0 0,0 0 0,0 0 0,-1 0-1,1 0 1,0 0 0,0 0 0,0 0 0,0 0 0,0 0 0,0 0 0,0 0 0,0 0 0,0 0 0,-1 0 0,1 0 0,0 0 0,0 0-1,0 0 1,0 0 0,0 0 0,0 0 0,0 0 0,0 0 0,0 1 0,-8 4 1508,-7 11 734,-5 9-1507,2 1 0,1 1 1,1 0-1,-13 30 0,-39 120-582,40-80-75,25-85-128,1 1-1,0-1 1,1 0 0,0 1 0,3 24 0,-2-35-60,0 0-1,0 0 1,0 1 0,1-1 0,-1 0-1,1 0 1,0 0 0,-1 0 0,1 0-1,0 0 1,0 0 0,0 0 0,1 0-1,-1 0 1,0 0 0,1-1 0,-1 1-1,1 0 1,-1-1 0,1 0 0,0 1 0,0-1-1,0 0 1,0 0 0,0 0 0,0 0-1,0 0 1,0 0 0,0-1 0,0 1-1,0-1 1,0 1 0,1-1 0,-1 0-1,0 0 1,0 0 0,0 0 0,1 0-1,-1 0 1,4-2 0,2 0-139,0 0 1,0-1-1,-1 0 1,1 0-1,-1-1 0,1 0 1,-1 0-1,0 0 1,10-10-1,13-14-514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9.754"/>
    </inkml:context>
    <inkml:brush xml:id="br0">
      <inkml:brushProperty name="width" value="0.05" units="cm"/>
      <inkml:brushProperty name="height" value="0.05" units="cm"/>
    </inkml:brush>
  </inkml:definitions>
  <inkml:trace contextRef="#ctx0" brushRef="#br0">56 39 18268,'-12'35'1314,"1"0"1,2 0-1,-7 61 0,11-33 166,2 80-1,7-117-849,2-19-131,-5-7-483,0 0 0,-1-1 1,1 1-1,-1 0 0,1 0 0,-1-1 1,1 1-1,-1-1 0,1 1 0,-1 0 0,0-1 1,1 1-1,-1-1 0,1 1 0,-1-1 1,0 1-1,0-1 0,1 1 0,-1-1 1,0 1-1,1-1 0,4-14 83,0 0-1,-1-1 1,0 1-1,-1-1 1,2-29 0,-3 22-70,6-36-47,-4 0 0,-4-106 0,-3 150-62,0 22-7,1 26-1,2-26 72,0 0 0,1 0 0,0 1 0,1-1 0,-1 0 1,1 0-1,1-1 0,3 9 0,-5-13 15,0-1-1,-1 1 1,1-1 0,0 0 0,1 1-1,-1-1 1,0 0 0,0 0-1,0 1 1,1-1 0,-1 0 0,1 0-1,-1-1 1,1 1 0,-1 0 0,1 0-1,-1-1 1,1 1 0,-1-1 0,1 1-1,0-1 1,-1 0 0,1 0 0,0 1-1,0-1 1,-1-1 0,1 1 0,0 0-1,-1 0 1,1 0 0,0-1 0,-1 1-1,1-1 1,0 0 0,-1 1 0,1-1-1,-1 0 1,1 0 0,-1 0 0,2-1-1,5-3 4,-1 0 0,1-1-1,-1 0 1,0-1 0,0 1-1,8-12 1,32-49 92,-30 41-25,-12 21-30,-5 14-39,-6 16-14,-46 163 116,44-150-37,1 0-1,3 1 0,-1 40 0,5-71-170,0 0 0,1 1 0,0-1 0,1 0 0,3 12 0,-5-17 70,1-1 0,0 0 0,0 1 0,0-1-1,0 0 1,1 0 0,-1 0 0,1 0 0,-1 0 0,1 0 0,0 0 0,-1 0-1,1 0 1,0-1 0,0 1 0,0-1 0,0 0 0,1 1 0,-1-1 0,0 0-1,1 0 1,2 0 0,3 0-297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0.208"/>
    </inkml:context>
    <inkml:brush xml:id="br0">
      <inkml:brushProperty name="width" value="0.05" units="cm"/>
      <inkml:brushProperty name="height" value="0.05" units="cm"/>
    </inkml:brush>
  </inkml:definitions>
  <inkml:trace contextRef="#ctx0" brushRef="#br0">47 23 17540,'5'-1'1085,"-1"1"0,0-1 0,0 0 0,0 0 0,0-1 0,8-2 1,-7 1-619,0 1 0,0 1 0,0-1 0,9-1 0,-12 3-458,-1-1 0,0 1-1,1 0 1,-1 0-1,0 0 1,1 0 0,-1 0-1,0 0 1,1 0 0,-1 0-1,0 1 1,1-1 0,-1 0-1,0 1 1,1-1 0,-1 1-1,0 0 1,0-1 0,0 1-1,1 0 1,-1 0 0,0 0-1,0 0 1,0 0 0,0 0-1,0 0 1,-1 0-1,1 0 1,0 0 0,0 0-1,-1 0 1,1 1 0,-1-1-1,1 0 1,-1 1 0,0-1-1,1 0 1,-1 1 0,0-1-1,0 0 1,0 1 0,0-1-1,0 0 1,0 1 0,0 1-1,-1 4 1,0 0-1,-1 0 1,0 0-1,0 0 0,0 0 1,-1-1-1,-5 10 1,-63 96 165,16-28-67,54-82-104,-1 0 1,1 0-1,0 1 0,0-1 1,0 0-1,0 1 1,1-1-1,-1 0 0,1 1 1,-1 3-1,1-5-1,0-1-1,0 1 1,0-1-1,0 0 1,0 1-1,0-1 1,1 1 0,-1-1-1,0 0 1,0 1-1,0-1 1,1 1-1,-1-1 1,0 0 0,0 1-1,1-1 1,-1 0-1,0 1 1,1-1-1,-1 0 1,0 0 0,1 1-1,0-1 1,0 1 0,0-1 1,0 0-1,0 0 1,0 0-1,0 0 1,1 1-1,-1-1 0,0-1 1,0 1-1,0 0 1,0 0-1,3-1 1,4-2-123,1 0 1,-1 0-1,0-1 1,0 0 0,0-1-1,0 0 1,-1 0-1,12-11 1,-2 0-311,-2 0-1,20-26 1,0-9 59,0-8-132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0.626"/>
    </inkml:context>
    <inkml:brush xml:id="br0">
      <inkml:brushProperty name="width" value="0.05" units="cm"/>
      <inkml:brushProperty name="height" value="0.05" units="cm"/>
    </inkml:brush>
  </inkml:definitions>
  <inkml:trace contextRef="#ctx0" brushRef="#br0">47 0 18796,'-1'1'126,"0"-1"0,1 1 0,-1-1 0,1 1 0,-1-1 0,1 1 0,-1-1 0,1 1 0,-1 0 0,1-1 0,-1 1 0,1 0 1,0-1-1,-1 1 0,1 0 0,0-1 0,0 1 0,-1 0 0,1 0 0,0-1 0,0 1 0,0 0 0,0 0 0,0-1 0,0 1 0,0 0 0,0 0 0,0-1 0,1 1 0,-1 0 0,0 0 0,0-1 0,1 1 0,-1 0 0,0-1 0,2 2 0,18 30 2251,-13-23-1847,2 8-371,0 0 0,-2 0 0,1 1 1,-2 0-1,-1 0 0,0 1 1,-1-1-1,-1 1 0,-1 0 0,0 0 1,-1 0-1,-4 35 0,0-24-228,-2 0 1,-1 0-1,-1-1 0,-2 0 0,0 0 1,-2-1-1,-20 36 0,8-22-54,1-9-26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2.965"/>
    </inkml:context>
    <inkml:brush xml:id="br0">
      <inkml:brushProperty name="width" value="0.05" units="cm"/>
      <inkml:brushProperty name="height" value="0.05" units="cm"/>
    </inkml:brush>
  </inkml:definitions>
  <inkml:trace contextRef="#ctx0" brushRef="#br0">0 1 18036,'5'11'8446,"3"35"-7097,-2-13-985,-3-21-325,14 53 110,-15-60-139,-1-1-1,1 0 1,0 1 0,1-1-1,-1 0 1,1 0 0,0 0 0,-1-1-1,2 1 1,-1-1 0,6 6-1,-7-8-54,-1 0-1,1 0 0,-1-1 0,1 1 0,0 0 0,-1 0 0,1-1 0,0 1 1,0-1-1,-1 0 0,1 0 0,0 1 0,0-1 0,0 0 0,0 0 1,-1-1-1,1 1 0,0 0 0,0-1 0,-1 1 0,1-1 0,0 1 1,0-1-1,-1 0 0,1 0 0,-1 1 0,1-1 0,-1-1 0,1 1 0,2-2 1,2-3-146,1-1 1,-1 0-1,0 0 1,8-14 0,5-10-243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3.419"/>
    </inkml:context>
    <inkml:brush xml:id="br0">
      <inkml:brushProperty name="width" value="0.05" units="cm"/>
      <inkml:brushProperty name="height" value="0.05" units="cm"/>
    </inkml:brush>
  </inkml:definitions>
  <inkml:trace contextRef="#ctx0" brushRef="#br0">160 1 17788,'-4'29'2000,"-9"9"-1128,-4 4-319,2 11 1087,0 4-376,-1 5-480,3-2-208,-1-3-295,-1-4-153,7-8-465,-1-8-255,2-13-536,1-9-88,-1-20 240,8-13 95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3.873"/>
    </inkml:context>
    <inkml:brush xml:id="br0">
      <inkml:brushProperty name="width" value="0.05" units="cm"/>
      <inkml:brushProperty name="height" value="0.05" units="cm"/>
    </inkml:brush>
  </inkml:definitions>
  <inkml:trace contextRef="#ctx0" brushRef="#br0">127 12 17916,'10'-11'2999,"-10"11"-2930,0 0 0,0 0 0,0 0 0,0 0 0,0 0 0,1 0 0,-1 0 0,0 0 0,0 0 0,0 0 0,0 0 0,0 0 0,1 0 0,-1 0 0,0 0 0,0 0 0,0 0 0,0 0 0,0 0 0,0 0 0,1 0 0,-1 1 0,0-1 0,0 0 0,0 0 0,0 0 0,0 0 0,0 0 0,0 0 0,0 0 0,0 0 0,0 1 0,1-1 0,-1 0 0,0 0 0,0 0 0,0 0 0,0 0 0,0 0 0,0 1 0,0-1 0,0 0 0,0 0 0,0 0 0,0 0 0,0 1 0,0 2 253,0 0 0,-1 0 1,1 1-1,0-1 0,-1 0 1,0 0-1,-1 4 0,-119 283 1364,120-290-1565,2-6-93,3-20-162,8-36-265,10-88-689,-22 146 897,-2 9 113,-2 14-5,3-6 94,1 0 1,1 0 0,0 1 0,1-1 0,1 0-1,0 0 1,6 17 0,-8-27 24,1 1-1,-1-1 1,1 1 0,0-1-1,0 1 1,0-1-1,0 0 1,0 0 0,1 0-1,-1 0 1,1-1 0,0 1-1,0-1 1,0 0 0,0 1-1,1-1 1,-1 0-1,0-1 1,1 1 0,-1-1-1,1 0 1,0 1 0,-1-2-1,1 1 1,0 0-1,0-1 1,0 1 0,-1-1-1,1 0 1,5-1 0,-8 1-31,0 0 1,0 0 0,0 0 0,1 0 0,-1 0-1,0-1 1,0 1 0,0 0 0,0-1 0,0 1-1,0-1 1,0 1 0,0-1 0,0 1 0,0-1-1,0 0 1,0 1 0,0-1 0,0 0 0,0 0-1,-1 0 1,2-1 0,-2 1-3,0 0 1,0 0-1,1 0 1,-1 0-1,-1 0 1,1 0-1,0 0 1,0 0 0,0 0-1,0 0 1,-1 1-1,1-1 1,0 0-1,-1 0 1,1 0-1,-1 0 1,1 0-1,-1 0 1,0 1-1,0-2 1,-4-3 4,0-1 0,0 1 0,-1 0 0,0 1 0,-10-7 1,-5-2 159,0 2 0,0 0 1,-1 2-1,-29-9 0,74 21-319,42 0 1,-23-1-146,-21-1 101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4.396"/>
    </inkml:context>
    <inkml:brush xml:id="br0">
      <inkml:brushProperty name="width" value="0.05" units="cm"/>
      <inkml:brushProperty name="height" value="0.05" units="cm"/>
    </inkml:brush>
  </inkml:definitions>
  <inkml:trace contextRef="#ctx0" brushRef="#br0">108 2 18036,'0'0'43,"0"0"0,0 0 0,0-1 0,0 1-1,0 0 1,0 0 0,0 0 0,0 0 0,0 0 0,0 0 0,0 0 0,0 0 0,1 0 0,-1 0 0,0 0 0,0 0 0,0 0 0,0 0-1,0 0 1,0 0 0,0-1 0,0 1 0,0 0 0,0 0 0,0 0 0,1 0 0,-1 0 0,0 0 0,0 0 0,0 0 0,0 0 0,0 0-1,0 0 1,0 0 0,0 0 0,0 1 0,1-1 0,-1 0 0,0 0 0,0 0 0,0 0 0,0 0 0,0 0 0,0 0 0,0 0-1,0 0 1,0 0 0,0 0 0,0 0 0,0 0 0,0 0 0,0 0 0,1 0 0,-1 1 0,0-1 0,0 0 0,0 0 0,0 0 0,0 0-1,0 0 1,0 0 0,0 0 0,0 0 0,0 0 0,0 1 0,0-1 0,0 0 0,-1 11 963,-4 15 270,-7 12-55,-59 213 2022,63-213-3113,2 0 0,1 1 0,2 0 0,3 65 0,1-89-183,1 0-1,1 0 0,4 15 0,-6-27-10,-1 0-1,1 0 0,0-1 1,0 1-1,0 0 0,0-1 1,1 1-1,-1-1 0,1 1 1,-1-1-1,1 0 0,0 0 1,0 0-1,0 0 0,0 0 1,0 0-1,1 0 0,-1-1 1,1 1-1,-1-1 0,1 1 1,-1-1-1,4 1 0,-4-2 34,1 0-1,-1 0 0,0-1 0,1 1 0,-1 0 0,0-1 1,0 0-1,1 1 0,-1-1 0,0 0 0,0 0 0,0 0 1,0-1-1,0 1 0,0 0 0,0-1 0,-1 1 0,1-1 1,0 0-1,-1 1 0,0-1 0,3-3 0,23-28-511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4.899"/>
    </inkml:context>
    <inkml:brush xml:id="br0">
      <inkml:brushProperty name="width" value="0.05" units="cm"/>
      <inkml:brushProperty name="height" value="0.05" units="cm"/>
    </inkml:brush>
  </inkml:definitions>
  <inkml:trace contextRef="#ctx0" brushRef="#br0">69 50 20892,'-14'32'1000,"0"1"0,-12 48 0,21-63-867,2 1 0,0 0 0,1 0 1,1 0-1,0 0 0,3 21 0,-2-38-101,1 0 0,-1 0 0,0 0 1,0-1-1,1 1 0,-1 0 0,1 0 0,0-1 0,-1 1 0,1 0 1,0-1-1,0 1 0,0 0 0,2 2 0,-2-4-14,-1 0 0,0 0 1,1 0-1,-1 1 0,0-1 0,0 0 0,1 0 0,-1 0 1,0 0-1,1 0 0,-1 0 0,0 0 0,1 0 0,-1 0 1,0 0-1,1 0 0,-1 0 0,0 0 0,1 0 0,-1 0 1,0 0-1,1 0 0,-1-1 0,0 1 0,0 0 1,1 0-1,-1 0 0,0 0 0,1-1 0,10-15 403,-3-7-69,0 1 0,-1-1 0,-2-1 0,5-37 0,-1-97 299,-9 153-645,0 2-5,0-1 1,0 0-1,0 0 1,0 0-1,-1 0 1,0 0-1,1 0 1,-4-7-1,4 11-1,0 0-1,0 0 1,0 0-1,0 0 1,0-1 0,0 1-1,0 0 1,-1 0-1,1 0 1,0 0 0,0 0-1,0-1 1,0 1-1,0 0 1,0 0-1,0 0 1,0 0 0,-1 0-1,1 0 1,0 0-1,0 0 1,0 0 0,0 0-1,0-1 1,-1 1-1,1 0 1,0 0-1,0 0 1,0 0 0,0 0-1,-1 0 1,1 0-1,0 0 1,0 0 0,0 0-1,0 0 1,0 0-1,-1 0 1,1 1-1,0-1 1,0 0 0,0 0-1,-1 0 1,-3 8-11,0 10-5,3-9 11,1 1 1,-1-1 0,2 1 0,0-1-1,0 1 1,0-1 0,5 13-1,-6-20 6,1 0-1,0 0 1,-1 0-1,1 0 0,0 0 1,0 0-1,0 0 0,1 0 1,-1 0-1,0 0 0,1-1 1,-1 1-1,1-1 0,0 1 1,-1-1-1,1 0 0,0 1 1,0-1-1,0 0 0,0 0 1,0 0-1,0 0 0,0-1 1,0 1-1,0-1 0,0 1 1,0-1-1,1 0 0,-1 1 1,0-1-1,0 0 0,1-1 1,-1 1-1,0 0 0,0-1 1,0 1-1,2-1 0,4-2 0,0 0 0,0 0 1,-1-1-1,0 0 0,1 0 0,-2 0 0,1-1 0,0 0 0,7-8 0,6-8 8,23-30 0,-23 26-18,-20 25 8,0-1 1,0 1-1,0 0 0,0 0 0,1-1 0,-1 1 1,0 0-1,0-1 0,0 1 0,1 0 1,-1 0-1,0-1 0,0 1 0,1 0 0,-1 0 1,0 0-1,1-1 0,-1 1 0,0 0 1,1 0-1,-1 0 0,0 0 0,1 0 0,-1 0 1,0 0-1,1 0 0,-1 0 0,0 0 0,1 0 1,-1 0-1,2 10-40,-7 25-1,3-29 40,-10 57-45,1-11-168,2 1 1,-1 56 0,10-106 60,1 21-660,-1-24 796,0 1 0,0-1 0,0 1 0,0 0 0,1-1-1,-1 1 1,0-1 0,0 1 0,1-1 0,-1 1 0,0-1-1,0 1 1,1-1 0,-1 0 0,1 1 0,-1-1 0,0 1 0,1-1-1,-1 0 1,1 1 0,-1-1 0,1 0 0,-1 0 0,1 1-1,-1-1 1,1 0 0,-1 0 0,1 0 0,-1 0 0,1 0-1,-1 0 1,1 1 0,0-1 0,-1 0 0,1-1 0,-1 1 0,1 0-1,0 0 1,13-7-456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5.628"/>
    </inkml:context>
    <inkml:brush xml:id="br0">
      <inkml:brushProperty name="width" value="0.05" units="cm"/>
      <inkml:brushProperty name="height" value="0.05" units="cm"/>
    </inkml:brush>
  </inkml:definitions>
  <inkml:trace contextRef="#ctx0" brushRef="#br0">0 70 19412,'2'-2'365,"2"-8"480,0 2 1,1-1-1,11-15 0,-16 23-754,1 0-1,0 0 1,0-1-1,0 1 1,0 0 0,0 0-1,0 0 1,0 0 0,0 0-1,0 1 1,0-1-1,1 0 1,-1 1 0,0-1-1,1 0 1,-1 1-1,0-1 1,1 1 0,-1 0-1,1 0 1,-1-1 0,0 1-1,1 0 1,-1 0-1,1 0 1,-1 0 0,1 1-1,-1-1 1,0 0 0,1 0-1,-1 1 1,1-1-1,-1 1 1,0 0 0,2 0-1,0 2-34,-1-1-1,0 0 0,0 1 1,0 0-1,0-1 0,0 1 1,-1 0-1,1 0 0,-1 0 1,0 0-1,0 0 0,0 0 1,0 0-1,-1 0 0,1 0 1,-1 6-1,2 7-9,-3 31 0,-4-10 137,-2 0 1,-1-1-1,-2 0 1,-28 68-1,38-104-168,0 0 1,-1 1-1,1-1 0,0 0 0,0 0 1,0 0-1,0 1 0,0-1 0,0 0 1,-1 0-1,1 1 0,0-1 0,0 0 0,0 0 1,0 1-1,0-1 0,0 0 0,0 0 1,0 1-1,0-1 0,0 0 0,0 0 1,0 1-1,0-1 0,0 0 0,0 0 1,0 1-1,1-1 0,-1 0 0,0 0 1,0 0-1,0 1 0,0-1 0,0 0 1,0 0-1,1 0 0,-1 1 0,0-1 1,0 0-1,0 0 0,1 0 0,11-4 316,19-18-140,-27 19-161,20-14-449,-1-1-1,0-2 0,-1 0 0,-1-2 1,-1 0-1,19-28 0,-9-1-174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8.109"/>
    </inkml:context>
    <inkml:brush xml:id="br0">
      <inkml:brushProperty name="width" value="0.05" units="cm"/>
      <inkml:brushProperty name="height" value="0.05" units="cm"/>
    </inkml:brush>
  </inkml:definitions>
  <inkml:trace contextRef="#ctx0" brushRef="#br0">257 23 18268,'-28'11'1140,"0"0"1,-49 31-1,64-34-842,0 1-1,0 1 0,0 0 0,2 1 0,-1 0 0,1 1 0,-9 14 0,17-23-237,1 1-1,0-1 1,0 1-1,0 0 1,1 0-1,-1 0 1,1 0-1,-1 5 1,2-8-53,-1 1-1,1 0 1,0-1-1,0 1 1,0 0-1,0-1 1,1 1 0,-1-1-1,0 1 1,1 0-1,-1-1 1,1 1 0,-1-1-1,1 1 1,0-1-1,0 0 1,-1 1 0,1-1-1,0 1 1,0-1-1,0 0 1,1 0-1,-1 0 1,2 2 0,2 0-55,1-1 0,-1 0 0,0 0 1,0 0-1,1 0 0,-1-1 1,1 0-1,0 0 0,-1-1 0,1 1 1,-1-1-1,1 0 0,0-1 1,-1 1-1,1-1 0,9-3 0,1 0-102,0-1 0,-1-1-1,0 0 1,24-13 0,-23 10 79,-2-1 1,1-1-1,22-20 0,-33 27 124,1-1-1,-1 1 1,0-1-1,0 0 1,-1 0-1,0 0 1,1 0 0,-2-1-1,1 1 1,-1-1-1,1 0 1,-2 0-1,1 0 1,1-7-1,-3 11-12,0 0-1,0 1 1,0-1 0,0 0-1,0 1 1,0-1 0,0 1-1,-1-1 1,1 0 0,-1 1 0,1-1-1,-1 1 1,1-1 0,-1 1-1,0-1 1,0 1 0,0 0-1,0-1 1,0 1 0,0 0-1,0 0 1,-3-2 0,2 1 8,-1 1 1,1 0 0,-1 0-1,1 0 1,-1 0-1,0 0 1,0 1 0,1-1-1,-1 1 1,0 0 0,0 0-1,-3 0 1,-5 1 37,-1 1 1,1 0 0,0 0-1,0 1 1,-15 7 0,17-7-212,1 0 0,0 1 1,0 0-1,1 1 1,-1 0-1,1 0 1,0 1-1,0-1 1,1 2-1,-11 11 1,16-17 132,1-1 0,0 0 0,0 0 0,-1 1 0,1-1 0,0 0-1,0 0 1,0 1 0,-1-1 0,1 0 0,0 1 0,0-1 0,0 0 0,0 1 0,0-1 0,0 0 0,0 1 0,0-1 0,0 0 0,0 1 0,0-1 0,0 0-1,0 1 1,0-1 0,0 0 0,0 1 0,0-1 0,0 0 0,0 1 0,0-1 0,0 0 0,1 0 0,-1 1 0,0-1 0,0 0 0,0 1 0,1-1 0,-1 0 0,0 0-1,0 0 1,1 1 0,-1-1 0,0 0 0,1 0 0,-1 0 0,0 1 0,0-1 0,1 0 0,-1 0 0,0 0 0,1 0 0,-1 0 0,0 0 0,1 0 0,19 0-202,-18 0 195,25-4-252</inkml:trace>
  <inkml:trace contextRef="#ctx0" brushRef="#br0" timeOffset="1">847 12 15443,'-12'4'509,"-1"1"0,1 1 0,0 0 1,1 1-1,-1 0 0,1 1 0,1 0 0,-1 0 0,2 1 0,-1 1 0,1 0 0,0 0 0,-9 16 0,13-19-382,1 1-1,0 0 1,1 0-1,0 0 1,0 0 0,1 1-1,0-1 1,0 1-1,1-1 1,-1 14 0,2-19-88,0 1 1,0-1-1,1 1 1,-1-1-1,1 1 1,0-1-1,0 0 1,0 1-1,0-1 1,1 0 0,-1 1-1,1-1 1,0 0-1,0 0 1,0-1-1,0 1 1,0 0-1,1-1 1,-1 1-1,1-1 1,-1 0 0,1 1-1,0-1 1,0-1-1,0 1 1,0 0-1,1-1 1,3 2-1,0-2-5,-1 1 0,1-1 0,-1-1 0,1 1 0,-1-1-1,1 0 1,0-1 0,-1 0 0,1 0 0,-1 0 0,1-1-1,-1 0 1,1 0 0,-1 0 0,0-1 0,9-5 0,4-3 38,-1-1 1,0-1-1,28-25 1,-34 26-5,-1 1-1,0-2 1,18-24 0,-25 31-38,-1-1 1,1 1-1,-1-1 0,0 1 1,0-1-1,-1 0 1,0 0-1,0 0 1,-1-1-1,1-13 0,-2 18-15,0 1 0,0-1-1,0 1 1,0 0 0,-1-1 0,1 1-1,-1-1 1,0 1 0,0 0-1,0 0 1,0 0 0,0-1 0,0 1-1,0 0 1,-1 0 0,1 0-1,-1 1 1,0-1 0,-1-2-1,-1 2-47,1 0-1,-1 0 1,1 0-1,-1 0 0,0 0 1,0 1-1,0 0 1,0 0-1,0 0 0,-6-1 1,-4 1-189,0 1 1,0 0 0,0 1 0,1 0 0,-26 7-1,-2 3-74,6 3-132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6.064"/>
    </inkml:context>
    <inkml:brush xml:id="br0">
      <inkml:brushProperty name="width" value="0.05" units="cm"/>
      <inkml:brushProperty name="height" value="0.05" units="cm"/>
    </inkml:brush>
  </inkml:definitions>
  <inkml:trace contextRef="#ctx0" brushRef="#br0">98 1 18868,'13'42'5265,"0"-18"-4139,21 29 0,-22-35-897,0 0 0,-2 0 1,14 32-1,-18-31-132,0 0 0,-2 0 0,0 0 0,-1 1 0,-1 0 0,-1-1 0,-1 1 0,-1 0 0,0-1 0,-6 25 0,2-19-305,-1-1 1,-1 0-1,-1 0 1,-2-1-1,0 0 1,-1 0-1,-24 33 0,29-46-39,-1-2 0,0 1 0,-1-1 0,0 0 0,0-1 0,-1 1 0,0-2 0,0 1 0,0-1 0,-19 8-1,-4-2-633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1.921"/>
    </inkml:context>
    <inkml:brush xml:id="br0">
      <inkml:brushProperty name="width" value="0.05" units="cm"/>
      <inkml:brushProperty name="height" value="0.05" units="cm"/>
    </inkml:brush>
  </inkml:definitions>
  <inkml:trace contextRef="#ctx0" brushRef="#br0">0 21 16283,'3'0'1425,"4"0"-1001,-3 0-160,5 0 600,3-2-264,3-1-416,3-1-336,-1-3 224,-4 4-96,-6 2-72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2.590"/>
    </inkml:context>
    <inkml:brush xml:id="br0">
      <inkml:brushProperty name="width" value="0.05" units="cm"/>
      <inkml:brushProperty name="height" value="0.05" units="cm"/>
    </inkml:brush>
  </inkml:definitions>
  <inkml:trace contextRef="#ctx0" brushRef="#br0">5 98 16243,'-1'0'231,"1"-1"0,-1 1 0,1-1-1,-1 0 1,1 1 0,0-1-1,-1 0 1,1 0 0,0 1-1,0-1 1,0 0 0,-1 1 0,1-1-1,0 0 1,0 0 0,0 0-1,0 1 1,0-1 0,1 0-1,-1 0 1,0 1 0,0-1-1,0 0 1,1-1 0,0 1-64,0 0 1,0 0-1,0 0 1,0 0-1,0 0 1,0 0-1,0 0 1,0 0-1,1 0 1,-1 1-1,0-1 0,2 0 1,7-3-175,0 1 1,1 0-1,11-1 0,-8 1 421,110-17-123,14-3-1828,-100 17 973,-31 9 196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3.008"/>
    </inkml:context>
    <inkml:brush xml:id="br0">
      <inkml:brushProperty name="width" value="0.05" units="cm"/>
      <inkml:brushProperty name="height" value="0.05" units="cm"/>
    </inkml:brush>
  </inkml:definitions>
  <inkml:trace contextRef="#ctx0" brushRef="#br0">0 0 15803,'0'7'1777,"0"1"-1113,6-1-176,1 0 848,4-1-327,2 1-89,6-1-216,0-2-88,2-1-184,1 0-64,2-3-144,3 0-136,-1-6-608,1-1-448,-1-3 824,-2 0-152,-9-2-72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4.398"/>
    </inkml:context>
    <inkml:brush xml:id="br0">
      <inkml:brushProperty name="width" value="0.05" units="cm"/>
      <inkml:brushProperty name="height" value="0.05" units="cm"/>
    </inkml:brush>
  </inkml:definitions>
  <inkml:trace contextRef="#ctx0" brushRef="#br0">32 96 16035,'1'2'528,"0"1"0,0 0-1,0-1 1,0 1 0,-1 0-1,1-1 1,-1 1 0,1 5-1,-2 53 654,-3 0 0,-13 76 0,0-12-920,29-223 566,6-89-506,-11-30-198,-5 211-139,1 8 11,3 8 2,-3-4-3,0 0 0,1 0 0,-1-1 0,1 0 0,0 1 0,0-1 0,1-1 0,-1 1 0,11 7 0,-12-10 3,0 0 1,0-1 0,0 1 0,0-1-1,0 1 1,0-1 0,0 0 0,0-1-1,1 1 1,-1 0 0,0-1 0,1 0 0,-1 1-1,0-1 1,1-1 0,-1 1 0,0 0-1,1-1 1,-1 0 0,0 0 0,4-1-1,6-4 4,0-1 0,-1 0 0,0-1 0,19-16 0,-3 3 18,-28 20-17,1 1-1,-1 0 0,0-1 1,0 1-1,1 0 0,-1-1 0,0 1 1,1 0-1,-1 0 0,0-1 0,1 1 1,-1 0-1,0 0 0,1 0 1,-1-1-1,1 1 0,-1 0 0,0 0 1,1 0-1,-1 0 0,1 0 0,-1 0 1,0 0-1,1 0 0,-1 0 1,1 0-1,-1 0 0,1 0 0,-1 0 1,0 0-1,1 1 0,-1-1 0,0 0 1,1 0-1,-1 0 0,1 0 0,-1 1 1,0-1-1,1 0 0,-1 1 1,0-1-1,0 0 0,1 0 0,-1 1 1,0-1-1,0 0 0,1 1 0,-1-1 1,0 1-1,0-1 0,0 0 1,0 1-1,1 0 0,0 23 49,-8 23 23,-14 52-1,-2 7 17,13-50-48,4-32-31,2 0-1,-2 37 1,6-60-32,0 0 0,0 0-1,0 0 1,0 0 0,0 0-1,0 0 1,0 1 0,0-1 0,1 0-1,-1 0 1,0 0 0,1 0-1,-1 0 1,1 0 0,-1 0-1,2 1 1,-1-1-6,-1-1 0,1 0 0,-1 0 0,1 1 0,-1-1 0,1 0 0,-1 0 0,1 0 0,-1 0 0,1 0-1,-1 0 1,1 0 0,-1 0 0,1 0 0,0 0 0,-1 0 0,1 0 0,-1 0 0,1 0 0,-1 0 0,1 0 0,-1-1 0,2 1 0,3-3-199,-1 0 1,1-1-1,0 1 1,7-8-1,-5 4 212,8-5-416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4.814"/>
    </inkml:context>
    <inkml:brush xml:id="br0">
      <inkml:brushProperty name="width" value="0.05" units="cm"/>
      <inkml:brushProperty name="height" value="0.05" units="cm"/>
    </inkml:brush>
  </inkml:definitions>
  <inkml:trace contextRef="#ctx0" brushRef="#br0">1 157 16379,'1'1'117,"0"-1"0,0 1 0,0-1 0,0 1 0,0-1 0,0 0 0,0 1 0,0-1 0,0 0 0,0 0 0,0 0-1,0 0 1,1 0 0,-1 0 0,0 0 0,0 0 0,0 0 0,0 0 0,0-1 0,0 1 0,0 0 0,0-1-1,0 1 1,0-1 0,0 1 0,0-1 0,0 0 0,0 1 0,0-1 0,1-1 0,28-30 1613,-22 22-1227,10-10 260,-1 0 0,17-29 1,-21 31-291,-7 15-159,-6 12-112,-9 30-133,0-6-329,2 0 0,2 0-1,-2 43 1,7-75 195,2 14-720,-2-15 771,0 0 0,0 0 0,0 0 0,0 1 0,0-1 0,1 0 0,-1 0 0,0 0 0,0 0 0,0 1-1,0-1 1,1 0 0,-1 0 0,0 0 0,0 0 0,1 0 0,-1 0 0,0 1 0,0-1 0,0 0 0,1 0 0,-1 0 0,0 0 0,0 0 0,1 0 0,-1 0 0,0 0 0,0 0 0,1 0 0,-1 0 0,0 0 0,0 0 0,1 0 0,-1-1 0,0 1 0,0 0 0,0 0 0,1 0 0,-1 0 0,0 0 0,0 0 0,0-1 0,1 1 0,-1 0 0,0 0 0,0 0 0,0 0 0,0-1 0,0 1 0,1 0 0,-1 0 0,0 0 0,0-1 0,0 1 0,0 0 0,0 0 0,0-1 0,12-14-550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5.247"/>
    </inkml:context>
    <inkml:brush xml:id="br0">
      <inkml:brushProperty name="width" value="0.05" units="cm"/>
      <inkml:brushProperty name="height" value="0.05" units="cm"/>
    </inkml:brush>
  </inkml:definitions>
  <inkml:trace contextRef="#ctx0" brushRef="#br0">176 0 20804,'-7'25'1833,"-7"0"-1281,-2 0-272,6 11 696,1 1-216,2-7-280,6 1-215,1-6-337,3-5-145,0-4-423,-1-2-312,-2-5 712,-1-4-160,-6-3-120</inkml:trace>
  <inkml:trace contextRef="#ctx0" brushRef="#br0" timeOffset="1">0 162 21453,'1'-6'1776,"10"-2"-1280,3 5-232,7-1 768,5-2-263,7 2-489,3-5-280,4 2-745,0 1-415,-1 0 944,-2 2-192,5-6-176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5.670"/>
    </inkml:context>
    <inkml:brush xml:id="br0">
      <inkml:brushProperty name="width" value="0.05" units="cm"/>
      <inkml:brushProperty name="height" value="0.05" units="cm"/>
    </inkml:brush>
  </inkml:definitions>
  <inkml:trace contextRef="#ctx0" brushRef="#br0">257 18 21933,'8'8'1896,"-13"6"-1328,-8 4-304,-6 7 1001,-1 7-465,-7 7-424,0 4-152,-3 4-208,0 0 0,5-4-136,2-5-104,6-8-304,3-5-192,5-9-449,3-6-327,6-14 1016,2-9-280,6-14-161</inkml:trace>
  <inkml:trace contextRef="#ctx0" brushRef="#br0" timeOffset="1">267 0 16396,'-2'12'470,"0"-1"0,0 0 1,-1 0-1,-1 0 0,0-1 1,0 1-1,-1-1 0,-11 17 1,2 0 743,11-21-992,-13 25 987,-19 57 0,32-80-1119,0 0-1,1 0 1,0 1 0,1 0 0,0-1 0,0 1 0,1-1 0,0 1-1,0 0 1,1-1 0,1 1 0,2 12 0,-1-15-253,1 0 0,-1 0 0,1 0 0,0-1 0,0 1 0,1-1 0,-1 0 0,1 0 0,0-1 0,1 0 0,-1 0 0,11 6 0,-5-2-1620,-11-8 1759,0 0 1,1 0 0,-1 0-1,0 0 1,0 0 0,0 0-1,0 0 1,1 0-1,-1 0 1,0 0 0,0 0-1,0 0 1,0 0 0,0 0-1,1 1 1,-1-1 0,0 0-1,0 0 1,0 0 0,0 0-1,0 0 1,0 0-1,0 1 1,0-1 0,1 0-1,-1 0 1,0 0 0,0 0-1,0 0 1,0 1 0,0-1-1,0 0 1,0 0 0,0 0-1,0 0 1,0 1-1,0-1 1,0 0 0,0 0-1,0 0 1,0 0 0,0 1-1,0-1 1,0 0 0,0 0-1,0 0 1,-1 0 0,1 0-1,0 1 1,0-1-1,0 0 1,0 0 0,0 0-1,0 0 1,0 0 0,0 0-1,-1 0 1,1 1 0,0-1-1,0 0 1,0 0 0,0 0-1,0 0 1,-1 0-1,1 0 1,0 0 0,0 0-1,0 0 1,-1 0 0,-6 3-1007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6.121"/>
    </inkml:context>
    <inkml:brush xml:id="br0">
      <inkml:brushProperty name="width" value="0.05" units="cm"/>
      <inkml:brushProperty name="height" value="0.05" units="cm"/>
    </inkml:brush>
  </inkml:definitions>
  <inkml:trace contextRef="#ctx0" brushRef="#br0">0 67 17692,'3'5'2184,"6"-4"-1320,8-4-223,3-1 1023,9-2-472,5-1-136,6 0-327,2 0-97,2-2-488,-2 2-472,-5 0-777,-5-2 969,-2 6-192,-4-1-120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6.586"/>
    </inkml:context>
    <inkml:brush xml:id="br0">
      <inkml:brushProperty name="width" value="0.05" units="cm"/>
      <inkml:brushProperty name="height" value="0.05" units="cm"/>
    </inkml:brush>
  </inkml:definitions>
  <inkml:trace contextRef="#ctx0" brushRef="#br0">18 59 18916,'-3'82'5681,"-3"3"-3939,-2 140-1909,10-217 242,1-9 41,3-15 31,6-51-25,-4-1 0,0-80 0,-6 107-158,-1-62-232,0 135-21,1 35 184,-1-56 102,1 0 0,0 0 0,1 0 0,0 0 0,1-1 0,6 14 0,-8-22 15,-1 1-1,1 0 0,-1-1 1,1 1-1,0-1 1,0 0-1,0 0 1,0 0-1,0 0 0,1 0 1,-1 0-1,1 0 1,-1-1-1,1 0 0,-1 1 1,1-1-1,0 0 1,0 0-1,0 0 1,-1 0-1,1-1 0,0 1 1,0-1-1,0 0 1,0 0-1,0 0 0,0 0 1,5-1-1,-1-1 18,-1 0-1,1 0 1,-1-1 0,1 0-1,-1 0 1,0-1-1,0 1 1,0-1-1,-1-1 1,1 1-1,8-10 1,6-8 89,24-35 1,-34 43-77,5-4-25,-2 0 1,-1-2 0,12-22-1,-28 62-42,0-1 0,-9 24-1,-4 15-3,11-27 90,0-1 0,-1 60-1,7-73-168,1 1-1,0-1 0,2 1 0,0-1 0,1 0 0,9 26 0,-8-26 1,-3-4-57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5.976"/>
    </inkml:context>
    <inkml:brush xml:id="br0">
      <inkml:brushProperty name="width" value="0.05" units="cm"/>
      <inkml:brushProperty name="height" value="0.05" units="cm"/>
    </inkml:brush>
  </inkml:definitions>
  <inkml:trace contextRef="#ctx0" brushRef="#br0">8 9 19308,'3'-8'1696,"1"15"-1231,-4 12-185,-2 11 696,0 7-200,-1 13-312,1 7-248,-1 6-408,2 1-288,-1-9-472,2-3-120,0-16 784,3-10-265,0-26-239</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39.529"/>
    </inkml:context>
    <inkml:brush xml:id="br0">
      <inkml:brushProperty name="width" value="0.05" units="cm"/>
      <inkml:brushProperty name="height" value="0.05" units="cm"/>
    </inkml:brush>
  </inkml:definitions>
  <inkml:trace contextRef="#ctx0" brushRef="#br0">1 0 18460,'1'17'4409,"2"39"-3337,-3-48-811,24 329 1547,0-3-1332,-25-318-1419,1-16 899,0 0-1,0 1 1,0-1-1,0 0 1,0 0-1,0 0 1,0 0-1,0 1 1,0-1-1,-1 0 1,1 0-1,0 0 0,0 0 1,0 0-1,0 0 1,0 1-1,0-1 1,0 0-1,-1 0 1,1 0-1,0 0 1,0 0-1,0 0 1,0 0-1,-1 0 0,1 0 1,0 0-1,0 0 1,0 0-1,0 0 1,0 0-1,-1 0 1,1 0-1,0 0 1,0 0-1,0 0 1,0 0-1,-1 0 0,1 0 1,-20-19-1729,20 19 1787,-18-21-916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0.119"/>
    </inkml:context>
    <inkml:brush xml:id="br0">
      <inkml:brushProperty name="width" value="0.05" units="cm"/>
      <inkml:brushProperty name="height" value="0.05" units="cm"/>
    </inkml:brush>
  </inkml:definitions>
  <inkml:trace contextRef="#ctx0" brushRef="#br0">7535 2643 15443,'1'17'1155,"0"1"-1,1-1 1,1 0 0,1 0-1,12 33 1,40 77 620,-45-104-1554,-2-6-86,2 8 112,2 0 0,0-1 0,33 43-1,-44-65-212,-1 0 0,1 0-1,0 0 1,0 0 0,0-1-1,0 1 1,0-1-1,0 1 1,0-1 0,0 0-1,1 0 1,-1 0-1,5 1 1,-5-2-5,-1 0 0,1 0 1,0 0-1,0 0 0,0 0 0,-1-1 0,1 1 0,0-1 1,-1 1-1,1-1 0,0 0 0,-1 0 0,1 1 0,-1-1 1,1 0-1,-1-1 0,1 1 0,-1 0 0,0 0 0,1 0 1,1-3-1,8-10 140,0 0 1,-2-1-1,1 0 1,7-17-1,28-70 358,-33 72-409,86-236-41,-96 262-80,-1-1 0,1 0 0,-1 1 0,0-1 0,-1 0 0,1 0 0,-1 1-1,0-6 1,-3-6-110</inkml:trace>
  <inkml:trace contextRef="#ctx0" brushRef="#br0" timeOffset="1">0 8483 10226,'12'-3'474,"-1"-1"-1,0 0 1,0 0 0,0-1-1,-1-1 1,0 0 0,0 0-1,0-1 1,-1 0 0,0-1-1,12-12 1,23-27 1177,3-3-150,100-82 0,205-135-1025,34-53-398,-219 174-50,-105 94-29,103-85 15,-124 107-12,1 1 0,58-28 1,-37 23 62,79-56 0,47-52 130,-45 33-55,-82 67-114,99-51 0,75-20-13,95-52 3,-312 154-13,345-196 1,14 25 13,-276 140 16,39-15 110,172-97 0,286-204 172,-248 171-293,-58 35-16,-218 109-3,774-449 34,-424 211-20,-101 62-30,113-85-42,-264 182 40,278-149 1,37-27-23,-182 103 14,357-253-174,-345 224 39,-102 89 131,-34 22 21,136-106 3,-257 169 6,-45 35 27,1 0-1,32-19 1,-52 36 114,0-1-1,1 0 1,-1 0-1,0 0 1,0 0-1,1 0 1,-1 0-1,0-1 1,0 1-1,-3-1 1,2-1 84</inkml:trace>
  <inkml:trace contextRef="#ctx0" brushRef="#br0" timeOffset="2">11488 1234 18956,'5'-5'600,"0"0"0,-1 0 0,1 0 1,6-12-1,-12 24 2321,-8 33-1941,-113 244-433,74-183-543,-39 120 1,86-216-1,-4 8 0,1 0 0,1 0 0,0 1 1,1-1-1,-1 15 0,3-26 1,0 1 0,1-1-1,-1 0 1,0 0 0,1 1-1,-1-1 1,1 0 0,-1 0 0,1 0-1,0 0 1,0 0 0,0 0-1,0 0 1,1 0 0,-1 0 0,2 2-1,-1-3 7,0 0-1,0 0 0,0 1 1,0-1-1,0-1 1,0 1-1,1 0 0,-1 0 1,0-1-1,1 1 1,-1-1-1,0 0 0,1 0 1,-1 0-1,0 0 0,1 0 1,-1 0-1,0-1 1,3 0-1,10-2 52,-1-1 0,1-1 0,-1 0 0,0 0 0,16-10 0,65-44 235,-87 54-272,20-13-189,0-2 0,27-27 1,-43 36 0,-1-1 1,0-1 0,0 0-1,-1 0 1,-1-1 0,10-20-1,-3-1-197</inkml:trace>
  <inkml:trace contextRef="#ctx0" brushRef="#br0" timeOffset="3">12034 1103 22133,'-6'16'502,"0"-1"0,-1 0 0,-10 16 0,-4 9-83,-3 14-205,3 0 0,2 1 0,-14 69 0,31-113-143,0-1 0,1 1 0,-1 11 0,2-20-56,0-1 0,0 0 0,0 0-1,0 0 1,1 0 0,-1 0-1,0 0 1,0 0 0,1 0-1,-1 0 1,0 0 0,1 0 0,-1-1-1,1 1 1,-1 0 0,1 0-1,0 0 1,1 1 0,-1-2-1,0 1 0,0-1 0,0 0 0,0 0 1,-1 0-1,1 0 0,0 0 0,0-1 0,0 1 0,0 0 1,0 0-1,0 0 0,0-1 0,0 1 0,0-1 1,0 1-1,0-1 0,0 1 0,-1-1 0,1 1 0,0-1 1,0 0-1,-1 1 0,1-1 0,0-1 0,7-5 41,-1-1-1,1 0 1,-2-1-1,1 0 1,-1 0 0,-1 0-1,0-1 1,7-18-1,1-9 30,10-39 0,-1-28 34,-20 90-109,-1 0 1,0 0-1,-1 0 1,0-1-1,-3-17 1,3 32-10,0-1 0,0 1 0,0 0-1,0 0 1,0 0 0,0 0 0,0 0 0,0 0 0,0 0 0,0 0 0,0 0 0,0-1 0,0 1 0,0 0 0,0 0 0,0 0-1,0 0 1,0 0 0,0 0 0,0 0 0,0 0 0,0-1 0,0 1 0,0 0 0,0 0 0,0 0 0,0 0 0,-1 0 0,1 0-1,0 0 1,0 0 0,0 0 0,0 0 0,0 0 0,0 0 0,0-1 0,0 1 0,0 0 0,0 0 0,0 0 0,-1 0 0,1 0-1,0 0 1,0 0 0,0 0 0,0 0 0,0 0 0,0 0 0,0 0 0,0 0 0,-1 0 0,1 0 0,0 0 0,0 0 0,0 0-1,0 0 1,0 0 0,0 0 0,0 0 0,0 0 0,0 0 0,0 1 0,-1-1 0,1 0 0,0 0 0,-3 6-9,3 1 3,-1 0-1,1 0 0,1 0 0,-1 0 0,1 0 0,1 0 0,-1 0 1,1 0-1,0 0 0,0-1 0,7 13 0,-8-16 7,1 0-1,-1-1 1,1 1 0,0 0 0,0 0-1,0-1 1,0 1 0,0-1-1,0 0 1,1 0 0,-1 0 0,1 0-1,0 0 1,-1 0 0,1-1-1,0 1 1,0-1 0,0 0-1,0 0 1,0 0 0,1 0 0,-1 0-1,0-1 1,0 1 0,0-1-1,1 0 1,5-1 0,0-1 8,1-1-1,-1 0 1,1-1 0,-1 0 0,0 0 0,0-1-1,-1 0 1,0-1 0,0 0 0,10-9-1,11-12 44,31-38 0,-42 44-21,20-23 15,21-23-38,-46 59-42,-13 8 34,0 0 0,0 0 0,0 0-1,1 0 1,-1 0 0,0 0 0,0 1 0,0-1 0,1 0-1,-1 0 1,0 0 0,0 0 0,0 0 0,0 1-1,1-1 1,-1 0 0,0 0 0,0 0 0,0 1-1,0-1 1,0 0 0,0 0 0,0 0 0,1 1 0,-1-1-1,0 0 1,0 0 0,0 0 0,0 1 0,0-1-1,0 0 1,0 0 0,0 1 0,0-1 0,-6 32-52,-36 114-73,-5 22 193,39-135-112,3 0 0,0 1 0,1 40 0,4-57 32</inkml:trace>
  <inkml:trace contextRef="#ctx0" brushRef="#br0" timeOffset="4">12883 782 17724,'0'-13'2142,"-5"14"-470,-12 21 167,0 12-1413,2 0 1,1 1-1,2 1 0,-7 37 0,-19 151 404,31-158-346,1 76 1,7-113-587,1 0 0,1 0 1,1 0-1,2-1 0,10 31 0,-13-49-228,1 0-1,9 17 0,-12-24 289,1-1 1,-1 0-1,1 1 0,0-1 1,0 0-1,0 0 1,0 0-1,0 0 0,0-1 1,0 1-1,1-1 0,-1 1 1,1-1-1,-1 0 0,1 0 1,2 1-1,19-1-477</inkml:trace>
  <inkml:trace contextRef="#ctx0" brushRef="#br0" timeOffset="5">13320 881 14019,'-2'-7'3469,"-1"13"-1858,-3 17 467,-13 136 1798,10 83-2993,9-228-846,0 28 61,0-39-81,1-1 0,-1 1 0,0-1 0,1 1 0,-1-1 0,1 0 0,0 1 0,0-1 0,0 0 0,0 0 0,0 1 0,3 2 0,-3-4-11,-1-1-1,0 0 0,0 1 0,1-1 0,-1 0 1,0 0-1,1 0 0,-1 1 0,0-1 1,1 0-1,-1 0 0,0 0 0,1 0 0,-1 1 1,0-1-1,1 0 0,-1 0 0,1 0 1,-1 0-1,0 0 0,1 0 0,-1 0 1,0 0-1,1 0 0,-1 0 0,1 0 0,-1-1 1,0 1-1,1 0 0,0 0 0,8-11 111,2-16 30,-1-17-54,-3-1 0,-1 0 0,-3 0 0,-2-55 0,-9-77-705,8 177 600,0 0-1,0 0 1,0-1 0,0 1-1,0 0 1,0 0 0,0 0-1,1-1 1,-1 1 0,0 0-1,0 0 1,0 0 0,0 0-1,0-1 1,0 1 0,1 0-1,-1 0 1,0 0 0,0 0-1,0-1 1,0 1 0,1 0-1,-1 0 1,0 0 0,0 0-1,0 0 1,1 0 0,-1 0-1,0 0 1,0 0 0,1 0-1,-1 0 1,0 0 0,0 0-1,0 0 1,1 0 0,-1 0-1,0 0 1,0 0 0,0 0-1,1 0 1,-1 0 0,0 0-1,0 0 1,0 0 0,1 0-1,-1 1 1,0-1 0,0 0-1,0 0 1,1 0 0,-1 0-1,0 0 1,0 1 0,0-1-1,0 0 1,0 0 0,0 0-1,1 1 1,-1-1 0,0 0-1,20 17-259,-1-1 98,-16-14 171,1-1 1,-1 1-1,0-1 0,1 0 0,0 0 0,-1 0 1,1-1-1,-1 1 0,1-1 0,0 0 1,0 0-1,-1 0 0,1 0 0,0-1 1,-1 1-1,1-1 0,-1 0 0,1 0 1,-1 0-1,5-3 0,0 0 61,0-1 1,0 0-1,-1 0 1,1 0-1,-1-1 0,12-13 1,-19 19-54,0 0 1,0-1-1,0 1 1,0 0-1,0 0 1,0 0-1,0 0 1,0 0 0,0 0-1,0-1 1,1 1-1,-1 0 1,0 0-1,0 0 1,0 0-1,0 0 1,0 0-1,0 0 1,1 0-1,-1 0 1,0 0-1,0 0 1,0 0-1,0 0 1,0 0-1,1 0 1,-1 0-1,0 0 1,0 0-1,0 0 1,0 0 0,0 0-1,1 0 1,-1 0-1,0 0 1,0 0-1,0 0 1,0 0-1,0 0 1,0 0-1,1 0 1,-1 0-1,0 0 1,0 0-1,0 1 1,0-1-1,0 0 1,0 0-1,0 0 1,1 0-1,-1 0 1,0 0 0,0 0-1,0 1 1,0-1-1,0 0 1,0 0-1,0 0 1,2 16 113,-4 23-37,2-37-64,-8 99 295,8 172 0,1-265-360,4 34-659,-4-39 651,-1-1-1,1 0 0,-1 0 0,1 0 0,0 0 0,0 0 0,0 0 0,0 0 1,0 0-1,1 0 0,-1-1 0,0 1 0,1 0 0,0-1 0,1 2 0,5 0-327</inkml:trace>
  <inkml:trace contextRef="#ctx0" brushRef="#br0" timeOffset="6">13725 1337 19956,'18'-23'1729,"-3"5"-405,0 0 0,18-17 0,-29 32-1174,0-1 1,0 1-1,0 0 1,1 0-1,-1 0 1,1 0 0,-1 1-1,1 0 1,0 0-1,0 0 1,0 1 0,0-1-1,0 1 1,10 0-1,-14 1-144,1 0-1,0 0 0,0 0 0,-1 1 0,1-1 1,0 0-1,-1 1 0,1 0 0,0-1 0,-1 1 1,1 0-1,-1 0 0,1 0 0,-1 0 0,1 0 1,-1 0-1,0 0 0,0 1 0,1-1 0,-1 0 1,0 1-1,0-1 0,0 1 0,-1-1 0,1 1 1,0-1-1,0 1 0,-1 0 0,1-1 0,-1 1 1,0 0-1,1 0 0,-1-1 0,0 4 0,1 2-5,-1-1-1,0 1 0,-1 0 0,1-1 0,-1 1 0,-1-1 1,1 1-1,-3 6 0,-6 10-4,0 0 0,-2-1-1,-18 28 1,-52 59 16,42-56 8,39-53-20,-12 22-9,12-21 9,1-1 1,0 0-1,0 1 0,-1-1 0,1 0 1,0 1-1,0-1 0,0 0 0,-1 1 1,1-1-1,0 1 0,0-1 0,0 0 1,0 1-1,0-1 0,0 1 0,0-1 1,0 1-1,0-1 0,0 0 0,0 1 1,0-1-1,0 1 0,0-1 0,0 0 1,0 1-1,1-1 0,-1 1 0,0-1 1,0 0-1,0 1 0,1-1 0,-1 0 1,0 1-1,0-1 0,1 0 0,-1 0 1,0 1-1,1-1 0,-1 0 0,0 0 1,1 1-1,-1-1 0,0 0 0,1 0 1,-1 0-1,1 0 0,-1 1 0,0-1 1,1 0-1,-1 0 0,1 0 0,-1 0 1,0 0-1,1 0 0,12-2-94,-1-1 1,-1 0-1,1 0 1,0-1-1,-1-1 1,0 0-1,15-9 0,-2 2-526,125-68-2710,-102 55 2495</inkml:trace>
  <inkml:trace contextRef="#ctx0" brushRef="#br0" timeOffset="7">14107 696 20036,'2'5'1993,"8"9"-1185,2-1-280,4 11 896,-1 5-279,3 10-385,-3 7-104,-5 12-304,-1 4-88,-9 8-264,-3 5-128,-8-1-528,-7 1-248,1-6 744,-1-8-192,0-15-105</inkml:trace>
  <inkml:trace contextRef="#ctx0" brushRef="#br0" timeOffset="8">14132 987 13139,'0'0'33,"-2"-1"704,0-1-1,-1 1 1,1 0 0,-1-1-1,0 1 1,1 0-1,-1 1 1,-5-2 0,28 0 3855,14-6-3542,-7 2-630,272-47-786,-232 42-1979,-74 11 1173,6 0 1141,-23 1-714</inkml:trace>
  <inkml:trace contextRef="#ctx0" brushRef="#br0" timeOffset="9">14104 1098 17108,'-7'11'2144,"2"-4"-1320,5-2-168,7-1 1209,6-4-385,4 0-184,9-1-423,7 2-153,6-2-128,2 1-80,1-6-216,1 1-160,-4 0-480,-3-4-392,-8 2-104,-5-3 640,-11-4-200,-8-8-153</inkml:trace>
  <inkml:trace contextRef="#ctx0" brushRef="#br0" timeOffset="10">14969 596 19428,'2'-7'1786,"-6"11"-391,-5 16-416,2 0-1,-7 27 1,-13 93-789,26-137-172,-16 209 44,4-36-53,12-168-19,1-3-23,-1 0 0,0 0 0,0 0 0,0 0 0,-3 8 0,1-24-342,2-18 87,2 1 0,5-32-1,-1 12 80,28-364 965,-33 405-668,0 2 13,1 1 0,-1-1 0,1 1 0,0 0 0,3-8 0,-4 12-92,0 0 0,0-1-1,0 1 1,0 0-1,0 0 1,0 0-1,0 0 1,0 0 0,1 0-1,-1-1 1,0 1-1,0 0 1,0 0-1,0 0 1,0 0 0,0 0-1,1 0 1,-1 0-1,0 0 1,0 0-1,0 0 1,0 0 0,0-1-1,1 1 1,-1 0-1,0 0 1,0 0-1,0 0 1,0 0 0,0 0-1,1 0 1,-1 0-1,0 0 1,0 0-1,0 1 1,0-1 0,1 0-1,-1 0 1,0 0-1,0 0 1,0 0-1,0 0 1,8 8 169,7 15-80,-13-20-72,3 4-20,0 1 1,0-1-1,1 0 0,0-1 0,0 0 0,0 0 1,13 10-1,-16-14-2,0-1 0,0 1 0,0 0 0,0-1 1,0 0-1,0 0 0,1 0 0,-1 0 0,0 0 0,0 0 1,1-1-1,-1 0 0,0 0 0,1 0 0,-1 0 0,1 0 1,-1-1-1,0 1 0,1-1 0,-1 0 0,0 0 0,0 0 0,5-3 1,2-1 23,-1-2 1,-1 1-1,1-1 1,-1 0 0,12-13-1,34-46 239,-44 53-193,-2 7-14,-6 12-22,-4 14-16,-28 114-38,-4 22 31,29-127-145,2 0 0,1 0 0,2 40-1,0-66 38,0 1 0,1-1 0,0 1 0,0-1 0,0 1 0,0-1 0,0 0 0,1 1 0,1 2 0,-3-5 93,1-1-1,-1 1 1,1-1-1,-1 1 0,1-1 1,-1 1-1,1-1 1,-1 1-1,1-1 1,0 1-1,-1-1 0,1 1 1,-1-1-1,1 0 1,0 0-1,-1 1 0,1-1 1,0 0-1,0 0 1,-1 0-1,1 0 0,0 0 1,-1 0-1,1 0 1,0 0-1,0 0 0,-1 0 1,1 0-1,0 0 1,0 0-1,-1-1 0,1 1 1,0 0-1,-1 0 1,1-1-1,-1 1 1,1-1-1,0 1 0,-1 0 1,1-1-1,-1 1 1,1-1-1,-1 0 0,1 1 1,-1-1-1,1 1 1,-1-1-1,1-1 0,14-18-261,1-5-76</inkml:trace>
  <inkml:trace contextRef="#ctx0" brushRef="#br0" timeOffset="11">15280 1227 17372,'-2'18'2107,"11"-28"78,14-32 133,37-99-133,-16 35-1736,-31 84-379,-13 22-69,0 0 0,0 0-1,0-1 1,1 1 0,-1 0 0,0 0 0,0 0-1,0 0 1,0 0 0,0 0 0,1 0-1,-1 0 1,0 0 0,0 0 0,0 0 0,0 0-1,0 0 1,1 0 0,-1 0 0,0 0-1,0 0 1,0 0 0,0 0 0,0 0 0,0 0-1,1 0 1,-1 0 0,0 0 0,0 0-1,0 0 1,0 1 0,0-1 0,0 0 0,1 0-1,-1 0 1,0 0 0,0 0 0,0 0-1,0 0 1,0 0 0,0 1 0,0-1 0,0 0-1,0 0 1,0 0 0,0 0 0,0 0-1,1 1 1,-1-1 0,0 0 0,0 0 0,0 0-1,0 0 1,0 0 0,0 0 0,0 1-1,0-1 1,-1 0 0,1 0 0,0 0 0,0 0-1,-1 43-4,-37 231-1127,38-258 234,0-16 878,0 1 0,0-1 0,0 0-1,0 0 1,0 0 0,0 0 0,1 0 0,-1 0-1,0 0 1,0 0 0,0 1 0,0-1 0,0 0-1,0 0 1,0 0 0,0 0 0,0 0 0,0 0-1,0 0 1,0 0 0,1 0 0,-1 0 0,0 0 0,0 0-1,0 0 1,0 0 0,0 0 0,0 0 0,0 0-1,0 0 1,1 0 0,-1 0 0,0 0 0,0 0-1,0 0 1,0 0 0,0 0 0,0 0 0,0 0-1,0 0 1,1 0 0,-1 0 0,0 0 0,0 0-1,0 0 1,0 0 0,0 0 0,0 0 0,0 0-1,0 0 1,0 0 0,1 0 0,-1-1 0,0 1 0,0 0-1,0 0 1,2-3-132,0 0 1,0 0-1,-1 0 0,1 0 0,-1 0 1,2-6-1,8-28-557</inkml:trace>
  <inkml:trace contextRef="#ctx0" brushRef="#br0" timeOffset="12">15652 625 16460,'0'0'106,"0"0"1,0 0-1,0 1 1,1-1 0,-1 0-1,0 1 1,0-1 0,0 0-1,0 0 1,0 1 0,1-1-1,-1 0 1,0 1-1,0-1 1,0 0 0,0 0-1,0 1 1,0-1 0,0 0-1,0 1 1,0-1 0,0 0-1,0 1 1,0-1-1,-1 0 1,1 1 0,0-1-1,0 0 1,0 0 0,0 1-1,0-1 1,-1 0 0,1 0-1,0 1 1,0-1-1,0 0 1,-1 1 0,-9 22 1080,5-13 172,-5 13-628,2 1-1,0 0 0,-6 42 1,11-52-758,2 1 1,0 0-1,1-1 1,0 1 0,1 0-1,1-1 1,6 25-1,0-19-293,-2-3-2459,-9-17 1443,-6-10 582,-1-4-85</inkml:trace>
  <inkml:trace contextRef="#ctx0" brushRef="#br0" timeOffset="13">15510 861 16692,'-9'-8'2128,"6"3"-1152,2 2-344,5 2 1217,5 1-257,8 0-528,4 0-264,8-1-423,1-2-209,7-2-688,2 0-377,-6-2 769,2 1-192,-5 2-96</inkml:trace>
  <inkml:trace contextRef="#ctx0" brushRef="#br0" timeOffset="14">16099 447 19964,'0'0'136,"0"-1"0,0 1 0,1-1 1,-1 1-1,0-1 0,0 1 0,1 0 0,-1-1 0,0 1 0,1-1 0,-1 1 0,0 0 0,1-1 0,-1 1 0,1 0 0,-1 0 0,0-1 0,1 1 1,-1 0-1,1 0 0,-1 0 0,1 0 0,-1-1 0,2 1 0,-1 11 1638,-9 27-683,7-34-966,-21 73 234,-54 122-1,25-73-1811,51-119-538,7-15 957,11-19-303,46-111-1825,-6-4 3478,-13 28 2861,-36 100-1610,-6 24-368,-5 36-22,2-37-1165,-3 27 31,2 0-1,2-1 1,1 1 0,2-1 0,1 0-1,19 67 1,-22-97-51,7 31-1408,-8-35 1340,-1 1 0,0-1 0,0 1 1,1-1-1,-1 0 0,0 1 0,-1-1 0,1 0 1,0 1-1,0-1 0,0 0 0,-1 1 0,1-1 1,-1 0-1,1 1 0,-1-1 0,1 0 0,-1 0 1,0 0-1,0 0 0,0 0 0,1 1 0,-3 0 0,-7 3-566</inkml:trace>
  <inkml:trace contextRef="#ctx0" brushRef="#br0" timeOffset="15">15960 957 15515,'7'5'2129,"7"-4"-1137,8-4-280,2-3 1113,6-1-561,6-1-88,-2-2-568,2 1-272,-3 0-984,-3 1 1272,-4-2-704,-6 0-112,0 0-72</inkml:trace>
  <inkml:trace contextRef="#ctx0" brushRef="#br0" timeOffset="16">16436 451 18628,'0'-1'162,"0"0"1,0 0-1,0 1 0,1-1 1,-1 0-1,0 0 0,1 0 0,-1 0 1,0 0-1,1 0 0,-1 0 1,1 1-1,0-1 0,-1 0 1,1 0-1,0 1 0,-1-1 1,2 0-1,-2 1-80,1 0 0,-1 0-1,1 0 1,-1 0 0,1 0 0,-1 1-1,0-1 1,1 0 0,-1 0 0,1 1 0,-1-1-1,0 0 1,1 0 0,-1 1 0,0-1 0,0 0-1,1 1 1,-1-1 0,0 1 0,0-1 0,1 0-1,-1 1 1,0-1 0,0 1 0,0-1-1,1 1 1,10 37 1737,-4 12-1539,-2 1 0,-2 75 0,-2-33-163,0-68-57,-2-18 10,1 1 0,1 0 0,-1-1 0,3 10 0,-3-17-61,0 1 0,0-1 0,0 0 0,0 0 0,0 1 0,0-1 0,0 0 0,0 0 1,0 0-1,0 1 0,0-1 0,0 0 0,0 0 0,0 1 0,0-1 0,0 0 0,0 0 0,0 0 0,0 1 0,1-1 1,-1 0-1,0 0 0,0 0 0,0 0 0,0 1 0,1-1 0,-1 0 0,0 0 0,0 0 0,0 0 0,1 0 1,-1 0-1,0 1 0,0-1 0,0 0 0,1 0 0,-1 0 0,0 0 0,0 0 0,0 0 0,1 0 0,-1 0 0,0 0 1,0 0-1,1 0 0,6-11 273,3-19 29,-1-31-165,-4 1 0,-2-1 0,-9-120 0,5 162-181,1 13 8,0 0-1,0 1 0,0-1 0,-1 0 0,0 1 0,0-1 0,-1 1 0,-3-10 0,3 14-82,1 7 32,0 18-10,5 28 0,-3-47 86,0 0 0,0 0-1,1-1 1,0 1-1,-1-1 1,2 1 0,-1-1-1,0 0 1,1 0-1,0 0 1,0 0 0,5 5-1,-6-8 9,0 1-1,0-1 0,0 0 1,0 0-1,0 0 0,0 0 1,0-1-1,0 1 0,0-1 1,0 1-1,1-1 0,-1 0 1,0 0-1,0 1 0,0-2 1,1 1-1,-1 0 1,0 0-1,0-1 0,0 1 1,0-1-1,0 0 0,0 1 1,0-1-1,0 0 0,0 0 1,0-1-1,0 1 0,0 0 1,1-2-1,7-4 30,-1-1-1,0 0 1,0-1-1,-1 1 1,12-19 0,31-54 153,-30 47-131,-21 32-58,1 1 0,0-1 0,0 1-1,0-1 1,0 1 0,0 0 0,0-1-1,0 1 1,0 0 0,0 0 0,1 0-1,1-1 1,-2 2 0,-1 0 0,0 0-1,1 0 1,-1 0 0,0 0 0,1 1-1,-1-1 1,0 0 0,0 0-1,1 1 1,-1-1 0,0 0 0,0 0-1,1 1 1,-1-1 0,0 0 0,0 1-1,0-1 1,0 0 0,0 1 0,1-1-1,-1 0 1,0 1 0,0-1 0,0 0-1,0 1 1,0-1 0,0 0 0,0 1-1,0-1 1,0 0 0,0 1 0,0-1-1,-1 1 1,-4 49-69,4-42 74,-3 24-57,-14 119 56,16-125-11,2 1 1,0-1 0,8 45 0,-6-60-555,1 0 0,0 0 0,1 0 0,5 11 0,-8-21 23</inkml:trace>
  <inkml:trace contextRef="#ctx0" brushRef="#br0" timeOffset="17">16831 1 16476,'3'0'206,"1"0"1,-1 0 0,0 0 0,0 0 0,0 1 0,0-1 0,0 1-1,0 0 1,0 0 0,0 0 0,0 0 0,0 0 0,0 1 0,0-1-1,-1 1 1,1 0 0,2 2 0,9 7 566,22 22 0,-29-26-384,16 16-127,-2 1 1,-1 1-1,-2 1 0,0 0 1,-1 1-1,-2 1 0,-1 1 1,-1 0-1,-1 1 0,-2 0 0,10 49 1,-12-38-234,-3 0 1,-1 0 0,-2 0-1,-2 1 1,-2-1-1,-1 0 1,-3 0 0,-14 59-1,5-48-204,-3-1-1,-1-1 1,-49 89 0,18-53-3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2.618"/>
    </inkml:context>
    <inkml:brush xml:id="br0">
      <inkml:brushProperty name="width" value="0.05" units="cm"/>
      <inkml:brushProperty name="height" value="0.05" units="cm"/>
    </inkml:brush>
  </inkml:definitions>
  <inkml:trace contextRef="#ctx0" brushRef="#br0">1 44 12419,'61'-2'960,"2"-1"-744,0 2-120,11-2 424,-6 0-176,4 2-272,-3-2-40,0 3-32,-1 0 32,-3 1-336,-2 1 280,-9-2-24,7 0-8</inkml:trace>
  <inkml:trace contextRef="#ctx0" brushRef="#br0" timeOffset="1">1632 36 6025,'73'2'640,"0"-4"-215,0 1-49,-3-2 344,-2-1-112,-4 0-128,-5-2-736,-6 0 496,0-1-32,-3 3-192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3.081"/>
    </inkml:context>
    <inkml:brush xml:id="br0">
      <inkml:brushProperty name="width" value="0.05" units="cm"/>
      <inkml:brushProperty name="height" value="0.05" units="cm"/>
    </inkml:brush>
  </inkml:definitions>
  <inkml:trace contextRef="#ctx0" brushRef="#br0">1 284 10578,'37'0'752,"-1"2"-664,4-2-136,3 0 0,1 0-176,2 0-104,0 0-40,1 2 48,-1-2 104,3 0 80,-5 0 104,2-2 216,1 0 32,1-5-56,6 1 80,2-4-24</inkml:trace>
  <inkml:trace contextRef="#ctx0" brushRef="#br0" timeOffset="1">2218 89 6921,'37'-5'736,"-16"2"-566,38-10 1,-35 6-245,0 1 1,0 0-1,1 2 0,-1 1 1,30 0-1,58 3 2762,-73-4-2705,18-13-4806,-41 5 2864,-6 6 1651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4.248"/>
    </inkml:context>
    <inkml:brush xml:id="br0">
      <inkml:brushProperty name="width" value="0.05" units="cm"/>
      <inkml:brushProperty name="height" value="0.05" units="cm"/>
    </inkml:brush>
  </inkml:definitions>
  <inkml:trace contextRef="#ctx0" brushRef="#br0">0 8 16195,'0'-7'1873,"0"10"-1265,2 4-256,-2 10 1152,0 13-599,1 10-161,-1 12-344,0 6-152,1 21-24,1 2-48,-1 7-320,1 0-280,-1-4-456,2 1-193,3-5 801,1-4-232,-3-13-232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4.889"/>
    </inkml:context>
    <inkml:brush xml:id="br0">
      <inkml:brushProperty name="width" value="0.05" units="cm"/>
      <inkml:brushProperty name="height" value="0.05" units="cm"/>
    </inkml:brush>
  </inkml:definitions>
  <inkml:trace contextRef="#ctx0" brushRef="#br0">1 0 10338,'43'608'3694,"-19"-110"-6594,-12-123 3661,-4-147 887,-1-13-76,-3 29-1248,3 46 2675,-5-236 2685,-4-37-7180,-4-31 1191,-3-3-137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9.572"/>
    </inkml:context>
    <inkml:brush xml:id="br0">
      <inkml:brushProperty name="width" value="0.05" units="cm"/>
      <inkml:brushProperty name="height" value="0.05" units="cm"/>
    </inkml:brush>
  </inkml:definitions>
  <inkml:trace contextRef="#ctx0" brushRef="#br0">0 55 17100,'2'-7'2352,"8"1"-1088,3-2-487,10 2 2071,7-3-1175,7 4-585,5 0-184,3 0-448,3 2-152,-2 3-368,1 0-240,-5 5-720,-5 0-448,-11-2 1127,-3-2-231,-9 1-224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9.990"/>
    </inkml:context>
    <inkml:brush xml:id="br0">
      <inkml:brushProperty name="width" value="0.05" units="cm"/>
      <inkml:brushProperty name="height" value="0.05" units="cm"/>
    </inkml:brush>
  </inkml:definitions>
  <inkml:trace contextRef="#ctx0" brushRef="#br0">1 0 17980,'1'2'161,"-1"-1"1,1 0 0,0 1-1,0-1 1,0 0 0,0 1-1,1-1 1,-1 0 0,0 0-1,0 0 1,1 0 0,-1 0-1,1 0 1,-1-1 0,0 1-1,1 0 1,0-1 0,-1 1-1,1-1 1,-1 0 0,1 1-1,0-1 1,-1 0-1,3 0 1,6 1 567,1-1-1,18-3 0,-14 1-45,3 1-338,20-2 200,40 2-1,-68 1-521,1 1 0,-1 0-1,0 1 1,1 0 0,-1 1-1,-1 0 1,1 1-1,18 8 1,-25-10-22,0 0-1,-1 0 1,1-1-1,0 2 1,-1-1 0,0 0-1,0 0 1,1 1-1,-1-1 1,-1 1 0,1 0-1,0 0 1,-1-1-1,1 1 1,-1 0 0,2 6-1,-2-4 9,-1 0 0,1 0 0,-1-1-1,0 1 1,0 0 0,-1 0 0,1-1-1,-1 1 1,0 0 0,-2 6 0,-3 4 64,-1-1 1,0 0-1,-1 0 1,0 0 0,-17 20-1,18-25-16,-82 99 485,71-87-582,-1-2-1,-2 0 0,-21 16 0,20-22-3,7-9-81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2.962"/>
    </inkml:context>
    <inkml:brush xml:id="br0">
      <inkml:brushProperty name="width" value="0.05" units="cm"/>
      <inkml:brushProperty name="height" value="0.05" units="cm"/>
    </inkml:brush>
  </inkml:definitions>
  <inkml:trace contextRef="#ctx0" brushRef="#br0">1 45 14547,'14'5'1792,"8"-2"-759,2-1-289,12-4 1008,6-2-311,11-2-289,4 1-128,6-3-312,0-3-216,-6 2-456,-1 2-232,-11 6-464,-7-1-232,-22 4-272,-9 1 792,-17 4-257,-10 6-231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3.396"/>
    </inkml:context>
    <inkml:brush xml:id="br0">
      <inkml:brushProperty name="width" value="0.05" units="cm"/>
      <inkml:brushProperty name="height" value="0.05" units="cm"/>
    </inkml:brush>
  </inkml:definitions>
  <inkml:trace contextRef="#ctx0" brushRef="#br0">3 2 16836,'-3'9'1712,"10"-5"-880,12-1-240,17 0 809,4-2-217,14 1-288,7-2-144,9 0-672,0-2-520,-5-3 472,-4-3-176,-11 0-104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6.616"/>
    </inkml:context>
    <inkml:brush xml:id="br0">
      <inkml:brushProperty name="width" value="0.05" units="cm"/>
      <inkml:brushProperty name="height" value="0.05" units="cm"/>
    </inkml:brush>
  </inkml:definitions>
  <inkml:trace contextRef="#ctx0" brushRef="#br0">0 117 19404,'24'-16'492,"0"1"0,1 2-1,1 0 1,0 2 0,1 1 0,0 1 0,1 1-1,-1 1 1,1 2 0,1 1 0,42-1-1,-65 4-464,1 2 0,0-1-1,0 1 1,-1 0 0,1 0-1,0 1 1,-1 0-1,1 0 1,5 3 0,-10-4-24,0 0 1,0 0-1,0 1 0,-1-1 1,1 1-1,-1-1 0,1 1 1,-1-1-1,1 1 1,-1 0-1,0 0 0,0-1 1,0 1-1,0 0 1,0 0-1,0 0 0,0 0 1,-1 0-1,1 1 1,-1-1-1,1 0 0,-1 0 1,0 0-1,0 0 0,0 1 1,0-1-1,0 0 1,-1 0-1,1 0 0,-1 0 1,0 3-1,-2 5 5,-1 0 0,0 0 0,-1 0-1,0 0 1,0-1 0,-13 17 0,-49 51 52,46-55-33,-12 13 15,15-17-1,0 1 0,2 1 0,-29 43 0,45-62-39,-1 0 0,0 0 0,1 0 0,-1 0 0,1 0 0,-1 0 0,1 0 0,0 0 0,-1 1 0,1-1 0,0 0 0,0 0 0,0 0 0,0 1 0,0-1 0,0 0 0,0 0 0,0 0-1,0 1 1,1-1 0,-1 0 0,1 2 0,0-2 0,0 0 0,0 0-1,0 0 1,0 0 0,0 0-1,0-1 1,1 1 0,-1 0-1,0-1 1,0 1 0,1-1-1,-1 1 1,0-1-1,0 0 1,1 1 0,2-1-1,6 0 3,1 0-1,0 0 1,-1-1-1,11-2 0,-15 2-3,59-11 20,0-2 0,80-29 1,-122 30 121,-23 13-121,0 0-1,0-1 1,0 1-1,1 0 1,-1 0-1,0 0 1,0-1-1,0 1 1,0 0-1,1 0 1,-1 0-1,0 0 1,0-1-1,0 1 1,1 0-1,-1 0 1,0 0-1,0 0 1,0 0-1,1 0 0,-1 0 1,0-1-1,0 1 1,1 0-1,-1 0 1,0 0-1,0 0 1,1 0-1,-1 0 1,0 0-1,0 0 1,1 0-1,-1 1 1,0-1-1,0 0 1,1 0-1,-1 1-18,0 0 0,1 0 0,-1 0 0,0 0 0,1 0-1,-1 0 1,1 0 0,0 0 0,-1 0 0,1-1 0,0 1 0,-1 0 0,1 0 0,0-1-1,0 1 1,0 0 0,-1-1 0,1 1 0,0-1 0,0 1 0,0-1 0,0 1 0,0-1-1,0 0 1,0 1 0,0-1 0,0 0 0,0 0 0,0 0 0,1 0 0,-1 0 0,0 0 0,0 0-1,2 0 1,2-1-1,1 0-1,-1 0 1,0 0-1,0 0 1,10-4-1,0-4 37,1-1 0,-1 0 0,-1-1-1,0 0 1,0-1 0,-1-1 0,-1 0-1,0 0 1,-1-1 0,12-20 0,-30 47-7,1 0 0,1 0 0,0 0 0,0 1 0,2 0 0,0-1 1,0 1-1,1 1 0,0 15 0,2-28-48,0-1 0,0 1 0,0-1 0,0 0 0,0 1 0,1-1 0,-1 1-1,0-1 1,1 1 0,-1-1 0,1 0 0,-1 1 0,1-1 0,0 0 0,-1 0 0,1 1 0,0-1 0,0 0 0,0 0 0,0 0 0,0 0 0,0 0 0,0 0-1,0 0 1,1 0 0,-1-1 0,0 1 0,0 0 0,1-1 0,-1 1 0,1-1 0,-1 1 0,0-1 0,1 0 0,-1 1 0,1-1 0,-1 0 0,1 0 0,-1 0-1,1 0 1,-1-1 0,2 1 0,5-2-788,0 0 0,0 0 0,0-1 0,0 0 0,13-8 0,-14 7-254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3.771"/>
    </inkml:context>
    <inkml:brush xml:id="br0">
      <inkml:brushProperty name="width" value="0.05" units="cm"/>
      <inkml:brushProperty name="height" value="0.05" units="cm"/>
    </inkml:brush>
  </inkml:definitions>
  <inkml:trace contextRef="#ctx0" brushRef="#br0">126 1 18340,'3'2'173,"1"1"0,0 0 0,0-1 0,0 0 0,0 0 0,1 0 0,-1 0 0,0-1 0,1 1-1,-1-1 1,1 0 0,0-1 0,-1 1 0,1-1 0,5 0 0,12 2 399,-10 0-352,22 3 425,62 16 1,-87-18-621,-1-1 1,0 1 0,0 1-1,0 0 1,-1 0 0,1 0 0,-1 1-1,0 0 1,0 1 0,-1-1-1,1 1 1,9 13 0,-13-14-26,0 0 1,-1 0-1,1 0 1,-1 1-1,-1-1 1,1 1-1,-1-1 1,0 1-1,0-1 1,0 1-1,-1 0 1,0-1-1,0 1 1,-1 0 0,1-1-1,-1 1 1,-1-1-1,1 1 1,-1-1-1,0 1 1,-3 6-1,-5 10 4,-2 0 0,0-1 1,-24 31-1,-21 20-91,-82 80 1,-29 35-233,127-131 240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5.584"/>
    </inkml:context>
    <inkml:brush xml:id="br0">
      <inkml:brushProperty name="width" value="0.05" units="cm"/>
      <inkml:brushProperty name="height" value="0.05" units="cm"/>
    </inkml:brush>
  </inkml:definitions>
  <inkml:trace contextRef="#ctx0" brushRef="#br0">8 338 14395,'-3'7'1248,"-1"12"1736,4-18-2907,0-1-1,0 1 1,1-1-1,-1 1 0,0-1 1,1 1-1,-1-1 1,0 1-1,1-1 1,-1 0-1,1 1 0,-1-1 1,0 0-1,1 1 1,-1-1-1,1 0 1,-1 1-1,1-1 0,0 0 1,-1 0-1,1 0 1,-1 1-1,1-1 1,-1 0-1,1 0 0,-1 0 1,1 0-1,0 0 1,-1 0-1,1 0 1,-1 0-1,1 0 0,0-1 1,3 1 67,0-1 0,1 1 0,-1-1 0,0 0 0,0-1 0,0 1 0,-1-1 0,1 1 0,0-1 0,0-1 0,-1 1 0,1 0 0,3-4 0,5-5 219,22-25 0,-14 14-122,-2-1 0,0-1 1,13-27-1,-25 41-183,-1 1 0,0-1-1,-1 0 1,-1 0 0,1 0 0,-1-1 0,-1 1 0,0-1-1,-1 0 1,0 1 0,0-20 0,-1 28-52,-1 1 1,1-1-1,0 0 0,0 1 1,-1-1-1,1 0 1,-1 1-1,1-1 0,-1 0 1,1 1-1,-1-1 1,0 1-1,0-1 0,0 1 1,0-1-1,0 1 1,0 0-1,-1 0 0,1-1 1,0 1-1,-1 0 1,1 0-1,0 0 0,-1 1 1,-2-2-1,2 1-8,0 1 0,0 0 1,0 0-1,0 0 0,0 0 0,0 0 0,0 1 0,0-1 0,0 1 1,0-1-1,0 1 0,0-1 0,0 1 0,0 0 0,1 0 0,-1 0 0,0 0 1,1 1-1,-1-1 0,0 0 0,-1 3 0,-6 5-31,1 0 0,0 1 0,1-1 1,0 2-1,0-1 0,1 1 0,0 0 0,1 0 0,-4 14 0,3-6-73,1 1 1,0 0-1,1 0 0,-1 37 1,5-52 58,0 1 0,0 0 0,0-1 0,1 1 0,0 0 0,0-1 1,1 1-1,-1-1 0,4 7 0,-4-11 30,-1 1-1,1-1 1,0 1-1,1-1 1,-1 1 0,0-1-1,0 0 1,1 1-1,-1-1 1,0 0 0,1 0-1,-1 0 1,1 0-1,0 0 1,-1 0 0,1 0-1,0-1 1,-1 1-1,1-1 1,0 1 0,0-1-1,0 0 1,-1 0-1,1 1 1,0-1 0,0 0-1,0-1 1,0 1-1,-1 0 1,1 0 0,0-1-1,2 0 1,4-2-4,-1 0 0,0 0 0,-1 0 0,1-1 0,-1 0 0,1 0 0,-1-1 0,0 0 0,8-9 0,47-57 116,-44 49-46,12-12-69,-29 34 18,0 0-1,0-1 0,1 1 1,-1 0-1,0 0 0,1 0 0,-1 0 1,0 0-1,0 0 0,1-1 0,-1 1 1,0 0-1,1 0 0,-1 0 1,0 0-1,0 0 0,1 0 0,-1 0 1,0 0-1,1 0 0,-1 0 0,0 1 1,0-1-1,1 0 0,-1 0 1,0 0-1,1 0 0,-1 0 0,0 0 1,0 1-1,1-1 0,-1 0 1,0 0-1,0 0 0,0 1 0,1-1 1,-1 0-1,0 0 0,0 0 0,0 1 1,0-1-1,1 0 0,-1 1 1,0-1-1,0 0 0,0 0 0,0 1 1,0-1-1,0 0 0,0 1 0,0-1 1,0 0-1,0 0 0,0 1 1,0-1-1,0 1 0,1 19-59,-1-19 57,0 23-42,-1-8 2,1 0 0,1 0 0,0 0 0,5 22 0,-5-35 60,0 1-1,0-1 0,0 1 1,1-1-1,-1 1 1,1-1-1,0 0 1,-1 0-1,2 0 1,-1 0-1,0 0 0,1 0 1,-1-1-1,1 1 1,0-1-1,0 0 1,0 1-1,0-1 0,0-1 1,0 1-1,0 0 1,1-1-1,-1 0 1,8 2-1,-3-2 43,1 0-1,-1 0 1,1-1-1,-1-1 1,1 1 0,-1-2-1,1 1 1,-1-1-1,0 0 1,0-1 0,14-5-1,3-4 167,0-1 0,29-20 0,-19 8 111,43-39-1,-78 64-331,0 0 0,0-1 0,1 1 0,-1 0 0,0 0 0,0-1 0,0 1 0,1 0 0,-1 0 0,0 0 0,0 0 0,0-1 0,1 1 0,-1 0 0,0 0 1,1 0-1,-1 0 0,0 0 0,0 0 0,1 0 0,-1 0 0,0 0 0,0 0 0,1 0 0,-1 0 0,0 0 0,1 0 0,-1 0 0,0 0 0,0 0 0,1 0 0,-1 0 0,1 0 0,0 11 29,-8 27-28,3-22-3,4-15 4,0 1 1,-1-1 0,1 0-1,0 1 1,0-1 0,0 0-1,0 0 1,0 1 0,0-1-1,0 0 1,1 1 0,-1-1-1,0 0 1,1 0 0,-1 0-1,1 1 1,-1-1 0,1 0-1,0 0 1,0 2 0,0-3 4,1 1 0,-1-1 0,0 0 0,0 1 0,0-1 0,0 0 0,0 0 0,0 0 1,1 0-1,-1 0 0,0 0 0,0 0 0,0 0 0,0 0 0,1 0 0,-1 0 0,0-1 0,0 1 1,0-1-1,0 1 0,0-1 0,0 1 0,0-1 0,1 0 0,22-13 173,43-32 0,-49 32-111,1 1 0,0 1 0,40-20 0,-57 31-71,0 0 0,1 0 0,-1 0-1,0 1 1,0-1 0,1 1-1,-1-1 1,0 1 0,1 0-1,-1 0 1,0 0 0,1 0 0,-1 0-1,0 1 1,1-1 0,-1 0-1,0 1 1,0 0 0,1 0 0,-1 0-1,0 0 1,0 0 0,3 2-1,-4-1-4,1 0 0,-1 0 1,1 0-1,-1 0 0,0 0 0,1 0 0,-1 1 0,0-1 0,-1 0 0,1 1 0,0-1 0,-1 1 0,1-1 0,-1 1 0,0-1 0,0 1 0,0-1 0,0 1 0,0-1 0,0 1 0,-2 4 0,0 6-250,-1 1 0,-1-1 0,-9 22 0,12-32 150,0 1 1,-1-1-1,1 0 1,-1 0-1,0 0 1,0-1 0,0 1-1,-1 0 1,1-1-1,-1 1 1,1-1-1,-1 0 1,0 0-1,0 0 1,1 0 0,-2 0-1,1-1 1,0 1-1,0-1 1,-5 2-1,-13-2-476</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6.018"/>
    </inkml:context>
    <inkml:brush xml:id="br0">
      <inkml:brushProperty name="width" value="0.05" units="cm"/>
      <inkml:brushProperty name="height" value="0.05" units="cm"/>
    </inkml:brush>
  </inkml:definitions>
  <inkml:trace contextRef="#ctx0" brushRef="#br0">3 0 20148,'1'8'1449,"-1"0"-1449,-1 2-416,-1 0 744,1-1-208,1 0-96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6.456"/>
    </inkml:context>
    <inkml:brush xml:id="br0">
      <inkml:brushProperty name="width" value="0.05" units="cm"/>
      <inkml:brushProperty name="height" value="0.05" units="cm"/>
    </inkml:brush>
  </inkml:definitions>
  <inkml:trace contextRef="#ctx0" brushRef="#br0">60 227 17892,'9'-2'533,"0"-1"0,-1 0 0,0 0 0,1-1 0,-1 0 0,-1 0 0,1-1 0,-1 0 0,8-7 0,5-5 1010,31-36-1,-44 47-1360,-1-1-1,0 0 1,0-1 0,-1 1-1,0-1 1,-1 0 0,1-1-1,5-16 1,-10 24-174,1 0 0,-1 0 0,0 1 0,0-1 0,0 0 0,0 0 0,1 0 0,-1 1 1,0-1-1,0 0 0,-1 0 0,1 0 0,0 0 0,0 1 0,0-1 0,0 0 0,-1 0 0,1 1 0,0-1 0,-1 0 0,1 0 0,-1 1 0,1-1 1,-1 0-1,1 1 0,-1-1 0,1 1 0,-1-1 0,1 0 0,-1 1 0,0 0 0,1-1 0,-1 1 0,0-1 0,0 1 0,1 0 0,-1-1 0,0 1 1,0 0-1,0 0 0,1 0 0,-1-1 0,0 1 0,0 0 0,0 0 0,1 0 0,-1 0 0,0 1 0,0-1 0,-1 0 0,-3 1 5,-1 0 0,1 0 0,0 1 1,0 0-1,0-1 0,-8 6 0,-6 5-8,1 1 0,0 1-1,1 0 1,1 1 0,0 1 0,1 0 0,1 1 0,0 1 0,2 0 0,0 1 0,-12 25-1,22-40-1,0 1 0,1-1 0,0 1 0,-1-1 0,1 1 0,1 0 0,-1-1 0,1 1 0,0 0 0,0-1 0,0 1 0,0 0 0,1 0 0,0-1 0,2 6 0,-2-7-14,1 0 0,0 1-1,-1-1 1,2 0 0,-1 0-1,0 0 1,1 0 0,-1 0-1,1-1 1,0 1 0,0-1-1,0 0 1,0 0 0,0 0-1,1 0 1,-1 0 0,0-1-1,1 1 1,3 0 0,9 2-72,0-1 0,0 0 0,0-1-1,0-1 1,0-1 0,22-1 0,10-3-54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7.092"/>
    </inkml:context>
    <inkml:brush xml:id="br0">
      <inkml:brushProperty name="width" value="0.05" units="cm"/>
      <inkml:brushProperty name="height" value="0.05" units="cm"/>
    </inkml:brush>
  </inkml:definitions>
  <inkml:trace contextRef="#ctx0" brushRef="#br0">372 61 17364,'1'-1'195,"-1"-1"0,1 0 0,0 1 0,-1-1 0,1 0 0,-1 0 0,0 0 0,1 1 0,-1-1 0,0 0 0,0 0 0,0 0 0,0 1 0,-1-1 0,1 0 0,0 0 0,-1 0 0,1 1 0,-1-1 0,0 0 0,1 1 0,-1-1 0,0 0 0,0 1 0,0-1 0,-1-1 0,0 2-50,0-1-1,-1 1 0,1 0 1,0 0-1,0 0 1,-1 0-1,1 0 1,-1 0-1,1 0 0,0 1 1,-1-1-1,1 1 1,-1 0-1,0 0 0,1 0 1,-1 0-1,1 0 1,-1 0-1,-2 1 0,-5 2-59,1-1-1,0 1 0,0 1 0,0 0 0,0 0 0,0 1 0,1 0 0,0 0 1,0 1-1,0 0 0,-8 8 0,-1 3-48,0 1 0,1 1 0,-17 26 0,14-16-13,1 2 0,1 0 1,-16 42-1,26-55-10,1 1 0,0 0 0,2 0 1,0 0-1,1 1 0,1-1 0,0 28 1,3-40-10,-1 0 0,1-1 0,0 1 0,1-1 1,-1 1-1,1-1 0,1 1 0,-1-1 0,1 0 0,0 0 1,6 8-1,-6-11-1,0 1 0,0 0 1,1-1-1,0 1 0,-1-1 1,1 0-1,0 0 0,1-1 0,-1 1 1,0-1-1,1 0 0,-1 0 1,1 0-1,0-1 0,9 2 0,-4-2 10,1 0 0,0 0 0,0-2-1,0 1 1,0-1 0,-1-1-1,1 0 1,-1 0 0,1-1 0,14-6-1,-17 6 8,-1 0 1,1-1-1,-1 0 0,0 0 0,0-1 0,0 0 1,-1 0-1,1-1 0,-1 1 0,-1-1 0,1-1 1,-1 1-1,0-1 0,5-8 0,-9 13-10,0-1 0,0 1-1,0 0 1,0 0 0,-1 0 0,1-1 0,-1 1-1,0 0 1,1-1 0,-1 1 0,0-1-1,0 1 1,0 0 0,-1-1 0,1 1-1,-1 0 1,1-1 0,-1 1 0,0 0-1,-1-3 1,1 4-6,0 0 1,0 0-1,0-1 0,0 1 1,0 0-1,0 1 0,0-1 0,0 0 1,-1 0-1,1 0 0,0 1 1,0-1-1,-1 1 0,1-1 0,-1 1 1,1-1-1,0 1 0,-1 0 1,1 0-1,-1-1 0,1 1 0,-1 0 1,1 0-1,-1 1 0,1-1 1,-1 0-1,1 0 0,0 1 0,-1-1 1,1 1-1,-1-1 0,1 1 1,-2 1-1,-22 13 7,24-14-13,0-1 0,0 1 0,0-1 1,1 1-1,-1 0 0,0-1 0,0 1 1,1 0-1,-1 0 0,0-1 0,1 1 1,-1 0-1,1 0 0,-1 0 0,1 0 0,0 0 1,-1 0-1,1 0 0,0 0 0,0 0 1,-1 0-1,1 0 0,0 0 0,0 2 1,1-2-2,-1-1 1,0 1-1,1-1 1,-1 1-1,1-1 1,-1 1-1,1-1 1,0 1-1,-1-1 1,1 0-1,-1 1 1,1-1 0,0 0-1,-1 1 1,1-1-1,0 0 1,-1 0-1,1 0 1,0 1-1,-1-1 1,1 0-1,0 0 1,0 0-1,-1 0 1,1 0 0,0 0-1,-1-1 1,1 1-1,0 0 1,-1 0-1,1 0 1,1-1-1,24-10-26,46-37-42,-53 34 41,0 1 0,1 0 0,22-9 0,-38 20 21,0 1 1,0-1-1,0 1 0,0 0 1,0 0-1,5 0 0,-7 1 7,-1 0 0,0 0-1,0 0 1,0 0 0,0 0 0,0 0-1,0 0 1,0 1 0,0-1 0,0 0-1,0 1 1,0-1 0,0 1 0,0-1-1,0 1 1,0 0 0,0-1 0,-1 1-1,1 0 1,0-1 0,0 1 0,-1 0-1,1 0 1,0 0 0,-1 0 0,1 0-1,-1 0 1,1 0 0,-1 0 0,1 1 0,0 5-5,1-1 0,-1 1 0,0 0 1,-1-1-1,0 1 0,0 0 1,0 0-1,-3 10 0,-13 56 21,14-68-13,-15 47 80,11-39-290,1 1 0,1 0 1,0 1-1,-2 18 0,6-33 190,0 0-1,0 0 1,0 0 0,0 0-1,0 0 1,0-1-1,1 1 1,-1 0 0,0 0-1,0 0 1,0 0-1,0 0 1,0 0 0,0 0-1,1 0 1,-1 0-1,0 0 1,0 0 0,0 0-1,0 0 1,0 0-1,0 0 1,1 0-1,-1 1 1,0-1 0,0 0-1,0 0 1,0 0-1,0 0 1,0 0 0,0 0-1,0 0 1,1 0-1,-1 0 1,0 0 0,0 0-1,0 1 1,0-1-1,0 0 1,0 0 0,0 0-1,0 0 1,0 0-1,0 0 1,0 0 0,0 1-1,0-1 1,0 0-1,0 0 1,0 0-1,0 0 1,0 0 0,0 0-1,0 1 1,0-1-1,0 0 1,0 0 0,0 0-1,0 0 1,0 0-1,0 0 1,0 1 0,0-1-1,0 0 1,0 0-1,0 0 1,7-9-421,0-6-115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7.638"/>
    </inkml:context>
    <inkml:brush xml:id="br0">
      <inkml:brushProperty name="width" value="0.05" units="cm"/>
      <inkml:brushProperty name="height" value="0.05" units="cm"/>
    </inkml:brush>
  </inkml:definitions>
  <inkml:trace contextRef="#ctx0" brushRef="#br0">4 507 17356,'-2'9'643,"2"-5"-312,-1 0-1,1 0 1,-1 0-1,1 1 1,0-1 0,2 7-1,-2-10-252,0 0-1,1 0 1,-1 0 0,0 0-1,1 0 1,0 0 0,-1 0-1,1 0 1,-1-1 0,1 1-1,0 0 1,0 0 0,-1 0-1,1-1 1,0 1 0,0-1-1,0 1 1,0 0 0,0-1-1,0 0 1,0 1 0,0-1-1,0 0 1,0 1 0,0-1-1,0 0 1,0 0 0,0 0-1,0 0 1,0 0 0,2 0-1,10-1 101,-1 0-1,0-1 0,1 0 0,-1-1 1,0 0-1,-1-1 0,1 0 1,-1-1-1,1-1 0,19-12 1,-14 6-75,-1 0 0,-1 0 1,0-2-1,0 0 0,-2 0 1,13-18-1,-20 25-44,-1-1-1,0 1 1,0-1-1,-1-1 1,0 1 0,0 0-1,-1-1 1,0 0-1,0 0 1,-1 0-1,-1 0 1,2-15 0,-3 24-54,0-1 1,0 0 0,0 0-1,0 1 1,0-1 0,0 0 0,0 0-1,-1 1 1,1-1 0,0 0-1,0 1 1,-1-1 0,1 0-1,0 1 1,-1-1 0,1 0 0,-1 1-1,1-1 1,-1 1 0,1-1-1,-1 1 1,1-1 0,-1 1-1,1-1 1,-1 1 0,0-1 0,0 1-1,0 0 1,0-1 0,-1 1-1,1 0 1,0 0-1,0 1 1,-1-1 0,1 0-1,0 0 1,0 0 0,-1 1-1,1-1 1,0 1-1,0-1 1,-2 2 0,-4 2 12,0 1 0,0 0 1,-11 10-1,2 1-13,0 1-1,0 1 1,2 0 0,0 1-1,1 0 1,1 1 0,1 0-1,1 1 1,1 1 0,0-1-1,-9 42 1,17-59-4,0 0 1,1 1-1,0-1 0,-1 0 0,2 0 1,-1 0-1,0 0 0,1 0 1,0 0-1,-1 0 0,2 0 0,-1 0 1,0 0-1,3 4 0,-2-6 1,-1 1-1,1-2 0,0 1 0,0 0 0,-1 0 0,1 0 0,1-1 0,-1 1 1,0-1-1,0 0 0,0 0 0,1 0 0,-1 0 0,0 0 0,1 0 1,-1 0-1,1-1 0,-1 1 0,1-1 0,0 0 0,-1 0 0,1 0 1,4 0-1,5-2 4,-1 0 1,1-1 0,0 0 0,-1 0-1,0-1 1,0-1 0,0 0-1,0-1 1,16-11 0,13-11 24,36-34 0,-68 55-25,49-44 71,-2-2-1,-2-2 0,-3-2 0,74-112 0,-115 155-41,0-1 0,-1 0-1,0 0 1,10-30 0,-18 44-32,1 0 1,-1 0 0,0 0-1,1 0 1,-1 0 0,0 0 0,0 0-1,1 0 1,-1 0 0,0 0 0,0 0-1,0 0 1,0 0 0,0 0 0,0 0-1,-1 0 1,1 0 0,0 0 0,0 0-1,-1 0 1,1 0 0,-1 0 0,1 0-1,-1 0 1,1 1 0,-1-1 0,1 0-1,-1 0 1,0 0 0,-1 0 0,0 0-1,0 1 0,0 0 0,0-1 1,0 1-1,0 0 0,0 1 0,0-1 0,0 0 1,0 1-1,0-1 0,0 1 0,0-1 0,0 1 1,0 0-1,0 0 0,-2 1 0,-15 9 7,0 0 0,1 1 0,1 0 0,0 2 0,1 0 0,-24 26 0,-78 108 47,96-117-43,-27 50 0,44-72-92,1 0 0,0 1 0,0-1 0,1 1 0,0 0 0,1 0 0,0 0 0,0 1 0,1-1 0,1 16 0,0-23-24,0 0-1,1 1 1,-1-1 0,1 0-1,0 0 1,0 0-1,0 0 1,0 0 0,1 0-1,-1 0 1,1 0 0,0-1-1,0 1 1,0-1-1,0 1 1,0-1 0,5 5-1,-3-5 6,-1 0 1,1 0-1,0 0 0,0-1 0,0 1 0,0-1 0,0 0 0,0 0 0,0 0 0,0 0 0,0-1 0,1 0 1,6 0-1,25-3-705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8.480"/>
    </inkml:context>
    <inkml:brush xml:id="br0">
      <inkml:brushProperty name="width" value="0.05" units="cm"/>
      <inkml:brushProperty name="height" value="0.05" units="cm"/>
    </inkml:brush>
  </inkml:definitions>
  <inkml:trace contextRef="#ctx0" brushRef="#br0">149 292 17836,'-5'2'254,"1"0"0,-1 0 0,1 0 0,-1 0 0,1 1 0,0 0 0,0 0 0,1 0 0,-1 1 0,0-1 0,1 1 0,0 0 0,-5 8 0,-3 4 118,2 1 0,-9 22 0,13-26-250,-3 3-71,1 0 0,0 1 0,2-1 0,0 2-1,0-1 1,2 0 0,-3 36 0,6-52-26,0 1-1,0-1 1,0 1 0,1-1 0,-1 1-1,0-1 1,0 1 0,1-1 0,-1 0-1,1 1 1,-1-1 0,1 1 0,0-1-1,0 0 1,-1 0 0,1 1-1,0-1 1,1 1 0,0-1 4,-1-1 0,0 1 0,0-1 0,0 0 0,0 1 0,1-1 0,-1 0 0,0 0 0,0 0 0,1 0 0,-1 0 0,0 0 0,0 0 0,1 0 0,-1-1 0,0 1 0,0 0 0,0-1 0,1 1 0,-1-1 0,0 1 0,0-1 0,0 1 0,2-3 0,10-5 192,0-1 0,-1-1 1,0 0-1,18-20 0,42-55 631,-54 63-648,49-62 329,-5-2 0,78-143 0,-127 198-498,-12 30-35,-1 1 0,0 0 0,0-1 0,0 1 0,1 0 0,-1-1 0,0 1 0,0 0 0,0-1 0,0 1 0,0 0 0,0-1 0,0 1 0,0 0 0,0-1 0,0 1 0,0-1 0,0 1 0,0 0 0,0-1 0,0 1 0,0 0-1,0-1 1,0 1 0,-1 0 0,1-1 0,0 1 0,0 0 0,0-1 0,-1 1 0,1 0 0,0 0 0,0-1 0,-1 1 0,1 0 0,0 0 0,0-1 0,-1 1 0,1 0 0,0 0 0,-1 0 0,1 0 0,0-1 0,-1 1 0,1 0 0,0 0 0,-1 0 0,1 0 0,0 0 0,-1 0 0,1 0 0,-1 0 0,1 0 0,0 0-1,-1 0 1,1 0 0,0 0 0,-1 0 0,1 1 0,0-1 0,-1 0 0,1 0 0,0 0 0,-1 0 0,1 1 0,0-1 0,-1 0 0,1 0 0,-1 1 0,-6 3-1,0 0 0,1 0 0,-1 1 0,1 0 1,0 1-1,0-1 0,0 1 0,-7 9 0,-37 57 6,46-65-6,-14 21 25,1 1 0,-22 54 1,34-72-17,1 0 1,1 1 0,0-1 0,0 1-1,1 0 1,1 0 0,0 0-1,0 0 1,1 0 0,1 0 0,2 13-1,-3-22-11,1 0 0,-1 0 0,1 0 1,0-1-1,0 1 0,0 0 0,0-1 0,0 1 0,1-1 0,-1 1 0,1-1 0,-1 1 0,1-1 0,0 0 0,0 0 0,0 0 0,0 0 0,1 0 0,-1-1 0,0 1 0,1 0 0,-1-1 0,1 0 0,-1 0 0,1 0 0,0 0 1,0 0-1,-1 0 0,1-1 0,0 1 0,0-1 0,0 0 0,0 0 0,-1 0 0,1 0 0,4-1 0,3-1-23,0 0 0,-1-1 0,1 0 0,-1-1 0,1 0 0,-1-1 0,-1 1 0,1-2 0,10-7 0,8-10-33,-1-1 1,23-28-1,-3 3 108,-45 48-45,0 0 0,0 0-1,0 0 1,-1 1-1,1-1 1,0 0 0,0 1-1,0-1 1,0 0 0,0 1-1,0-1 1,0 1 0,2-1-1,-2 1 0,-1 0-1,0 0 0,0 0 1,1 1-1,-1-1 1,0 0-1,0 0 0,1 0 1,-1 1-1,0-1 1,0 0-1,0 0 1,0 0-1,1 1 0,-1-1 1,0 0-1,0 0 1,0 1-1,0-1 0,0 0 1,0 1-1,0-1 1,0 0-1,0 0 0,0 1 1,0-1-1,0 0 1,0 1-1,0-1 1,0 0-1,0 0 0,0 1 1,0-1-1,-9 37 119,9-35-120,-12 36 66,0-1-19,-9 47 0,20-82-46,1 0 0,0 1 0,-1-1 0,1 1 0,0-1 0,0 1 0,1-1 0,-1 1 1,0-1-1,1 0 0,-1 1 0,2 2 0,-1-4-1,0 0 1,0 0-1,-1 0 1,1 0-1,0 0 0,0 0 1,0 0-1,0-1 1,0 1-1,0 0 0,0-1 1,0 1-1,0-1 1,0 1-1,0-1 0,1 1 1,-1-1-1,0 0 1,0 0-1,0 1 0,1-1 1,-1 0-1,0 0 1,0 0-1,1 0 1,-1-1-1,2 1 0,4-1 0,0-1 0,0 0 1,0 0-1,0-1 0,0 1 0,0-1 0,-1-1 0,7-4 0,52-38-19,-42 28 9,15-12 7,-17 12-29,1 2 0,43-25 0,-65 41 30,1-1-1,0 0 0,0 1 0,0-1 0,0 1 1,0 0-1,0-1 0,0 1 0,1 0 0,-1 0 1,0-1-1,0 1 0,0 0 0,0 0 1,0 0-1,0 0 0,0 1 0,0-1 0,1 0 1,-1 0-1,1 1 0,-1 0 2,-1-1-1,1 1 1,-1 0-1,1-1 1,-1 1-1,1 0 1,-1 0-1,1 0 1,-1-1 0,0 1-1,0 0 1,1 0-1,-1 0 1,0 0-1,0-1 1,0 1-1,0 0 1,0 0-1,0 0 1,0 1 0,-1 7 2,-1-1 0,0 0 0,-6 16 1,7-22-4,-8 20 35,6-17-3,1 0 0,-1 0 0,1 0 0,1 0 0,-1 0-1,1 0 1,-1 0 0,1 1 0,1-1 0,-1 11 0,1-16-21,1 1 0,-1-1 0,0 0 0,1 1 0,-1-1 0,1 1 1,-1-1-1,1 1 0,-1-1 0,1 0 0,-1 0 0,1 1 0,-1-1 0,1 0 0,-1 0 1,1 1-1,-1-1 0,1 0 0,0 0 0,-1 0 0,1 0 0,-1 0 0,1 0 1,0 0-1,-1 0 0,1 0 0,-1 0 0,1 0 0,0 0 0,-1-1 0,1 1 0,-1 0 1,1 0-1,-1 0 0,1-1 0,-1 1 0,2-1 0,24-12 161,65-47 193,-50 31-356,68-35 1,-104 62-31,0-1 1,1 1-1,-1 1 1,0-1-1,1 1 0,10-2 1,-15 3 14,0 0 1,1 0 0,-1 0-1,0 0 1,0 0-1,0 0 1,0 0 0,0 1-1,1-1 1,-1 0-1,0 1 1,0-1-1,0 1 1,0-1 0,0 1-1,0-1 1,0 1-1,0 0 1,0 0-1,-1-1 1,1 1 0,0 0-1,0 0 1,-1 0-1,1 0 1,0 0-1,-1 0 1,1 0 0,-1 0-1,1 0 1,-1 0-1,0 0 1,1 1-1,-1-1 1,0 0 0,0 0-1,0 0 1,0 0-1,0 2 1,0 8-2,-1-1 1,0 1-1,0 0 1,-1 0-1,-1-1 1,0 1-1,-6 14 1,-37 71-1714,46-95 1688,-1 1 0,0 0 0,1-1 0,-1 1-1,0-1 1,0 1 0,0-1 0,0 1 0,-1-1-1,1 0 1,0 1 0,0-1 0,-1 0 0,1 0-1,-1 0 1,1 0 0,-1 0 0,0 0 0,-2 0-1,-6-9-396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9.335"/>
    </inkml:context>
    <inkml:brush xml:id="br0">
      <inkml:brushProperty name="width" value="0.05" units="cm"/>
      <inkml:brushProperty name="height" value="0.05" units="cm"/>
    </inkml:brush>
  </inkml:definitions>
  <inkml:trace contextRef="#ctx0" brushRef="#br0">1 171 13371,'0'3'505,"1"1"0,-1-1 1,1 0-1,0 0 0,1 1 0,-1-1 0,1 0 1,-1 0-1,1 0 0,0 0 0,0-1 1,0 1-1,3 2 0,-4-4-296,1 1 0,0-1 0,0 0 0,0 0 1,0 0-1,0 0 0,0 0 0,0-1 0,0 1 0,0-1 0,0 1 0,0-1 0,0 0 0,0 0 1,0 0-1,1 0 0,-1 0 0,0 0 0,0 0 0,0-1 0,0 1 0,3-2 0,8-3 299,-1 0 0,1 0-1,-1-2 1,0 1-1,18-15 1,-5 2 130,31-32-1,-20 11-238,-33 37-366,0-1 0,-1 0 0,0 1 0,0-1 0,0 0 0,0 0 1,0 0-1,-1-1 0,2-7 0,-3 11-31,0 1-1,1-1 1,-1 0 0,0 1 0,0-1-1,0 1 1,0-1 0,-1 0 0,1 1-1,0-1 1,0 1 0,0-1 0,0 0-1,-1 1 1,1-1 0,0 1 0,0-1-1,-1 1 1,1-1 0,0 1 0,-1-1-1,1 1 1,-1-1 0,1 1 0,-1 0 0,1-1-1,-1 1 1,1-1 0,-1 1 0,1 0-1,-1 0 1,1-1 0,-1 1 0,0 0-1,1 0 1,-1 0 0,1 0 0,-1 0-1,0-1 1,1 1 0,-1 0 0,1 0-1,-1 1 1,0-1 0,1 0 0,-1 0-1,0 0 1,-29 10 24,17-2-33,0 0-1,0 1 1,1 0-1,1 1 1,0 1-1,0 0 1,-10 13-1,4-2-11,1 0 0,1 1 0,-13 27 0,21-35 8,0 0-1,-6 20 0,12-29 10,-1-1 0,1 1 0,0 0 0,0-1 0,1 1-1,0 0 1,0 0 0,0-1 0,1 1 0,1 5 0,-2-9 1,1 0-1,0 0 1,-1 0 0,1 0-1,0 0 1,0 0 0,0-1 0,1 1-1,-1 0 1,0-1 0,1 1 0,-1-1-1,1 1 1,-1-1 0,1 0 0,-1 0-1,1 0 1,0 1 0,0-2-1,0 1 1,0 0 0,-1 0 0,1-1-1,0 1 1,0-1 0,0 1 0,1-1-1,-1 0 1,0 0 0,0 0-1,0 0 1,0 0 0,3-1 0,5 0-4,1-1 1,-1-1 0,0 1-1,0-2 1,14-5-1,7-7-1,0 0 0,48-35 0,50-51 23,-113 88-12,-15 14-5,24-17 6,-24 16-7,-1 1 1,1-1-1,-1 1 0,1 0 1,-1-1-1,1 1 1,0 0-1,-1 0 0,1-1 1,0 1-1,-1 0 1,1 0-1,0 0 0,-1 0 1,1 0-1,0 0 0,-1 0 1,1 0-1,-1 0 1,1 0-1,0 0 0,-1 1 1,1-1-1,0 0 0,-1 0 1,1 0-1,-1 1 1,1-1-1,0 0 0,-1 1 1,1-1-1,-1 1 0,1-1 1,-1 1-1,1-1 1,-1 1-1,0-1 0,1 1 1,-1-1-1,1 2 0,0 5-4,0 0-1,0 0 1,0 0-1,-1 0 1,0 0-1,-1 0 1,1 0-1,-4 13 1,0 17-10,3-33 15,1 1-1,0-1 1,0 1-1,0-1 0,1 1 1,0-1-1,2 8 0,-3-11 4,1 0-1,-1 0 1,1 0-1,0 0 1,0 0-1,-1 0 0,1 0 1,0 0-1,0 0 1,0-1-1,0 1 1,0 0-1,0-1 0,0 1 1,0-1-1,0 1 1,0-1-1,1 1 1,-1-1-1,0 0 0,0 1 1,0-1-1,0 0 1,1 0-1,-1 0 1,0 0-1,0 0 0,1 0 1,-1 0-1,0-1 1,0 1-1,0 0 1,0-1-1,2 0 0,16-6 25,-1-1-1,0 0 1,-1-1 0,0-2-1,30-22 1,-13 8 7,-6 6-8,-5 2-10,0 2-1,1 0 1,43-18 0,-66 32-18,0 1 1,0-1-1,0 1 0,1-1 1,-1 1-1,0 0 0,1-1 0,-1 1 1,0 0-1,1 0 0,-1 0 1,0 0-1,1 0 0,-1 0 0,0 1 1,1-1-1,-1 0 0,0 1 0,3 0 1,-3 0-1,-1-1 1,1 1-1,-1 0 1,1 0-1,0 0 1,-1-1-1,1 1 0,-1 0 1,0 0-1,1 0 1,-1 0-1,0 0 1,1 0-1,-1 0 1,0 0-1,0 0 1,0 0-1,0 0 0,0 0 1,0 1-1,-1 6-10,0 0 0,-1 0 0,0-1-1,-6 15 1,-1 3-16,2-11 7,2 0-1,0 0 1,1 0-1,0 0 0,-3 28 1,7-41-11,0-1 0,0 1 0,0-1 0,0 1 0,0-1 0,0 1 0,0-1 0,0 1 1,0-1-1,0 1 0,0-1 0,0 1 0,0-1 0,0 0 0,0 1 0,1-1 0,-1 1 0,0-1 0,0 0 0,1 1 0,-1-1 1,0 1-1,1-1 0,-1 0 0,0 1 0,1-1 0,-1 0 0,1 1 0,11-6-1019,11-19 111,0-6 460,4-4-161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0.150"/>
    </inkml:context>
    <inkml:brush xml:id="br0">
      <inkml:brushProperty name="width" value="0.05" units="cm"/>
      <inkml:brushProperty name="height" value="0.05" units="cm"/>
    </inkml:brush>
  </inkml:definitions>
  <inkml:trace contextRef="#ctx0" brushRef="#br0">141 11 21717,'-10'1'770,"0"1"0,0 0 1,0 1-1,-11 4 1,17-6-652,1 0 1,0 1 0,0-1-1,0 1 1,0 0 0,0 0-1,0 0 1,1 0 0,-1 0-1,1 1 1,-1-1 0,1 1-1,0-1 1,0 1 0,-3 6-1,4-8-117,1-1 0,0 1-1,0-1 1,-1 1 0,1-1-1,0 1 1,0 0 0,0-1-1,-1 1 1,1 0 0,0-1-1,0 1 1,0-1 0,0 1-1,0 0 1,0-1 0,1 1-1,-1 0 1,0-1 0,0 1-1,0-1 1,0 1 0,1 0-1,-1-1 1,0 1 0,1-1-1,-1 1 1,1 0 0,0 0-5,0-1 0,0 1 0,0-1 0,0 0 0,0 1 0,0-1 0,0 0 0,0 0 0,0 1 0,1-1 0,-1 0 0,0 0 0,0 0 0,2-1 0,3 1-24,0-1-1,1-1 1,-1 1-1,9-5 1,4-3-70,-15 6 38,1 1 0,0-1 0,-1 1 0,1 0 0,0 1 0,0-1 1,9-1-1,-13 4 43,-1-1 0,1 0 1,0 1-1,0-1 1,0 0-1,-1 1 0,1-1 1,0 1-1,0-1 0,-1 1 1,1 0-1,0-1 1,-1 1-1,1 0 0,-1-1 1,1 1-1,-1 0 0,1-1 1,-1 1-1,1 0 1,-1 0-1,0 0 0,1 0 1,-1-1-1,0 1 0,0 0 1,0 0-1,0 0 1,0 0-1,0 0 0,0 0 1,0 1-1,-1 33-195,1-33 191,-16 109 419,-48 175 0,42-198-9,-42 153 601,58-226-789,6-26-117,5-29-36,16-52-461,4 2-1,3 0 0,5 2 1,3 1-1,5 2 1,2 1-1,72-100 0,-164 229 109,33-28 428,1 2-1,-15 23 0,25-35-61,1 0 0,0 0 1,1 0-1,-1 1 0,1-1 1,1 1-1,-1 0 0,2 0 0,-3 15 1,4-21-48,0-1 0,0 0 1,0 0-1,0 1 1,0-1-1,1 0 0,-1 1 1,0-1-1,1 0 1,-1 0-1,1 0 0,-1 1 1,1-1-1,-1 0 0,1 0 1,0 0-1,0 0 1,-1 0-1,1 0 0,0 0 1,0 0-1,0-1 1,0 1-1,0 0 0,0 0 1,0-1-1,1 1 1,-1-1-1,0 1 0,0-1 1,0 1-1,1-1 1,-1 0-1,0 0 0,0 0 1,1 1-1,-1-1 1,0 0-1,1 0 0,0-1 1,7 1 25,-1-1-1,0 0 1,-1-1 0,1 0 0,11-4 0,23-11 137,68-40 1,-66 33-23,48-20 0,-90 43-145,1 0 1,0 0-1,0 0 0,0 0 1,0 0-1,0 1 0,0-1 0,0 1 1,0 0-1,0 0 0,0 0 1,4 1-1,-6-1-3,0 1-1,0 0 1,0-1-1,0 1 1,1 0 0,-1 0-1,0 0 1,0 0 0,-1 0-1,1 0 1,0 0 0,0 0-1,0 0 1,-1 1-1,1-1 1,0 0 0,-1 0-1,0 1 1,1-1 0,-1 0-1,0 1 1,1-1-1,-1 0 1,0 1 0,0-1-1,0 0 1,0 1 0,0 1-1,-1 24 87,2 27 35,-1-51-113,1 0 0,-1 1-1,1-1 1,0 0 0,0 0-1,0 0 1,0 0 0,0 0 0,1 0-1,-1 0 1,1 0 0,0-1-1,2 3 1,-2-3-11,0 0 1,0-1-1,1 0 1,-1 1-1,0-1 1,1 0-1,-1 0 0,1-1 1,-1 1-1,1 0 1,0-1-1,-1 1 1,1-1-1,0 0 0,-1 0 1,1 0-1,-1 0 1,1-1-1,0 1 0,-1-1 1,1 1-1,-1-1 1,5-2-1,6-2-72,1-1 0,-1 0 0,11-8 0,-17 10-2,18-11-158,-15 8 48,0 1 0,0 0-1,1 1 1,-1 0 0,1 0 0,14-3 0,-24 8 161,-1 0 0,0 0 0,1 0 0,-1 0 1,0 0-1,1 0 0,-1-1 0,1 1 0,-1 0 0,1 0 1,-1 0-1,0 1 0,1-1 0,-1 0 0,1 0 0,-1 0 1,0 0-1,1 0 0,-1 0 0,0 0 0,1 1 0,-1-1 1,0 0-1,1 0 0,-1 1 0,0-1 0,1 0 0,-1 0 1,0 1-1,1 0 0,-2 11-347,-14 16-207,11-23 466,0 1 0,0-1 1,0 1-1,-1-1 0,0-1 0,0 1 0,0-1 0,-1 0 0,1 0 1,-9 4-1,-6-6-145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0.933"/>
    </inkml:context>
    <inkml:brush xml:id="br0">
      <inkml:brushProperty name="width" value="0.05" units="cm"/>
      <inkml:brushProperty name="height" value="0.05" units="cm"/>
    </inkml:brush>
  </inkml:definitions>
  <inkml:trace contextRef="#ctx0" brushRef="#br0">5 294 17652,'-1'0'101,"1"1"1,0 0-1,-1-1 1,1 1-1,-1-1 1,1 1 0,0 0-1,0-1 1,-1 1-1,1 0 1,0-1-1,0 1 1,0 0-1,0 0 1,0-1-1,0 1 1,0 0 0,0-1-1,0 1 1,0 0-1,0 0 1,0-1-1,0 1 1,1 0-1,-1-1 1,0 1-1,1 0 1,0 0 6,0 0 1,-1-1-1,1 0 0,0 1 1,0-1-1,0 1 0,0-1 1,0 0-1,0 0 1,0 1-1,0-1 0,0 0 1,0 0-1,0 0 0,0 0 1,2-1-1,4 1 290,-1-2 0,1 1 0,0-1-1,-1 0 1,8-4 0,20-11 276,-1-2-1,0-1 1,-2-2 0,-1-1-1,-1-2 1,50-52 0,-77 74-656,28-35 164,-28 35-175,-1 1 1,0 0-1,1-1 1,-1 1 0,0-1-1,0 1 1,0-1 0,-1 1-1,1-1 1,-1 0 0,1 1-1,-1-1 1,0 0 0,0-4-1,0 6-8,0 1 0,0-1 0,0 0-1,-1 1 1,1-1 0,0 1-1,0-1 1,-1 1 0,1-1 0,0 0-1,-1 1 1,1-1 0,0 1 0,-1-1-1,1 1 1,-1 0 0,1-1 0,0 1-1,-1-1 1,1 1 0,-1 0-1,0-1 1,1 1 0,-1 0 0,1 0-1,-1 0 1,1-1 0,-1 1 0,0 0-1,0 0 1,-1 0-4,0 0 0,-1 0 1,1 1-1,0-1 0,0 1 0,0-1 0,0 1 0,0 0 0,-3 1 1,-2 2-20,-1 0 0,1 1 0,-12 10 1,2 0-23,1 2 0,1-1 0,0 2 0,-17 27 0,26-35 30,0 0 1,0 1-1,1-1 0,1 1 0,0 0 1,0 0-1,1 0 0,0 1 0,1-1 1,-1 18-1,3-27 14,0 0 1,0 0-1,0 0 1,0 0-1,1 0 0,-1 0 1,1 0-1,-1 0 1,1 0-1,0 0 1,0 0-1,-1 0 1,1 0-1,1 0 0,-1 0 1,0-1-1,0 1 1,1 0-1,-1-1 1,1 1-1,-1-1 0,1 0 1,0 1-1,-1-1 1,1 0-1,0 0 1,0 0-1,0 0 0,0 0 1,0-1-1,0 1 1,0-1-1,0 1 1,0-1-1,0 0 0,0 0 1,1 0-1,-1 0 1,3 0-1,9-1-18,0-1 0,-1 0-1,1-1 1,22-7 0,-2-2-138,0-2 1,0-1-1,-2-1 0,45-30 1,-82 49 15,-38 23-210,41-24 380,-1-1 0,0 1 1,0-1-1,0 0 0,0 0 0,0 0 1,0 0-1,0-1 0,0 1 0,0-1 1,0 0-1,-6 0 0,7 0-7,1-1 1,0 0-1,0 1 1,0-1-1,1 0 0,-1 0 1,0 0-1,0 1 1,0-1-1,1 0 1,-1 0-1,0 0 0,1 0 1,-1-1-1,1 1 1,-1 0-1,1 0 0,-1 0 1,1 0-1,0 0 1,0-1-1,-1 1 0,1 0 1,0 0-1,0 0 1,0-1-1,1-1 1,4-33 321,-4 28-326,1 1 0,1-1 0,-1 1 0,1 0 0,1 0 0,-1 0 0,1 1 0,0-1 0,1 1 0,-1 0 0,1 0 0,0 1 0,1-1 0,0 1 0,-1 0 0,2 1 0,-1-1 0,0 1 0,1 0 0,0 1 0,0 0 1,0 0-1,0 0 0,0 1 0,15-3 0,40-6-1083,-28 5-138,57-16 0,-53 9 519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7.747"/>
    </inkml:context>
    <inkml:brush xml:id="br0">
      <inkml:brushProperty name="width" value="0.05" units="cm"/>
      <inkml:brushProperty name="height" value="0.05" units="cm"/>
    </inkml:brush>
  </inkml:definitions>
  <inkml:trace contextRef="#ctx0" brushRef="#br0">27 0 14803,'4'1'4277,"-3"-1"-4205,-1 0 1,0 0-1,0 0 1,0 0-1,-1 15 2216,-9 33-1298,6-30-538,-1 8-289,2-15-145,0 1 1,1 0-1,0 1 1,1-1-1,1 0 1,-1 0-1,2 0 1,1 13-1,-2-25-40,1 1-1,-1-1 1,0 0 0,0 1-1,0-1 1,0 0 0,0 1-1,0-1 1,0 0 0,0 1-1,1-1 1,-1 0 0,0 1-1,0-1 1,0 0 0,1 0-1,-1 1 1,0-1 0,0 0 0,1 0-1,-1 1 1,0-1 0,0 0-1,1 0 1,-1 0 0,0 0-1,1 1 1,-1-1 0,0 0-1,1 0 1,-1 0 0,0 0-1,1 0 1,-1 0 0,0 0-1,1 0 1,11-9 254,8-20-101,-9 11-324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1.349"/>
    </inkml:context>
    <inkml:brush xml:id="br0">
      <inkml:brushProperty name="width" value="0.05" units="cm"/>
      <inkml:brushProperty name="height" value="0.05" units="cm"/>
    </inkml:brush>
  </inkml:definitions>
  <inkml:trace contextRef="#ctx0" brushRef="#br0">113 1 19068,'-4'4'294,"0"0"1,0 0-1,1 1 1,-1-1-1,1 1 0,0 0 1,1 0-1,-1 0 1,1 0-1,0 0 0,-2 6 1,-6 14 794,-1-1-607,0 1-1,2 0 0,1 1 1,0 0-1,2 1 0,2-1 0,0 1 1,0 32-1,4-55-460,0 1 0,1 0 1,-1-1-1,1 1 0,0 0 0,0-1 0,1 1 1,0-1-1,-1 1 0,1-1 0,1 0 0,-1 0 0,1 0 1,5 7-1,-6-9-12,0 0 0,0 0-1,1-1 1,-1 1 0,0-1 0,1 1 0,-1-1-1,1 0 1,0 0 0,-1 0 0,1 0 0,0-1 0,-1 1-1,1-1 1,0 1 0,0-1 0,0 0 0,-1 0 0,1 0-1,0-1 1,0 1 0,0-1 0,-1 1 0,1-1-1,0 0 1,2-1 0,8-4 38,0-1-1,-1 0 1,17-12-1,-16 10-14,0 1-1,18-9 0,-31 17-32,1 0-1,-1-1 1,1 1-1,-1 0 1,1-1-1,0 1 0,-1 0 1,1-1-1,-1 1 1,1 0-1,0 0 1,-1 0-1,1 0 1,0 0-1,-1 0 1,1 0-1,0 0 1,-1 0-1,1 0 1,0 0-1,-1 0 1,1 0-1,0 0 0,-1 1 1,1-1-1,0 0 1,-1 1-1,1-1 1,-1 0-1,1 1 1,-1-1-1,1 0 1,-1 1-1,1-1 1,-1 1-1,1-1 1,-1 1-1,0 0 1,1-1-1,-1 1 0,0-1 1,1 1-1,-1-1 1,0 1-1,0 0 1,1-1-1,-1 1 1,0 0-1,0-1 1,0 1-1,0 0 1,0-1-1,0 1 1,0 0-1,0 7-13,-1-1 0,0 0 0,0 0 0,-2 8 0,2-9 11,-5 20-33,3-14-55,0-1 0,1 1 0,0 0 0,1-1 0,0 24 0,1-34 44,0 0-1,0 0 1,0 1-1,1-1 1,-1 0-1,0 0 1,0 0-1,1 0 1,-1 0-1,1 0 1,-1 0-1,1 0 1,-1 0-1,1 0 1,-1 0-1,1 0 1,0-1 0,0 1-1,-1 0 1,1 0-1,0-1 1,0 1-1,2 1 1,-2-2-25,0 0-1,0 0 1,1 0 0,-1 0 0,0 0 0,1 0 0,-1 0-1,0 0 1,0-1 0,1 1 0,-1 0 0,0-1 0,0 1 0,0-1-1,1 1 1,1-2 0,5-4-182,-1 0 1,1 0-1,-1 0 0,8-10 0,13-15-485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1.752"/>
    </inkml:context>
    <inkml:brush xml:id="br0">
      <inkml:brushProperty name="width" value="0.05" units="cm"/>
      <inkml:brushProperty name="height" value="0.05" units="cm"/>
    </inkml:brush>
  </inkml:definitions>
  <inkml:trace contextRef="#ctx0" brushRef="#br0">200 0 17964,'-52'31'3146,"34"-21"-2370,0 1 0,1 0-1,0 1 1,1 1 0,-23 23-1,37-33-704,-1 0 1,1-1-1,0 1 0,0 0 1,0 0-1,1 1 0,-1-1 1,1 0-1,0 0 0,-1 1 0,1-1 1,1 1-1,-1-1 0,1 1 1,-1-1-1,1 1 0,0-1 1,0 1-1,1 6 0,0-8-59,0 1 0,0-1 0,0 0 1,0 1-1,1-1 0,-1 0 0,0 0 0,1 0 0,0 0 0,-1-1 0,1 1 0,0 0 0,0-1 0,0 1 0,0-1 0,0 1 1,0-1-1,0 0 0,1 0 0,-1 0 0,0 0 0,1-1 0,-1 1 0,1 0 0,-1-1 0,1 0 0,-1 0 0,5 0 1,1 0-1,1-1 1,-1 0-1,1 0 1,-1-1 0,1 0-1,-1-1 1,0 0 0,0 0-1,0 0 1,-1-1 0,1-1-1,-1 1 1,9-8 0,-4 3 12,-1-1 0,0 0 0,0 0 0,-1-1 1,0-1-1,14-23 0,-21 29-18,0 1 0,0-1 0,-1 0 0,0 0 0,0 0 0,-1 0 0,0 0 0,1-8 0,-2 13-5,0 0 0,0 0 0,0 0 0,0-1 0,0 1 0,0 0 0,-1 0 0,1 0 0,0 0 0,-1-1 0,1 1 0,-1 0 0,1 0 0,-1 0 0,1 0 0,-1 0 0,0 0 0,1 0 0,-3-1 0,2 1-2,0 1 0,-1-1 1,1 1-1,-1-1 0,1 1 0,0 0 0,-1 0 0,1-1 1,-1 1-1,1 0 0,-1 0 0,1 0 0,-1 1 0,1-1 1,-1 0-1,1 0 0,-1 1 0,1-1 0,0 1 0,-3 0 1,2 0-48,0 0 1,-1 1 0,1-1 0,0 0-1,-1 1 1,1-1 0,0 1-1,0 0 1,0-1 0,0 1 0,1 0-1,-1 0 1,0 1 0,1-1-1,0 0 1,-1 0 0,1 1 0,0-1-1,0 1 1,0-1 0,0 1 0,1-1-1,-1 1 1,1-1 0,0 1-1,-1 0 1,1-1 0,0 1 0,1 0-1,-1-1 1,0 1 0,1-1-1,-1 1 1,1 0 0,0-1 0,0 1-1,0-1 1,0 0 0,0 1 0,1-1-1,-1 0 1,1 0 0,-1 0-1,1 0 1,0 0 0,0 0 0,0 0-1,0 0 1,0-1 0,0 1-1,1-1 1,-1 0 0,0 0 0,1 1-1,-1-2 1,6 3 0,-1-2-281,1 0 0,-1-1 1,1 1-1,-1-2 1,1 1-1,-1-1 0,1 0 1,-1 0-1,1-1 0,-1 0 1,0-1-1,8-3 1,23-10-819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2.474"/>
    </inkml:context>
    <inkml:brush xml:id="br0">
      <inkml:brushProperty name="width" value="0.05" units="cm"/>
      <inkml:brushProperty name="height" value="0.05" units="cm"/>
    </inkml:brush>
  </inkml:definitions>
  <inkml:trace contextRef="#ctx0" brushRef="#br0">166 1 15803,'-16'13'1794,"8"-7"-1190,1 0 0,0 0 0,0 1 0,1 0 0,0 0 0,0 1 0,1-1 0,-6 11 0,1 5 225,1 0 0,1 1 0,-8 40 0,-7 79 166,17-96-802,4-34-153,-3 25 79,-2 68 0,7-104-107,0 0 0,0-1 0,0 1 0,0 0 0,0-1-1,1 1 1,-1-1 0,0 1 0,1 0 0,-1-1 0,1 1 0,0-1 0,0 1-1,-1-1 1,1 0 0,0 1 0,0-1 0,0 0 0,3 3 0,-3-4-1,0 1 0,1-1 0,-1 0 1,0 1-1,1-1 0,-1 0 0,1 0 0,-1 0 1,1 0-1,-1 0 0,0 0 0,1 0 1,-1-1-1,1 1 0,-1 0 0,0-1 0,1 1 1,-1-1-1,0 0 0,1 1 0,-1-1 1,0 0-1,1-1 0,26-16 98,-1-3-1,-1 0 0,25-27 1,19-16-103,-56 56-19,-14 8 12,0 0 1,0 0-1,0 0 0,1 0 1,-1 0-1,0 0 1,0 0-1,0 0 0,0 0 1,1 1-1,-1-1 1,0 0-1,0 0 0,0 0 1,0 0-1,0 0 1,1 0-1,-1 0 1,0 1-1,0-1 0,0 0 1,0 0-1,0 0 1,0 0-1,0 0 0,0 1 1,1-1-1,-1 0 1,0 0-1,0 0 0,0 0 1,0 1-1,0-1 1,0 0-1,0 0 1,0 0-1,0 0 0,0 1 1,0-1-1,0 0 1,0 0-1,-8 29-46,4-17 43,3-6 0,0 0-1,0 0 1,0 0 0,1 0-1,-1 1 1,2-1 0,-1 0 0,3 12-1,-3-15 8,1 0-1,0-1 1,0 1-1,1 0 1,-1 0-1,1-1 1,-1 1-1,1-1 0,0 1 1,-1-1-1,1 0 1,1 0-1,-1 0 1,0 0-1,0 0 1,1 0-1,-1-1 1,1 1-1,0-1 1,4 3-1,2-2 14,1 1-1,-1-1 1,1-1 0,0 1-1,-1-2 1,1 1 0,0-1-1,0-1 1,-1 0 0,1 0-1,0-1 1,-1 0 0,1-1-1,9-4 1,9-4-10,-1-1 0,0-2 0,32-21 0,32-28-409,-91 62 396,1 1 0,-1 0 0,0 0 0,1 0 0,-1 0 0,0 0-1,1-1 1,-1 1 0,0 0 0,0 0 0,1 0 0,-1 0 0,0 0 0,1 0 0,-1 0 0,0 0 0,1 0-1,-1 0 1,0 0 0,1 0 0,-1 1 0,0-1 0,1 0 0,-1 0 0,0 0 0,0 0 0,1 0 0,-1 1-1,0-1 1,0 0 0,1 0 0,-1 0 0,0 1 0,0-1 0,1 0 0,-1 0 0,0 1 0,0-1 0,0 0 0,0 0-1,0 1 1,1-1 0,-1 0 0,0 1 0,0-1 0,0 0 0,0 1 0,4 23-58,-1-6 43,0-13 28,-1-1 0,1 0 0,0 0 0,0 0 0,0-1-1,0 1 1,0-1 0,1 0 0,0 0 0,0 0 0,5 3-1,8 4-123,27 11 0,1 1-370,-36-17 362,-1 0 0,0 1 1,0 0-1,-1 1 1,0 0-1,0 0 1,-1 0-1,0 1 0,11 16 1,-10-11 37,-1 1 0,0-1 0,-1 1 1,0 0-1,-1 0 0,2 17 0,-2-6 97,-2-1 0,-1 1 0,-1-1 0,-1 1 1,-1-1-1,-1 0 0,-11 45 0,9-54 109,0 0 1,-13 28 0,16-39-48,0 0 1,-1 0 0,1 0 0,-1-1-1,1 1 1,-1-1 0,0 0-1,0 1 1,-1-1 0,1-1-1,0 1 1,-1 0 0,0-1-1,0 0 1,-5 3 0,8-5-33,0 1 0,0-1 1,-1 0-1,1 0 0,0 1 0,-1-1 0,1 0 1,0 0-1,-1 0 0,1 0 0,0-1 1,-1 1-1,1 0 0,0 0 0,-1-1 1,1 1-1,0-1 0,0 1 0,0-1 1,-1 0-1,1 1 0,0-1 0,0 0 0,-1-1 1,0 0 5,0-1 1,0 1 0,0-1-1,1 0 1,-1 1 0,1-1 0,-1 0-1,1 0 1,0 0 0,0-3-1,-2-5-4,1 0-1,1 0 0,0 0 0,1-21 0,1 21-74,1-1 0,0 1 0,1 0 0,0 1 0,1-1 0,0 0-1,1 1 1,0 0 0,0 0 0,1 1 0,0-1 0,1 1 0,8-9 0,-1 3-505,1 1 0,1 1 0,0 0 1,1 1-1,0 0 0,24-11 0,-2-1-2091,-37 22 2516,1 0 0,-1 0-1,0 0 1,0 0 0,-1 0 0,1 0 0,0-1-1,-1 1 1,1 0 0,-1-1 0,0 1-1,1-1 1,-1 0 0,0-2 0,-3-22-1196</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2.905"/>
    </inkml:context>
    <inkml:brush xml:id="br0">
      <inkml:brushProperty name="width" value="0.05" units="cm"/>
      <inkml:brushProperty name="height" value="0.05" units="cm"/>
    </inkml:brush>
  </inkml:definitions>
  <inkml:trace contextRef="#ctx0" brushRef="#br0">1 28 20220,'37'-6'2233,"2"1"-1569,8-1-328,5 1 1232,7 1-1048,1 3 41,-4 1-409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5.864"/>
    </inkml:context>
    <inkml:brush xml:id="br0">
      <inkml:brushProperty name="width" value="0.05" units="cm"/>
      <inkml:brushProperty name="height" value="0.05" units="cm"/>
    </inkml:brush>
  </inkml:definitions>
  <inkml:trace contextRef="#ctx0" brushRef="#br0">14 797 15507,'-3'6'552,"-8"14"869,12-16-693,9-11 89,92-99 1839,-73 74-2287,26-34 64,-3-2 0,-3-2 0,-3-3 0,56-119 0,-86 156-218,-1-1 0,17-67 0,-28 76-84,-6 20-48,-7 15-14,-1 10-59,0 1 1,1 1 0,1-1-1,1 2 1,-7 29 0,4-16-11,-22 70-11,4 2 1,5 0 0,-14 172-1,36-261 2,0-10-28,0 1-1,0-1 1,1 1 0,0-1 0,0 1 0,1-1 0,0 0 0,0 1 0,0-1 0,1 0 0,3 7 0,-5-12 11,0-1 1,1 1 0,-1-1-1,0 1 1,1-1 0,-1 1-1,1-1 1,-1 0 0,1 1 0,-1-1-1,1 0 1,-1 1 0,1-1-1,0 0 1,-1 1 0,1-1-1,-1 0 1,1 0 0,0 0 0,-1 0-1,1 0 1,-1 0 0,1 1-1,0-1 1,-1-1 0,1 1-1,0 0 1,-1 0 0,1 0 0,-1 0-1,1 0 1,0-1 0,-1 1-1,1 0 1,-1 0 0,1-1-1,-1 1 1,1 0 0,-1-1 0,1 1-1,-1-1 1,1 1 0,-1 0-1,1-2 1,18-22-146,8-35-164,-20 41 193,13-25-241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6.325"/>
    </inkml:context>
    <inkml:brush xml:id="br0">
      <inkml:brushProperty name="width" value="0.05" units="cm"/>
      <inkml:brushProperty name="height" value="0.05" units="cm"/>
    </inkml:brush>
  </inkml:definitions>
  <inkml:trace contextRef="#ctx0" brushRef="#br0">86 1 18468,'-34'83'3233,"-5"13"-1961,36-85-1217,0 0 1,1-1-1,0 2 0,1-1 0,0 0 0,1 21 1,0-30-40,0-1 0,0 0 0,0 1 0,0-1 0,0 0 0,0 1 0,1-1 0,-1 0 0,1 1 0,-1-1 0,1 0 0,-1 0 1,1 1-1,0-1 0,-1 0 0,1 0 0,0 0 0,0 0 0,0 0 0,0 0 0,0 0 0,0-1 0,0 1 0,0 0 0,0 0 0,1-1 0,-1 1 1,0-1-1,0 1 0,1-1 0,-1 1 0,0-1 0,1 0 0,-1 0 0,0 0 0,1 1 0,-1-1 0,0 0 0,1-1 0,-1 1 0,0 0 1,1 0-1,-1-1 0,2 0 0,5-1 73,-1 0 0,1-1 1,-1-1-1,0 1 0,0-1 1,7-5-1,5-4 162,-1-2-1,-1 1 1,0-2 0,14-18 0,-22 23-100,0 0 1,-1 0 0,0-1-1,-1 0 1,0 0 0,-1-1-1,7-22 1,-13 35-143,0 0-1,0 0 0,0 0 1,0 0-1,0 0 1,0 0-1,0 0 1,0 0-1,0 0 0,0 0 1,0 0-1,0 0 1,0 0-1,0 0 0,-1 0 1,1 0-1,0 0 1,0 0-1,0 0 1,0 0-1,0 0 0,0 0 1,0 0-1,0 0 1,0 0-1,0 0 1,0 0-1,0-1 0,0 1 1,0 0-1,0 0 1,0 0-1,0 0 1,0 0-1,0 0 0,0 0 1,-7 11 75,-10 20-61,10-15-13,-3 4-9,1 2 0,1-1 1,1 1-1,1 1 0,-5 35 0,10-56-1,1-1 0,0 1 0,0 0 0,0-1 0,0 1 0,0-1 0,0 1 0,0 0 1,1-1-1,-1 1 0,1-1 0,-1 1 0,1-1 0,-1 1 0,1-1 0,0 1 0,0-1 0,0 0 0,0 1 0,0-1 0,0 0 0,0 0 0,2 2 0,-1-2-6,0 0 1,1 0 0,-1 0-1,1 0 1,-1-1-1,1 1 1,0-1-1,-1 0 1,1 1-1,-1-1 1,1 0-1,0 0 1,3-1-1,8-2-187,-1 0 1,0-1-1,0 0 0,-1-1 0,1 0 0,-1-1 0,0 0 1,0-1-1,-1-1 0,0 0 0,19-17 0,-8 4-311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7.030"/>
    </inkml:context>
    <inkml:brush xml:id="br0">
      <inkml:brushProperty name="width" value="0.05" units="cm"/>
      <inkml:brushProperty name="height" value="0.05" units="cm"/>
    </inkml:brush>
  </inkml:definitions>
  <inkml:trace contextRef="#ctx0" brushRef="#br0">143 32 18604,'0'-1'92,"1"1"1,-1-1-1,0 1 1,0-1-1,0 1 1,0-1-1,0 1 0,0-1 1,0 1-1,0-1 1,0 1-1,0-1 0,0 1 1,0-1-1,0 1 1,-1-1-1,1 1 1,0-1-1,0 1 0,0 0 1,-1-1-1,1 1 1,0-1-1,0 1 0,-1 0 1,1-1-1,-1 0 1,-7 13 1274,-6 27 18,-9 33-594,-35 117 104,46-140-549,-12 94 1,24-139-317,-1 1 1,1-1-1,0 0 1,0 1-1,1-1 1,0 1-1,-1-1 1,4 7-1,-4-10-24,0 0 0,1 0 1,0 0-1,-1 0 0,1 0 0,-1 0 1,1 0-1,0-1 0,0 1 0,-1 0 1,1 0-1,0-1 0,0 1 0,0-1 1,0 1-1,0-1 0,0 1 0,0-1 1,0 1-1,0-1 0,0 0 0,0 0 1,0 1-1,0-1 0,0 0 0,0 0 1,0 0-1,1 0 0,-1 0 0,0-1 1,0 1-1,0 0 0,0 0 0,0-1 0,0 1 1,0-1-1,0 1 0,1-1 0,9-5 17,0 0-1,0-1 0,-1 1 1,0-2-1,9-8 0,-10 8-16,0 0 0,1 1 0,0 0 0,1 0 0,12-5 0,-22 11-11,0 1 1,0 0 0,-1-1-1,1 1 1,0 0 0,0 0-1,0-1 1,0 1 0,-1 0-1,1 0 1,0 0 0,0 0-1,0 0 1,0 0-1,-1 0 1,1 0 0,0 1-1,0-1 1,0 0 0,0 0-1,-1 1 1,1-1 0,0 0-1,0 1 1,-1-1 0,1 1-1,0-1 1,-1 1 0,1-1-1,0 1 1,-1 0 0,1-1-1,-1 1 1,1 0-1,-1-1 1,1 1 0,-1 0-1,0 0 1,1 0 0,-1-1-1,0 1 1,0 0 0,1 0-1,-1 1 1,1 6-63,0 1 1,0-1-1,-1 0 1,0 10-1,1 12-475,-1-29 525,0 0 1,0-1-1,1 1 0,-1 0 1,0 0-1,1-1 0,-1 1 1,1-1-1,-1 1 0,1 0 1,-1-1-1,1 1 0,-1-1 1,1 1-1,-1-1 0,1 1 1,0-1-1,-1 0 0,1 1 1,0-1-1,0 0 0,-1 0 1,1 1-1,0-1 0,-1 0 1,1 0-1,0 0 0,0 0 1,0 0-1,-1 0 0,1 0 1,0 0-1,0 0 0,-1 0 1,1 0-1,0-1 0,0 1 1,-1 0-1,1 0 0,0-1 1,-1 1-1,1-1 0,0 0 1,32-18-265,15-23 77,-1-2-1,77-95 0,-78 86 95,147-189-87,-186 232 206,-5 8-2,0-1 0,0 0 0,0 1 0,0-1 0,-1 0 0,1 0 0,-1 0 0,0 0 0,0 0 0,1-4 0,-2 7-4,0 0-1,0-1 0,0 1 1,0 0-1,0 0 0,0 0 0,0 0 1,0 0-1,0 0 0,-1 0 1,1-1-1,0 1 0,0 0 0,0 0 1,0 0-1,0 0 0,0 0 0,0 0 1,0 0-1,0 0 0,0 0 1,-1-1-1,1 1 0,0 0 0,0 0 1,0 0-1,0 0 0,0 0 1,0 0-1,-1 0 0,1 0 0,0 0 1,0 0-1,0 0 0,0 0 0,0 0 1,0 0-1,-1 0 0,1 0 1,0 0-1,0 0 0,0 0 0,0 0 1,0 0-1,0 0 0,0 0 1,-1 1-1,1-1 0,0 0 0,0 0 1,0 0-1,0 0 0,0 0 0,0 0 1,0 0-1,0 0 0,0 0 1,-1 0-1,1 1 0,0-1 0,0 0 1,0 0-1,0 0 0,0 0 1,0 0-1,0 0 0,0 1 0,0-1 1,-10 9 77,-4 8 9,0 1 0,1 0-1,1 1 1,1 1 0,-12 25 0,7-5 131,-21 75 0,26-75-95,3 0-1,-4 43 0,11-68-88,0 0-1,1 0 0,1-1 0,0 1 1,1 0-1,0-1 0,1 1 0,1-1 1,6 16-1,-8-29 33,-3-9-58,-3-10-37,-93-230-305,97 246 338,-1 1 0,0 0 0,1-1 1,-1 1-1,1 0 0,-1-1 1,1 1-1,0-1 0,-1 1 1,1-1-1,0 1 0,0-1 1,0 1-1,0-1 0,1-1 1,0 2-3,-1 0 0,1 1 0,-1-1 1,1 1-1,0-1 0,-1 1 1,1-1-1,0 1 0,-1-1 1,1 1-1,0 0 0,0-1 0,0 1 1,-1 0-1,1 0 0,0 0 1,0 0-1,0-1 0,0 1 0,-1 0 1,1 0-1,0 1 0,0-1 1,0 0-1,0 0 0,-1 0 1,2 1-1,35 4 33,58 8-1645,-93-13 1580,-1 0 0,0 0 0,1 0-1,-1 0 1,1 0 0,-1 0 0,0 0 0,1 0 0,-1-1 0,0 1 0,1-1-1,-1 1 1,0-1 0,1 1 0,-1-1 0,0 1 0,0-1 0,0 0 0,1 0-1,-1 0 1,0 0 0,1-1 0,1-18-404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7.451"/>
    </inkml:context>
    <inkml:brush xml:id="br0">
      <inkml:brushProperty name="width" value="0.05" units="cm"/>
      <inkml:brushProperty name="height" value="0.05" units="cm"/>
    </inkml:brush>
  </inkml:definitions>
  <inkml:trace contextRef="#ctx0" brushRef="#br0">1 1 17404,'8'0'2152,"8"0"-1368,14 1-264,6 2 1017,7 3-489,3 2-680,6 1-48,-4 2 16,-3-5-288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8.243"/>
    </inkml:context>
    <inkml:brush xml:id="br0">
      <inkml:brushProperty name="width" value="0.05" units="cm"/>
      <inkml:brushProperty name="height" value="0.05" units="cm"/>
    </inkml:brush>
  </inkml:definitions>
  <inkml:trace contextRef="#ctx0" brushRef="#br0">12 118 17380,'0'0'64,"-1"0"1,1 0-1,-1 0 0,1 0 1,-1-1-1,1 1 1,-1 0-1,1 0 0,-1 0 1,1 0-1,0-1 1,-1 1-1,1 0 0,-1 0 1,1-1-1,-1 1 1,1 0-1,0-1 0,-1 1 1,1-1-1,0 1 1,-1 0-1,1-1 0,0 1 1,0-1-1,-1 1 1,1-1-1,0 1 0,0-1 1,0 1-1,0-1 1,0 1-1,-1-1 1,1 1-1,0-1 0,0 1 1,0-1-1,0 1 1,1-1-1,-1 1 0,0-1 1,0 1-1,0-1 1,0 1-1,0-1 0,1 1 1,-1 0-1,0-1 1,0 1-1,1-1 0,-1 1 1,0-1-1,1 1 1,-1 0-1,0-1 0,1 1 1,0-1-1,2-2 206,0 0-1,1 0 0,-1 1 0,1-1 0,-1 1 0,5-3 1,15-6 445,6-3-277,-1 0-1,2 3 1,31-10-1,-57 20-402,0 0 0,0 0 0,0 1 0,0-1 0,0 1-1,7 1 1,-9-1-28,-1 0 0,0 0 0,0 1 0,0-1 1,0 1-1,1-1 0,-1 1 0,0-1 0,0 1 0,0 0 0,0-1 0,0 1 0,0 0 0,-1 0 0,1 0 0,0 0 0,0 0 0,-1 0 0,1 0 0,0 0 0,-1 0 0,1 0 0,-1 0 0,1 0 0,-1 1 0,0-1 0,1 0 1,-1 2-1,1 4 0,-1 0 1,0 1 0,0-1 0,0 0 0,-1 0 0,0 0 0,-4 12-1,-19 53-9,14-46-6,-4 10-5,9-23-2,-1 0-1,2 1 1,-1-1-1,2 1 1,-4 27-1,7-40 14,0-1 1,0 1-1,0-1 0,0 1 1,0-1-1,0 1 0,0 0 0,1-1 1,-1 1-1,0-1 0,0 1 0,0-1 1,1 1-1,-1-1 0,0 1 0,1-1 1,-1 1-1,0-1 0,1 1 1,-1-1-1,1 1 0,-1-1 0,0 0 1,1 1-1,-1-1 0,1 0 0,-1 1 1,1-1-1,0 0 0,-1 0 1,1 0-1,-1 1 0,1-1 0,-1 0 1,1 0-1,0 0 0,-1 0 0,1 0 1,-1 0-1,1 0 0,-1 0 1,1 0-1,0 0 0,0-1 0,25-8-28,-6-2 22,1-2-1,-2 0 1,0-1-1,29-28 1,62-75 36,-82 86-11,-11 9-18,-9 16-31,-5 13 19,-4 13 1,-2-6 1,-3 11 9,1 0 0,2 0 0,0 1 0,2-1 0,2 33-1,-1-55 22,0-1 0,1 0 0,-1 1 0,0-1 0,1 0 0,0 0 0,-1 1 0,1-1 0,0 0 0,0 0 0,0 0 0,0 0 0,1 0 0,-1 0 0,1 0 0,-1-1 0,1 1 0,-1 0 0,1-1 0,0 1 0,0-1 0,0 0 0,0 1 0,0-1 0,0 0 0,0 0 0,0-1 0,0 1 0,1 0 0,-1-1 0,0 1 0,0-1 0,1 1 0,-1-1 0,0 0 0,1 0 0,-1 0 0,0-1 0,1 1 0,-1-1 0,0 1 0,0-1 0,1 1 0,-1-1 0,3-2 0,8-2 112,0-2-1,0 0 1,-1 0 0,0-1 0,0-1-1,-1 0 1,0-1 0,19-21 0,-13 11 27,-1-1 0,-1-1-1,25-45 1,-49 90-476,2 1 0,1-1 0,1 1 0,1 0 0,-1 30 0,5-41 171,-1-1 1,1 0-1,3 17 0,3-8-196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2.716"/>
    </inkml:context>
    <inkml:brush xml:id="br0">
      <inkml:brushProperty name="width" value="0.05" units="cm"/>
      <inkml:brushProperty name="height" value="0.05" units="cm"/>
    </inkml:brush>
  </inkml:definitions>
  <inkml:trace contextRef="#ctx0" brushRef="#br0">2 290 15155,'0'1'190,"-1"0"0,1 0-1,0 0 1,0 0 0,0 0-1,0 1 1,0-1 0,0 0-1,0 0 1,0 0 0,1 0-1,-1 0 1,0 0 0,1 0-1,-1 0 1,0 0 0,1 0 0,0 0-1,-1 0 1,1 0 0,-1 0-1,1 0 1,0-1 0,0 1-1,-1 0 1,1 0 0,1 0-1,0 0-24,1 0 0,-1 0 0,1 0 0,-1 0-1,1-1 1,-1 1 0,1-1 0,0 0 0,-1 1 0,1-1-1,3-1 1,5 0 15,0 0 0,0-1 0,0-1 0,15-5 0,-7 0-70,0-1 1,-1-1 0,0-1 0,0-1 0,-1 0-1,-1-1 1,0-1 0,-1 0 0,0-1 0,-1-1-1,-1 0 1,12-20 0,-22 31-79,0-1 0,0 1 0,0-1 1,-1 0-1,0 0 0,-1 0 0,1 0 0,-1 0 0,0 0 1,0-1-1,-1-10 0,0 15-23,0 0 1,-1 0-1,1 0 1,-1 0-1,1 0 1,-1 1-1,1-1 0,-1 0 1,0 0-1,0 1 1,0-1-1,0 0 0,0 1 1,-1-1-1,1 1 1,-3-3-1,2 3-8,0 0 0,0-1 0,0 1 0,0 1 1,-1-1-1,1 0 0,0 1 0,-1-1 0,1 1 0,0-1 0,-1 1 0,1 0 0,0 0 0,-1 0 0,1 1 0,0-1 0,-3 1 0,-3 1-15,1 0-1,0 1 0,1 0 0,-1 0 0,0 0 0,1 1 0,0 0 1,0 0-1,0 1 0,0-1 0,1 1 0,0 1 0,-8 9 0,-2 3-56,2 1-1,-22 41 1,24-40 8,2 0 1,-9 28-1,15-37 28,0-1 0,1 1 0,0 0 0,1-1 0,0 1 0,1 19 1,0-28 26,1 0 0,-1 0 1,0 1-1,1-1 1,0 0-1,-1 0 1,1 0-1,0 0 1,0 0-1,0 0 0,0 0 1,1-1-1,-1 1 1,0 0-1,1-1 1,-1 1-1,1-1 1,0 1-1,-1-1 0,1 1 1,0-1-1,0 0 1,0 0-1,0 0 1,0 0-1,0-1 1,0 1-1,0 0 0,0-1 1,0 0-1,1 1 1,-1-1-1,0 0 1,0 0-1,0 0 1,3 0-1,6-1-18,1 0-1,-1-1 1,0 0 0,0-1-1,17-6 1,-8 0 54,0 0 1,0-1-1,-1-1 0,-1-1 1,0-1-1,0-1 0,-2 0 0,1-1 1,18-23-1,-26 26 63,-2-1 0,12-25 0,-12 23 9,-5 13-53,-2 4-3,-4 30-62,0 42 0,4-63 14,1 1 0,-1-1 0,2 0 1,0 0-1,0 1 0,1-2 0,6 16 0,-8-24 3,0 0 0,0 0 0,0 0 0,0 0 0,0 0-1,0 0 1,0-1 0,0 1 0,1 0 0,-1-1 0,1 1 0,-1-1 0,1 0-1,0 1 1,-1-1 0,1 0 0,0 0 0,0 0 0,0 0 0,0 0-1,0-1 1,0 1 0,0-1 0,0 1 0,0-1 0,0 0 0,0 1 0,1-1-1,-1 0 1,0-1 0,0 1 0,0 0 0,0 0 0,0-1 0,0 0 0,0 1-1,0-1 1,0 0 0,3-1 0,4-3 15,-1 0-1,1-1 1,-1 0 0,0 0-1,-1-1 1,1 0 0,6-8-1,3-7 108,-1-1-1,-1 0 0,14-31 0,-13 24 122,29-40 0,-45 69-239,1 0 1,-1 1 0,0-1-1,1 0 1,-1 1 0,1-1 0,-1 1-1,1-1 1,0 1 0,-1-1-1,1 1 1,0-1 0,-1 1 0,1-1-1,0 1 1,-1 0 0,1-1-1,0 1 1,0 0 0,-1 0 0,1-1-1,0 1 1,0 0 0,1 0-1,-1 0-2,-1 1-1,1-1 0,0 1 0,-1-1 1,1 1-1,0-1 0,-1 1 0,1 0 1,0-1-1,-1 1 0,1 0 0,-1-1 1,0 1-1,1 0 0,-1 0 0,1 0 1,-1-1-1,1 2 0,1 8-20,0-1 0,0 0 1,1 12-1,-3-16 14,26 207-1240,-26-208 543,0-7 454,-1-11 269,-4-1-723,5 15 636,0 0 1,-1-1-1,1 1 1,0 0 0,0 0-1,0 0 1,0-1-1,-1 1 1,1 0 0,0 0-1,0 0 1,0 0 0,-1 0-1,1 0 1,0-1-1,0 1 1,0 0 0,-1 0-1,1 0 1,0 0-1,0 0 1,-1 0 0,1 0-1,0 0 1,0 0-1,0 0 1,-1 0 0,1 0-1,0 0 1,0 0 0,-1 0-1,1 0 1,0 0-1,0 1 1,0-1 0,-1 0-1,1 0 1,0 0-1,0 0 1,0 0 0,-1 0-1,1 1 1,0-1-1,0 0 1,0 0 0,-1 1-1,1-5-2684,0 4 2904,0-1 0,0 1 1,0-1-1,0 1 1,0-1-1,0 1 0,0-1 1,-1 0-1,-2-5 3498,3 10-1731,0 2-1904,0-6 110,2-22 67,12 13-163,-13 8-23,0 1 1,0-1-1,0 1 0,0-1 0,0 1 0,0-1 0,-1 0 0,1 1 0,0-1 0,0 0 0,0 0 0,-1 1 0,1-1 0,0 0 0,-1 0 0,1 0 0,-1 0 0,1 0 1,0-2-1,2-10 72,-2 11-67,-1 0-1,0-1 0,1 1 0,-1 0 1,1 0-1,0 0 0,0 0 0,0-1 0,0 1 1,0 0-1,0 1 0,0-1 0,1 0 0,-1 0 1,1 0-1,-1 1 0,1-1 0,0 1 1,-1-1-1,1 1 0,0 0 0,0 0 0,0-1 1,0 1-1,0 1 0,4-2 0,1 0 1,1 0 0,-1-1-1,0 0 1,0 0 0,0 0-1,0-1 1,0 0 0,-1 0 0,0-1-1,0 0 1,0 0 0,0 0-1,-1-1 1,0 0 0,0 0-1,7-11 1,-12 16-11,0 0 0,0 0 1,1 1-1,-1-1 0,1 0 0,-1 0 0,0 0 0,1 1 0,0-1 1,-1 0-1,1 1 0,-1-1 0,1 0 0,0 1 0,-1-1 1,1 1-1,0-1 0,0 1 0,-1 0 0,1-1 0,0 1 1,0 0-1,0-1 0,0 1 0,0 0 0,-1 0 0,1 0 1,0 0-1,0 0 0,0 0 0,0 0 0,0 0 0,0 0 0,-1 0 1,1 0-1,0 0 0,0 1 0,0-1 0,0 0 0,-1 1 1,1-1-1,0 1 0,1 0 0,0 0 1,-1 1 0,1-1 0,-1 0-1,0 1 1,1 0 0,-1-1 0,0 1 0,0 0-1,0-1 1,0 1 0,0 0 0,0 0 0,0 0-1,-1 0 1,1 0 0,-1 0 0,0 0 0,1 2-1,-2 33-27,1-37 38,0 1 1,0-1 0,0 0-1,0 0 1,0 0 0,0 1-1,0-1 1,0 0 0,0 0-1,0 1 1,0-1 0,0 0-1,0 0 1,0 0-1,0 1 1,0-1 0,0 0-1,0 0 1,0 0 0,0 1-1,0-1 1,1 0 0,-1 0-1,0 0 1,0 0 0,0 1-1,0-1 1,0 0 0,1 0-1,-1 0 1,0 0 0,0 0-1,0 0 1,0 1-1,1-1 1,-1 0 0,0 0-1,0 0 1,0 0 0,1 0-1,-1 0 1,1 0-4,-1-1 1,0 1-1,0-1 0,0 1 0,0-1 1,0 1-1,1 0 0,-1-1 0,0 1 1,0-1-1,0 1 0,0-1 0,0 1 1,0-1-1,0 1 0,0-1 1,-1 1-1,1-1 0,0 1 0,0 0 1,0-1-1,0 1 0,-1-1 0,1 1 1,0-1-1,0 1 0,-1-1 1,-4-5 0,9 18-27,-1-5 6,-10-22 30,4 6-16,5 8 13,5 10 46,-14-24-67,5 12 16,7 9-1,2 2-9,-8-9 9,-11-15 15,10 14-23,5 6-2,3 9-3,-6-12 2,-5-6 1,0 0 0,10 13 0,0 3 0,-4-8 0,-5-6 0,-2-9 7,5 10-5,3 10-7,-2-6-3,4 17-47,-5-17 38,-5-12 13,3 2 45,9 14 28,-1 0-51,-4-6-6,-14-26-8,18 48 1,-4-21 0,-1-3-1,-7-16 2,11 30-4,0-4 4,-8-25-26,2 12 22,1 9 18,4 12-4,-1-13-17,-6-9 2,4 5-1,-1 0 0,1 0 0,-1 0 0,1 0 0,-1 0 1,1 0-1,0 0 0,-1 0 0,1 0 0,0 0 0,0 0 0,0 0 0,0 0 0,0-1 1,5 12 3,1 1 4,-14-22-4,6 10 1,3 9 1,5 6-47,-8-13 40,0-1 0,0 1-1,1-1 1,-1 1 0,0 0 0,1 0-1,-1 0 1,0 0 0,1 0-1,0 0 1,-1 0 0,1 0 0,0 1-1,-1-1 1,-1 3 0,2 0 0,0-1 0,-1 1 1,1 0-1,1 0 0,-1-1 1,0 9-1,-4 134 0,6-135 130,3-11-1012,6-18-1688,-5 10 2031,0 0-196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357"/>
    </inkml:context>
    <inkml:brush xml:id="br0">
      <inkml:brushProperty name="width" value="0.05" units="cm"/>
      <inkml:brushProperty name="height" value="0.05" units="cm"/>
    </inkml:brush>
  </inkml:definitions>
  <inkml:trace contextRef="#ctx0" brushRef="#br0">58 338 17004,'-6'8'4159,"-14"27"-3065,20-35-1087,-9 21 114,-7 30 0,14-46-124,1 0-1,0 0 1,0 1 0,0-1-1,1 1 1,0-1 0,0 0-1,0 1 1,1-1 0,0 1-1,3 8 1,-4-12 7,1-1 0,-1 1 0,1-1 0,0 1 0,0-1 0,0 0-1,0 1 1,0-1 0,0 0 0,0 0 0,0 0 0,0 0 0,1 0 0,-1 0 0,0 0 0,1 0-1,-1 0 1,1-1 0,-1 1 0,4 0 0,-2 0 8,0-1-1,1 1 1,-1-1-1,0 0 1,0-1 0,1 1-1,-1 0 1,0-1-1,0 0 1,3-1 0,5-2 38,0 0 1,-1-1 0,1 0-1,-2-1 1,11-8 0,4-4 127,-1-2 1,-1-1 0,0-1-1,-2 0 1,-1-2 0,23-35 0,-28 37-18,-1-2 0,-1 0 1,0 0-1,-2-1 0,-1-1 1,-1 1-1,6-39 0,-13 58-120,0-1 0,-1 0 0,0 0-1,0 0 1,0 1 0,-1-1 0,-1-8-1,1 14-33,1-1 0,0 1 0,-1 0 0,1-1 0,-1 1 0,0 0 1,1-1-1,-1 1 0,0 0 0,0 0 0,0 0 0,1 0 0,-1 0 0,0 0 0,-1 0 0,1 0 0,0 0 0,0 0 0,0 0 0,-1 1 0,1-1 0,0 1 0,0-1 0,-1 1 0,1-1 0,-1 1 0,1 0 0,0-1 0,-1 1 0,1 0 0,-1 0 0,1 0 0,-1 0 0,1 0 0,0 1 0,-1-1 0,1 0 0,-1 1 0,0 0 0,-7 2 7,0 1 1,0 0-1,1 0 0,0 1 0,0 0 0,0 0 0,1 1 0,-1 0 0,-7 9 1,-57 66 2,71-79-17,-10 11 2,5-7-4,1 0 0,0 0 0,0 1 1,1-1-1,0 1 0,-6 14 0,10-21 1,0 0 0,0 1 0,0-1 0,0 1 0,0-1 0,0 0 0,0 1 0,0-1 0,0 0-1,0 1 1,0-1 0,0 0 0,0 1 0,0-1 0,1 1 0,-1-1 0,0 0 0,0 1 0,0-1 0,1 0 0,-1 0 0,0 1-1,0-1 1,1 0 0,-1 1 0,0-1 0,0 0 0,1 0 0,-1 0 0,0 1 0,1-1 0,-1 0 0,0 0 0,1 0 0,-1 0-1,1 0 1,-1 0 0,0 0 0,1 1 0,-1-1 0,0 0 0,1 0 0,-1 0 0,1-1 0,-1 1 0,0 0 0,1 0 0,22-2-57,-21 1 41,23-3-93,5-2-128,57-2 0,-79 8 198,-1 0-1,1 1 1,0-1-1,-1 2 1,0-1 0,1 1-1,-1 0 1,0 0-1,0 1 1,0 0-1,0 0 1,12 8 0,-17-9 30,0 0 1,0-1 0,0 1 0,0 0 0,0 0-1,-1 0 1,1 0 0,-1 1 0,1-1-1,-1 0 1,0 1 0,0-1 0,0 1-1,0-1 1,0 1 0,0-1 0,0 4-1,-1-2 3,0 1 0,0-1-1,-1 0 1,1 1-1,-1-1 1,0 0-1,0 0 1,0 0-1,-4 8 1,0-1 11,-1 0 1,-1 0-1,0-1 1,0 0-1,-1 0 1,-13 11-1,7-9 23,9-8-1,0 1 0,1-1-1,-1 1 1,-4 6 0,9-11-22,1 1 0,-1-1 0,1 0-1,-1 1 1,1-1 0,-1 0 0,1 0 0,0 1-1,-1-1 1,1 0 0,-1 0 0,1 0-1,-1 0 1,1 0 0,0 0 0,-1 0-1,1 0 1,-1 0 0,1 0 0,0 0 0,-1 0-1,1 0 1,0-1 0,19-1 3,27-7-514,72-11-1083,-88 18 1193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3.540"/>
    </inkml:context>
    <inkml:brush xml:id="br0">
      <inkml:brushProperty name="width" value="0.05" units="cm"/>
      <inkml:brushProperty name="height" value="0.05" units="cm"/>
    </inkml:brush>
  </inkml:definitions>
  <inkml:trace contextRef="#ctx0" brushRef="#br0">0 256 6601,'3'0'243,"-1"1"0,0-1 0,0 0 0,1 1 0,-1-1 0,1 0 0,-1 0 0,0-1 0,1 1 0,-1 0 0,0-1-1,0 1 1,1-1 0,-1 0 0,0 0 0,0 0 0,2-1 0,39-23 2455,-40 22-2368,14-8 755,0-2 0,-1 0 0,-1-1 1,15-18-1,-22 24-484,-1-1 1,0-1-1,-1 1 1,1-1-1,-2 0 1,0-1-1,0 1 1,6-21-1,-11 30-538,1-1-1,-1 1 0,1 0 1,-1 0-1,0 0 0,0 0 0,0 0 1,0 0-1,0-1 0,0 1 1,0 0-1,0 0 0,0 0 1,0 0-1,0-1 0,-1 1 0,1 0 1,-1 0-1,1 0 0,-1 0 1,1 0-1,-1 0 0,1 0 1,-1 0-1,-1-1 0,1 2-36,0 0-1,-1-1 0,1 1 1,0 0-1,0 0 1,0 0-1,-1 0 0,1 1 1,0-1-1,0 0 1,-1 0-1,1 1 1,0-1-1,0 1 0,0-1 1,0 1-1,0-1 1,0 1-1,0 0 0,0-1 1,0 1-1,0 0 1,0 0-1,-1 2 0,-14 11-18,2 1-1,0 0 0,1 2 0,0-1 0,1 2 1,1-1-1,1 1 0,1 1 0,0 0 0,-11 37 0,20-55-9,-1 0 0,1 0 0,0 0-1,-1 1 1,1-1 0,0 0-1,0 0 1,0 0 0,0 1 0,0-1-1,0 0 1,0 0 0,0 0-1,0 1 1,1-1 0,-1 0 0,0 0-1,1 0 1,-1 0 0,1 0-1,-1 0 1,1 0 0,1 2 0,-1-3-1,0 1 0,0-1 0,0 1 1,0-1-1,0 1 0,0-1 1,1 1-1,-1-1 0,0 0 0,0 0 1,0 0-1,1 0 0,-1 0 1,0 0-1,0 0 0,1 0 0,-1 0 1,1-1-1,6-1-9,-1 0 0,1 0 0,-1-1 0,0 0 1,11-7-1,78-61-5,-51 35 16,-45 35 1,1 1 1,-1 0 0,0-1-1,0 1 1,1 0-1,-1 0 1,1-1 0,-1 1-1,0 0 1,1 0-1,-1-1 1,1 1 0,-1 0-1,0 0 1,1 0-1,-1 0 1,1 0 0,-1-1-1,1 1 1,-1 0 0,1 0-1,-1 0 1,0 0-1,1 0 1,-1 1 0,1-1-1,-1 0 1,1 0-1,-1 0 1,1 0 0,-1 1-1,1-1-1,-1 1 0,1 0 0,-1 0 0,0 0 0,1-1 0,-1 1 0,0 0 0,0 0 0,0 0 0,1 0 0,-1 0 0,0 0 0,0 0 0,-1 1 0,-7 45-66,5-35 55,3-10 9,0 0 0,-1 0 0,1 0 1,0 0-1,0 0 0,0 0 0,1 0 0,-1 0 1,1 3-1,-1-4 4,0-1 0,1 1 0,-1 0-1,0-1 1,1 1 0,-1-1 0,0 1 0,1-1 0,-1 1 0,0-1 0,1 0 0,-1 1 0,1-1 0,-1 1 0,1-1 0,-1 0 0,1 1-1,0-1 1,-1 0 0,1 0 0,0 1 0,2-1 3,0 0-1,1 0 1,-1 0-1,0-1 1,0 1-1,0-1 1,0 0-1,0 0 1,0 0-1,5-3 1,46-19 16,-14 5 11,1 2 0,68-18 0,-103 33-30,0-1-1,0 1 1,0 1 0,0 0 0,1-1-1,5 2 1,-10-1-1,-1 0 0,0 1 0,0-1 0,0 0 0,0 1 0,-1-1 0,1 0 0,0 1 0,0-1 0,0 1 0,0 0 0,0-1 0,0 1 0,-1 0 1,1-1-1,0 1 0,-1 0 0,1 0 0,0 0 0,-1-1 0,1 1 0,-1 0 0,1 0 0,-1 0 0,0 0 0,1 0 0,-1 0 0,0 0 0,0 0 0,1 0 0,-1 0 0,0 0 0,0 0 0,0 0 0,0 0 0,-1 0 0,1 0 0,0 0 0,0 0 0,-1 0 0,0 2 0,-6 17-2,5-18 6,1 1 1,0-1 0,0 1 0,0 0-1,0 0 1,0 0 0,1-1-1,-1 1 1,0 5 0,2-8-1,-1 0 1,0 1 0,1-1-1,-1 0 1,1 1-1,-1-1 1,1 0-1,-1 1 1,0-1 0,1 0-1,-1 0 1,1 0-1,-1 1 1,1-1 0,-1 0-1,1 0 1,-1 0-1,1 0 1,-1 0 0,1 0-1,-1 0 1,1 0-1,0 0 1,-1 0-1,1 0 1,-1-1 0,1 1-1,-1 0 1,0 0-1,1 0 1,-1-1 0,1 1-1,-1 0 1,1-1-1,20-9 76,-20 10-73,80-50 213,-48 29-124,63-30 1,-93 49-97,0 1 0,1 0 0,-1 0 0,0 0 0,1 0 0,-1 1 0,1-1 0,-1 1 0,1 0 1,4 0-1,-7 0-2,0 1 0,1-1 1,-1 0-1,0 1 0,0-1 1,0 1-1,0 0 0,0-1 1,0 1-1,0 0 0,0-1 0,0 1 1,0 0-1,0 0 0,0 0 1,0 0-1,0 0 0,-1 0 1,1 0-1,-1 0 0,1 0 1,0 1-1,-1-1 0,0 0 1,1 0-1,-1 0 0,0 1 1,1-1-1,-1 0 0,0 2 1,0 10-16,-1 0 0,0 0 1,0 0-1,-1 0 0,-1 0 1,-5 15-1,0 4 17,-15 54-1574,12-119 559,2 12 632,-5-19-256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3.991"/>
    </inkml:context>
    <inkml:brush xml:id="br0">
      <inkml:brushProperty name="width" value="0.05" units="cm"/>
      <inkml:brushProperty name="height" value="0.05" units="cm"/>
    </inkml:brush>
  </inkml:definitions>
  <inkml:trace contextRef="#ctx0" brushRef="#br0">12 65 17652,'-7'-9'2160,"2"2"-1408,5 3-848,3-6 2569,7 2-1977,2-2 16,0-7-456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4.425"/>
    </inkml:context>
    <inkml:brush xml:id="br0">
      <inkml:brushProperty name="width" value="0.05" units="cm"/>
      <inkml:brushProperty name="height" value="0.05" units="cm"/>
    </inkml:brush>
  </inkml:definitions>
  <inkml:trace contextRef="#ctx0" brushRef="#br0">328 68 19908,'1'0'95,"0"-1"0,0 0 0,0 0-1,0 0 1,0 0 0,0 0 0,0 0-1,0 0 1,-1 0 0,1 0 0,0 0-1,-1 0 1,1-1 0,-1 1 0,1 0-1,-1 0 1,0-1 0,1 1 0,-1 0 0,0 0-1,0-1 1,0 1 0,0 0 0,0-1-1,0 1 1,-1 0 0,1-2 0,-1 1 11,-1 0 0,1 0 0,0 0 1,-1 1-1,1-1 0,-1 0 0,0 1 0,1-1 1,-1 1-1,0-1 0,0 1 0,0 0 1,0 0-1,0 0 0,-4-1 0,-1 0 5,0 0-1,0 0 0,-1 0 1,1 1-1,-1 1 1,1-1-1,-1 1 0,1 0 1,-1 1-1,1 0 1,-1 0-1,1 0 0,0 1 1,0 0-1,0 1 1,0 0-1,0 0 0,0 0 1,-9 7-1,0 0-123,1 0-1,0 1 1,1 1-1,0 0 1,1 1-1,-21 27 1,32-37 5,-4 4-26,1 1 0,-1 0 0,-5 14 0,10-21 21,0 1 0,1-1 0,-1 1 0,1-1 0,0 1 0,-1-1 0,1 1 0,0 0 0,0-1 0,0 1 0,0-1 0,0 4 0,1-5 1,-1 1 1,1 0-1,-1 0 1,0 0-1,1-1 1,-1 1 0,1 0-1,-1-1 1,1 1-1,0 0 1,-1-1-1,1 1 1,0-1-1,-1 1 1,1-1-1,0 1 1,0-1-1,0 0 1,-1 1-1,1-1 1,0 0-1,0 1 1,0-1-1,1 0 1,62 7-307,-44-6 226,35 6 0,-35-2 25,0 1 0,37 15 0,-50-17 46,0-1 1,0 1-1,0 0 0,-1 0 0,1 1 1,-1 0-1,0 0 0,-1 1 0,1-1 1,7 12-1,-12-15 12,0-1 0,0 1 0,0-1-1,0 1 1,-1 0 0,1-1 0,0 1 0,-1 0 0,0 0 0,1-1-1,-1 1 1,0 0 0,0 0 0,0 0 0,0-1 0,0 1-1,0 0 1,-1 0 0,1 0 0,0-1 0,-2 4 0,0-2 2,1-1 1,-1 1 0,0 0-1,0-1 1,0 1 0,0-1 0,-1 0-1,1 0 1,-1 0 0,1 0-1,-4 2 1,-5 2 36,1-1 0,-1 0 0,-1-1 1,1 0-1,-17 4 0,8-4 155,-37 3 0,52-6-170,0-1 0,0 0 0,1 0 0,-1-1 0,0 1 0,0-1-1,0 0 1,1 0 0,-1-1 0,0 1 0,1-1 0,-1 0 0,-6-4 0,10 5-56,1 0 1,-1 0 0,0 1-1,1-1 1,-1 0 0,0 0-1,1 0 1,-1 0 0,1 0-1,-1 0 1,1 1 0,0-1-1,-1 0 1,1 0 0,0 0-1,0-1 1,0 1 0,0 0-1,0 0 1,0 0 0,0 0-1,0 0 1,0 0 0,0 0-1,0 0 1,1 0 0,-1 0-1,0 0 1,1 0 0,-1 0-1,1 0 1,-1 1 0,1-1-1,1-1 1,2-5-80,1 1 1,0 0 0,9-9-1,-10 10 53,29-26-418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4.880"/>
    </inkml:context>
    <inkml:brush xml:id="br0">
      <inkml:brushProperty name="width" value="0.05" units="cm"/>
      <inkml:brushProperty name="height" value="0.05" units="cm"/>
    </inkml:brush>
  </inkml:definitions>
  <inkml:trace contextRef="#ctx0" brushRef="#br0">4 1 17428,'-4'170'5357,"4"-168"-5307,0 1 0,0-1 0,1 0 0,-1 0 0,0 0 0,1 1 0,0-1 0,-1 0 0,1 0 0,0 0 0,0 0 0,2 3 0,-2-4-40,0 0 0,0 0 0,0 0-1,0 0 1,0-1 0,0 1 0,0-1 0,1 1 0,-1 0 0,0-1 0,0 0 0,0 1 0,1-1-1,-1 0 1,0 0 0,0 0 0,1 0 0,-1 0 0,0 0 0,0 0 0,1 0 0,-1 0 0,0 0-1,3-1 1,7-3 4,0 0-1,0-1 0,-1 0 0,0-1 1,1 0-1,-2-1 0,14-11 0,-10 8-2,0 1-1,0 0 1,18-8-1,-30 16-1,1 1-1,-1-1 1,1 0-1,-1 1 0,1-1 1,-1 1-1,1 0 0,0-1 1,-1 1-1,1 0 0,0 0 1,-1 0-1,1 0 1,-1 0-1,1 1 0,0-1 1,2 1-1,-3 0 9,0 0 0,0-1 0,0 1 0,0 0 0,0 0 0,0 0 0,-1 0 0,1 0 0,0 0 0,-1 0 0,1 1 0,-1-1 0,1 0 0,-1 0 0,1 0 0,-1 1 0,0-1 0,0 0 0,1 0 0,-1 1 0,0-1 0,0 3 0,-4 42 519,1 6 211,3-51-718,0 1-1,0-1 1,0 0 0,0 0 0,1 0-1,-1 0 1,0 0 0,1 0-1,-1 0 1,0 0 0,1 0 0,-1 0-1,1 0 1,0 0 0,-1 0 0,1 0-1,0-1 1,0 1 0,-1 0 0,1 0-1,0-1 1,0 1 0,1 1 0,0-2 9,0 1 0,0-1 1,0 1-1,0-1 0,0 0 1,0 0-1,0 0 1,0 0-1,-1 0 0,1 0 1,0 0-1,3-1 0,5-2 74,-1 0-1,1 0 1,-1-1-1,10-6 1,60-35 310,38-20-94,-114 63-333,1 0 0,-1 1 0,1-1 0,-1 1 0,1 0 0,-1 0 0,1 1-1,0-1 1,0 1 0,-1 0 0,1 0 0,5 0 0,-7 1 1,-1-1 0,1 1-1,-1-1 1,0 1 0,1 0 0,-1 0-1,1 0 1,-1-1 0,0 1 0,0 1 0,0-1-1,1 0 1,-1 0 0,0 0 0,0 1-1,0-1 1,-1 0 0,1 1 0,0-1 0,-1 1-1,1-1 1,0 1 0,-1-1 0,0 1 0,1-1-1,-1 1 1,0-1 0,0 1 0,0 0-1,0-1 1,0 3 0,0 4-142,0 1 1,0-1-1,-1 0 1,0 0-1,0 1 0,-1-1 1,0 0-1,-1 0 1,1 0-1,-8 13 0,10-20 114,-1-1 0,1 0 0,0 1 0,0-1 0,0 0 0,-1 1 0,1-1 0,0 0 0,-1 1 0,1-1 0,0 0 0,-1 0 0,1 1 0,0-1 0,-1 0 0,1 0-1,0 0 1,-1 1 0,1-1 0,-1 0 0,1 0 0,0 0 0,-1 0 0,1 0 0,-1 0 0,1 0 0,0 0 0,-1 0 0,1 0 0,-1 0 0,1 0 0,-1 0 0,1 0 0,0 0 0,-1 0 0,1-1 0,0 1-1,-1 0 1,1 0 0,-1 0 0,1-1 0,0 1 0,-1 0 0,1-1 0,0 1 0,0 0 0,-1 0 0,1-1 0,0 1 0,0 0 0,-1-1 0,1 1 0,0-1 0,0 1 0,0 0 0,0-1 0,0 1 0,-1-1-1,1 1 1,0 0 0,0-1 0,0 1 0,0-1 0,0 0 0,-3-18-668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5.269"/>
    </inkml:context>
    <inkml:brush xml:id="br0">
      <inkml:brushProperty name="width" value="0.05" units="cm"/>
      <inkml:brushProperty name="height" value="0.05" units="cm"/>
    </inkml:brush>
  </inkml:definitions>
  <inkml:trace contextRef="#ctx0" brushRef="#br0">7 2 19660,'-6'-1'4513,"13"2"-4593,2 5-176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5.722"/>
    </inkml:context>
    <inkml:brush xml:id="br0">
      <inkml:brushProperty name="width" value="0.05" units="cm"/>
      <inkml:brushProperty name="height" value="0.05" units="cm"/>
    </inkml:brush>
  </inkml:definitions>
  <inkml:trace contextRef="#ctx0" brushRef="#br0">141 1 18740,'2'0'1972,"-4"8"-1039,-9 16-338,4-10 297,-76 209 1120,73-185-1838,1 0 0,1 0 0,2 1 0,0 42 0,6-76-139,0-1 0,0 1 0,0 0 0,1 0 0,0-1 0,0 1 0,0 0 0,1-1 0,-1 1 0,1-1 0,3 5 1,-4-7-20,0-1 0,0 1 1,1-1-1,-1 1 1,0-1-1,1 0 0,-1 0 1,1 0-1,0 0 1,-1 0-1,1 0 1,0 0-1,-1 0 0,1 0 1,0-1-1,0 1 1,0-1-1,0 0 0,0 1 1,0-1-1,-1 0 1,1 0-1,0 0 1,0 0-1,0 0 0,0-1 1,0 1-1,0-1 1,3 0-1,5-3 39,0 0 0,-1-1-1,1 0 1,-1 0 0,0-1 0,0 0-1,-1 0 1,9-9 0,63-68 324,-61 61-295,31-35-466,-3-2 1,74-121-1,-121 179 301,0 1 1,1-1 0,-1 1-1,0-1 1,1 0-1,-1 1 1,0-1 0,1 1-1,-1-1 1,0 0 0,0 1-1,0-1 1,0 0-1,0 1 1,0-1 0,0 0-1,0 1 1,0-1 0,0 0-1,0 1 1,0-2-1,-1 2 65,1 0 0,0 0 0,0-1 0,0 1 0,0 0 0,-1 0 0,1 0-1,0 0 1,0 0 0,0 0 0,-1 0 0,1 0 0,0 0 0,0 0 0,-1-1-1,1 1 1,0 0 0,0 0 0,0 0 0,-1 0 0,1 0 0,0 1 0,0-1 0,-1 0-1,1 0 1,0 0 0,0 0 0,0 0 0,-1 0 0,1 0 0,0 0 0,0 0-1,0 1 1,-1-1 0,-6 6-696</inkml:trace>
  <inkml:trace contextRef="#ctx0" brushRef="#br0" timeOffset="1">309 482 17788,'-3'46'1888,"0"-20"-1168,3-2-312,6-7 633,1-4-425,6-11-152,3-4-120,12-3-368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6.171"/>
    </inkml:context>
    <inkml:brush xml:id="br0">
      <inkml:brushProperty name="width" value="0.05" units="cm"/>
      <inkml:brushProperty name="height" value="0.05" units="cm"/>
    </inkml:brush>
  </inkml:definitions>
  <inkml:trace contextRef="#ctx0" brushRef="#br0">75 84 16900,'-9'18'1873,"7"-15"-1536,1 0 0,-1 1 0,1-1 0,-1 0 0,1 0 0,0 1 0,0-1 0,-1 4 0,3-6-297,-1-1 0,0 1 0,0-1 0,0 0 0,0 1 0,0-1 0,0 1 0,1-1 0,-1 1 0,0-1 0,0 0 0,1 1 0,-1-1 0,0 0 0,1 1 0,-1-1 0,0 0 1,1 1-1,-1-1 0,0 0 0,1 0 0,-1 1 0,1-1 0,-1 0 0,0 0 0,1 0 0,-1 1 0,1-1 0,-1 0 0,1 0 0,-1 0 0,1 0 0,-1 0 0,1 0 0,-1 0 0,0 0 0,1 0 0,-1 0 0,1 0 0,-1-1 0,1 1 0,-1 0 0,1 0 0,-1 0 0,0-1 0,1 1 0,-1 0 0,1 0 0,-1-1 0,1 1 0,22-14 273,-17 9-271,0 0-1,-1-1 1,0 0 0,0 0 0,-1-1-1,7-11 1,-9 15-29,-1 0 0,0 1 1,1-1-1,-1 0 0,0 0 0,0 0 0,-1 0 1,1 0-1,-1 0 0,1 0 0,-1 0 0,0 0 1,0 0-1,0 0 0,0 0 0,-1 0 0,0 0 1,1 0-1,-3-6 0,3 8-10,-1 1 0,1-1 0,-1 1 0,1-1 0,0 1 0,-1-1 0,1 1 0,-1-1 0,1 1 0,-1-1 0,1 1 0,-1-1 0,0 1 0,1 0 0,-1-1 0,1 1 0,-1 0 0,0 0 0,1-1 0,-1 1 0,0 0 0,1 0 0,-1 0 1,0 0-1,-1 0 0,1 0-1,-1 0 0,0 1 0,0-1 0,1 1 0,-1 0 0,0-1 0,1 1 0,-1 0 0,1 0 0,-2 1 0,-3 2 0,1 1 0,-1 0 0,1 0 0,-5 8 0,0-1-6,2 1-1,-1 0 1,2 1 0,0 0 0,0 0 0,1 0 0,1 1 0,1 0 0,0 0-1,-4 29 1,8-42 6,0 0 0,0 0-1,0-1 1,0 1-1,0 0 1,0-1 0,1 1-1,-1 0 1,0 0-1,1-1 1,0 1 0,-1 0-1,1-1 1,0 1-1,0-1 1,0 1 0,0-1-1,0 0 1,0 1 0,0-1-1,0 0 1,0 0-1,1 1 1,-1-1 0,1 0-1,-1 0 1,1-1-1,-1 1 1,1 0 0,-1 0-1,1-1 1,0 1 0,-1-1-1,1 1 1,0-1-1,-1 0 1,1 0 0,3 0-1,6 0 12,0 0-1,0-1 1,0-1-1,21-5 1,9-6 19,-1-2 0,-1-2 0,-1-2 0,39-24 0,12-6-4,-86 48-30,2-2 8,0 0-1,0 1 1,1-1 0,-1 2-1,7-3 1,-11 4-3,-1 0 0,1 0 0,-1 0 0,1 0 0,-1 0 0,1 0 0,-1 0 0,1 0 0,-1 0 0,1 0 0,-1 0 0,1 0 0,-1 1 0,1-1 0,-1 0 0,0 0 0,1 0 0,-1 1 0,1-1 0,-1 0 0,0 1 0,1-1 0,-1 0 0,0 1-1,1 0 1,0 0 7,-1 0-1,0 0 0,0 0 0,1 1 0,-1-1 0,0 0 0,0 0 0,0 1 1,0-1-1,0 0 0,0 0 0,-1 0 0,1 1 0,-1 1 0,-20 52 412,16-47-311,1 1 0,0 0 0,1-1 0,0 2 0,0-1-1,1 0 1,0 0 0,-1 19 0,3-27-88,0 0 0,0 0-1,1 0 1,-1 0 0,0 0 0,0 1-1,1-1 1,-1 0 0,1 0 0,-1 0-1,1 0 1,-1 0 0,1 0 0,0 0 0,-1 0-1,1-1 1,0 1 0,0 0 0,0 0-1,-1-1 1,1 1 0,0 0 0,0-1-1,2 2 1,-1-1 13,1-1-1,0 1 0,-1 0 1,1-1-1,0 0 0,0 1 1,0-1-1,-1 0 1,6-1-1,4-1 9,-1 0 0,0-1 0,1 0 0,10-6 0,7-4-70,-1-2 1,35-25 0,14-7-538,-77 47 557,0 0 0,0 0 0,0 0-1,0 0 1,0 0 0,0-1 0,0 1 0,0 0-1,1 0 1,-1 0 0,0 0 0,0 0 0,0 0-1,0 0 1,0 0 0,0 0 0,0 0 0,0 0 0,1 0-1,-1 0 1,0 0 0,0 0 0,0 0 0,0 0-1,0 0 1,0 0 0,1 0 0,-1 0 0,0 0-1,0 0 1,0 0 0,0 0 0,0 0 0,0 0-1,0 0 1,1 0 0,-1 0 0,0 0 0,0 0 0,0 0-1,0 0 1,0 0 0,0 0 0,0 0 0,0 0-1,0 1 1,0-1 0,1 0 0,-1 0 0,0 0-1,0 0 1,0 0 0,-3 9-146,-12 13 87,12-18 14,-18 31-116,-15 20-1054,31-49 1025,1-6-58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6.998"/>
    </inkml:context>
    <inkml:brush xml:id="br0">
      <inkml:brushProperty name="width" value="0.05" units="cm"/>
      <inkml:brushProperty name="height" value="0.05" units="cm"/>
    </inkml:brush>
  </inkml:definitions>
  <inkml:trace contextRef="#ctx0" brushRef="#br0">129 309 16484,'0'-2'170,"1"1"1,-1 0-1,-1 0 1,1-1-1,0 1 1,0 0-1,0 0 1,-1 0-1,1-1 1,0 1-1,-1 0 1,1 0-1,-1 0 1,0 0-1,1 0 1,-1 0-1,0 0 1,0 0-1,1 0 1,-1 0 0,-1-1-1,1 2-95,0 0-1,0-1 1,0 1-1,0 0 1,0 0-1,0 0 1,0 0-1,0 0 1,0 0-1,0 0 1,0 0 0,0 0-1,0 0 1,0 0-1,0 1 1,0-1-1,0 0 1,0 1-1,0-1 1,0 1-1,0-1 1,1 1-1,-1-1 1,0 1 0,0-1-1,1 1 1,-2 1-1,-8 8 29,1 0 0,1 1 0,-1 0 0,2 1 0,0-1 1,0 1-1,1 1 0,0-1 0,1 1 0,1 0 0,0 1 0,1-1 0,-3 21 0,6-30-101,-1 0-1,1 0 1,0 0 0,0 0-1,1 0 1,-1 0-1,1-1 1,1 6 0,-1-8 3,-1 1 0,1-1 0,0 0 0,0 1 0,-1-1 0,1 0 1,0 1-1,0-1 0,0 0 0,0 0 0,0 0 0,1 0 0,-1 0 0,0 0 1,0 0-1,1-1 0,-1 1 0,1 0 0,-1-1 0,0 1 0,1-1 1,-1 1-1,1-1 0,-1 0 0,3 1 0,3-1 19,0 0 1,1-1-1,-1 0 0,0 0 1,0 0-1,0-1 0,-1 0 0,1 0 1,0-1-1,-1 0 0,1 0 1,8-6-1,7-6 105,0-1 0,21-20 0,8-11 396,67-77 1,-96 96-282,0 0 1,-2-1 0,-1-1-1,26-57 1,-43 81-192,0 1 1,0-1 0,0 0 0,-1 0-1,0 0 1,0 0 0,0-11-1,-1 16-46,0 1 0,0-1 0,0 0 0,0 0 0,0 1 0,0-1 0,-1 0 0,1 1 0,0-1 0,0 0 0,-1 1 0,1-1 0,-1 0 0,1 1 0,0-1 0,-1 0 0,1 1 0,-1-1 0,1 1 0,-1-1 0,0 1 0,1-1 0,-1 1 0,1 0 0,-2-1 0,0 1-2,1 0-1,-1 0 1,0 0 0,1 0 0,-1 0-1,0 0 1,1 0 0,-1 1 0,0-1 0,1 1-1,-1-1 1,0 1 0,1 0 0,-1-1-1,1 1 1,-2 1 0,-7 5 3,0 0-1,1 0 1,0 1 0,1 0-1,-1 0 1,1 1 0,-7 10 0,-4 9-4,-21 38 1,27-42-9,1 1 0,-17 52 1,26-65-56,-1 0 1,2 0 0,0 1-1,0-1 1,2 1 0,-1-1-1,1 1 1,4 23-1,-3-32 41,-1-1 0,1 1 0,0-1 0,1 0-1,-1 0 1,1 1 0,-1-1 0,1 0-1,0 0 1,0-1 0,0 1 0,4 3 0,-5-5 19,1 1 1,-1-1-1,1 0 1,-1-1-1,1 1 1,-1 0 0,1 0-1,0-1 1,-1 1-1,1 0 1,0-1-1,0 0 1,-1 1 0,1-1-1,0 0 1,0 0-1,0 0 1,-1 0-1,1-1 1,0 1 0,0 0-1,0-1 1,-1 1-1,1-1 1,2 0-1,19-11-115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7.544"/>
    </inkml:context>
    <inkml:brush xml:id="br0">
      <inkml:brushProperty name="width" value="0.05" units="cm"/>
      <inkml:brushProperty name="height" value="0.05" units="cm"/>
    </inkml:brush>
  </inkml:definitions>
  <inkml:trace contextRef="#ctx0" brushRef="#br0">62 28 18404,'0'2'222,"-4"7"313,1 1 0,1-1 0,-1 1 0,2-1 0,-1 1 0,1-1 0,1 14 0,0-22-489,0 0 0,0 0 1,0 0-1,1 0 0,-1 0 0,0 0 0,0 0 0,1-1 0,-1 1 0,1 0 0,-1 0 0,1 0 1,-1 0-1,1-1 0,0 1 0,-1 0 0,1 0 0,0-1 0,-1 1 0,1-1 0,0 1 0,0 0 1,0-1-1,0 0 0,0 1 0,-1-1 0,1 1 0,0-1 0,0 0 0,0 0 0,0 0 0,0 1 1,0-1-1,0 0 0,0 0 0,0 0 0,0 0 0,0-1 0,0 1 0,0 0 0,0 0 0,1-1 1,2 0-24,1-1 0,-1 1 1,1-1-1,-1 0 1,0 0-1,0 0 1,5-4-1,-6 3-8,1-1 1,0 0-1,-1 1 1,0-1-1,0 0 1,0-1-1,0 1 1,-1 0-1,1-1 1,-1 0-1,0 1 1,-1-1-1,1 0 0,-1 0 1,0 0-1,0 0 1,0 0-1,-1 0 1,0 0-1,0 0 1,-1-8-1,1 12-12,-1 0-1,1 0 1,0 1-1,0-1 1,-1 0-1,1 1 1,-1-1-1,1 0 1,-1 1-1,1-1 1,-1 0-1,1 1 1,-1-1-1,0 1 1,1-1-1,-1 1 1,0 0-1,1-1 1,-1 1-1,0 0 1,1-1-1,-1 1 1,0 0 0,0 0-1,1-1 1,-1 1-1,0 0 1,0 0-1,0 0 1,1 0-1,-1 0 1,0 0-1,0 0 1,1 1-1,-1-1 1,0 0-1,0 0 1,1 1-1,-1-1 1,0 0-1,0 1 1,1-1-1,-1 0 1,0 2-1,-4 0 8,0 1-1,0 0 0,1 0 1,0 1-1,-6 5 0,-1 2-11,2 0 0,-1 1 0,1 0 0,1 0 0,0 1 0,1 0 0,1 1 0,0-1 0,0 1 0,2 1 0,-5 16 0,9-29 1,-1 0 0,1 0-1,0 0 1,0 0-1,0 1 1,0-1-1,0 0 1,0 0-1,1 0 1,-1 0 0,1 0-1,-1 1 1,1-1-1,0 0 1,0 0-1,0 0 1,0-1-1,0 1 1,0 0-1,3 3 1,-2-4 1,0 1 0,0-1 0,1 0 0,-1 1 0,0-1 0,1 0 0,-1 0 1,1 0-1,-1-1 0,1 1 0,-1-1 0,1 1 0,0-1 0,-1 0 0,1 0 0,5-1 0,12-1 19,-1-2 0,1-1-1,-1 0 1,0-2 0,0 0 0,23-12-1,45-17 62,-81 34-75,0 1 0,-1-1 0,1 1 0,0 0 0,9 0 0,-13 1-4,-1 0 1,0 0-1,0 0 0,0 0 1,1 1-1,-1-1 0,0 0 1,0 1-1,0-1 0,0 0 0,1 1 1,-1-1-1,0 1 0,0 0 1,0-1-1,0 1 0,0 0 1,-1 0-1,1 0 0,0-1 0,0 1 1,0 0-1,-1 0 0,1 0 1,0 0-1,-1 1 0,1-1 1,-1 0-1,1 0 0,-1 0 1,0 0-1,1 2 0,-1 39 52,-1-34-21,0 1-1,1-1 0,1 0 1,-1 0-1,3 10 1,-3-16-17,1 0 0,-1-1 0,1 1 0,0 0 0,0 0 0,0-1 0,0 1 0,0 0 1,0-1-1,0 1 0,0-1 0,1 1 0,-1-1 0,0 0 0,1 1 0,-1-1 0,1 0 1,0 0-1,-1 0 0,1 0 0,0-1 0,0 1 0,0 0 0,-1-1 0,1 1 1,3 0-1,5 0 33,1-1 0,-1 0-1,0 0 1,0-1 0,0 0 0,0-1 0,0 0 0,0 0 0,12-5 0,86-41-70,-100 45-7,13-9-96,-16 8 59,0 1 0,0 0 1,0 0-1,1 1 1,-1 0-1,1 0 0,-1 0 1,1 0-1,0 1 1,7-1-1,-12 2 53,-1 1 1,0-1 0,1 0-1,-1 0 1,0 1-1,1-1 1,-1 0 0,0 1-1,0-1 1,0 0-1,1 1 1,-1-1 0,0 1-1,0-1 1,0 0-1,0 1 1,0-1-1,1 0 1,-1 1 0,0-1-1,0 1 1,0-1-1,0 1 1,0-1 0,0 0-1,-1 1 1,1-1-1,0 1 1,0-1-1,0 0 1,0 1 0,0-1-1,-1 1 1,-4 16-84,4-16 82,-6 15 19,5-12-76,0-1-1,0 1 0,0 0 1,1-1-1,0 1 0,-1 0 1,1 0-1,1 0 1,-1 0-1,0 0 0,1 0 1,0 0-1,0 4 0,4-6-96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8.710"/>
    </inkml:context>
    <inkml:brush xml:id="br0">
      <inkml:brushProperty name="width" value="0.05" units="cm"/>
      <inkml:brushProperty name="height" value="0.05" units="cm"/>
    </inkml:brush>
  </inkml:definitions>
  <inkml:trace contextRef="#ctx0" brushRef="#br0">51 64 17956,'2'-4'257,"1"0"0,0 0-1,0 0 1,0 1 0,0-1 0,1 1 0,-1 0 0,1-1 0,0 2-1,0-1 1,0 0 0,9-3 0,-7 3-21,1 0 1,0 1-1,0-1 1,0 2-1,1-1 0,-1 1 1,13-1-1,-18 2-218,-1 0 0,1 0-1,-1 0 1,0 0 0,1 0 0,-1 1-1,1-1 1,-1 0 0,0 1 0,1-1-1,-1 1 1,0-1 0,1 1-1,-1 0 1,0-1 0,0 1 0,0 0-1,0 0 1,0 0 0,0 0 0,0 0-1,0 0 1,0 0 0,0 0-1,0 0 1,-1 1 0,1-1 0,0 0-1,-1 1 1,1-1 0,-1 0 0,1 1-1,-1-1 1,0 0 0,0 1-1,0-1 1,1 1 0,-1-1 0,-1 0-1,1 1 1,0-1 0,0 1 0,-1 1-1,-1 8-19,0 1 0,-1-1 0,-1 0 0,-6 13-1,9-21 9,-77 149-23,57-117 28,2 1 1,1 0-1,2 2 1,-13 45-1,27-79-7,2-1-1,-1 1 1,0-1-1,1 1 1,0-1 0,-1 1-1,1-1 1,1 1-1,-1-1 1,0 1 0,1-1-1,1 5 1,-1-6 0,0 0 1,0 0-1,1 0 1,-1-1-1,0 1 1,1-1 0,-1 1-1,1-1 1,-1 1-1,1-1 1,0 0-1,-1 0 1,1 0-1,0 0 1,0 0 0,0 0-1,0 0 1,0-1-1,0 1 1,0-1-1,3 1 1,17 1-34,-1 0 1,0-2 0,1-1-1,-1 0 1,0-2 0,0 0-1,0-1 1,0-1 0,-1-2-1,25-10 1,-43 17-24,6-4-133,0 1 0,0-1 0,10-8-1,-17 11 165,1 0-1,0 0 0,-1-1 0,1 1 1,-1-1-1,0 1 0,1-1 0,-1 0 0,0 1 1,0-1-1,0 0 0,0 0 0,0 0 1,0 0-1,-1 0 0,1 0 0,-1 0 1,1 0-1,-1 0 0,0-3 0,-7-21-327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733"/>
    </inkml:context>
    <inkml:brush xml:id="br0">
      <inkml:brushProperty name="width" value="0.05" units="cm"/>
      <inkml:brushProperty name="height" value="0.05" units="cm"/>
    </inkml:brush>
  </inkml:definitions>
  <inkml:trace contextRef="#ctx0" brushRef="#br0">13 0 13483,'1'3'183,"0"0"-1,0-1 1,-1 1 0,1 0-1,-1 0 1,0 0 0,1 0 0,-1 0-1,-1 0 1,1 0 0,0 0-1,-2 4 1,0 8 248,-11 641 4534,13-577-4222,2-70 139,4-16-461,4-18-37,32-125 281,-11 31-526,0 16-294,46-101-1,-73 195 129,0 1-1,1 0 0,0 0 1,0 0-1,1 0 1,7-7-1,-12 14 22,0 0-1,0 0 1,0 0 0,0 0-1,0 0 1,0 0-1,1 0 1,-1 1 0,0-1-1,0 0 1,1 1 0,-1-1-1,1 1 1,-1 0 0,0-1-1,1 1 1,-1 0 0,1 0-1,-1 0 1,1 0 0,-1 0-1,1 0 1,-1 0-1,1 0 1,-1 1 0,0-1-1,1 0 1,-1 1 0,1-1-1,-1 1 1,0 0 0,1 0-1,-1-1 1,0 1 0,0 0-1,0 0 1,0 0 0,0 0-1,0 0 1,0 0 0,0 0-1,0 1 1,0-1-1,0 0 1,0 2 0,1 1-6,0-1 1,0 1-1,-1 0 1,1 0-1,-1 0 0,0 0 1,0 0-1,-1 0 1,1 0-1,-1 0 1,0 0-1,0 1 0,0-1 1,0 0-1,-1 0 1,0 0-1,1 0 1,-2 0-1,1 0 1,0 0-1,-1 0 0,0-1 1,-3 7-1,-2 3-1,-1-1 0,-1 1 0,0-1 0,-1 0 0,-13 12 0,9-9-20,-1-1 0,-1 0 0,-1-1 1,0-1-1,0 0 0,-21 9 0,37-20 1,0-1 0,0 1 0,0-1 0,0 1 0,0-1 0,0 0 0,0 1 0,0-1 0,0 0 0,0 0-1,0 0 1,0 0 0,0 0 0,0 0 0,0 0 0,0 0 0,0 0 0,1 0 0,-1-1 0,0 1 0,-1-1 0,1 1-16,1-1 1,0 1 0,-1-1 0,1 0 0,0 1 0,0-1 0,-1 1 0,1-1-1,0 0 1,0 1 0,0-1 0,0 0 0,0 1 0,0-1 0,0 0-1,0 1 1,0-1 0,0 0 0,0 1 0,1-1 0,-1 1 0,1-2 0,1-5-140,2-1 0,-1 1 0,1 1 1,4-8-1,20-25-309,9-7-155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717"/>
    </inkml:context>
    <inkml:brush xml:id="br0">
      <inkml:brushProperty name="width" value="0.05" units="cm"/>
      <inkml:brushProperty name="height" value="0.05" units="cm"/>
    </inkml:brush>
  </inkml:definitions>
  <inkml:trace contextRef="#ctx0" brushRef="#br0">0 8 17292,'13'-6'1848,"9"5"-1136,3 1-288,10 4 905,2 0-849,9 6-80,-3-7-16,8-1-392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146"/>
    </inkml:context>
    <inkml:brush xml:id="br0">
      <inkml:brushProperty name="width" value="0.05" units="cm"/>
      <inkml:brushProperty name="height" value="0.05" units="cm"/>
    </inkml:brush>
  </inkml:definitions>
  <inkml:trace contextRef="#ctx0" brushRef="#br0">0 25 14563,'10'13'2065,"18"-6"-993,6-3-448,11-4 1544,5 0-911,6-5-705,2-1-552,-2-5 144,-3-2-176,-5 0-208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521"/>
    </inkml:context>
    <inkml:brush xml:id="br0">
      <inkml:brushProperty name="width" value="0.05" units="cm"/>
      <inkml:brushProperty name="height" value="0.05" units="cm"/>
    </inkml:brush>
  </inkml:definitions>
  <inkml:trace contextRef="#ctx0" brushRef="#br0">35 29 15099,'-12'37'2157,"7"-24"-1493,1 0 1,0 0-1,1 1 1,0-1 0,-1 19-1,4-30-615,0-1 1,0 1-1,0-1 0,0 0 0,1 1 0,-1-1 0,0 0 1,1 1-1,-1-1 0,1 0 0,-1 1 0,1-1 0,-1 0 1,1 0-1,0 0 0,0 0 0,0 0 0,0 1 0,0-2 1,0 1-1,2 2 0,-1-2-9,0 0-1,0 0 1,1 0 0,-1 0-1,0 0 1,1-1 0,-1 1-1,1-1 1,-1 0 0,1 0-1,3 0 1,4 0 15,1-2 1,0 0-1,-1 0 1,18-6-1,83-37 333,-55 20-86,-49 22-241,0 0 0,0 1 0,0 0 1,0 0-1,14-1 0,-19 3-41,-1 0 1,1 0-1,-1 0 0,1 0 0,-1 0 0,1 0 1,-1 0-1,1 1 0,-1-1 0,1 1 0,-1-1 1,0 1-1,1-1 0,-1 1 0,0 0 1,1 0-1,-1-1 0,0 1 0,0 0 0,0 0 1,0 0-1,0 1 0,0-1 0,0 0 0,0 0 1,0 0-1,-1 1 0,1-1 0,0 0 1,-1 1-1,1-1 0,-1 1 0,1-1 0,-1 3 1,4 81 812,-4-84-819,0 0 0,0 0 0,0 0 0,1-1 0,-1 1 1,0 0-1,0 0 0,1 0 0,-1 0 0,0 0 0,1-1 0,-1 1 0,1 0 0,-1 0 0,1-1 0,-1 1 0,1 0 0,0-1 0,-1 1 0,1-1 0,0 1 0,-1 0 1,1-1-1,0 0 0,1 1 0,0 0 3,0-1 1,-1 0-1,1 0 1,0 0-1,0 0 1,-1 0-1,1 0 1,0 0-1,0-1 1,-1 1-1,1-1 1,2-1-1,7-3 40,0 0 1,-1-1-1,12-10 0,-16 12-29,74-53 210,74-50-18,-146 102-231,0 0 0,0 1 0,1-1 0,-1 2 0,16-5 0,-23 7 7,1 1 0,-1 0-1,1-1 1,0 1 0,-1 0 0,1 0 0,0 0-1,-1 0 1,1 1 0,-1-1 0,1 0 0,0 1-1,-1-1 1,1 1 0,-1-1 0,3 2 0,-3 0-1,1-1 0,-1 0 1,0 1-1,0-1 0,0 0 1,0 1-1,0-1 0,0 1 1,-1 0-1,1-1 1,0 1-1,-1 0 0,1-1 1,-1 1-1,0 0 0,1 0 1,-1-1-1,0 1 0,0 2 1,-1 17-30,-1 1 1,-1-1-1,-1 0 1,-13 40-1,8-30-134,-2 5-987,9-61-563,6-7 1114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969"/>
    </inkml:context>
    <inkml:brush xml:id="br0">
      <inkml:brushProperty name="width" value="0.05" units="cm"/>
      <inkml:brushProperty name="height" value="0.05" units="cm"/>
    </inkml:brush>
  </inkml:definitions>
  <inkml:trace contextRef="#ctx0" brushRef="#br0">168 0 17028,'0'1'230,"0"1"1,0-1 0,-1 0 0,1 1-1,-1-1 1,1 0 0,-1 0-1,1 1 1,-1-1 0,0 0 0,0 0-1,0 0 1,1 0 0,-1 0-1,0 0 1,0 0 0,0 0 0,-3 1-1,-26 16 886,13-9-311,4-1-315,0 1 1,1 0 0,-1 0 0,2 1 0,0 1-1,-18 20 1,29-30-510,0 0 1,-1-1-1,1 1 1,-1 0-1,1 0 1,0 0-1,0 0 0,-1-1 1,1 1-1,0 0 1,0 0-1,0 0 1,0 0-1,0 0 0,0 0 1,0 0-1,0 0 1,1 0-1,-1-1 1,0 1-1,0 0 0,1 1 1,1 1-35,-1-1-1,1 0 1,-1 0 0,1 0 0,0 0 0,0 0 0,0 0-1,2 1 1,6 4-265,1 0-1,18 8 0,-22-11 138,10 5-159,9 3-194,24 18 0,-43-25 451,0-1 0,-1 1 0,0 1 0,0-1 0,-1 1 0,0 0 0,0 0 0,7 11 0,-11-16 86,-1 1 0,1-1 1,0 0-1,-1 1 0,1-1 1,-1 0-1,1 1 1,-1-1-1,0 0 0,0 1 1,1-1-1,-1 1 0,0-1 1,0 0-1,-1 1 0,1-1 1,0 1-1,0-1 0,-1 0 1,1 1-1,0-1 0,-1 0 1,0 1-1,0 1 0,-1-1 20,0 1 1,0-1-1,-1 0 0,1 0 0,0 0 0,-1 0 0,1 0 1,-1-1-1,0 1 0,-5 2 0,-3 0-60,0 0 0,0-1 0,-1 0 0,-21 2 0,15-3 11,0-1-1,-23-2 0,3-5-42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0.443"/>
    </inkml:context>
    <inkml:brush xml:id="br0">
      <inkml:brushProperty name="width" value="0.05" units="cm"/>
      <inkml:brushProperty name="height" value="0.05" units="cm"/>
    </inkml:brush>
  </inkml:definitions>
  <inkml:trace contextRef="#ctx0" brushRef="#br0">100 63 20932,'10'-13'1389,"0"-1"0,11-20 0,-21 34-1359,0 0 0,-1 0 0,1 0 1,0 0-1,0 0 0,0 0 0,0 0 1,0 0-1,0 0 0,0 0 0,0 0 1,0 0-1,0 0 0,0 0 0,0 0 1,0 0-1,0 0 0,0 0 0,0 0 1,0 0-1,-1 0 0,1 0 0,0 0 1,0 0-1,0 0 0,0 0 0,0 0 1,0 0-1,0 0 0,0 0 0,0 0 1,0 0-1,0 0 0,0 0 0,0 0 1,0 0-1,0 0 0,0 0 0,0 0 1,0 0-1,0 0 0,0 0 0,-1 0 0,1-1 1,0 1-1,0 0 0,0 0 0,0 0 1,0 0-1,0 0 0,0 0 0,0 0 1,0 0-1,0 0 0,0 0 0,-10 6 397,-12 10-422,10-4 2,-1 0 0,1 1 0,1 1 0,-10 16 0,16-23-23,0 0 0,1 1 0,0 0-1,0 0 1,1 0 0,0 0-1,1 1 1,-1-1 0,2 1 0,-2 9-1,3-14 0,0-1-1,1 1 0,-1-1 1,1 1-1,-1-1 0,1 0 1,0 1-1,1-1 0,-1 0 0,0 0 1,1 0-1,0 0 0,0 0 1,0 0-1,0 0 0,0-1 0,0 1 1,1-1-1,-1 0 0,1 1 1,0-1-1,0 0 0,4 2 1,7 4-108,1-1 1,1-1 0,28 9-1,14 5-179,-57-19 295,0-1 0,0 1 0,0-1 1,0 1-1,0-1 0,0 1 0,0-1 1,0 1-1,0 0 0,0 0 0,0-1 1,-1 1-1,1 0 0,0 0 0,-1 0 1,1 0-1,0 0 0,-1 0 0,1 0 1,-1 0-1,1 0 0,-1 2 0,0-2 5,0 0-1,0 0 1,-1 1-1,1-1 0,0 0 1,-1 0-1,1 0 0,-1 0 1,1 0-1,-1 0 1,0-1-1,1 1 0,-1 0 1,0 0-1,0 0 1,0 0-1,1-1 0,-3 2 1,-4 3 6,-1 0 0,-1-1 0,1 0 0,-9 3 0,15-6-7,-9 4-53,0-1 1,0 0 0,-1 0-1,1-2 1,-1 1-1,-22 1 1,33-4 15,0 0 1,1 0-1,-1 0 1,1 0-1,-1 0 1,0 0-1,1 0 0,-1 0 1,1 0-1,-1 0 1,0 0-1,1 0 1,-1 0-1,1-1 0,-1 1 1,0 0-1,1 0 1,-1-1-1,1 1 1,-1 0-1,1-1 0,-1 1 1,1-1-1,-1 1 1,1-1-1,0 1 1,-1-1-1,1 1 0,0-1 1,-1 1-1,1-1 1,0 1-1,0-1 1,-1 0-1,1 1 0,0-1 1,0 1-1,0-1 1,0 0-1,0 1 1,0-1-1,0 1 0,0-1 1,0 0-1,0 1 1,0-1-1,0 0 1,1 0-1,0-3-60,1 0 1,0 0-1,0 0 0,0 0 1,1 1-1,2-5 0,19-20-536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0.802"/>
    </inkml:context>
    <inkml:brush xml:id="br0">
      <inkml:brushProperty name="width" value="0.05" units="cm"/>
      <inkml:brushProperty name="height" value="0.05" units="cm"/>
    </inkml:brush>
  </inkml:definitions>
  <inkml:trace contextRef="#ctx0" brushRef="#br0">169 1 15099,'-44'52'1926,"26"-32"-1312,0 1 0,1 0 0,2 2 0,0 0 1,-17 37-1,30-55-503,0 0 1,1-1 0,0 1-1,0 0 1,0 0 0,0 8-1,1-11-63,0 0-1,0-1 1,0 1-1,0 0 1,0-1-1,1 1 1,-1 0-1,1-1 0,-1 1 1,1-1-1,0 1 1,-1-1-1,1 1 1,0-1-1,0 1 1,0-1-1,0 0 0,0 0 1,1 1-1,-1-1 1,0 0-1,0 0 1,3 1-1,0 0 12,1-1 1,-1 1-1,0-1 0,0 0 0,0 0 0,1-1 1,-1 0-1,0 1 0,1-1 0,-1-1 0,0 1 1,1-1-1,-1 1 0,0-1 0,1 0 0,-1-1 0,0 1 1,7-4-1,0-1 53,0 0 1,0 0 0,-1-1-1,0-1 1,13-11 0,-11 6 43,0 0 1,-1 0 0,-1-1 0,0-1 0,-1 0 0,-1 0 0,0 0 0,-1-1-1,0-1 1,5-23 0,-9 23 133,-8 24-121,-9 27-96,-17 68-89,28-87-73,0 0 0,1 0 1,0 0-1,1 0 1,2 16-1,-2-29 24,1 0-1,0 0 0,1-1 0,-1 1 1,0 0-1,0 0 0,1 0 0,-1-1 1,1 1-1,0 0 0,-1-1 0,1 1 1,0-1-1,0 1 0,0 0 1,0-1-1,0 0 0,0 1 0,1-1 1,-1 0-1,0 0 0,1 1 0,-1-1 1,1 0-1,-1 0 0,1-1 0,0 1 1,-1 0-1,1 0 0,0-1 1,-1 1-1,1-1 0,0 0 0,0 1 1,-1-1-1,1 0 0,0 0 0,0 0 1,0 0-1,-1 0 0,1-1 0,0 1 1,3-2-1,3 0-245,1-1 0,-1 0 1,0 0-1,0-1 0,0 0 0,-1-1 1,0 0-1,7-5 0,23-25-504,2-12-65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1.225"/>
    </inkml:context>
    <inkml:brush xml:id="br0">
      <inkml:brushProperty name="width" value="0.05" units="cm"/>
      <inkml:brushProperty name="height" value="0.05" units="cm"/>
    </inkml:brush>
  </inkml:definitions>
  <inkml:trace contextRef="#ctx0" brushRef="#br0">236 0 18300,'-19'16'994,"1"2"-1,0-1 1,1 2 0,-18 26-1,16-16-453,1 0-1,1 2 0,1 0 0,-19 58 0,29-71-399,1 0 0,-5 27 0,9-41-127,1 1 0,-1 0 0,1 0-1,0-1 1,0 1 0,0 0 0,1-1 0,0 1 0,0 0 0,0-1-1,0 1 1,1-1 0,-1 0 0,1 1 0,3 4 0,-4-8-15,0 0-1,0 0 1,0 0 0,0 0 0,0 0 0,1 0 0,-1 0 0,0-1-1,0 1 1,1 0 0,-1-1 0,1 1 0,-1-1 0,0 1 0,1-1-1,-1 0 1,1 0 0,-1 0 0,1 1 0,-1-1 0,1 0 0,-1-1-1,1 1 1,-1 0 0,0 0 0,1-1 0,-1 1 0,1-1 0,1 0-1,5-3-29,0 0-1,0 0 0,12-10 0,-12 9 6,35-26-145,-31 20 103,0 2 1,1 0 0,0 0-1,0 1 1,1 1 0,0 0-1,26-8 1,-38 15 54,1-1 1,-1 1-1,0-1 0,0 1 0,1 0 0,-1 0 1,0 0-1,1 0 0,-1 0 0,0 0 0,0 1 1,1-1-1,-1 1 0,0 0 0,0-1 0,0 1 1,3 2-1,-3-2 9,-1 0 0,0 1 0,0-1 0,0 1 0,0-1 0,0 1 0,0-1 0,0 1 0,0 0 0,0-1 0,-1 1 0,1 0 0,-1 0 0,0-1 0,1 1-1,-1 0 1,0 0 0,0 0 0,0 0 0,0-1 0,-1 5 0,-1 6 31,0 0 0,-1 0-1,-1 0 1,0 0 0,0 0-1,-1-1 1,-1 0 0,0 0-1,0 0 1,-1-1 0,-16 19-1,23-29-14,-1 0 0,1 1-1,0-1 1,-1 0-1,1 0 1,0 1 0,0-1-1,-1 0 1,1 0-1,0 1 1,0-1 0,-1 1-1,1-1 1,0 0-1,0 1 1,0-1 0,-1 0-1,1 1 1,0-1-1,0 1 1,0-1 0,0 0-1,0 1 1,0-1-1,0 1 1,0-1 0,0 0-1,0 1 1,0-1-1,0 1 1,0-1 0,1 1-1,12 2 169,22-8-26,82-20 19,-58 15-471,-52 8 111,0 1 0,-1-1 1,1-1-1,-1 1 0,10-6 0,-14 7 137,0 0 0,0 0 0,0-1 0,0 1 0,-1-1 0,1 0 0,0 1 0,-1-1 1,1 0-1,-1 0 0,1 0 0,-1 0 0,0 0 0,0 0 0,0 0 0,0 0 0,0-1 0,-1 1 0,2-4 0,-3-20-422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1.672"/>
    </inkml:context>
    <inkml:brush xml:id="br0">
      <inkml:brushProperty name="width" value="0.05" units="cm"/>
      <inkml:brushProperty name="height" value="0.05" units="cm"/>
    </inkml:brush>
  </inkml:definitions>
  <inkml:trace contextRef="#ctx0" brushRef="#br0">1 23 16900,'0'-1'1952,"16"1"-992,7-3-360,14 0 1129,6 0-337,10 0-432,1 2-392,1-1-1088,-1-1 672,-8 2-224,-6-2-88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2.159"/>
    </inkml:context>
    <inkml:brush xml:id="br0">
      <inkml:brushProperty name="width" value="0.05" units="cm"/>
      <inkml:brushProperty name="height" value="0.05" units="cm"/>
    </inkml:brush>
  </inkml:definitions>
  <inkml:trace contextRef="#ctx0" brushRef="#br0">58 33 18932,'1'-2'312,"-1"0"0,0 0 0,1 0 0,-1-1 0,0 1 0,0 0 1,-1 0-1,1 0 0,0 0 0,-1-1 0,0-2 0,1 5-261,0 0 1,-1 0-1,1-1 0,0 1 1,0 0-1,0 0 0,0-1 1,-1 1-1,1 0 0,0 0 0,0 0 1,-1-1-1,1 1 0,0 0 1,0 0-1,-1 0 0,1 0 1,0 0-1,0-1 0,-1 1 1,1 0-1,0 0 0,-1 0 1,1 0-1,0 0 0,-1 0 1,1 0-1,0 0 0,-1 0 1,-13 10 1310,10-4-1289,0 1 1,0-1-1,0 1 0,1-1 1,0 1-1,1 0 0,-1 0 1,1 0-1,1 1 0,-1-1 1,1 0-1,0 1 0,1-1 1,0 1-1,0-1 0,1 0 1,-1 1-1,2-1 0,-1 0 1,1 1-1,0-1 0,5 11 1,-5-15-90,1 0 0,-1 0 1,1 0-1,-1-1 0,1 1 0,0-1 1,0 1-1,0-1 0,0 0 0,0 0 1,0-1-1,1 1 0,-1-1 1,1 1-1,-1-1 0,1 0 0,-1 0 1,1-1-1,0 1 0,-1-1 0,1 0 1,0 0-1,-1 0 0,1 0 0,0-1 1,4 0-1,-1-1-64,0 1 1,-1-1-1,1 0 0,-1-1 1,1 1-1,-1-1 0,0-1 1,0 1-1,0-1 0,0 0 1,-1 0-1,0-1 0,8-7 1,12-25-176,-7-4-83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2.627"/>
    </inkml:context>
    <inkml:brush xml:id="br0">
      <inkml:brushProperty name="width" value="0.05" units="cm"/>
      <inkml:brushProperty name="height" value="0.05" units="cm"/>
    </inkml:brush>
  </inkml:definitions>
  <inkml:trace contextRef="#ctx0" brushRef="#br0">0 0 18324,'2'8'2192,"-1"6"-1439,-1-4-353,0 3 1352,9 0-992,-1 0-480,1-8-1000,4 4 752,-7-5-248,-5-4-144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3.042"/>
    </inkml:context>
    <inkml:brush xml:id="br0">
      <inkml:brushProperty name="width" value="0.05" units="cm"/>
      <inkml:brushProperty name="height" value="0.05" units="cm"/>
    </inkml:brush>
  </inkml:definitions>
  <inkml:trace contextRef="#ctx0" brushRef="#br0">196 17 21781,'13'-15'2483,"-12"13"-1653,-3 5-145,-5 8-129,-28 40-385,-60 65-1,77-95-250,-35 39-1371,59-68 264,7-9 477,-1-1 1,-1 0 0,15-35 0,-11-6 848,-8 26 534,-9 58-294,0-1 1,2 0-1,4 38 0,-2-47-220,1 0 0,0 0-1,5 15 1,-6-25-99,-1-1 0,1 1 1,0-1-1,0 0 0,1 1 0,-1-1 0,1 0 1,0 0-1,0-1 0,0 1 0,0-1 1,1 1-1,5 3 0,-8-6-52,-1-1-1,1 1 1,-1-1 0,1 1-1,0-1 1,-1 1 0,1-1-1,0 0 1,-1 1 0,1-1-1,0 0 1,-1 0 0,1 1-1,0-1 1,0 0 0,-1 0-1,1 0 1,0 0 0,-1 0 0,1 0-1,0 0 1,0 0 0,-1 0-1,1-1 1,0 1 0,0 0-1,-1 0 1,1-1 0,0 1-1,-1 0 1,1-1 0,0 1-1,-1 0 1,1-1 0,-1 1-1,1-1 1,-1 1 0,1-1-1,-1 0 1,1 0 0,0-1-1,-1 1 0,1-1 0,-1 1 0,0-1 0,1 0 0,-1 1 0,0-1-1,0 0 1,0 1 0,-1-1 0,1 0 0,0 1 0,-1-1 0,1 0 0,-1 1 0,1-1 0,-2-1 0,-5-10-7,-1 0 0,-1 0-1,0 1 1,-19-20 0,15 18 8,0-1 1,-15-24-1,32 42-178,-1 0 1,1 0-1,0 0 0,0 0 1,1-1-1,-1 0 0,5 2 1,49 20-2054,-48-19 2257,20 7-691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9.765"/>
    </inkml:context>
    <inkml:brush xml:id="br0">
      <inkml:brushProperty name="width" value="0.05" units="cm"/>
      <inkml:brushProperty name="height" value="0.05" units="cm"/>
    </inkml:brush>
  </inkml:definitions>
  <inkml:trace contextRef="#ctx0" brushRef="#br0">40 31 16067,'1'-3'702,"6"-20"1236,-3 19-1049,-2 13 385,-3 67 352,-14 105-1,7-107-1447,-3 20-77,-8 117 56,20-185-94,4-20 4,3-14 30,-1-4-44,0 0 1,-1 0-1,-1 0 1,0-1-1,4-16 1,13-71 171,-16 72-155,4-43 59,7-22-63,-11 82-137,3 13-38,7 18-124,-11-13 171,-1-3 26,-1 0-1,1 1 1,0-1-1,0-1 1,0 1-1,1 0 1,0-1-1,-1 0 1,1 0-1,0-1 1,0 1-1,1-1 1,9 3-1,-10-4 37,-1-1 1,1 1-1,0-1 0,0 0 0,-1 0 1,1-1-1,0 1 0,-1-1 0,1 0 0,0-1 1,-1 1-1,1-1 0,-1 1 0,0-1 1,0-1-1,1 1 0,4-4 0,0-1 87,1-1 0,-2 0 1,1-1-1,-1 0 0,0 0 0,-1 0 0,0-1 0,0 0 0,7-16 0,-7 10 92,0 0 0,-1 0 1,-1-1-1,0 0 0,3-32 0,-7 43-106,-1 0 0,0 0 1,0 0-1,-1 0 0,-2-11 1,3 16-63,0 0 0,-1 1 0,1-1 1,0 0-1,-1 0 0,1 0 0,-1 0 1,1 0-1,-1 0 0,1 1 1,-1-1-1,0 0 0,1 1 0,-1-1 1,0 0-1,1 1 0,-3-2 1,2 2-8,0 0 1,0 0 0,1 0 0,-1 0-1,0 0 1,0 0 0,0 0 0,0 0 0,0 0-1,0 1 1,0-1 0,1 0 0,-1 0 0,0 1-1,0-1 1,0 1 0,1-1 0,-1 1 0,0-1-1,1 1 1,-1 0 0,0-1 0,0 2-1,-5 4 0,0 1 0,1 0 0,0 0 0,0 0 0,1 1 0,0-1 0,0 1 0,-2 9 0,-21 70 9,26-81-12,0-4-2,-6 26-22,-6 40-1,12-61 19,0 0 1,1 0 0,-1 0-1,2 0 1,-1-1 0,1 1-1,0 0 1,0 0 0,1 0-1,0-1 1,5 13 0,-6-17 1,1 0-1,-1 0 1,1 0 0,-1 0-1,1 0 1,0 0 0,-1 0-1,1 0 1,0-1 0,0 1-1,0-1 1,1 0 0,-1 1 0,0-1-1,0 0 1,1 0 0,2 1-1,-1-2-2,0 1 0,0-1 0,0 0 0,0 0-1,0 0 1,0 0 0,0-1 0,0 1 0,8-3-1,1-2-3,-1 0-1,0-1 0,0 0 1,0-1-1,13-10 0,1-4 19,-2-1 0,0-1-1,-1-1 1,-2-1-1,30-44 1,-47 66-8,-3 11 0,-4 14-1,3-22 0,-7 30-14,-6 35-21,13-60 37,-1 1 1,1 0-1,0-1 1,0 1 0,1 0-1,-1-1 1,1 1-1,3 9 1,-4-14-1,1 0 1,-1 0-1,1 0 0,0 0 0,-1 0 1,1-1-1,0 1 0,0 0 1,-1 0-1,1 0 0,0-1 0,0 1 1,0 0-1,0-1 0,0 1 0,0-1 1,0 1-1,0-1 0,0 1 0,0-1 1,0 0-1,1 0 0,-1 1 0,0-1 1,0 0-1,0 0 0,0 0 1,0 0-1,1 0 0,-1 0 0,0-1 1,0 1-1,0 0 0,0-1 0,0 1 1,2-1-1,4-2 9,0 0 0,0-1 0,0 1 0,8-7 0,5-7 4,0 0-1,-1-1 0,-1-1 0,-1 0 0,0-1 1,-2-1-1,0-1 0,-1 0 0,14-32 1,-22 37-27,-6 17 12,0 0 1,0 0 0,1 0-1,-1-1 1,0 1-1,0 0 1,0 0 0,0 0-1,0 0 1,0 0 0,0 0-1,0 0 1,0 0-1,0 0 1,0 0 0,0 0-1,0 0 1,0-1-1,0 1 1,0 0 0,0 0-1,0 0 1,0 0-1,0 0 1,0 0 0,0 0-1,0 0 1,0 0 0,0 0-1,0-1 1,0 1-1,0 0 1,0 0 0,0 0-1,0 0 1,-1 0-1,1 0 1,0 0 0,0 0-1,0 0 1,0 0 0,0 0-1,0 0 1,0 0-1,0 0 1,0 0 0,0 0-1,0 0 1,0 0-1,-1 0 1,1-1 0,0 1-1,0 0 1,0 0-1,0 0 1,0 0 0,0 0-1,0 0 1,0 0 0,0 1-1,0-1 1,0 0-1,-1 0 1,1 0 0,0 0-1,0 0 1,0 0-1,-2 2-1,0 0-1,0 0 0,0 0 0,0 0 1,0 1-1,1-1 0,-4 6 0,-7 16-61,0 1 0,2 0 0,0 1 0,-10 50 0,19-74-3,1-1 0,-1 1 1,1 0-1,0 0 0,0 0 0,0-1 0,0 1 0,0 0 1,0 0-1,0 0 0,0-1 0,1 1 0,-1 0 0,1 0 1,0-1-1,-1 1 0,1 0 0,0-1 0,0 1 0,0-1 1,0 1-1,0-1 0,2 2 0,-2-2 6,1-1 1,-1 1-1,1-1 0,-1 1 1,1-1-1,-1 0 1,1 0-1,-1 0 0,1 1 1,0-2-1,-1 1 0,1 0 1,-1 0-1,1 0 0,-1-1 1,1 1-1,-1-1 0,1 1 1,-1-1-1,1 0 1,-1 1-1,1-1 0,-1 0 1,0 0-1,0 0 0,1 0 1,0-2-1,19-16-663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3.978"/>
    </inkml:context>
    <inkml:brush xml:id="br0">
      <inkml:brushProperty name="width" value="0.05" units="cm"/>
      <inkml:brushProperty name="height" value="0.05" units="cm"/>
    </inkml:brush>
  </inkml:definitions>
  <inkml:trace contextRef="#ctx0" brushRef="#br0">89 1 19148,'-3'3'390,"0"0"0,0 0 0,0 0 0,1 1 0,-1-1 0,1 1 0,0 0 0,0-1 0,-3 8 0,-22 54 579,22-53-743,-2 5-132,1 0 0,-6 25 1,11-38-95,0 0 1,1 1-1,-1-1 1,1 1-1,0-1 1,0 1-1,0-1 1,0 1-1,1-1 0,0 0 1,0 1-1,0-1 1,0 0-1,1 1 1,2 4-1,-2-7 1,-1 0 0,1-1 0,-1 1 0,1-1-1,0 1 1,-1-1 0,1 0 0,0 1 0,0-1 0,0 0 0,0 0-1,0 0 1,0-1 0,0 1 0,1-1 0,-1 1 0,0-1 0,0 1-1,0-1 1,1 0 0,-1 0 0,0 0 0,0-1 0,1 1-1,-1 0 1,0-1 0,0 1 0,4-2 0,5-2 9,0-1 0,0 1 0,0-2 0,10-6 0,-4 1 31,-1 0 1,0-1-1,-1-1 1,-1 0-1,21-25 0,-26 26-20,0 0-1,0 0 1,-1-1-1,-1 0 0,0 0 1,-1-1-1,0 0 1,3-15-1,-13 53-110,1 1 0,1-1 1,0 1-1,2 0 0,4 28 0,-4-45 84,1-1-1,1 1 0,-1 0 0,1 0 1,0-1-1,1 1 0,0-1 0,7 14 1,-9-19 11,1 0 0,0 0 0,-1 1 0,1-1 0,0 0 0,0 0 1,0-1-1,1 1 0,-1 0 0,0-1 0,1 1 0,-1-1 0,1 0 0,-1 0 1,1 0-1,0 0 0,-1 0 0,1-1 0,0 1 0,-1-1 0,1 1 0,0-1 1,0 0-1,0 0 0,-1-1 0,1 1 0,0 0 0,5-2 0,6-3 47,0 0 0,0-1-1,-1 0 1,0-1-1,0 0 1,0-1 0,11-10-1,8-8 230,37-39-1,28-43 433,-107 125-699,0 1-1,1 0 1,1 1 0,-7 23-1,8-26-15,5-10 0,0 0 0,0 0 0,1 0 0,0 0 0,0 0 0,0 0 0,0 12-1,2-17 5,-1 0 0,0 0 0,0 0 0,0 0-1,1 1 1,-1-1 0,0 0 0,1 0 0,-1 0-1,1 0 1,-1 0 0,1-1 0,0 1 0,-1 0-1,1 0 1,0 0 0,0 0 0,0-1 0,-1 1-1,3 0 1,-2 0 2,1 0-1,0-1 1,0 1 0,0-1-1,0 0 1,0 1-1,0-1 1,0 0-1,0 0 1,0-1-1,0 1 1,0 0 0,0 0-1,-1-1 1,5-1-1,12-5 16,0 0-1,-1-2 0,1 0 0,19-15 1,-17 11 2,43-21 1,-62 34-24,0-1 1,0 1-1,0 0 1,0-1-1,-1 1 0,1 0 1,0-1-1,0 1 1,0 0-1,0 0 0,0 0 1,0 0-1,0 0 0,0 0 1,0 0-1,0 0 1,0 0-1,0 1 0,0-1 1,0 0-1,0 1 1,0-1-1,0 0 0,1 2 1,-2-1-1,1 0-1,0 0 1,0 0 0,-1 0 0,1 0-1,-1 0 1,1 0 0,-1 0 0,1 1-1,-1-1 1,0 0 0,0 0 0,0 1 0,1-1-1,-1 0 1,-1 2 0,1 7-15,-2 1 1,1-1-1,-6 17 1,5-20 4,-4 14-52,4-16-64,1 0 0,-1 1 0,1-1 0,0 0 0,0 7 0,1-12 89,0 1 1,0-1-1,0 0 0,0 0 1,0 0-1,0 1 1,1-1-1,-1 0 0,0 0 1,0 0-1,0 0 1,0 1-1,0-1 0,0 0 1,0 0-1,1 0 1,-1 0-1,0 0 0,0 1 1,0-1-1,0 0 1,1 0-1,-1 0 0,0 0 1,0 0-1,0 0 1,0 0-1,1 0 0,-1 0 1,0 0-1,0 0 1,0 0-1,1 0 0,-1 0 1,0 0-1,0 0 1,0 0-1,1 0 0,-1 0 1,0 0-1,0 0 0,0 0 1,1 0-1,-1 0 1,0 0-1,0 0 0,0 0 1,0-1-1,1 1 1,-1 0-1,0 0 0,0 0 1,0 0-1,0 0 1,0-1-1,0 1 0,1 0 1,-1 0-1,0 0 1,0 0-1,0-1 0,0 1 1,12-11-784,33-46-612,-15 20 487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4.395"/>
    </inkml:context>
    <inkml:brush xml:id="br0">
      <inkml:brushProperty name="width" value="0.05" units="cm"/>
      <inkml:brushProperty name="height" value="0.05" units="cm"/>
    </inkml:brush>
  </inkml:definitions>
  <inkml:trace contextRef="#ctx0" brushRef="#br0">200 43 16227,'-53'46'5720,"32"-28"-4707,1 2 0,-23 30 0,34-39-834,1 1-1,0 0 0,0 1 1,1-1-1,1 2 1,-6 17-1,11-28-154,0 0 1,0 0 0,0 0-1,1 1 1,-1-1-1,1 0 1,0 0-1,0 1 1,0-1-1,1 0 1,-1 1-1,1-1 1,0 0 0,-1 0-1,3 5 1,-1-6-20,-1-1 1,0 1 0,0-1 0,0 1 0,1-1-1,-1 0 1,1 0 0,-1 0 0,1 0-1,-1 0 1,1 0 0,0 0 0,0 0-1,-1 0 1,1-1 0,0 1 0,0-1 0,0 0-1,0 1 1,-1-1 0,1 0 0,0 0-1,0 0 1,0 0 0,0 0 0,0-1 0,0 1-1,2-1 1,8-2-3,0-1 1,-1 0-1,1 0 0,-1-1 0,1-1 1,-1 0-1,-1 0 0,1-1 0,9-9 1,5-5 17,0-2 1,24-29-1,-38 40-17,16-18 4,0-1 0,-2-1 0,32-55 0,-55 80-78,-6 10 35,-6 9 12,2 1 0,-1 0-1,2 0 1,-1 1 0,-6 20 0,3-4-164,-13 54 1,20-64-228,1 0 0,-2 34 0,5-49 353,0 0 0,0 0 0,0 0 1,1 0-1,-1-1 0,1 1 0,1 0 1,-1 0-1,1-1 0,-1 1 0,1-1 1,0 1-1,1-1 0,-1 0 0,1 0 1,6 7-1,20 9-402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5.077"/>
    </inkml:context>
    <inkml:brush xml:id="br0">
      <inkml:brushProperty name="width" value="0.05" units="cm"/>
      <inkml:brushProperty name="height" value="0.05" units="cm"/>
    </inkml:brush>
  </inkml:definitions>
  <inkml:trace contextRef="#ctx0" brushRef="#br0">220 81 19060,'2'-6'473,"-1"1"-1,0-1 1,0 0-1,0 0 1,0 0-1,-1 0 1,-1-12 0,1 17-394,0 0 1,-1-1 0,1 1 0,0 0 0,0 0 0,-1 0-1,1 0 1,-1 0 0,1 0 0,-1 0 0,1 0 0,-1 0 0,0 0-1,0 1 1,1-1 0,-1 0 0,0 0 0,0 0 0,-1 0-1,0 0 6,1 1-1,0 0 0,-1 0 1,1-1-1,-1 1 0,1 0 1,-1 0-1,1 0 1,-1 1-1,1-1 0,-1 0 1,1 0-1,0 1 0,-1-1 1,1 1-1,0-1 0,-1 1 1,1 0-1,-2 1 0,-9 5 60,1 1-1,0 0 1,0 1-1,1 0 0,-16 19 1,10-9-195,1 0-1,-17 30 1,26-40-15,1 1 0,0 0 1,1-1-1,-1 2 0,2-1 0,-1 0 1,2 1-1,-3 14 0,5-24 49,0 1 1,0-1 0,0 0-1,0 0 1,0 0-1,0 0 1,0 0-1,1 1 1,-1-1-1,0 0 1,1 0-1,-1 0 1,1 0 0,-1 0-1,1 0 1,0 0-1,-1 0 1,1 0-1,0 0 1,-1-1-1,1 1 1,1 1-1,0-1-8,0 0 0,0 0 0,1 0 0,-1 0 0,0 0 0,0 0-1,1-1 1,-1 1 0,0-1 0,4 1 0,6-1-57,0-1 0,1 0 0,16-3 0,-21 3 49,20-4-49,39 0 1,-59 4 68,1 2 1,0-1 0,-1 1 0,1 0-1,0 1 1,-1 0 0,1 0 0,15 7-1,-23-8 10,1 0-1,0 0 1,0 0-1,-1 0 1,1 0-1,-1 1 1,1-1-1,-1 0 1,0 1-1,1-1 1,-1 1-1,0 0 1,0-1-1,0 1 1,0 0-1,0 0 1,-1-1-1,1 1 1,-1 0-1,1 0 0,-1 0 1,1 0-1,-1 0 1,0 0-1,0 0 1,0 0-1,0 0 1,0 0-1,0 0 1,-1 0-1,1-1 1,-1 1-1,1 0 1,-1 0-1,0 0 1,0 0-1,0-1 1,0 1-1,0 0 1,0-1-1,0 1 1,0-1-1,-4 3 1,-3 5-16,-1-1 1,-1-1-1,0 1 1,0-2-1,0 1 1,-1-1-1,0-1 1,0 0-1,0-1 1,-1 0-1,1-1 1,-1 0-1,0 0 1,0-1-1,-13 0 1,24-2-11,-1 0 1,1 0 0,0 0-1,-1-1 1,1 1-1,0 0 1,0 0 0,-1-1-1,1 1 1,0-1 0,0 1-1,0-1 1,0 1 0,-1-1-1,1 0 1,0 0 0,0 1-1,0-1 1,1 0 0,-1 0-1,0 0 1,0 0 0,0 0-1,1 0 1,-1 0 0,0 0-1,1-1 1,-1 1 0,1 0-1,-1 0 1,1 0-1,0-1 1,0 1 0,-1 0-1,1-1 1,0 1 0,0 0-1,0 0 1,0-2 0,1-6-45,1 1 0,0 0 1,0 0-1,6-15 0,-8 22 66,20-51-398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5.716"/>
    </inkml:context>
    <inkml:brush xml:id="br0">
      <inkml:brushProperty name="width" value="0.05" units="cm"/>
      <inkml:brushProperty name="height" value="0.05" units="cm"/>
    </inkml:brush>
  </inkml:definitions>
  <inkml:trace contextRef="#ctx0" brushRef="#br0">180 1 17868,'-25'39'1982,"8"-14"-1315,-20 42 1,15-20 150,-27 96 1,40-111-684,2 1 0,1 0 1,2 0-1,0 36 0,4-62-112,1 0-1,-1 1 1,1-1-1,0 0 1,1 0 0,0-1-1,0 1 1,3 7-1,-4-13-16,-1 1-1,1-1 1,0 0 0,0 1-1,0-1 1,0 0 0,0 0-1,0 0 1,0 0 0,1 0-1,-1 0 1,0 0-1,1 0 1,-1 0 0,0 0-1,1-1 1,1 2 0,-1-2-2,0 0 0,0 0 1,0 0-1,0 0 0,0 0 1,-1 0-1,1-1 1,0 1-1,0-1 0,0 1 1,0-1-1,0 1 0,0-1 1,-1 0-1,1 0 0,0 0 1,2-2-1,3-3 15,1-1-1,-1 1 1,-1-1 0,1 0-1,-1-1 1,0 0-1,-1 0 1,0 0 0,0 0-1,5-14 1,4-12 57,12-48-1,-20 65-49,-2-1-1,0 1 0,-1-1 1,2-34-1,-8 42-11,-1 15-7,-4 19 1,5-7-17,1 1 0,1-1-1,1 1 1,0-1 0,3 19-1,-3-30 13,1 1-1,0-1 0,1 0 0,-1 1 1,1-1-1,0 0 0,1 0 0,0 0 1,-1 0-1,2-1 0,-1 1 1,1-1-1,0 0 0,0 0 0,0 0 1,9 7-1,-10-10 30,1 1 1,0-1-1,-1-1 1,1 1-1,0 0 1,0-1-1,0 0 0,0 0 1,0 0-1,0 0 1,0-1-1,0 0 1,1 0-1,-1 0 0,6-1 1,-4 0 35,1-1 0,0 0 1,-1 0-1,1 0 0,-1-1 0,1 0 0,-1-1 1,8-5-1,1-3 141,0 0 0,-2-1 0,1 0 0,-2-1 0,21-28 0,-20 22-32,0 0 0,-1-1 0,-2-1-1,10-24 1,-20 46-175,0 0 0,0 0 0,0 0 0,0 0 0,0 0 0,0 0 0,0 0 0,0 0 0,-1 0 0,1 0 0,0 0 0,0 0 0,0 0-1,0 0 1,0 0 0,0 0 0,0 0 0,0 0 0,0 0 0,0 0 0,0 0 0,0-1 0,0 1 0,0 0 0,0 0 0,0 0 0,0 0 0,0 0 0,0 0 0,0 0-1,0 0 1,0 0 0,0 0 0,0 0 0,0 0 0,0 0 0,0 0 0,0 0 0,0 0 0,0 0 0,0 0 0,0 0 0,0 0 0,0 0 0,0-1 0,0 1 0,-6 7 20,-6 11-36,2 1-1,2 1-1,0 1 1,1-1-1,1 1 1,1 0-1,1 0 1,-2 26-1,6-45 16,0-1 0,0 1 0,0 0 0,0 0 0,0-1 0,0 1 0,1 0 0,-1-1-1,1 1 1,-1 0 0,1-1 0,-1 1 0,1 0 0,0-1 0,0 1 0,0-1 0,0 0 0,0 1 0,0-1-1,1 0 1,-1 0 0,0 1 0,0-1 0,1 0 0,-1 0 0,1 0 0,-1-1 0,1 1 0,0 0 0,-1-1 0,1 1-1,0-1 1,-1 1 0,1-1 0,0 0 0,-1 1 0,1-1 0,0 0 0,0 0 0,-1 0 0,3-1 0,5 0 0,-1 0 0,1-1 1,-1 0-1,1-1 0,-1 1 1,14-8-1,1-3 3,0-1 0,-1-1 0,0 0 1,20-21-1,71-76 3,-95 92-11,-18 20 3,0 0 0,0 0 0,0 0 0,0-1 0,0 1 0,0 0 0,0 0 0,0 0 0,0 0 0,0 0 0,0-1 0,1 1-1,-1 0 1,0 0 0,0 0 0,0 0 0,0 0 0,0 0 0,0-1 0,1 1 0,-1 0 0,0 0 0,0 0 0,0 0 0,0 0 0,0 0 0,1 0 0,-1 0 0,0 0-1,0 0 1,0 0 0,1 0 0,-1 0 0,0 0 0,0 0 0,0 0 0,0 0 0,1 0 0,-1 0 0,0 0 0,0 0 0,0 0 0,0 0 0,1 0 0,-1 0 0,0 0-1,0 0 1,0 0 0,0 1 0,0-1 0,1 0 0,-1 0 0,0 0 0,0 0 0,0 0 0,0 0 0,0 1 0,0-1 0,0 0 0,0 16-39,-9 21 5,6-26 7,-6 18-328,0 1 1,3-1-1,-7 59 0,13-87 292,0 0 0,0 0 0,0 0 0,0 0 1,0 0-1,0 0 0,0 0 0,0 0 0,0 0 0,1 0 0,-1 0 0,0 0 1,1 0-1,0 1 0,-1-2 29,1 0 1,-1 0-1,0 0 1,0 0-1,1 0 1,-1 1-1,0-1 1,0 0-1,1 0 1,-1-1-1,0 1 1,1 0-1,-1 0 1,0 0-1,0 0 1,1 0 0,-1 0-1,0 0 1,0 0-1,1 0 1,-1-1-1,0 1 1,0 0-1,0 0 1,1 0-1,-1 0 1,0-1-1,0 1 1,0 0-1,1 0 1,-1-1-1,0 1 1,19-30-1038,-3-7 184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6.185"/>
    </inkml:context>
    <inkml:brush xml:id="br0">
      <inkml:brushProperty name="width" value="0.05" units="cm"/>
      <inkml:brushProperty name="height" value="0.05" units="cm"/>
    </inkml:brush>
  </inkml:definitions>
  <inkml:trace contextRef="#ctx0" brushRef="#br0">14 0 18404,'-9'10'1576,"6"3"-1208,2 0-480,4 0 2185,1-3-1521,8 1-8,3 5-136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6.634"/>
    </inkml:context>
    <inkml:brush xml:id="br0">
      <inkml:brushProperty name="width" value="0.05" units="cm"/>
      <inkml:brushProperty name="height" value="0.05" units="cm"/>
    </inkml:brush>
  </inkml:definitions>
  <inkml:trace contextRef="#ctx0" brushRef="#br0">170 44 16636,'-16'19'790,"2"0"1,0 1 0,1 1 0,1 0-1,-13 33 1,20-40-642,0 0 0,1 0-1,1 0 1,0 1 0,1 0 0,1-1 0,0 1 0,1 0-1,0 0 1,4 18 0,8 25-131,5 39 23,-16-87-38,0-1-1,-1 1 1,0 0 0,-1 0 0,0 0 0,-1-1-1,-3 16 1,4-23-4,0 0 0,0 0 0,0 0 0,0 1 0,0-1 0,0 0 0,0 0-1,-1 0 1,1-1 0,-1 1 0,0 0 0,1-1 0,-1 1 0,0 0 0,0-1 0,0 0-1,0 0 1,0 1 0,0-1 0,-3 1 0,3-2 0,1 0 0,0 0 0,-1 0 0,1 0 0,0 0 0,-1 0 0,1 0 0,-1-1 0,1 1 0,0 0 0,-1-1 0,1 1 0,0-1 0,0 0 0,-1 1 0,1-1 0,0 0 0,0 0 0,0 0 0,0 0 0,0 1 0,0-1 0,0-1 0,0 1 0,0 0 0,0 0 0,1 0 0,-1 0 0,0-1 0,1 1 0,-1 0 0,1-1 0,0 1 0,-1-3 0,-1-2-12,1-1 0,0 1 0,0-1 0,0 0 0,1 0 0,0 1 0,1-1 0,-1 0 0,1 0 0,1 1 0,-1-1 0,4-9 0,5-9-60,21-41 0,92-140 11,-9 17 427,-92 138-27,-27 53-184,-2 5-106,-6 12 2,0 0 0,2 0 0,1 1 0,-11 27 0,15-32 0,1-1 0,1 1-1,0 0 1,1 0 0,1 1-1,0-1 1,1 19 0,1-32-24,0 0 0,0-1 1,0 1-1,1 0 0,-1 0 0,0 0 1,1 0-1,-1 0 0,1 0 0,0 0 1,0 0-1,0 0 0,0-1 0,0 1 1,0 0-1,0-1 0,0 1 0,1-1 1,-1 1-1,0-1 0,4 3 0,-3-3 14,1 0 0,-1-1 0,1 1 0,-1 0 0,1-1 0,-1 1 0,1-1 0,0 0 0,-1 0 0,1 0 0,0 0 0,-1 0-1,1-1 1,3 0 0,6-2 102,-1-1-1,1-1 1,-1 0 0,0 0-1,19-12 1,-4-3 28,-1 0 0,-1-1 0,23-27 0,-19 20-122,-21 23-38,-5 10-7,-6 10-7,-5 9-15,1-5 29,1 1 0,1 0-1,0 0 1,-4 36-1,10-55-1,0 1 0,-1-1 1,1 1-1,0-1 0,0 1 0,0-1 0,0 1 0,1-1 0,-1 1 0,0-1 0,1 0 0,-1 1 0,0-1 0,1 1 0,0-1 0,-1 0 0,1 1 0,0-1 0,0 0 0,0 0 0,0 0 0,0 0 0,0 0 0,0 0 0,2 2 0,-1-3 4,-1 1 1,1-1-1,0 1 0,0-1 1,1 0-1,-1 0 1,0 0-1,0 0 0,0 0 1,0 0-1,0-1 0,0 1 1,0-1-1,0 1 0,3-3 1,5-1 28,0-1 1,0-1-1,-1 1 0,0-2 1,13-10-1,0-4-27,18-26 0,-15 17-326,-37 66-1427,4-10 740,1-10 252,5-11 556,0 0 0,-1 0 0,2 0 1,-1 1-1,1-1 0,-1 7 0,3-3-386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7.132"/>
    </inkml:context>
    <inkml:brush xml:id="br0">
      <inkml:brushProperty name="width" value="0.05" units="cm"/>
      <inkml:brushProperty name="height" value="0.05" units="cm"/>
    </inkml:brush>
  </inkml:definitions>
  <inkml:trace contextRef="#ctx0" brushRef="#br0">157 166 17876,'-49'69'2520,"-19"29"-217,62-87-2061,1 0 1,-1 0-1,2 1 0,-1-1 0,2 1 1,-1 0-1,-1 17 0,5-28-228,-1 0 1,1 0-1,0 0 0,0 1 0,0-1 0,0 0 0,0 0 1,0 0-1,0 1 0,0-1 0,0 0 0,1 0 1,-1 0-1,0 0 0,1 0 0,-1 1 0,1-1 0,-1 0 1,1 0-1,0 0 0,-1 0 0,1 0 0,0-1 0,0 1 1,0 0-1,-1 0 0,1 0 0,0-1 0,0 1 0,0 0 1,0-1-1,0 1 0,1-1 0,-1 1 0,0-1 1,0 0-1,2 1 0,0-1-12,0 0 0,0 0 1,0 0-1,0-1 0,1 1 0,-1-1 1,0 0-1,0 1 0,0-1 0,-1-1 0,1 1 1,0 0-1,0-1 0,4-2 0,6-7 10,0 0-1,0-1 0,-1-1 1,-1 0-1,18-25 0,42-80 133,-67 111-134,4-6 7,15-27 166,-1 0-1,26-72 1,-42 85-23,-6 27-156,0 0-1,0-1 0,0 1 1,0 0-1,0 0 1,0-1-1,0 1 0,0 0 1,0 0-1,0-1 0,0 1 1,0 0-1,0 0 1,0 0-1,-1-1 0,1 1 1,0 0-1,0 0 1,0 0-1,0-1 0,0 1 1,0 0-1,0 0 0,-1 0 1,1-1-1,0 1 1,0 0-1,0 0 0,-1 0 1,1 0-1,0 0 1,0-1-1,0 1 0,-1 0 1,1 0-1,0 0 0,0 0 1,0 0-1,-1 0 1,1 0-1,0 0 0,0 0 1,-1 0-1,1 0 1,0 0-1,0 0 0,-1 0 1,1 0-1,0 0 0,0 0 1,-1 0-1,-11 8 97,3 2-66,0 0 0,1 1 0,0 0 0,1 0 0,-6 12-1,-29 68 23,40-87-56,-8 21-100,0-1 0,2 1 0,1 1-1,0-1 1,2 1 0,1 1 0,2-1 0,0 39 0,2-62-26,0 1 1,1-1 0,-1 0 0,1 1 0,0-1 0,0 0 0,0 1 0,1-1 0,-1 0 0,4 5 0,-4-7 94,0 0 0,0 0 1,-1 0-1,1-1 0,0 1 0,0 0 0,0-1 0,0 1 0,0-1 0,0 1 0,0-1 1,0 1-1,0-1 0,0 0 0,0 0 0,1 1 0,-1-1 0,0 0 0,0 0 0,0 0 1,0 0-1,0 0 0,0 0 0,0-1 0,1 1 0,-1 0 0,0-1 0,0 1 1,0 0-1,0-1 0,0 1 0,0-1 0,0 0 0,0 1 0,1-2 0,22-16-634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7.738"/>
    </inkml:context>
    <inkml:brush xml:id="br0">
      <inkml:brushProperty name="width" value="0.05" units="cm"/>
      <inkml:brushProperty name="height" value="0.05" units="cm"/>
    </inkml:brush>
  </inkml:definitions>
  <inkml:trace contextRef="#ctx0" brushRef="#br0">25 76 18004,'-2'17'1383,"1"-9"-663,0 0 0,0 1 1,1-1-1,0 0 0,3 16 1,-3-22-655,1 0 1,-1-1-1,1 1 1,0-1-1,-1 1 1,1-1-1,0 1 1,0-1-1,0 0 1,0 1-1,0-1 1,0 0-1,0 0 1,1 0-1,-1 0 1,0 0-1,1 0 1,-1 0-1,1 0 1,-1 0-1,1-1 1,-1 1-1,1-1 1,-1 1-1,1-1 1,0 1-1,-1-1 1,1 0-1,0 0 1,-1 0-1,1 0 1,0 0-1,-1 0 1,1 0-1,1-1 1,2 0-40,-1 0 0,0 0 0,0-1 1,0 1-1,-1-1 0,1 0 0,0 0 0,-1 0 1,1 0-1,-1-1 0,1 1 0,-1-1 0,0 0 0,0 0 1,-1 0-1,1 0 0,-1-1 0,1 1 0,-1-1 0,0 1 1,2-6-1,-1 2-26,0 0 0,0 0 1,-1 0-1,0-1 0,0 1 1,-1-1-1,0 1 0,0-1 0,-1 1 1,-1-15-1,1 20-10,0 0-1,-1 0 0,1 1 1,0-1-1,-1 0 1,0 1-1,1-1 1,-1 0-1,0 1 1,0-1-1,0 1 1,0-1-1,0 1 1,0-1-1,-2-1 1,2 3-3,0-1 1,0 0 0,0 1-1,0 0 1,0-1 0,0 1-1,0-1 1,0 1 0,0 0-1,0 0 1,0-1 0,0 1-1,-1 0 1,1 0 0,0 0-1,0 0 1,0 1 0,-2-1-1,-1 2-14,0-1 0,1 1 0,-1-1 0,0 1 0,1 0 0,-1 1 0,1-1 0,0 1 0,-1-1-1,1 1 1,1 0 0,-4 3 0,-4 10-7,0-1-1,1 1 0,1 0 0,1 1 1,0 0-1,1 0 0,1 0 1,0 1-1,1 0 0,-2 33 0,6-46 36,0 0 0,0 0 0,0-1 0,0 1 0,1 0 0,0 0 0,0-1 0,0 1 0,0 0 0,4 5 0,-4-8 1,0 0 1,0 0 0,1 0 0,-1 0 0,1 0 0,-1 0-1,1-1 1,0 1 0,0 0 0,0-1 0,0 0 0,0 1-1,0-1 1,0 0 0,0 0 0,0 0 0,0 0 0,1-1 0,-1 1-1,0-1 1,1 1 0,3-1 0,2 0 10,0 0 1,0-1-1,0 0 1,0 0-1,0-1 0,0 0 1,0-1-1,0 1 1,-1-2-1,14-6 1,-2-2 33,0 0 0,28-24 0,11-21 31,-19 17-33,-57 98 26,17-56-70,-3 8 11,1 0 0,-3 20 0,5-27-9,1-1-1,0 0 0,0 1 0,0-1 1,1 1-1,-1-1 0,0 0 0,2 4 0,-2-5-1,1 0 0,-1 0-1,0-1 1,1 1 0,-1 0-1,1-1 1,-1 1-1,1 0 1,-1-1 0,1 1-1,0 0 1,-1-1 0,1 1-1,0-1 1,0 1-1,-1-1 1,1 0 0,0 1-1,0-1 1,0 0-1,-1 1 1,1-1 0,1 0-1,5 1 7,0-1 1,1 0-1,-1 0 0,0-1 0,0 0 0,0 0 0,0 0 0,0-1 1,0 0-1,0-1 0,0 0 0,9-4 0,9-8-28,41-30 0,-50 33-7,-5 8-78,-12 13 54,-14 22 32,10-22 17,4-8 2,-17 42 72,17-40-53,0-1-1,1 1 1,-1 0 0,0 0 0,1 0 0,0 0 0,-1 0 0,1 0 0,0 0 0,1 0 0,-1 0 0,0 0 0,2 4 0,-1-6-6,0 0 1,0 0-1,0 1 1,0-2-1,0 1 1,0 0-1,0 0 1,0 0-1,0 0 1,0-1-1,1 1 1,-1 0-1,0-1 1,0 1-1,1-1 1,-1 0-1,0 1 1,1-1-1,-1 0 1,1 0-1,-1 0 1,0 0-1,1 0 0,-1 0 1,1 0-1,-1 0 1,2-1-1,41-10 202,-42 10-204,15-6-30,-1 0 0,0-1 1,0 0-1,-1-2 0,0 0 1,-1 0-1,0-2 0,-1 1 1,18-22-1,-32 35-133,-1-1 138,0 1 0,0-1 0,0 1 0,0 0 0,0 0 0,0 0-1,1 0 1,-2 2 0,1 0 82,-3 4-313,0 1 0,1-1 1,0 1-1,0-1 1,1 1-1,0 1 1,1-1-1,-2 12 1,5-12-107,2-13-84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8.527"/>
    </inkml:context>
    <inkml:brush xml:id="br0">
      <inkml:brushProperty name="width" value="0.05" units="cm"/>
      <inkml:brushProperty name="height" value="0.05" units="cm"/>
    </inkml:brush>
  </inkml:definitions>
  <inkml:trace contextRef="#ctx0" brushRef="#br0">52 0 17436,'0'2'1912,"-7"9"-1272,-2 16-272,-2 8 1185,2 14-705,2 8-232,1 7-352,3 1-40,3-8-64,6-2-24,1-12-64,3-5 40,0-23-272,-1-12-344,-5-22 464,-1-10-88,-7-15-16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8.932"/>
    </inkml:context>
    <inkml:brush xml:id="br0">
      <inkml:brushProperty name="width" value="0.05" units="cm"/>
      <inkml:brushProperty name="height" value="0.05" units="cm"/>
    </inkml:brush>
  </inkml:definitions>
  <inkml:trace contextRef="#ctx0" brushRef="#br0">0 20 17812,'22'-3'2128,"9"3"-1096,5 0-367,13-3 1095,5 1-424,8-4-231,3 3-233,-5 0-608,0 3-280,-16 0-808,-5 0-441,-20 0 1009,-12 3-216,-16 4-176</inkml:trace>
  <inkml:trace contextRef="#ctx0" brushRef="#br0" timeOffset="1">50 249 17164,'13'13'2232,"3"-4"-1312,16-9-296,6 0 1009,7-6-385,4-1-144,-1 0-448,1 0-271,-10 2-1050,-6 4-391,-16 0 872,-16 1-216,4 0-136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216"/>
    </inkml:context>
    <inkml:brush xml:id="br0">
      <inkml:brushProperty name="width" value="0.05" units="cm"/>
      <inkml:brushProperty name="height" value="0.05" units="cm"/>
    </inkml:brush>
  </inkml:definitions>
  <inkml:trace contextRef="#ctx0" brushRef="#br0">131 1 23469,'-16'27'465,"-50"85"282,63-105-713,-1-1 0,0 1-1,0-1 1,0 0-1,0-1 1,-9 9 0,3 0 6,10-13-39,-1-1 0,1 0-1,0 0 1,0 1-1,0-1 1,0 0-1,-1 1 1,1-1 0,0 0-1,0 1 1,0-1-1,0 0 1,0 1 0,0-1-1,0 0 1,0 1-1,0-1 1,0 0-1,0 1 1,0-1 0,0 0-1,0 1 1,0-1-1,0 0 1,0 1 0,1-1-1,-1 0 1,0 0-1,0 1 1,0-1-1,0 0 1,1 1 0,11 1-51,16-9-163,-26 7 195,8-4-85,-8 3 86,0 0 0,0 0 1,0 0-1,1 0 1,-1 1-1,0-1 0,1 1 1,-1-1-1,0 1 0,1 0 1,-1 0-1,1 0 1,-1 0-1,0 1 0,1-1 1,-1 1-1,0-1 1,1 1-1,-1 0 0,0 0 1,0 0-1,0 0 0,0 0 1,2 2-1,21 12-158,40 30-1,-64-44 188,0-1 0,0 1-1,0-1 1,0 1-1,-1 0 1,1 0 0,0-1-1,0 1 1,0 0 0,-1 0-1,1 0 1,0 0-1,-1 0 1,1 0 0,-1 0-1,1 0 1,-1 0-1,1 0 1,-1 0 0,0 0-1,0 0 1,0 0-1,1 0 1,-1 2 0,-1-3 7,1 1 1,-1 0-1,1 0 1,-1-1-1,1 1 1,-1 0-1,0-1 0,1 1 1,-1-1-1,0 1 1,1-1-1,-1 1 1,0-1-1,0 0 1,1 1-1,-2-1 1,-2 2 71,-5 5 99,1-1 1,-2-1 0,1 1-1,0-2 1,-1 1 0,0-1 0,-21 5-1,31-9-217,-1 1 0,1-1 0,-1 0 0,0 0-1,1 0 1,-1 0 0,0 0 0,0 0 0,1 0-1,-1 0 1,0 0 0,1 0 0,-1 0 0,0 0 0,1 0-1,-1-1 1,0 1 0,1 0 0,-1 0 0,1-1 0,-1 1-1,0 0 1,1-1 0,-1 1 0,1-1 0,-1 1 0,0-1-1,1 0 30,0 0-1,-1 0 0,1 0 0,0 0 1,0 0-1,0 0 0,0 0 0,0 0 0,0 0 1,0-1-1,0 1 0,0 0 0,0 0 1,1 0-1,-1-1 0,19-37-26,-19 38-49,17-26-257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9.402"/>
    </inkml:context>
    <inkml:brush xml:id="br0">
      <inkml:brushProperty name="width" value="0.05" units="cm"/>
      <inkml:brushProperty name="height" value="0.05" units="cm"/>
    </inkml:brush>
  </inkml:definitions>
  <inkml:trace contextRef="#ctx0" brushRef="#br0">4 1 14267,'-4'40'2048,"8"-11"-903,9-4-401,9-9 1736,6-2-1151,13-5-281,1-3-184,9-2-944,-3-8-576,0-5 616,-7-7-184,-3-12-80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9.820"/>
    </inkml:context>
    <inkml:brush xml:id="br0">
      <inkml:brushProperty name="width" value="0.05" units="cm"/>
      <inkml:brushProperty name="height" value="0.05" units="cm"/>
    </inkml:brush>
  </inkml:definitions>
  <inkml:trace contextRef="#ctx0" brushRef="#br0">21 298 14219,'-7'30'1128,"3"-16"-569,1 0 0,1 0 0,0 0 0,-1 24 0,3-36-467,0 1 1,0-1-1,1 1 0,-1 0 0,1-1 1,-1 1-1,1-1 0,0 1 0,0-1 1,0 0-1,0 1 0,0-1 0,1 0 1,-1 0-1,1 1 0,-1-1 0,1 0 0,0-1 1,0 1-1,0 0 0,0 0 0,0-1 1,0 0-1,0 1 0,1-1 0,-1 0 1,0 0-1,1 0 0,-1 0 0,1 0 1,2 0-1,2 0-48,1 0 0,-1-1-1,0 0 1,0 0 0,1-1 0,-1 0 0,0 0 0,0-1 0,0 1-1,0-1 1,0-1 0,0 0 0,0 0 0,6-4 0,11-7 50,1-2 0,25-22 0,-38 28-26,18-15 40,-16 13 14,26-17 0,-39 28-114,-1 1 0,1-1 1,0 1-1,-1-1 0,1 1 0,-1-1 0,1 1 1,0 0-1,-1-1 0,1 1 0,0 0 0,-1 0 0,1-1 1,0 1-1,-1 0 0,1 0 0,0 0 0,-1 0 0,1 0 1,0 0-1,0 0 0,-1 0 0,1 0 0,0 0 0,-1 1 1,1-1-1,0 0 0,-1 0 0,1 1 0,0-1 1,-1 0-1,1 1 0,-1-1 0,1 1 0,0-1 0,-1 0 1,1 1-1,-1 0 0,1-1 0,-1 1 0,0-1 0,1 1 1,-1-1-1,0 1 0,1 0 0,-1-1 0,0 1 0,1 0 1,-1-1-1,0 1 0,0 0 0,0-1 0,0 1 0,0 0 1,0 0-1,0-1 0,0 1 0,0 1 0,0 8 93,0-1-1,-1 1 0,-2 13 0,2-16-43,-3 18 175,2-17-142,0-1 0,1 1-1,0-1 1,0 1-1,0 0 1,1-1 0,1 1-1,-1 0 1,3 8 0,-3-15-75,1-1 0,-1 1 0,1-1 0,-1 1 0,1-1 0,-1 1 0,1-1 1,-1 1-1,1-1 0,-1 0 0,1 1 0,0-1 0,-1 0 0,1 1 0,0-1 1,-1 0-1,1 0 0,0 0 0,-1 0 0,1 0 0,0 0 0,-1 1 0,1-2 0,0 1 1,-1 0-1,1 0 0,0 0 0,0 0 0,-1 0 0,1-1 0,-1 1 0,1 0 1,1-1-1,24-12 207,-21 11-178,21-15 75,1 0 0,43-40 0,-52 40-183,1 2 0,1 0 0,0 0 1,1 2-1,38-18 0,-58 30 53,1 0-1,-1 1 0,1-1 0,-1 0 1,1 1-1,0-1 0,-1 1 0,1 0 0,-1 0 1,1-1-1,0 1 0,-1 0 0,1 0 1,0 0-1,-1 1 0,1-1 0,-1 0 1,1 1-1,0-1 0,-1 1 0,1-1 0,2 3 1,-3-2 3,0 0-1,0 0 1,0 1 0,-1-1 0,1 1 0,0-1 0,-1 1-1,1-1 1,-1 1 0,1-1 0,-1 1 0,0 0 0,0-1 0,1 1-1,-1-1 1,-1 1 0,1 0 0,0 2 0,-2 8-4,-1 1 1,0 0 0,-1-1-1,-6 14 1,8-21-18,-20 43-510,21-46 519,0 0-1,0-1 1,-1 1-1,1 0 1,0 0-1,-1-1 1,1 1-1,-1-1 1,1 1-1,-1-1 1,0 0-1,1 0 1,-1 0 0,0 0-1,0 0 1,0 0-1,0 0 1,0 0-1,0-1 1,-3 1-1,-11-6-171</inkml:trace>
  <inkml:trace contextRef="#ctx0" brushRef="#br0" timeOffset="1">670 2 18860,'2'-2'1120,"-6"2"-1112,-6 5-24,0 2 440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0.320"/>
    </inkml:context>
    <inkml:brush xml:id="br0">
      <inkml:brushProperty name="width" value="0.05" units="cm"/>
      <inkml:brushProperty name="height" value="0.05" units="cm"/>
    </inkml:brush>
  </inkml:definitions>
  <inkml:trace contextRef="#ctx0" brushRef="#br0">10 0 17252,'6'31'2947,"-13"213"719,-1-45-3051,8-195-600,-1 4 44,1-1 0,1 1 1,-1-1-1,1 1 1,4 13-1,-4-20-42,-1 0 1,1 1-1,-1-1 0,1 0 1,0 0-1,-1 1 0,1-1 1,0 0-1,0 0 0,0 0 1,0 0-1,0 0 0,0 0 1,0 0-1,1-1 0,-1 1 1,0 0-1,0-1 0,1 1 1,-1-1-1,0 1 0,1-1 1,-1 1-1,0-1 0,1 0 1,-1 0-1,1 0 0,-1 0 1,0 0-1,1 0 0,-1 0 0,1 0 1,-1 0-1,0-1 0,1 1 1,-1-1-1,3 0 0,7-3 83,0-1-1,-1 0 1,1 0-1,-1-1 0,0 0 1,14-13-1,56-53 464,-54 47-369,31-29 4,-1-3 1,77-103 0,-128 153-329,17-29-282,-21 34 385,1 0 0,-1-1 0,0 1 0,-1-1 0,1 1 0,0-1 0,-1 1 1,0-1-1,1 1 0,-1-1 0,0 0 0,0 1 0,-1-3 0,-4-6-246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0.737"/>
    </inkml:context>
    <inkml:brush xml:id="br0">
      <inkml:brushProperty name="width" value="0.05" units="cm"/>
      <inkml:brushProperty name="height" value="0.05" units="cm"/>
    </inkml:brush>
  </inkml:definitions>
  <inkml:trace contextRef="#ctx0" brushRef="#br0">0 0 18636,'7'37'2008,"3"-9"-1303,3 0-281,3-8 936,0-2-280,0-7-1288,2 5-488,-1-9 600,4 0-248,0-5-120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1.143"/>
    </inkml:context>
    <inkml:brush xml:id="br0">
      <inkml:brushProperty name="width" value="0.05" units="cm"/>
      <inkml:brushProperty name="height" value="0.05" units="cm"/>
    </inkml:brush>
  </inkml:definitions>
  <inkml:trace contextRef="#ctx0" brushRef="#br0">236 86 15747,'1'-5'364,"1"0"-1,-1 0 1,0 0-1,0 0 1,-1 0-1,1 0 0,-1-1 1,-1-9-1,0 14-277,1 0-1,0-1 0,0 1 0,-1 0 1,1-1-1,-1 1 0,1 0 0,-1-1 1,1 1-1,-1 0 0,0 0 0,0 0 1,1 0-1,-1 0 0,0 0 0,0 0 1,0 0-1,0 0 0,0 0 1,0 0-1,-1 0 0,1 1 0,0-1 1,0 0-1,-1 1 0,1-1 0,0 1 1,-1 0-1,1-1 0,0 1 0,-1 0 1,1 0-1,0 0 0,-1 0 0,1 0 1,-1 0-1,1 0 0,-2 1 0,-3 1 27,-1-1-1,2 1 1,-1 1-1,0-1 1,0 1-1,1 0 1,-1 1-1,1-1 1,0 1-1,0 0 1,0 0-1,1 1 0,-8 8 1,-5 8-8,-25 42 1,38-57-69,-5 8 21,0 1-1,1 1 1,1-1-1,0 1 0,-7 26 1,14-40-47,0-1 0,-1 0 0,1 1 0,0-1 0,0 0 0,0 1 0,0-1 0,0 1 0,0-1 0,0 0 0,1 1 0,-1-1 0,0 0 0,1 1 0,-1-1 0,1 0 0,0 2 0,0-3-3,-1 1-1,1 0 1,0-1 0,-1 1-1,1-1 1,0 1 0,0-1-1,0 1 1,-1-1 0,1 1-1,0-1 1,0 0 0,0 1-1,0-1 1,0 0 0,0 0-1,0 0 1,-1 0 0,3 0-1,1 0 12,1-1-1,-1 1 1,1-1-1,-1 0 1,0-1-1,1 1 1,-1-1-1,8-4 1,59-37 80,82-67 0,-12 9-32,-137 98-64,-2 1-2,1 0 1,-1 0-1,1 0 0,0 1 1,0-1-1,-1 1 0,1-1 0,0 1 1,0 0-1,0 0 0,0 1 1,0-1-1,0 0 0,1 1 1,5 0-1,-9 0-1,1 0 1,-1 0-1,1 0 1,-1 1-1,1-1 0,-1 0 1,0 0-1,1 1 1,-1-1-1,0 0 0,1 1 1,-1-1-1,0 0 1,1 1-1,-1-1 0,0 1 1,0-1-1,1 0 1,-1 1-1,0-1 0,0 1 1,0-1-1,0 1 1,0-1-1,1 1 0,-1-1 1,0 1-1,0-1 1,0 0-1,0 1 0,-1 0 1,-2 16-7,2-13 5,-29 83 80,18-57 84,-9 39 1,20-68-145,1 1-1,-1-1 1,1 0 0,0 1 0,-1 0 0,1-1-1,0 1 1,0-1 0,0 1 0,0-1 0,1 1-1,-1-1 1,0 1 0,0-1 0,1 1 0,-1-1-1,1 1 1,0-1 0,-1 0 0,2 3 0,-1-3-1,1-1 0,-1 1 0,0 0 0,0-1 0,0 1 0,0-1 0,0 1 0,1-1 1,-1 1-1,0-1 0,0 0 0,1 0 0,-1 0 0,0 0 0,0 0 0,1 0 0,-1 0 0,0 0 0,2 0 0,6-3 49,0 1 0,0-1 0,0 0 0,-1-1 0,11-5 0,12-10 75,49-38 1,-54 36-247,1 1 1,41-21-1,-67 40 95,0 1 0,0-1 1,0 1-1,0-1 0,-1 1 0,1-1 0,0 1 1,0 0-1,0 0 0,0-1 0,0 1 0,0 0 1,0 0-1,0 0 0,0 0 0,0 0 0,0 0 1,0 0-1,0 0 0,0 1 0,0-1 0,0 0 1,1 1-1,-1 0 0,-1 0 0,1-1-1,-1 1 1,1 0 0,-1 0 0,1 0 0,-1 0 0,0 0 0,0 0 0,1 0 0,-1 0-1,0 0 1,0-1 0,0 1 0,0 0 0,0 0 0,0 0 0,0 2 0,-2 7-34,0 0 0,0 0 1,-6 13-1,7-19 47,-7 17 6,4-14 30,1 1 0,0-1 0,1 1 1,0 0-1,0 0 0,1 0 0,-1 0 0,1 13 1,1-21-33,1 0 0,-1 1 0,0-1 1,0 1-1,0-1 0,0 1 0,1-1 0,-1 1 1,0-1-1,1 0 0,-1 1 0,0-1 0,1 0 1,-1 1-1,0-1 0,1 0 0,-1 1 1,1-1-1,-1 0 0,0 0 0,1 1 0,-1-1 1,1 0-1,-1 0 0,1 0 0,-1 0 0,1 0 1,-1 1-1,1-1 0,-1 0 0,1 0 1,-1 0-1,1 0 0,-1-1 0,1 1 0,-1 0 1,1 0-1,-1 0 0,0 0 0,1 0 0,0-1 1,21-9 127,-19 9-115,22-14 121,38-30 0,-49 33-163,2 1 1,-1 0 0,2 1-1,-1 0 1,1 2 0,27-10-1,-43 17 15,0 1-1,0-1 0,1 1 0,-1 0 0,0-1 0,0 1 0,1 0 1,-1 0-1,0 0 0,1 0 0,-1 0 0,0 0 0,1 0 0,-1 1 1,0-1-1,1 0 0,-1 1 0,0-1 0,0 1 0,2 0 0,-2 0 1,-1 0 0,1 0 0,0-1 0,-1 1 0,1 0-1,-1 0 1,0 0 0,1 0 0,-1 0 0,0 0-1,0 0 1,1 0 0,-1 0 0,0 0 0,0 0 0,0 0-1,0 0 1,0 0 0,-1 0 0,1 2 0,-2 6-9,-1 1 0,0-1 0,-1 0 0,-5 11 0,5-13 55,-3 12 27,7-19-61,0 0-1,-1 1 1,1-1 0,0 1 0,0-1 0,-1 1-1,1-1 1,0 1 0,0-1 0,0 1 0,0-1-1,0 1 1,0-1 0,-1 1 0,1 0 0,0-1-1,1 1 1,-1-1 0,0 1 0,0-1 0,0 1-1,0-1 1,0 1 0,0-1 0,1 1 0,-1-1-1,0 1 1,0-1 0,1 1 0,0-1-18,-1-1 0,1 0 0,-1 0 0,1 1-1,-1-1 1,0 0 0,1 0 0,-1 0 0,0 1 0,1-1 0,-1 0 0,0 0 0,0 0 0,0 0 0,0 0 0,0 1 0,0-1 0,0 0 0,0 0 0,0 0 0,-1 0 0,1 0 0,0 1-1,-1-2 1,1-1-23,-3-17-29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1.829"/>
    </inkml:context>
    <inkml:brush xml:id="br0">
      <inkml:brushProperty name="width" value="0.05" units="cm"/>
      <inkml:brushProperty name="height" value="0.05" units="cm"/>
    </inkml:brush>
  </inkml:definitions>
  <inkml:trace contextRef="#ctx0" brushRef="#br0">57 12 19324,'0'7'508,"-2"0"0,1 0 0,-1 1 0,0-1 0,-1 0 0,1 0 0,-5 7 0,-4 10 227,6-8-519,0-7-177,2 1 0,-1 0 0,1 0-1,1 1 1,-2 18 0,4-29-37,0 1 0,0-1 0,0 0-1,0 1 1,0-1 0,0 1 0,0-1 0,1 0 0,-1 1 0,0-1 0,0 0-1,0 1 1,1-1 0,-1 0 0,0 1 0,0-1 0,1 0 0,-1 0 0,0 1 0,1-1-1,-1 0 1,0 0 0,1 1 0,-1-1 0,0 0 0,1 0 0,-1 0 0,1 0-1,-1 0 1,0 1 0,1-1 0,-1 0 0,1 0 0,-1 0 0,0 0 0,1 0-1,-1 0 1,1 0 0,-1-1 0,0 1 0,1 0 0,-1 0 0,1 0 0,-1 0-1,0 0 1,1-1 0,-1 1 0,0 0 0,1 0 0,-1-1 0,24-11 82,79-61 167,-64 44-87,68-39 0,-101 65-155,0 0 1,1 0-1,-1 0 1,1 1-1,9-2 1,-15 4-9,0 0 1,0 0-1,0-1 0,0 1 1,0 0-1,0 0 1,0 0-1,0 0 0,0 1 1,0-1-1,0 0 0,0 0 1,0 1-1,0-1 0,0 0 1,0 1-1,-1-1 1,1 1-1,0-1 0,0 1 1,0 0-1,-1-1 0,1 1 1,0 0-1,0-1 0,-1 1 1,1 0-1,-1 0 1,1 0-1,-1-1 0,1 1 1,-1 0-1,1 0 0,-1 0 1,0 0-1,1 0 1,-1 0-1,0 0 0,0 0 1,0 0-1,0 0 0,0 0 1,0 0-1,0 2 0,-1 8 1,-1 0 0,0-1 0,0 1 0,-1 0 0,0-1-1,-1 0 1,-7 14 0,5-11 7,0 0 1,2 1-1,-6 21 0,10-35-8,0 1 0,0-1 0,0 0 0,0 0 0,0 0-1,-1 0 1,1 1 0,0-1 0,0 0 0,0 0-1,0 0 1,0 1 0,0-1 0,1 0 0,-1 0 0,0 0-1,0 1 1,0-1 0,0 0 0,0 0 0,0 0-1,0 0 1,0 1 0,0-1 0,0 0 0,1 0 0,-1 0-1,0 0 1,0 1 0,0-1 0,0 0 0,0 0 0,1 0-1,-1 0 1,0 0 0,0 0 0,0 0 0,9-2 18,10-9 0,-19 11-18,80-64 40,-56 43-33,1 2 0,0 0-1,43-23 1,-64 40-11,0 0 0,0 0-1,0 1 1,0-1 0,0 1-1,0 0 1,1 1 0,6-2-1,-10 2 3,0 1 0,0-1 0,0 0 0,0 0 0,0 0 0,0 1 0,0-1-1,0 1 1,0-1 0,0 1 0,0-1 0,0 1 0,0-1 0,0 1 0,0 0 0,-1 0-1,1-1 1,0 1 0,0 0 0,-1 0 0,1 0 0,-1 0 0,1 0 0,-1 0 0,1 0-1,-1 0 1,1 0 0,-1 0 0,0 0 0,0 0 0,1 0 0,-1 0 0,0 0 0,0 0-1,0 0 1,0 0 0,0 2 0,-2 11-87,1 0 0,-2 0 0,0 0 0,0 0-1,-1-1 1,-1 1 0,-8 15 0,-3 12-755,13-32 603,5-6-75</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2.420"/>
    </inkml:context>
    <inkml:brush xml:id="br0">
      <inkml:brushProperty name="width" value="0.05" units="cm"/>
      <inkml:brushProperty name="height" value="0.05" units="cm"/>
    </inkml:brush>
  </inkml:definitions>
  <inkml:trace contextRef="#ctx0" brushRef="#br0">7 61 20444,'-3'32'1400,"2"-20"-1024,-1 0-1,2 0 0,0 0 0,0 0 1,3 21-1,-2-31-323,0 0 1,-1 1-1,1-1 1,0 0-1,0 0 1,0 0-1,0 0 1,1 0-1,-1 0 1,0 0-1,1 0 1,-1-1-1,1 1 1,0 0-1,0-1 1,-1 0-1,1 1 1,0-1-1,0 0 1,0 0-1,1 0 1,-1 0-1,0 0 1,0 0-1,0-1 1,1 1-1,-1-1 1,0 0-1,1 1 1,-1-1-1,0 0 1,1 0-1,-1-1 1,0 1-1,4-1 1,3-1-7,1 0 1,-1 0-1,0-1 1,-1 0-1,1 0 0,-1-1 1,1 0-1,-1-1 1,0 0-1,-1 0 1,1 0-1,9-10 1,-11 9-30,0 0 0,-1 0 0,1 0-1,-1-1 1,-1 0 0,1 0 0,-1 0 0,-1 0 0,1-1 0,-1 0 0,0 1-1,-1-1 1,0 0 0,1-10 0,-2 16-22,-1-1 0,0 1-1,0-1 1,0 0 0,0 1 0,-1-1-1,1 1 1,-1-1 0,0 1 0,1-1-1,-1 1 1,0 0 0,0-1 0,-3-3 0,3 5-2,0 0 0,0 0 0,1 0 0,-1 1 1,0-1-1,0 0 0,-1 0 0,1 1 0,0-1 1,0 0-1,0 1 0,0 0 0,-1-1 0,1 1 1,0-1-1,0 1 0,-1 0 0,1 0 0,0 0 1,0 0-1,-1 0 0,1 0 0,0 0 0,-1 0 0,1 1 1,0-1-1,0 0 0,0 1 0,-1-1 0,0 1 1,-6 3-28,1 0 0,0 0 0,0 0 0,1 1 1,-1 0-1,1 1 0,0-1 0,-8 11 0,-1 2-66,-22 36 1,30-42 81,0 1 1,0 0 0,-6 23-1,11-32 18,1 1 0,-1-1-1,1 0 1,1 1 0,-1-1 0,0 1-1,1-1 1,0 1 0,0-1 0,1 1-1,-1-1 1,1 1 0,0-1 0,0 0-1,3 7 1,-3-9 2,0-1-1,0 1 0,0-1 1,0 0-1,0 1 0,1-1 1,-1 0-1,1 0 0,-1 0 1,1 0-1,-1 0 0,1 0 1,-1 0-1,1 0 1,0-1-1,-1 1 0,1-1 1,0 1-1,0-1 0,0 0 1,-1 1-1,1-1 0,3 0 1,3-1 4,0 0 1,1 0 0,13-4 0,-21 5-7,33-11 16,0-1-1,-1-2 0,-1-1 1,54-35-1,-27 16 0,-54 31-12,-1 1 0,1-1 0,-1 1 0,1 0-1,0 0 1,-1 1 0,7-2 0,-10 3-2,-1 0-1,0 0 1,0 0-1,1 1 1,-1-1-1,0 0 1,1 0 0,-1 0-1,0 0 1,1 0-1,-1 0 1,0 1-1,0-1 1,1 0 0,-1 0-1,0 0 1,0 0-1,1 1 1,-1-1 0,0 0-1,0 0 1,0 1-1,0-1 1,1 0-1,-1 1 1,0-1 0,0 0-1,0 0 1,0 1-1,0-1 1,0 0 0,0 1-1,0-1 1,0 0-1,0 1 1,0-1-1,0 0 1,0 1 0,0-1-1,0 0 1,0 0-1,0 1 1,0-1 0,0 1-1,-5 16 25,4-15-16,1-1-8,-2 5 11,0 0 0,0 1 1,1-1-1,-1 9 0,2-14-9,0 0-1,0 0 1,0 0-1,0 0 0,0 0 1,0 0-1,0 0 1,0 0-1,1 0 1,-1 0-1,0 0 0,0 0 1,1 0-1,-1 0 1,1 0-1,-1 0 1,1 0-1,-1 0 0,1 0 1,0-1-1,-1 1 1,1 0-1,0 0 1,0-1-1,-1 1 0,1-1 1,0 1-1,0 0 1,0-1-1,0 0 1,0 1-1,0-1 0,0 1 1,0-1-1,0 0 1,0 0-1,1 0 1,4 1-10,1-2 0,-1 1 0,1-1 0,-1 0 0,0-1 0,0 1 0,0-1 1,11-5-1,48-27-304,-44 23 176,-9 4 35,32-16-290,-42 22 353,0 0 1,0 1-1,0-1 0,1 0 0,-1 1 1,0-1-1,0 1 0,1 0 1,-1 0-1,0 0 0,1 0 0,-1 0 1,0 0-1,0 1 0,1-1 1,3 2-1,-5 0 11,1-1-1,-1 0 1,0 0 0,0 1-1,0-1 1,1 0 0,-2 1-1,1-1 1,0 1 0,0-1-1,0 1 1,-1 0 0,1-1-1,-1 1 1,1 0 0,-1-1-1,0 1 1,1 0 0,-1 0-1,0-1 1,0 1 0,-1 0 0,1 3-1,-1 2-205,0 1-1,-1 0 1,-4 13-1,5-16 183,-1 0 0,0 0-1,-1-1 1,1 1-1,-1-1 1,0 1 0,0-1-1,-4 4 1,-8 4-218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2.984"/>
    </inkml:context>
    <inkml:brush xml:id="br0">
      <inkml:brushProperty name="width" value="0.05" units="cm"/>
      <inkml:brushProperty name="height" value="0.05" units="cm"/>
    </inkml:brush>
  </inkml:definitions>
  <inkml:trace contextRef="#ctx0" brushRef="#br0">3 147 20868,'-1'41'1804,"0"-31"-1414,0-1 0,1 1-1,1-1 1,-1 1 0,4 13 0,-3-20-297,0 0 0,0-1 0,0 1 0,1 0 0,-1 0 1,1-1-1,-1 1 0,1-1 0,0 1 0,0-1 1,0 0-1,0 0 0,1 0 0,-1 0 0,1 0 0,-1 0 1,1-1-1,0 1 0,-1-1 0,1 0 0,4 2 0,2-1-31,-1 0 0,1-1 0,0 1-1,0-2 1,0 1 0,0-2 0,0 1-1,0-1 1,0 0 0,-1-1 0,1 0-1,0 0 1,14-7 0,3-1-149,0-3 1,47-29 0,-35 17-596,-2-2 0,54-52 0,7-23-4136,-117 143 2719,-74 128 3607,-82 153 3481,121-206-5794,59-126 410,5-10-152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3.576"/>
    </inkml:context>
    <inkml:brush xml:id="br0">
      <inkml:brushProperty name="width" value="0.05" units="cm"/>
      <inkml:brushProperty name="height" value="0.05" units="cm"/>
    </inkml:brush>
  </inkml:definitions>
  <inkml:trace contextRef="#ctx0" brushRef="#br0">435 1 16644,'-1'3'178,"0"0"1,0 1 0,-1-1 0,1 0 0,-1 0 0,0 0 0,0-1 0,0 1 0,0 0 0,0-1-1,-1 1 1,1-1 0,-4 3 0,-4 5 251,-33 39 595,2 2 1,2 2-1,2 2 1,-42 85-1,77-137-1008,0 1 0,1-1 0,0 1 0,0 0 0,0-1 0,0 1-1,0 5 1,1-9-18,0 0-1,0 0 1,0 0-1,0 0 1,0 1-1,0-1 0,0 0 1,0 0-1,0 0 1,0 0-1,0 0 1,0 0-1,0 1 0,0-1 1,0 0-1,0 0 1,0 0-1,0 0 1,0 0-1,0 0 0,0 0 1,0 1-1,0-1 1,0 0-1,1 0 1,-1 0-1,0 0 0,0 0 1,0 0-1,0 0 1,0 0-1,0 0 1,0 0-1,0 0 0,1 0 1,-1 1-1,0-1 1,0 0-1,0 0 1,0 0-1,0 0 0,0 0 1,1 0-1,-1 0 1,0 0-1,0 0 1,0 0-1,0 0 1,0 0-1,0 0 0,1 0 1,-1-1-1,0 1 1,0 0-1,0 0 1,0 0-1,0 0 0,14-15-208,88-167-1641,-93 164 1636,18-43-952,-34 77 1188,0 0 1,1 0 0,1 1-1,1 0 1,-3 19-1,1-10 110,-2 13 282,1 0 0,2 1 0,2-1-1,1 55 1,3-93-369,2 29 393,-3-29-410,0 0-1,0 0 1,1-1-1,-1 1 0,0 0 1,0 0-1,1 0 1,-1 0-1,1 0 0,-1-1 1,0 1-1,1 0 0,0 0 1,-1-1-1,1 1 1,-1 0-1,1-1 0,0 1 1,-1 0-1,1-1 0,0 1 1,0-1-1,0 1 1,-1-1-1,3 1 0,-2-1-15,0-1 0,0 1 1,-1 0-1,1-1 0,0 1 0,0-1 0,0 1 0,0-1 0,0 1 0,-1-1 0,1 0 0,0 1 0,0-1 0,-1 0 0,1 0 1,0 1-1,-1-1 0,1 0 0,-1 0 0,1 0 0,-1 0 0,0 0 0,1 0 0,-1 0 0,0 0 0,0 0 0,1 0 1,-1 0-1,0 0 0,0 0 0,0-2 0,1-38-133,-1 39 108,-1-12-123,-1 0 0,-1 0 0,0 0 0,0 0 0,-2 1 0,0-1 0,0 1 0,-1 0 0,-1 1 0,0-1 0,0 1 0,-18-19 0,12 15-11,-2 0 0,0 0 1,-1 2-1,0 0 0,-1 1 0,0 1 0,-35-19 1,38 26 243,-5-3 202,19 7-18,13 3 122,68 14 414,-5 0-783,0-3 0,104 5 0,-93-18-80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08.984"/>
    </inkml:context>
    <inkml:brush xml:id="br0">
      <inkml:brushProperty name="width" value="0.05" units="cm"/>
      <inkml:brushProperty name="height" value="0.05" units="cm"/>
    </inkml:brush>
  </inkml:definitions>
  <inkml:trace contextRef="#ctx0" brushRef="#br0">289 30 17852,'-2'-3'148,"0"1"-1,1 0 1,-1 0 0,0 0 0,0 0-1,0 0 1,0 0 0,-1 1 0,1-1-1,0 1 1,-1-1 0,1 1 0,-1 0-1,0 0 1,1 0 0,-1 1 0,0-1 0,1 0-1,-1 1 1,0 0 0,0-1 0,0 1-1,1 1 1,-1-1 0,0 0 0,0 1-1,1-1 1,-1 1 0,0 0 0,0 0-1,1 0 1,-1 0 0,-3 2 0,-2 2-44,0-1 1,0 1 0,1 0-1,-1 1 1,1 0 0,1 0-1,-1 0 1,1 1 0,-8 10-1,-3 13-72,0 1-1,2 0 0,2 1 1,0 0-1,3 1 0,0 0 0,2 1 1,-5 46-1,11-67-16,0 1-1,1 0 1,1-1 0,0 1-1,0 0 1,2-1 0,0 1-1,6 24 1,-7-36-14,0 1 0,0-1 0,0 0 0,0 0 0,1 1 0,-1-1 1,1 0-1,-1 0 0,1-1 0,0 1 0,0 0 0,0 0 0,0-1 0,0 1 0,0-1 0,0 0 1,0 0-1,1 0 0,-1 0 0,0 0 0,1 0 0,-1 0 0,1-1 0,-1 1 0,1-1 1,-1 0-1,1 0 0,-1 0 0,1 0 0,-1 0 0,1 0 0,-1-1 0,1 1 0,-1-1 0,3-1 0,8-2 4,0 0 0,-1-1 0,1-1-1,-1 0 1,15-11 0,-5 2 2,-1-1 1,0-2 0,-1 0-1,-1-1 1,-1-1-1,0 0 1,-2-1-1,0-1 1,-1-1-1,-2 0 1,15-34 0,-26 52-1,0 0 0,0-1 1,0 1-1,-1-1 0,0 0 0,0 1 1,0-1-1,-1 0 0,1 0 1,-1 0-1,-1 1 0,1-1 1,-3-8-1,2 10-20,-1 0 0,1 1-1,-1-1 1,0 0 0,-1 0 0,1 1 0,-1 0 0,1-1-1,-1 1 1,0 0 0,0 0 0,0 0 0,-1 1-1,1-1 1,-1 1 0,1 0 0,-1 0 0,-6-2 0,-2-2 224,0 2 1,0 0 0,-20-4-1,13 6-143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589"/>
    </inkml:context>
    <inkml:brush xml:id="br0">
      <inkml:brushProperty name="width" value="0.05" units="cm"/>
      <inkml:brushProperty name="height" value="0.05" units="cm"/>
    </inkml:brush>
  </inkml:definitions>
  <inkml:trace contextRef="#ctx0" brushRef="#br0">121 14 15067,'9'-10'2287,"-8"6"-578,-2 4-1532,-1 1 0,1-1-1,-1 1 1,1-1 0,0 1 0,-1 0-1,1-1 1,0 1 0,0 0-1,-1 0 1,1 0 0,-1 1 0,-17 14 1255,-31 34 0,45-45-1413,0 1 0,0 0 0,1 0 0,0 0-1,0 1 1,1-1 0,0 1 0,0 0-1,0 0 1,-2 11 0,5-17-36,0 0 1,0 0-1,0 0 0,0 0 1,0 0-1,1 0 0,-1 0 1,0 0-1,1 0 0,-1 0 1,0 0-1,1-1 0,-1 1 1,1 0-1,0 0 1,-1 0-1,1 0 0,0-1 1,-1 1-1,1 0 0,0-1 1,0 1-1,-1 0 0,1-1 1,0 1-1,0-1 0,0 0 1,0 1-1,0-1 1,0 0-1,0 1 0,0-1 1,0 0-1,0 0 0,0 0 1,1 0-1,41 2-662,-40-3 608,40-3-512,-31 2 440,0 0 0,0 1 0,-1 1 1,1 0-1,0 0 0,16 4 0,-26-4 160,-1 0-1,1 1 0,-1-1 1,1 1-1,-1-1 1,0 1-1,1 0 0,-1-1 1,1 1-1,-1 0 0,0 0 1,0 0-1,0 0 1,1 0-1,-1 0 0,0 0 1,0 0-1,-1 1 0,1-1 1,0 0-1,0 1 0,0-1 1,-1 0-1,1 1 1,-1-1-1,1 1 0,-1-1 1,0 1-1,0-1 0,1 1 1,-1-1-1,0 1 1,0-1-1,0 1 0,-1 0 1,1-1-1,0 1 0,0-1 1,-1 1-1,1-1 1,-2 2-1,-1 6 207,0-1 1,-1 0-1,-1-1 1,1 1-1,-10 11 1,4-5 110,0-2-1,-1 1 1,0-1 0,-1-1 0,0 0 0,-1-1 0,-19 12 0,32-21-368,-1-1 0,0 1 0,0-1 0,0 1 0,1-1 0,-1 1 0,0-1 0,0 0 0,0 1 0,0-1 0,0 0 0,0 0 0,0 0 0,0 0 0,0 0 0,0 0 0,0 0 0,0 0 0,0 0 0,1 0 0,-1 0 0,0 0 0,0-1 0,0 1 0,0 0 0,0-1 0,0 1 0,0-1 0,1 1 0,-1-1 0,0 1 0,0-1 0,1 0 0,-1 1 0,0-1 0,1 0 0,-1 0 0,1 1 1,-1-1-1,0-1 0,0-2-94,0 0-1,-1 0 1,2 0 0,-1 0 0,0-1 0,1 1 0,0 0 0,0-5 0,1-23-464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09.321"/>
    </inkml:context>
    <inkml:brush xml:id="br0">
      <inkml:brushProperty name="width" value="0.05" units="cm"/>
      <inkml:brushProperty name="height" value="0.05" units="cm"/>
    </inkml:brush>
  </inkml:definitions>
  <inkml:trace contextRef="#ctx0" brushRef="#br0">1 916 17532,'7'33'1720,"1"-7"-1048,4 2-280,2 2 641,3 2-81,5-3-264,2-4-136,3 0-360,1-8-152,5 0-456,-3-2-232,3-8 528,-3-6-120,0-1-64</inkml:trace>
  <inkml:trace contextRef="#ctx0" brushRef="#br0" timeOffset="1">551 836 18916,'-27'143'2539,"24"-121"-2228,1 0 1,1 0 0,2 0 0,3 33 0,-4-52-286,1-1 0,-1 0 1,1 1-1,-1-1 0,1 0 0,0 1 0,0-1 0,0 0 0,0 0 0,0 0 1,1 0-1,-1 0 0,0 0 0,1 0 0,0 0 0,-1 0 0,4 2 0,-3-4-16,0 1-1,-1 0 1,1-1-1,0 1 1,0-1-1,0 0 1,-1 1-1,1-1 1,0 0-1,0 0 1,0 0-1,0 0 1,-1-1-1,1 1 0,0 0 1,0-1-1,-1 1 1,1-1-1,0 0 1,0 1-1,-1-1 1,1 0-1,2-2 1,3-2 18,1-1 0,-2 0 0,1 0 1,-1 0-1,0-1 0,0 0 0,5-7 0,33-58 299,-35 55-239,52-102 580,-39 75-348,-12 27-115,-10 17-202,0 0 0,0 0-1,0 0 1,1 0-1,-1 0 1,0 0 0,0 0-1,0 1 1,0-1-1,0 0 1,0 0 0,0 0-1,0 0 1,0 0-1,0 0 1,0 0 0,0 0-1,0 0 1,0 0-1,1 1 1,-1-1 0,0 0-1,0 0 1,0 0-1,0 0 1,0 0-1,0 0 1,0 0 0,0 0-1,1 0 1,-1 0-1,0 0 1,0 0 0,0 0-1,0 0 1,0 0-1,0 0 1,0 0 0,1 0-1,-1 0 1,0 0-1,0 0 1,0 0 0,0 0-1,0 0 1,0 0-1,0 0 1,0-1 0,1 1-1,-1 0 1,0 0-1,0 0 1,0 0 0,0 0-1,0 0 1,0 0-1,0 0 1,0 0-1,0 0 1,0-1 0,0 1-1,0 0 1,0 0-1,0 0 1,0 0 0,0 0-1,0 0 1,1 0-1,-2-1 1,1 11 55,0-9-52,-14 94 167,9-66-50,0 1-1,0 46 0,4-73-121,2 0 0,-1 1 1,0-1-1,0 0 0,1 0 0,0 0 1,0 0-1,0 0 0,0 0 0,0 0 1,1 0-1,-1 0 0,1 0 0,-1 0 1,1-1-1,0 1 0,0-1 0,1 0 1,-1 1-1,0-1 0,1 0 0,-1 0 1,6 2-1,-2-1-161,0-1-1,0 0 1,0 0 0,0 0-1,0-1 1,1 0 0,-1 0-1,0-1 1,1 0 0,-1 0 0,7-1-1,59-10-738,-31 6 286</inkml:trace>
  <inkml:trace contextRef="#ctx0" brushRef="#br0" timeOffset="2">1252 826 21213,'-11'11'241,"1"2"0,1-1 0,0 2 0,1-1 0,0 1 0,1 0 0,0 1 0,2-1 0,-1 1 0,2 0 0,0 1 0,1-1 0,0 1 0,2 0 0,-1-1 0,2 1 0,2 22 0,-2-37-228,0 1 1,0 0 0,0 0-1,0-1 1,0 1-1,1 0 1,-1-1 0,1 1-1,-1-1 1,1 1-1,-1 0 1,1-1 0,0 1-1,0-1 1,0 0-1,0 1 1,0-1 0,0 0-1,0 1 1,0-1-1,1 0 1,-1 0 0,0 0-1,1 0 1,-1 0-1,1 0 1,2 0 0,-2 0-7,0-2 0,0 1 0,0 0 1,0 0-1,0-1 0,0 1 1,0-1-1,0 1 0,0-1 0,0 0 1,0 0-1,0 0 0,0 0 0,-1 0 1,1 0-1,0 0 0,-1-1 1,1 1-1,-1-1 0,1 1 0,-1-1 1,2-2-1,5-8 1,1 0 1,-2-1-1,0 0 0,0-1 1,6-18-1,18-73 30,-27 89-37,-2 10-6,0-1 0,0 1-1,-1-1 1,0 0 0,0 1 0,-1-1 0,0-11 0,-10 40-44,-20 121 22,27-119 54,0 1 1,2 0 0,4 46 0,-3-67-21,1 1 0,0-1 0,0 1 0,0-1 0,0 0 0,1 1 0,0-1 1,0 0-1,0 0 0,4 6 0,-5-9-4,1 1 1,-1-1 0,0 0-1,1 1 1,0-1-1,-1 0 1,1 0-1,0 0 1,0 0-1,-1 0 1,1 0 0,0-1-1,0 1 1,0-1-1,0 1 1,0-1-1,0 0 1,0 0-1,0 1 1,0-1 0,0-1-1,0 1 1,0 0-1,0 0 1,3-2-1,4 0-5,0-2-1,0 1 1,1-1-1,-2-1 0,1 1 1,-1-2-1,1 1 1,-2-1-1,1 0 1,7-8-1,5-6-22,0-2 0,18-26-1,-8 6-13,47-89 0,-64 104 35,-1 0 0,-1-1 0,-2 0 1,11-52-1,-18 71 16,-1 0 1,0 0-1,-1 0 0,0-1 1,0 1-1,-1 0 0,-2-11 1,2 18-11,1 0 1,-1 0 0,1 0 0,-1 1 0,0-1 0,0 0 0,0 0 0,0 0-1,0 1 1,0-1 0,0 1 0,0-1 0,-1 1 0,1-1 0,-1 1 0,1 0 0,-1-1-1,1 1 1,-1 0 0,0 0 0,0 0 0,0 0 0,1 1 0,-1-1 0,0 0-1,0 1 1,0 0 0,0-1 0,0 1 0,0 0 0,0 0 0,0 0 0,0 0-1,0 0 1,0 0 0,0 1 0,-3 0 0,-1 1 3,1 0-1,0 0 1,0 0-1,0 1 1,0-1-1,0 1 1,0 1-1,1-1 1,-1 1 0,1-1-1,0 1 1,0 0-1,1 1 1,-1-1-1,1 1 1,0-1 0,-5 11-1,1-1-2,1 0 1,0 1-1,1-1 0,1 1 1,-4 20-1,4-10 10,2-1 0,0 1 0,2 0 1,4 44-1,-2-56-8,0 1 1,1-1 0,1 1 0,0-1 0,0 0-1,2 0 1,-1-1 0,2 0 0,-1 0 0,10 13-1,-13-22-7,0 1 0,0-1 0,0 1-1,0-1 1,1 0 0,0-1 0,-1 1 0,1 0-1,0-1 1,0 0 0,0 0 0,0 0 0,0 0-1,1-1 1,-1 0 0,1 0 0,-1 0-1,1 0 1,-1-1 0,1 1 0,-1-1 0,6-1-1,-4 0 0,0 0-1,0-1 1,0 0-1,0 0 1,0 0-1,-1-1 0,1 1 1,-1-2-1,1 1 1,-1 0-1,0-1 1,0 0-1,-1 0 0,1-1 1,4-6-1,3-4-14,-1 0 0,-1-1 0,0-1 0,14-32-1,20-78-113,-27 73 22,-42 107 1,25-54 114,0 1 0,0 0 1,0 0-1,0 0 1,0 0-1,0 0 0,0 0 1,0 0-1,0-1 1,0 1-1,0 0 0,-1 0 1,1 0-1,0 0 0,0 0 1,0 0-1,0 0 1,0 0-1,0 0 0,0 0 1,0 0-1,-1-1 1,1 1-1,0 0 0,0 0 1,0 0-1,0 0 1,0 0-1,0 0 0,-1 0 1,1 0-1,0 0 1,0 0-1,0 0 0,0 0 1,0 0-1,0 0 1,-1 0-1,1 1 0,0-1 1,0 0-1,0 0 1,0 0-1,0 0 0,0 0 1,0 0-1,0 0 0,-1 0 1,1 0-1,0 0 1,0 0-1,0 1 0,0-1 1,1-14 336,15-20-19,-9 20-270,-1 0-1,8-23 0,8-22 10,-14 42 50,8-30 1,-27 56 116,-5 12-135,2 5-60,2 0 1,1 1-1,1 0 1,2 1 0,-10 48-1,9-12 150,-3 94-1,11-147-159,0-1 3,1 0 0,0-1 0,0 1 0,0-1 0,2 1 0,-1-1 0,6 18 0,-7-28-25,0 1 0,0 0 0,0 0 0,0 0-1,0-1 1,0 1 0,0 0 0,0 0 0,0 0-1,0-1 1,0 1 0,0 0 0,0 0-1,1 0 1,-1-1 0,0 1 0,0 0 0,0 0-1,0 0 1,0 0 0,1-1 0,-1 1 0,0 0-1,0 0 1,0 0 0,0 0 0,1 0-1,-1 0 1,0 0 0,0-1 0,0 1 0,1 0-1,-1 0 1,0 0 0,0 0 0,1 0-1,-1 0 1,0 0 0,0 0 0,0 0 0,1 0-1,-1 0 1,0 0 0,0 0 0,0 1 0,1-1-1,-1 0 1,0 0 0,0 0 0,0 0-1,1 0 1,-1 0 0,0 0 0,0 1 0,0-1-1,0 0 1,1 0 0,-1 0 0,0 0 0,0 1-1,0-1 1,0 0 0,0 0 0,0 0-1,0 1 1,1-1 0,-1 0 0,0 0 0,0 1-1,4-17 64,-2 2-12,-1 10-45,0 0-1,-1 0 1,1 0 0,-1 0 0,0 0 0,-1 0-1,1 0 1,0 1 0,-1-1 0,0 0-1,0 0 1,0 0 0,-1 1 0,1-1 0,-1 1-1,-3-6 1,1-8-252,9 16-1262,-5 1 1269,1 0 0,0 0 0,-1 0 1,1 0-1,-1 0 0,1 0 0,-1 0 1,1 0-1,0 0 0,-1 0 0,1-1 0,-1 1 1,1 0-1,-1 0 0,1-1 0,-1 1 1,1 0-1,-1-1 0,1 1 0,-1 0 1,1-1-1,-1 1 0,0 0 0,1-1 1,-1 1-1,1-2 0,3-11-706,0-6-201</inkml:trace>
  <inkml:trace contextRef="#ctx0" brushRef="#br0" timeOffset="3">2241 456 19780,'-2'-30'2766,"-3"21"-1223,4 10-1462,1-1 1,-1 1 0,0-1 0,1 0 0,-1 1 0,1-1-1,-1 1 1,1-1 0,-1 1 0,1-1 0,0 1 0,-1 0 0,1-1-1,-1 1 1,1 0 0,0-1 0,0 1 0,-1 0 0,1 1-1,-6 16 212,2 0 0,-1 0 0,2 1 0,-1 24-1,-1 1-209,-42 419 387,42-413-222,3-110-194,-3 0 0,-3 0 0,-19-74 0,14 96-95,11 33-9,11 21 10,-9-15 39,4 5-112,-1-1 1,0 1-1,1-1 0,0 0 1,1 0-1,-1-1 0,1 1 1,-1-1-1,1 0 0,1 0 1,-1-1-1,1 1 0,-1-1 1,1-1-1,0 1 0,0-1 1,0 0-1,0 0 1,0 0-1,9 0 0,-5-1-275,0-1 0,0 0 0,0 0 0,0-1 0,0-1 0,0 0 0,0 0 0,-1-1 0,1 0 0,-1 0 0,1-1 0,11-7 0,-9 4-51,0 0-1,0-1 1,-1 0-1,1-1 1,-2 0-1,1-1 0,-2 0 1,1-1-1,13-19 1,-19 18 987,-7 11 479,-14 17 481,6 2-1125,1 2 0,1 0 1,0 0-1,1 0 0,2 1 0,0 0 0,1 0 0,1 1 0,-2 43 1,6-57-344,0 0-1,0 0 1,1-1 0,0 1 0,1 0 0,-1 0 0,4 8 0,-5-15-33,1 0-1,-1 0 1,1 0-1,-1 1 1,1-1-1,0 0 1,0 0-1,-1 0 1,1 0-1,0 0 1,0 0-1,0 0 1,0 0-1,0-1 1,0 1-1,0 0 1,1-1-1,-1 1 1,2 0-1,-1-1-2,0 0 0,-1 0 0,1 0 0,0 0 0,0 0 0,-1-1 0,1 1 0,0-1 0,0 1 0,-1-1-1,1 1 1,-1-1 0,1 0 0,-1 0 0,1 0 0,-1 0 0,1 0 0,-1 0 0,2-2 0,5-5 1,0 0-1,0-1 1,-1 1 0,0-1 0,-1-1 0,8-14 0,28-68 37,-13 26-42,-29 66-1,0 0 0,0 0 0,0 1 0,0-1 0,0 0 1,0 0-1,0 0 0,0 0 0,0 0 0,0 0 0,0 1 1,0-1-1,0 0 0,1 0 0,-1 0 0,0 0 0,0 0 0,0 0 1,0 0-1,0 0 0,0 1 0,0-1 0,1 0 0,-1 0 0,0 0 1,0 0-1,0 0 0,0 0 0,0 0 0,0 0 0,1 0 1,-1 0-1,0 0 0,0 0 0,0 0 0,0 0 0,0 0 0,1 0 1,-1 0-1,0 0 0,0 0 0,0 0 0,0 0 0,0 0 0,0 0 1,1 0-1,-1-1 0,0 1 0,0 0 0,0 0 0,0 0 0,0 0 1,0 0-1,0 0 0,1 0 0,0 13-35,-1 3 3,-1-8 22,1-1 0,0 1 0,0-1 0,1 1 0,-1-1 0,2 0 0,-1 1 0,1-1 0,0 0 0,5 9 0,-7-15 12,1 0 0,0 0 0,-1 0 0,1-1 0,0 1 0,0 0-1,0 0 1,0 0 0,0-1 0,0 1 0,0 0 0,0-1 0,0 1-1,0-1 1,0 1 0,0-1 0,0 0 0,0 1 0,1-1 0,-1 0 0,0 0-1,0 0 1,0 0 0,1 0 0,-1 0 0,0 0 0,0 0 0,0 0-1,0-1 1,1 1 0,-1 0 0,0-1 0,0 1 0,0-1 0,0 1-1,0-1 1,0 0 0,2-1 0,5-3 10,-1-1 0,1 0 1,11-13-1,-16 16-8,23-24 68,-1-2-1,-2 0 1,-1-2 0,-1-1 0,-2 0 0,-1-1-1,-2-1 1,-1-1 0,10-37 0,-24 71-68,10-47 114,-10 45-107,-1-1 0,1 0 0,-1 1 0,0-1 1,-1 1-1,1-1 0,0 1 0,-1-1 0,0 1 1,-2-7-1,3 10-9,0 0 0,0-1 0,0 1-1,0 0 1,0 0 0,-1-1 0,1 1 0,0 0 0,0 0 0,0 0 0,0-1 0,0 1 0,-1 0-1,1 0 1,0 0 0,0-1 0,-1 1 0,1 0 0,0 0 0,0 0 0,0 0 0,-1 0-1,1-1 1,0 1 0,-1 0 0,1 0 0,0 0 0,0 0 0,-1 0 0,1 0 0,0 0-1,0 0 1,-1 0 0,1 0 0,0 0 0,-1 0 0,1 0 0,-10 9-3,-6 18-16,15-26 19,-11 25 131,2 0 0,0 1 1,2 1-1,0-1 0,2 1 1,1 0-1,2 1 0,1-1 1,0 1-1,3-1 1,3 33-1,-3-51-85,1-1-1,-1 1 1,2-1 0,-1 0 0,2 1 0,-1-1-1,1-1 1,0 1 0,1 0 0,0-1 0,0 0-1,12 13 1,-16-20-46,0 0 0,0 0 0,0 0 0,0 0 0,0-1 0,0 1 0,0 0 0,0-1 0,1 1 0,-1 0 1,0-1-1,0 1 0,1-1 0,-1 0 0,0 1 0,1-1 0,-1 0 0,0 0 0,1 0 0,-1 0 0,0 0 0,1 0 0,-1 0 0,0-1 0,1 1 0,-1 0 0,0-1 0,0 1 0,1-1 0,-1 1 0,0-1 0,0 0 0,0 1 1,1-1-1,-1 0 0,0 0 0,0 0 0,0 0 0,-1 0 0,1 0 0,0 0 0,0 0 0,0 0 0,-1 0 0,2-2 0,1-4 6,1 0 1,-1 1-1,0-1 0,-1 0 0,0-1 0,3-13 1,-2 6 5,-2 1 0,1-1 0,-2 0 0,0-1 1,0 1-1,-2 0 0,0 1 0,-7-30 0,3 35-19,3 13-9,3 14 3,1-11 8,0 0 0,0-1-1,1 1 1,0-1 0,1 0 0,-1 1 0,1-1-1,0 0 1,1-1 0,-1 1 0,1-1 0,0 1-1,1-1 1,-1 0 0,9 7 0,-9-10-7,0 1 0,1 0 0,-1-1 0,0 0 0,1 0 1,0 0-1,-1 0 0,1-1 0,0 0 0,0 0 0,0 0 0,0-1 0,0 0 0,0 0 1,0 0-1,0 0 0,0-1 0,0 0 0,0 0 0,0 0 0,6-3 0,-2 1-38,1-2 0,-1 1-1,0-1 1,0-1-1,-1 1 1,0-1-1,0-1 1,12-12-1,-5 2-111,-1 0-1,23-37 1,-31 49 127,-7 15 70,-6 19 83,7-28-113,-10 35 128,2-1 0,2 1 0,1 0 0,2 0 0,1 39 0,6-54-672,-4-20 522,0-1 0,0 0 0,0 0 0,1 0 0,-1 1 0,0-1 0,0 0 0,0 0 0,0 0 0,0 0 0,0 0 0,1 1 0,-1-1 0,0 0 0,0 0 0,0 0 0,1 0 0,-1 0 0,0 0 0,0 0 0,0 0 0,1 0 0,-1 0 0,0 0 0,0 1 0,0-1 0,1 0 0,-1 0 0,0 0 0,0-1 0,0 1 0,1 0 0,-1 0 0,0 0 0,0 0 0,0 0 0,1 0 0,-1 0 0,0 0 0,0 0 0,0 0 0,1-1 0,1-1-46,-1 0 0,1 0 1,0-1-1,-1 1 0,1-1 1,-1 1-1,0-1 0,0 1 1,0-1-1,1-4 0,7-30-418</inkml:trace>
  <inkml:trace contextRef="#ctx0" brushRef="#br0" timeOffset="4">3280 517 17396,'-7'18'1784,"-2"6"-1208,1-2-592,2-8 1264,2 0-759,4-2-361,5-4-56</inkml:trace>
  <inkml:trace contextRef="#ctx0" brushRef="#br0" timeOffset="5">3531 740 17828,'4'1'325,"1"0"1,-1 1 0,1-1-1,-1 1 1,0 0-1,0 1 1,0-1 0,0 1-1,0 0 1,-1-1-1,1 2 1,5 5 0,-6-5-143,-1 0-1,0 0 1,0 1 0,-1-1 0,1 0 0,-1 1 0,0-1 0,0 1 0,0-1 0,-1 1 0,1-1-1,-1 1 1,-1 5 0,-1 12 270,-8 41 1,5-41-187,-2 36 1,7-56-257,0-1 1,0 1 0,0 0-1,0 0 1,0 0-1,1 0 1,-1 0 0,0-1-1,1 1 1,1 3-1,-2-5-7,0 1 0,1-1 0,-1 1 0,0-1 0,1 0-1,-1 1 1,1-1 0,-1 1 0,1-1 0,-1 0 0,0 0-1,1 1 1,-1-1 0,1 0 0,-1 0 0,1 1 0,-1-1 0,1 0-1,0 0 1,-1 0 0,1 0 0,-1 0 0,1 0 0,0 0-1,3-1 6,0 0 0,0 0-1,0-1 1,-1 1 0,1-1-1,0 0 1,-1 0 0,5-3-1,9-6 13,0-1 0,0-1 0,-1-1-1,21-23 1,-28 27-4,-1 0 0,0-1 0,0 0 0,-1 0 0,-1 0 0,0-1 0,0 0-1,4-17 1,-9 27-2,-1 0-1,1 0 1,-1-1-1,0 1 1,0 0 0,0-1-1,0 1 1,0 0-1,0 0 1,-1-1-1,1 1 1,-1 0-1,1 0 1,-1-1-1,0 1 1,-1-2-1,1 3-6,1 1-1,0-1 1,-1 1 0,1-1-1,0 1 1,-1-1-1,1 1 1,-1 0-1,1-1 1,-1 1-1,1 0 1,-1-1-1,1 1 1,-1 0-1,0 0 1,1 0 0,-1-1-1,1 1 1,-1 0-1,0 0 1,1 0-1,-1 0 1,0 0-1,-1 0 3,1 1-1,0-1 0,-1 1 1,1-1-1,0 1 0,0 0 1,-1-1-1,1 1 0,0 0 1,0 0-1,0 0 0,0 0 1,0 0-1,-1 2 0,0-1 0,0 0-1,1 1 1,-1-1 0,1 1-1,-1 0 1,1-1-1,0 1 1,0 0-1,1 0 1,-1-1-1,0 1 1,1 0-1,0 0 1,0 0-1,0 4 1,0-6-7,0 0 0,0 0 0,0 0 0,1 0 0,-1 1 0,0-1 0,1 0 0,-1 0 0,1 0 0,-1 0 0,1 0 0,-1 0 0,1 0 0,0 0 0,0 0 0,-1-1 0,1 1 0,0 0 0,0 0 0,0-1 0,0 1 0,0 0 0,0-1 0,0 1 0,0-1 0,0 1 0,0-1 0,0 0 0,0 1 0,0-1 0,1 0 0,-1 0 0,0 0 0,0 0 0,0 0 0,0 0 0,0 0 0,1 0 0,-1 0 0,2-1 0,6-1-6,0-1 0,1 0 0,-2-1 0,1 0-1,0 0 1,-1-1 0,0 0 0,0 0 0,8-7 0,-6 4-710,0-1 1,-1 0-1,11-13 1,-18 19 609,0 1 0,0-1 0,0 0 1,0 0-1,0 0 0,-1 1 0,0-2 0,1 1 1,-1 0-1,0 0 0,-1 0 0,2-5 0,-4-9-701</inkml:trace>
  <inkml:trace contextRef="#ctx0" brushRef="#br0" timeOffset="6">2102 13 23965,'13'-1'1881,"-9"1"-1489,-4-2-328,3-1 64,1-1 192,-7 3-216,-2-1-160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0.913"/>
    </inkml:context>
    <inkml:brush xml:id="br0">
      <inkml:brushProperty name="width" value="0.05" units="cm"/>
      <inkml:brushProperty name="height" value="0.05" units="cm"/>
    </inkml:brush>
  </inkml:definitions>
  <inkml:trace contextRef="#ctx0" brushRef="#br0">0 59 12131,'4'13'769,"1"2"677,-4-14-1388,-1-1 0,1 0 0,-1 0 0,1 0 0,0 0 0,-1 0 0,1 0 0,-1 0 0,1 0 0,-1 0 0,1 0 1,0 0-1,-1 0 0,1 0 0,-1 0 0,1-1 0,-1 1 0,1 0 0,-1 0 0,1-1 0,-1 1 0,1 0 0,-1-1 0,1 1 0,-1 0 0,1-1 0,-1 1 0,0-1 0,1 0 0,5-3 250,-3 1 38,0 0 0,1 0 1,-1 1-1,1-1 0,0 1 0,5-2 1,-8 3-289,0 1 1,1 0-1,-1 0 1,0 0-1,0 0 1,0 0-1,1 0 1,-1 0-1,0 0 1,0 0-1,0 0 1,1 1 0,-1-1-1,0 0 1,0 1-1,0-1 1,0 1-1,0 0 1,0-1-1,0 1 1,0 0-1,0-1 1,0 1-1,0 0 1,0 0 0,1 2-1,6 5 116,0 0 1,1-1-1,0 1 1,0-2-1,1 1 0,13 6 1,67 25 6,-26-12-132,-55-22-33,1-1-1,0 0 1,0-1-1,1 0 1,-1-1-1,0 0 1,0 0-1,1-1 1,-1-1 0,0 1-1,15-4 1,0 1 19,0 1 0,0 2 1,46 4-1,76 20-18,-90-13-8,79 5 0,78-13 26,156 13-29,-301-10-4,106-2 0,68-18 8,-146 6-9,186-1 7,90-8 6,-132-7-14,286-41-6,25-44 19,-472 97-16,1 2 1,1 5-1,112 6 0,-140 6 45,-37-4-235,33 1 0,-66-17-784,6 3 727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1.315"/>
    </inkml:context>
    <inkml:brush xml:id="br0">
      <inkml:brushProperty name="width" value="0.05" units="cm"/>
      <inkml:brushProperty name="height" value="0.05" units="cm"/>
    </inkml:brush>
  </inkml:definitions>
  <inkml:trace contextRef="#ctx0" brushRef="#br0">6 1 17836,'0'1'1496,"0"5"-1136,-3-2-144,0-1 480,3-2-784,4-2-1312,1-1 1048,0 1-208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1.721"/>
    </inkml:context>
    <inkml:brush xml:id="br0">
      <inkml:brushProperty name="width" value="0.05" units="cm"/>
      <inkml:brushProperty name="height" value="0.05" units="cm"/>
    </inkml:brush>
  </inkml:definitions>
  <inkml:trace contextRef="#ctx0" brushRef="#br0">25 41 17652,'0'30'1752,"-10"-14"-1352,0-10-328,6-4 552,8-6-872,3-6 1945,9-7-1585,-8-15-72,-5 1-40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3.276"/>
    </inkml:context>
    <inkml:brush xml:id="br0">
      <inkml:brushProperty name="width" value="0.05" units="cm"/>
      <inkml:brushProperty name="height" value="0.05" units="cm"/>
    </inkml:brush>
  </inkml:definitions>
  <inkml:trace contextRef="#ctx0" brushRef="#br0">80 123 12899,'3'-57'6517,"-11"115"-2128,-1-3-4316,-16 134 10,-16 183-27,42-361-32,1-13 11,3-19 10,45-551 393,-48 547-434,-2 20-1,1-14-173,2 14 25,1 11-9,5 20-86,-5-15 180,0 0 1,0 0 0,1-1 0,0 0-1,10 14 1,-13-22 54,0 0-1,0 0 0,0 0 1,0 0-1,0 0 0,0-1 1,0 1-1,1-1 1,-1 1-1,0-1 0,1 0 1,0 0-1,-1 0 0,1 0 1,0 0-1,-1-1 1,1 1-1,0-1 0,0 0 1,-1 1-1,1-1 0,0-1 1,0 1-1,-1 0 1,1-1-1,0 1 0,4-3 1,6-1-4,0-2 0,0 0 0,-1 0 0,0-1 0,0-1 0,0 0 0,15-14 0,66-74-39,-75 73 63,-14 17-6,0 1 1,1-1-1,-1 1 1,1 0-1,0 0 1,11-7-1,-16 11-8,0 1 0,0 0 0,0 0 1,0 0-1,0 0 0,1 0 0,-1 0 0,0 0 0,0 0 0,0 0 0,0 0 1,1 0-1,-1-1 0,0 1 0,0 0 0,0 0 0,0 0 0,1 0 1,-1 0-1,0 0 0,0 0 0,0 1 0,0-1 0,1 0 0,-1 0 0,0 0 1,0 0-1,0 0 0,0 0 0,0 0 0,1 0 0,-1 0 0,0 0 1,0 0-1,0 1 0,0-1 0,0 0 0,1 0 0,-1 0 0,0 0 1,0 0-1,0 1 0,0-1 0,0 0 0,0 0 0,0 0 0,1 11 41,-1-7-28,-1 28 117,-8 54 0,0-14 45,2 5-7,-1-3 107,2 81 0,7-143-287,0 0-1,1 0 1,0 0-1,1-1 0,6 18 1,-9-28-30,0 0 0,0 0 0,1 0 0,-1 0 0,1 0 0,-1-1 0,1 1 0,0 0 0,-1 0 0,1 0 0,0 0-1,-1-1 1,1 1 0,0 0 0,0-1 0,0 1 0,-1 0 0,1-1 0,0 1 0,0-1 0,0 1 0,0-1 0,0 0 0,0 0 0,2 1 0,-3-1 30,1-1 0,-1 1 0,0-1 0,0 1 0,0 0 0,0-1 0,0 1 0,0-1 0,0 1 0,0-1 0,0 1 0,0-1 0,0 1 0,0 0 0,0-1 0,0 1 0,0-1 0,0 1-1,-1-1 1,1 1 0,0 0 0,0-1 0,0 1 0,-1-1 0,1 1 0,0 0 0,-1-1 0,1 1 0,0 0 0,-1 0 0,1-1 0,0 1 0,-1-1 0,0 1-7,-11-12-325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3.930"/>
    </inkml:context>
    <inkml:brush xml:id="br0">
      <inkml:brushProperty name="width" value="0.05" units="cm"/>
      <inkml:brushProperty name="height" value="0.05" units="cm"/>
    </inkml:brush>
  </inkml:definitions>
  <inkml:trace contextRef="#ctx0" brushRef="#br0">16 7 17596,'9'-7'3285,"-9"15"-1143,-3 9-1393,0 486 494,3-501-1183,-2 31-1517,2-33 1429,0 0 1,0 0-1,0 0 1,0 1-1,0-1 1,0 0-1,0 0 0,0 0 1,0 0-1,0 0 1,0 1-1,0-1 1,0 0-1,0 0 1,0 0-1,0 0 1,0 1-1,0-1 1,0 0-1,0 0 1,-1 0-1,1 0 1,0 0-1,0 0 1,0 1-1,0-1 1,0 0-1,0 0 1,0 0-1,0 0 1,-1 0-1,1 0 1,0 0-1,0 0 0,0 0 1,0 1-1,0-1 1,0 0-1,-1 0 1,1 0-1,0 0 1,0 0-1,0 0 1,0 0-1,-1 0 1,-5-17-716,0-7 26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4.384"/>
    </inkml:context>
    <inkml:brush xml:id="br0">
      <inkml:brushProperty name="width" value="0.05" units="cm"/>
      <inkml:brushProperty name="height" value="0.05" units="cm"/>
    </inkml:brush>
  </inkml:definitions>
  <inkml:trace contextRef="#ctx0" brushRef="#br0">0 249 16355,'0'1'85,"1"-1"0,-1 0 0,0 0-1,0 0 1,0 1 0,0-1-1,0 0 1,0 0 0,0 0-1,0 0 1,0 1 0,1-1-1,-1 0 1,0 0 0,0 0-1,0 0 1,0 1 0,0-1-1,1 0 1,-1 0 0,0 0-1,0 0 1,0 0 0,1 0-1,-1 0 1,0 0 0,0 0-1,0 0 1,1 0 0,-1 0-1,0 0 1,0 0 0,0 0-1,1 0 1,-1 0 0,0 0-1,0 0 1,0 0 0,1 0-1,-1 0 1,0 0 0,0 0-1,0 0 1,1 0 0,-1 0-1,0 0 1,0-1 0,0 1-1,1 0 1,18-10 1495,23-21-1052,-39 28-244,102-86 862,23-19-701,-127 107-444,1 0 0,-1 0 0,1 0 0,-1 0-1,0 0 1,1 0 0,0 1 0,-1-1 0,1 0 0,-1 1 0,1-1 0,0 1 0,-1 0 0,1-1 0,0 1 0,-1 0-1,1 0 1,0 0 0,0 0 0,-1 1 0,1-1 0,0 0 0,-1 1 0,1-1 0,0 1 0,1 0 0,0 2-1,0-1 0,0 1-1,-1-1 1,1 1 0,-1 0 0,0 0 0,0 0 0,0 0 0,0 0 0,-1 0 0,3 6 0,77 214-362,-40-101-476,-31-97 623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0.175"/>
    </inkml:context>
    <inkml:brush xml:id="br0">
      <inkml:brushProperty name="width" value="0.05" units="cm"/>
      <inkml:brushProperty name="height" value="0.05" units="cm"/>
    </inkml:brush>
  </inkml:definitions>
  <inkml:trace contextRef="#ctx0" brushRef="#br0">1 91 16972,'0'0'167,"0"-1"1,0 1-1,0 0 1,0 0-1,0-1 0,0 1 1,0 0-1,2-2 1676,-2 2-1676,0 0 1,1-1-1,-1 1 0,0 0 1,0 0-1,1 0 1,-1 0-1,0 0 1,0 0-1,1 0 1,-1 0-1,0 0 1,0 0-1,0 0 1,1 0-1,18-4 1906,27-1-1686,-40 5 44,104-8 747,148-16-271,-139 10-732,25-5-96,-127 14-477,-14 2-656,-12 3 26,-1 0 612,0-3-154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0.613"/>
    </inkml:context>
    <inkml:brush xml:id="br0">
      <inkml:brushProperty name="width" value="0.05" units="cm"/>
      <inkml:brushProperty name="height" value="0.05" units="cm"/>
    </inkml:brush>
  </inkml:definitions>
  <inkml:trace contextRef="#ctx0" brushRef="#br0">1 1 15683,'1'1'191,"0"0"-1,0 0 0,0 0 0,1 0 0,-1 0 0,0 0 1,1 0-1,-1 0 0,0-1 0,1 1 0,-1 0 1,1-1-1,-1 0 0,1 1 0,0-1 0,-1 0 0,1 1 1,2-1-1,40-1 1023,-18 0-824,-13 2-318,0 0 0,0 1 0,0 0 0,-1 1 0,1 0 1,-1 1-1,13 6 0,-21-9-42,-1 1 0,0 0 1,0 0-1,0 0 0,0 0 0,0 0 1,0 1-1,-1-1 0,1 1 1,-1 0-1,1 0 0,-1 0 0,0 0 1,0 0-1,-1 0 0,1 0 0,-1 1 1,1-1-1,-1 1 0,0-1 1,0 1-1,-1 0 0,1-1 0,-1 1 1,1-1-1,-1 1 0,-1 0 1,1-1-1,-1 6 0,-4 17 172,-1-1 1,-1 0-1,-1 0 0,-2-1 1,-16 33-1,-75 109 207,69-115-453,11-19-1574,19-32 1306,-5-3-107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5.584"/>
    </inkml:context>
    <inkml:brush xml:id="br0">
      <inkml:brushProperty name="width" value="0.05" units="cm"/>
      <inkml:brushProperty name="height" value="0.05" units="cm"/>
    </inkml:brush>
  </inkml:definitions>
  <inkml:trace contextRef="#ctx0" brushRef="#br0">84 27 14723,'10'-21'4440,"-10"15"-1665,-7 13-1191,-1 6-1295,1-1-1,1 1 1,-1 0-1,-6 23 1,-13 57-96,24-85-148,-3 11-11,1 1 0,1 0 0,0 0 0,1 0 0,1 0 0,3 29 0,-2-47-32,0 0 0,0 0 0,1 0 0,-1 0-1,0 0 1,1-1 0,-1 1 0,1 0 0,0 0-1,0 0 1,-1-1 0,1 1 0,0 0-1,0-1 1,1 1 0,-1-1 0,0 1 0,1-1-1,-1 1 1,0-1 0,1 0 0,0 0 0,-1 0-1,1 0 1,0 0 0,-1 0 0,1 0 0,0-1-1,0 1 1,0 0 0,0-1 0,-1 0-1,1 1 1,0-1 0,0 0 0,0 0 0,0 0-1,0 0 1,0 0 0,0-1 0,0 1 0,0-1-1,3 0 1,5-2-125,0-1 1,-1 1-1,1-2 0,-1 1 0,1-1 0,-2-1 1,1 1-1,0-2 0,-1 1 0,0-1 1,-1 0-1,1-1 0,-2 0 0,11-14 0,2-16-246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994"/>
    </inkml:context>
    <inkml:brush xml:id="br0">
      <inkml:brushProperty name="width" value="0.05" units="cm"/>
      <inkml:brushProperty name="height" value="0.05" units="cm"/>
    </inkml:brush>
  </inkml:definitions>
  <inkml:trace contextRef="#ctx0" brushRef="#br0">6 181 16379,'3'2'304,"1"-1"0,-1 1 0,0-1-1,1 0 1,0 0 0,-1-1-1,1 1 1,-1-1 0,1 0-1,0 0 1,-1 0 0,1 0 0,-1 0-1,1-1 1,0 0 0,-1 0-1,1 0 1,-1 0 0,0 0-1,1-1 1,-1 1 0,3-3 0,9-5 547,0-1 0,-1 0 0,17-17 0,-24 21-802,4-3 88,-1-1 0,0 0 0,0 0 0,-1-1 1,-1-1-1,10-15 0,-17 26-136,-1 0 1,1 1-1,-1-1 0,1 0 1,-1 0-1,1 0 0,-1 0 1,0 1-1,0-1 0,1 0 1,-1 0-1,0 0 0,0 0 1,0 0-1,0 0 0,0 0 1,0 0-1,0 1 0,0-1 1,-1 0-1,1 0 0,0-1 1,-1 2-1,0-1-1,1 1 1,-1-1 0,1 1 0,-1 0 0,0-1 0,1 1-1,-1 0 1,0-1 0,1 1 0,-1 0 0,0 0-1,1 0 1,-1 0 0,0 0 0,1 0 0,-1 0 0,0 0-1,0 0 1,1 0 0,-2 0 0,-3 1 1,-1 0-1,1 1 1,0-1-1,-1 1 1,1 0-1,-6 4 1,-6 4-9,1 1 0,0 1 1,1 1-1,0 0 0,1 1 0,-15 17 0,21-21 1,0 0 0,1 1 0,0 0 0,1 0 0,0 0 0,0 1 0,1 0 1,1 0-1,0 0 0,-3 21 0,6-30 3,1-1 1,0 1-1,0 0 1,0-1-1,0 1 1,0-1 0,0 1-1,1 0 1,0-1-1,-1 1 1,1-1-1,0 1 1,0-1-1,0 1 1,0-1 0,1 0-1,-1 1 1,1-1-1,2 3 1,-1-3-2,0 1 0,0-1 0,0 0 0,1 0 0,-1 0 0,1 0 0,-1-1 1,1 1-1,0-1 0,-1 0 0,1 0 0,4 0 0,3 0-135,-1 0 0,0-1 0,0 0 1,0 0-1,0-2 0,1 1 0,-1-1 0,0 0 0,15-7 0,-21 8 39,0-1-1,-1 0 1,1 0-1,0 0 1,0 0-1,-1-1 1,0 0-1,1 1 1,-1-1-1,0-1 1,0 1-1,0 0 1,-1-1-1,1 1 1,-1-1-1,0 0 1,0 0 0,0 1-1,2-9 1,2-18-530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5.987"/>
    </inkml:context>
    <inkml:brush xml:id="br0">
      <inkml:brushProperty name="width" value="0.05" units="cm"/>
      <inkml:brushProperty name="height" value="0.05" units="cm"/>
    </inkml:brush>
  </inkml:definitions>
  <inkml:trace contextRef="#ctx0" brushRef="#br0">27 1 20052,'-6'8'2129,"0"4"-1545,-1-1-280,3 2 1552,2 1-1480,1-1-368,1-1-944,1-5 888,2 0-216,1-1-112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6.609"/>
    </inkml:context>
    <inkml:brush xml:id="br0">
      <inkml:brushProperty name="width" value="0.05" units="cm"/>
      <inkml:brushProperty name="height" value="0.05" units="cm"/>
    </inkml:brush>
  </inkml:definitions>
  <inkml:trace contextRef="#ctx0" brushRef="#br0">52 65 13611,'14'-14'1843,"-1"-1"-1,12-16 1,-25 31-1807,0 0-1,0 0 1,0-1 0,0 1 0,0 0 0,0 0-1,0 0 1,1-1 0,-1 1 0,0 0 0,0 0 0,0 0-1,0 0 1,0-1 0,1 1 0,-1 0 0,0 0-1,0 0 1,0 0 0,1 0 0,-1-1 0,0 1-1,0 0 1,0 0 0,1 0 0,-1 0 0,0 0 0,0 0-1,0 0 1,1 0 0,-1 0 0,0 0 0,0 0-1,1 0 1,-1 0 0,0 0 0,0 0 0,0 0-1,1 0 1,-1 0 0,0 0 0,0 0 0,0 1 0,1-1-1,-1 0 1,0 0 0,0 0 0,0 0 0,1 0-1,-1 1 1,0-1 0,0 0 0,0 0 0,0 0-1,0 0 1,1 1 0,-1-1 0,0 0 0,0 0 0,0 0-1,0 1 1,0-1 0,0 0 0,0 1 0,2 18 1231,-36 132 580,-7 111-1082,34-195-555,3 133 1,5-186-174,1 14-958,-2-28 905,0 0 0,0 0 0,0 1 0,0-1 0,0 0 1,0 0-1,0 0 0,0 1 0,0-1 0,0 0 0,-1 0 0,1 0 0,0 1 0,0-1 0,0 0 0,0 0 0,0 0 0,-1 0 0,1 0 0,0 1 1,0-1-1,0 0 0,0 0 0,-1 0 0,1 0 0,0 0 0,0 0 0,0 0 0,-1 0 0,1 0 0,0 1 0,0-1 0,-1 0 0,-12-8-312,-2-6-8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7.012"/>
    </inkml:context>
    <inkml:brush xml:id="br0">
      <inkml:brushProperty name="width" value="0.05" units="cm"/>
      <inkml:brushProperty name="height" value="0.05" units="cm"/>
    </inkml:brush>
  </inkml:definitions>
  <inkml:trace contextRef="#ctx0" brushRef="#br0">2 1 17652,'-1'30'932,"1"0"0,2 1 1,0-1-1,9 33 0,-6-42-624,0-1 0,2 0 0,0 0 0,1 0 0,2-1 0,18 30 0,-24-42-221,1-1 0,0 0 1,0 1-1,1-2 0,0 1 0,0-1 0,0 0 0,0 0 0,1 0 1,0-1-1,0 0 0,0-1 0,0 1 0,1-1 0,8 2 0,-9-4-16,0 0 0,1 0-1,-1 0 1,1-1 0,-1 0-1,1-1 1,-1 1 0,1-1-1,-1-1 1,1 0 0,-1 0-1,0 0 1,0-1-1,0 0 1,0 0 0,6-5-1,5-3 35,-1-2 0,0 1-1,-1-2 1,-1 0 0,0-1-1,22-29 1,-14 12-1086,-2-1 1,30-60 0,-41 71 361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8.029"/>
    </inkml:context>
    <inkml:brush xml:id="br0">
      <inkml:brushProperty name="width" value="0.05" units="cm"/>
      <inkml:brushProperty name="height" value="0.05" units="cm"/>
    </inkml:brush>
  </inkml:definitions>
  <inkml:trace contextRef="#ctx0" brushRef="#br0">1 0 17740,'2'2'394,"0"0"0,0 0 0,0 0 0,0-1 1,1 1-1,-1-1 0,0 0 0,1 0 0,0 0 1,-1 0-1,1 0 0,-1 0 0,1 0 0,0-1 0,4 1 1,2 1 142,53 9 262,1-2 1,86 0-1,-34-3-945,46 10-4748,-156-15 4593,-4-1 173,1 0 0,0 1 0,0-1 0,0 0-1,-1 0 1,1 0 0,0 0 0,0 0 0,0-1-1,-1 1 1,1 0 0,3-2 0,4-7-1099</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8.415"/>
    </inkml:context>
    <inkml:brush xml:id="br0">
      <inkml:brushProperty name="width" value="0.05" units="cm"/>
      <inkml:brushProperty name="height" value="0.05" units="cm"/>
    </inkml:brush>
  </inkml:definitions>
  <inkml:trace contextRef="#ctx0" brushRef="#br0">0 1 13275,'128'4'7815,"-2"1"-5842,-106-3-1804,0 1 1,0 1-1,-1 1 1,25 8-1,-39-11-162,-1 0-1,1 0 0,0 0 0,-1 1 0,0 0 0,1 0 0,-1 0 0,0 0 0,-1 0 0,1 1 0,0 0 0,-1 0 0,0 0 0,0 0 0,0 0 0,3 8 0,-4-6 3,0 0 1,0 0-1,-1 0 0,0 0 0,0 0 0,-1 0 0,1 1 0,-1-1 1,-1 0-1,1 0 0,-1 1 0,0-1 0,-3 9 0,-7 18-123,-2-1 0,-1 0 1,-2-1-1,-1 0 0,-21 28 0,-30 55-907,53-82 685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0.405"/>
    </inkml:context>
    <inkml:brush xml:id="br0">
      <inkml:brushProperty name="width" value="0.05" units="cm"/>
      <inkml:brushProperty name="height" value="0.05" units="cm"/>
    </inkml:brush>
  </inkml:definitions>
  <inkml:trace contextRef="#ctx0" brushRef="#br0">1 71 16452,'3'-11'941,"1"1"0,0 0 0,1 0 1,0 0-1,8-10 0,-12 22-738,-1-1 0,1 1-1,0 0 1,-1 0 0,1-1-1,0 1 1,-1 0-1,0 0 1,0 0 0,1 0-1,-1 3 1,0-4-74,15 372 1091,-9-93-978,-5-273-301,0 26-904,-1-32 913,0 0 1,0 0-1,0 0 0,0 0 0,0 0 1,0 1-1,-1-1 0,1 0 0,0 0 1,-1 0-1,1 0 0,-1 0 0,1 0 1,-1 0-1,1 0 0,-1 0 0,0 0 1,1-1-1,-1 1 0,0 0 0,0 0 1,-1 0-1,-6 1-405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0.825"/>
    </inkml:context>
    <inkml:brush xml:id="br0">
      <inkml:brushProperty name="width" value="0.05" units="cm"/>
      <inkml:brushProperty name="height" value="0.05" units="cm"/>
    </inkml:brush>
  </inkml:definitions>
  <inkml:trace contextRef="#ctx0" brushRef="#br0">0 96 18308,'9'9'1648,"7"-2"-976,7-4-223,10-6 743,5-3-176,11-1-256,1 1-80,3-1-224,-3 0-80,-4 4-175,-6-1-169,-5 1-529,-5 3-295,-9-4-752,-1-6 1240,-7-12-248,-1-11-192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1.198"/>
    </inkml:context>
    <inkml:brush xml:id="br0">
      <inkml:brushProperty name="width" value="0.05" units="cm"/>
      <inkml:brushProperty name="height" value="0.05" units="cm"/>
    </inkml:brush>
  </inkml:definitions>
  <inkml:trace contextRef="#ctx0" brushRef="#br0">0 78 19900,'0'-14'2105,"5"1"-1465,12 9-248,7 1 904,15 0-400,7 1-183,12 4-337,6 4-120,6-2-88,1 0-64,0-1-216,-4-3-176,-8 2-897,-9-4-1471,-17-9 2232,-9-9-344,-11-6-321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1.679"/>
    </inkml:context>
    <inkml:brush xml:id="br0">
      <inkml:brushProperty name="width" value="0.05" units="cm"/>
      <inkml:brushProperty name="height" value="0.05" units="cm"/>
    </inkml:brush>
  </inkml:definitions>
  <inkml:trace contextRef="#ctx0" brushRef="#br0">1 21 15395,'2'-4'985,"9"-11"838,-5 13-546,-3 11 1017,10 123 580,-12 72-2719,-2-111 141,2-69-287,-1-12-297,1 0 0,-2 1 1,0-1-1,0 0 1,-4 14-1,5-25 275,0-1-1,0 0 1,-1 1-1,1-1 0,0 0 1,0 1-1,0-1 1,-1 0-1,1 1 0,0-1 1,0 0-1,-1 0 1,1 1-1,0-1 0,-1 0 1,1 0-1,0 0 0,-1 1 1,1-1-1,0 0 1,-1 0-1,1 0 0,0 0 1,-1 0-1,1 0 1,-1 0-1,1 0 0,0 0 1,-1 0-1,1 0 1,0 0-1,-1 0 0,1 0 1,-1 0-1,1 0 1,0 0-1,-1 0 0,1 0 1,0-1-1,-1 1 1,1 0-1,0 0 0,-1 0 1,1-1-1,0 1 1,0 0-1,-1 0 0,1-1 1,-1 0-1,-11-16-467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2.088"/>
    </inkml:context>
    <inkml:brush xml:id="br0">
      <inkml:brushProperty name="width" value="0.05" units="cm"/>
      <inkml:brushProperty name="height" value="0.05" units="cm"/>
    </inkml:brush>
  </inkml:definitions>
  <inkml:trace contextRef="#ctx0" brushRef="#br0">1 335 18092,'7'-12'873,"0"1"0,1 0 0,1 0 1,0 1-1,16-16 0,-12 15-538,-2-1 1,20-26-1,72-133 1203,-102 170-1535,0-1 1,0 1-1,0-1 1,0 1-1,0-1 0,0 1 1,0 0-1,1 0 1,-1 0-1,0 0 0,1 0 1,-1 0-1,1 0 1,-1 0-1,1 0 1,0 1-1,-1-1 0,1 1 1,3-1-1,-4 1-4,1 0 0,-1 1 0,1-1 0,-1 1-1,1-1 1,-1 1 0,1-1 0,-1 1 0,0 0 0,1 0-1,-1 0 1,0 0 0,0 0 0,0 0 0,1 0 0,-1 0-1,0 1 1,-1-1 0,1 0 0,0 1 0,1 1 0,29 52 58,27 68 0,-32-64-746,34 55-1,-33-70 113,-16-27 250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334"/>
    </inkml:context>
    <inkml:brush xml:id="br0">
      <inkml:brushProperty name="width" value="0.05" units="cm"/>
      <inkml:brushProperty name="height" value="0.05" units="cm"/>
    </inkml:brush>
  </inkml:definitions>
  <inkml:trace contextRef="#ctx0" brushRef="#br0">0 32 16772,'6'-10'1832,"7"4"-928,6 0-352,8 2 1041,3 0-393,9 2-672,1 2-640,3 3 288,-2 3-80,1 2-280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3.038"/>
    </inkml:context>
    <inkml:brush xml:id="br0">
      <inkml:brushProperty name="width" value="0.05" units="cm"/>
      <inkml:brushProperty name="height" value="0.05" units="cm"/>
    </inkml:brush>
  </inkml:definitions>
  <inkml:trace contextRef="#ctx0" brushRef="#br0">6 0 19260,'0'0'69,"0"0"0,-1 0 0,1 0 0,0 0 0,0 0-1,0 0 1,-1 0 0,1 0 0,0 0 0,0 0 0,0 1 0,-1-1 0,1 0 0,0 0 0,0 0-1,0 0 1,0 0 0,0 0 0,-1 0 0,1 0 0,0 1 0,0-1 0,0 0 0,0 0 0,0 0-1,0 0 1,-1 1 0,1-1 0,0 0 0,0 0 0,0 0 0,0 0 0,0 1 0,0-1-1,0 0 1,0 0 0,0 0 0,0 1 0,0-1 0,0 0 0,0 0 0,0 0 0,0 0 0,0 1-1,0-1 1,0 0 0,0 0 0,0 1 0,13 2 1739,30 0-642,-34-3-913,363 24 1273,-272-17-1524,-79-5-87,-9-1-202,1 0-1,0 0 0,0-1 1,20-3-1,-33 3 221,1 0-1,-1 0 1,1-1-1,0 1 1,-1 0-1,1 0 1,-1 0 0,1 0-1,-1-1 1,1 1-1,-1 0 1,1 0-1,-1-1 1,1 1-1,-1 0 1,0-1-1,1 1 1,-1-1 0,1 1-1,-1 0 1,0-1-1,1 1 1,-1-1-1,0 1 1,0-1-1,1 1 1,-1-1-1,0 1 1,0-1-1,0 1 1,0-1 0,1 0-1,-1 1 1,0-1-1,0 0 1,-1 0-24,1-1 0,-1 1 0,1-1 1,-1 1-1,1 0 0,-1 0 0,0-1 0,0 1 1,1 0-1,-1 0 0,0 0 0,0 0 1,-2-2-1,-13-8-737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3.461"/>
    </inkml:context>
    <inkml:brush xml:id="br0">
      <inkml:brushProperty name="width" value="0.05" units="cm"/>
      <inkml:brushProperty name="height" value="0.05" units="cm"/>
    </inkml:brush>
  </inkml:definitions>
  <inkml:trace contextRef="#ctx0" brushRef="#br0">94 14 20508,'6'-3'268,"0"1"-1,0 0 0,0 0 0,1 1 0,-1-1 0,0 1 0,1 1 0,-1-1 1,1 1-1,-1 1 0,1-1 0,-1 1 0,1 0 0,-1 0 0,1 1 0,5 2 1,2 1-202,0 0 0,-1 1 1,0 0-1,0 1 1,-1 1-1,15 11 1,-24-17-58,0 0 0,0 1 1,-1-1-1,1 1 0,-1 0 1,0-1-1,0 1 0,0 0 1,0 0-1,0 1 0,0-1 1,-1 0-1,0 1 1,0-1-1,0 0 0,0 1 1,0-1-1,-1 1 0,1 0 1,-1 5-1,-1-1 34,0 0 1,-1-1-1,0 1 1,0 0-1,-1-1 0,0 1 1,0-1-1,-6 9 1,-34 55 342,-3-2 1,-62 71 0,80-106-1214,-58 56 0,86-90 802,0 0-1,-1 1 1,1-1-1,0 0 1,0 0 0,-1 0-1,1 1 1,0-1-1,0 0 1,-1 0 0,1 0-1,0 0 1,-1 0-1,1 0 1,0 1-1,-1-1 1,1 0 0,0 0-1,-1 0 1,1 0-1,0 0 1,-1 0 0,1 0-1,0-1 1,0 1-1,-1 0 1,1 0 0,-1 0-1,1 0-10,-2-5-498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0.057"/>
    </inkml:context>
    <inkml:brush xml:id="br0">
      <inkml:brushProperty name="width" value="0.05" units="cm"/>
      <inkml:brushProperty name="height" value="0.05" units="cm"/>
    </inkml:brush>
  </inkml:definitions>
  <inkml:trace contextRef="#ctx0" brushRef="#br0">12 64 17020,'-3'-8'619,"1"4"-9,1-1 0,-1 0 1,1 0-1,0 0 0,1 0 0,-1-5 0,1 9-512,0 0-1,0 1 1,0-1-1,0 0 1,0 0-1,1 1 1,-1-1 0,0 0-1,0 1 1,1-1-1,-1 0 1,0 1-1,1-1 1,-1 1-1,1-1 1,-1 1-1,0-1 1,1 0-1,0 1 1,0-1-1,0 1-23,0-1 0,0 1 0,1-1 0,-1 1 0,0 0 0,0-1-1,1 1 1,-1 0 0,0 0 0,0 0 0,1 0 0,-1 0-1,0 1 1,1-1 0,1 1 0,3 1-21,0 0 0,0 0 0,0 1 0,-1-1 0,1 1 0,-1 1 1,1-1-1,5 6 0,40 39-36,-35-32 20,21 21-168,55 50 596,-76-73-1089,1-1 0,1-1 0,35 19 0,-50-29 443,0-1 1,0 0-1,0 0 0,0 0 0,0 0 0,0 0 0,0-1 0,0 0 0,0 1 0,0-1 0,0 0 1,0 0-1,0-1 0,1 1 0,-1-1 0,5-1 0,14-7-842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0.477"/>
    </inkml:context>
    <inkml:brush xml:id="br0">
      <inkml:brushProperty name="width" value="0.05" units="cm"/>
      <inkml:brushProperty name="height" value="0.05" units="cm"/>
    </inkml:brush>
  </inkml:definitions>
  <inkml:trace contextRef="#ctx0" brushRef="#br0">326 0 18220,'0'1'35,"0"-1"1,0 0 0,0 0-1,0 0 1,0 0-1,0 0 1,-1 0-1,1 0 1,0 0-1,0 0 1,0 0 0,0 0-1,0 1 1,0-1-1,0 0 1,0 0-1,0 0 1,0 0-1,0 0 1,0 0 0,0 0-1,0 0 1,0 0-1,0 0 1,0 0-1,-1 0 1,1 0 0,0 0-1,0 0 1,0 0-1,0 0 1,0 1-1,0-1 1,0 0-1,0 0 1,0 0 0,0 0-1,-1 0 1,1 0-1,0 0 1,0 0-1,0 0 1,0-1-1,0 1 1,0 0 0,0 0-1,0 0 1,0 0-1,0 0 1,0 0-1,-1 0 1,1 0-1,0 0 1,0 0 0,0 0-1,0 0 1,0 0-1,0 0 1,0 0-1,0 0 1,0 0-1,0-1 1,0 1 0,0 0-1,0 0 1,0 0-1,0 0 1,0 0-1,-7 12 1256,-3 19-78,-196 690 1509,181-652-2529,6-18-602,2 2 0,-13 62 0,26-94-1664,0-25 1390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3.078"/>
    </inkml:context>
    <inkml:brush xml:id="br0">
      <inkml:brushProperty name="width" value="0.05" units="cm"/>
      <inkml:brushProperty name="height" value="0.05" units="cm"/>
    </inkml:brush>
  </inkml:definitions>
  <inkml:trace contextRef="#ctx0" brushRef="#br0">1 37 13107,'18'-37'4944,"-16"45"-510,1 39-2763,-4 93-719,10 280-892,-13-449-4791,0 4 3945,1 1-189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3.514"/>
    </inkml:context>
    <inkml:brush xml:id="br0">
      <inkml:brushProperty name="width" value="0.05" units="cm"/>
      <inkml:brushProperty name="height" value="0.05" units="cm"/>
    </inkml:brush>
  </inkml:definitions>
  <inkml:trace contextRef="#ctx0" brushRef="#br0">31 445 12859,'-31'6'9728,"44"-15"-7947,8-5-1539,-1-1 0,-1 0 0,0-2 1,-1 0-1,0-1 0,19-26 0,81-128-5,-114 166-211,60-100 88,-63 104-109,0 1-1,0-1 1,0 1-1,0-1 1,0 1-1,0 0 1,0 0-1,0-1 1,1 1-1,2-2 1,-4 3-4,0 0 1,0 0-1,1 0 0,-1 0 1,0 0-1,1 0 1,-1 0-1,0 0 1,1 0-1,-1 0 0,0 0 1,1 0-1,-1 0 1,0 0-1,1 0 1,-1 0-1,0 0 0,1 0 1,-1 1-1,0-1 1,1 0-1,-1 0 1,0 0-1,0 0 0,1 1 1,-1-1-1,0 0 1,0 0-1,1 1 1,-1-1-1,0 0 0,0 1 1,2 3 7,0 0-1,0 0 1,-1 1 0,1-1-1,-1 1 1,1 4 0,1 7-8,96 242-267,-57-159 193,-38-88 135,-2-7-68,0 0 1,0 1-1,0-1 0,-1 1 0,0 0 1,0 0-1,0 4 0,-1 1-64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41:21.240"/>
    </inkml:context>
    <inkml:brush xml:id="br0">
      <inkml:brushProperty name="width" value="0.05" units="cm"/>
      <inkml:brushProperty name="height" value="0.05" units="cm"/>
    </inkml:brush>
  </inkml:definitions>
  <inkml:trace contextRef="#ctx0" brushRef="#br0">0 111 14323,'0'6'521,"0"-9"-88,0-11 341,10 17-289,1-1 0,-1 0 0,1-1 0,-1 0-1,19-2 1,27-8-369,92-4 0,-101 10-65,-24 2-18,1 0 0,28 2 1,-22 3 17,-1-2 0,0-2 0,0 0 0,1-2 0,51-10 1,-37 3 92,-22 5-9,1-1-1,40-16 1,-60 20-126,0 0 1,0-1 0,1 1-1,-1 0 1,0 1 0,0-1-1,1 0 1,-1 1 0,0 0 0,1 0-1,-1 0 1,0 0 0,1 0-1,-1 1 1,0 0 0,1-1-1,-1 1 1,4 2 0,-6-3 62,9 3 369,-12-8-1310,-3-6 358,-5-9 184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908"/>
    </inkml:context>
    <inkml:brush xml:id="br0">
      <inkml:brushProperty name="width" value="0.05" units="cm"/>
      <inkml:brushProperty name="height" value="0.05" units="cm"/>
    </inkml:brush>
  </inkml:definitions>
  <inkml:trace contextRef="#ctx0" brushRef="#br0">0 1 18212,'1'1'192,"0"0"-1,0 0 1,-1 1-1,1-1 1,0 0 0,-1 1-1,1-1 1,-1 0 0,0 1-1,1-1 1,-1 1 0,0-1-1,0 0 1,0 1-1,0-1 1,0 4 0,0-5-115,0 51 2302,2 36-986,-2-79-1325,1 1 0,1-1-1,0 0 1,0 0 0,0 0 0,1 0 0,7 13 0,-9-19-51,0 1 1,1-1 0,-1 0 0,1 0 0,0 0-1,-1 0 1,1-1 0,0 1 0,0 0 0,0-1-1,0 0 1,1 1 0,-1-1 0,0 0 0,1 0-1,-1 0 1,5 1 0,-3-1 2,1-1-1,-1 0 1,0 0 0,1 0 0,-1 0-1,0-1 1,1 1 0,-1-1-1,7-3 1,5-2 23,0-1-1,0-1 1,-1 0 0,15-12-1,68-53 161,-24 17-100,-71 53-102,1 0 1,0 1 0,0-1 0,0 1-1,1 0 1,7-2 0,-11 3-2,0 1-1,0 0 1,0 0 0,0 0 0,0 0-1,0 0 1,-1 0 0,1 0 0,0 0 0,0 0-1,0 1 1,0-1 0,0 0 0,-1 1-1,1-1 1,0 0 0,0 1 0,0-1-1,-1 1 1,1-1 0,0 1 0,-1-1-1,1 1 1,0 0 0,-1-1 0,1 1-1,-1 0 1,1-1 0,-1 1 0,1 0 0,-1 0-1,0 0 1,1-1 0,-1 1 0,0 0-1,0 0 1,1 0 0,-1 0 0,0 1-1,1 8-7,0 0 0,0 0 0,-2 10-1,1-13 1,-1 0 0,1 0 0,1 0-1,-1 0 1,1-1 0,1 1 0,3 12 0,-5-19 7,0 1 1,1 0-1,-1 0 1,1 0-1,0-1 1,-1 1 0,1 0-1,-1-1 1,1 1-1,0-1 1,0 1-1,-1-1 1,1 1-1,0-1 1,0 1-1,-1-1 1,1 0-1,0 1 1,0-1 0,0 0-1,0 0 1,0 0-1,0 1 1,0-1-1,-1 0 1,1 0-1,0 0 1,0-1-1,0 1 1,0 0 0,0 0-1,0 0 1,0-1-1,-1 1 1,1 0-1,0-1 1,1 0-1,5-2-8,-1 0 0,1-1 0,9-7 0,-7 4-51,10-4-917,0 1-1,1 1 1,31-11-1,-48 18 311,0-6-127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344"/>
    </inkml:context>
    <inkml:brush xml:id="br0">
      <inkml:brushProperty name="width" value="0.05" units="cm"/>
      <inkml:brushProperty name="height" value="0.05" units="cm"/>
    </inkml:brush>
  </inkml:definitions>
  <inkml:trace contextRef="#ctx0" brushRef="#br0">1 7 18444,'0'-6'1840,"3"5"-1240,1 1-271,3 1 1167,0 2-728,6 3-1344,5-2 664,0 6-288,2 2-64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777"/>
    </inkml:context>
    <inkml:brush xml:id="br0">
      <inkml:brushProperty name="width" value="0.05" units="cm"/>
      <inkml:brushProperty name="height" value="0.05" units="cm"/>
    </inkml:brush>
  </inkml:definitions>
  <inkml:trace contextRef="#ctx0" brushRef="#br0">82 214 18932,'-13'11'1494,"-23"26"0,32-32-1247,0-1-1,1 1 0,0 0 1,0 0-1,0 0 0,1 0 1,0 1-1,-1-1 1,-1 9-1,4-13-201,0 0 0,0 0 0,-1 0 0,1 0 0,0 0 1,0 0-1,0-1 0,0 1 0,0 0 0,0 0 0,0 0 0,0 0 0,0 0 0,1 0 1,-1 0-1,0-1 0,0 1 0,1 0 0,-1 0 0,1 0 0,-1-1 0,1 1 0,-1 0 1,1 0-1,-1-1 0,1 1 0,0 0 0,1 0 0,-1 0-9,1-1-1,0 1 1,0-1 0,0 0-1,-1 1 1,1-1 0,0 0-1,0 0 1,0 0 0,-1-1-1,1 1 1,0 0 0,2-1-1,6-2 8,-1 0 0,0-1 0,0 0 0,10-6 0,12-11 51,0-1 1,-2-1 0,41-42 0,64-92 44,-127 149-138,-6 7-2,1 0 1,-1 0-1,0-1 0,0 1 1,0 0-1,0-1 1,0 1-1,0 0 0,0-1 1,-1 1-1,1-1 1,0 1-1,-1-1 0,1 0 1,-1-2-1,0 4 1,0 0-1,0 0 1,0-1 0,0 1-1,0 0 1,0 0-1,0 0 1,0 0 0,0 0-1,-1 0 1,1 0-1,0 0 1,0 0 0,0 0-1,0 0 1,0 0-1,0 0 1,-1 0 0,1 0-1,0 0 1,0 0-1,0 0 1,0 0 0,0 0-1,0 0 1,-1 0-1,1 0 1,0 0 0,0 0-1,0 0 1,0 0-1,0 0 1,0 0 0,0 0-1,-1 0 1,1 0-1,0 0 1,0 0 0,0 0-1,0 0 1,0 1 0,0-1-1,0 0 1,0 0-1,0 0 1,0 0 0,-1 0-1,1 0 1,0 0-1,0 1 1,0-1 0,0 0-1,0 0 1,-10 9-13,1 0 0,0 1 0,1 0 0,-1 0 0,-9 17 0,-29 63-15,42-80 24,0 1 0,1-1 0,1 1 0,0 0 0,0 0-1,-1 16 1,4-25 1,0 0 1,-1 1-1,2-1 0,-1 0 0,0 1 0,0-1 0,1 0 0,-1 0 1,1 0-1,0 1 0,0-1 0,0 0 0,0 0 0,0 0 0,0 0 1,2 1-1,-1-1-2,-1-1 1,1 0-1,0 1 1,0-1-1,0 0 1,0 0 0,0 0-1,0-1 1,0 1-1,0 0 1,0-1-1,1 0 1,-1 1-1,0-1 1,0 0 0,0 0-1,1 0 1,-1 0-1,4-1 1,4-1-16,0-1 1,0 0-1,0 0 1,-1-1-1,1 0 1,-1 0 0,0-1-1,0-1 1,8-5-1,2-5-41,1 1-1,25-30 1,-27 20-29,-16 14 24,-2 11 64,0 0 0,-1-1 0,1 1 0,-1 0 0,1 0-1,0-1 1,-1 1 0,1 0 0,-1 0 0,1 0 0,-1 0 0,1 0 0,-1 0 0,1 0 0,-1 0 0,1 0 0,-1 0 0,1 0-1,-1 0 1,1 0 0,-1 0 0,1 1 0,0-1 0,-1 0 0,1 0 0,-2 1 0,-5 2-9,-1 1 1,1 0-1,-1 0 0,1 0 0,1 1 1,-12 10-1,14-11 8,-1 0-1,1 0 1,1 0-1,-1 1 1,0-1-1,1 1 1,0 0-1,0 0 1,1 0-1,-4 10 1,6-14 2,-1 0 0,1 0 1,0 0-1,0 0 1,0 0-1,1 0 1,-1 0-1,0 0 1,0 0-1,0 0 1,1-1-1,-1 1 0,0 0 1,1 0-1,-1 0 1,1 0-1,0 0 1,-1 0-1,1-1 1,-1 1-1,1 0 1,0 0-1,0-1 0,-1 1 1,1 0-1,0-1 1,0 1-1,0-1 1,0 1-1,0-1 1,0 0-1,-1 1 0,1-1 1,0 0-1,0 0 1,0 1-1,2-1 1,5 1-14,0 1-1,0-1 1,12-1 0,-17 0 2,247-14-987,-212 10 933,-37 4 92,-1 0 1,1 0 0,-1 0-1,1 0 1,-1 0-1,1 0 1,-1 0 0,1-1-1,-1 1 1,1 0 0,-1 0-1,1 0 1,-1-1 0,1 1-1,-1 0 1,1 0-1,-1-1 1,1 1 0,-1 0-1,0-1 1,1 1 0,-1-1-1,0 1 1,1-1 0,-1 1-1,0 0 1,1-1-1,-1 1 1,0-1 0,0 1-1,0-1 1,0 1 0,1-1-1,-1 0 1,0 1 0,0-1-1,0 1 1,0-1 0,0 1-1,0-1 1,0 1-1,0-1 1,-1 0 0,-11-28 866,4 13-585,6 11-320,1 0 0,0 0-1,0 0 1,0 0 0,0-1-1,1 1 1,0 0 0,0-9-1,1 12-64,-1 0 0,0 1 0,0-1 0,1 1 1,-1-1-1,1 1 0,0-1 0,-1 0 0,1 1 0,0 0 0,0-1 0,0 1 0,0 0 0,0-1 0,0 1 0,0 0 0,0 0 0,1 0 0,-1 0 0,0 0 0,1 0 0,-1 0 0,1 0 1,-1 1-1,1-1 0,-1 1 0,1-1 0,0 1 0,-1-1 0,4 1 0,18-1-389,3 1-183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3.619"/>
    </inkml:context>
    <inkml:brush xml:id="br0">
      <inkml:brushProperty name="width" value="0.05" units="cm"/>
      <inkml:brushProperty name="height" value="0.05" units="cm"/>
    </inkml:brush>
  </inkml:definitions>
  <inkml:trace contextRef="#ctx0" brushRef="#br0">1 99 17452,'5'-8'363,"0"1"0,1 0 1,0 0-1,1 0 0,-1 1 1,1 0-1,0 0 0,1 0 1,0 1-1,0 0 0,0 1 1,0 0-1,1 0 0,-1 1 0,1 0 1,0 0-1,0 1 0,0 0 1,0 1-1,18-1 0,-25 2-323,0 0-1,0 0 0,1 0 0,-1 0 1,0 0-1,0 1 0,0-1 1,0 1-1,0-1 0,0 1 0,0 0 1,0 0-1,0 0 0,-1 0 1,1 0-1,0 0 0,0 0 0,-1 1 1,1-1-1,-1 1 0,1-1 1,1 4-1,-2-3-14,0 1 0,0-1 0,0 1 0,0 0 1,-1-1-1,1 1 0,-1 0 0,0 0 0,0 0 0,0-1 0,0 1 1,0 0-1,0 0 0,-1-1 0,0 1 0,-1 5 0,-6 11 11,-1 0 0,0 0-1,-2 0 1,0-2 0,-1 1-1,-19 21 1,-18 27-14,47-63-23,1-1 0,-1 1 0,1-1-1,-1 1 1,1 0 0,0 0 0,0-1-1,0 1 1,1 0 0,-1 0 0,0 5-1,1-8 1,0 1 1,0 0-1,0-1 0,1 1 0,-1 0 0,0-1 0,0 1 0,0-1 1,1 1-1,-1 0 0,0-1 0,1 1 0,-1-1 0,0 1 0,1-1 0,-1 1 1,1-1-1,-1 0 0,1 1 0,-1-1 0,2 1 0,-1 0 0,1-1 0,-1 1 0,1-1 0,-1 1 0,1-1 1,-1 0-1,1 0 0,-1 0 0,1 0 0,0 0 0,-1 0 0,3-1 0,12-2-10,1-1 0,-1 0 0,-1-2 0,1 0 0,-1 0 0,21-13 0,82-58-19,-42 20-37,-79 62 20,-5 11 29,1 0 0,-9 32 0,15-47 22,1 0 0,0 0 1,0 0-1,0 0 0,0 1 1,0-1-1,0 0 0,1 0 0,-1 0 1,0 0-1,1 0 0,-1 1 0,0-1 1,1 0-1,0 0 0,-1 0 0,1 0 1,-1 0-1,1 0 0,0 0 0,0-1 1,0 1-1,-1 0 0,1 0 0,0 0 1,0-1-1,0 1 0,0-1 0,0 1 1,0-1-1,1 1 0,-1-1 0,0 1 1,0-1-1,0 0 0,0 0 1,0 1-1,1-1 0,-1 0 0,0 0 1,0 0-1,2-1 0,5 1 26,-1-1-1,0 0 1,0 0-1,0-1 1,13-4-1,4-3 21,-1-2 1,0 0-1,-1-2 0,0 0 1,-1-2-1,0 0 0,26-26 1,-54 52-33,-1 1 0,-7 18 0,12-24-11,0 0-1,0 1 1,1-1 0,-1 1-1,2-1 1,-1 1 0,1 0 0,0 0-1,0 0 1,1 8 0,0-14-10,0 1 0,1-1 0,-1 0 0,1 0 1,0 1-1,-1-1 0,1 0 0,0 0 0,0 0 0,-1 1 0,1-1 1,0 0-1,0 0 0,0 0 0,0-1 0,1 1 0,-1 0 0,0 0 1,0-1-1,0 1 0,1 0 0,-1-1 0,0 1 0,1-1 0,-1 0 1,0 1-1,1-1 0,-1 0 0,1 0 0,-1 0 0,0 0 0,3 0 1,-1 0-26,0 0 1,-1-1 0,1 1-1,-1-1 1,1 1 0,0-1-1,-1 0 1,1 0 0,-1 0-1,1 0 1,-1 0 0,0-1-1,0 1 1,1-1 0,-1 0-1,2-2 1,2-7-102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235"/>
    </inkml:context>
    <inkml:brush xml:id="br0">
      <inkml:brushProperty name="width" value="0.05" units="cm"/>
      <inkml:brushProperty name="height" value="0.05" units="cm"/>
    </inkml:brush>
  </inkml:definitions>
  <inkml:trace contextRef="#ctx0" brushRef="#br0">39 7 13571,'-1'11'868,"0"0"1,-1 1-1,0-1 1,-1 0-1,-7 16 1,-6 27 404,14-45-1130,1 0 1,1 0-1,-1 1 1,3 16-1,-2-25-124,0 0-1,0 0 1,0 0 0,0 0 0,1 0-1,-1 1 1,0-1 0,1 0-1,-1 0 1,1 0 0,-1 0-1,1 0 1,0 0 0,-1-1-1,1 1 1,0 0 0,0 0-1,0 0 1,-1-1 0,2 2 0,0-2 4,-1 0 1,0 0 0,1 0 0,-1 0 0,0 0 0,1 0 0,-1 0 0,0 0 0,1-1-1,-1 1 1,0-1 0,0 1 0,1-1 0,-1 1 0,0-1 0,0 0 0,0 1 0,0-1-1,0 0 1,0 0 0,0 0 0,1-1 0,6-5 144,-1-1 0,-1 0 0,1 0 0,-2 0 0,1-1 0,-1 0 0,8-17-1,21-70 1053,-25 59-893,-11 47-327,1-1-1,0 1 1,0 0 0,1 0-1,1 0 1,1 13 0,-1-20-3,-1 0-1,1 0 1,0 0-1,0 1 1,0-1 0,0 0-1,1 0 1,-1-1 0,1 1-1,0 0 1,0 0 0,0-1-1,0 1 1,0-1-1,1 0 1,-1 1 0,1-1-1,-1 0 1,1-1 0,0 1-1,0 0 1,0-1 0,5 3-1,0-2 6,1-1-1,0 0 0,-1 0 1,1 0-1,0-1 1,-1-1-1,1 1 0,0-1 1,-1-1-1,1 0 0,-1 0 1,1 0-1,-1-1 1,0-1-1,14-7 0,4-4 52,-1 0 0,-1-2 0,30-25 0,-38 31-43,-16 11-10,0 0 0,0 0 0,0 0 0,0 0 0,1 0 0,-1 0 0,0 0 0,0 0 0,0 0 0,1 0 0,-1 0 0,0 0 0,0 0 0,0 0 0,0 0 0,1 0 0,-1 0 0,0 0 0,0 0 0,0 0 0,0 0 0,0 0 0,1 1 0,-1-1 0,0 0 0,0 0 0,0 0 0,0 0 0,0 0 1,0 0-1,1 0 0,-1 1 0,0-1 0,0 0 0,0 0 0,0 0 0,0 0 0,0 1 0,0-1 0,0 0 0,0 0 0,0 0 0,0 0 0,0 1 0,-6 29-5,4-24 5,1-3 3,-17 72 6,16-66 6,1 0-1,0 0 1,0 0-1,1 0 1,0 0-1,3 13 1,-3-21-11,0 1 1,0-1 0,0 0 0,1 0 0,-1 0-1,1 1 1,-1-1 0,1 0 0,-1 0 0,1 0-1,-1 0 1,1 0 0,0 0 0,0 0 0,0 0-1,0 0 1,-1 0 0,1 0 0,2 0 0,-2-1-12,-1 1 0,1-1 0,0 0-1,0 0 1,0 0 0,0 1 0,0-1 0,0 0 0,0-1 0,0 1 0,0 0 0,0 0 0,0 0 0,0 0 0,0-1 0,0 1 0,0 0 0,-1-1 0,2 0 0,2-1-105,0-1-1,-1 0 1,1 0 0,-1 0 0,0 0 0,0 0 0,0-1 0,0 1 0,4-7 0,0-6-127,0 1 0,-2-1 0,1 0 0,-2 0 0,0-1-1,2-22 1,2-22-327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219"/>
    </inkml:context>
    <inkml:brush xml:id="br0">
      <inkml:brushProperty name="width" value="0.05" units="cm"/>
      <inkml:brushProperty name="height" value="0.05" units="cm"/>
    </inkml:brush>
  </inkml:definitions>
  <inkml:trace contextRef="#ctx0" brushRef="#br0">23 10 14187,'1'0'120,"0"0"1,-1 0-1,1 0 0,0 0 0,-1 0 1,1 0-1,-1 1 0,1-1 0,0 0 1,-1 0-1,1 1 0,-1-1 0,1 0 1,0 1-1,-1-1 0,1 1 0,-1-1 1,1 1-1,-1-1 0,0 1 0,1-1 1,-1 1-1,0-1 0,1 1 0,-1 0 1,0-1-1,1 1 0,-1-1 0,0 1 1,0 0-1,0 0 0,2 27 1312,-2-20-383,-1 40 260,-3 1 0,-13 64 0,1-9-732,15-100-543,1 0-1,0 0 1,-1 1-1,1-1 1,1 0 0,-1 0-1,1 0 1,1 7-1,-2-10-18,1 0 0,0 0 0,-1 0-1,1 0 1,0 0 0,-1 0-1,1 0 1,0-1 0,0 1 0,0 0-1,0-1 1,0 1 0,-1 0-1,1-1 1,0 1 0,1-1 0,-1 0-1,0 1 1,0-1 0,0 0-1,0 0 1,0 1 0,0-1 0,0 0-1,0 0 1,0 0 0,1 0-1,-1 0 1,0-1 0,0 1 0,0 0-1,0 0 1,0-1 0,0 1-1,0-1 1,1 0 0,9-3 67,0-1 0,0 0 0,-1 0 0,1-1 0,-2 0 1,17-14-1,53-54 281,-70 65-316,41-41 26,-2-1-1,69-100 1,-100 117-865,-17 34 768,0-1-1,0 1 0,1 0 0,-1 0 1,0 0-1,0 0 0,0-1 0,0 1 0,0 0 1,0 0-1,0 0 0,0 0 0,0-1 1,0 1-1,0 0 0,0 0 0,0 0 1,0-1-1,0 1 0,0 0 0,0 0 0,0 0 1,0 0-1,0-1 0,0 1 0,0 0 1,0 0-1,0 0 0,0-1 0,0 1 0,-1 0 1,1 0-1,0 0 0,0 0 0,0 0 1,0-1-1,0 1 0,-1 0 0,1 0 1,0 0-1,0 0 0,0 0 0,-1 0 0,-15 10-720,-7 11 282,-6 2-144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698"/>
    </inkml:context>
    <inkml:brush xml:id="br0">
      <inkml:brushProperty name="width" value="0.05" units="cm"/>
      <inkml:brushProperty name="height" value="0.05" units="cm"/>
    </inkml:brush>
  </inkml:definitions>
  <inkml:trace contextRef="#ctx0" brushRef="#br0">0 101 16524,'2'4'322,"-1"-1"0,1 1 0,0 0 1,0-1-1,1 0 0,-1 1 0,0-1 1,1 0-1,0 0 0,0-1 0,0 1 1,0-1-1,0 1 0,0-1 0,1 0 1,6 3-1,-4-3-104,0 0 1,0-1 0,0 0-1,0 0 1,0 0-1,0-1 1,0 0 0,0 0-1,0-1 1,10-1 0,0-2-127,1 0 0,-1-1 0,0 0 1,0-1-1,-1-1 0,0-1 1,20-13-1,6-8-19,42-39-1,-81 67-65,-15 25 73,-18 47-1,31-71-76,0 1 0,0 0 0,-1 0 0,1-1 0,0 1 1,0 0-1,0 0 0,0-1 0,0 1 0,0 0 0,0 0 0,0-1 0,0 1 0,0 0 0,0 0 0,0-1 0,1 1 0,-1 0 0,0 0 0,0-1 1,1 1-1,-1 0 0,1-1 0,-1 1 0,1-1 0,-1 1 0,2 0 0,-1 0 3,0 0-1,0-1 1,1 1 0,-1-1 0,1 0-1,-1 1 1,0-1 0,1 0 0,-1 0-1,1 0 1,-1 0 0,1 0 0,1 0-1,6-2 25,0 0-1,0 0 1,12-6-1,66-30 104,-49 20-96,70-22 0,-105 39-41,0 0 0,0 1 0,0-1 0,0 0 0,0 1 0,0 0 0,0 0 1,0 0-1,0 0 0,0 0 0,0 1 0,3 0 0,-4 0 4,-1 0-1,0 0 1,1 0 0,-1 0-1,0 0 1,0 0 0,0 0-1,0 0 1,0 0 0,0 0 0,0 1-1,0-1 1,0 0 0,0 1-1,-1-1 1,1 1 0,-1-1-1,1 1 1,-1-1 0,1 1-1,-1-1 1,0 1 0,0-1 0,0 4-1,0-5 1,0 6 19,1-1 0,0 1 0,0-1 0,0 1 1,4 9-1,-4-13-7,-1 0 1,2-1-1,-1 1 1,0 0-1,0-1 1,0 0-1,1 1 1,-1-1-1,1 0 1,-1 0-1,1 1 1,-1-1-1,1-1 1,0 1-1,-1 0 1,1 0-1,0 0 1,0-1-1,0 1 1,0-1-1,2 1 1,4 0-12,1 0 0,0-1 1,0 1-1,0-2 0,0 1 1,0-1-1,9-3 0,8-2-692,26-11-1,-9 2 6,-23 9 200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240"/>
    </inkml:context>
    <inkml:brush xml:id="br0">
      <inkml:brushProperty name="width" value="0.05" units="cm"/>
      <inkml:brushProperty name="height" value="0.05" units="cm"/>
    </inkml:brush>
  </inkml:definitions>
  <inkml:trace contextRef="#ctx0" brushRef="#br0">74 1 15515,'-13'44'2922,"1"1"1,-8 79-1,15-83-2447,-8 63 812,3 183 0,10-282-1265,1 22 77,-1-26-88,1 0 0,-1 1 0,0-1 0,0 0 0,1 0 0,-1 0-1,1 1 1,-1-1 0,1 0 0,-1 0 0,1 0 0,0 0 0,-1 0 0,1 0 0,0 0 0,1 1 0,-2-2-5,1 0-1,-1 0 1,1 0 0,-1 0 0,1 0-1,-1 0 1,1 0 0,-1 0 0,1-1-1,-1 1 1,0 0 0,1 0 0,-1 0 0,1-1-1,-1 1 1,0 0 0,1 0 0,-1-1-1,0 1 1,1 0 0,-1-1 0,0 1-1,1 0 1,-1-1 0,0 1 0,0-1-1,1 1 1,-1-1 0,0 1 0,0 0-1,0-1 1,0 1 0,0-1 0,0 1-1,0-1 1,1 0 0,4-19 87,-5 19-87,4-18 26,-1 0-1,-1-1 1,-1 1 0,0-1-1,-2 1 1,0-1-1,-1 1 1,-1 0 0,-1 0-1,-11-33 1,16 55-31,0-1-1,0 0 1,1 0-1,-1-1 1,0 1-1,1 0 1,-1 0 0,1-1-1,0 1 1,-1 0-1,1-1 1,0 0-1,0 1 1,0-1 0,0 0-1,4 1 1,-1 0-114,0-1 0,0 1 1,0-1-1,0 0 0,0-1 0,0 1 1,9-1-1,-6 0-91,-1-1 0,1 0 0,-1 0-1,1-1 1,-1 0 0,0 0 0,0-1 0,0 0 0,0 0-1,0-1 1,0 1 0,6-6 0,11-16-345,1-9-145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851"/>
    </inkml:context>
    <inkml:brush xml:id="br0">
      <inkml:brushProperty name="width" value="0.05" units="cm"/>
      <inkml:brushProperty name="height" value="0.05" units="cm"/>
    </inkml:brush>
  </inkml:definitions>
  <inkml:trace contextRef="#ctx0" brushRef="#br0">102 1 19828,'0'0'65,"1"0"-1,-1 0 0,0 0 1,0 0-1,1 0 1,-1 0-1,0 0 0,1 0 1,-1 0-1,0 0 1,0 0-1,1 0 0,-1 0 1,0 1-1,1-1 0,-1 0 1,0 0-1,0 0 1,0 0-1,1 1 0,-1-1 1,0 0-1,0 0 1,0 1-1,1-1 0,-1 0 1,0 0-1,0 1 1,0-1-1,0 0 0,0 0 1,0 1-1,1-1 0,-1 0 1,0 1-1,0-1 1,0 0-1,0 1 0,0-1 1,0 0-1,0 0 1,0 1-1,-1-1 0,0 21 660,-1-12-21,-3 238 1372,6-203-2361,3 1-1,2-1 1,16 65-1,-20-103 130,-2-4 11,1 0 0,-1 0 0,1 0 0,0 0 0,0 0 0,0 0-1,0 0 1,0 0 0,0 0 0,2 3 0,1-4-1464,-4-7 513,-5-9-364,-56-123-2207,35 82 5431,-20-60 0,45 112-1606,-2-3 312,1 0 0,0 0 0,1-1 0,-2-10 0,3 17-375,0 0 0,0-1-1,0 1 1,0 0 0,0-1 0,0 1-1,1 0 1,-1-1 0,0 1 0,1 0 0,-1-1-1,1 1 1,-1 0 0,1 0 0,-1 0 0,1 0-1,0 0 1,0-1 0,0 1 0,0 1-1,-1-1 1,1 0 0,0 0 0,1 0 0,-1 0-1,0 1 1,0-1 0,0 0 0,0 1 0,1-1-1,-1 1 1,2-1 0,11-1 191,0 1-1,1 0 1,-1 1 0,1 1 0,-1 0-1,16 4 1,15 0-252,-14-2 23,0-1 0,-1-2 1,1-1-1,55-9 0,-46-2-105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425"/>
    </inkml:context>
    <inkml:brush xml:id="br0">
      <inkml:brushProperty name="width" value="0.05" units="cm"/>
      <inkml:brushProperty name="height" value="0.05" units="cm"/>
    </inkml:brush>
  </inkml:definitions>
  <inkml:trace contextRef="#ctx0" brushRef="#br0">35 0 17124,'-2'4'633,"0"0"1,0 0 0,0 0 0,0 0 0,1 0 0,-1 1-1,1-1 1,-1 7 0,-7 46-58,9-55-557,-10 107 325,10-99-302,0-1 1,1 1 0,0-1-1,0 1 1,1-1 0,0 1-1,1-1 1,0 0 0,5 11-1,-7-18-13,0 0 0,0 0 1,0 0-1,0-1 0,1 1 0,-1 0 0,0-1 0,1 1 0,-1-1 1,1 1-1,0-1 0,-1 0 0,1 0 0,0 0 0,0 0 0,0 0 1,0 0-1,0 0 0,0 0 0,0-1 0,3 1 0,-2-1 23,0 0-1,1 0 0,-1-1 0,0 1 1,0-1-1,0 0 0,0 0 1,0 0-1,0 0 0,0 0 1,0-1-1,5-3 0,1-2 122,0 0 0,0-1 0,0 0 0,-1 0 0,0-1 0,11-17 0,-11 14 10,0-1 0,-2-1 0,1 1-1,-2-1 1,9-28 0,-13 36-137,1-1 1,-1 1-1,-1 0 1,1 0-1,-1 0 1,0 0-1,0-1 1,0 1-1,-1 0 1,0 0-1,-1 0 1,1 0-1,-1 0 1,0 0-1,0 0 1,-7-10-1,8 14-30,-1 0-1,0 0 1,0 0-1,0 0 0,0 1 1,-1-1-1,1 0 0,-1 1 1,1 0-1,-1-1 1,1 1-1,-1 0 0,1 0 1,-1 0-1,0 1 1,0-1-1,1 1 0,-1-1 1,-6 1-1,8 0-33,0 0 1,-1 0-1,1 1 1,-1-1-1,1 0 0,-1 1 1,1-1-1,-1 0 0,1 1 1,0 0-1,-1-1 0,1 1 1,0 0-1,0 0 1,-1 0-1,1-1 0,0 1 1,0 1-1,0-1 0,0 0 1,0 0-1,0 0 1,0 0-1,1 1 0,-1-1 1,0 0-1,1 1 0,-1-1 1,1 0-1,-1 1 0,1-1 1,0 1-1,0-1 1,-1 1-1,1-1 0,0 1 1,0-1-1,1 3 0,-1-3-57,0 0 1,1 0-1,-1 0 0,0 0 0,1 0 0,-1 0 0,1 0 0,0 0 0,-1 0 0,1 0 1,0-1-1,-1 1 0,1 0 0,0 0 0,0-1 0,0 1 0,0 0 0,-1-1 0,1 1 0,0-1 1,0 1-1,0-1 0,0 1 0,0-1 0,1 0 0,-1 1 0,0-1 0,0 0 0,0 0 0,0 0 1,0 0-1,0 0 0,2 0 0,42-4-2067,-45 4 2139,22-5-597,0-2 0,21-8 1,7-4-462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842"/>
    </inkml:context>
    <inkml:brush xml:id="br0">
      <inkml:brushProperty name="width" value="0.05" units="cm"/>
      <inkml:brushProperty name="height" value="0.05" units="cm"/>
    </inkml:brush>
  </inkml:definitions>
  <inkml:trace contextRef="#ctx0" brushRef="#br0">92 1 16251,'-1'4'339,"0"0"-1,0 0 1,-1-1 0,1 1-1,-1 0 1,0 0-1,0-1 1,-1 1-1,1-1 1,-1 0-1,0 0 1,-3 4-1,-4 5 901,3-4-791,1 0 0,0 1 0,0-1 0,1 2 0,0-1 0,1 0 0,0 1 0,-5 18 0,9-27-422,0-1-1,0 1 1,0 0 0,-1 0-1,1 0 1,0 0 0,0 0 0,0-1-1,0 1 1,0 0 0,1 0-1,-1 0 1,0 0 0,0 0-1,1-1 1,-1 1 0,0 0 0,1 0-1,-1 0 1,1-1 0,-1 1-1,1 0 1,-1-1 0,2 2 0,-1-1-10,1 0 0,-1-1 1,0 1-1,1-1 1,-1 1-1,0-1 1,1 0-1,-1 0 0,1 0 1,-1 1-1,0-1 1,1-1-1,-1 1 1,2 0-1,8-2-7,-1-1-1,0 1 1,14-8-1,-16 8 24,39-19 8,-36 15-30,0 1 0,0 0 0,0 0 0,1 2 0,0-1 0,-1 1 0,1 1 0,23-2 0,-33 4-5,0 0 0,0 0 0,-1 0 0,1 1 0,0-1 0,-1 0 0,1 1 0,0-1-1,-1 1 1,1 0 0,-1 0 0,1-1 0,-1 1 0,1 0 0,-1 0 0,0 0 0,1 0-1,-1 1 1,0-1 0,0 0 0,0 1 0,2 2 0,-1 0 23,0 1 1,-1-1-1,0 1 1,0-1-1,0 1 1,1 7-1,-2-6 10,1-1-1,0 1 1,0-1 0,0 1-1,4 6 1,-5-11-28,1 1 0,0-1-1,-1 0 1,1 0 0,0 0 0,0 0 0,0 0 0,0-1 0,0 1 0,0 0-1,0 0 1,0-1 0,0 1 0,0 0 0,0-1 0,1 1 0,-1-1-1,0 1 1,2-1 0,1 1 7,0-1-1,0 1 1,0-1 0,0 0-1,-1-1 1,8 0 0,3-2 20,0-1 1,21-9 0,-35 13-37,126-60-4,-5 3-186,-118 56 178,-1 0 0,0 0-1,0 0 1,1 1 0,-1-1 0,0 1 0,1-1 0,-1 1-1,1 0 1,2 0 0,-4 0 7,-1 0-1,1 0 1,-1 1-1,1-1 1,-1 0-1,1 0 1,-1 0 0,1 1-1,-1-1 1,0 0-1,1 1 1,-1-1-1,1 0 1,-1 1 0,0-1-1,1 0 1,-1 1-1,0-1 1,0 1-1,1-1 1,-1 1 0,0-1-1,0 1 1,0-1-1,1 1 1,-1-1-1,0 1 1,0 0 0,0 4-15,-1 0 0,0 0 0,1 0 0,-2 0 1,1 0-1,-1 0 0,-2 5 0,0 2 28,-5 12-36,-14 50-917,23-59-557,0-15 1472,0 0 1,1 1-1,-1-1 0,0 0 1,0 0-1,0 0 0,0 1 0,1-1 1,-1 0-1,0 0 0,0 0 1,0 1-1,1-1 0,-1 0 1,0 0-1,0 0 0,0 0 1,1 0-1,-1 0 0,0 0 1,0 0-1,1 1 0,-1-1 1,0 0-1,0 0 0,1 0 1,-1 0-1,0 0 0,0 0 1,1-1-1,1 1-41,0-1 1,0 0-1,0 0 1,0 0-1,0 0 0,0 0 1,0 0-1,-1 0 0,3-2 1,18-18-658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2.978"/>
    </inkml:context>
    <inkml:brush xml:id="br0">
      <inkml:brushProperty name="width" value="0.05" units="cm"/>
      <inkml:brushProperty name="height" value="0.05" units="cm"/>
    </inkml:brush>
  </inkml:definitions>
  <inkml:trace contextRef="#ctx0" brushRef="#br0">78 0 18012,'-1'8'5033,"-11"39"-3073,2-9-1234,3-14-422,3-13-205,1 0 1,0 1-1,1-1 1,0 1-1,1 0 1,0-1 0,2 22-1,-1-32-98,0 0 0,0 0 1,1 0-1,-1-1 0,0 1 0,0 0 0,1 0 0,-1 0 1,1 0-1,-1 0 0,1-1 0,-1 1 0,1 0 0,-1 0 1,1-1-1,0 1 0,-1-1 0,1 1 0,0 0 0,0-1 1,-1 1-1,1-1 0,0 0 0,0 1 0,0-1 1,0 0-1,0 1 0,0-1 0,-1 0 0,1 0 0,0 0 1,0 0-1,0 0 0,0 0 0,0 0 0,0 0 0,0 0 1,0 0-1,0 0 0,0 0 0,-1-1 0,2 0 0,6-1-57,-1-1 0,0 0 0,-1 0-1,9-6 1,-11 6 30,22-12-167,-16 7 86,1 1 0,0 1-1,1-1 1,0 2 0,0 0 0,0 0 0,0 1-1,19-3 1,-28 7 87,0-1 1,-1 1-1,1 0 0,0 0 0,-1 1 1,1-1-1,0 0 0,-1 1 0,1 0 1,-1 0-1,1-1 0,-1 1 1,1 1-1,-1-1 0,1 0 0,-1 1 1,0-1-1,0 1 0,0 0 0,0-1 1,0 1-1,0 0 0,0 0 0,-1 1 1,1-1-1,-1 0 0,1 0 0,-1 1 1,0-1-1,0 1 0,0-1 1,0 1-1,0 3 0,2 6 14,-1 1 0,0-1 0,-1 1 0,0 0 0,-3 22 0,0-15 67,-1-1 0,0 0 0,-2 0 0,0 0-1,-1-1 1,-1 0 0,-12 23 0,14-30 16,-2 0 0,1 0 1,-2-1-1,1 0 0,-1 0 0,-1-1 1,1 0-1,-2 0 0,1-1 0,-1 0 1,-1-1-1,-13 8 0,19-12-145,0-1 0,0 0-1,0 0 1,0-1 0,-1 0 0,1 0-1,-1 0 1,1 0 0,-1-1 0,1 0-1,-1 0 1,-7-1 0,9 0-100,1 0 0,-1 0 0,0 0 0,1-1 0,-1 1 0,1-1 0,0 0 0,-1 0 0,1 0 0,0 0 0,0 0 0,0-1 0,1 0 0,-1 1 0,1-1 0,-1 0 0,1 0 0,0 0 0,-2-4 0,-10-33-596,3-8-261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416"/>
    </inkml:context>
    <inkml:brush xml:id="br0">
      <inkml:brushProperty name="width" value="0.05" units="cm"/>
      <inkml:brushProperty name="height" value="0.05" units="cm"/>
    </inkml:brush>
  </inkml:definitions>
  <inkml:trace contextRef="#ctx0" brushRef="#br0">1 100 17644,'15'-13'2312,"8"6"-1191,2 0-457,2-3 1824,5 1-1024,6-1-735,1 0-337,4 0-1136,-3 0-145,-1 4 665,-1 0-216,-2 5-136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789"/>
    </inkml:context>
    <inkml:brush xml:id="br0">
      <inkml:brushProperty name="width" value="0.05" units="cm"/>
      <inkml:brushProperty name="height" value="0.05" units="cm"/>
    </inkml:brush>
  </inkml:definitions>
  <inkml:trace contextRef="#ctx0" brushRef="#br0">110 10 17652,'3'-9'2307,"-8"9"-717,-13 13 95,10-1-1467,0 1-1,1 0 0,1 0 1,0 1-1,-7 20 0,-14 74-28,27-105-180,-5 22 76,-3 36-1,7-56-57,1 0-1,0 1 1,0-1-1,0 0 1,1 0 0,-1 1-1,1-1 1,1 0-1,-1 0 1,1 0 0,0 0-1,0 0 1,5 7-1,-7-11-12,1 0-1,-1 0 1,1 0-1,0-1 1,0 1-1,-1 0 1,1-1-1,0 1 1,0 0-1,0-1 1,0 1-1,0-1 1,0 1-1,0-1 0,-1 0 1,1 0-1,0 1 1,1-1-1,-1 0 1,0 0-1,0 0 1,0 0-1,0 0 1,1 0-1,1-1 9,-1 1 0,0-1 0,1 0 0,-1 0 0,0 0 0,0-1 0,0 1 0,0 0 0,0-1 0,2-2 0,5-5 65,0 0 1,-1-1-1,8-13 0,-14 19-56,11-13 108,-1-2 0,-1 0-1,-1 0 1,-1-1 0,-1 0-1,0 0 1,-1-1 0,-2 0 0,6-34-1,-11 52-118,0-1 0,0 1 0,0-1 0,0 0 0,0 1 0,-1-1 0,1 1 0,-1-1 0,0 1 0,0-1 0,-1 1 0,1-1 0,-1 1 0,1 0 0,-1 0 0,0 0 0,0 0 0,0 0 0,-1 0 0,1 1 0,-6-6 0,5 6-106,0 1 0,-1-1 0,1 1 0,0-1 0,-1 1 0,1 0 0,-1 0 0,1 0 0,-1 1 1,1-1-1,-1 1 0,0 0 0,1 0 0,-1 0 0,1 1 0,-1-1 0,1 1 0,-1 0 0,1 0 0,-1 0 0,-5 3 0,6-3-78,-1 0-1,1 1 1,0 0 0,0-1-1,0 1 1,1 0 0,-1 0-1,0 0 1,1 1-1,-1-1 1,1 1 0,0-1-1,0 1 1,-2 3-1,1 8-624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4.647"/>
    </inkml:context>
    <inkml:brush xml:id="br0">
      <inkml:brushProperty name="width" value="0.05" units="cm"/>
      <inkml:brushProperty name="height" value="0.05" units="cm"/>
    </inkml:brush>
  </inkml:definitions>
  <inkml:trace contextRef="#ctx0" brushRef="#br0">22 56 24053,'-7'2'1705,"3"-2"-1473,-3 1-88,4 3 336,3-2-272,1 1-352,4-2-200,2 1-425,0-2-255,3-6-432,-1-1-1681,3-6 2385,3-6-400,5-7-176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638"/>
    </inkml:context>
    <inkml:brush xml:id="br0">
      <inkml:brushProperty name="width" value="0.05" units="cm"/>
      <inkml:brushProperty name="height" value="0.05" units="cm"/>
    </inkml:brush>
  </inkml:definitions>
  <inkml:trace contextRef="#ctx0" brushRef="#br0">13 0 14219,'-7'10'1272,"3"13"-920,3 0-176,3 3 561,10-2-681,5-4 8,3 3-96,6-3-136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038"/>
    </inkml:context>
    <inkml:brush xml:id="br0">
      <inkml:brushProperty name="width" value="0.05" units="cm"/>
      <inkml:brushProperty name="height" value="0.05" units="cm"/>
    </inkml:brush>
  </inkml:definitions>
  <inkml:trace contextRef="#ctx0" brushRef="#br0">111 63 19572,'0'0'79,"0"-1"0,-1 1-1,1-1 1,0 1 0,0-1-1,0 1 1,0-1 0,-1 1-1,1-1 1,0 1 0,0 0-1,-1-1 1,1 1 0,0-1-1,-1 1 1,1 0 0,0-1-1,-1 1 1,1 0 0,-1-1-1,1 1 1,-1 0 0,1-1-1,-1 1 1,1 0 0,0 0-1,-1 0 1,1 0 0,-2-1-1,-14 7 979,12-3-896,0 1 0,0-1 0,0 0 1,1 1-1,-5 5 0,0 5-122,1 0 0,0 0 0,0 0 0,1 1 0,1 0 0,1 0 0,0 0 0,1 0 0,0 1 0,2-1 0,0 1 0,0 0 0,2 0 0,1 15 0,-1-28-32,-1 0 0,1 0 0,0 0 1,0 0-1,0 0 0,0-1 0,1 1 0,-1 0 0,1-1 0,0 1 0,0-1 0,4 5 0,-5-6 1,1 1 0,0-1 1,0 0-1,-1 0 0,1 0 0,0 0 0,0-1 1,0 1-1,0 0 0,0-1 0,1 1 0,-1-1 1,0 0-1,0 0 0,0 0 0,0 0 0,0 0 1,0 0-1,1-1 0,-1 1 0,2-1 0,6-2 34,-1-1 0,1 0-1,-1-1 1,1 1-1,-1-2 1,-1 1 0,1-1-1,12-12 1,3-4 199,30-37 1,-39 40-62,0 0 0,16-28 0,-27 39-114,1 0 0,-1-1 1,-1 1-1,0-1 0,0 0 0,0 0 0,-1 0 0,-1 0 0,1-9 0,-1 15-45,-1 1 0,0 0-1,0 0 1,-1 0-1,1 0 1,0 0-1,-1 0 1,1-1 0,-1 1-1,0 0 1,1 0-1,-1 0 1,0 1-1,0-1 1,0 0-1,-1 0 1,1 0 0,0 1-1,-1-1 1,1 1-1,-3-3 1,1 3-8,0-1 1,0 1-1,0-1 0,0 1 0,0 0 1,-1 0-1,1 1 0,0-1 1,-1 0-1,1 1 0,0 0 1,-5 0-1,-3 1-40,0 0 0,0 1 0,0 1 1,0-1-1,1 2 0,-1-1 0,-12 7 0,9-2-166,0 0 0,1 1 0,-17 14 0,26-20-41,0 0-1,1 0 0,0 1 1,-1-1-1,1 1 1,0 0-1,1 0 1,-1 0-1,1 0 1,0 0-1,0 0 0,0 1 1,0-1-1,1 1 1,-2 7-1,3-11 188,0 0-1,0-1 1,0 1 0,0-1-1,0 1 1,0 0 0,0-1-1,0 1 1,1-1-1,-1 1 1,0-1 0,0 1-1,1-1 1,-1 1-1,0-1 1,0 1 0,1-1-1,-1 1 1,1-1 0,-1 0-1,0 1 1,1-1-1,-1 1 1,1-1 0,-1 0-1,1 0 1,-1 1-1,1-1 1,-1 0 0,1 0-1,-1 1 1,1-1 0,0 0-1,-1 0 1,1 0-1,-1 0 1,1 0 0,-1 0-1,1 0 1,0 0-1,-1 0 1,2 0 0,29-7-846,-29 6 756,36-12-958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457"/>
    </inkml:context>
    <inkml:brush xml:id="br0">
      <inkml:brushProperty name="width" value="0.05" units="cm"/>
      <inkml:brushProperty name="height" value="0.05" units="cm"/>
    </inkml:brush>
  </inkml:definitions>
  <inkml:trace contextRef="#ctx0" brushRef="#br0">143 0 16900,'-6'10'707,"1"0"0,-2-1 0,1 0 0,-13 14 0,-10 13 669,24-29-1104,-10 13 709,-18 38 0,30-53-896,1 0-1,-1 0 1,1 0 0,0 1 0,1-1 0,0 1-1,0-1 1,0 1 0,0-1 0,1 1 0,0 0-1,0-1 1,1 10 0,0-13-77,-1-1-1,1 1 1,-1-1-1,1 0 1,-1 1-1,1-1 1,0 0 0,0 1-1,0-1 1,0 0-1,0 0 1,0 0 0,0 0-1,0 0 1,0 0-1,0 0 1,0 0-1,1 0 1,-1 0 0,3 0-1,-1 0-3,0 0 0,1 0 0,-1-1-1,0 1 1,0-1 0,1 0 0,-1 0 0,0 0-1,5-1 1,2-1 2,-1 0-1,1-1 0,-1 0 1,0-1-1,16-8 0,-4 0 100,0-2-1,27-23 0,-38 28 27,0 0-1,-1-1 1,0 0-1,0-1 1,-1 0 0,8-13-1,-15 23-101,0-1 0,0 1 0,-1-1 0,1 1 0,0-1 0,0 1 0,-1-1 0,1 0 0,-1 1 0,1-1 0,-1 0 0,0 0 0,0 1 0,0-1 0,0 0 0,0 0 0,0 1 0,0-1 0,0 0 0,-1 0 0,1 1 0,-1-1 0,1 0 0,-1 1 0,0-1 0,0 1 0,1-1 0,-1 1 0,-2-2 0,1 1-6,-1 0 0,1 0 0,-1 1 1,0-1-1,0 1 0,0 0 0,0 0 0,0 0 0,0 0 1,0 0-1,0 1 0,0 0 0,0-1 0,0 1 0,-6 1 1,0-1-12,-1 2 0,1-1 1,-1 1-1,1 1 1,0-1-1,0 2 1,0-1-1,0 1 0,1 0 1,0 1-1,-15 11 1,19-14-35,1 1 1,-1 0-1,1 0 1,0 0-1,0 0 1,0 1 0,0-1-1,0 1 1,1 0-1,-1 0 1,1 0 0,0 0-1,1 0 1,-1 0-1,1 1 1,-1-1-1,1 0 1,1 1 0,-1-1-1,1 1 1,-1-1-1,1 1 1,1-1-1,-1 1 1,0-1 0,3 9-1,-2-10-34,0-1-1,0 1 1,0-1-1,0 0 0,0 1 1,1-1-1,-1 0 1,1 0-1,-1 0 1,1 0-1,0 0 1,0 0-1,0-1 0,0 1 1,0-1-1,0 1 1,1-1-1,-1 0 1,0 0-1,1 0 1,-1 0-1,1 0 0,-1 0 1,1-1-1,-1 1 1,1-1-1,-1 1 1,1-1-1,0 0 1,-1 0-1,1-1 0,-1 1 1,1 0-1,4-2 1,-1 0-141,-1 1 1,1-1 0,-1 0 0,0 0-1,1 0 1,-1-1 0,0 0 0,-1 0-1,1 0 1,0-1 0,-1 1 0,0-1-1,0 0 1,0 0 0,3-5-1,3-10-312,-5 0-84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
    </inkml:context>
    <inkml:brush xml:id="br0">
      <inkml:brushProperty name="width" value="0.05" units="cm"/>
      <inkml:brushProperty name="height" value="0.05" units="cm"/>
    </inkml:brush>
  </inkml:definitions>
  <inkml:trace contextRef="#ctx0" brushRef="#br0">189 7 18252,'-5'-1'230,"0"-1"-1,-1 1 1,1 0-1,0 1 1,-1-1 0,1 1-1,-1 0 1,1 0-1,-1 1 1,1 0 0,0 0-1,-1 0 1,1 0-1,0 1 1,0 0 0,0 0-1,0 0 1,0 1-1,1 0 1,-1 0 0,1 0-1,-1 0 1,-4 6-1,3-4-163,0 1-1,1 0 0,0 0 0,0 0 0,0 1 1,1 0-1,0 0 0,1 0 0,-1 0 0,1 1 0,1-1 1,-1 1-1,1-1 0,0 1 0,0 11 0,2-17-55,0 1-1,0-1 1,0 0-1,0 1 1,0-1-1,0 0 1,1 0-1,-1 1 1,1-1-1,0 0 1,0 0-1,0 0 1,0 0-1,0 0 1,0 0-1,0 0 1,1 0-1,-1 0 1,1 0-1,0-1 1,-1 1-1,1-1 1,0 1-1,0-1 1,0 0-1,0 1 1,0-1-1,0 0 1,0 0-1,0-1 1,0 1-1,0 0 1,1-1-1,-1 1 1,0-1-1,1 0 1,-1 0-1,3 0 1,4 1 41,0-2-1,0 1 1,0-1-1,0-1 1,-1 1-1,1-1 1,0-1-1,15-6 1,-8 1 65,1-1 1,-1 0-1,18-15 1,-27 18-67,0 1-1,-1-1 1,0 0 0,0-1-1,0 0 1,-1 0 0,0 0-1,0 0 1,3-9 0,-7 15-32,0-1 0,0 0 0,0 0 0,-1 0 0,1 0 1,-1 0-1,1 0 0,-1 0 0,0 0 0,0-1 0,1 1 1,-2 0-1,1 0 0,0 0 0,0 0 0,-1 0 0,0-3 1,0 3-36,0 1 1,0 0 0,0 0 0,0-1 0,0 1 0,0 0 0,0 0-1,0 0 1,0 0 0,0 0 0,-1 0 0,1 1 0,-1-1-1,1 0 1,0 1 0,-1-1 0,1 1 0,-3-1 0,-2 0-88,0 0 0,-1 0 0,1 1 0,0 0 0,-1 1 0,1-1 0,0 1-1,0 0 1,-12 4 0,-13 8-149,0 4-78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418"/>
    </inkml:context>
    <inkml:brush xml:id="br0">
      <inkml:brushProperty name="width" value="0.05" units="cm"/>
      <inkml:brushProperty name="height" value="0.05" units="cm"/>
    </inkml:brush>
  </inkml:definitions>
  <inkml:trace contextRef="#ctx0" brushRef="#br0">0 1 21605,'6'0'1648,"3"8"-1296,-5 9-152,-3 15 560,2 8-224,-1 10-296,-2 3-72,1 5-120,-1-3-144,0-4-536,0-4-288,0-10 744,-3-5-144,2-6-112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884"/>
    </inkml:context>
    <inkml:brush xml:id="br0">
      <inkml:brushProperty name="width" value="0.05" units="cm"/>
      <inkml:brushProperty name="height" value="0.05" units="cm"/>
    </inkml:brush>
  </inkml:definitions>
  <inkml:trace contextRef="#ctx0" brushRef="#br0">1 645 16788,'21'0'1896,"8"-5"-1024,4-5-304,10-6 1217,4-3-729,6-2-344,2-1-144,-8 1-872,-1 1-408,-16 2 608,-9 3-200,-13 7-72</inkml:trace>
  <inkml:trace contextRef="#ctx0" brushRef="#br0" timeOffset="1">57 174 17100,'-8'-3'2288,"10"-4"-1384,12-9-416,6 2 2329,10-5-2009,3 0-96,6-1-448,1 2-248,-1-1-520,-2 3-336,-10 5 688,-4 2-136,-8 6-104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2.260"/>
    </inkml:context>
    <inkml:brush xml:id="br0">
      <inkml:brushProperty name="width" value="0.05" units="cm"/>
      <inkml:brushProperty name="height" value="0.05" units="cm"/>
    </inkml:brush>
  </inkml:definitions>
  <inkml:trace contextRef="#ctx0" brushRef="#br0">0 238 18620,'1'1'103,"0"0"0,0 0-1,0 0 1,0 0 0,0 0 0,0-1 0,0 1 0,0 0-1,0 0 1,1-1 0,-1 1 0,0-1 0,0 1-1,0-1 1,1 1 0,-1-1 0,0 0 0,1 0 0,-1 1-1,0-1 1,1 0 0,-1 0 0,0-1 0,1 1 0,-1 0-1,0 0 1,1-1 0,-1 1 0,0 0 0,0-1-1,1 1 1,-1-1 0,0 0 0,0 1 0,0-1 0,2-1-1,5-4 318,1 0-1,-1-1 0,12-11 1,-15 14-138,39-42 1033,40-55 1,-45 53-905,-38 47-403,-1 1 1,0 0-1,0-1 1,0 1-1,1 0 1,-1-1-1,0 1 0,0 0 1,1-1-1,-1 1 1,0 0-1,1 0 1,-1-1-1,0 1 0,1 0 1,-1 0-1,0-1 1,1 1-1,-1 0 1,1 0-1,-1 0 1,0 0-1,1 0 0,-1 0 1,1 0-1,0 0 1,0 10 80,-9 29-116,5-28 13,-1 9-9,-1 0-246,1 0 0,1 1 0,1-1 0,0 32 0,8-28 38,9-8-50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020"/>
    </inkml:context>
    <inkml:brush xml:id="br0">
      <inkml:brushProperty name="width" value="0.05" units="cm"/>
      <inkml:brushProperty name="height" value="0.05" units="cm"/>
    </inkml:brush>
  </inkml:definitions>
  <inkml:trace contextRef="#ctx0" brushRef="#br0">1 15 18820,'7'2'2048,"3"-3"-1463,6-2-249,1-1 1232,6 0-824,3-1-296,2 5-736,-2 0-480,-6 2 656,-1 2-88,-8 5-160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382"/>
    </inkml:context>
    <inkml:brush xml:id="br0">
      <inkml:brushProperty name="width" value="0.05" units="cm"/>
      <inkml:brushProperty name="height" value="0.05" units="cm"/>
    </inkml:brush>
  </inkml:definitions>
  <inkml:trace contextRef="#ctx0" brushRef="#br0">0 144 19228,'12'-4'1744,"17"-5"-1175,6-4-249,14-5 696,6-2-584,3-2-152,1-2 0,-3-9-224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651"/>
    </inkml:context>
    <inkml:brush xml:id="br0">
      <inkml:brushProperty name="width" value="0.05" units="cm"/>
      <inkml:brushProperty name="height" value="0.05" units="cm"/>
    </inkml:brush>
  </inkml:definitions>
  <inkml:trace contextRef="#ctx0" brushRef="#br0">34 3 18076,'-3'2'267,"1"1"1,0-1-1,0 1 0,0-1 1,0 1-1,0 0 1,0-1-1,1 1 0,0 0 1,-1 0-1,1 0 0,-1 6 1,-7 39 1724,9-45-1917,0 0-1,0 0 1,0 0 0,0 0 0,0 0 0,1 0 0,0 0-1,-1 0 1,1 0 0,0-1 0,0 1 0,0 0-1,2 2 1,-2-3-37,1-1 0,-1 1 0,1-1 0,-1 0 0,1 1 0,-1-1-1,1 0 1,0 0 0,-1 0 0,1 0 0,0 0 0,0-1 0,0 1 0,0 0-1,0-1 1,0 0 0,-1 1 0,1-1 0,0 0 0,4 0 0,4 0 61,1-1 0,0-1 0,0 0 0,-1 0 0,1-1 0,-1 0 0,1-1 0,13-7 0,81-50 346,-70 39-328,-24 15-93,40-20 49,-49 25-72,1 1 1,-1 0 0,1 0-1,0 1 1,-1-1-1,1 0 1,0 1 0,-1 0-1,1 0 1,0-1-1,-1 2 1,1-1 0,0 0-1,0 0 1,-1 1 0,1 0-1,2 0 1,-2 1-32,-1 0 1,0 0-1,0 0 1,0 0 0,0 0-1,0 0 1,0 1-1,-1-1 1,1 1-1,-1-1 1,0 1 0,0-1-1,0 1 1,0 0-1,0 0 1,0 0-1,-1-1 1,1 7 0,0-6-28,-1 0 0,0 1 1,1-1-1,0 0 1,0 0-1,0 0 1,0 0-1,1 0 0,-1 0 1,1 0-1,0 0 1,0 0-1,0-1 0,0 1 1,0-1-1,0 0 1,3 3-1,-1-3 24,-1-1 0,0 0 1,0 1-1,1-1 0,-1-1 0,1 1 0,-1 0 1,1-1-1,-1 0 0,1 0 0,-1 0 0,1 0 0,-1 0 1,1-1-1,-1 1 0,1-1 0,3-1 0,6-3-79,0 0-1,25-14 1,8-6-303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057"/>
    </inkml:context>
    <inkml:brush xml:id="br0">
      <inkml:brushProperty name="width" value="0.05" units="cm"/>
      <inkml:brushProperty name="height" value="0.05" units="cm"/>
    </inkml:brush>
  </inkml:definitions>
  <inkml:trace contextRef="#ctx0" brushRef="#br0">115 235 17324,'-42'54'2647,"32"-43"-2246,1-1 0,0 1 0,1 1 0,1 0 0,-1 0-1,2 0 1,-8 19 0,14-30-371,0 0 0,-1 0 0,1 0 0,0 0 0,0 0 0,0 0 0,-1 0 0,1 0 0,0 0 0,1 0 0,-1 0 0,0 0 0,0 0 0,0 0 0,1 0 0,-1 0 0,1 2 0,0-3-17,-1 1 0,0-1 0,1 1-1,0-1 1,-1 1 0,1-1-1,-1 0 1,1 1 0,0-1-1,-1 0 1,1 1 0,-1-1 0,1 0-1,0 0 1,-1 0 0,1 0-1,0 0 1,0 0 0,-1 0 0,2 0-1,2 0-3,1-1 0,-1 0 0,0 0 0,1 0 0,-1 0 0,0-1 0,4-2 0,13-8-72,0 0 0,-1-2 0,-1 0 0,0-1-1,-1-1 1,21-25 0,87-116-303,-113 138 362,0 3 147,-2 0 1,0-1-1,-1 0 0,14-30 0,-55 93 779,10-8-541,-27 65 0,43-92-381,1 1 1,0 0-1,1 1 0,1-1 1,0 0-1,0 1 1,1-1-1,1 1 1,0 0-1,2 17 0,-1-27-62,-1-1-1,1 1 0,0-1 0,0 1 0,-1-1 0,1 1 0,1-1 0,-1 0 0,0 0 0,1 1 0,-1-1 0,1 0 0,-1 0 1,1-1-1,0 1 0,0 0 0,0 0 0,0-1 0,0 1 0,0-1 0,1 0 0,-1 0 0,0 0 0,1 0 0,-1 0 1,1 0-1,-1-1 0,1 1 0,-1-1 0,1 1 0,-1-1 0,1 0 0,0 0 0,-1 0 0,1-1 0,-1 1 0,1-1 0,-1 1 1,1-1-1,-1 0 0,1 0 0,-1 0 0,3-1 0,33-20-533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042"/>
    </inkml:context>
    <inkml:brush xml:id="br0">
      <inkml:brushProperty name="width" value="0.05" units="cm"/>
      <inkml:brushProperty name="height" value="0.05" units="cm"/>
    </inkml:brush>
  </inkml:definitions>
  <inkml:trace contextRef="#ctx0" brushRef="#br0">103 482 16484,'-34'30'2395,"24"-22"-1965,1 0 0,1 0 0,0 0 0,0 1 0,-12 17 0,20-25-389,-1 0 0,0 0 0,1 0 0,-1 0 0,0 0 0,1 1 0,0-1-1,-1 0 1,1 0 0,0 1 0,-1-1 0,1 0 0,0 0 0,0 1 0,0-1 0,0 0 0,0 1 0,0-1-1,1 2 1,0-2-17,-1 0 0,1 0 0,-1 0 0,1-1 0,0 1 0,0 0 0,-1 0 0,1-1 0,0 1 0,0 0 0,0-1 0,0 1 0,0-1 0,-1 1 0,1-1 0,0 0 0,0 1 0,2-1 0,2 1-4,1 0 1,-1 0 0,0-1-1,0 0 1,1 0-1,-1-1 1,0 1 0,7-3-1,-5 1-2,1-1-1,0 0 1,-1-1-1,0 1 1,0-1 0,0-1-1,0 0 1,0 0-1,-1 0 1,0 0-1,0-1 1,-1 0 0,1 0-1,-1-1 1,-1 0-1,1 0 1,5-13-1,0-2 38,0 0 0,-2-1-1,0-1 1,6-39 0,-4-2 34,-10 59-80,0 1 0,0-1 1,0 0-1,0 1 0,-1-1 0,0 1 0,0-1 1,-4-10-1,4 15-9,1 0 1,0 0-1,-1 0 1,1 0-1,-1 0 1,0 0-1,1 1 1,-1-1-1,1 0 1,-1 0-1,0 1 1,0-1-1,1 0 0,-1 1 1,0-1-1,0 1 1,0-1-1,0 1 1,0-1-1,0 1 1,0-1-1,0 1 1,-2 0-1,1 0 1,1 0 0,-1 0-1,0 0 1,0 1 0,1-1-1,-1 1 1,0-1-1,1 1 1,-1 0 0,1-1-1,-1 1 1,-2 2 0,-3 2 8,1 1 1,0 0 0,0 0-1,-9 11 1,8-7-51,0-1 0,1 1 0,0-1 0,1 2 0,0-1 0,1 1 0,0-1 0,0 1 0,1 0 0,1 1 0,-3 20 0,5-30-26,0 1 1,0-1 0,1 1 0,-1-1 0,1 1 0,0-1 0,-1 0-1,1 1 1,0-1 0,0 0 0,0 0 0,1 0 0,-1 0 0,0 0-1,1 0 1,0 0 0,-1 0 0,1 0 0,0-1 0,0 1-1,0 0 1,0-1 0,0 0 0,0 0 0,0 1 0,1-1 0,-1-1-1,0 1 1,1 0 0,-1 0 0,0-1 0,1 0 0,2 1 0,10 1-461,0-1 0,-1-1 0,1 0 0,19-3 0,-25 2 216,41-5-872,35-2-405,-84 8 1589,1 0 1,-1 0-1,1 0 1,-1 0-1,1 0 1,-1 1-1,1-1 1,-1 0-1,0 1 0,1-1 1,-1 1-1,1-1 1,-1 1-1,0-1 1,0 1-1,1 0 1,-1 0-1,0 0 0,0 0 1,2 1-1,-2 1 88,0-1-1,0 0 1,0 1 0,0-1-1,-1 0 1,1 1-1,0-1 1,-1 6-1,2 3 264,-2-10-345,0-1 0,0 0 1,0 1-1,0-1 0,1 0 0,-1 1 1,0-1-1,0 0 0,0 1 1,0-1-1,1 0 0,-1 1 0,0-1 1,0 0-1,0 0 0,1 1 0,-1-1 1,0 0-1,0 0 0,1 1 0,-1-1 1,0 0-1,1 0 0,-1 0 0,0 0 1,1 0-1,-1 1 0,0-1 1,1 0-1,-1 0 0,1 0 0,13-4-104,12-12-322,-8 2 100,0-2 1,-2 0-1,0-1 1,0 0-1,22-37 1,52-105-600,-48 65 1399,-37 82-188,-1 1-1,-1-1 0,0 0 1,0 0-1,1-24 0,-4 36-273,0 0 0,0-1 0,0 1 0,0 0 0,0 0-1,0 0 1,0-1 0,0 1 0,0 0 0,0 0 0,0-1 0,0 1-1,0 0 1,0 0 0,0 0 0,0-1 0,0 1 0,0 0 0,0 0-1,0 0 1,0-1 0,0 1 0,0 0 0,0 0 0,-1 0 0,1-1-1,0 1 1,0 0 0,0 0 0,0 0 0,0 0 0,-1 0 0,1-1-1,0 1 1,0 0 0,0 0 0,0 0 0,-1 0 0,1 0-1,0 0 1,0 0 0,0 0 0,-1 0 0,1 0 0,0 0 0,0-1-1,0 1 1,-1 0 0,1 0 0,0 1 0,0-1 0,-1 0 0,1 0-1,0 0 1,0 0 0,0 0 0,-1 0 0,1 0 0,0 0 0,0 0-1,0 0 1,-1 1 0,-9 9 566,2 1-286,2 1 0,-1 0 0,2 0 1,-1 1-1,-4 20 0,-14 72 285,19-73-619,2-1 1,1 1 0,1 0-1,6 49 1,-3-64-173,1 0 0,0-1 1,1 0-1,1 0 0,1 0 0,0 0 1,1-1-1,1 0 0,1 0 1,12 17-1,-18-29-182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608"/>
    </inkml:context>
    <inkml:brush xml:id="br0">
      <inkml:brushProperty name="width" value="0.05" units="cm"/>
      <inkml:brushProperty name="height" value="0.05" units="cm"/>
    </inkml:brush>
  </inkml:definitions>
  <inkml:trace contextRef="#ctx0" brushRef="#br0">245 0 16844,'-6'1'573,"1"0"0,0 0 0,0 0 0,0 1 0,-6 3 0,-3 3-194,2 0 1,-1 2 0,1-1-1,1 2 1,0-1 0,0 2-1,1-1 1,0 2 0,1-1-1,-8 17 1,4-6-235,1 0 0,1 1 0,2 1 0,0-1 0,-6 32 0,12-45-94,1 0 0,1 0 1,0 0-1,0 0 0,1 0 0,2 22 1,-1-29-40,-1-1 1,1 0 0,0 0 0,0 0-1,0 0 1,0 0 0,1 0 0,-1 0 0,1 0-1,0 0 1,0-1 0,0 1 0,0-1 0,0 1-1,1-1 1,-1 0 0,1 0 0,-1 0 0,1 0-1,0 0 1,-1-1 0,1 1 0,0-1 0,0 0-1,0 0 1,1 0 0,-1 0 0,4 1 0,3-2 11,-1 1 0,1-1 0,-1-1 1,1 0-1,-1 0 0,0-1 0,1 0 1,-1 0-1,0-1 0,13-7 0,-10 5 34,0-1 0,-1 0-1,0-1 1,-1 0 0,1-1-1,-1 0 1,12-12 0,-21 18-43,1 0 1,-1 1 0,1-1 0,-1 0-1,0 0 1,0 0 0,0 0-1,0 0 1,0 0 0,0 0 0,0 0-1,-1 0 1,2-4 0,-2 5-5,0 0 1,-1 0-1,1 0 1,0 0-1,0 0 1,0 0-1,-1 1 1,1-1-1,0 0 1,-1 0-1,1 0 1,-1 0-1,1 0 1,-1 1-1,1-1 1,-1 0-1,1 1 1,-1-1-1,0 0 1,0 1 0,1-1-1,-2 0 1,-2-1 7,0 0 1,0 1 0,0 0-1,0 0 1,0 0 0,0 0-1,0 0 1,0 1 0,0 0-1,0 0 1,0 0 0,-1 0-1,-4 2 1,-2 0-70,-1 1 0,1 0 1,-20 8-1,26-8-200,-1-1 0,1 1 0,0 0 0,0 0 0,0 0 0,1 1 0,-1 0 0,1 0 0,-6 7 0,9-11 192,1 1 0,-1-1 0,1 1 0,-1-1 0,1 1 0,-1-1 0,1 1 0,0-1 0,-1 1 0,1 0 0,0-1 0,0 1-1,-1 0 1,1-1 0,0 1 0,0 0 0,0 0 0,0-1 0,0 1 0,0 0 0,0-1 0,0 1 0,0 0 0,0-1 0,0 1 0,0 0 0,1 0 0,-1-1 0,0 1 0,0-1 0,1 1 0,-1 0 0,1-1 0,-1 1 0,0-1 0,1 1 0,-1 0 0,1-1 0,-1 0 0,1 1 0,-1-1 0,1 1 0,0-1 0,-1 1 0,1-1 0,0 0 0,0 1 0,20 3-871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034"/>
    </inkml:context>
    <inkml:brush xml:id="br0">
      <inkml:brushProperty name="width" value="0.05" units="cm"/>
      <inkml:brushProperty name="height" value="0.05" units="cm"/>
    </inkml:brush>
  </inkml:definitions>
  <inkml:trace contextRef="#ctx0" brushRef="#br0">174 6 18660,'-3'-1'297,"-1"-1"0,0 2 1,1-1-1,-1 0 0,0 1 0,1 0 0,-1 0 0,0 0 1,0 0-1,1 0 0,-1 1 0,0-1 0,1 1 1,-1 0-1,-6 3 0,5-1-120,0 0 0,1 0 0,-1 0 1,1 1-1,-1-1 0,1 1 0,0 0 0,1 0 0,-6 8 0,0 2-74,1 0-1,0 1 0,2 0 0,-1 0 0,2 1 0,-5 19 1,8-26-66,0 0 0,0 0 1,1 1-1,1-1 1,-1 0-1,1 1 1,1-1-1,1 9 0,-1-15-29,-1 0-1,1 0 0,0 0 1,0 0-1,0 0 0,1 0 1,-1-1-1,1 1 0,-1-1 1,1 1-1,0-1 0,0 1 1,0-1-1,0 0 0,0 0 1,0 0-1,1 0 0,-1-1 1,1 1-1,0 0 0,-1-1 1,1 0-1,0 0 0,0 0 1,-1 0-1,1 0 0,0 0 1,6 0-1,-1-1-3,1 0 0,0-1 1,-1 1-1,1-2 0,0 1 0,-1-1 0,0-1 0,1 1 1,-1-1-1,0-1 0,-1 0 0,1 0 0,0 0 1,-1-1-1,0 0 0,0 0 0,10-11 0,-11 10-2,0 0 0,0-1 0,0 1 1,-1-1-1,0 0 0,-1 0 0,1-1 0,-1 1 0,-1-1 0,1 0 0,-1 0 0,-1 0 0,1-1 0,-2 1 0,1-1 0,-1 1 0,0-17 0,-1 21-70,-1 0 1,1 0-1,-1 0 1,0 0-1,-1 0 1,1 0-1,-1 0 0,1 0 1,-1 0-1,0 1 1,-1-1-1,1 1 0,-1-1 1,1 1-1,-1 0 1,-4-3-1,5 4-4,0 1-1,0-1 1,0 1 0,-1 0-1,1 0 1,0 0 0,0 0-1,-1 0 1,1 1-1,-1-1 1,1 1 0,-1-1-1,1 1 1,-1 0 0,1 0-1,-1 0 1,1 0-1,-1 1 1,1-1 0,-1 0-1,1 1 1,0 0 0,-1 0-1,1 0 1,0 0-1,-1 0 1,-2 2 0,-14 12-527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440"/>
    </inkml:context>
    <inkml:brush xml:id="br0">
      <inkml:brushProperty name="width" value="0.05" units="cm"/>
      <inkml:brushProperty name="height" value="0.05" units="cm"/>
    </inkml:brush>
  </inkml:definitions>
  <inkml:trace contextRef="#ctx0" brushRef="#br0">10 0 17644,'-2'15'1288,"-2"-4"-1016,1-2-304,4-2 2129,5-6-1721,10-12-40,5-11 88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806"/>
    </inkml:context>
    <inkml:brush xml:id="br0">
      <inkml:brushProperty name="width" value="0.05" units="cm"/>
      <inkml:brushProperty name="height" value="0.05" units="cm"/>
    </inkml:brush>
  </inkml:definitions>
  <inkml:trace contextRef="#ctx0" brushRef="#br0">166 36 15907,'-28'24'1822,"-42"45"1,62-60-1439,0 1 1,1-1-1,0 2 1,1-1 0,0 1-1,0 0 1,1 0-1,-6 21 1,10-30-320,1 1 0,-1-1-1,1 1 1,-1-1 0,1 0 0,0 1 0,0-1 0,0 1-1,0-1 1,1 1 0,-1-1 0,0 0 0,1 1 0,0-1-1,0 0 1,0 1 0,0-1 0,0 0 0,0 0 0,0 0-1,1 0 1,-1 0 0,1 0 0,2 3 0,0-3-23,-1 0 1,1 0-1,-1 0 1,1 0 0,0 0-1,0-1 1,0 0-1,0 0 1,0 0-1,0 0 1,0 0-1,0-1 1,0 0 0,5 0-1,3-1-24,-1-1-1,1 0 0,0-1 1,-1 0-1,0 0 1,0-1-1,0-1 1,0 0-1,-1 0 0,0-1 1,0 0-1,0-1 1,13-13-1,-13 12 12,-1-1 0,0 0-1,-1 0 1,0-1 0,-1 0 0,0 0-1,0-1 1,-1 0 0,-1 0-1,1-1 1,-2 1 0,6-23 0,-9 30-10,0 1 1,-1 0 0,0 0 0,0 0 0,1 0 0,-2-1 0,1 1 0,0 0 0,-1 0-1,1 0 1,-1-1 0,0 1 0,0 0 0,0 0 0,-1 0 0,1 1 0,-1-1 0,0 0-1,1 0 1,-1 1 0,-3-3 0,2 2 3,0 0 1,-1 1-1,1 0 0,-1 0 0,1 0 0,-1 0 1,0 0-1,0 1 0,0-1 0,0 1 0,0 0 1,0 1-1,0-1 0,0 1 0,0-1 1,-6 2-1,-2-1-90,0 2 0,1-1 1,-1 2-1,0-1 0,1 2 1,0-1-1,0 1 0,0 1 1,0 0-1,1 1 0,0 0 1,0 1-1,0-1 0,-11 12 0,20-17 0,0 0 0,0 0 0,0 0-1,0 0 1,0 0 0,0 0 0,0 0-1,1 0 1,-1 0 0,0 0-1,1 0 1,-1 0 0,1 1 0,-1-1-1,1 0 1,0 0 0,-1 1 0,1-1-1,0 0 1,0 1 0,0-1-1,0 0 1,0 0 0,0 1 0,0-1-1,1 2 1,0-2 14,0 0 0,0 0 0,0 0-1,1 0 1,-1 0 0,0-1 0,1 1 0,-1 0 0,1-1-1,-1 1 1,1-1 0,-1 1 0,1-1 0,-1 1 0,1-1-1,0 0 1,-1 0 0,1 0 0,-1 0 0,1 0 0,2-1 0,34-1-750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223"/>
    </inkml:context>
    <inkml:brush xml:id="br0">
      <inkml:brushProperty name="width" value="0.05" units="cm"/>
      <inkml:brushProperty name="height" value="0.05" units="cm"/>
    </inkml:brush>
  </inkml:definitions>
  <inkml:trace contextRef="#ctx0" brushRef="#br0">252 0 17100,'-16'4'719,"1"0"1,-1 0 0,0 1 0,1 1 0,0 1-1,-28 17 1,29-16-55,-1 1-1,-24 21 1,35-26-546,-1 0 0,1 1 0,0-1 1,0 1-1,0 0 0,1 0 0,0 0 1,0 0-1,0 1 0,1-1 1,-4 10-1,6-14-92,-1 1-1,1 0 1,-1 0 0,1 0 0,0-1 0,0 1-1,0 0 1,0 0 0,0 0 0,0-1-1,0 1 1,0 0 0,1 0 0,-1 0 0,1-1-1,0 1 1,-1 0 0,1-1 0,0 1-1,0 0 1,0-1 0,0 1 0,2 1 0,-1-1-15,1 0 1,-1-1 0,1 1-1,-1-1 1,1 0 0,0 0-1,-1 0 1,1 0 0,0 0 0,0-1-1,0 1 1,0-1 0,4 0-1,5 0-34,1-1 1,-1 0-1,1-1 0,-1 0 0,20-7 0,-1-1-46,-1-2 0,-1-1 0,0-2 0,0 0 0,-2-2 0,0-1 0,29-26 0,-54 42 75,0 0 0,0 0 1,-1 0-1,1 0 0,0-1 0,-1 1 0,3-5 0,-4 7-2,0-1-1,0 1 1,0-1 0,0 1-1,1-1 1,-1 1-1,0-1 1,0 1 0,0-1-1,0 1 1,0-1-1,-1 1 1,1-1-1,0 1 1,0-1 0,0 1-1,0-1 1,0 1-1,-1-1 1,1 1 0,0-1-1,-1 1 1,1 0-1,0-1 1,0 1 0,-1-1-1,1 1 1,-1 0-1,1-1 1,0 1 0,-1 0-1,1-1 1,-1 1-1,1 0 1,-1 0 0,1 0-1,-1-1 1,1 1-1,-1 0 1,1 0 0,-1 0-1,1 0 1,-1 0-1,1 0 1,-1 0 0,1 0-1,-1 0 1,1 0-1,-1 0 1,-7 0 31,1 0 0,-1 1 0,1 0 0,0 0 0,0 1 0,-1-1 1,1 1-1,0 1 0,1 0 0,-12 6 0,4-2 7,0 1 1,1 1 0,1 0-1,-14 12 1,21-15-35,-1 0 0,1 0 0,0 0 0,0 1 0,1-1 0,0 1 0,0 0 0,-3 9 1,6-14-24,0 0 1,0 0-1,0 0 0,1 1 1,-1-1-1,1 0 1,-1 1-1,1-1 1,0 0-1,0 1 1,0-1-1,0 1 1,1-1-1,-1 0 1,0 1-1,1-1 1,0 0-1,0 0 1,-1 1-1,1-1 1,0 0-1,1 0 1,-1 0-1,0 0 1,1 0-1,-1 0 1,1 0-1,-1-1 0,1 1 1,0-1-1,2 2 1,1 0-129,0 0 0,0-1 0,0 0-1,0 0 1,0-1 0,1 1 0,-1-1 0,1 0 0,-1 0 0,1-1 0,-1 0 0,1 0-1,6-1 1,4-1-66,0 0-1,0-2 0,21-6 0,18-10-388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595"/>
    </inkml:context>
    <inkml:brush xml:id="br0">
      <inkml:brushProperty name="width" value="0.05" units="cm"/>
      <inkml:brushProperty name="height" value="0.05" units="cm"/>
    </inkml:brush>
  </inkml:definitions>
  <inkml:trace contextRef="#ctx0" brushRef="#br0">175 1 15579,'-6'0'299,"0"1"-1,0 0 1,1 0-1,-1 0 1,1 1-1,-1 0 0,1 0 1,0 0-1,-1 1 1,1 0-1,0 0 1,1 0-1,-1 1 1,1-1-1,-1 1 0,1 0 1,-6 7-1,-3 6 870,1-1-1,0 2 0,-14 28 0,24-41-1100,0 0 1,0 0-1,0 0 0,1 1 0,0-1 1,0 1-1,0-1 0,0 1 0,1-1 1,0 1-1,0-1 0,1 1 0,-1-1 1,1 0-1,0 1 0,1-1 1,-1 0-1,1 1 0,0-1 0,4 6 1,-4-6-60,1-1 1,-1 0-1,1-1 1,0 1-1,0 0 1,0-1-1,0 0 1,1 0-1,0 0 1,-1 0-1,1 0 1,0-1-1,0 1 1,1-1 0,-1 0-1,0-1 1,1 1-1,-1-1 1,1 0-1,-1 0 1,1 0-1,0 0 1,-1-1-1,6 0 1,0-1 14,1-1-1,-1 0 1,1 0 0,-1-2 0,0 1 0,0-1-1,0 0 1,0-1 0,17-11 0,-17 9 32,1-1 1,-2 0 0,1 0 0,-1-1-1,0 0 1,-1 0 0,0-1 0,8-13-1,-14 19-10,1-1 0,-1 0-1,1 0 1,-1 0 0,-1 0 0,1 0-1,-1 0 1,0 0 0,0-1-1,0 1 1,-1 0 0,0-11 0,-1 13-18,0-1 0,0 0 0,0 1 0,0-1 0,0 1 0,-1-1 1,0 1-1,1 0 0,-1 0 0,0-1 0,-1 1 0,1 1 0,-1-1 1,1 0-1,-1 1 0,0-1 0,0 1 0,0 0 0,-4-3 1,-1 1-133,-1 0 0,1 0 0,-1 1 0,0 0 0,0 1 0,0-1 0,0 2 0,-13-2 0,15 3-87,0-1-1,-1 1 0,1 1 0,-1-1 1,1 1-1,0 0 0,0 1 0,0 0 0,0 0 1,-13 6-1,7 2-469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021"/>
    </inkml:context>
    <inkml:brush xml:id="br0">
      <inkml:brushProperty name="width" value="0.05" units="cm"/>
      <inkml:brushProperty name="height" value="0.05" units="cm"/>
    </inkml:brush>
  </inkml:definitions>
  <inkml:trace contextRef="#ctx0" brushRef="#br0">82 2 18588,'8'-2'2064,"1"2"-1247,1 6-377,-11 8 1328,-5 9-656,-4 13-480,1 4-167,-1 9-297,2 3-144,-1 1-296,0-2-337,2-8-663,0-5-1609,-1-14 2361,-4-1-408,-1-12-416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448"/>
    </inkml:context>
    <inkml:brush xml:id="br0">
      <inkml:brushProperty name="width" value="0.05" units="cm"/>
      <inkml:brushProperty name="height" value="0.05" units="cm"/>
    </inkml:brush>
  </inkml:definitions>
  <inkml:trace contextRef="#ctx0" brushRef="#br0">1 546 16788,'0'6'1728,"7"3"-816,3-5-264,9-1 1025,6 0-401,11-3-264,6-3-88,1-6-336,0-1-175,-3-4-521,-1-3-393,-11-2-695,-6-4-264,-21-3 1032,-14-2-296,-12-4-209</inkml:trace>
  <inkml:trace contextRef="#ctx0" brushRef="#br0" timeOffset="1">9 108 18396,'-7'-9'2040,"9"4"-1183,5-4-345,10 2 1312,9 0-544,11-2-447,5 2-177,6-3-536,4 1-200,-5-1-785,-4 0-271,-8 3 864,-10 1-216,-17 3-184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946"/>
    </inkml:context>
    <inkml:brush xml:id="br0">
      <inkml:brushProperty name="width" value="0.05" units="cm"/>
      <inkml:brushProperty name="height" value="0.05" units="cm"/>
    </inkml:brush>
  </inkml:definitions>
  <inkml:trace contextRef="#ctx0" brushRef="#br0">1 53 18052,'1'-4'312,"1"1"0,-1 0 0,1 0 0,0 0 0,1 1 1,-1-1-1,0 0 0,1 1 0,0 0 0,-1-1 0,1 1 0,0 0 0,0 0 1,0 1-1,0-1 0,6-1 0,-5 1-172,0 0 0,0 1 0,0 0-1,0 0 1,0 0 0,0 0 0,0 1 0,0 0 0,1 0 0,-1 0-1,0 0 1,0 0 0,7 2 0,-9-1-127,-1 0-1,1 0 1,-1 0-1,1 0 1,-1 0-1,1 0 1,-1 1-1,0-1 1,1 0-1,-1 1 1,0-1-1,0 1 1,0-1-1,0 1 1,-1 0-1,1-1 1,0 1-1,0 0 1,-1-1-1,0 1 1,1 0-1,-1 0 1,0 0-1,1-1 1,-1 1-1,0 0 1,-1 0-1,1 0 1,0 0-1,0-1 1,-1 1-1,0 2 1,-1 7-3,-1 1 1,-1-1-1,-7 17 1,0-5 24,-2 0-1,-19 27 1,-14 25 192,46-75-223,0 0 1,0 0 0,0 0 0,0 0-1,-1 0 1,1 1 0,0-1 0,0 0-1,0 0 1,0 0 0,0 0 0,0 0-1,0 1 1,0-1 0,0 0 0,0 0-1,0 0 1,0 1 0,0-1 0,0 0 0,0 0-1,0 0 1,0 0 0,0 1 0,0-1-1,0 0 1,0 0 0,0 0 0,0 1-1,0-1 1,0 0 0,0 0 0,0 0-1,0 0 1,0 1 0,0-1 0,1 0-1,-1 0 1,0 0 0,0 0 0,0 0-1,9-2 96,11-9 14,18-18-981,56-56 0,-66 58 539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5.379"/>
    </inkml:context>
    <inkml:brush xml:id="br0">
      <inkml:brushProperty name="width" value="0.05" units="cm"/>
      <inkml:brushProperty name="height" value="0.05" units="cm"/>
    </inkml:brush>
  </inkml:definitions>
  <inkml:trace contextRef="#ctx0" brushRef="#br0">1 6 19084,'8'9'1760,"1"-2"-1087,1-1-305,6 0 752,1-3-272,0-1-352,-1-2-456,-2-1 1112,-1-6-992,-4-8-87,-2 0 55</inkml:trace>
  <inkml:trace contextRef="#ctx0" brushRef="#br0" timeOffset="1">35 105 17916,'-7'20'1944,"7"-11"-1064,0-2-335,5-4 1023,7-2-328,1-2-424,3-3-440,1-2-1128,-1-4 832,2-3-240,-1-6-120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477"/>
    </inkml:context>
    <inkml:brush xml:id="br0">
      <inkml:brushProperty name="width" value="0.05" units="cm"/>
      <inkml:brushProperty name="height" value="0.05" units="cm"/>
    </inkml:brush>
  </inkml:definitions>
  <inkml:trace contextRef="#ctx0" brushRef="#br0">67 290 12347,'-21'-40'1848,"3"-6"-1064,5 1-248,3 4 1209,6 2-609,4 5-176,10 12-344,5 8-304,8 11 1385,10 3-1409,10-1 48,2-4 16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166"/>
    </inkml:context>
    <inkml:brush xml:id="br0">
      <inkml:brushProperty name="width" value="0.05" units="cm"/>
      <inkml:brushProperty name="height" value="0.05" units="cm"/>
    </inkml:brush>
  </inkml:definitions>
  <inkml:trace contextRef="#ctx0" brushRef="#br0">69 5 16852,'11'-2'1824,"-1"-1"-1264,-7 13-264,-6 3 1249,-2 7-913,2 3-200,-4 6-624,-2-2-288,0 2-457,1-3-63,-5-6 696,-3-6-240,-4-7-208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588"/>
    </inkml:context>
    <inkml:brush xml:id="br0">
      <inkml:brushProperty name="width" value="0.05" units="cm"/>
      <inkml:brushProperty name="height" value="0.05" units="cm"/>
    </inkml:brush>
  </inkml:definitions>
  <inkml:trace contextRef="#ctx0" brushRef="#br0">0 16 16780,'21'-4'468,"0"0"0,0 1 1,1 0-1,-1 2 1,0 1-1,42 5 0,-24 0 69,0 3-1,68 21 0,-100-26-497,41 17 192,-45-19-219,-1 0-1,0 1 0,1-1 1,-1 1-1,0-1 0,0 1 1,0 0-1,0 0 0,-1 0 1,1 0-1,-1 0 0,1 0 1,-1 1-1,1-1 0,-1 0 1,1 4-1,-2-4-7,0 0 0,0-1-1,0 1 1,0-1 0,0 1 0,0 0-1,0-1 1,-1 1 0,1-1 0,-1 1-1,1-1 1,-1 1 0,0-1 0,1 1 0,-1-1-1,0 0 1,0 1 0,0-1 0,0 0-1,0 0 1,0 0 0,-1 0 0,1 0-1,0 0 1,-1 0 0,1 0 0,0 0-1,-3 1 1,-6 3 20,-1 0-1,-20 6 1,23-8-11,-15 4-133,0-1 0,-1-1 0,-43 4 0,78-6-300,0 1-1,1 0 0,12 7 0,-19-9 389,-1 0-1,1 1 1,-1-1-1,0 1 1,0 0-1,0 0 0,0 1 1,0-1-1,-1 1 1,0-1-1,1 1 1,-1 0-1,-1 0 0,1 1 1,3 5-1,-5-6 58,-1-1 0,1 0 0,0 0 0,-1 1 0,0-1 0,0 0 0,0 0 0,0 1 0,0-1 0,-1 0 0,1 1 0,-1-1 0,0 0 0,0 0 0,0 0-1,0 0 1,-1 0 0,1 0 0,-1 0 0,0 0 0,0-1 0,0 1 0,0-1 0,-5 5 0,-7 6 281,-2-1 0,1 0 1,-2-1-1,1-1 0,-1 0 0,-1-2 0,0 0 1,0-1-1,-37 10 0,51-16-335,0-1 1,0 1-1,0 0 0,0-1 1,-7 0-1,10 0 8,1 0 0,0 0 0,0 0 0,-1 0 0,1 0 0,0 0 1,0 0-1,-1-1 0,1 1 0,0 0 0,0 0 0,-1 0 0,1 0 0,0 0 0,0 0 0,0 0 1,-1-1-1,1 1 0,0 0 0,0 0 0,0 0 0,-1-1 0,1 1 0,0 0 0,0 0 0,0 0 1,0-1-1,0 1 0,0 0 0,0 0 0,-1-1 0,1 1 0,0 0 0,0-1 0,11-13-922,5 1 453,32-20 1,1 5-254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009"/>
    </inkml:context>
    <inkml:brush xml:id="br0">
      <inkml:brushProperty name="width" value="0.05" units="cm"/>
      <inkml:brushProperty name="height" value="0.05" units="cm"/>
    </inkml:brush>
  </inkml:definitions>
  <inkml:trace contextRef="#ctx0" brushRef="#br0">42 254 19172,'0'21'1864,"-7"6"-1215,-2 1-289,1 7 768,0-4-192,3-1-640,0-4-424,7-14-824,2-7 1944,3-15-1112,2-8-64,-1-9-72</inkml:trace>
  <inkml:trace contextRef="#ctx0" brushRef="#br0" timeOffset="1">65 1 19404,'-4'6'1889,"-1"2"-1273,2 2-264,2 2 968,1-2-480,1 0-1168,4-5-1160,-2 3 1360,-1-6-304,0-4-200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414"/>
    </inkml:context>
    <inkml:brush xml:id="br0">
      <inkml:brushProperty name="width" value="0.05" units="cm"/>
      <inkml:brushProperty name="height" value="0.05" units="cm"/>
    </inkml:brush>
  </inkml:definitions>
  <inkml:trace contextRef="#ctx0" brushRef="#br0">24 5 19028,'3'-5'2456,"0"14"-1321,-1 17-12,-18 162 596,1-15-3187,15-171 1430,-1 4-504,1 0-1,0 1 1,1-1 0,1 9-1,-2-15 483,0 1 1,0 0-1,0-1 0,0 1 0,1 0 1,-1-1-1,0 1 0,0 0 0,1-1 0,-1 1 1,0 0-1,1-1 0,-1 1 0,1-1 1,-1 1-1,1-1 0,-1 1 0,1-1 1,-1 1-1,1-1 0,0 0 0,-1 1 1,1-1-1,-1 0 0,1 0 0,0 1 0,-1-1 1,1 0-1,0 0 0,0 0 0,-1 0 1,1 0-1,0 0 0,-1 0 0,1 0 1,0 0-1,-1 0 0,1 0 0,0 0 1,-1 0-1,1 0 0,0-1 0,-1 1 0,1 0 1,0-1-1,-1 1 0,1 0 0,0-1 1,18-10-1316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804"/>
    </inkml:context>
    <inkml:brush xml:id="br0">
      <inkml:brushProperty name="width" value="0.05" units="cm"/>
      <inkml:brushProperty name="height" value="0.05" units="cm"/>
    </inkml:brush>
  </inkml:definitions>
  <inkml:trace contextRef="#ctx0" brushRef="#br0">123 177 18156,'0'0'36,"0"0"0,0 0 1,0 0-1,0 0 0,0 0 0,0 0 1,0 0-1,0 0 0,0 0 0,0 0 1,-1 0-1,1 0 0,0 0 0,0 0 1,0 0-1,0 0 0,0 0 0,0 0 1,0 0-1,0 0 0,0 0 0,0 0 1,0 0-1,0 0 0,0 0 0,0 0 1,-1 0-1,1 0 0,0 0 0,0 0 1,0-1-1,0 1 0,0 0 0,0 0 1,0 0-1,0 0 0,0 0 0,0 0 1,0 0-1,0 0 0,0 0 0,0 0 1,0 0-1,0 0 0,0 0 1,0 0-1,0 0 0,0 0 0,0-1 1,0 1-1,0 0 0,0 0 0,0 0 1,0 0-1,0 0 0,0 0 0,0 0 1,0 0-1,0 0 0,0 0 0,0 0 1,-11 4 720,-11 9 291,14-7-937,1 2-1,-1-1 1,1 1 0,1 0 0,-1 1 0,1-1 0,1 1-1,0 0 1,0 1 0,1-1 0,0 1 0,0 0 0,1 0-1,0 0 1,1 0 0,1 1 0,-2 13 0,3-22-109,0 0 1,0 0-1,0 0 1,0 0 0,1 0-1,-1 0 1,1 0-1,-1 0 1,1 0-1,0 0 1,-1 0-1,1 0 1,0-1 0,0 1-1,0 0 1,1 0-1,-1-1 1,0 1-1,1-1 1,-1 1-1,1-1 1,-1 1 0,3 0-1,-1-1 6,-1 0-1,1 0 1,0 0 0,0 0-1,0-1 1,0 1-1,0-1 1,0 0 0,0 0-1,0 0 1,-1 0-1,1 0 1,0-1 0,0 1-1,0-1 1,3-1 0,10-3 37,-1-2 1,-1 1 0,1-2-1,-1 0 1,0-1 0,24-20-1,-11 5 76,-1 0-1,25-32 1,-44 48-99,69-90 228,-70 88-220,1 0 1,-2-1-1,1 1 1,-1-1 0,-1 0-1,0-1 1,-1 1-1,3-15 1,-5 26-28,-1-1-1,0 0 1,0 0 0,0 0 0,0 1 0,0-1-1,0 0 1,0 0 0,0 0 0,0 1 0,0-1-1,0 0 1,0 0 0,0 0 0,-1 1 0,1-1 0,0 0-1,0 0 1,-1 1 0,1-1 0,-1 0 0,1 1-1,-1-2 1,0 2-1,0 0 0,0 0 0,1 0 0,-1 0 0,0 0 0,1 0 0,-1 0 0,0 0 0,1 0 0,-1 0 0,0 0 0,1 1 0,-1-1 0,0 0 0,1 1 0,-1-1 0,0 0 0,1 1 0,-1-1-1,0 1 1,-5 4 3,0 0-1,0 0 1,-7 10 0,2-3-3,1 1 0,1-1 0,0 2 0,1-1 0,1 1 0,0 0 0,1 1 0,0 0 0,1 0 0,-4 21 0,8-33-30,1 0 0,0-1 0,0 1-1,0 0 1,0-1 0,0 1 0,1 0 0,-1-1-1,1 1 1,0-1 0,0 1 0,0-1 0,0 1 0,0-1-1,0 0 1,1 1 0,-1-1 0,1 0 0,-1 0-1,1 0 1,0 0 0,0 0 0,0 0 0,0-1 0,4 3-1,0 0-134,1-1-1,0 0 0,0 0 0,0-1 0,1 1 1,-1-2-1,13 3 0,-1-3-200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2.691"/>
    </inkml:context>
    <inkml:brush xml:id="br0">
      <inkml:brushProperty name="width" value="0.05" units="cm"/>
      <inkml:brushProperty name="height" value="0.05" units="cm"/>
    </inkml:brush>
  </inkml:definitions>
  <inkml:trace contextRef="#ctx0" brushRef="#br0">6 146 14211,'3'1'245,"-1"1"0,1-1 0,0 0 0,-1 0-1,1 0 1,0-1 0,0 1 0,0 0 0,0-1 0,0 0 0,0 0 0,-1 0-1,1 0 1,0 0 0,0-1 0,0 1 0,0-1 0,0 0 0,5-2 0,6-2 578,0-1 0,18-10 1,-32 16-786,8-5 233,0 0 0,-1 0 0,0 0 0,0-1-1,9-9 1,-14 12-188,1 0-1,-1 0 0,1 0 0,-1 0 0,0 0 0,0 0 1,0-1-1,-1 1 0,1 0 0,-1-1 0,0 0 1,0 1-1,0-1 0,-1 0 0,1-4 0,-1 7-65,0 0 0,0 0 0,0 0 1,0 0-1,0 0 0,0 1 0,0-1 0,-1 0 0,1 0 0,0 0 0,-1 0 0,1 0 0,-1 1 0,1-1 0,-1 0 0,1 0 0,-1 1 1,0-1-1,1 0 0,-1 1 0,0-1 0,1 1 0,-1-1 0,0 1 0,-1-1 0,1 0 3,-1 0 0,0 1 0,0 0 0,0-1 0,0 1 0,0 0 0,0 0 0,0 0 0,0 0 0,0 0 0,-2 1 0,-4 1 15,1 0 0,0 1 0,0-1 0,0 1 0,-9 7 0,5-4-33,1 1 0,0 1 1,0 0-1,1 1 0,0-1 1,1 2-1,0-1 0,0 1 1,1 1-1,0-1 0,-10 23 1,16-32-5,1 0 1,-1 0 0,1 1-1,0-1 1,-1 0 0,1 0-1,0 0 1,0 0 0,0 1-1,0-1 1,0 0-1,0 0 1,0 0 0,0 1-1,0-1 1,0 0 0,1 0-1,-1 0 1,0 0 0,1 1-1,-1-1 1,1 0 0,-1 0-1,1 0 1,1 1-1,-1-1 0,1 0 0,-1 0 0,1 0 0,0 0 0,0 0 0,-1 0 0,1-1 0,0 1 0,0-1 0,0 1 0,0-1 0,0 0 0,-1 1 0,4-1-1,8-1-6,-1 0-1,1 0 0,21-6 0,10-5-4,60-26 0,-63 22 32,73-19-1,-112 34-16,0 0 1,1 1-1,-1 0 0,1-1 1,-1 1-1,0 0 0,1 1 1,3-1-1,-6 0 0,1 1 0,-1-1 1,1 0-1,-1 0 0,1 0 0,-1 0 0,0 1 1,1-1-1,-1 0 0,1 1 0,-1-1 0,0 0 1,1 1-1,-1-1 0,0 0 0,1 1 0,-1-1 0,0 0 1,0 1-1,1-1 0,-1 1 0,0-1 0,0 1 1,0-1-1,0 1 0,1 0 0,-2 2 7,1 1 1,-1-1-1,1 1 0,-1-1 0,0 1 1,0-1-1,0 0 0,-4 6 1,2 0 0,0-4 1,0 2 13,0 1-1,1-1 0,-1 1 0,-1 11 0,4-18-16,0 0 0,-1 0 0,1 0 0,0 0 1,0 0-1,0 1 0,0-1 0,0 0 0,0 0 1,1 0-1,-1 0 0,0 0 0,0 0 0,1 0 1,-1 0-1,1 0 0,-1 0 0,1 0 0,-1 0 1,1 0-1,0 0 0,0 0 0,-1 0 0,1 0 1,0 0-1,0-1 0,0 1 0,0 0 0,0-1 1,-1 1-1,1-1 0,1 1 0,-1-1 0,0 1 1,0-1-1,0 0 0,0 0 0,0 1 0,0-1 1,2 0-1,7 0 21,0 0 0,-1 0 0,1-2 0,0 1 0,-1-1 0,18-5 1,61-28 85,-43 16-75,-27 12-21,1-1-15,0 1 0,0 1-1,20-4 1,-38 10-3,0 0 1,0-1-1,0 1 0,0 0 0,0 0 1,-1 0-1,1 0 0,0-1 0,0 1 0,0 0 1,0 1-1,0-1 0,0 0 0,0 0 0,-1 0 1,1 0-1,0 1 0,0-1 0,0 0 1,0 1-1,-1-1 0,1 1 0,0-1 0,0 1 1,-1-1-1,1 1 0,0 0 0,-1-1 0,1 1 1,-1 0-1,1-1 0,-1 1 0,1 0 0,-1 0 1,1 0-1,-1-1 0,0 1 0,1 0 1,-1 0-1,0 0 0,0 0 0,0 0 0,0-1 1,1 1-1,-1 0 0,0 0 0,-1 0 0,1 0 1,0 0-1,0 0 0,0 0 0,-1 1 0,-1 7-10,-1 1-1,0-1 0,-1 0 0,-4 9 0,2-5-35,3 2-443,3-12-216,5-9 371,1-4 35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4.624"/>
    </inkml:context>
    <inkml:brush xml:id="br0">
      <inkml:brushProperty name="width" value="0.05" units="cm"/>
      <inkml:brushProperty name="height" value="0.05" units="cm"/>
    </inkml:brush>
  </inkml:definitions>
  <inkml:trace contextRef="#ctx0" brushRef="#br0">109 4 14851,'0'0'43,"0"0"0,0 0 0,0 0 0,0-1-1,0 1 1,0 0 0,0 0 0,0 0 0,-1 0 0,1-1 0,0 1-1,0 0 1,0 0 0,0 0 0,0 0 0,0 0 0,-1-1 0,1 1-1,0 0 1,0 0 0,0 0 0,0 0 0,0 0 0,-1 0 0,1 0 0,0 0-1,0 0 1,0 0 0,-1-1 0,1 1 0,0 0 0,0 0 0,0 0-1,-1 0 1,1 0 0,0 0 0,0 0 0,-1 1 0,-8 4 565,-10 12 77,18-15-417,-12 12 127,-19 26 1,28-35-361,0 1 1,1 0-1,-1 0 0,1 0 1,1 1-1,-1-1 1,1 1-1,-1 8 0,3-15-33,0 1 1,-1-1-1,1 1 0,0-1 0,0 0 0,0 1 0,0-1 0,0 1 0,0-1 0,0 1 0,0-1 0,0 0 0,0 1 0,1-1 0,-1 1 0,0-1 0,0 0 0,0 1 0,0-1 0,1 1 0,-1-1 1,0 0-1,0 1 0,1-1 0,-1 0 0,0 1 0,1-1 0,-1 0 0,0 0 0,1 1 0,-1-1 0,0 0 0,1 0 0,-1 0 0,0 1 0,1-1 0,0 0 0,21-3 187,25-19 252,-44 21-406,28-17 327,-19 10-171,0 1 0,0 1-1,1 0 1,0 0 0,0 1-1,0 1 1,0 0-1,21-3 1,-32 7-156,1 0 0,0 0 0,-1 0 0,1 0 1,-1 1-1,1-1 0,-1 1 0,1 0 0,-1-1 0,1 1 0,-1 0 0,1 0 0,-1 1 1,0-1-1,0 0 0,0 1 0,0 0 0,0-1 0,0 1 0,2 2 0,1 3 27,0 0 1,-1 0-1,0 0 0,6 15 0,12 22 85,-20-41-128,0-1 0,0 1 0,0 0 0,1-1 0,-1 0 0,0 1 0,1-1 0,0 0 0,0 0 0,-1-1 0,7 4 0,-3-3 24,0-1-1,1 0 1,-1 0-1,0 0 1,1 0 0,-1-1-1,1 0 1,-1-1-1,0 0 1,1 1 0,-1-2-1,0 1 1,1-1-1,9-4 1,8-5 107,1 0 0,23-16 0,-44 24-124,45-28 230,-31 19-170,0 1 0,1 0 0,22-9 0,-40 19-84,0 1 0,0 0 0,0-1 0,0 1 0,0 0 0,0 0 0,0-1 0,-1 1 1,1 0-1,0 0 0,0 0 0,0 0 0,0 0 0,0 0 0,0 0 0,0 1 0,0-1 0,0 0 0,0 0 0,0 1 0,0-1 0,-1 0 0,1 1 0,0-1 0,0 1 0,0-1 1,-1 1-1,1 0 0,0-1 0,-1 1 0,1 0 0,0-1 0,-1 1 0,1 0 0,-1 0 0,1 0 0,-1 0 0,0-1 0,1 1 0,0 2 0,0 4 6,1 0 0,-1 0 0,0 0 0,-1 13 0,2 7-5,-2-26-4,0-1 1,0 1 0,1 0-1,-1 0 1,0 0 0,1-1 0,-1 1-1,0 0 1,1 0 0,-1-1-1,1 1 1,-1 0 0,1-1-1,0 1 1,-1-1 0,1 1-1,0-1 1,-1 1 0,1-1-1,0 1 1,-1-1 0,1 0-1,0 1 1,0-1 0,1 1 0,0-1-6,1 0 1,-1 0 0,0 0 0,1 0-1,-1 0 1,0-1 0,1 1 0,-1-1 0,3 0-1,6-3-50,0-1 0,18-11-1,-27 15 45,37-26-225,-31 20 129,0 1 0,0 1-1,0-1 1,1 2 0,0-1 0,-1 1 0,16-5-1,-23 9 102,-1 0 0,0 0 0,0-1 0,1 1-1,-1 0 1,0 0 0,1 0 0,-1 0-1,0 0 1,0 0 0,1 0 0,-1 0 0,0 1-1,0-1 1,1 0 0,-1 0 0,0 0-1,1 0 1,-1 0 0,0 0 0,0 0 0,0 1-1,1-1 1,-1 0 0,0 0 0,0 0-1,1 1 1,-1-1 0,0 0 0,0 0 0,0 0-1,0 1 1,0-1 0,1 0 0,-1 0-1,0 1 1,0-1 0,0 0 0,0 1 0,0-1-1,0 0 1,0 0 0,0 1 0,0-1-1,0 0 1,0 1 0,0-1 0,0 0 0,0 0-1,0 1 1,0-1 0,0 0 0,0 0-1,-1 1 1,1-1 0,0 0 0,0 1 0,-9 20-162,7-18 138,-1 4-2,-84 189-125,77-169 253,2 1 0,0 0 0,2 1 1,1 0-1,-2 39 0,7-59-84,-1 0 1,0 0-1,0 0 1,-1 0 0,0 0-1,-1 0 1,-4 11-1,5-17-7,1 0-1,-1 0 1,0 0-1,0 0 1,0 0-1,0 0 1,0-1-1,-1 1 1,1-1-1,-1 0 1,0 1-1,0-1 1,1 0-1,-1-1 1,-1 1 0,1 0-1,0-1 1,0 0-1,0 0 1,-1 0-1,1 0 1,-4 0-1,4-1 10,1 0 1,0 0-1,0 0 1,0 0-1,-1-1 0,1 1 1,0-1-1,0 0 0,0 0 1,0 0-1,0 1 1,0-2-1,0 1 0,1 0 1,-1 0-1,0-1 0,1 1 1,-1-1-1,0 1 0,1-1 1,0 0-1,-1 1 1,1-1-1,0 0 0,0 0 1,0 0-1,0 0 0,0-2 1,-3-5 50,1-1 0,0 1 1,0-1-1,-2-19 1,4 15 6,0-1 1,0 0 0,2 1 0,0-1 0,0 0 0,1 1 0,1-1-1,1 1 1,8-22 0,-8 27-58,0 0 0,0 0-1,1 0 1,1 1 0,-1 0 0,1 0-1,1 1 1,-1 0 0,1 0 0,1 0 0,-1 1-1,1 0 1,0 0 0,0 1 0,12-6-1,8 1-468,0 0-1,0 2 1,57-9-1,-44 9 331,17-4-288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009"/>
    </inkml:context>
    <inkml:brush xml:id="br0">
      <inkml:brushProperty name="width" value="0.05" units="cm"/>
      <inkml:brushProperty name="height" value="0.05" units="cm"/>
    </inkml:brush>
  </inkml:definitions>
  <inkml:trace contextRef="#ctx0" brushRef="#br0">1 269 15355,'0'1'115,"1"0"-1,-1-1 0,0 1 1,1 0-1,-1-1 1,1 1-1,-1-1 0,1 1 1,-1 0-1,1-1 0,0 1 1,-1-1-1,1 0 1,-1 1-1,1-1 0,0 1 1,0-1-1,-1 0 1,1 0-1,0 1 0,0-1 1,-1 0-1,1 0 0,0 0 1,0 0-1,-1 0 1,1 0-1,0 0 0,0 0 1,0 0-1,-1 0 1,1 0-1,0-1 0,0 1 1,-1 0-1,1 0 0,0-1 1,-1 1-1,2-1 1,31-15 1376,-31 15-1358,17-11 283,0 0 0,-1-2 0,0 0 0,15-16 0,-24 21-334,0 0 0,-1-1-1,-1 0 1,1 0-1,-2-1 1,1 0-1,-1 0 1,7-20-1,-12 29-65,-1-1 1,1 0-1,0 0 0,-1 0 0,1 0 1,-1 0-1,0 0 0,0 0 0,0 0 1,0 0-1,-1 1 0,1-1 0,-1 0 1,0 0-1,-2-5 0,3 7-9,-1 0 1,0 0-1,0 0 0,0 0 1,0 0-1,0 0 0,0 0 1,-1 0-1,1 0 0,0 0 1,0 1-1,-1-1 1,1 1-1,0-1 0,-1 1 1,1-1-1,0 1 0,-1 0 1,1-1-1,-1 1 0,1 0 1,-1 0-1,1 0 0,-1 0 1,1 0-1,0 1 0,-1-1 1,1 0-1,-1 1 0,1-1 1,0 1-1,-1-1 0,0 2 1,-6 1 3,0 1 1,1 0 0,-1 1-1,1-1 1,0 1-1,1 1 1,-1 0 0,1-1-1,-6 9 1,0 0 5,0 1-1,1 1 1,-9 17-1,10-13-18,-17 41 0,25-55 1,0-1 1,0 1-1,1 0 0,0 0 0,0 0 0,0 1 0,1-1 0,0 0 0,0 0 0,0 0 0,1 0 0,1 7 0,-1-11 0,-1-1 0,1 1 0,0-1 0,-1 1 1,1-1-1,0 0 0,0 1 0,0-1 0,0 0 0,0 0 0,1 1 0,-1-1 0,0 0 0,0 0 0,1 0 0,-1 0 0,1-1 0,-1 1 0,3 1 0,0-1-1,0 0 0,-1 0 1,1-1-1,0 1 0,0-1 0,0 0 0,0 0 1,4-1-1,6-1-2,-1 0 0,1-1 0,22-9 1,-9 1 7,0-2-1,0 0 1,-1-2 0,29-23 0,-14 7 85,57-57 0,-98 88-88,0 0 0,0 0 1,0 0-1,0 0 0,0 1 0,0-1 0,0 0 1,0 0-1,0 0 0,0 0 0,0 0 0,0 1 1,0-1-1,0 0 0,0 0 0,0 0 0,0 0 1,0 0-1,0 1 0,1-1 0,-1 0 0,0 0 0,0 0 1,0 0-1,0 0 0,0 0 0,0 0 0,1 0 1,-1 0-1,0 1 0,0-1 0,0 0 0,0 0 1,0 0-1,1 0 0,-1 0 0,0 0 0,0 0 1,0 0-1,0 0 0,1 0 0,-1 0 0,0 0 1,0 0-1,0 0 0,0 0 0,0 0 0,1 0 1,-1-1-1,0 1 0,0 0 0,0 0 0,0 0 0,0 0 1,1 0-1,-1 0 0,-3 11 21,-1 0 0,0 0 0,-9 18 0,-8 21 5,19-44-22,0 2 2,-1-1 1,2 1-1,-3 14 0,4-21-6,0 0 0,0 0 0,-1-1 0,1 1 1,0 0-1,0 0 0,0 0 0,1 0 0,-1 0 0,0 0 1,0 0-1,0 0 0,1 0 0,-1 0 0,0 0 0,1 0 0,-1-1 1,1 1-1,-1 0 0,1 0 0,0 0 0,-1-1 0,1 1 0,0 0 1,-1-1-1,1 1 0,0 0 0,0-1 0,-1 1 0,1-1 0,0 0 1,0 1-1,0-1 0,0 1 0,0-1 0,0 0 0,0 0 0,0 0 1,1 1-1,6-2 3,-1 0 0,1 0 0,-1 0 0,0-1 0,0 0 0,1 0 0,-1-1 0,8-4 0,56-33 29,-62 35-25,31-20 16,-24 13-7,1 2 0,0 0 0,0 1 0,29-11 0,-45 20-16,-1-1 0,1 1 0,0-1 0,0 1 0,-1 0 0,1 0-1,0-1 1,0 1 0,0 0 0,0 0 0,-1 0 0,1 0 0,0 0-1,0 0 1,0 0 0,0 0 0,-1 0 0,1 1 0,0-1 0,0 0-1,-1 0 1,1 1 0,0-1 0,0 0 0,-1 1 0,1-1 0,0 1-1,-1-1 1,1 1 0,0-1 0,-1 1 0,1 0 0,-1-1 0,1 1-1,-1 0 1,1-1 0,-1 1 0,1 0 0,-1-1 0,0 1 0,1 0-1,-1 0 1,0 0 0,0-1 0,0 1 0,0 0 0,0 0 0,0 1-1,0 5 3,0 1 0,-1-1 0,-1 0 0,-3 13-1,1-1 9,3-17-11,1 0 0,-1 0 1,1 1-1,0-1 0,0 0 0,0 0 0,0 0 0,1 0 0,-1 1 0,0-1 1,2 4-1,-1-6 0,0 1 0,-1 0 0,1 0-1,0-1 1,0 1 0,0-1 0,0 1 0,0-1 0,0 1 0,0-1 0,0 0 0,0 1 0,0-1 0,0 0 0,0 0 0,0 0 0,0 1 0,0-1 0,0-1 0,1 1 0,-1 0 0,0 0-1,0 0 1,0 0 0,0-1 0,0 1 0,1-1 0,17-4-5,0-2 0,-1 0 0,32-16-1,-36 15-4,1 1-1,0 0 1,0 2-1,1-1 1,-1 2-1,30-5 0,-44 8 11,1 1-1,0 0 0,0 0 0,0 0 0,0 0 0,0 0 0,0 0 1,-1 1-1,1-1 0,0 1 0,0-1 0,0 1 0,-1 0 0,1 0 1,0-1-1,-1 1 0,1 0 0,-1 0 0,1 1 0,-1-1 0,1 0 0,-1 0 1,0 1-1,0-1 0,0 1 0,0-1 0,0 1 0,0 0 0,1 2 1,-1-1 3,0 0 1,0 0-1,-1 0 1,1 1-1,-1-1 1,0 0 0,0 0-1,0 1 1,0-1-1,-1 0 1,1 0-1,-1 1 1,0-1-1,0 0 1,0 0 0,-2 4-1,3-6-79,-1-1 0,1 1 0,0 0-1,-1 0 1,1 0 0,-1 0 0,1 0 0,-1-1-1,0 1 1,1 0 0,-1-1 0,0 1 0,1 0 0,-1-1-1,0 1 1,0-1 0,0 1 0,0-1 0,1 1-1,-1-1 1,0 0 0,0 1 0,0-1 0,0 0-1,0 0 1,0 0 0,0 0 0,0 0 0,0 0 0,-2 0-1,-1-1-164,1 0-1,-1 0 0,0-1 0,1 0 0,-1 0 0,-4-2 1,8 4 245,-19-13-734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428"/>
    </inkml:context>
    <inkml:brush xml:id="br0">
      <inkml:brushProperty name="width" value="0.05" units="cm"/>
      <inkml:brushProperty name="height" value="0.05" units="cm"/>
    </inkml:brush>
  </inkml:definitions>
  <inkml:trace contextRef="#ctx0" brushRef="#br0">1 0 20972,'10'6'1577,"-4"1"-1249,2 2-264,5 4-16,-1 0-104,9 1 40,1 2-144,5 5-184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809"/>
    </inkml:context>
    <inkml:brush xml:id="br0">
      <inkml:brushProperty name="width" value="0.05" units="cm"/>
      <inkml:brushProperty name="height" value="0.05" units="cm"/>
    </inkml:brush>
  </inkml:definitions>
  <inkml:trace contextRef="#ctx0" brushRef="#br0">1 317 16396,'8'-1'557,"0"0"1,1 0-1,-1-1 1,0-1 0,0 1-1,0-1 1,0-1 0,0 1-1,-1-1 1,1-1 0,-1 1-1,0-1 1,11-11 0,-1 0 29,-1 0 0,0-1 1,24-35-1,-34 43-462,1-1 0,-2 1 0,0-1 0,5-12-1,-9 21-111,-1 0-1,0 0 0,1 0 0,-1 1 0,0-1 0,0 0 0,0 0 1,1 0-1,-1 0 0,0 0 0,0 0 0,0 0 0,0 1 0,-1-1 0,1 0 1,0 0-1,0 0 0,0 0 0,-1 0 0,1 1 0,0-1 0,-2-1 1,2 1-7,-1 1 1,0 0 0,1-1 0,-1 1 0,0 0 0,1-1 0,-1 1 0,0 0 0,0 0 0,1 0 0,-1 0-1,0 0 1,0 0 0,1 0 0,-1 0 0,0 0 0,0 0 0,0 0 0,1 0 0,-2 1 0,-3 0 4,0 1 1,0 0 0,1 0 0,-1 0 0,0 0-1,-4 5 1,-4 2-14,1 2 0,0-1 0,1 2 0,0-1 1,1 1-1,0 1 0,1 0 0,1 0 0,0 1 0,-7 16 0,15-29-4,-1 0 1,1 1-1,-1-1 0,1 0 1,-1 0-1,1 1 0,0-1 1,0 0-1,-1 1 0,1-1 1,0 0-1,0 1 0,0-1 1,1 0-1,-1 1 0,0-1 1,0 0-1,1 1 0,-1-1 1,1 0-1,-1 0 0,1 0 1,0 1-1,-1-1 1,1 0-1,0 0 0,0 0 1,-1 0-1,1 0 0,0 0 1,0 0-1,0-1 0,1 1 1,-1 0-1,0 0 0,0-1 1,0 1-1,0-1 0,1 1 1,-1-1-1,0 1 0,0-1 1,1 0-1,-1 0 0,2 1 1,7 0-47,1-1 0,-1 0 0,0 0 1,18-3-1,-23 2 36,88-14-237,-55 8 87,0 1-1,1 2 0,42 1 0,-74 4 116,-7-1 68,-7-10 269,4-1-165,0-1-1,1 1 1,1-1 0,0 0-1,0 0 1,1 1-1,1-1 1,0 0 0,1 0-1,0 1 1,0-1 0,5-11-1,-6 20-199,0 0 0,1 1 0,-1-1 0,0 0 0,1 1 0,0-1 0,0 1 0,0-1 0,0 1 0,0 0 0,0 0 0,0 0 0,5-3 0,36-17-1407,-25 15 1412,15-7-506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257"/>
    </inkml:context>
    <inkml:brush xml:id="br0">
      <inkml:brushProperty name="width" value="0.05" units="cm"/>
      <inkml:brushProperty name="height" value="0.05" units="cm"/>
    </inkml:brush>
  </inkml:definitions>
  <inkml:trace contextRef="#ctx0" brushRef="#br0">200 88 10418,'0'-1'181,"0"0"-1,1-1 0,-1 1 1,0 0-1,0-1 0,0 1 1,0 0-1,0-1 0,-1 1 1,1 0-1,0-1 0,0 1 1,-1 0-1,1 0 1,-1-1-1,0 1 0,1 0 1,-1 0-1,0 0 0,1 0 1,-1 0-1,0 0 0,0 0 1,0 0-1,-2-1 0,2 1-51,0 1-1,-1-1 1,1 1 0,-1-1-1,1 1 1,-1 0-1,0 0 1,1 0-1,-1 0 1,1 0-1,-1 0 1,1 0-1,-1 0 1,1 1 0,-1-1-1,1 1 1,-1-1-1,1 1 1,-1-1-1,1 1 1,0 0-1,-3 1 1,-5 5 147,1-1 0,0 1-1,0 0 1,1 1 0,0 0 0,0 0 0,-9 16 0,0 3 76,-17 40 0,27-57-293,1 1 0,1 0 0,0 0 0,1 0 0,0 1 0,0-1 0,1 1 0,0 12 0,2-23-47,0-1 0,0 1 1,0 0-1,0 0 0,0 0 0,0-1 1,0 1-1,0 0 0,1 0 0,-1-1 1,0 1-1,0 0 0,1 0 0,-1-1 1,0 1-1,1 0 0,-1-1 0,1 1 1,-1 0-1,1-1 0,-1 1 0,1-1 0,0 1 1,-1-1-1,1 1 0,0-1 0,-1 1 1,1-1-1,1 1 0,-1-1 6,1 0 0,-1 0-1,1 0 1,-1 0 0,1-1 0,0 1-1,-1 0 1,1-1 0,-1 1 0,0-1 0,1 0-1,-1 1 1,3-3 0,5-3 64,-1 0 0,0 0 0,11-12 0,16-21 260,-2-1-1,-2-2 0,-2-1 1,38-77-1,-64 116-293,-1-1-1,0 0 1,-1 1 0,1-1-1,0-6 1,-2 11-44,0 0-1,0 0 1,0 0-1,0 0 1,0 0-1,0 0 1,0 0-1,0 0 1,0 0-1,0 0 1,0 0-1,0 0 1,0 0 0,0 0-1,0 0 1,0 0-1,-1 0 1,1 0-1,0 0 1,0 0-1,0 0 1,0 0-1,0 0 1,0 0-1,0 0 1,0 0 0,0 0-1,0 0 1,0 0-1,0 0 1,0 0-1,0 0 1,0 0-1,0 0 1,-1 0-1,1 0 1,0 0-1,0 0 1,0 0 0,0 0-1,0 0 1,0 0-1,0 0 1,0 0-1,-8 19 70,-3 9-30,-10 49 1,18-62-34,0 0-1,2 0 0,-1 1 1,2-1-1,1 20 1,0-31 2,-1-1 1,1 1 0,-1-1 0,1 1 0,0-1 0,0 1-1,1-1 1,-1 0 0,1 1 0,0-1 0,-1 0 0,1 0-1,1 0 1,-1 0 0,0-1 0,1 1 0,-1-1 0,1 1-1,0-1 1,0 0 0,0 0 0,5 3 0,-4-4 13,0 0 0,0 0 0,-1 0 0,1 0 0,0-1 0,0 0 0,0 0 0,0 0 0,0 0 0,0 0 0,0-1 0,0 0 0,0 0 0,0 0 0,-1 0 0,1 0 0,0-1 0,-1 0 0,1 0 0,4-3 0,7-5 81,-1-2 0,0 1 0,-1-2 0,0 1 0,-1-2 1,11-15-1,-8 8 28,-1-1 1,-1 0 0,17-38-1,-24 39-100,-5 19-27,-2 10-8,1-7 0,-5 34-11,1-10-12,-1 34 0,4-53 26,1 1 0,1 0 0,0 0 0,0-1 0,0 1 0,0 0-1,1-1 1,0 1 0,6 11 0,-7-16 4,0-1-1,0 1 1,0 0-1,1-1 1,-1 1-1,0-1 1,1 1-1,-1-1 1,1 0-1,-1 0 1,1 1-1,0-1 1,-1 0-1,1-1 1,0 1-1,0 0 1,0 0-1,0-1 1,0 1-1,0-1 1,0 0 0,-1 1-1,1-1 1,0 0-1,0 0 1,0 0-1,0 0 1,0-1-1,0 1 1,0-1-1,0 1 1,0-1-1,0 1 1,0-1-1,0 0 1,-1 0-1,3-1 1,4-3 30,0 0 0,0 0 0,0-1 0,-1 0 0,0 0 0,11-13 0,0-4 32,-1-1-1,-1 0 1,-1-1 0,-1-1 0,-1 0 0,9-30-1,-25 66-435,0 1 0,1-1-1,0 1 1,0 0-1,1 0 1,1 0 0,0 17-1,1-23 216,0-1 0,-1 1-1,1-1 1,1 0 0,-1 0-1,1 1 1,-1-1 0,1 0-1,5 6 1,-6-7 141,1-1 1,0 0-1,0 0 0,0 0 1,0 0-1,1-1 0,-1 1 1,0 0-1,1-1 0,-1 0 1,1 0-1,0 1 0,-1-1 1,1-1-1,0 1 0,5 1 1,-3-2-108,0 1 0,1-1 1,-1 0-1,11-1 1,29-11-474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199"/>
    </inkml:context>
    <inkml:brush xml:id="br0">
      <inkml:brushProperty name="width" value="0.05" units="cm"/>
      <inkml:brushProperty name="height" value="0.05" units="cm"/>
    </inkml:brush>
  </inkml:definitions>
  <inkml:trace contextRef="#ctx0" brushRef="#br0">313 1 16756,'19'4'1688,"-13"15"-920,-2 5-296,-1 13 888,0 5-327,-3 12-329,-5 1-80,2 4-504,-2-2-416,0-7-584,3-4 784,-7-12-224,-3-3-88</inkml:trace>
  <inkml:trace contextRef="#ctx0" brushRef="#br0" timeOffset="1">1 518 18732,'0'-4'1632,"17"0"-1048,12-1-239,12 1 743,8-3-184,11-2-336,6-4-200,1 0-320,-2-1-232,-12-6-504,-9-1-344,-16-10 776,-10-1-176,-13-9-217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613"/>
    </inkml:context>
    <inkml:brush xml:id="br0">
      <inkml:brushProperty name="width" value="0.05" units="cm"/>
      <inkml:brushProperty name="height" value="0.05" units="cm"/>
    </inkml:brush>
  </inkml:definitions>
  <inkml:trace contextRef="#ctx0" brushRef="#br0">20 35 17076,'-13'-2'1976,"6"1"-1288,20 0-128,9 1 1033,18-3-505,4 0-176,14-1-448,2-1-344,3-1-624,-2 2-440,-9 1 752,-5 0-216,-12 3-160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003"/>
    </inkml:context>
    <inkml:brush xml:id="br0">
      <inkml:brushProperty name="width" value="0.05" units="cm"/>
      <inkml:brushProperty name="height" value="0.05" units="cm"/>
    </inkml:brush>
  </inkml:definitions>
  <inkml:trace contextRef="#ctx0" brushRef="#br0">1 1 12755,'0'13'1291,"0"1"0,1-1 0,1 1 1,0-1-1,7 23 0,-8-32-1187,1 0 0,-1-1 1,1 1-1,0-1 0,-1 1 0,2-1 0,-1 0 0,0 0 0,1 0 0,-1 0 0,1 0 1,0 0-1,0-1 0,0 1 0,0-1 0,1 0 0,-1 0 0,0 0 0,1 0 0,0-1 0,-1 1 1,1-1-1,0 0 0,6 1 0,-3-2-97,0 0 0,1 0 0,-1 0 0,1-1 0,-1 0 0,0-1 0,0 0 1,0 0-1,0 0 0,0-1 0,0 0 0,7-4 0,10-7 5,41-32 0,-55 38-3,-10 7-8,0 1 0,1 0 0,-1 0 1,0 0-1,0-1 0,0 1 0,1 0 0,-1 0 0,0 0 0,0-1 0,0 1 0,1 0 0,-1 0 0,0 0 0,0 0 0,1 0 0,-1 0 0,0-1 0,1 1 0,-1 0 0,0 0 0,0 0 1,1 0-1,-1 0 0,0 0 0,1 0 0,-1 0 0,0 0 0,0 0 0,1 0 0,-1 1 0,0-1 0,1 0 0,-2 11 35,-15 26 7,11-24-46,-5 9-147,5-12 30,1 0 1,0 1 0,0-1-1,1 1 1,-4 21-1,11-24-46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490"/>
    </inkml:context>
    <inkml:brush xml:id="br0">
      <inkml:brushProperty name="width" value="0.05" units="cm"/>
      <inkml:brushProperty name="height" value="0.05" units="cm"/>
    </inkml:brush>
  </inkml:definitions>
  <inkml:trace contextRef="#ctx0" brushRef="#br0">1 76 18092,'0'39'2555,"2"68"20,-2-97-2526,2 0 0,-1 0 0,2-1-1,-1 1 1,1-1 0,0 1 0,1-1-1,6 11 1,-9-18-15,1 0 1,-1 0-1,1 0 1,0 0-1,-1 0 0,1-1 1,0 1-1,0 0 0,0-1 1,1 1-1,-1-1 0,0 0 1,0 0-1,1 0 1,-1 0-1,1 0 0,-1 0 1,1-1-1,-1 1 0,1-1 1,-1 1-1,1-1 0,-1 0 1,1 0-1,-1-1 1,1 1-1,0 0 0,-1-1 1,1 1-1,-1-1 0,1 0 1,-1 0-1,5-2 0,2-2 104,0 0 0,0 0-1,0-1 1,0 0 0,-1-1 0,0 0-1,7-9 1,-5 6-20,-1 0-1,-1-1 1,0 0 0,0-1-1,-1 0 1,0 0 0,-1 0-1,-1-1 1,0 0 0,-1 0-1,4-19 1,-8 31-114,1 0-1,-1 1 0,0-1 1,0 1-1,0-1 0,1 0 0,-1 1 1,0-1-1,0 0 0,0 1 1,0-1-1,0 0 0,0 1 1,0-1-1,-1 0 0,1 1 1,0-1-1,0 1 0,0-1 1,-1 0-1,1 1 0,0-1 1,-1 1-1,1-1 0,0 1 1,-1-1-1,1 1 0,-1-1 1,1 1-1,-1-1 0,0 0 1,0 2-4,0-1 1,0 0-1,0 1 0,0-1 1,1 1-1,-1-1 0,0 1 1,0 0-1,1-1 0,-1 1 1,0 0-1,1 0 1,-1-1-1,1 1 0,-1 0 1,1 0-1,-1 0 0,1 0 1,-1-1-1,1 1 0,0 1 1,-2 2-6,1-1 0,-1 1 0,1-1 0,0 1 0,0 0 0,1-1 0,-1 1 0,1 0 0,0-1 0,0 1 0,0 0 0,0 0 0,1-1 0,-1 1 0,1 0 0,0-1 0,0 1 0,0 0 0,1-1 0,-1 0 0,1 1 0,0-1 0,0 0 0,0 0 0,0 0 0,1 0 0,-1 0-1,1 0 1,0-1 0,0 0 0,0 1 0,0-1 0,0 0 0,0 0 0,0 0 0,1-1 0,-1 1 0,1-1 0,-1 0 0,1 0 0,0 0 0,-1-1 0,1 1 0,0-1 0,0 0 0,-1 1 0,1-2 0,0 1 0,7-2 0,0 0 5,0-1-1,0-1 1,0 0-1,0 0 1,0-1 0,-1 0-1,0-1 1,0 0-1,0-1 1,-1 0 0,13-12-1,-9 6 8,-1 0 1,0-1-1,0 0 0,-2-1 0,0 0 0,14-28 0,-21 37-5,-2 4-2,0 0 0,0 0 0,0 0 0,0 0 0,0 0 0,-1 0 0,1-1 0,0 1 0,-1 0 0,0 0 0,0 0 0,1 0 0,-2-4 0,1 6 0,0-1 0,0 1 0,-1 0 0,1 0 0,0 0 0,0 0 0,-1 0 0,1 0 0,0 0-1,0-1 1,-1 1 0,1 0 0,0 0 0,0 0 0,-1 0 0,1 0 0,0 0 0,0 0 0,-1 0 0,1 0 0,0 1 0,-1-1 0,1 0 0,0 0 0,0 0 0,-1 0 0,1 0 0,0 0 0,0 0 0,0 1 0,-1-1 0,1 0 0,0 0 0,0 0 0,0 1 0,-1-1 0,1 0 0,0 0 0,0 1-1,-10 8-8,0 2 3,0 2-1,2-1 1,-1 1 0,1 0-1,-7 18 1,2 0 5,-13 42 0,24-64-7,-1 0 0,1 0 0,1 0 0,0 0 0,0 1 0,1-1 0,1 16 1,-1-23-35,0 0 0,1 0 0,-1 0 0,1 0 1,0 0-1,0 0 0,0 0 0,0 0 0,0 0 1,0-1-1,0 1 0,0 0 0,1-1 1,-1 1-1,1-1 0,1 3 0,-1-3-72,0 0 0,1 0-1,-1 0 1,0-1 0,1 1-1,-1 0 1,0-1 0,1 0 0,-1 1-1,1-1 1,-1 0 0,1 0-1,-1 0 1,0-1 0,1 1-1,-1 0 1,4-2 0,2-1-151,0 0 0,0 0 0,-1-1 1,1 0-1,-1-1 0,0 0 0,0 0 0,-1 0 0,1-1 1,-1 1-1,5-8 0,22-21-813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911"/>
    </inkml:context>
    <inkml:brush xml:id="br0">
      <inkml:brushProperty name="width" value="0.05" units="cm"/>
      <inkml:brushProperty name="height" value="0.05" units="cm"/>
    </inkml:brush>
  </inkml:definitions>
  <inkml:trace contextRef="#ctx0" brushRef="#br0">148 0 16307,'-8'1'627,"1"1"-1,-1 0 0,1 0 0,0 0 0,0 1 1,0 0-1,-11 7 0,14-7-58,-5 1-274,1 0 0,0 1 0,0 0 1,1 1-1,-1 0 0,1 0 0,-10 11 1,17-16-298,0-1 0,-1 0 0,1 1 0,0-1 0,0 0 1,0 1-1,-1-1 0,1 0 0,0 1 0,0-1 1,0 0-1,0 1 0,0-1 0,0 1 0,0-1 1,0 0-1,0 1 0,0-1 0,0 0 0,0 1 1,0-1-1,0 1 0,0-1 0,0 0 0,0 1 1,0-1-1,0 0 0,0 1 0,1-1 0,-1 1 1,0-1-1,0 0 0,0 0 0,1 1 0,-1-1 1,0 0-1,1 1 0,-1-1 0,0 0 0,1 0 1,-1 1-1,0-1 0,1 0 0,-1 0 0,0 0 1,1 0-1,-1 0 0,1 1 0,22 3-260,-18-3 211,46 4-669,-21-2 132,45 9 1,-67-10 487,-1 0 1,1 0-1,-1 1 0,0 0 1,0 0-1,0 1 0,0 0 0,0 0 1,-1 1-1,12 9 0,-17-12 99,0-1-1,1 1 1,-1-1-1,0 1 0,0-1 1,0 1-1,0 0 1,0-1-1,0 1 0,0 0 1,-1 0-1,1 0 1,-1-1-1,1 1 0,-1 0 1,0 0-1,0 0 1,0 0-1,0 0 0,0 2 1,-1-1 24,0 0 0,0 0 0,0 0 0,0 0 0,0 0 0,-1-1 0,0 1 1,1 0-1,-1-1 0,0 0 0,-3 4 0,-4 2 94,-1 0 0,1 0-1,-1-2 1,0 1 0,-15 6 0,19-9-162,0-1-1,0 0 1,0-1 0,-1 1-1,1-1 1,-1 0 0,1-1-1,-1 0 1,0 0 0,-12 0 0,18-1 19,0 0 0,0 0 0,0 0 0,1 0 0,-1-1 0,0 1 0,0 0 1,1 0-1,-1-1 0,0 1 0,0 0 0,1-1 0,-1 1 0,0-1 0,1 1 1,-1-1-1,1 0 0,-1 1 0,1-1 0,-1 1 0,1-1 0,-1 0 0,1 1 1,-1-1-1,1 0 0,0 0 0,-1 1 0,1-1 0,0 0 0,0 0 0,0 0 1,0 1-1,-1-1 0,1-1 0,1-2-30,-1 0 0,0-1 0,1 1 0,0 0 0,0 0 0,2-5 1,15-32-450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326"/>
    </inkml:context>
    <inkml:brush xml:id="br0">
      <inkml:brushProperty name="width" value="0.05" units="cm"/>
      <inkml:brushProperty name="height" value="0.05" units="cm"/>
    </inkml:brush>
  </inkml:definitions>
  <inkml:trace contextRef="#ctx0" brushRef="#br0">77 3 17668,'0'0'53,"0"0"-1,0 0 1,0 0 0,0-1 0,1 1 0,-1 0 0,0 0 0,0 0-1,0 0 1,0 0 0,1-1 0,-1 1 0,0 0 0,0 0-1,0 0 1,1 0 0,-1 0 0,0 0 0,0 0 0,0 0-1,1 0 1,-1 0 0,0 0 0,0 0 0,1 0 0,-1 0 0,0 0-1,0 0 1,0 0 0,1 0 0,-1 0 0,0 0 0,0 0-1,0 1 1,1-1 0,-1 0 0,0 0 0,-1 10 1222,-16 26 92,7-17-547,0 5-622,1 0 0,0 1 0,2 0 0,1 1 0,1-1 1,1 1-1,1 0 0,1 0 0,2 0 0,1 1 0,4 28 0,-4-50-191,0 0 1,0 0-1,1 0 1,-1 0 0,1-1-1,5 10 1,-6-13-8,-1-1 1,1 1 0,-1 0 0,1 0 0,-1-1-1,1 1 1,0 0 0,-1-1 0,1 1 0,0-1-1,-1 1 1,1-1 0,0 1 0,0-1 0,-1 1-1,1-1 1,0 0 0,0 0 0,0 1 0,0-1-1,0 0 1,-1 0 0,1 0 0,0 0 0,0 0-1,0 0 1,0 0 0,0 0 0,0 0-1,0 0 1,-1-1 0,1 1 0,0 0 0,0 0-1,0-1 1,0 1 0,-1-1 0,1 1 0,0-1-1,-1 1 1,1-1 0,0 1 0,-1-1 0,1 0-1,1-1 1,2-2 0,0-1 1,-1 0-1,1 0 1,-1 0-1,0 0 0,0-1 1,3-9-1,12-45-40,-13 43 30,-1 2-24,0 0 0,-1 0 0,1-32 0,-6 34-67,-2 18 37,-3 20 3,7-19 50,-1-1-1,1 1 0,0-1 1,1 1-1,-1-1 1,1 1-1,0-1 1,1 1-1,-1-1 1,1 0-1,0 1 1,0-1-1,4 6 1,-4-8 7,1 0 1,-1 0-1,1 0 1,0 0-1,0-1 1,0 1-1,0-1 1,0 1-1,1-1 1,-1 0-1,1 0 1,-1-1-1,1 1 1,0-1-1,-1 1 1,1-1-1,0 0 1,0-1-1,6 1 1,-1-1 6,-1 0 1,1 0 0,-1-1 0,1-1-1,-1 0 1,1 0 0,-1 0 0,0-1-1,0 0 1,0-1 0,-1 0 0,8-4-1,-6 3 22,-1-1 0,0 1-1,-1-2 1,0 1 0,0-1-1,0 0 1,0 0 0,-1 0-1,-1-1 1,8-12 0,-9 8 43,-8 12 19,-11 17 4,9-6-75,1-1-1,1 1 0,0 0 1,0 0-1,1 1 1,0-1-1,-1 13 0,4-20-13,-1 1-1,1-1 0,0 0 0,1 1 1,-1-1-1,1 0 0,0 1 0,0-1 0,3 8 1,-3-10-13,0 0 1,1 1-1,-1-1 1,1 0-1,-1 0 1,1 0-1,0 0 1,0-1-1,0 1 1,0 0-1,0-1 1,0 1-1,0-1 1,0 0-1,1 0 1,-1 0-1,0 0 1,4 1-1,-3-2-44,0 1 0,0 0 0,0-1 0,1 0 0,-1 0-1,0 0 1,0 0 0,1 0 0,-1-1 0,0 0-1,0 1 1,0-1 0,0 0 0,0 0 0,4-2 0,2-3 10,1 1 0,-1-1 0,9-9 0,24-18-178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981"/>
    </inkml:context>
    <inkml:brush xml:id="br0">
      <inkml:brushProperty name="width" value="0.05" units="cm"/>
      <inkml:brushProperty name="height" value="0.05" units="cm"/>
    </inkml:brush>
  </inkml:definitions>
  <inkml:trace contextRef="#ctx0" brushRef="#br0">11 1 16075,'2'3'283,"-1"0"-1,1 1 1,-1-1 0,0 1-1,0-1 1,0 1-1,0-1 1,-1 1-1,1 6 1,-2 38 596,0-25 44,-10 127 1720,6-100-2308,1 0 0,7 97 0,-3-146-332,0 1 1,0-1-1,1 1 1,-1-1-1,0 1 1,1-1 0,-1 0-1,0 1 1,1-1-1,0 0 1,-1 1 0,1-1-1,0 0 1,0 1-1,0-1 1,-1 0 0,1 0-1,0 0 1,1 0-1,-1 0 1,0 0 0,0 0-1,2 1 1,-2-2-3,1 0 1,-1 0 0,0 0-1,0 0 1,1 0 0,-1-1-1,0 1 1,1 0 0,-1-1-1,0 1 1,0 0 0,0-1-1,1 0 1,-1 1-1,0-1 1,0 0 0,0 1-1,0-1 1,0 0 0,0 0-1,0 0 1,0 0 0,-1 0-1,1 0 1,0 0 0,1-2-1,12-20 21,-1 0 0,0-2 0,-2 1 0,-1-1 0,14-52 0,-18 118-88,-6-36 62,1 0 1,1 0 0,-1 1-1,1-2 1,0 1 0,0 0-1,0 0 1,0-1 0,1 1-1,0-1 1,0 0 0,0 1-1,1-1 1,-1-1 0,1 1-1,0-1 1,0 1 0,7 3-1,-7-5 25,1 0 0,-1 0 0,1 0 0,0-1 0,0 0 0,0 0 0,0 0 0,-1-1 0,1 1 0,0-1 0,0 0 0,0-1 0,0 1 0,0-1 0,0 0 0,0 0 0,0-1 0,-1 1 0,9-5 0,2-1 91,1-1 1,-1-1 0,-1 0 0,0-1 0,0 0-1,-1-1 1,0-1 0,-1 0 0,0-1 0,-1 0-1,17-26 1,-27 38-102,-1 0 0,1 0-1,0-1 1,0 1 0,-1 0-1,1-1 1,-1 1 0,0 0-1,1-1 1,-1 1 0,0-3 0,0 3-9,0 1 1,0 0 0,0 0 0,0 0-1,0-1 1,0 1 0,-1 0 0,1 0-1,0 0 1,0 0 0,0-1-1,0 1 1,-1 0 0,1 0 0,0 0-1,0 0 1,0 0 0,-1 0 0,1 0-1,0-1 1,0 1 0,-1 0 0,1 0-1,0 0 1,0 0 0,0 0 0,-1 0-1,1 0 1,0 0 0,0 0 0,-1 0-1,1 0 1,0 0 0,0 1 0,0-1-1,-1 0 1,1 0 0,0 0 0,0 0-1,-1 0 1,-2 2 3,0-1 0,0 1 0,0 0 0,1 0 0,-1 0 0,0 0 0,1 0-1,-1 1 1,-2 3 0,-3 5 0,0 1 0,1 0-1,0 0 1,1 0 0,-7 19 0,11-26-36,0 0 1,1 1 0,-1-1-1,1 0 1,0 0 0,1 1-1,-1-1 1,1 1 0,0-1-1,0 0 1,1 1 0,-1-1 0,1 1-1,1-1 1,-1 0 0,4 9-1,-4-13-24,-1 1 0,1-1-1,-1 0 1,1 0 0,0 0 0,0 0-1,0 0 1,-1 0 0,1 0 0,0 0-1,0 0 1,0-1 0,0 1 0,1 0-1,-1-1 1,0 1 0,0-1 0,0 1-1,1-1 1,-1 1 0,0-1 0,0 0-1,2 1 1,-1-1-23,-1-1 1,1 1-1,0-1 0,0 1 1,-1-1-1,1 1 1,0-1-1,-1 0 0,1 0 1,-1 0-1,1 0 0,-1 0 1,1 0-1,1-2 0,3-3-123,-1 0-1,0-1 0,0 1 0,0-1 0,6-14 0,5-15-541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383"/>
    </inkml:context>
    <inkml:brush xml:id="br0">
      <inkml:brushProperty name="width" value="0.05" units="cm"/>
      <inkml:brushProperty name="height" value="0.05" units="cm"/>
    </inkml:brush>
  </inkml:definitions>
  <inkml:trace contextRef="#ctx0" brushRef="#br0">7 1 16524,'-7'0'1272,"7"14"-1000,0 5-120,5 2 224,0 2-416,4-3 64,4-3-32,3 1-152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824"/>
    </inkml:context>
    <inkml:brush xml:id="br0">
      <inkml:brushProperty name="width" value="0.05" units="cm"/>
      <inkml:brushProperty name="height" value="0.05" units="cm"/>
    </inkml:brush>
  </inkml:definitions>
  <inkml:trace contextRef="#ctx0" brushRef="#br0">54 67 15867,'-16'20'2076,"11"-15"-1582,1 1 0,-1-1-1,1 1 1,0 0 0,1 0-1,-1 1 1,1-1-1,-3 9 1,6-15-469,1 1-1,-1-1 1,0 0-1,0 1 1,0-1-1,0 0 1,0 1-1,1-1 1,-1 0-1,0 1 1,0-1-1,0 0 0,1 0 1,-1 1-1,0-1 1,0 0-1,1 0 1,-1 0-1,0 1 1,1-1-1,-1 0 1,0 0-1,1 0 1,-1 0-1,0 0 1,1 0-1,-1 0 1,0 0-1,1 1 1,-1-1-1,0 0 1,1 0-1,-1-1 1,0 1-1,1 0 1,-1 0-1,0 0 1,1 0-1,-1 0 1,0 0-1,1 0 1,-1 0-1,0-1 1,1 1-1,-1 0 1,21-7 111,32-21-38,-44 22-94,1 0 0,0 1 0,0 0 0,0 0 0,1 1 1,20-5-1,-30 9-1,0 0 1,0 0-1,0 0 1,0 0 0,0 0-1,0 1 1,0-1-1,0 0 1,0 0-1,0 1 1,0-1 0,0 0-1,0 1 1,0-1-1,0 1 1,-1-1-1,1 1 1,0 0 0,0-1-1,0 1 1,-1 0-1,1 0 1,-1-1-1,1 1 1,0 0 0,-1 0-1,1 0 1,-1 0-1,0 0 1,1 0-1,-1 0 1,0 0 0,1 0-1,-1 0 1,0 0-1,0 1 1,1 7 39,0-1 0,-1 1 1,0 13-1,-1-7 33,1-12-61,0 0 0,0 1-1,1-1 1,-1 0 0,1 0 0,0 0-1,-1 0 1,2 0 0,-1 0 0,0 0 0,0 0-1,1 0 1,2 3 0,-2-4-46,-1-1 1,1 0 0,-1 0-1,1 0 1,-1 0 0,1 0-1,0 0 1,0 0 0,-1 0-1,1-1 1,0 1 0,0-1-1,0 1 1,-1-1 0,1 0-1,0 0 1,0 0 0,0 0-1,0 0 1,0 0 0,0 0-1,0-1 1,3 0 0,9-4-161,0 0 0,-1 0-1,0-1 1,0-1 0,0 0 0,11-9 0,-14 10 83,37-25-333</inkml:trace>
  <inkml:trace contextRef="#ctx0" brushRef="#br0" timeOffset="1">642 1 15507,'-51'29'3118,"-9"7"310,60-35-3371,-1-1 1,0 0-1,1 1 0,-1-1 1,0 1-1,1 0 1,-1-1-1,1 1 0,-1-1 1,1 1-1,-1 0 1,1-1-1,-1 1 1,1 0-1,0 0 0,-1 1 1,1-2-40,0 0 0,0 1 1,0-1-1,0 0 0,0 1 0,1-1 1,-1 0-1,0 1 0,0-1 1,0 0-1,1 0 0,-1 1 0,0-1 1,0 0-1,1 0 0,-1 0 0,0 1 1,0-1-1,1 0 0,-1 0 1,0 0-1,1 0 0,-1 0 0,0 1 1,0-1-1,1 0 0,0 0 0,31 2 159,-26-2-210,32 0-132,-25-1 80,-1 1-1,1 0 1,-1 1-1,0 0 0,1 1 1,-1 0-1,0 1 0,14 5 1,-25-8 86,0 1 0,1-1 0,-1 1 0,0-1 0,1 1 1,-1 0-1,0 0 0,0 0 0,0 0 0,0 0 0,1 0 0,-1 0 0,-1 0 1,1 0-1,0 1 0,0-1 0,0 0 0,-1 0 0,1 1 0,-1-1 0,1 1 0,-1-1 1,1 0-1,-1 1 0,0-1 0,0 1 0,1-1 0,-1 1 0,0-1 0,-1 1 1,1-1-1,0 1 0,0-1 0,-1 1 0,1-1 0,0 0 0,-1 1 0,0-1 0,1 0 1,-1 1-1,0-1 0,1 0 0,-1 0 0,-1 2 0,-4 4 66,1 0 1,-1-1-1,0 0 0,0 0 1,-1 0-1,-8 6 0,4-5-94,0 0-1,0-1 1,0 0-1,-1-1 1,0-1 0,0 1-1,0-2 1,0 0-1,-1 0 1,0-1-1,1-1 1,-1 0-1,0 0 1,1-2-1,-1 1 1,0-2-1,1 0 1,-1 0 0,1-1-1,-1 0 1,-15-8-1,-27-13-233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227"/>
    </inkml:context>
    <inkml:brush xml:id="br0">
      <inkml:brushProperty name="width" value="0.05" units="cm"/>
      <inkml:brushProperty name="height" value="0.05" units="cm"/>
    </inkml:brush>
  </inkml:definitions>
  <inkml:trace contextRef="#ctx0" brushRef="#br0">5 5 19532,'0'-5'1472,"-1"5"-1560,-2 0-392,4 3 992,-1 0-191,5 3-425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687"/>
    </inkml:context>
    <inkml:brush xml:id="br0">
      <inkml:brushProperty name="width" value="0.05" units="cm"/>
      <inkml:brushProperty name="height" value="0.05" units="cm"/>
    </inkml:brush>
  </inkml:definitions>
  <inkml:trace contextRef="#ctx0" brushRef="#br0">91 323 17620,'-8'5'381,"0"1"1,1 0-1,0 1 1,0-1-1,0 1 1,1 1-1,-9 11 1,12-14-236,0 0 0,0 1 0,0 0 0,0-1 0,1 1 0,0 0 0,0 0 0,1 0 0,-1 0 0,2 0 0,-1 1 0,0 8 0,1-13-107,0 0-1,0 0 1,1-1 0,-1 1-1,0 0 1,1 0 0,-1 0-1,1 0 1,-1 0-1,1 0 1,0-1 0,0 1-1,0 0 1,0 0 0,0-1-1,0 1 1,1-1 0,-1 1-1,0-1 1,1 0-1,-1 1 1,1-1 0,2 1-1,-1-1-9,0 0 0,0 0-1,1 0 1,-1 0-1,0-1 1,1 1 0,-1-1-1,0 0 1,1 0 0,-1 0-1,0-1 1,6 0-1,3-2-14,1-1 0,-1 0-1,1-1 1,-1 0 0,-1-1-1,12-7 1,-4-1-44,-1 0-1,0-1 0,-1-1 1,-1 0-1,0-1 1,-1-1-1,23-38 0,-27 38-73,-1 0 0,-1 0-1,-1-1 1,0 0 0,-1-1-1,-2 1 1,0-1 0,-1-1-1,2-22 1,-6 38 67,0-1 1,0 1-1,0 0 1,-1 0-1,1 0 1,-1-1-1,-1 1 1,1 0-1,-1 0 0,1 0 1,-2 1-1,-3-9 1,4 11 27,1 0 0,-1 1-1,1-1 1,-1 0 0,0 1 0,1 0 0,-1-1 0,0 1 0,0 0 0,0 0 0,0 0-1,0 0 1,0 0 0,-1 0 0,1 1 0,0-1 0,0 1 0,-1-1 0,1 1 0,0 0-1,0 0 1,-1 0 0,1 0 0,0 1 0,-1-1 0,1 1 0,0-1 0,0 1 0,0 0-1,-5 1 1,-2 3 54,0 0-1,0 0 1,0 1-1,1 0 0,-1 0 1,1 1-1,1 0 1,-1 0-1,1 1 0,-8 12 1,4-6 12,2 1 0,-1 0 0,2 1 0,0 0 0,-8 23 0,14-33-57,1-1 0,-1 0 0,1 1 0,0 0 0,0-1 0,1 1-1,0-1 1,0 1 0,0 0 0,1 5 0,0-8-40,0 1 0,1-1 0,-1 1 0,1-1 0,-1 1 0,1-1 0,0 0 0,0 0 0,0 0 0,1 0 0,-1 0 0,1-1 0,0 1 0,-1-1 0,7 5 0,9 4-541,31 14 0,-36-20 341,0 2 1,-1-1 0,0 2 0,0 0 0,13 11 0,-21-16 199,-1 0-1,0 1 1,0 0-1,-1-1 1,1 1-1,-1 0 1,0 0-1,0 0 1,0 1-1,0-1 1,-1 0-1,0 1 1,0-1-1,0 1 0,0-1 1,-1 1-1,1 0 1,-1-1-1,-1 1 1,0 7-1,-5 8-3,-5-3-9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849"/>
    </inkml:context>
    <inkml:brush xml:id="br0">
      <inkml:brushProperty name="width" value="0.05" units="cm"/>
      <inkml:brushProperty name="height" value="0.05" units="cm"/>
    </inkml:brush>
  </inkml:definitions>
  <inkml:trace contextRef="#ctx0" brushRef="#br0">1 0 16660,'3'7'415,"0"0"0,0 0 0,-1 0 1,0 0-1,0 0 0,-1 0 1,0 0-1,0 1 0,-1 8 1,0 12 294,-5 30 0,2-30-590,1-6-22,-3 30 27,5-48-113,0 0 0,0 0 1,0 1-1,1-1 0,0 0 0,0 0 1,0 0-1,3 8 0,-4-12-9,0 0 0,0 1 0,0-1 0,1 1 0,-1-1-1,0 0 1,1 1 0,-1-1 0,0 0 0,0 1 0,1-1 0,-1 0 0,1 0-1,-1 1 1,0-1 0,1 0 0,-1 0 0,1 0 0,-1 0 0,0 1 0,1-1 0,-1 0-1,1 0 1,-1 0 0,1 0 0,-1 0 0,1 0 0,-1 0 0,0 0 0,1 0-1,-1 0 1,1 0 0,-1 0 0,1-1 0,-1 1 0,0 0 0,1 0 0,-1 0-1,1-1 1,-1 1 0,0 0 0,1 0 0,-1-1 0,0 1 0,1 0 0,-1-1-1,1 1 1,14-20 111,-4-1 45,-1 0-1,-2-1 1,0 0-1,-1 0 1,-1-1-1,5-38 1,-11 45-6,1 16-152,-1 0-1,0 0 1,-1 0-1,1 0 0,0 0 1,0 0-1,0 0 1,0 0-1,0 0 1,0 1-1,0-1 0,0 0 1,0 0-1,0 0 1,0 0-1,0 0 0,0 0 1,0 0-1,0 0 1,0 0-1,0 0 1,0 0-1,0 0 0,0 0 1,0 0-1,0 0 1,0 0-1,0 0 1,-1 0-1,1 0 0,0 0 1,0 0-1,0 0 1,0 0-1,0 0 0,0 0 1,0 0-1,0 0 1,0 0-1,0 0 1,0 0-1,0 0 0,0 0 1,0 0-1,-1 0 1,1 0-1,0 0 0,0 0 1,0 0-1,0 0 1,0 0-1,0 0 1,0 0-1,0 0 0,0 0 1,0 0-1,0 0 1,0 0-1,0 0 0,0 0 1,0 0-1,0 0 1,0 0-1,0-1 1,-1 4-18,0-1 1,0 1-1,0 0 1,1-1 0,-1 1-1,1-1 1,0 1 0,0 3-1,0-3 5,0 0-1,0 0 1,0 0-1,1 0 0,-1 0 1,1 0-1,0 0 1,0 0-1,0 0 1,0 0-1,1-1 1,-1 1-1,1 0 1,0-1-1,0 1 1,-1-1-1,1 0 1,1 0-1,-1 1 0,0-1 1,1-1-1,-1 1 1,1 0-1,-1-1 1,1 1-1,0-1 1,0 0-1,-1 1 1,1-2-1,0 1 1,0 0-1,0 0 0,0-1 1,5 1-1,3-1 54,-1 0 0,1 0 0,-1-1 0,1-1 0,-1 1 0,1-2 0,-1 1 0,18-8-1,-15 4 47,0 1-1,-1-1 0,1-1 0,-2 0 1,1-1-1,-1 0 0,0-1 0,0 0 1,-1-1-1,-1 0 0,13-16 0,-21 25-73,0-1-1,-1 1 1,1-1-1,0 1 1,0-1-1,-1 0 1,1 1-1,0-1 0,-1 0 1,0 1-1,1-1 1,-1-2-1,0 3-8,0 1 1,0 0-1,0-1 0,-1 1 0,1 0 0,0-1 1,0 1-1,0 0 0,0-1 0,-1 1 0,1 0 0,0-1 1,0 1-1,-1 0 0,1 0 0,0-1 0,-1 1 1,1 0-1,0 0 0,-1-1 0,1 1 0,0 0 0,-1 0 1,1 0-1,0 0 0,-1 0 0,1 0 0,0-1 1,-1 1-1,1 0 0,-1 0 0,0 0 0,-2 1 5,0-1 0,0 1 0,0-1-1,0 1 1,0 0 0,0 0 0,0 1 0,1-1-1,-1 0 1,0 1 0,-3 2 0,-3 4-1,0-1 0,0 1 1,1 0-1,1 1 0,-14 19 0,17-23-6,1 0-1,0 0 0,0 1 0,1 0 0,0-1 1,0 1-1,0 0 0,0 0 0,1 0 0,0 0 1,0 0-1,1 11 0,0-15 3,0-1-1,0 1 1,1 0 0,-1 0-1,0 0 1,1 0 0,0 0-1,-1 0 1,1-1 0,0 1-1,0 0 1,0-1-1,0 1 1,0-1 0,1 1-1,-1-1 1,0 1 0,1-1-1,-1 0 1,3 2 0,-1-1 5,0-1 0,0 0 0,0 0 0,0 0 0,0 0 1,0 0-1,0 0 0,1-1 0,-1 0 0,0 1 0,4-2 0,4 1 32,1-2 0,-1 1 0,0-2-1,0 0 1,18-7 0,1-4 91,0-2 0,-2-1 0,0-2 1,-1 0-1,27-26 0,1 0 100,-47 42-176,-7 10-43,-8 18-31,5-20 19,-5 15-27,1-5-181,1 0 0,1 1 0,0-1 0,1 1 0,-1 24 0,6-27-605,-2-13 785,0 1 1,0-1-1,1 0 1,-1 0-1,0 0 1,0 0-1,0 0 1,0 0-1,0 0 1,1 1-1,-1-1 0,0 0 1,0 0-1,0 0 1,0 0-1,1 0 1,-1 0-1,0 0 1,0 0-1,0 0 1,0 0-1,1 0 1,-1 0-1,0 0 1,0 0-1,0 0 1,0 0-1,1 0 1,-1 0-1,0 0 1,0 0-1,0-1 1,0 1-1,1 0 1,-1 0-1,0 0 1,2-2-93,-1 1 1,1-1-1,-1 1 0,1-1 1,-1 0-1,0 0 1,0 0-1,2-3 1,6-15-597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257"/>
    </inkml:context>
    <inkml:brush xml:id="br0">
      <inkml:brushProperty name="width" value="0.05" units="cm"/>
      <inkml:brushProperty name="height" value="0.05" units="cm"/>
    </inkml:brush>
  </inkml:definitions>
  <inkml:trace contextRef="#ctx0" brushRef="#br0">1 1 19036,'1'4'1712,"2"3"-1391,4 0-273,3 3 536,3 2-1128,2-2 888,3-9-472,1-4-64,1-12-137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660"/>
    </inkml:context>
    <inkml:brush xml:id="br0">
      <inkml:brushProperty name="width" value="0.05" units="cm"/>
      <inkml:brushProperty name="height" value="0.05" units="cm"/>
    </inkml:brush>
  </inkml:definitions>
  <inkml:trace contextRef="#ctx0" brushRef="#br0">133 0 15027,'-2'15'574,"0"0"0,-1 0 1,0 0-1,-2-1 0,0 1 0,-12 24 0,1 1 876,-33 103 1324,40-112-2257,1 1-1,-5 50 1,13-78-480,-1 0 0,1 0 0,0 0 0,0 0 0,1-1-1,-1 1 1,1 0 0,-1 0 0,1 0 0,1-1 0,-1 1 0,0-1 0,1 1 0,2 3 0,-3-5-32,1-1 1,-1 1 0,1-1-1,0 1 1,-1-1-1,1 0 1,0 0 0,0 0-1,0 0 1,0 0 0,0 0-1,0 0 1,0-1 0,0 1-1,0-1 1,1 0-1,-1 1 1,0-1 0,0 0-1,0 0 1,1 0 0,-1-1-1,0 1 1,0 0-1,3-2 1,7-1 3,-1-1-1,1 0 0,-1-1 1,10-5-1,-13 5-2,1 1-1,-1 0 0,1 0 1,0 1-1,0 0 1,0 1-1,14-2 0,-22 4-3,0 0 0,-1 0 0,1 0 0,0 0 0,-1 0 0,1 0 0,0 0 0,-1 0 0,1 1 0,0-1 0,0 0-1,-1 0 1,1 1 0,-1-1 0,1 0 0,0 1 0,-1-1 0,1 0 0,-1 1 0,1-1 0,-1 1 0,1-1 0,-1 1-1,1 0 1,0 0 0,-1 1 1,1-1-1,-1 1 0,1-1 1,-1 1-1,0-1 0,1 1 1,-1 0-1,0-1 0,0 1 1,0-1-1,-1 3 0,0 5 8,-1 0 0,0 0 0,-5 10 1,6-15-4,-9 23 14,-15 55-18,24-81-7,1 0 0,0 0 0,-1 0 0,1 0 0,0 1 0,0-1 0,0 0 0,0 0 0,0 0 0,0 0 0,0 1 0,0-1 0,0 0 0,1 0 0,0 2-1,-1-2-18,0-1-1,1 0 0,-1 0 0,0 0 0,1 1 0,-1-1 0,0 0 0,1 0 1,-1 0-1,1 0 0,-1 0 0,0 0 0,1 0 0,-1 0 0,0 0 0,1 0 1,-1 0-1,1 0 0,-1 0 0,0 0 0,1 0 0,-1 0 0,0 0 0,1 0 1,-1 0-1,1 0 0,-1-1 0,0 1 0,1 0 0,-1 0 0,3-2-100,1-1 0,-1 1-1,0 0 1,0-1 0,0 0-1,-1 1 1,4-6 0,10-13-160,1-2-103</inkml:trace>
  <inkml:trace contextRef="#ctx0" brushRef="#br0" timeOffset="1">475 474 14763,'10'3'686,"-1"0"0,1-1 0,-1 0 0,1-1 0,0 0 0,-1-1 0,1 0 0,0 0 0,0-1 0,-1 0 0,1-1 0,12-3 0,2-2-61,-1-1-1,0-1 1,36-20-1,-55 27-585,16-9 169,29-21-1,-45 29-190,1 0-1,-1-1 0,0 1 1,0-1-1,-1 0 0,1 0 1,-1-1-1,0 1 0,0-1 1,0 0-1,-1 1 0,4-8 1,-6 11-14,0 0 0,1 0 0,-1 0-1,0 0 1,1 0 0,-1 0 0,0 0 0,0 0 0,0 0 0,0 0 0,0 0 0,0 0 0,0 0 0,0 0 0,-1 0 0,1 0-1,0 0 1,-1 0 0,1 0 0,0 0 0,-1 0 0,1 0 0,-1 1 0,0-1 0,1 0 0,-1 0 0,1 0 0,-1 1 0,0-1 0,0 0-1,0 1 1,1-1 0,-1 1 0,0-1 0,0 1 0,0-1 0,0 1 0,0 0 0,0-1 0,0 1 0,0 0 0,0 0 0,0-1-1,0 1 1,0 0 0,0 0 0,0 0 0,0 0 0,0 1 0,-1-1 0,-7 1 13,1 0-1,0 0 1,-1 1 0,-15 5 0,-3 3 5,1 1 0,0 2 0,1 0 1,-31 22-1,43-26-16,-1 1-1,2 1 1,-1 0 0,2 1-1,-1 0 1,2 1 0,0 0-1,-16 26 1,24-35-6,0 0 1,0 0-1,1 0 0,-1 1 1,1-1-1,0 0 1,0 1-1,1-1 1,-1 1-1,1 5 0,0-8-6,0 1-1,1 0 1,-1-1-1,1 1 1,0 0-1,0-1 1,0 1-1,0-1 1,0 1-1,1-1 1,-1 0-1,1 1 1,0-1-1,-1 0 1,1 0-1,0 0 1,0 0-1,3 1 0,2 2-121,1 0-1,-1-1 0,1 0 0,0 0 1,0-1-1,1 0 0,-1 0 0,1-1 0,15 2 1,4-1-163,50-1 1,-14-7-96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8.681"/>
    </inkml:context>
    <inkml:brush xml:id="br0">
      <inkml:brushProperty name="width" value="0.05" units="cm"/>
      <inkml:brushProperty name="height" value="0.05" units="cm"/>
    </inkml:brush>
  </inkml:definitions>
  <inkml:trace contextRef="#ctx0" brushRef="#br0">1 4 14451,'0'-1'110,"0"1"0,1 0-1,-1-1 1,1 1 0,-1 0 0,0 0-1,1-1 1,-1 1 0,1 0 0,-1 0-1,1 0 1,-1 0 0,1 0 0,-1 0-1,1 0 1,-1 0 0,1 0 0,-1 0 0,1 0-1,-1 0 1,1 0 0,-1 0 0,1 0-1,-1 0 1,1 0 0,-1 1 0,1-1-1,-1 0 1,1 0 0,-1 1 0,0-1-1,1 0 1,-1 1 0,1-1 0,-1 0-1,0 1 1,1-1 0,-1 1 0,0-1 0,0 0-1,1 1 1,-1-1 0,0 1 0,0-1-1,0 1 1,1 0 0,8 33 1914,-3-15 231,-7-20-2052,1 0 1,0 0-1,0 0 0,-1-1 0,1 1 0,0 0 1,0 0-1,0 0 0,1 0 0,-1-1 1,0 1-1,0 0 0,0 0 0,1 0 0,-1 0 1,1 0-1,-1 0 0,1-1 0,-1 1 0,2-1 1,-2 1-216,1 1 5,-1-1 0,0 1 1,1-1-1,-1 0 0,0 0 1,0 1-1,1-1 1,-1 0-1,0 1 0,0-1 1,0 0-1,0 0 0,0 1 1,0-1-1,0 0 0,0 1 1,-1-1-1,1 0 0,0 0 1,-2 6-3446,-2-12-1376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299"/>
    </inkml:context>
    <inkml:brush xml:id="br0">
      <inkml:brushProperty name="width" value="0.05" units="cm"/>
      <inkml:brushProperty name="height" value="0.05" units="cm"/>
    </inkml:brush>
  </inkml:definitions>
  <inkml:trace contextRef="#ctx0" brushRef="#br0">24 2 16460,'-15'-1'1752,"7"1"-960,12 3-184,12-2 1097,5 2-369,14-2-272,5 1-152,11-2-264,7 0-95,3-2-137,0 1-160,-7-2-288,-4 3-200,-10 0-569,-4 0-351,-13-1 904,-3 1-184,-3 0-184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779"/>
    </inkml:context>
    <inkml:brush xml:id="br0">
      <inkml:brushProperty name="width" value="0.05" units="cm"/>
      <inkml:brushProperty name="height" value="0.05" units="cm"/>
    </inkml:brush>
  </inkml:definitions>
  <inkml:trace contextRef="#ctx0" brushRef="#br0">2 422 17724,'0'0'60,"-1"0"0,1 0 1,0 1-1,0-1 0,0 0 1,0 0-1,0 1 0,0-1 1,0 0-1,0 1 0,0-1 1,0 0-1,0 0 0,0 1 1,0-1-1,0 0 0,0 0 1,0 1-1,0-1 0,0 0 1,0 0-1,0 1 0,1-1 1,-1 0-1,0 0 0,0 1 1,0-1-1,0 0 0,0 0 1,1 0-1,-1 1 0,0-1 0,0 0 1,1 0-1,-1 0 0,0 0 1,0 1-1,0-1 0,1 0 1,-1 0-1,0 0 0,1 0 1,-1 0-1,0 0 0,0 0 1,1 0-1,-1 0 0,18-7 1348,20-21-238,-37 27-1074,51-44 288,-3-2 0,-1-2 0,-3-2-1,-2-2 1,44-71 0,-74 104-348,-10 15-5,-9 14-6,-24 43-4,3 2 0,-23 61 0,40-91-19,3-10-1,1 0 0,1 0-1,0 0 1,1 1 0,1 0 0,0 0 0,-2 23 0,5-37-43,0 1 0,0 0 1,0 0-1,0-1 0,1 1 0,-1 0 0,1-1 0,-1 1 1,1-1-1,-1 1 0,1 0 0,0-1 0,0 1 0,-1-1 0,1 0 1,0 1-1,0-1 0,1 0 0,-1 1 0,0-1 0,0 0 0,1 0 1,-1 0-1,0 0 0,1 0 0,-1 0 0,1-1 0,-1 1 0,1 0 1,0-1-1,-1 1 0,1-1 0,0 0 0,-1 1 0,1-1 0,0 0 1,-1 0-1,1 0 0,0 0 0,2-1 0,5 0-155,-1-1 1,0 1-1,1-1 0,-1-1 0,0 0 1,0 0-1,7-5 0,18-10-420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1.139"/>
    </inkml:context>
    <inkml:brush xml:id="br0">
      <inkml:brushProperty name="width" value="0.05" units="cm"/>
      <inkml:brushProperty name="height" value="0.05" units="cm"/>
    </inkml:brush>
  </inkml:definitions>
  <inkml:trace contextRef="#ctx0" brushRef="#br0">151 10 14515,'0'0'88,"-1"-1"0,1 1 0,0-1 0,0 1 0,0-1 0,0 1 0,-1-1-1,1 1 1,0-1 0,0 1 0,-1 0 0,1-1 0,0 1 0,-1 0 0,1-1 0,-1 1 0,1 0 0,0-1 0,-1 1-1,1 0 1,-1-1 0,1 1 0,-1 0 0,1 0 0,-1 0 0,1 0 0,-1-1 0,1 1 0,-1 0 0,-17 6 1304,-14 19 1273,22-14-2108,-1 0 0,2 1 0,0 1 0,0-1 0,-10 22 0,15-28-467,1 1 0,0 0 0,0 0 0,1 0 0,0 0 0,0 1 0,1-1 0,0 0 0,0 1 0,1-1 0,0 1 0,0-1 0,2 10 0,-2-14-68,1-1-1,0 1 1,-1-1-1,1 1 0,0-1 1,1 0-1,-1 0 1,0 1-1,0-1 1,1 0-1,0 0 1,-1 0-1,1 0 0,0-1 1,0 1-1,0 0 1,0-1-1,3 2 1,-1-1 5,0 0 1,0-1-1,0 0 1,0 0 0,0 0-1,0 0 1,0-1-1,0 1 1,1-1-1,5-1 1,2 0 31,0-1 0,0-1 0,-1 0-1,1 0 1,-1-1 0,0 0 0,12-7 0,-10 3 32,0 0 0,-1-1-1,0 0 1,0-1 0,-1 0 0,16-19 0,-22 24-57,-1 0 0,0 0 0,0 0 0,-1-1 1,0 0-1,0 0 0,0 0 0,-1 0 0,1 0 0,-1 0 1,-1-1-1,0 1 0,1-1 0,-2 1 0,1-1 0,-1 1 1,-1-11-1,1 14-27,-1 1 0,1-1 0,-1 1 0,1 0 0,-1-1 0,0 1 0,0 0 0,0 0 0,-1 0 0,1 0 0,0 0 0,-1 0 0,1 0 0,-1 0 0,0 0 0,1 1 0,-1-1-1,-4-2 1,3 3-18,0 0 0,0-1 0,0 1 0,-1 0 0,1 0 0,0 1 0,-1-1 0,1 1-1,0 0 1,-1 0 0,1 0 0,-4 0 0,-1 1-233,-1 1 0,1 0 1,0 0-1,0 0 0,0 1 0,0 1 0,1-1 0,-1 1 0,1 0 1,-8 6-1,10-6 21,0 0 0,1 0 1,-1 1-1,-7 9 0,8-2-473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011"/>
    </inkml:context>
    <inkml:brush xml:id="br0">
      <inkml:brushProperty name="width" value="0.05" units="cm"/>
      <inkml:brushProperty name="height" value="0.05" units="cm"/>
    </inkml:brush>
  </inkml:definitions>
  <inkml:trace contextRef="#ctx0" brushRef="#br0">164 24 16932,'0'-1'89,"1"1"0,-1-1 1,0 0-1,0 1 0,0-1 1,1 0-1,-1 0 0,0 1 1,0-1-1,0 0 0,0 0 1,-1 1-1,1-1 0,0 0 1,0 1-1,0-1 0,0 0 1,-1 0-1,1 1 0,0-1 0,-1 1 1,1-1-1,-1 0 0,1 1 1,0-1-1,-1 1 0,1-1 1,-1 1-1,0-1 0,1 1 1,-1-1-1,1 1 0,-1-1 1,0 1-1,1 0 0,-1-1 1,0 1-1,1 0 0,-1 0 1,0 0-1,0-1 0,1 1 1,-1 0-1,0 0 0,0 0 1,1 0-1,-1 0 0,0 0 1,1 1-1,-1-1 0,0 0 1,-1 0-1,-2 2 160,0-1-1,0 0 1,0 1 0,0 0 0,0 0-1,0 0 1,-6 5 0,-1 2-91,1 0 1,0 1-1,1 0 1,0 1-1,1 0 0,0 1 1,-6 12-1,10-18-146,1 1 0,0 0-1,0 0 1,0 0-1,1 0 1,0 0 0,0 1-1,1-1 1,0 0-1,0 1 1,1-1 0,0 1-1,0-1 1,3 12-1,-3-17-1,1 1-1,-1-1 0,1 0 0,0 0 1,0 1-1,0-1 0,0 0 0,1 0 0,-1 0 1,0 0-1,1 0 0,0 0 0,-1-1 1,1 1-1,0 0 0,0-1 0,0 1 1,0-1-1,2 1 0,0 0 12,-1-1 0,0 0 0,1 0-1,-1-1 1,1 1 0,-1-1 0,1 0 0,-1 0 0,1 0 0,0 0 0,5-1 0,2-2 61,0 0 1,0-1 0,0 0 0,-1 0 0,0-1 0,0 0 0,11-8 0,-9 4 82,-1 0-1,0 0 0,-1-1 0,0 0 1,16-22-1,-23 29-117,0-1 0,-1 1 0,0-1 1,1 0-1,-1 0 0,-1 0 0,1 0 0,0 0 0,-1 0 0,0 0 1,0-1-1,0 1 0,-1 0 0,1-1 0,-1 1 0,0 0 0,0-1 0,-1 1 1,1-1-1,-1 1 0,0 0 0,-3-8 0,3 10-52,1 1 0,-1 0 0,0 0 0,0 0 0,1-1 0,-1 1 0,0 0 0,0 0 0,0 0 0,0 1 0,0-1 0,-1 0 0,1 0 0,0 0 0,0 1 0,0-1 0,-1 1-1,1-1 1,0 1 0,-1-1 0,1 1 0,-1 0 0,1 0 0,0-1 0,-1 1 0,1 0 0,0 0 0,-1 1 0,1-1 0,-1 0 0,1 0 0,0 1 0,-1-1 0,1 0 0,0 1 0,-1 0 0,1-1 0,0 1 0,0 0 0,-2 1 0,-3 1-197,0 1 1,1 0-1,-1 1 0,1-1 1,0 1-1,-6 8 0,7-7 174,0 0 0,0 0 0,1 0 0,-1 0 0,2 1 0,-1-1 0,1 1-1,0 0 1,0 0 0,1-1 0,0 1 0,-1 10 0,3 14-321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444"/>
    </inkml:context>
    <inkml:brush xml:id="br0">
      <inkml:brushProperty name="width" value="0.05" units="cm"/>
      <inkml:brushProperty name="height" value="0.05" units="cm"/>
    </inkml:brush>
  </inkml:definitions>
  <inkml:trace contextRef="#ctx0" brushRef="#br0">13 12 19524,'2'0'1961,"-4"7"-1289,-3 1-288,0 0 1384,3-1-976,2-1-632,4-2-328,7-4-928,4-5-256,3-7 1016,4-4-296,6-2-209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818"/>
    </inkml:context>
    <inkml:brush xml:id="br0">
      <inkml:brushProperty name="width" value="0.05" units="cm"/>
      <inkml:brushProperty name="height" value="0.05" units="cm"/>
    </inkml:brush>
  </inkml:definitions>
  <inkml:trace contextRef="#ctx0" brushRef="#br0">145 45 16764,'0'-1'105,"-1"1"0,1 0 0,-1-1 1,1 1-1,0 0 0,-1 0 1,1-1-1,-1 1 0,1 0 1,-1 0-1,1 0 0,-1 0 1,1 0-1,-1-1 0,1 1 0,-1 0 1,1 0-1,-1 0 0,1 0 1,-1 0-1,1 1 0,-1-1 1,1 0-1,-1 0 0,1 0 0,-1 0 1,0 1-1,-14 5 421,6-1-118,0 0 1,1 1 0,-1 0 0,1 0 0,1 1 0,-1 0-1,1 1 1,-10 14 0,13-17-353,0 0 1,0 0-1,1 1 0,0 0 0,0-1 1,1 1-1,0 0 0,0 0 0,0 1 1,1-1-1,0 0 0,0 1 0,0-1 1,1 0-1,0 8 0,0-12-45,1 0 0,-1 0 0,0 0 0,1 1 0,0-1 0,0 0 0,0 0 0,-1 0 0,2 0 0,-1 0 0,0 0 0,0-1 1,1 1-1,-1 0 0,1-1 0,-1 1 0,1-1 0,3 3 0,-2-2 4,0-1 1,0 0 0,0 1 0,0-1 0,1-1 0,-1 1 0,0 0-1,0-1 1,1 1 0,-1-1 0,5-1 0,2 1 38,-1-2 1,1 1-1,-1-2 1,0 1-1,0-1 0,0 0 1,15-9-1,-12 6 43,-1-2 1,0 1-1,0-1 0,-1-1 0,-1 0 0,1 0 1,10-14-1,-17 18-54,1 0-1,-1 0 1,0 0 0,0 0 0,0 0 0,-1 0 0,0-1-1,0 1 1,0-1 0,-1 0 0,0 0 0,0 1-1,0-1 1,-1 0 0,1 0 0,-2 0 0,1 0-1,-2-9 1,1 12-33,0 0-1,0 0 0,0 1 1,0-1-1,0 1 1,0-1-1,-1 1 0,1 0 1,-1-1-1,0 1 1,0 0-1,0 0 1,0 0-1,0 0 0,0 1 1,0-1-1,0 0 1,-1 1-1,1 0 0,-1-1 1,1 1-1,-1 0 1,0 0-1,1 1 1,-1-1-1,0 0 0,0 1 1,1 0-1,-1-1 1,0 1-1,0 0 0,0 1 1,-2-1-1,-4 1-38,1 1 0,0-1 0,0 1-1,0 1 1,0 0 0,1 0 0,-1 0-1,1 1 1,-1 0 0,-6 5 0,6-3-115,1 0 1,1 1 0,-1-1-1,-9 14 1,13-16-106,1 0 0,-1 0 1,1 0-1,-1 0 0,1 0 1,1 1-1,-1-1 0,1 1 0,-1-1 1,0 10-1,2-14 174,0 1 0,0 0 0,0-1 0,0 1-1,0 0 1,0-1 0,0 1 0,0 0 0,0-1 0,0 1 0,1-1 0,-1 1 0,0 0-1,0-1 1,1 1 0,-1-1 0,1 1 0,-1 0 0,0-1 0,1 1 0,-1-1-1,1 1 1,-1-1 0,1 0 0,-1 1 0,1-1 0,-1 1 0,1-1 0,0 0-1,-1 0 1,1 1 0,0-1 0,0 0 0,1 1-32,1-1-1,-1 0 1,0 0 0,0 0-1,0 0 1,0-1 0,1 1-1,-1 0 1,2-2 0,21-8-1067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0.650"/>
    </inkml:context>
    <inkml:brush xml:id="br0">
      <inkml:brushProperty name="width" value="0.05" units="cm"/>
      <inkml:brushProperty name="height" value="0.05" units="cm"/>
    </inkml:brush>
  </inkml:definitions>
  <inkml:trace contextRef="#ctx0" brushRef="#br0">6 0 16524,'-5'54'4499,"4"-22"-4171,2 0-1,0 0 0,12 60 1,-12-88-286,0 1 1,1-1-1,0 1 1,0-1-1,0 1 1,0-1-1,0 0 1,1 0-1,0 0 1,0-1 0,0 1-1,0 0 1,8 5-1,-9-8-1,1 1 1,0 0-1,0-1 0,0 0 0,0 0 1,0 0-1,0 0 0,1 0 0,-1 0 1,0-1-1,0 0 0,1 0 0,-1 0 1,0 0-1,1 0 0,-1 0 0,0-1 1,0 0-1,0 0 0,1 0 0,3-2 1,2-1 47,0-1-1,0 0 1,-1 0 0,1-1 0,-1 0 0,-1-1-1,1 0 1,-1 0 0,-1-1 0,1 1 0,10-18-1,-4 4 42,-1-2-1,-1 1 0,14-38 1,-9-2-88,-34 178-211,17-100 171,0 0 0,1 0 0,1 0 0,0 0 0,7 28 0,-8-41 7,1-1 0,-1 1 1,1-1-1,0 1 0,0-1 0,0 0 0,0 1 1,0-1-1,1 0 0,-1 0 0,0 1 0,1-1 1,0 0-1,0-1 0,-1 1 0,1 0 0,0 0 1,1-1-1,-1 1 0,0-1 0,0 0 0,1 0 1,-1 0-1,0 0 0,1 0 0,-1 0 0,1 0 1,-1-1-1,1 1 0,0-1 0,-1 0 0,1 0 1,-1 0-1,1 0 0,-1 0 0,1-1 0,0 1 1,-1-1-1,1 0 0,4-1 0,5-3 39,-1 0 0,1-1 0,-1 0 0,-1-1 0,1 0 0,-1-1 1,10-8-1,11-15 104,-2-2 1,37-50-1,-42 52-124,-24 30-30,0 1-1,1-1 1,-1 0-1,0 1 1,1-1 0,-1 1-1,1-1 1,-1 1 0,1-1-1,-1 1 1,1 0-1,-1-1 1,1 1 0,-1-1-1,1 1 1,0 0 0,-1 0-1,1-1 1,-1 1-1,1 0 1,1 0 0,-2 0 0,1 0 0,-1 1 0,0-1 0,1 1 0,-1-1 0,0 1 0,0-1 1,0 1-1,1-1 0,-1 1 0,0-1 0,0 1 0,0-1 0,0 1 0,0-1 0,0 1 1,0-1-1,0 1 0,0-1 0,0 2 0,-6 43-61,4-32 37,-1 4-1,-3 35-18,6-50 46,-1 1 0,1 0 0,1-1-1,-1 1 1,0 0 0,1-1 0,-1 1-1,1 0 1,0-1 0,0 1 0,0-1-1,0 1 1,0-1 0,2 4 0,-1-5 1,-1 0 1,0 0 0,0 0 0,0-1-1,1 1 1,-1 0 0,1-1 0,-1 1 0,0 0-1,1-1 1,-1 0 0,1 1 0,-1-1-1,1 0 1,-1 0 0,1 0 0,-1 0 0,1 0-1,-1 0 1,1 0 0,-1-1 0,1 1-1,-1 0 1,3-2 0,34-16 35,-36 17-35,25-18 56,1 0-1,44-44 0,20-16-414,-90 78 301,-1 0 0,1-1 1,0 1-1,0 0 0,-1 0 0,1 0 0,0 0 1,0 1-1,0-1 0,0 0 0,0 1 1,0 0-1,3-1 0,-4 1-21,0 1-1,0-1 1,0 0 0,0 1-1,-1-1 1,1 1 0,0-1-1,0 1 1,0 0 0,-1-1-1,1 1 1,0 0 0,0-1-1,-1 1 1,1 0-1,-1 0 1,1 0 0,-1-1-1,1 1 1,-1 0 0,1 0-1,-1 0 1,0 0 0,0 0-1,1 0 1,-1 0 0,0 2-1,1 0-173,0 1 0,0-1-1,0 1 1,0-1-1,1 0 1,-1 0 0,1 0-1,0 1 1,0-2-1,0 1 1,4 4 0,-5-6 197,0 0 0,0 0 1,1-1-1,-1 1 0,0 0 1,1-1-1,-1 1 0,0-1 1,1 0-1,-1 1 1,1-1-1,-1 0 0,1 0 1,-1 0-1,1 0 0,-1 0 1,0 0-1,1 0 1,-1-1-1,1 1 0,-1 0 1,1-1-1,-1 1 0,0-1 1,1 1-1,-1-1 0,0 0 1,0 0-1,1 0 1,-1 0-1,2-1 0,24-22-660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193"/>
    </inkml:context>
    <inkml:brush xml:id="br0">
      <inkml:brushProperty name="width" value="0.05" units="cm"/>
      <inkml:brushProperty name="height" value="0.05" units="cm"/>
    </inkml:brush>
  </inkml:definitions>
  <inkml:trace contextRef="#ctx0" brushRef="#br0">168 0 16900,'-23'17'1761,"0"1"1,-35 38-1,51-49-1573,1 1-1,-1 0 1,2 0-1,-1 1 1,1-1-1,0 1 1,1 0-1,0 1 1,0-1-1,1 1 1,-3 13 0,6-20-163,-1 0 0,1 0 1,0 0-1,0 1 1,0-1-1,0 0 0,0 0 1,1 0-1,-1 0 1,1 0-1,0 0 1,0 0-1,0 0 0,0-1 1,1 1-1,-1 0 1,1 0-1,3 4 1,-2-5-16,0 1 1,0-1 0,0 1 0,1-1-1,-1 0 1,0-1 0,1 1 0,-1 0-1,1-1 1,0 0 0,-1 0 0,1 0-1,5 0 1,2 0 5,1 0 0,0-1 0,0 0 0,0-1 0,-1-1 0,1 0 0,0 0 0,19-7 0,-19 4 46,0-1 0,-1 0-1,1-1 1,-1 0 0,-1-1 0,1 0-1,-1 0 1,0-1 0,10-13 0,-16 17-6,0 1 0,0-1 1,-1 0-1,1 0 0,-1-1 0,0 1 1,-1-1-1,1 1 0,-1-1 0,0 0 0,-1 0 1,1 0-1,-1 0 0,0 0 0,-1 0 1,1 0-1,-1 0 0,-1 0 0,1 0 1,-1 0-1,-3-12 0,4 16-33,-1 0 1,0-1-1,0 1 0,0 0 0,0 0 0,-1 0 1,1 0-1,-1 0 0,1 0 0,-1 0 1,1 0-1,-1 0 0,0 1 0,0-1 0,0 1 1,0 0-1,0-1 0,0 1 0,-4-1 1,2 1-6,0 0 0,0 0 0,-1 0 0,1 1 0,0 0 0,0 0 0,0 0 0,0 0 0,0 1 0,-7 1 0,-2 1-12,1 1 0,0 1 0,0 0 0,1 1 0,0 0 0,-16 10 1,17-9-69,0 1 1,1-1-1,-1 1 1,1 1-1,1 0 1,0 0-1,0 1 1,1-1-1,-7 14 1,14-23 27,-1 0 1,1 1-1,0-1 1,0 0-1,-1 1 0,1-1 1,0 1-1,0-1 1,0 1-1,0-1 1,0 0-1,0 1 0,0-1 1,-1 1-1,1-1 1,0 1-1,1-1 1,-1 1-1,0-1 0,0 0 1,0 1-1,0-1 1,0 1-1,0-1 1,0 1-1,1-1 1,-1 0-1,0 1 0,1 0 1,11-2-908,16-14 692,26-39-256,-20 18 126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598"/>
    </inkml:context>
    <inkml:brush xml:id="br0">
      <inkml:brushProperty name="width" value="0.05" units="cm"/>
      <inkml:brushProperty name="height" value="0.05" units="cm"/>
    </inkml:brush>
  </inkml:definitions>
  <inkml:trace contextRef="#ctx0" brushRef="#br0">222 35 16412,'1'-1'191,"0"0"1,0 0-1,0 0 1,0 0-1,-1 0 1,1 0-1,0 0 1,0 0-1,-1 0 1,1 0-1,-1 0 1,1 0-1,0-2 1,-1 3-95,0-1 0,0 1 1,0-1-1,0 1 0,0-1 0,0 1 1,0-1-1,0 1 0,0-1 1,-1 1-1,1-1 0,0 1 1,0-1-1,0 1 0,-1-1 0,1 1 1,0-1-1,0 1 0,-1-1 1,1 1-1,0 0 0,-1-1 0,-1 0 80,1 0 1,-1 0-1,0 0 0,1 1 0,-1-1 0,0 0 0,1 1 0,-1-1 0,0 1 0,1 0 0,-1 0 0,0 0 0,0-1 0,0 2 0,1-1 0,-1 0 0,-2 1 0,-2 0 19,0 1-1,0 1 1,0-1-1,0 1 1,1 0-1,-1 0 1,1 0-1,0 1 1,0 0-1,-8 8 1,-1 2 102,-25 33 0,28-33-235,1 1-1,1 1 0,1 0 0,0 0 1,1 0-1,-6 22 0,11-30-48,0 0 0,1 0 1,0 0-1,0-1 0,1 1 0,0 0 0,1 10 1,0-14-7,0 1 0,0-1 0,0 0 0,0 0 0,1 0 0,-1-1 0,1 1 0,0 0 0,0-1 0,1 1 0,-1-1 0,1 1 0,-1-1 0,6 4 0,-2-3 1,0 0-1,0 0 1,0 0-1,1-1 1,0 0-1,-1 0 1,1-1-1,0 0 1,0 0 0,0-1-1,1 0 1,-1 0-1,0 0 1,0-1-1,1 0 1,-1-1-1,0 1 1,12-4 0,-3 1 3,0-1 1,-1-1-1,0 0 1,0-1-1,0-1 1,-1 0-1,20-14 1,-25 15-5,-1-1 0,0 0 1,0-1-1,0 1 1,-1-1-1,0-1 0,-1 0 1,0 0-1,0 0 0,8-17 1,-12 21-8,0 1 0,-1-1 0,1 0 0,-1 1 0,0-1 0,0 0 0,-1 0 0,0 0 0,1 1 0,-1-1 0,-1 0 0,1 0 0,-1 0 0,0 0 0,0 1 0,0-1 0,-1 0 0,0 1-1,1-1 1,-2 1 0,1 0 0,0 0 0,-1-1 0,0 2 0,0-1 0,-4-4 0,3 4-33,1 1-1,-1-1 1,-1 1-1,1 0 1,-1 0-1,1 1 1,-1-1-1,0 1 1,0 0-1,0 0 1,0 1-1,0-1 1,0 1-1,0 0 1,0 0-1,-1 1 0,1 0 1,0 0-1,-11 1 1,-3 3-355,0 0 1,0 1-1,0 1 1,-19 10 0,-14 3-270,26-12 112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5.921"/>
    </inkml:context>
    <inkml:brush xml:id="br0">
      <inkml:brushProperty name="width" value="0.05" units="cm"/>
      <inkml:brushProperty name="height" value="0.05" units="cm"/>
    </inkml:brush>
  </inkml:definitions>
  <inkml:trace contextRef="#ctx0" brushRef="#br0">151 0 17004,'2'2'194,"-1"1"0,0 0 0,0-1 0,0 1 0,0-1 0,-1 1 0,1 0 0,0 0 0,-1-1 1,0 1-1,0 0 0,0 4 0,-7 37 866,2-18-402,1 1-436,-1 10-77,0 0 0,3 0 0,3 70 0,-1-106-151,1 2-20,-1 0 1,0 0-1,0-1 0,1 1 1,-1 0-1,1 0 0,0-1 0,0 1 1,0 0-1,0-1 0,1 1 1,-1-1-1,0 0 0,1 1 1,3 3-1,-5-6 2,0 0-1,1 0 1,-1 0 0,0 0 0,0 0-1,0 0 1,0 0 0,1 1 0,-1-1-1,0 0 1,0 0 0,0 0 0,1 0-1,-1 0 1,0 0 0,0 0-1,0 0 1,1 0 0,-1 0 0,0 0-1,0 0 1,0 0 0,1 0 0,-1-1-1,0 1 1,0 0 0,0 0 0,0 0-1,1 0 1,-1 0 0,0 0 0,0 0-1,0-1 1,0 1 0,0 0-1,1 0 1,-1 0 0,0 0 0,0-1-1,2-10-817,-4-12-639,-1 16 1063,0 0 1,0 0-1,-1 0 1,0 1-1,0-1 1,0 1-1,-1 0 1,0 0-1,0 1 1,0-1-1,-11-6 1,-7-6 1044,-40-23 1,56 37-10,7 4-532,0 0 0,0 0 0,-1 0-1,1 0 1,0 0 0,0 0 0,0 0-1,0 0 1,-1 0 0,1 0 0,0 0 0,0 0-1,0-1 1,0 1 0,0 0 0,-1 0-1,1 0 1,0 0 0,0 0 0,0 0 0,0-1-1,0 1 1,0 0 0,0 0 0,0 0-1,0 0 1,0 0 0,-1-1 0,1 1 0,0 0-1,0 0 1,0 0 0,0 0 0,0-1-1,0 1 1,0 0 0,0 0 0,0 0 0,0-1-1,0 1 1,1 0 0,-1 0 0,0 0-1,0 0 1,0 0 0,0-1 0,0 1 0,11-4 1890,20 0-549,-28 4-1078,71-6 1741,167-8-2334,-217 14-74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4.920"/>
    </inkml:context>
    <inkml:brush xml:id="br0">
      <inkml:brushProperty name="width" value="0.05" units="cm"/>
      <inkml:brushProperty name="height" value="0.05" units="cm"/>
    </inkml:brush>
  </inkml:definitions>
  <inkml:trace contextRef="#ctx0" brushRef="#br0">19 0 14819,'1'0'109,"-1"0"-1,1 0 1,-1 1 0,0-1-1,1 0 1,-1 0 0,0 0-1,1 1 1,-1-1 0,0 0-1,1 0 1,-1 1 0,0-1-1,1 0 1,-1 1-1,0-1 1,0 0 0,1 1-1,-1-1 1,0 0 0,0 1-1,0-1 1,0 1 0,0-1-1,1 0 1,-1 1 0,0-1-1,0 1 1,0-1 0,0 0-1,0 1 1,0-1-1,0 1 1,0-1 0,0 0-1,-1 1 1,-2 21 1111,2-16-609,-18 141 2361,17-125-2859,2 0 0,0 0 0,2 0 1,6 37-1,-7-54-107,1 1 0,0-1 1,0 1-1,5 9 0,-7-15-46,1 1-1,-1 0 1,0 0 0,1 0-1,-1-1 1,1 1 0,-1 0-1,1-1 1,-1 1 0,1 0-1,0-1 1,-1 1 0,1-1-1,0 1 1,-1-1 0,1 1-1,0-1 1,0 0-1,0 1 1,-1-1 0,1 0-1,0 1 1,0-1 0,0 0-1,0 0 1,-1 0 0,1 0-1,0 0 1,0 0 0,0 0-1,0 0 1,0 0 0,-1 0-1,1-1 1,0 1 0,0 0-1,0 0 1,-1-1 0,1 1-1,1-1 1,-1 0-44,0-1 1,0 1-1,0 0 1,0 0-1,-1 0 1,1-1-1,0 1 1,-1 0-1,1-1 1,-1 1-1,1 0 1,-1-1-1,0 1 1,0-1-1,0 1 1,0-1-1,1 1 1,-2-1-1,1 1 1,0 0-1,0-1 1,-1-1-1,-3-14-536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5.339"/>
    </inkml:context>
    <inkml:brush xml:id="br0">
      <inkml:brushProperty name="width" value="0.05" units="cm"/>
      <inkml:brushProperty name="height" value="0.05" units="cm"/>
    </inkml:brush>
  </inkml:definitions>
  <inkml:trace contextRef="#ctx0" brushRef="#br0">4 13 16371,'-2'-1'2041,"0"1"-1281,4 0-240,5 4 1417,8-1-769,7 1-216,8-1-440,6-1-104,1-2-248,3-3-400,-4-6 288,-4 2-48,-15-2-128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2.608"/>
    </inkml:context>
    <inkml:brush xml:id="br0">
      <inkml:brushProperty name="width" value="0.05" units="cm"/>
      <inkml:brushProperty name="height" value="0.05" units="cm"/>
    </inkml:brush>
  </inkml:definitions>
  <inkml:trace contextRef="#ctx0" brushRef="#br0">111 9 18844,'15'-9'1508,"-15"9"-1486,1 0-1,-1 0 1,0 0 0,0 0 0,0 0 0,0 0 0,1 0-1,-1 0 1,0 1 0,0-1 0,0 0 0,0 0 0,0 0-1,1 0 1,-1 0 0,0 0 0,0 0 0,0 0 0,0 1-1,0-1 1,0 0 0,1 0 0,-1 0 0,0 0 0,0 0-1,0 1 1,0-1 0,0 0 0,0 0 0,0 0 0,0 0-1,0 0 1,0 1 0,0-1 0,0 0 0,0 0 0,0 0-1,0 0 1,0 1 0,0-1 0,0 0 0,0 0 0,0 0-1,0 0 1,0 1 0,-13 32 1149,7-18-638,3-8-419,-2 7-13,-1 1 1,2 0-1,0 0 1,1 0-1,0 0 0,-1 23 1,4-38-102,1 1 0,-1 0 1,0 0-1,0 0 0,0-1 0,1 1 1,-1 0-1,0 0 0,1-1 1,-1 1-1,1 0 0,-1-1 0,1 1 1,-1 0-1,1-1 0,-1 1 1,1-1-1,-1 1 0,1-1 0,0 1 1,-1-1-1,1 1 0,0-1 0,0 1 1,-1-1-1,1 0 0,0 0 1,0 1-1,0-1 0,-1 0 0,1 0 1,0 0-1,0 0 0,0 0 1,-1 0-1,1 0 0,0 0 0,0 0 1,0 0-1,0-1 0,39-9 4,-33 7-11,0 1 3,1 0 1,-1 0 0,1 0 0,0 1-1,0 0 1,-1 0 0,1 1-1,10 1 1,-15-1 2,-1 1 0,0-1 0,1 1 0,-1 0 0,0 0 0,0 0 1,1 0-1,-1 0 0,0 0 0,0 0 0,0 1 0,-1-1 0,1 1 0,0-1 0,0 1 0,-1 0 0,1 0 0,-1 0 0,0 0 0,1 0 0,-1 0 1,0 0-1,0 0 0,0 0 0,-1 1 0,1-1 0,0 0 0,-1 1 0,0-1 0,1 5 0,0 3 40,-1 0-1,-1 0 1,1 0 0,-1 0-1,-1 0 1,0 0 0,0-1 0,-7 18-1,6-21 40,1 0-1,-1 0 1,-1 0-1,1 0 1,-1 0-1,0 0 1,0-1 0,0 0-1,-1 0 1,0 0-1,0-1 1,0 1-1,-11 6 1,12-9-83,1-1 1,-1 0 0,0 0-1,1 0 1,-1 0-1,0-1 1,1 1 0,-1-1-1,0 0 1,0 0-1,1 0 1,-1-1 0,0 1-1,1-1 1,-1 0-1,0 0 1,1 0 0,-1 0-1,1-1 1,-1 0-1,1 1 1,0-1 0,0 0-1,0-1 1,-3-2-1,-7-6-172,0 0 0,2-1-1,-1-1 1,-10-15-1,-7-10-210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026"/>
    </inkml:context>
    <inkml:brush xml:id="br0">
      <inkml:brushProperty name="width" value="0.05" units="cm"/>
      <inkml:brushProperty name="height" value="0.05" units="cm"/>
    </inkml:brush>
  </inkml:definitions>
  <inkml:trace contextRef="#ctx0" brushRef="#br0">1 79 17708,'23'-5'2184,"-2"0"-1424,2 1-335,0 1 1399,9-1-1256,1-3-512,3-2 1240,1-1-1168,2-4-96,1-3-24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388"/>
    </inkml:context>
    <inkml:brush xml:id="br0">
      <inkml:brushProperty name="width" value="0.05" units="cm"/>
      <inkml:brushProperty name="height" value="0.05" units="cm"/>
    </inkml:brush>
  </inkml:definitions>
  <inkml:trace contextRef="#ctx0" brushRef="#br0">104 0 15643,'-33'58'2312,"17"-31"-1011,-17 39 0,28-56-1063,2 0 0,-1 1 0,2-1 0,-1 1 0,1 0 0,1 0 0,0 18 0,1-26-194,0 1 1,0 0-1,0-1 0,1 1 1,0-1-1,-1 1 0,2 0 1,-1-1-1,0 0 1,1 1-1,-1-1 0,1 0 1,0 1-1,0-1 0,0 0 1,0-1-1,1 1 1,-1 0-1,1-1 0,0 1 1,0-1-1,0 0 0,4 3 1,-3-3-5,1 0 1,0-1 0,-1 1 0,1-1-1,0 0 1,0 0 0,0-1-1,0 1 1,0-1 0,0 0 0,0-1-1,-1 1 1,1-1 0,0 0-1,0 0 1,0 0 0,5-3 0,-1 0 67,0 0 0,0-1 0,0 0 0,-1 0 0,1-1 0,-1 0 0,-1 0 0,1-1 0,8-11 0,-12 15-53,-2 0 0,1-1-1,0 1 1,-1-1 0,0 0-1,1 0 1,-2 0 0,1 0-1,0 0 1,-1-1 0,0 1-1,0 0 1,0-1-1,0 1 1,-1-1 0,0 1-1,0 0 1,0-1 0,0 1-1,-1-1 1,1 1 0,-1-1-1,-3-5 1,3 6-40,-1 1-1,0 0 1,-1 0 0,1 0-1,-1 0 1,1 0-1,-1 0 1,0 0 0,0 1-1,0 0 1,0-1 0,-1 1-1,1 0 1,0 1-1,-1-1 1,0 1 0,1-1-1,-1 1 1,0 0 0,1 0-1,-1 1 1,0-1-1,-6 1 1,2-1-180,0 1 0,0 0 0,0 1-1,0 0 1,0 0 0,0 0 0,0 1 0,0 1 0,1-1 0,-12 6-1,15-6-115,1 1 1,-1-1-1,0 1 0,1 0 0,0 0 0,-1 0 0,-3 7 0,6-10 234,0 1 0,1 0 0,-1 0 0,1-1 1,-1 1-1,1 0 0,0 0 0,-1 0 0,1 0 0,0-1 0,0 1 0,-1 0 0,1 0 0,0 0 0,0 0 1,0 0-1,0 0 0,0 0 0,0 0 0,0 0 0,0 0 0,1-1 0,-1 1 0,0 0 0,0 0 1,1 0-1,-1 0 0,1 0 0,-1-1 0,1 1 0,-1 0 0,1 0 0,-1-1 0,1 1 0,0 0 0,-1-1 1,1 1-1,0-1 0,0 1 0,-1-1 0,1 1 0,0-1 0,0 1 0,0-1 0,1 1 0,22 6-697</inkml:trace>
  <inkml:trace contextRef="#ctx0" brushRef="#br0" timeOffset="1">494 108 16900,'1'-1'114,"-1"1"1,1-1 0,-1 1 0,1-1 0,0 1 0,-1-1 0,1 1 0,-1-1-1,0 0 1,1 1 0,-1-1 0,1 0 0,-1 0 0,0 1 0,0-1-1,1 0 1,-1 0 0,0-1 0,0 2-51,0 0 0,-1-1-1,1 1 1,0 0 0,-1 0 0,1-1 0,0 1-1,-1 0 1,1 0 0,0 0 0,-1 0 0,1-1-1,0 1 1,-1 0 0,1 0 0,-1 0 0,1 0 0,0 0-1,-1 0 1,1 0 0,0 0 0,-1 0 0,1 0-1,-1 0 1,0 1 0,-3-1 241,0 1 1,0 0-1,0 1 1,0-1 0,0 1-1,-5 2 1,-3 4 69,0 1 1,1 0 0,-18 18-1,24-22-342,0 0 0,1 0-1,0 1 1,0 0-1,0 0 1,1 0-1,-1 1 1,2-1-1,-5 12 1,7-17-30,0 0 1,-1 0-1,1 0 1,0 0-1,0 0 0,-1 0 1,1 0-1,0 0 1,0 1-1,0-1 1,0 0-1,0 0 0,1 0 1,-1 0-1,0 0 1,0 0-1,1 0 1,-1 0-1,1 0 0,-1 0 1,1 0-1,-1 0 1,1 0-1,-1 0 1,1 0-1,0-1 0,-1 1 1,1 0-1,0 0 1,0-1-1,0 1 1,0 0-1,0-1 0,0 1 1,0-1-1,0 1 1,0-1-1,0 0 0,0 1 1,0-1-1,0 0 1,0 0-1,0 0 1,0 0-1,1 0 0,2 0 3,0 0 0,0 0 0,0 0-1,0-1 1,0 0 0,-1 0 0,1 0 0,0 0-1,0 0 1,-1-1 0,6-3 0,-3 1 32,0-1 0,0 0 0,-1 0 0,0 0 0,1-1 0,-2 0 1,1 0-1,-1 0 0,7-12 0,-9 14-7,0-1 0,-1 1 0,1 0 0,-1 0 0,1-1-1,-1 1 1,-1-1 0,1 1 0,0-1 0,-1 1 0,0-1 0,0 1 0,-1-1 0,1 1 0,-1-1-1,0 1 1,-2-7 0,2 10-97,1-1 0,-1 1 0,0 0 0,1 0 1,-1-1-1,0 1 0,0 0 0,0 0 0,0 0 0,0 0 0,0 0 0,-1 0 0,1 1 0,0-1 0,0 0 0,-1 0 0,1 1 0,0-1 1,-1 1-1,1-1 0,0 1 0,-1 0 0,1 0 0,-1-1 0,1 1 0,-1 0 0,1 0 0,0 0 0,-1 1 0,1-1 0,-1 0 0,1 0 0,-2 1 1,1 0-125,-1 0 0,1-1 0,0 1 0,-1 0 0,1 0 0,0 1 0,0-1 0,0 0 0,0 1 0,0-1 0,0 1 0,0 0 0,1 0 0,-1-1 0,0 1 0,1 0 0,0 1 1,-2 2-1,-4 13-956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063"/>
    </inkml:context>
    <inkml:brush xml:id="br0">
      <inkml:brushProperty name="width" value="0.05" units="cm"/>
      <inkml:brushProperty name="height" value="0.05" units="cm"/>
    </inkml:brush>
  </inkml:definitions>
  <inkml:trace contextRef="#ctx0" brushRef="#br0">239 75 16684,'0'-4'362,"-1"0"0,1 0 0,-1 0 0,0 0 0,0 0 0,-1 0 1,1 0-1,-1 1 0,0-1 0,0 0 0,0 1 0,0 0 0,-5-5 1,6 6-222,-1 0 0,0 1 0,0-1 0,0 1 0,0 0 0,0-1 0,0 1 0,-1 0 0,1 0 0,0 0 0,-1 1 0,1-1 0,0 0 0,-1 1 0,1 0 1,-1-1-1,1 1 0,0 0 0,-1 0 0,1 1 0,-1-1 0,1 0 0,-1 1 0,-1 0 0,-5 3-33,0-1 0,0 1 0,1 1-1,-1 0 1,1 0 0,0 0 0,1 1 0,-1 1-1,1-1 1,1 1 0,-1 0 0,-9 14 0,10-13-108,1 0 0,0-1 1,1 2-1,-1-1 0,2 1 0,-1-1 1,1 1-1,0 0 0,1 0 1,0 0-1,1 0 0,0 1 0,0 11 1,1-19-1,0 1 0,0-1 0,1 0 0,-1 1 0,1-1 0,0 1 1,-1-1-1,1 0 0,0 1 0,0-1 0,1 0 0,-1 0 0,0 0 1,1 0-1,-1 0 0,1 0 0,0 0 0,0-1 0,2 3 0,-1-2 1,0 0-1,1-1 1,-1 1-1,1-1 1,0 0-1,-1 1 0,1-1 1,0-1-1,0 1 1,-1-1-1,7 1 1,0-2 2,0 1 1,1-1-1,-1-1 1,0 0-1,0-1 1,0 1 0,0-2-1,14-6 1,-14 5 31,-1-1 0,-1 0 0,1 0 0,-1-1 0,0 0 0,0 0 0,-1-1 0,11-14 0,-15 17-2,0 1 1,0-1-1,0 1 0,-1-1 1,0 0-1,0 0 1,0 0-1,0 0 1,-1 0-1,0-1 1,0 1-1,0 0 1,-1-1-1,0 1 1,0 0-1,0-1 1,-1 1-1,0 0 0,-1-6 1,2 9-24,-1 0 0,0 0 0,1 0 0,-1 0 0,0 0 0,0 0 0,0 0 0,0 0 0,-1 0 0,1 0 0,0 1 0,-1-1 0,1 0 0,-1 1 1,0 0-1,1-1 0,-1 1 0,0 0 0,0 0 0,0 0 0,0 0 0,0 0 0,0 0 0,0 0 0,0 1 0,0-1 0,-1 1 0,1 0 0,0-1 0,0 1 0,0 0 0,-1 0 0,1 0 0,0 1 0,0-1 0,0 1 0,-1-1 0,-3 2 0,-1 1-130,1 0-1,-1 0 0,1 0 0,-1 1 0,1 0 1,0 0-1,0 0 0,0 1 0,1 0 0,-9 9 0,10-9-200,1 0-1,0 0 0,0 0 0,0 0 1,0 1-1,-2 6 0,5-11 224,-1 0 0,1 0-1,0 0 1,0 0 0,-1 0 0,1 0-1,0 0 1,0 0 0,0 0 0,0 0-1,0 0 1,0 0 0,0 0 0,0 0-1,0 0 1,1 0 0,-1-1-1,0 1 1,1 0 0,-1 0 0,1 0-1,-1 0 1,1 0 0,-1-1 0,1 1-1,-1 0 1,1 0 0,0-1 0,-1 1-1,1 0 1,0-1 0,0 1 0,-1-1-1,1 1 1,0-1 0,0 1 0,0-1-1,0 1 1,0-1 0,0 0 0,0 0-1,0 0 1,0 1 0,-1-1-1,3 0 1,4 0-286,1 1 0,-1-1-1,0-1 1,10-1 0,11-4-699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461"/>
    </inkml:context>
    <inkml:brush xml:id="br0">
      <inkml:brushProperty name="width" value="0.05" units="cm"/>
      <inkml:brushProperty name="height" value="0.05" units="cm"/>
    </inkml:brush>
  </inkml:definitions>
  <inkml:trace contextRef="#ctx0" brushRef="#br0">11 181 13995,'10'-5'1170,"4"-3"584,-12 9-374,-5 7 596,-4 4-1164,1 1 0,1-1 0,-4 14 1,8-21-701,-1 0 0,1 0 0,0 0 1,0 0-1,1 0 0,-1 0 0,1 0 1,0 0-1,1 0 0,-1 0 0,3 7 1,-3-10-82,1 0 0,0-1 0,0 1-1,1-1 1,-1 1 0,0-1 0,0 1 0,1-1 0,-1 0 0,1 0 0,-1 1 0,1-1 0,-1 0 0,1-1 0,0 1 0,-1 0 0,1 0 0,0-1 0,0 1 0,0-1 0,-1 1 0,1-1 0,0 0 0,0 0 0,0 0-1,0 0 1,3 0 0,4-1 54,0 0 1,1-1-1,-2 1 0,15-6 0,1-2 110,0-1-1,-1-1 1,0-2-1,-1 0 1,-1-1 0,0-1-1,0-1 1,-2-1-1,0 0 1,-1-2-1,21-27 1,-33 38-85,-1-1-1,0 1 1,0-1-1,6-17 1,-10 23-84,0 1 0,-1-1 1,1 0-1,-1 0 0,1 0 1,-1 0-1,0 0 0,0 0 1,-1-3-1,1 4-16,0 1-1,-1 0 1,1 0 0,-1-1-1,1 1 1,-1 0 0,1 0-1,-1 0 1,0 0-1,1 0 1,-1 0 0,0 0-1,0 0 1,0 0 0,0 0-1,0 0 1,0 0-1,0 1 1,0-1 0,0 0-1,-2 0 1,-1 0-6,0 0 0,0 0 0,1 1 0,-1-1 0,0 1-1,0 0 1,0 0 0,0 0 0,0 0 0,0 1 0,0-1 0,-4 2 0,-48 17-208,29-7-419,1 0 0,0 1 0,1 2 0,0 1 1,1 1-1,1 0 0,-27 29 0,34-30-245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1.507"/>
    </inkml:context>
    <inkml:brush xml:id="br0">
      <inkml:brushProperty name="width" value="0.05" units="cm"/>
      <inkml:brushProperty name="height" value="0.05" units="cm"/>
    </inkml:brush>
  </inkml:definitions>
  <inkml:trace contextRef="#ctx0" brushRef="#br0">144 78 12731,'1'0'37,"-1"0"1,0 0-1,0-1 1,0 1-1,0 0 1,0 0-1,0 0 0,0 0 1,0 0-1,0 0 1,0-1-1,-1 1 1,1 0-1,0 0 1,0 0-1,0 0 1,0 0-1,0 0 1,0 0-1,0-1 1,0 1-1,0 0 1,0 0-1,0 0 0,0 0 1,-1 0-1,1 0 1,0 0-1,0 0 1,0 0-1,0 0 1,0-1-1,0 1 1,0 0-1,-1 0 1,1 0-1,0 0 1,0 0-1,0 0 1,0 0-1,0 0 0,0 0 1,-1 0-1,1 0 1,0 0-1,0 0 1,0 0-1,0 0 1,0 1-1,-10 4 646,-9 12 43,6-1-109,0 0 0,0 1 1,1 0-1,1 1 0,1 0 1,1 1-1,1 0 0,-12 38 1,19-55-584,1 0-1,-1 0 1,1 0 0,0 0 0,0 0 0,0 0 0,0 0 0,0 0 0,0 0 0,1 3 0,-1-4-23,0-1-1,1 1 1,-1-1 0,0 1-1,0-1 1,1 1 0,-1-1 0,0 1-1,1-1 1,-1 0 0,1 1 0,-1-1-1,1 1 1,-1-1 0,0 0 0,1 0-1,-1 1 1,1-1 0,-1 0 0,1 0-1,0 1 1,-1-1 0,1 0 0,0 0-1,3 0-6,1-1-1,-1 1 1,0-1-1,0 0 1,0 0-1,0-1 1,7-2-1,-6 2-54,-3 1 31,21-8-335,0 1-1,30-6 0,-48 13 257,1 0 0,0 0 0,0 1 0,0-1 0,0 1 0,0 0 0,-1 1 0,1-1 0,0 1 0,0 1 0,0-1 0,-1 1 0,1 0 0,-1 0 0,7 4 0,-10-5 55,0 0 1,0 1-1,0-1 0,0 1 1,0 0-1,0 0 0,-1-1 0,1 1 1,-1 0-1,1 0 0,-1 1 0,0-1 1,0 0-1,0 0 0,0 1 1,0-1-1,0 0 0,-1 1 0,1 3 1,-1-2 17,0 1-1,0-1 1,0 0 0,-1 1 0,0-1 0,0 0 0,0 0 0,0 0-1,-1 0 1,-3 6 0,-1 0 67,0 0-1,0-1 1,-1 1-1,0-2 1,-1 1 0,0-1-1,-18 14 1,22-19-2,0 0 0,0 0 0,0 0 0,0-1 0,-1 0 0,1 0 0,-1 0 0,1 0 0,-1 0 0,-8 1 0,13-3-37,-1 0 0,1-1 0,0 1 0,0 0 0,0 0 0,0 0 0,0 0 0,0 0 0,0 0 0,0 0 0,0 0-1,0 0 1,0 0 0,0 0 0,0 0 0,0 0 0,-1 0 0,1 0 0,0 0 0,0 0 0,0 0 0,0 0 0,0 0 0,0 0 0,0 0 0,0-1 0,0 1 0,0 0 0,0 0 0,0 0 0,0 0-1,0 0 1,0 0 0,0 0 0,0 0 0,0 0 0,0 0 0,0 0 0,0 0 0,0 0 0,0-1 0,0 1 0,0 0 0,0 0 0,0 0 0,0 0 0,0 0 0,0 0 0,0 0 0,0 0-1,0 0 1,0 0 0,0 0 0,1 0 0,-1 0 0,0 0 0,0 0 0,0 0 0,0-1 0,0 1 0,0 0 0,0 0 0,0 0 0,0 0 0,0 0 0,0 0 0,0 0 0,0 0 0,1 0-1,7-7 48,13-7-29,74-30 17,-51 26-1,74-44-1,-107 54 37,1 0 0,-1 0-1,-1-1 1,0 0 0,0-1 0,-1 0 0,0 0 0,0-1-1,-1 0 1,11-23 0,-17 29 39,0 1-1,0-1 1,-1 0 0,0 0-1,0 0 1,0 1 0,0-11-1,-1 14-87,0 1 0,0-1-1,0 0 1,0 0 0,0 0-1,-1 1 1,1-1-1,0 0 1,0 0 0,0 0-1,-1 1 1,1-1 0,0 0-1,-1 1 1,1-1 0,0 0-1,-1 1 1,1-1 0,-1 0-1,1 1 1,-1-1 0,0 1-1,1-1 1,-1 1 0,1-1-1,-1 1 1,0-1 0,0 1-1,1 0 1,-1-1-1,0 1 1,0 0 0,1 0-1,-1-1 1,0 1 0,0 0-1,0 0 1,1 0 0,-1 0-1,0 0 1,0 0 0,1 0-1,-1 0 1,0 1 0,0-1-1,0 0 1,1 0 0,-1 1-1,0-1 1,0 0-1,1 1 1,-1-1 0,0 1-1,0 0 1,-7 3 23,1 1 1,0 1-1,0-1 0,1 1 0,-1 0 1,1 0-1,1 1 0,-1 0 0,1 0 1,0 0-1,1 1 0,-1-1 0,1 1 1,1 0-1,0 0 0,0 1 0,1-1 1,-3 12-1,5-17-53,0-1 0,0 0-1,-1 0 1,2 0 0,-1 1 0,0-1 0,0 0-1,1 0 1,-1 0 0,1 0 0,-1 1 0,1-1-1,0 0 1,0 0 0,0 0 0,0-1 0,1 1-1,-1 0 1,0 0 0,2 1 0,0-1-8,0 1 1,0-1 0,0 0-1,0-1 1,1 1 0,-1-1-1,0 1 1,1-1-1,-1 0 1,1 0 0,4 0-1,9 1-84,1-1 0,-1-1-1,1 0 1,18-4-1,-29 3 39,9 0-4,148-22-647,-162 23 741,-1 0 0,0 0 0,1 0 0,-1-1 0,1 1 0,-1 0 0,0-1 0,1 1 0,-1-1 0,0 0 0,0 0 0,1 1 0,-1-1 0,0 0 0,0 0 0,0 0 0,0 0 0,0 0 0,0 0 1,0 0-1,-1-1 0,2 0 0,-2 0 41,0 0 0,1 0 1,-1 0-1,0 0 0,-1 0 1,1 0-1,0 0 1,0 0-1,-1 0 0,1 1 1,-1-1-1,0 0 1,0 0-1,1 0 0,-3-2 1,-19-33 829,15 26-751,0-1 1,1 1-1,0-1 0,-5-17 1,11 29-151,-1 0 1,1-1-1,0 1 1,0-1-1,0 1 1,0 0-1,0-1 1,0 1-1,0 0 1,0-1-1,0 1 1,0-1-1,0 1 1,0 0 0,0-1-1,0 1 1,1 0-1,-1-1 1,0 1-1,0-1 1,0 1-1,1 0 1,-1 0-1,0-1 1,0 1-1,0 0 1,1-1-1,-1 1 1,0 0-1,1 0 1,-1-1-1,0 1 1,1 0-1,-1 0 1,0 0 0,1 0-1,-1-1 1,16-1-57,-13 2 53,7 0-5,144-9-170,-128 5 143,1 0 0,-1-2 0,44-16 0,-52 16 21,-1-2 0,26-14 0,-39 19 20,0 1 0,0 0-1,-1-1 1,1 0-1,-1 0 1,0 0-1,0 0 1,0-1 0,0 1-1,0-1 1,-1 0-1,1 0 1,-1 0 0,0 0-1,0 0 1,1-8-1,-2 12 2,-1-1 0,0 0 0,0 1 0,0-1 0,0 0 0,1 1 0,-1-1 0,0 0 0,0 1 0,-1-1 0,1 0 0,0 0 0,0 1 0,0-1 0,0 0 0,-1 1 0,1-1 0,0 1 0,0-1 0,-1 0 0,1 1 0,-1-1 0,1 1 0,0-1-1,-1 0 1,1 1 0,-1 0 0,1-1 0,-1 1 0,0-1 0,-1 0 5,1 1 0,-1 0-1,0-1 1,1 1-1,-1 0 1,0 0 0,1 0-1,-1 0 1,1 0-1,-1 0 1,0 0 0,-2 1-1,-3 1 18,1 0 1,-1 0-1,0 1 0,1 0 0,-8 5 0,7-3-5,0 1-1,0 0 0,0 0 1,1 1-1,0 0 0,1 0 1,-1 0-1,1 1 0,-6 12 1,8-15-47,1 1 1,-1 0 0,1 0 0,0 0 0,1 0 0,-1 0 0,1 1-1,0-1 1,1 0 0,0 1 0,0-1 0,0 0 0,1 1 0,1 7-1,-1-12 1,-1 1-1,1-1 0,0 0 0,0 0 0,0 0 1,0 0-1,1 0 0,-1 0 0,0 0 0,1 0 1,0 0-1,-1-1 0,1 1 0,0-1 1,0 1-1,0-1 0,0 0 0,0 1 0,0-1 1,0 0-1,0 0 0,0-1 0,0 1 0,1 0 1,2 0-1,1-1 6,0 1 1,1-1-1,-1 0 0,0 0 1,1-1-1,-1 0 0,0 0 1,9-2-1,26-13-201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865"/>
    </inkml:context>
    <inkml:brush xml:id="br0">
      <inkml:brushProperty name="width" value="0.05" units="cm"/>
      <inkml:brushProperty name="height" value="0.05" units="cm"/>
    </inkml:brush>
  </inkml:definitions>
  <inkml:trace contextRef="#ctx0" brushRef="#br0">0 278 17972,'13'-3'791,"193"-35"4380,165 7-3895,111-14-99,220-103-1252,-688 144 77,-8 2-16,1 0 0,-1 0 0,1 1 0,10-1 0,-17 2 1,0 0-1,0 0 0,0 0 1,0 0-1,0 0 0,0 0 0,1 0 1,-1 0-1,0 0 0,0 1 1,0-1-1,0 0 0,0 0 1,0 0-1,0 0 0,0 0 1,0 0-1,0 0 0,0 0 0,1 0 1,-1 0-1,0 1 0,0-1 1,0 0-1,0 0 0,0 0 1,0 0-1,0 0 0,0 0 1,0 0-1,0 0 0,0 1 0,0-1 1,0 0-1,0 0 0,0 0 1,0 0-1,0 0 0,0 0 1,0 0-1,0 1 0,0-1 1,0 0-1,0 0 0,-1 0 0,1 0 1,0 0-1,0 0 0,0 0 1,0 0-1,0 0 0,0 0 1,0 1-1,0-1 0,0 0 1,0 0-1,0 0 0,-1 0 1,1 0-1,0 0 0,0 0 0,0 0 1,0 0-1,0 0 0,0 0 1,-1 0-1,-5 5-660,-12-1 2,8-4 216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5.592"/>
    </inkml:context>
    <inkml:brush xml:id="br0">
      <inkml:brushProperty name="width" value="0.05" units="cm"/>
      <inkml:brushProperty name="height" value="0.05" units="cm"/>
    </inkml:brush>
  </inkml:definitions>
  <inkml:trace contextRef="#ctx0" brushRef="#br0">1 399 19060,'0'1'69,"0"-1"-1,0 1 1,1-1-1,-1 1 1,0-1-1,0 1 1,1-1-1,-1 1 1,0-1 0,1 0-1,-1 1 1,0-1-1,1 1 1,-1-1-1,0 0 1,1 1-1,-1-1 1,1 0-1,-1 1 1,1-1 0,-1 0-1,1 0 1,-1 0-1,1 1 1,-1-1-1,1 0 1,0 0-1,17-6 833,21-23-196,-31 22-285,63-55 689,-3-3-1,77-95 1,-135 148-1069,3-4 46,0 1 0,25-21-1,-36 37 4,-2 7-53,-5 12-17,4-18-9,-16 63 18,3 1 0,-10 101 0,24-160-36,-2 3-60,2 0-1,-1 0 1,1 0 0,1 0 0,0 1 0,0-1 0,1 0-1,3 10 1,-4-20 58,-1 1 1,0 0-1,0-1 0,0 1 0,1 0 0,-1-1 1,0 1-1,1-1 0,-1 1 0,0 0 1,1-1-1,-1 1 0,1-1 0,-1 1 0,1-1 1,-1 1-1,1-1 0,-1 0 0,1 1 0,0-1 1,-1 0-1,1 1 0,-1-1 0,1 0 0,0 0 1,-1 1-1,1-1 0,0 0 0,-1 0 0,1 0 1,0 0-1,0 0 0,-1 0 0,1 0 0,0 0 1,-1 0-1,1 0 0,0-1 0,-1 1 0,1 0 1,0 0-1,-1-1 0,1 1 0,-1 0 0,1-1 1,0 1-1,-1 0 0,1-1 0,-1 1 0,1-1 1,-1 1-1,1-1 0,-1 0 0,5-4 32,-1-1-1,0 1 0,0-1 1,4-8-1,-6 10-166,17-28-103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091"/>
    </inkml:context>
    <inkml:brush xml:id="br0">
      <inkml:brushProperty name="width" value="0.05" units="cm"/>
      <inkml:brushProperty name="height" value="0.05" units="cm"/>
    </inkml:brush>
  </inkml:definitions>
  <inkml:trace contextRef="#ctx0" brushRef="#br0">105 1 17364,'3'4'1440,"-2"5"-928,1 4-160,-2 8 816,1 5-271,-1 10-321,0 4-152,2 6-32,-1-2 0,1-2-144,-1-6-64,2-8-320,1-2-200,-1-14-600,-3-11 2040,0-4-1168,-4-7-40,-5-8-48</inkml:trace>
  <inkml:trace contextRef="#ctx0" brushRef="#br0" timeOffset="1">0 180 17236,'0'-9'2056,"8"2"-1096,2-3-392,7 2 1417,6-2-593,7 0-568,4-2-304,2 5-896,1 0-88,-9 3 384,-5 2-120,-8 2-104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748"/>
    </inkml:context>
    <inkml:brush xml:id="br0">
      <inkml:brushProperty name="width" value="0.05" units="cm"/>
      <inkml:brushProperty name="height" value="0.05" units="cm"/>
    </inkml:brush>
  </inkml:definitions>
  <inkml:trace contextRef="#ctx0" brushRef="#br0">47 0 19660,'-4'5'652,"0"-1"0,1 1 0,-1 0 0,1 0 0,0 1 0,-4 9 0,3-5-351,1 0 0,0 0 0,-3 20 0,5-22-292,0-1-1,1 1 1,0-1 0,0 1 0,0-1 0,1 1 0,0-1 0,1 1 0,0-1 0,0 0-1,0 0 1,1 0 0,6 13 0,-8-18-14,1 0-1,-1-1 1,0 1-1,0 0 1,1-1-1,-1 1 1,1-1-1,-1 1 1,1-1-1,0 0 1,-1 1-1,1-1 1,0 0-1,0 0 1,0 0-1,0-1 1,0 1-1,0 0 1,0-1-1,0 1 1,0-1-1,0 0 1,0 0-1,0 0 1,0 0-1,1 0 1,-1 0-1,0 0 1,0-1-1,0 1 1,0-1-1,0 1 1,0-1-1,0 0 1,0 0-1,0 0 1,1-1-1,2-1 16,-1 0-1,-1 0 0,1-1 0,0 1 0,-1-1 1,0 0-1,0 0 0,0 0 0,0 0 0,0 0 1,-1-1-1,0 1 0,0-1 0,2-8 0,1-14-61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7.165"/>
    </inkml:context>
    <inkml:brush xml:id="br0">
      <inkml:brushProperty name="width" value="0.05" units="cm"/>
      <inkml:brushProperty name="height" value="0.05" units="cm"/>
    </inkml:brush>
  </inkml:definitions>
  <inkml:trace contextRef="#ctx0" brushRef="#br0">2 7 14963,'-2'-4'7418,"5"1"-6090,0 3-1240,1 0-552,1 6 488,1-2-248,-1-1-216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8.427"/>
    </inkml:context>
    <inkml:brush xml:id="br0">
      <inkml:brushProperty name="width" value="0.05" units="cm"/>
      <inkml:brushProperty name="height" value="0.05" units="cm"/>
    </inkml:brush>
  </inkml:definitions>
  <inkml:trace contextRef="#ctx0" brushRef="#br0">128 15 15891,'3'-3'623,"11"-8"564,-14 11-1139,1 0 1,-1 0-1,0 0 0,0 0 1,0 0-1,1 0 0,-1 0 1,0 0-1,0 0 1,1 0-1,-1 0 0,0 0 1,0 0-1,0 0 1,1 0-1,-1 0 0,0 0 1,0 0-1,0 0 1,1 0-1,-1 0 0,0 0 1,0 0-1,0 0 0,1 0 1,-1 0-1,0 1 1,0-1-1,0 0 0,0 0 1,1 0-1,-1 0 1,0 0-1,0 1 0,0-1 1,0 0-1,0 0 0,0 0 1,1 1-1,-1-1 1,0 0-1,0 0 0,0 0 1,0 1-1,0-1 1,0 0-1,0 0 0,0 0 1,0 1-1,0-1 0,0 0 1,0 0-1,0 0 1,0 1-1,0-1 0,0 0 1,0 0-1,0 1 1,-1-1-1,1 0 0,0 0 1,0 0-1,0 0 0,0 1 1,-6 21 560,0 1 0,-1-1 1,-1-1-1,-2 1 0,-20 35 0,26-50-568,3-4-25,0 0 1,0-1-1,-1 1 1,1-1 0,-1 0-1,0 1 1,0-1 0,1 0-1,-5 3 1,6-7-14,-1 1 1,1-1-1,0 0 1,-1 0-1,1 1 1,0-1-1,0 0 1,0 0-1,0 0 1,1 1-1,-1-1 1,0 0-1,2-2 1,5-39-60,-3 22 22,12-64-221,-15 83 226,-1 4 14,2 32 14,0-9 0,8 48 1,-9-67-1,1 1 0,0-1-1,0 0 1,1 1 0,0-1 0,0 0 0,0-1-1,0 1 1,1-1 0,0 1 0,1-1 0,6 7 0,-10-11 2,0 0 1,0 0-1,1-1 1,-1 1-1,0 0 1,1 0-1,-1-1 1,0 1-1,1-1 1,-1 1-1,1-1 1,-1 0-1,1 1 1,-1-1-1,1 0 1,-1 0-1,1 0 1,-1 0-1,3 0 1,-4-1-1,1 1 1,-1 0-1,0 0 1,1 0-1,-1 0 1,0 0-1,1-1 1,-1 1-1,0 0 1,0 0-1,1-1 1,-1 1-1,0 0 0,0 0 1,1-1-1,-1 1 1,0 0-1,0-1 1,0 1-1,1 0 1,-1 0-1,0-1 1,0 1-1,0-1 1,0 1-1,0 0 1,0-1-1,0 1 1,0-2-1,0 1 1,0 0-1,-1 0 1,1 0 0,-1 0-1,1 0 1,-1-1-1,1 1 1,-1 0-1,0 0 1,1 0-1,-1 1 1,-1-3-1,-7-6 2,0 1 0,0-1 0,-1 2 0,0-1 0,-14-7 0,-57-26-10,59 33 52,17 7 16,16 3 0,161 11-935,-103-10 451,-34 0 142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1.689"/>
    </inkml:context>
    <inkml:brush xml:id="br0">
      <inkml:brushProperty name="width" value="0.05" units="cm"/>
      <inkml:brushProperty name="height" value="0.05" units="cm"/>
    </inkml:brush>
  </inkml:definitions>
  <inkml:trace contextRef="#ctx0" brushRef="#br0">30 1 15555,'-2'2'182,"0"0"1,-1 0-1,1 0 0,0 1 0,1-1 0,-1 1 0,0-1 0,1 1 1,-1-1-1,1 1 0,0 0 0,0 0 0,0 0 0,0 0 1,0 0-1,0 6 0,-3 50 1153,4-57-1287,1 25 485,0 0 0,11 53 0,-9-66-392,1 0 0,0 0 0,1-1 0,0 0-1,1 0 1,1 0 0,12 17 0,-16-26-106,0 0 0,0 0 0,0-1 0,1 1 0,0-1 0,0 0 1,0 0-1,0 0 0,0 0 0,1-1 0,-1 1 0,1-1 0,-1 0 0,1-1 0,0 1 0,0-1 0,0 0 1,0 0-1,0-1 0,0 1 0,0-1 0,0 0 0,0 0 0,0-1 0,0 0 0,0 0 0,0 0 0,8-3 1,9-5 88,0 0 1,0-2-1,-1-1 1,35-24-1,-37 23-49,42-29 97,57-37 24,-103 71-192,0 0 0,1 1 1,0 1-1,0 0 0,0 2 0,19-5 0,-28 9-146,0-1-1,0 1 1,0 1-1,-1-1 0,1 1 1,0 0-1,0 1 1,-1 0-1,1 0 1,-1 0-1,1 1 0,-1-1 1,0 2-1,0-1 1,8 7-1,4 0-1291,3-4 143,-10-5 468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141"/>
    </inkml:context>
    <inkml:brush xml:id="br0">
      <inkml:brushProperty name="width" value="0.05" units="cm"/>
      <inkml:brushProperty name="height" value="0.05" units="cm"/>
    </inkml:brush>
  </inkml:definitions>
  <inkml:trace contextRef="#ctx0" brushRef="#br0">1 276 15971,'0'0'89,"0"0"1,0 1-1,0-1 0,1 0 0,-1 0 0,0 1 0,1-1 0,-1 0 0,0 0 0,0 0 0,1 0 0,-1 1 0,0-1 1,1 0-1,-1 0 0,0 0 0,1 0 0,-1 0 0,0 0 0,1 0 0,-1 0 0,0 0 0,1 0 0,-1 0 0,0 0 1,1 0-1,-1 0 0,0 0 0,1 0 0,-1-1 0,0 1 0,1 0 0,-1 0 0,0 0 0,1 0 0,-1-1 0,0 1 0,0 0 1,1 0-1,-1-1 0,18-11 716,-11 7-246,33-21-39,2 1 0,48-20-1,-69 36-362,0 1-1,0 1 1,0 1-1,1 1 1,0 1-1,42-3 0,-58 7-155,-1 0-1,1 0 0,0 1 1,-1-1-1,1 1 0,-1 1 1,1-1-1,-1 1 0,1 0 1,-1 0-1,0 0 0,0 1 1,8 6-1,-7-5 0,-1 1 0,0 1 0,0-1 0,-1 1 0,1-1 0,-1 1 0,-1 0 1,1 1-1,-1-1 0,3 10 0,-1-5-7,-2 0 2,2-1 0,-1 0 1,13 19-1,-15-26 6,0-1 0,0 1 0,0-1 0,0 1 1,1-1-1,-1 0 0,1 0 0,0 0 0,-1 0 0,1-1 1,0 1-1,0-1 0,0 1 0,0-1 0,1 0 0,-1-1 0,0 1 1,5 0-1,-1 0 10,0-1 0,1-1 0,-1 0 0,0 0 0,1 0 0,-1-1 0,10-3 0,52-24 109,-36 14-35,378-152 1281,-408 166-1359,0 0-1,-1 0 1,1-1 0,0 1 0,0-1-1,-1 1 1,1-1 0,-1 0 0,1 0 0,-1 0-1,0-1 1,3-2 0,-5 4-49,1-1 0,0 0-1,-1 1 1,1-1 0,-1 0 0,0 1 0,0-1-1,0 0 1,0 1 0,0-1 0,0 0 0,0 1 0,0-1-1,0 0 1,-1 1 0,1-1 0,-1 1 0,1-1-1,-1 0 1,0 1 0,0-1 0,0 1 0,-1-2 0,-6-11-142,-3-3-62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810"/>
    </inkml:context>
    <inkml:brush xml:id="br0">
      <inkml:brushProperty name="width" value="0.05" units="cm"/>
      <inkml:brushProperty name="height" value="0.05" units="cm"/>
    </inkml:brush>
  </inkml:definitions>
  <inkml:trace contextRef="#ctx0" brushRef="#br0">0 4 17364,'12'-4'1872,"-5"10"-1080,-1 2-328,-1 12 1113,3 3-417,-4 10-496,0 5-160,3 3-376,-1-1-136,-2-4-600,2-1-304,-5-8-240,-1-4 856,-4-13-225,-7-5-263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306"/>
    </inkml:context>
    <inkml:brush xml:id="br0">
      <inkml:brushProperty name="width" value="0.05" units="cm"/>
      <inkml:brushProperty name="height" value="0.05" units="cm"/>
    </inkml:brush>
  </inkml:definitions>
  <inkml:trace contextRef="#ctx0" brushRef="#br0">27 318 14403,'-4'-8'418,"0"-1"-1,0 0 1,1 0-1,0 0 1,0 0-1,1-1 1,-2-13 0,4 18-204,0 0 0,0 0 1,1-1-1,-1 1 1,1 0-1,0 0 0,0 0 1,1 1-1,0-1 1,0 0-1,0 0 1,0 1-1,0-1 0,1 1 1,0 0-1,4-4 1,4-5 146,2 1 0,-1 0 0,2 1 0,0 1 0,0 0 0,0 0 1,25-10-1,-19 11-228,0 1-1,0 1 1,1 0 0,0 2 0,35-5 0,-46 9-127,1 0 0,0 0 0,0 1 0,0 1 0,-1 0 0,1 0 0,19 6 0,-27-6-7,0 0 0,0 0 0,0 1-1,0-1 1,0 1 0,-1 0 0,1-1 0,0 1-1,-1 1 1,1-1 0,-1 0 0,0 0-1,0 1 1,0 0 0,0-1 0,0 1 0,-1 0-1,1 0 1,-1 0 0,0 0 0,1 0-1,-1 0 1,-1 0 0,1 0 0,0 0 0,-1 0-1,0 1 1,1-1 0,-2 6 0,1-2 2,-1 0 1,-1 0 0,1 0-1,-1 0 1,0 0 0,-1-1-1,0 1 1,0-1 0,0 1-1,-1-1 1,1 0 0,-2 0 0,-4 5-1,-8 8 7,-1 0-1,-24 18 0,42-37-7,0 1-11,-1-1-1,1 0 1,0 0 0,0 0 0,0 1-1,-1-1 1,1 0 0,0 0-1,0 1 1,0-1 0,0 0-1,0 1 1,-1-1 0,1 0 0,0 1-1,0-1 1,0 0 0,0 1-1,0-1 1,0 0 0,0 0-1,0 1 1,0-1 0,0 0 0,0 1-1,0-1 1,0 0 0,0 1-1,1-1 1,-1 0 0,0 1-1,0-1 1,0 0 0,0 0 0,1 1-1,-1-1 1,0 0 0,0 0-1,0 1 1,1-1 0,-1 0 0,0 0-1,0 0 1,1 1 0,-1-1-1,0 0 1,1 0 0,-1 0-1,0 0 1,0 0 0,1 0 0,-1 0-1,0 0 1,1 1 0,29 9-465,-6-2 118,-17-5 299,-1 1 0,1 1 0,-1-1 0,0 1 0,-1 0 0,1 1 0,-1-1 0,0 1 0,0 0 0,-1 1 0,1-1 0,-2 1 0,1-1 0,-1 1-1,4 11 1,-5-14 116,-1 1 0,0-1 0,0 1 0,0 0-1,-1-1 1,1 1 0,-1 0 0,0-1 0,-1 1-1,1 0 1,-1 0 0,0-1 0,0 1 0,0-1-1,-1 1 1,1-1 0,-1 1 0,0-1 0,-1 0-1,1 0 1,-1 0 0,1 0 0,-1 0 0,-1-1-1,-5 7 1,1-4 140,0-1-1,0 0 1,0 0-1,0 0 1,-1-1 0,0 0-1,1-1 1,-1 0-1,-1-1 1,1 1-1,-16 0 1,17-2-165,0 0-1,-1-1 1,1 0 0,0-1 0,-1 1-1,1-2 1,0 1 0,0-1 0,0-1-1,0 1 1,0-1 0,0-1 0,-10-5-1,17 8-105,0 1-1,0-1 1,0 1-1,0-1 1,0 1-1,0-1 0,0 0 1,1 1-1,-1-1 1,0 0-1,0 0 1,1 0-1,-1 1 0,0-1 1,1 0-1,-1 0 1,1 0-1,-1 0 1,1 0-1,0 0 0,-1 0 1,1 0-1,0 0 1,0-1-1,-1 1 1,1 0-1,0 0 0,0 0 1,0 0-1,0 0 1,1 0-1,-1 0 0,1-2 1,0 0-98,1 0 0,0 1 0,0-1-1,1 1 1,-1-1 0,0 1 0,1 0 0,0 0 0,-1 0 0,6-3-1,19-10-701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255"/>
    </inkml:context>
    <inkml:brush xml:id="br0">
      <inkml:brushProperty name="width" value="0.05" units="cm"/>
      <inkml:brushProperty name="height" value="0.05" units="cm"/>
    </inkml:brush>
  </inkml:definitions>
  <inkml:trace contextRef="#ctx0" brushRef="#br0">1 388 14571,'1'0'130,"0"1"0,0-1 0,0 0 0,1 0 0,-1 0 1,0 0-1,0 0 0,0 0 0,0 0 0,1 0 0,-1 0 0,0 0 0,0-1 0,0 1 0,0 0 0,0-1 0,0 1 0,0-1 1,0 1-1,0-1 0,0 0 0,0 1 0,0-1 0,0 0 0,1-1 0,27-28 1032,-20 19-363,54-56 1544,137-112 1,-196 176-2338,22-13 43,-26 16-49,1-1 1,-1 1-1,1 0 0,-1 0 1,0 0-1,1 0 0,-1 0 1,0 0-1,1 0 0,-1 0 1,0 0-1,1 0 0,-1 0 1,0 0-1,1 0 0,-1 1 1,0-1-1,1 0 0,-1 0 1,0 0-1,1 0 1,-1 1-1,0-1 0,1 0 1,-1 0-1,1 1 0,-1 0-1,0 0 0,1 0-1,-1 0 1,1 0 0,-1 0-1,0 0 1,0 0 0,0 0-1,0 0 1,1 0 0,-1 0-1,0 0 1,-1 2 0,-1 17 1,-9 30 0,0 5-14,6-31 15,4-18 23,-1-1-1,1 1 1,0 0 0,1-1 0,0 1 0,-1 0-1,2-1 1,0 8 0,-1-12-12,0-1 0,0 1-1,0-1 1,0 0 0,0 1 0,0-1 0,0 1 0,1-1-1,-1 1 1,0-1 0,0 0 0,0 1 0,1-1 0,-1 1-1,0-1 1,0 0 0,1 1 0,-1-1 0,0 0 0,1 0-1,-1 1 1,0-1 0,1 0 0,-1 0 0,1 1 0,-1-1-1,0 0 1,1 0 0,-1 0 0,1 0 0,-1 1 0,0-1-1,2 0 1,12-9 338,10-22 212,-14 14-379,-1-1 0,0 0 1,-2 0-1,0-1 1,-1 0-1,0 0 1,-2-1-1,0 1 0,-2-1 1,0 0-1,-1 0 1,-2-23-1,2 46-366,0-1-1,0 0 1,0 0-1,1 0 1,-1 0-1,0 0 1,1 0-1,0 0 1,-1-1-1,1 1 1,0 0-1,0-1 1,0 1-1,0-1 1,0 0-1,0 0 1,0 0-1,1 0 1,-1 0-1,0 0 1,4 0-1,5 3-328,0-1-1,0-1 1,21 3-1,9-3-200,1-3-173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928"/>
    </inkml:context>
    <inkml:brush xml:id="br0">
      <inkml:brushProperty name="width" value="0.05" units="cm"/>
      <inkml:brushProperty name="height" value="0.05" units="cm"/>
    </inkml:brush>
  </inkml:definitions>
  <inkml:trace contextRef="#ctx0" brushRef="#br0">136 95 14363,'1'-1'136,"-1"0"-1,1 1 1,0-1-1,-1 0 1,1 0-1,-1 0 1,1 0-1,-1 0 1,0 0-1,0 0 1,1 0-1,-1 0 1,0 0-1,0 0 1,0 0-1,0 0 1,0 0-1,0 0 1,0 0-1,0 0 1,0 0-1,-1 0 1,1 0-1,0 0 1,-1 0-1,1 0 1,-1 0-1,1 0 1,-1 0-1,1 0 1,-1 1-1,0-1 1,1 0-1,-1 0 1,0 1-1,0-1 1,1 0-1,-1 1 1,0-1-1,-2 0 1,1-1 166,-1 1 1,1-1-1,-1 1 0,0 0 1,1 0-1,-1 0 0,0 0 1,0 0-1,0 1 0,0-1 1,0 1-1,0 0 0,-5 0 1,5 1-186,-1 0 0,0 0 1,1 1-1,-1 0 0,1-1 1,-1 1-1,1 1 0,0-1 0,0 0 1,0 1-1,0-1 0,0 1 1,0 0-1,1 0 0,0 0 1,-1 0-1,1 1 0,0-1 0,-3 8 1,1-2-92,0 0 1,1 1 0,0 0-1,1 0 1,0 0 0,-2 16-1,4-24-25,0-1 0,0 1-1,0 0 1,0 0-1,0-1 1,0 1 0,1 0-1,-1 0 1,1-1 0,-1 1-1,1 0 1,-1-1-1,1 1 1,0 0 0,0-1-1,0 1 1,1 1 0,-1-3-1,0 1 1,0 0-1,0-1 1,0 1-1,0-1 1,0 1-1,0-1 1,0 0 0,0 1-1,1-1 1,-1 0-1,0 0 1,0 0-1,0 0 1,0 0-1,0 0 1,1 0-1,-1 0 1,0 0 0,0-1-1,0 1 1,0 0-1,0-1 1,0 1-1,0-1 1,0 1-1,1-2 1,13-6 6,-1-2 0,-1 0 0,1 0 0,-2-1-1,0-1 1,14-16 0,17-15-8,-42 41 0,1 0 0,0 1 0,0-1 0,0 1 0,0 0 1,0-1-1,0 1 0,0 0 0,0 0 0,4 0 0,-5 1 1,0-1 0,-1 1 0,1 0-1,0 1 1,0-1 0,-1 0 0,1 0-1,0 0 1,-1 0 0,1 1 0,0-1-1,-1 0 1,1 0 0,0 1 0,-1-1-1,1 0 1,-1 1 0,1-1 0,-1 1-1,1-1 1,-1 1 0,1-1 0,-1 1-1,1 0 1,-1-1 0,1 1 0,-1-1-1,0 1 1,0 0 0,1-1 0,-1 1-1,0 0 1,0-1 0,0 1 0,1 0-1,-1 1 1,7 45 0,-7-38 2,1 1-1,1-1 0,-1 0 0,2 0 0,-1 0 0,1 0 0,0 0 1,7 13-1,-9-22 1,-1 1 0,1 0 1,-1 0-1,1-1 0,-1 1 1,1 0-1,0-1 0,-1 1 1,1 0-1,0-1 1,-1 1-1,1-1 0,0 0 1,0 1-1,-1-1 0,1 1 1,0-1-1,0 0 0,0 0 1,0 1-1,0-1 0,-1 0 1,1 0-1,0 0 0,0 0 1,0 0-1,1 0 0,0-1 11,0 0 0,0 1 0,-1-1 0,1 0 0,0 0 0,-1-1 0,1 1 0,0 0-1,-1 0 1,1-1 0,1-2 0,4-5 68,-1 0-1,1-1 1,5-13 0,-8 13 42,1 0 1,-2 0-1,1 0 1,-1 0-1,2-18 1,-5 24-73,1 0 0,-1 0 0,0 0 1,-1 1-1,1-1 0,-1 0 0,1 0 0,-3-6 0,2 9-30,1-1-1,-1 0 1,0 0-1,0 1 0,0-1 1,-1 0-1,1 1 1,0-1-1,0 1 1,-1 0-1,1-1 1,-1 1-1,1 0 0,-1 0 1,0 0-1,1 0 1,-4-1-1,79-13-5044,-53 9 4443,3 0-95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5.021"/>
    </inkml:context>
    <inkml:brush xml:id="br0">
      <inkml:brushProperty name="width" value="0.05" units="cm"/>
      <inkml:brushProperty name="height" value="0.05" units="cm"/>
    </inkml:brush>
  </inkml:definitions>
  <inkml:trace contextRef="#ctx0" brushRef="#br0">74 357 19540,'-2'0'186,"0"1"0,0-1 0,0 1 0,1-1 0,-1 1 0,0 0 0,0 0 0,0 0 0,1 0 0,-1 0 0,1 0 0,-1 1 1,1-1-1,-2 2 0,-18 22 1095,17-19-1093,1 0 1,0 0 0,0 0 0,0 0 0,1 1-1,0-1 1,1 1 0,-1-1 0,0 11-1,2-15-179,-1 0 0,1 0-1,0-1 1,0 1 0,0 0 0,0-1-1,1 1 1,-1 0 0,0 0-1,1-1 1,-1 1 0,1 0-1,0-1 1,-1 1 0,1-1-1,0 1 1,0-1 0,0 1-1,0-1 1,0 0 0,1 1-1,-1-1 1,0 0 0,0 0-1,1 0 1,-1 0 0,1 0-1,-1 0 1,1 0 0,-1-1-1,1 1 1,0 0 0,-1-1-1,1 0 1,0 1 0,-1-1-1,1 0 1,0 0 0,0 1-1,2-2 1,2 1 0,0-1-1,0 0 1,-1 0 0,1 0 0,0-1 0,-1 0-1,1 0 1,-1-1 0,0 1 0,0-1 0,0 0-1,0 0 1,0-1 0,6-6 0,7-7 78,-2-1 0,18-24 1,-12 15 75,-28 38-128,1 0-1,1 1 1,-7 22-1,9-28-28,-1 6-8,-11 37-2,13-46 7,1 0-1,-1 0 0,1 0 0,0 1 0,0-1 0,0 0 1,0 0-1,0 1 0,1-1 0,-1 0 0,3 6 0,-3-8 0,1 0 0,0 0 0,0 0 0,-1 0 1,1 0-1,0-1 0,0 1 0,0 0 0,0 0 0,0-1 0,0 1 0,0-1 0,0 1 0,0-1 0,0 1 0,0-1 0,1 0 0,-1 1 0,0-1 0,0 0 0,0 0 0,0 0 0,1 0 0,-1 0 0,0 0 0,0 0 0,0 0 0,1 0 0,-1-1 0,0 1 0,0-1 1,0 1-1,0 0 0,1-2 0,5 0 12,-1-1 1,0-1 0,0 1 0,9-8 0,0-2 19,0 0 1,-1-1-1,-1-1 1,0 0-1,-1-1 1,-1 0 0,0-1-1,-1 0 1,10-25-1,-21 43-27,-14 40 3,14-36-10,-1 1-1,1-1 0,0 1 1,0 0-1,1-1 0,0 1 0,0-1 1,0 9-1,1-13 3,-1 0 1,1 0-1,-1 0 1,1 0-1,-1-1 1,1 1-1,-1 0 1,1 0-1,0 0 1,0-1-1,-1 1 0,1 0 1,0-1-1,0 1 1,0-1-1,-1 1 1,1-1-1,0 1 1,0-1-1,0 0 1,0 1-1,0-1 1,0 0-1,0 0 1,0 0-1,0 0 1,0 0-1,0 0 0,0 0 1,0 0-1,0 0 1,0 0-1,0 0 1,0-1-1,0 1 1,0 0-1,1-1 1,5-1 16,0 0 1,-1-1-1,14-6 1,-2-1 11,-1-2 1,0 0 0,30-28-1,-38 32-20,0-1-1,-1-1 1,0 0 0,-1 0-1,0 0 1,0-1-1,8-19 1,-14 19 1,-9 15 1,-10 14-5,4 0-12,1 0 1,0 1-1,2 1 1,-17 36 0,28-56 2,-1 1 0,1 0 1,-1 0-1,1 0 1,0 0-1,-1-1 1,1 1-1,0 0 1,0 0-1,0 0 1,0 0-1,0 0 1,0 0-1,0 0 1,0 0-1,0 0 1,0-1-1,0 1 0,0 0 1,1 0-1,-1 0 1,1 1-1,0-1 1,-1-1 0,1 0-1,0 0 1,0 1-1,-1-1 1,1 0-1,0 0 1,0 0 0,-1 0-1,1 0 1,0 0-1,0 0 1,-1 0 0,1 0-1,0 0 1,0 0-1,-1-1 1,1 1 0,0 0-1,1-1 1,8-4-14,-1 0 1,17-11 0,-22 13-2,-2 2 8,4-3-29,-1 0 1,1 0-1,0 1 1,0 0-1,0 0 1,0 1-1,1 0 1,-1 0-1,1 0 1,7-1-1,-13 3 25,0 0 1,0 0-1,0 1 1,0-1-1,0 0 0,0 0 1,0 0-1,0 1 0,0-1 1,-1 0-1,1 1 1,0-1-1,0 1 0,0-1 1,-1 1-1,1 0 0,0-1 1,0 1-1,-1 0 1,1-1-1,0 3 0,9 19-139,-9-19 140,0 0 0,0 0 0,0 0-1,0 0 1,1 0 0,-1-1 0,3 4-1,-3-5 12,0 0-1,0 0 0,0-1 0,0 1 1,0-1-1,0 1 0,0 0 0,0-1 1,0 0-1,0 1 0,0-1 1,0 0-1,0 1 0,0-1 0,0 0 1,0 0-1,1 0 0,-1 0 0,0 0 1,0 0-1,0 0 0,0-1 1,0 1-1,0 0 0,2-1 0,5-2 7,1-1 0,-1 1-1,0-2 1,0 1 0,0-1-1,0 0 1,-1-1 0,13-12-1,47-57-7,-43 46-262,-2-1-1,26-49 1,-39 62 11,-1 1 1,-1-2 0,0 1 0,-1-1-1,-1 1 1,-1-2 0,2-18-1,-6 36 218,1 0-1,-1 0 0,0-1 0,0 1 0,0 0 0,0 0 0,0-1 1,0 1-1,0 0 0,0 0 0,-1 0 0,1 0 0,0-1 0,-1 1 0,1 0 1,-1 0-1,1 0 0,-1 0 0,1 0 0,-1 0 0,0 0 0,-1-2 1,1 3 27,0 0 0,0 0 0,0 1 1,0-1-1,0 0 0,0 0 1,1 1-1,-1-1 0,0 0 1,0 1-1,0-1 0,0 1 0,1-1 1,-1 1-1,0-1 0,0 1 1,1-1-1,-1 1 0,0 0 1,1-1-1,-1 1 0,1 0 0,-1 0 1,1 0-1,-1-1 0,1 1 1,0 0-1,-1 0 0,1 0 1,0 1-1,-6 10 22,1 1 0,0 1 1,1-1-1,0 0 0,-1 17 1,-5 69 47,9-71-53,-2 2-91,3 1-1,0-1 1,5 30 0,6-35-258,-3-20-31,-8-5 352,1 0 0,-1-1 0,0 1 0,1-1-1,-1 1 1,1-1 0,-1 1 0,0-1 0,1 1 0,-1-1 0,0 1 0,1-1 0,-1 1 0,0-1 0,0 0 0,0 1 0,0-1 0,0 0 0,1 1 0,-1-2 0,0-4-11,0 0 1,0 0 0,0 0-1,-1 0 1,1-1 0,-1 1-1,-1 0 1,1 1 0,-1-1-1,0 0 1,-1 0-1,1 1 1,-7-9 0,0-1 293,-1 0 1,-1 1 0,-18-19-1,19 23 115,6 7-159,0 0 0,1-1 0,-1 1 1,1-1-1,0 0 0,1 1 0,-1-1 0,0 0 0,-2-7 0,5 11-190,0-1 0,1 1-1,-1-1 1,0 1-1,0 0 1,0-1 0,1 1-1,-1-1 1,0 1-1,0-1 1,1 1 0,-1 0-1,0-1 1,1 1 0,-1 0-1,1-1 1,-1 1-1,0 0 1,1 0 0,-1-1-1,1 1 1,-1 0 0,1 0-1,-1 0 1,1 0-1,-1-1 1,1 1 0,-1 0-1,0 0 1,1 0 0,-1 0-1,2 0 1,19-1 289,-19 1-258,11-1 44,5 2-190,0-2 1,0 0-1,-1-1 1,1 0-1,0-2 1,-1 0 0,28-11-1,-2-8-79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6.057"/>
    </inkml:context>
    <inkml:brush xml:id="br0">
      <inkml:brushProperty name="width" value="0.05" units="cm"/>
      <inkml:brushProperty name="height" value="0.05" units="cm"/>
    </inkml:brush>
  </inkml:definitions>
  <inkml:trace contextRef="#ctx0" brushRef="#br0">159 246 16075,'0'-1'104,"0"0"-1,-1 0 0,0 0 0,1 0 0,-1 0 0,1 1 1,-1-1-1,0 0 0,0 0 0,1 1 0,-1-1 0,0 0 1,0 1-1,0-1 0,0 1 0,0-1 0,0 1 0,0-1 0,0 1 1,0-1-1,0 1 0,0 0 0,0 0 0,0 0 0,0 0 1,0 0-1,0 0 0,0 0 0,0 0 0,0 0 0,0 0 1,0 0-1,0 1 0,0-1 0,0 0 0,0 1 0,0-1 1,0 1-1,0-1 0,0 1 0,0-1 0,0 1 0,-1 1 1,-4 3 199,0 0 0,0 0 1,0 0-1,-8 12 0,4-5-200,1 1 0,0 1 0,0-1 0,2 1 0,0 1 0,0-1 0,1 1 0,1 1 0,-5 25 0,9-39-87,1 0 0,0 0 0,-1 0 0,1 0 0,0 0-1,0 0 1,1 0 0,-1 0 0,0 1 0,1-1 0,-1 0 0,1 0 0,-1-1 0,1 1 0,0 0 0,0 0 0,0 0 0,2 2-1,-2-3 1,0-1 0,0 1-1,0 0 1,0-1-1,1 1 1,-1-1-1,0 1 1,1-1-1,-1 0 1,0 1-1,1-1 1,-1 0-1,0 0 1,1 0-1,-1 0 1,0 0-1,1 0 1,-1-1-1,0 1 1,1 0-1,-1-1 1,0 1-1,0-1 1,1 1-1,-1-1 1,0 1-1,0-1 1,2-2-1,7-3 54,0-1 1,-1 0-1,0-1 0,-1 0 1,0 0-1,0-1 1,11-16-1,42-73 299,-58 91-340,17-27 122,-2-1 0,-1 0-1,-2-2 1,-2 1 0,15-66 0,-27 87-12,-2 15-134,1 0-1,0 0 0,0-1 1,0 1-1,0 0 0,0 0 1,0 0-1,0 0 0,0 0 1,0 0-1,0 0 0,0 0 1,0-1-1,0 1 0,0 0 1,0 0-1,-1 0 0,1 0 1,0 0-1,0 0 0,0 0 1,0 0-1,0 0 0,0 0 1,0 0-1,-1 0 0,1 0 1,0 0-1,0 0 0,0 0 1,0 0-1,0 0 1,0 0-1,0 0 0,-1 0 1,1 0-1,0 0 0,0 0 1,0 0-1,0 0 0,0 0 1,0 0-1,0 0 0,-1 0 1,1 0-1,0 0 0,0 0 1,-13 18 153,-1 17-104,2 1 0,2 1-1,-8 50 1,15-72-48,0 2-4,-13 79 18,15-86-15,0-1 0,1 1 0,0-1 0,1 0 1,0 1-1,1-1 0,4 18 0,-5-26-2,-1 1-1,1-1 0,0 1 1,-1-1-1,1 0 0,0 1 1,0-1-1,0 0 0,0 0 1,0 0-1,0 0 0,0 0 1,1 0-1,-1 0 0,0 0 1,1 0-1,-1 0 1,0-1-1,1 1 0,-1 0 1,1-1-1,-1 1 0,1-1 1,-1 0-1,1 1 0,-1-1 1,1 0-1,-1 0 0,1 0 1,-1 0-1,1 0 0,0-1 1,-1 1-1,1 0 0,1-1 1,3-1 3,0 0 1,1-1 0,-1 0 0,0 0 0,-1 0-1,1-1 1,6-4 0,8-8 17,-1-1 0,0 0-1,19-26 1,-30 34-9,0-1 0,-1-1-1,0 0 1,-1 0 0,0 0 0,-1 0-1,0-1 1,5-18 0,-9 27-9,-1 1 0,1-1 0,-1 0 0,0 1 0,0-1 0,0 0 0,0 1 0,0-1 0,-1 0 0,1 1 1,-2-6-1,1 7-4,1 1 1,0-1 0,0 1-1,-1-1 1,1 1 0,0-1 0,-1 1-1,1 0 1,0-1 0,-1 1-1,1 0 1,-1-1 0,1 1 0,-1 0-1,1-1 1,-1 1 0,1 0-1,-1 0 1,1 0 0,-1-1 0,1 1-1,-2 0 1,1 0 0,-1 0 0,1 0 0,0 1 0,-1-1 0,1 0 0,0 1 0,-1-1-1,1 1 1,0-1 0,0 1 0,-1 0 0,-1 1 0,-6 5 2,0 0 1,1 1-1,0 0 0,1 0 1,-1 1-1,1 0 0,-5 10 0,-6 10 10,-13 33-1,25-51-6,1 1 0,0 1-1,-3 14 1,8-27-6,0 1 0,-1 0 0,1-1 1,0 1-1,0 0 0,0-1 0,0 1 0,0 0 0,-1-1 0,2 1 0,-1 0 0,0-1 0,0 1 1,0 0-1,0-1 0,0 1 0,0 0 0,1-1 0,-1 1 0,0 0 0,1-1 0,-1 1 0,0-1 1,1 1-1,-1 0 0,1-1 0,-1 1 0,0-1 0,1 1 0,0-1 0,-1 0 0,1 1 0,-1-1 1,1 0-1,-1 1 0,1-1 0,0 0 0,-1 1 0,1-1 0,0 0 0,-1 0 0,1 0 0,0 0 1,-1 0-1,1 0 0,0 0 0,0 0 0,-1 0 0,1 0 0,0 0 0,-1 0 0,1 0 0,0-1 1,-1 1-1,2 0 0,5-3 3,1 1 0,-1-1 0,13-6 0,-18 8-5,46-23-30,54-26-57,-85 43 54,0 1 1,0 1 0,0 0 0,19-2 0,-33 6 26,0 0 0,0 1 0,0 0 0,-1 0 0,1 0 0,0 0 0,0 0 0,0 0 0,-1 1 0,1-1 0,0 1 0,0 0 0,-1 0 0,1 0 0,0 0 0,-1 0 0,1 0 0,-1 1 0,0 0 0,1-1 0,3 5 0,-5-4 10,1 1-1,-1 0 0,1 0 0,-1 0 0,0 0 0,0 0 0,0 0 0,-1 0 0,1 0 0,-1 0 0,1 0 0,-1 0 0,0 1 0,0-1 0,-1 0 0,1 0 0,-1 0 0,-1 5 0,6-43 838,-1-41-1,2-28-1847,-5 104 970,0-1-1,0 0 1,0 1-1,1-1 1,-1 1-1,0-1 1,1 1-1,-1-1 0,1 1 1,-1-1-1,0 1 1,1 0-1,-1-1 1,1 1-1,-1-1 1,1 1-1,-1 0 1,1 0-1,-1-1 1,1 1-1,0 0 1,-1 0-1,1-1 1,-1 1-1,1 0 1,-1 0-1,1 0 0,0 0 1,-1 0-1,1 0 1,0 0-1,-1 0 1,1 0-1,0 1 1,1-1-99,17 0-372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7.756"/>
    </inkml:context>
    <inkml:brush xml:id="br0">
      <inkml:brushProperty name="width" value="0.05" units="cm"/>
      <inkml:brushProperty name="height" value="0.05" units="cm"/>
    </inkml:brush>
  </inkml:definitions>
  <inkml:trace contextRef="#ctx0" brushRef="#br0">7 181 14067,'49'-105'6096,"-49"105"-6033,0 0 0,0 0 0,0-1 0,0 1-1,0 0 1,0-1 0,0 1 0,0 0 0,0 0 0,0-1 0,0 1 0,0 0 0,0 0 0,0-1 0,1 1-1,-1 0 1,0 0 0,0-1 0,0 1 0,0 0 0,1 0 0,-1 0 0,0-1 0,0 1 0,0 0-1,1 0 1,-1 0 0,0 0 0,0-1 0,1 1 0,-1 0 0,0 0 0,1 0 0,-1 0 0,0 0-1,0 0 1,1 0 0,-1 0 0,1 0 0,0 13 1109,-6 22-422,-21 71 58,-7 30-608,33-118-199,1-18-2,-1 0 0,0 0-1,0 0 1,0 0 0,0 1-1,0-1 1,1 0 0,-1 0-1,0 0 1,0 0 0,0 0-1,1 0 1,-1 0 0,0 0-1,0 0 1,0 0 0,1 0-1,-1 0 1,0 0 0,0 0-1,1 0 1,-1 0 0,0 0 0,0 0-1,0 0 1,1 0 0,-1 0-1,0 0 1,0 0 0,0 0-1,1 0 1,-1 0 0,0 0-1,0 0 1,0-1 0,0 1-1,1 0 1,-1 0 0,23-25-169,2-16-53,-2-1 0,-2-1 0,-2-1 0,26-87 1,-40 117 169,-4 12 43,0-1 0,0 0 1,0 0-1,0 1 1,0-1-1,-1 0 0,1 0 1,-1 0-1,0 0 1,0 1-1,0-5 0,-12 27 48,-2 25 29,1-1 1,2 2-1,3 0 0,1 0 1,0 52-1,6-88-40,0-1 0,1 0-1,1 1 1,0-1 0,0 1 0,0-1-1,1 0 1,1 0 0,0 0 0,5 12 0,-7-19-20,-1-1 0,1 0 0,0 0 0,-1 0 1,1 0-1,0 0 0,0 0 0,0 0 0,0 0 0,0 0 1,0-1-1,0 1 0,0 0 0,0-1 0,0 1 0,0 0 1,1-1-1,0 1 0,-1-1-1,0 0-1,0 0 1,0 0 0,0 0-1,0 0 1,0 0 0,0-1-1,0 1 1,-1 0 0,1-1-1,0 1 1,0 0 0,0-1-1,0 1 1,0-1 0,-1 1-1,1-1 1,1-1 0,0 0 5,0-1 1,0 1-1,0-1 1,0 0-1,0 0 0,0 1 1,-1-1-1,0 0 1,0-1-1,0 1 1,2-6-1,-3 2 2,0 0-1,0 0 1,0 0-1,-1 0 1,0 0-1,-1 0 1,1 0-1,-1 0 1,-5-9-1,6 11-8,-1 0 0,-1 1-1,1-1 1,-1 1-1,1 0 1,-1 0-1,0 0 1,-1 0-1,1 1 1,-1-1 0,0 1-1,1 0 1,-1 0-1,-6-3 1,10 6-5,0-1 1,-1 1 0,1 0-1,0 0 1,0 0-1,-1 0 1,1 0 0,0 0-1,-1 0 1,1 0 0,0 0-1,-1-1 1,1 1-1,0 1 1,0-1 0,-1 0-1,1 0 1,0 0 0,-1 0-1,1 0 1,0 0-1,-1 0 1,1 0 0,0 0-1,0 1 1,-1-1 0,1 0-1,0 0 1,0 0-1,-1 0 1,1 1 0,0-1-1,0 0 1,0 0 0,-1 1-1,1-1 1,0 0-1,0 0 1,0 1 0,0-1-1,0 0 1,0 1 0,-1-1-1,1 0 1,0 0-1,0 1 1,0-1 0,0 0-1,0 1 1,0-1 0,0 0-1,0 1 1,0-1-1,0 0 1,0 1 0,1-1-1,-1 0 1,0 0 0,0 1-1,0-1 1,0 0-1,1 1 1,6 20-19,-5-18 20,0 0 1,0 0-1,0-1 1,1 1-1,-1-1 0,1 1 1,-1-1-1,1 0 0,0 0 1,0 0-1,0-1 0,0 1 1,0-1-1,1 1 1,-1-1-1,4 1 0,-1-1 7,0 0 1,0-1-1,0 0 0,0 0 0,0 0 0,0-1 0,0 1 0,10-4 0,0-1 22,-1 0 0,1-1 0,-2-1 0,1-1 0,-1 0 0,15-11-1,-8 2 51,27-26 0,-5 2 57,-43 41-136,0 1 1,1-1-1,-1 0 1,0 0-1,0 0 1,1 1-1,-1-1 1,0 0-1,0 1 1,0-1-1,1 0 1,-1 0-1,0 1 1,0-1-1,0 0 1,0 1-1,0-1 1,0 0-1,0 1 1,0-1-1,0 1 1,0-1-1,0 0 1,0 1 0,0-1-1,0 0 1,0 1-1,0-1 1,0 0-1,0 1 1,0-1-1,-1 18 4,-2 12 0,-2 28-8,5-53 8,0-1-1,0 1 0,1-1 1,0 1-1,0-1 1,0 1-1,0-1 1,1 0-1,3 8 1,-4-11 1,-1 1 1,1-1 0,0 0 0,0 0 0,0 0-1,0 0 1,0 0 0,0 0 0,0 0 0,0 0 0,1 0-1,-1 0 1,0 0 0,1-1 0,-1 1 0,0-1 0,1 1-1,-1-1 1,1 1 0,2-1 0,-1 0 6,-1 0 1,1 0-1,0 0 1,0-1-1,-1 1 1,1-1-1,0 0 1,-1 0-1,1 0 1,3-2-1,4-3 42,-1 1 0,0-2 0,-1 0-1,14-12 1,-1-5 107,-1 0-1,-1-2 1,30-52 0,-52 100 2,-8 20-161,8-33-19,-2 9-63,0-1-1,1 1 0,1 0 0,-1 29 0,4-47 26,-1 1 1,1-1-1,0 1 0,0 0 1,0-1-1,0 1 0,0 0 1,0-1-1,1 1 0,-1 0 1,0-1-1,0 1 1,0-1-1,0 1 0,1 0 1,-1-1-1,0 1 0,1-1 1,-1 1-1,0-1 1,1 1-1,-1-1 0,1 1 1,-1-1-1,1 1 0,-1-1 1,1 0-1,-1 1 0,1-1 1,-1 0-1,2 1 1,-1-1-30,0 0 1,0 0 0,0-1 0,1 1 0,-1 0 0,0-1 0,0 1 0,0-1 0,0 1 0,0-1 0,0 0 0,0 1 0,0-1 0,2-1-1,28-33-845,-9 5 212,2-7-97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158"/>
    </inkml:context>
    <inkml:brush xml:id="br0">
      <inkml:brushProperty name="width" value="0.05" units="cm"/>
      <inkml:brushProperty name="height" value="0.05" units="cm"/>
    </inkml:brush>
  </inkml:definitions>
  <inkml:trace contextRef="#ctx0" brushRef="#br0">123 0 17028,'-17'24'2602,"-28"32"1,-9 12 425,53-67-2996,0 0-1,1 0 1,-1 0-1,0 0 0,1-1 1,-1 1-1,1 0 1,0 0-1,-1 0 0,1 0 1,0 0-1,0 1 1,-1-1-1,1 1 1,0-1-27,1-1 0,-1 0 0,0 0 1,0 1-1,0-1 0,0 0 0,1 0 1,-1 0-1,0 1 0,0-1 0,1 0 1,-1 0-1,0 0 0,0 0 0,1 1 1,-1-1-1,0 0 0,0 0 1,1 0-1,-1 0 0,0 0 0,1 0 1,-1 0-1,0 0 0,1 0 0,-1 0 1,0 0-1,0 0 0,1 0 0,-1 0 1,1 0-1,32-11-129,-26 8 72,-4 2 23,15-6-292,2 1 1,36-8 0,-52 13 263,0 1 0,0-1 1,0 1-1,-1-1 1,1 1-1,0 0 1,0 1-1,0-1 0,0 1 1,-1-1-1,1 1 1,0 0-1,0 1 0,-1-1 1,1 1-1,-1-1 1,0 1-1,1 0 0,-1 0 1,0 1-1,0-1 1,5 5-1,-7-5 54,0 0 1,0 0-1,0 0 0,0 0 0,-1 0 0,1 0 1,-1 1-1,1-1 0,-1 0 0,0 0 1,0 0-1,0 0 0,0 1 0,0-1 1,0 0-1,0 0 0,-1 0 0,1 0 1,-1 1-1,0-1 0,0 0 0,1 0 1,-1 0-1,0 0 0,-3 3 0,-1 2 90,0 0 0,0 0-1,-1 0 1,0-1-1,-7 6 1,10-8-87,-1-1-1,-1 1 1,1-1 0,-1 0 0,1 0-1,-1 0 1,0-1 0,0 0-1,0 0 1,0 0 0,0 0-1,0-1 1,-1 0 0,1 0-1,0-1 1,-8 1 0,11-1-40,1-1 1,0 1-1,0-1 1,0 1-1,0-1 1,0 1-1,0-1 1,-1 0-1,1 1 1,1-1-1,-1 0 0,0 0 1,0 0-1,0 0 1,0 0-1,1 0 1,-1 0-1,0 0 1,1 0-1,-1 0 1,1 0-1,-1 0 1,1 0-1,-1-1 1,1 1-1,0 0 1,0 0-1,0 0 1,-1-1-1,1 1 0,0 0 1,1 0-1,-1-1 1,0 1-1,0-1 1,3-15-441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516"/>
    </inkml:context>
    <inkml:brush xml:id="br0">
      <inkml:brushProperty name="width" value="0.05" units="cm"/>
      <inkml:brushProperty name="height" value="0.05" units="cm"/>
    </inkml:brush>
  </inkml:definitions>
  <inkml:trace contextRef="#ctx0" brushRef="#br0">219 26 19044,'0'-1'98,"0"0"0,0 0 0,0 0 0,0 0 0,0 0 1,0 1-1,0-1 0,0 0 0,0 0 0,0 0 0,-1 0 0,1 0 0,0 0 0,-1 1 0,1-1 0,0 0 0,-1 0 0,1 0 0,-1 1 1,1-1-1,-1 0 0,0 1 0,1-1 0,-1 0 0,0 1 0,1-1 0,-1 1 0,0-1 0,0 1 0,1 0 0,-1-1 0,0 1 0,0 0 1,0-1-1,0 1 0,0 0 0,1 0 0,-1 0 0,0 0 0,0-1 0,0 1 0,0 1 0,0-1 0,0 0 0,0 0 0,1 0 1,-1 0-1,0 1 0,0-1 0,0 0 0,0 1 0,1-1 0,-1 1 0,-1 0 0,-5 2 179,0 0 0,1 1 0,-1 0-1,1 1 1,-8 6 0,-13 12 36,-24 30 0,42-44-313,1 2-1,0-1 0,1 1 1,0 0-1,0 1 0,-5 15 0,11-27-2,1 0 0,0 1 0,0-1 0,0 1 1,-1-1-1,1 0 0,0 1 0,0-1 0,0 1 0,0-1 0,0 1 0,0-1 0,0 0 0,0 1 0,0-1 0,0 1 0,0-1 0,0 1 0,0-1 0,0 1 0,0-1 0,0 1 0,0-1 0,1 0 0,-1 1 0,0-1 0,0 1 0,1-1 0,-1 0 0,0 1 0,0-1 0,1 0 0,-1 1 0,0-1 0,1 0 0,-1 0 1,0 1-1,1-1 0,-1 0 0,1 0 0,-1 1 0,1-1 0,-1 0 0,0 0 0,1 0 0,-1 0 0,1 0 0,-1 0 0,1 0 0,-1 0 0,1 0 0,-1 0 0,0 0 0,1 0 0,-1 0 0,1 0 0,-1 0 0,1 0 0,-1 0 0,1-1 0,31-9-216,-29 9 193,32-15-251,-25 11 130,0 0 0,1 0 0,0 1 0,0 0-1,0 1 1,0 0 0,0 1 0,1 1 0,-1-1 0,16 1 0,-25 2 117,-1-1 1,1 0 0,0 0-1,0 1 1,-1-1 0,1 1-1,0-1 1,-1 1 0,1 0-1,0 0 1,-1 0 0,1 0-1,-1 0 1,1 0 0,-1 0-1,0 0 1,0 1 0,1-1-1,-1 0 1,1 3 0,0-1 12,-1-1 0,0 1 0,0 0 0,-1 0 1,1-1-1,-1 1 0,1 0 0,-1 0 0,0 0 1,0 0-1,0 5 0,-1 0 83,-1 0 0,0 0 0,0 1-1,-1-1 1,0-1 0,0 1 0,-7 12 0,7-16-19,0 0 0,0 0 0,0-1 0,0 1 0,0-1 1,-1 1-1,1-1 0,-1-1 0,0 1 0,-5 2 0,7-4-164,0 0 0,0 0 0,0 0 0,0 0 0,-1 0 0,1-1 0,0 0 0,-1 1 0,1-1 0,0 0 0,-1 0 0,1 0 0,-1 0 0,1 0 0,0-1 0,-1 1 0,1-1 0,0 0 0,0 1-1,0-1 1,-4-2 0,0-4-329,2-4-219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9.593"/>
    </inkml:context>
    <inkml:brush xml:id="br0">
      <inkml:brushProperty name="width" value="0.05" units="cm"/>
      <inkml:brushProperty name="height" value="0.05" units="cm"/>
    </inkml:brush>
  </inkml:definitions>
  <inkml:trace contextRef="#ctx0" brushRef="#br0">179 376 14299,'-5'0'746,"0"1"0,0-1 0,1 1-1,-1 0 1,0 1 0,1-1 0,-1 1 0,-4 2-1,0 1-171,0 0-1,1 0 0,-13 11 0,11-8-423,1 1 1,0 0-1,1 0 0,0 1 0,0 0 1,-11 19-1,17-24-122,0 0 1,0-1-1,1 1 1,-1 0-1,1 0 1,0 0-1,-1 10 1,2-14-26,0 1 1,0-1-1,0 1 1,0-1 0,0 1-1,1-1 1,-1 1-1,0-1 1,1 0-1,-1 1 1,1-1 0,-1 1-1,1-1 1,0 0-1,-1 0 1,1 1 0,0-1-1,0 0 1,0 0-1,0 0 1,0 0-1,0 0 1,1 0 0,-1 0-1,0 0 1,0 0-1,1-1 1,-1 1-1,0 0 1,3 0 0,0 0 4,1-1 0,-1 0 0,0 1 0,1-1 0,-1-1 1,0 1-1,1-1 0,-1 1 0,0-1 0,1 0 0,-1-1 1,0 1-1,0-1 0,0 0 0,0 0 0,5-4 0,3-2 13,0-1-1,0 0 0,18-19 1,-12 7 21,-1 0 1,-1 0 0,-1-2 0,-1 0-1,0 0 1,17-48 0,-19 41 21,-2-1 0,-2 0 0,-1-1 0,-1 1 0,3-48-1,-9 70-33,0 1 0,0-1-1,-1 1 1,0-1-1,-4-12 1,5 20-26,0 0 0,-1 0 0,1 0 1,0 0-1,-1 1 0,1-1 0,0 0 0,-1 0 0,1 1 1,-1-1-1,1 0 0,-1 0 0,0 1 0,1-1 0,-1 1 1,0-1-1,1 1 0,-1-1 0,0 1 0,0-1 0,1 1 1,-1-1-1,0 1 0,-1-1 0,0 2 0,0-1 0,1 1 0,-1-1 0,0 1 0,1 0 0,-1-1 0,1 1-1,-1 0 1,1 0 0,-1 0 0,1 0 0,0 0 0,-1 1 0,1-1 0,0 0 0,0 1 0,0-1 0,-1 3 0,-15 20 10,2 2 1,0 0 0,2 0-1,1 1 1,1 1 0,-11 46-1,21-71-13,-4 14 4,0 1 0,2-1-1,-1 1 1,2 0 0,0 22 0,2-38-5,0-1 0,0 1 0,0-1 0,1 1 0,-1-1 0,0 1 0,1-1 0,-1 1 0,1-1 0,-1 0 0,1 1 1,0-1-1,-1 0 0,1 1 0,0-1 0,0 0 0,0 0 0,2 2 0,-1-2 0,-1 0-1,0-1 0,0 1 1,1-1-1,-1 0 1,0 1-1,0-1 1,1 0-1,-1 0 0,0 0 1,1 0-1,-1 0 1,0 0-1,1 0 1,-1 0-1,0-1 0,2 1 1,5-3-9,0 0 1,0-1 0,-1 0-1,1 0 1,7-6 0,-10 6-1,-3 3 5,-1 0 1,1 0 0,0 0 0,0-1-1,0 2 1,0-1 0,0 0 0,0 0-1,0 1 1,0-1 0,0 1 0,1-1-1,-1 1 1,0 0 0,0 0 0,0 0 0,5 1-1,-6 0 1,1 0-1,0 0 1,-1 0 0,1 0-1,0 0 1,-1 0-1,1 0 1,-1 1-1,0-1 1,1 0-1,-1 1 1,0-1-1,0 1 1,0 0 0,0-1-1,0 1 1,-1 0-1,1 0 1,0 0-1,0 2 1,6 33-36,-6-32 33,-1 0-1,1 1 1,0-1 0,0 0-1,0 0 1,1 1 0,0-1-1,0 0 1,0-1 0,1 1-1,0 0 1,3 5 0,-5-10 5,0 1 1,1-1 0,-1 1-1,0-1 1,0 1 0,0-1-1,1 0 1,-1 1 0,0-1 0,0 0-1,1 0 1,-1 0 0,0 0-1,0 0 1,1 0 0,-1 0 0,0-1-1,0 1 1,0 0 0,1-1-1,-1 1 1,0-1 0,0 1 0,0-1-1,0 1 1,0-1 0,0 0-1,2-1 1,29-26 7,-30 25-6,20-21 25,-2-2 0,19-28-1,2-5 3,-49 79-26,2 0 0,-5 22 0,9-33 1,0 1 1,1-1-1,0 16 0,1-24 4,0 1 0,0-1 1,0 1-1,0 0 0,0-1 0,1 1 0,-1-1 0,1 1 0,-1-1 0,1 1 1,0-1-1,0 0 0,0 2 0,0-2 1,0-1 0,-1 1 0,1-1 0,0 1 0,-1-1 0,1 0 0,0 1 0,0-1 0,-1 0 0,1 0 0,0 1 0,0-1 0,0 0 0,-1 0 0,1 0 0,0 0 0,0 0 0,0 0 0,-1 0 0,1 0 0,0 0 0,0-1 0,0 1 0,-1 0 0,1 0 1,0-1-1,1 0 0,4-2 47,1-1 0,-1 1 1,0-1-1,0-1 1,-1 1-1,1-1 1,-1 0-1,8-10 1,36-52 312,-36 47-258,36-62 170,-49 82-281,0 0 1,0 0-1,0 0 0,0 0 0,0 0 0,0 0 0,0 0 1,0 0-1,0 0 0,0 0 0,0 1 0,1-1 0,-1 0 1,0 0-1,0 0 0,0 0 0,0 0 0,0 0 0,0 0 0,0 0 1,1 0-1,-1 0 0,0 0 0,0 0 0,0 0 0,0 0 1,0 0-1,0 0 0,1 0 0,-1 0 0,0 0 0,0 0 1,0 0-1,0 0 0,0 0 0,0-1 0,0 1 0,0 0 1,1 0-1,-1 0 0,0 0 0,0 0 0,0 0 0,0 0 1,0 0-1,0 0 0,0-1 0,-1 24-34,-8 30-26,5-30 41,-9 65 28,13-80 7,0 0 0,0 1-1,0-1 1,1 0 0,0 0 0,1 0 0,-1 0 0,6 12 0,-6-19-5,-1 1 1,1-1 0,-1 1 0,1-1 0,0 1 0,0-1 0,0 0 0,0 0 0,0 1 0,0-1 0,0 0-1,0 0 1,1 0 0,-1 0 0,0 0 0,1 0 0,-1-1 0,0 1 0,1 0 0,-1-1 0,4 2 0,-3-2-32,0 0 0,1 0 1,-1 0-1,0-1 0,1 1 1,-1 0-1,0-1 0,0 0 1,1 1-1,-1-1 1,0 0-1,0 0 0,3-2 1,2-2-101,0 0 1,-1 0-1,0 0 1,0-1 0,0 0-1,0 0 1,7-12-1,4-15-77,-5-6-82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0.863"/>
    </inkml:context>
    <inkml:brush xml:id="br0">
      <inkml:brushProperty name="width" value="0.05" units="cm"/>
      <inkml:brushProperty name="height" value="0.05" units="cm"/>
    </inkml:brush>
  </inkml:definitions>
  <inkml:trace contextRef="#ctx0" brushRef="#br0">1 83 18180,'9'-9'2308,"-4"15"-820,-2 24 77,-3-26-1388,-6 257 1322,1-13-1067,5-240-390,0-3 5,-1-1 0,1 1-1,1-1 1,-1 0 0,1 1-1,-1-1 1,1 0-1,1 0 1,1 7 0,-2-10-40,-1-1 0,0 0 0,0 0 0,0 0 0,1 1 0,-1-1 0,0 0 0,0 0 0,0 0 0,1 0 0,-1 0 0,0 1 0,0-1 0,1 0 0,-1 0 0,0 0 0,1 0 0,-1 0 0,0 0 0,0 0 0,1 0 0,-1 0 0,0 0 0,0 0 0,1 0 0,-1 0 0,0 0 0,1 0 0,-1 0 0,0 0 0,0 0 0,1-1 0,-1 1 0,0 0 0,0 0 0,1 0 0,-1 0 0,0-1 0,0 1 0,0 0 0,1 0 0,-1 0-1,0-1 1,0 1 0,0 0 1,9-14 196,-3-1-112,-1-1-1,0 1 0,-2-1 0,0 0 0,0 0 0,0-19 1,-2-7 33,-5-50 0,3 74-106,-1-1 0,0 1 0,-2 0 0,0 0 0,-11-30 0,6 35-12,1 11-10,7 3 1,0 0-1,1 0 1,-1 0 0,0 0-1,1 0 1,-1 0 0,0 0 0,1 0-1,-1 0 1,1 0 0,0 0-1,-1 0 1,1 0 0,0 0-1,0 1 1,0-1 0,0 0 0,0 1-1,-1 7-16,1 0-1,1 0 0,0-1 1,0 1-1,0 0 0,1-1 1,1 1-1,-1-1 0,2 0 1,-1 0-1,1 0 0,6 11 1,-8-16 14,0-1 1,1 1-1,-1 0 1,0-1-1,1 1 1,-1-1-1,1 0 1,0 0-1,0 0 1,0 0-1,0-1 1,0 1 0,0-1-1,0 0 1,0 1-1,1-1 1,-1-1-1,0 1 1,1 0-1,-1-1 1,1 0-1,-1 0 1,0 0-1,1 0 1,-1 0-1,1-1 1,-1 0-1,0 1 1,1-1 0,-1-1-1,0 1 1,0 0-1,0-1 1,4-2-1,6-3 14,-1-1 0,0 0 0,-1-1-1,0 0 1,-1-1 0,0-1 0,0 1 0,10-16-1,-6 7 34,-1-1-1,-1-1 1,-1 0-1,11-28 1,4-34 96,-23 74-116,-2 0 1,1 0 0,-1 1-1,0-1 1,-1 0-1,0 0 1,-2-14 0,2 22-21,-1 0 0,1 0 0,0 0 0,0 0 0,-1 0 1,1 0-1,0 0 0,-1 0 0,1 0 0,-1 0 0,1 0 0,-1 0 1,0 0-1,1 0 0,-1 1 0,-1-2 0,2 2-1,-1 0-1,1-1 1,-1 1-1,1 0 1,-1 0-1,1 0 1,-1 0-1,1 0 0,-1 0 1,1 0-1,-1 0 1,1 0-1,-1 0 1,1 0-1,0 0 1,-1 0-1,1 1 1,-1-1-1,1 0 1,-1 0-1,1 0 0,-1 1 1,1-1-1,-1 1 1,-1 1-3,0 0 0,-1 0 0,1 1 0,1-1-1,-1 0 1,0 1 0,0 0 0,1-1 0,0 1 0,-2 3 0,-9 33 0,1 2 1,3-1-1,1 1 1,-3 66-1,10-107 2,-1 25 19,2 38 1,0-57-16,-1 0 0,1 0 0,0-1 0,1 1 0,0 0 0,-1-1 0,2 1 0,-1-1 1,1 0-1,0 1 0,0-1 0,5 6 0,-7-10-2,0 0 0,0 1-1,0-1 1,1 0 0,-1 0 0,0 0 0,1 0 0,-1-1-1,1 1 1,-1 0 0,1 0 0,-1-1 0,1 1-1,-1-1 1,1 1 0,0-1 0,-1 0 0,1 0 0,0 0-1,-1 0 1,4 0 0,-2-1 1,0 0-1,0 0 1,0 0-1,-1 0 1,1 0 0,0-1-1,-1 1 1,1-1 0,-1 0-1,1 0 1,2-2-1,2-3 4,0-1-1,0 0 1,-1 0-1,0-1 1,9-17-1,-11 17-4,-1 0-1,1 0 1,-2-1 0,1 1-1,-1-1 1,-1 0 0,1-10-1,-2 21-1,0 8-6,0 1-1,0-1 0,1 0 1,1 1-1,3 11 0,-5-18 6,1-1 0,0 1-1,0-1 1,1 1 0,-1-1-1,0 0 1,1 0 0,-1 0-1,1 0 1,0 0-1,0 0 1,-1 0 0,1 0-1,1-1 1,-1 1 0,0-1-1,0 1 1,0-1 0,1 0-1,-1 0 1,1 0-1,-1 0 1,1-1 0,-1 1-1,1-1 1,3 1 0,-1-1 0,1 0 0,0-1 1,0 1-1,-1-1 1,1-1-1,0 1 0,-1-1 1,1 0-1,-1 0 1,0-1-1,0 1 0,0-1 1,0 0-1,7-6 1,6-6-6,0 0 1,18-22 0,-13 11-21,-15 16-40,1-1-1,16-13 1,-24 23 61,-1 1-1,0 0 1,1-1 0,-1 1 0,0 0 0,1-1 0,-1 1 0,1 0 0,-1-1 0,1 1 0,-1 0 0,0 0 0,1 0 0,-1-1 0,1 1 0,-1 0 0,1 0 0,-1 0 0,1 0 0,-1 0 0,1 0 0,-1 0-1,1 0 1,-1 0 0,1 0 0,-1 0 0,1 0 0,-1 1 0,1-1 0,-1 0 0,1 0 0,-1 0 0,1 1 0,-1-1 0,0 0 0,1 0 0,-1 1 0,1-1 0,-1 0 0,0 1 0,1-1 0,-1 1-1,0-1 1,0 0 0,1 1 0,-1-1 0,0 1 0,0-1 0,1 1 0,-1 0 0,6 29-174,-5-25 147,0 8-26,1 1 21,0 1 0,0-1-1,2 0 1,6 20-1,-8-30 40,-1-1-1,1 1 0,0-1 0,0 0 0,0 1 0,0-1 1,1 0-1,-1-1 0,1 1 0,0 0 0,0-1 1,0 1-1,0-1 0,0 0 0,0 0 0,1 0 0,-1-1 1,1 1-1,-1-1 0,1 0 0,0 0 0,4 1 0,34 2-13,-33-4-11,0 0 0,1 1 0,-1 0 0,0 1 0,0 0-1,10 3 1,-17-3 18,1-1 0,-1 0 0,0 1 0,1-1 0,-1 1 0,0 0 0,0 0 0,0 0 0,0 0 1,0 0-1,-1 0 0,1 0 0,-1 0 0,1 1 0,-1-1 0,0 1 0,0-1 0,0 1 0,0-1 0,0 1 0,-1 0 0,1 0 0,-1-1 0,0 1 0,0 4 0,1 0 18,-2 0 0,1 0 0,-1 1-1,0-1 1,0 0 0,-1 0 0,0 0 0,-1 0 0,-2 6-1,3-9 26,1-1 0,-1 0-1,0 0 1,0 0-1,0 0 1,0 0-1,-1 0 1,1-1-1,-1 1 1,1-1 0,-1 1-1,0-1 1,0 0-1,0 0 1,0 0-1,0-1 1,0 1-1,-1-1 1,-6 2 0,9-3-16,-1 1 1,1-1-1,-1 0 0,1 0 1,-1 0-1,1 0 1,-1-1-1,1 1 1,-1 0-1,1 0 1,-1-1-1,1 1 1,0-1-1,-1 0 1,1 1-1,0-1 1,-1 0-1,1 0 1,0 0-1,-2-1 1,1-1 8,0 1 0,0-1 0,0 0-1,0 0 1,0 0 0,0 0 0,1 0 0,-2-6 0,0-1 7,0 0 1,1-1-1,0 1 0,0-22 0,3 21-33,-1 1 1,2-1-1,-1 1 0,2-1 0,-1 1 0,1 0 0,1 0 0,0 0 0,0 0 0,1 1 1,0 0-1,1 0 0,0 0 0,14-15 0,3 1-169,0 1 0,2 1 1,43-29-1,-68 50 163,6-3-178,-1-1 0,0 0 0,0 0 1,-1-1-1,6-5 0,-9 9 164,0 0-1,-1 0 1,1 0 0,-1 0-1,1 0 1,-1 0 0,1 0-1,-1 0 1,1 0 0,-1 0-1,0 0 1,0 0 0,1 0-1,-1 0 1,0 0-1,0 0 1,0 0 0,0 0-1,0 0 1,-1 0 0,1 0-1,0-1 1,0 1 0,-1 0-1,1 0 1,-1 0 0,1 0-1,-1 0 1,1 1-1,-1-1 1,1 0 0,-1 0-1,0 0 1,0 0 0,1 1-1,-1-1 1,0 0 0,0 1-1,-1-2 1,-2-1-38,0 1-1,-1-1 1,1 1 0,-1-1 0,-5 0-1,-38-11-281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242"/>
    </inkml:context>
    <inkml:brush xml:id="br0">
      <inkml:brushProperty name="width" value="0.05" units="cm"/>
      <inkml:brushProperty name="height" value="0.05" units="cm"/>
    </inkml:brush>
  </inkml:definitions>
  <inkml:trace contextRef="#ctx0" brushRef="#br0">0 48 17956,'12'-9'1968,"5"3"-1232,-1-4-279,9 2 1135,4 1-968,7 1-192,4 5-112,4 1-264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782"/>
    </inkml:context>
    <inkml:brush xml:id="br0">
      <inkml:brushProperty name="width" value="0.05" units="cm"/>
      <inkml:brushProperty name="height" value="0.05" units="cm"/>
    </inkml:brush>
  </inkml:definitions>
  <inkml:trace contextRef="#ctx0" brushRef="#br0">2 1 17636,'0'0'97,"0"0"0,1 1 0,-1-1 0,0 0 0,1 0-1,-1 1 1,0-1 0,1 1 0,-1-1 0,0 0 0,1 1 0,-1-1 0,0 1 0,0-1 0,0 0 0,1 1 0,-1-1 0,0 1 0,0-1 0,0 1 0,0-1 0,0 1 0,0-1 0,0 1 0,0-1 0,0 0 0,0 1-1,0-1 1,0 2 0,-2 20 464,1-14 159,0 13 72,-1 41 205,2-58-944,0 0-1,1 0 1,-1-1-1,1 1 1,0 0-1,0 0 1,1 0 0,-1-1-1,1 1 1,-1-1-1,1 1 1,4 4-1,-4-6-19,0-1 1,-1 1-1,1-1 0,0 0 1,0 0-1,0 1 0,0-2 1,0 1-1,1 0 0,-1 0 1,0 0-1,0-1 0,1 0 0,-1 1 1,0-1-1,0 0 0,1 0 1,-1 0-1,0 0 0,1 0 1,-1-1-1,0 1 0,0-1 1,1 0-1,-1 1 0,0-1 0,0 0 1,3-2-1,8-4 91,0 0 0,-1-1 1,15-12-1,-18 14-52,21-18 125,-22 16-144,1 1-1,0 0 0,0 0 0,1 1 0,0 0 1,0 1-1,19-8 0,-27 13-51,-1-1 0,0 1 0,1 0 0,-1 0 0,0 0 0,1 0 0,-1 0 0,0 0 0,1 1 0,-1-1 0,0 0 0,0 1 0,1-1 0,-1 1 1,0-1-1,0 1 0,0-1 0,0 1 0,1 0 0,-1 0 0,0-1 0,0 1 0,-1 0 0,1 0 0,0 0 0,0 0 0,0 0 0,0 0 0,-1 1 0,1-1 0,0 1 0,2 5 0,-1 0-1,1 0 1,-1-1-1,1 12 1,-2-12 3,4 22 7,8 29-6,-13-56-5,0-1 1,0 1-1,1 0 0,-1-1 1,0 1-1,0 0 0,1-1 1,-1 1-1,0 0 0,1-1 1,-1 1-1,1-1 0,-1 1 1,1-1-1,-1 1 0,1-1 1,-1 1-1,1-1 0,-1 0 1,1 1-1,0-1 0,-1 0 0,1 1 1,-1-1-1,1 0 0,0 0 1,-1 1-1,2-1 0,-1 0 0,1-1-1,-1 1 0,0 0 0,1-1 0,-1 1 0,0-1 0,0 0 0,0 1 0,1-1 0,-1 0 0,0 0 0,0 1 0,2-3 0,4-6-44,1 0 0,11-17-1,-15 18-17,9-10-101,-7 8-96,0 1 0,0 0 0,1 0 1,1 1-1,0 0 0,12-11 0,-20 19 209,0 0 0,1-1-1,-1 1 1,0 0 0,1 0-1,-1-1 1,0 1 0,1 0 0,-1 0-1,0 0 1,1 0 0,-1 0-1,0-1 1,1 1 0,-1 0 0,1 0-1,-1 0 1,0 0 0,1 0-1,-1 0 1,1 0 0,-1 0 0,0 0-1,1 0 1,-1 1 0,0-1-1,1 0 1,-1 0 0,1 0 0,-1 1-1,3 10-757,-9 15-83,-1-10 230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880"/>
    </inkml:context>
    <inkml:brush xml:id="br0">
      <inkml:brushProperty name="width" value="0.05" units="cm"/>
      <inkml:brushProperty name="height" value="0.05" units="cm"/>
    </inkml:brush>
  </inkml:definitions>
  <inkml:trace contextRef="#ctx0" brushRef="#br0">287 25 17740,'0'-1'141,"0"0"0,1 0 0,-1 0 1,0 0-1,0-1 0,0 1 0,0 0 0,0 0 0,-1 0 1,1 0-1,0-1 0,0 1 0,-1 0 0,0-2 1,1 3-91,-1-1 1,1 1 0,0-1 0,-1 1 0,1 0 0,-1-1-1,1 1 1,-1 0 0,1-1 0,-1 1 0,1 0 0,-1-1-1,1 1 1,-1 0 0,1 0 0,-1 0 0,0 0 0,1 0-1,-1-1 1,1 1 0,-2 0 0,0 1 115,-1-1 1,0 1-1,0-1 0,0 1 1,1 0-1,-1 0 0,1 0 1,-1 0-1,1 1 1,-1-1-1,-3 3 0,-9 9 182,1 0 1,0 1-1,0 0 0,1 1 0,-20 31 0,10-9-224,-28 63 0,35-64-49,-11 39 0,23-60-50,0 0 1,1 1-1,0-1 1,1 1-1,1 21 0,0-35-20,1 1 0,0-1 0,0 0 0,1 1 0,-1-1-1,0 0 1,1 0 0,-1 0 0,1 1 0,0-1-1,-1 0 1,1 0 0,0 0 0,1 0 0,-1 0 0,0 0-1,0-1 1,1 1 0,-1 0 0,1-1 0,0 1-1,-1-1 1,1 1 0,0-1 0,0 0 0,0 1 0,0-1-1,0 0 1,0 0 0,0-1 0,0 1 0,0 0-1,1-1 1,3 1 0,-1-1 10,0 0 0,-1-1 0,1 1 1,0-1-1,0 0 0,-1 0 0,1-1 0,0 1 0,-1-1 0,0 0 0,1 0 0,-1-1 1,0 1-1,0-1 0,4-3 0,-2 0 21,0 0 1,0-1 0,0 1-1,-1-1 1,0 0-1,-1 0 1,7-12-1,-9 14-17,0 0 0,0 0-1,0 0 1,-1 0-1,0 0 1,0 0-1,0-1 1,0 1-1,-1 0 1,0-1 0,0 1-1,-2-11 1,2 15-19,-1-1 0,1 1 0,0-1 1,-1 1-1,0-1 0,1 1 1,-1-1-1,0 1 0,1 0 0,-1 0 1,0-1-1,0 1 0,0 0 0,0 0 1,0 0-1,-1 0 0,1 0 1,0 0-1,0 0 0,-1 0 0,1 0 1,0 1-1,-1-1 0,1 1 0,-1-1 1,1 1-1,-1-1 0,1 1 0,-1 0 1,1 0-1,-1 0 0,1 0 1,-1 0-1,0 0 0,1 0 0,-1 0 1,1 0-1,-1 1 0,-2 0 0,0 0-3,0 1 0,-1 0-1,1 0 1,0 0 0,0 0-1,0 0 1,0 1 0,0 0-1,1-1 1,-1 1-1,1 1 1,-4 4 0,5-6-2,1 0 0,-1 0 0,1 0 0,-1 0 0,1 0 0,0 0 0,0 1 1,0-1-1,0 0 0,1 1 0,-1-1 0,1 1 0,-1-1 0,1 1 0,0-1 0,0 1 1,0-1-1,1 5 0,0-5 1,0-1 1,0 1-1,0-1 1,0 1-1,0-1 1,0 0-1,0 1 1,1-1-1,-1 0 1,0 0-1,1 0 1,-1 0-1,1 0 1,-1 0-1,1-1 1,0 1-1,-1 0 1,1-1-1,0 0 1,0 1-1,-1-1 1,1 0-1,0 0 1,0 1-1,-1-1 1,1-1-1,3 1 1,8-1-5,1 0 0,-1-1 0,0 0 0,0-1 1,0 0-1,21-10 0,73-39-37,-39 17-31,-66 34 68,19-7-58,-21 7 63,1 1-1,-1 0 0,0 0 0,1 0 0,-1 0 0,0 0 0,0-1 0,1 1 1,-1 0-1,0 0 0,1 0 0,-1 0 0,0 0 0,1 0 0,-1 0 0,0 0 1,1 0-1,-1 0 0,0 0 0,1 1 0,-1-1 0,0 0 0,0 0 1,1 0-1,-1 0 0,0 0 0,1 1 0,-1-1 0,0 0 0,0 0 0,1 0 1,-1 1-1,0-1 0,0 0 0,0 0 0,1 1 0,-1-1 0,0 0 0,0 0 1,0 1-1,0-1 0,0 0 0,0 1 0,1-1 0,-1 0 0,0 1 0,0-1 1,0 0-1,0 1 0,0-1 0,0 0 0,0 1 0,0-1 0,0 0 1,-1 1-1,1-1 0,0 0 0,0 0 0,0 1 0,0 0 0,-6 12-38,0 1 0,0-1 0,-2 0 0,-12 19 0,10-17-275,0 0-1,-11 27 0,20-41 240,1 0-1,-1 0 0,1 0 0,0 0 1,-1 0-1,1 0 0,0 0 0,0 0 1,0 0-1,0 0 0,0 0 1,0 0-1,0 0 0,0 0 0,0 2 1,1-2 43,-1-1 1,0 0-1,0 1 0,1-1 1,-1 0-1,0 0 1,1 1-1,-1-1 1,0 0-1,1 0 1,-1 0-1,0 1 1,1-1-1,-1 0 1,1 0-1,-1 0 1,0 0-1,1 0 1,-1 0-1,1 0 1,-1 0-1,0 0 1,1 0-1,-1 0 1,1 0-1,-1 0 1,1 0-1,3-1-80,0 0-1,-1-1 1,1 1-1,0-1 1,-1 0-1,1 0 1,3-3-1,25-20-631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199"/>
    </inkml:context>
    <inkml:brush xml:id="br0">
      <inkml:brushProperty name="width" value="0.05" units="cm"/>
      <inkml:brushProperty name="height" value="0.05" units="cm"/>
    </inkml:brush>
  </inkml:definitions>
  <inkml:trace contextRef="#ctx0" brushRef="#br0">4 15 19092,'-3'-13'1640,"4"12"-1239,2 1-345,3 5 488,2 3-728,2 0 160,3 4-288,3 1-129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758"/>
    </inkml:context>
    <inkml:brush xml:id="br0">
      <inkml:brushProperty name="width" value="0.05" units="cm"/>
      <inkml:brushProperty name="height" value="0.05" units="cm"/>
    </inkml:brush>
  </inkml:definitions>
  <inkml:trace contextRef="#ctx0" brushRef="#br0">72 250 15691,'4'-3'363,"0"0"-1,-1-1 0,1 1 0,-1-1 0,0 0 1,0 0-1,0 0 0,0 0 0,-1 0 0,1-1 0,-1 1 1,0-1-1,-1 1 0,1-1 0,-1 0 0,1-6 1,1-6 358,0 0 0,-1 0 0,-1-25 0,-2 35-538,0-1-1,0 1 0,0-1 1,-1 1-1,-5-12 0,7 17-149,-1 0 0,0 0 0,0 1-1,0-1 1,0 0 0,0 1 0,0-1 0,-1 1-1,1-1 1,0 1 0,-1 0 0,-1-2 0,2 3-20,0-1 1,0 1 0,0 0 0,0-1 0,0 1-1,0 0 1,0 0 0,0 0 0,0-1 0,0 1-1,0 0 1,0 0 0,0 1 0,0-1 0,0 0-1,0 0 1,0 0 0,0 1 0,1-1 0,-1 1-1,0-1 1,0 0 0,0 1 0,0-1 0,-1 2-1,-3 2-6,1 0 0,-1 0-1,1 1 1,0 0-1,0 0 1,0 0 0,1 0-1,-1 1 1,1-1 0,1 1-1,-1 0 1,1-1 0,-2 8-1,-1 6-17,0 1-1,-3 37 1,7-46 1,0 1 0,1-1 0,1 1 0,3 21 0,-4-30 7,1-1 0,-1 1 0,1-1 0,0 0 0,0 1 0,0-1 0,1 0 0,-1 0 0,0 1 0,1-1 0,-1 0 0,4 3 0,-3-4 2,-1 0-1,0-1 1,1 1-1,-1 0 1,1-1-1,0 1 1,-1 0-1,1-1 1,-1 0-1,1 1 1,0-1-1,-1 0 1,1 0 0,0 0-1,-1 0 1,1 0-1,0 0 1,-1-1-1,1 1 1,0-1-1,2 0 1,3-2-2,1-1-1,-1 0 1,0 0 0,0-1 0,0 0 0,0 0 0,-1 0 0,0-1 0,0 0 0,-1 0 0,6-9 0,7-10 2,25-45 1,11-43-42,-61 153-82,-10 62 28,15-90 101,1 0-1,1 0 1,0 0-1,0-1 1,2 1-1,3 19 1,-5-29 0,0-1 1,1 1-1,-1-1 0,0 0 1,1 1-1,-1-1 1,1 1-1,0-1 1,-1 0-1,1 1 1,0-1-1,0 0 1,0 0-1,0 0 1,0 0-1,0 1 1,0-1-1,0-1 1,0 1-1,0 0 0,1 0 1,-1 0-1,0-1 1,1 1-1,-1 0 1,0-1-1,1 1 1,-1-1-1,1 0 1,-1 0-1,1 1 1,-1-1-1,1 0 1,-1 0-1,1 0 0,-1 0 1,1-1-1,-1 1 1,1 0-1,-1-1 1,0 1-1,1-1 1,-1 1-1,1-1 1,-1 0-1,0 1 1,3-3-1,5-3 29,0 0 0,0-1 0,-1 0 0,0-1 0,8-9 0,59-75 155,-17 20-96,-53 67-95,-3 7-3,-6 17-9,-11 27-4,13-43 21,-2 8 14,0-1 1,0 1 0,1 0-1,-3 22 1,6-33-15,0 1 0,0-1 0,0 0 0,-1 1 0,1-1 0,0 0 0,0 1 0,0-1 0,0 0 0,0 1 0,0-1 1,0 0-1,0 1 0,0-1 0,0 0 0,0 1 0,0-1 0,0 0 0,1 1 0,-1-1 0,0 0 0,0 1 0,0-1 0,0 0 0,0 0 0,1 1 0,-1-1 1,0 0-1,0 0 0,0 1 0,1-1 0,-1 0 0,0 0 0,1 0 0,-1 1 0,0-1 0,0 0 0,1 0 0,-1 0 0,0 0 0,1 0 0,-1 0 0,0 1 1,1-1-1,-1 0 0,0 0 0,1 0 0,-1 0 0,0 0 0,1 0 0,-1 0 0,0-1 0,1 1 0,-1 0 0,0 0 0,1 0 0,-1 0 0,0 0 0,0 0 1,1-1-1,21-14 127,54-59 110,-49 45-323,1 2 1,34-25-1,-60 51 62,-1-1 0,1 1 0,0 0 0,0 0 0,0 0 0,0 0 0,0 0 0,0 0 0,0 0 0,0 1 0,0-1 1,0 1-1,0-1 0,4 1 0,-6 0 12,1 0 0,-1 0 0,1 0 0,-1 1 0,1-1 0,-1 0 0,1 0 0,-1 1 0,0-1 0,1 0 0,-1 1 0,1-1 0,-1 0 0,0 1 0,1-1 0,-1 0 0,0 1 0,1-1 0,-1 1 0,0-1 0,0 1 0,1 0 0,0 19-146,-4 2 57,-2-1 0,0-1 0,-1 1-1,-17 36 1,23-57 26,0 1-1,0 0 0,-1-1 1,1 1-1,0-1 1,0 1-1,0 0 0,-1-1 1,1 1-1,0-1 1,-1 1-1,1-1 0,0 1 1,-1-1-1,1 0 1,-1 1-1,1-1 0,0 1 1,-1-1-1,1 0 1,-1 1-1,1-1 0,-1 0 1,0 0-1,0 1 1,-4-14-962,3-32 164,2 41 748,0-31-688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118"/>
    </inkml:context>
    <inkml:brush xml:id="br0">
      <inkml:brushProperty name="width" value="0.05" units="cm"/>
      <inkml:brushProperty name="height" value="0.05" units="cm"/>
    </inkml:brush>
  </inkml:definitions>
  <inkml:trace contextRef="#ctx0" brushRef="#br0">1 0 16203,'1'15'1089,"-1"0"-1057,4 1-232,6-2 480,0 2-168,5-2-160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564"/>
    </inkml:context>
    <inkml:brush xml:id="br0">
      <inkml:brushProperty name="width" value="0.05" units="cm"/>
      <inkml:brushProperty name="height" value="0.05" units="cm"/>
    </inkml:brush>
  </inkml:definitions>
  <inkml:trace contextRef="#ctx0" brushRef="#br0">98 71 15491,'1'0'156,"-1"0"0,0 1-1,0-1 1,1 0 0,-1 1 0,0-1-1,1 0 1,-1 0 0,0 1-1,1-1 1,-1 0 0,1 0 0,-1 0-1,0 1 1,1-1 0,-1 0-1,1 0 1,-1 0 0,1 0 0,-1 0-1,0 0 1,1 0 0,-1 0-1,1 0 1,-1 0 0,1 0-1,-1 0 1,0 0 0,1 0 0,-1 0-1,1-1 1,-1 1 0,0 0-1,1 0 1,-1 0 0,1-1 0,-1 1-1,0 0 1,1-1 0,0 0 71,0-1 1,0 1 0,0-1-1,0 1 1,0-1 0,-1 0-1,1 1 1,0-1 0,-1 0-1,1-3 1,0 3-173,-1 0 0,1 0 1,-1-1-1,0 1 0,0 0 0,0-1 1,0 1-1,0 0 0,0 0 1,0-1-1,-1 1 0,1 0 0,-1 0 1,0-1-1,0 1 0,0 0 1,0 0-1,0 0 0,-2-3 0,2 4-51,0 1-1,0-1 0,-1 1 1,1-1-1,0 1 0,0 0 1,0 0-1,-1-1 0,1 1 1,0 0-1,0 0 0,-1 0 1,1 0-1,0 1 0,0-1 1,-1 0-1,1 0 0,0 1 1,0-1-1,0 1 0,0-1 0,-1 1 1,1-1-1,0 1 0,0 0 1,0-1-1,0 1 0,-1 2 1,-3 1 5,0 1 0,0 0 0,-7 11-1,4-5-4,0 1 0,2 0 0,0 1 0,-7 17 0,11-24 0,-1 1 1,2-1-1,-1 1 1,1 0-1,0-1 0,0 1 1,1 0-1,0 0 1,0 0-1,2 9 0,-2-15 1,0 0-1,0 0 0,0 0 0,1 0 1,-1 0-1,0 0 0,1 0 1,-1 0-1,1 0 0,-1 0 0,1 0 1,0 0-1,-1 0 0,1-1 0,0 1 1,0 0-1,-1 0 0,1-1 0,0 1 1,0-1-1,0 1 0,0-1 0,0 1 1,0-1-1,0 1 0,0-1 0,0 0 1,0 0-1,0 1 0,0-1 0,0 0 1,0 0-1,0 0 0,0 0 0,0 0 1,0 0-1,0 0 0,0-1 1,0 1-1,0 0 0,0-1 0,2 0 1,4-2 19,1 0 0,-1 0 0,0-1 0,9-7 0,-12 9-14,80-62 165,-57 41-98,62-38-1,-85 59-77,-1 0 0,1 0-1,0 1 1,0-1 0,0 1 0,0 0 0,1 0-1,7-1 1,-11 2 1,0 0 0,0 0-1,0 0 1,0 0 0,1 1 0,-1-1-1,0 0 1,0 1 0,0-1-1,0 1 1,0-1 0,0 1-1,0-1 1,0 1 0,0 0 0,-1-1-1,1 1 1,0 0 0,0 0-1,0-1 1,-1 1 0,1 0 0,-1 0-1,1 0 1,0 0 0,-1 0-1,0 0 1,1 0 0,-1 0 0,0 0-1,1 1 1,-1-1 0,0 0-1,0 0 1,0 0 0,0 2 0,1 12 38,-2 0 1,-2 22 0,0 12 111,3-48-134,0 0-1,0 1 0,0-1 0,0 0 1,0 1-1,0-1 0,0 0 1,0 1-1,0-1 0,1 0 0,-1 1 1,1-1-1,-1 0 0,1 0 1,-1 0-1,1 1 0,0-1 0,0 0 1,-1 0-1,1 0 0,0 0 0,0 0 1,0 0-1,1 0 0,0 0 5,-1-1 0,1 0 0,-1 1 0,1-1 0,-1 0 0,1 0 0,-1 0 0,1 0 0,-1-1 0,1 1 0,-1 0-1,1-1 1,-1 1 0,1 0 0,-1-1 0,1 0 0,1-1 0,8-4 69,0-1 0,0-1-1,16-14 1,-24 18-98,16-13-5,-13 11-58,0 0-1,0 0 1,1 0-1,0 1 1,0 0-1,1 0 1,-1 1-1,1 0 1,9-4-1,-16 8 52,0 0-1,0 0 1,0 0-1,0 0 1,0 0 0,0 0-1,0 0 1,-1 0-1,1 0 1,0 1-1,0-1 1,0 0-1,0 1 1,0-1-1,-1 0 1,1 1-1,0-1 1,0 1-1,-1-1 1,1 1-1,0 0 1,-1-1-1,1 1 1,0-1-1,-1 1 1,1 0-1,-1 0 1,0-1-1,1 1 1,-1 0 0,1 0-1,-1 0 1,0 0-1,0-1 1,1 1-1,-1 0 1,0 0-1,0 0 1,0 0-1,0 1 1,1 7-51,-1 0 1,0 1-1,-1 10 1,0-6 98,1-13-18,0-1 0,0 1-1,0-1 1,0 1 0,0-1-1,0 1 1,0-1 0,0 1-1,0-1 1,0 1 0,0-1-1,0 1 1,1-1 0,-1 1-1,0-1 1,0 1 0,0-1-1,1 1 1,-1-1 0,0 0-1,1 1 1,-1-1 0,0 1-1,1-1 1,-1 0 0,1 0-1,-1 1 1,0-1 0,1 0-1,-1 1 1,1-1 0,1 0 6,-1 0 0,0 0 1,0 0-1,1 0 0,-1 0 1,0-1-1,0 1 0,0 0 1,1-1-1,-1 1 1,0-1-1,2-1 0,38-29 240,-34 26-204,20-18 74,42-32-73,-60 49-135,0 0 0,0 1 0,1 0 0,-1 0 0,20-6 0,-28 11 57,1-1 0,-1 1 1,0 0-1,1-1 0,-1 1 0,0 0 0,1 0 1,-1 0-1,0 0 0,1 0 0,-1 0 1,1 0-1,-1 0 0,0 0 0,1 1 0,-1-1 1,0 1-1,0-1 0,1 1 0,-1-1 1,0 1-1,0 0 0,0-1 0,2 3 1,-2-2-53,0 1 0,0 0 0,0-1 1,0 1-1,-1 0 0,1 0 1,-1-1-1,1 1 0,-1 0 1,0 0-1,0 0 0,0 0 1,0-1-1,0 1 0,0 3 1,-2 3-139,1-1 1,-1 1 0,0-1 0,0 0 0,-1 0 0,0 0-1,-7 12 1,-1-8-178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080"/>
    </inkml:context>
    <inkml:brush xml:id="br0">
      <inkml:brushProperty name="width" value="0.05" units="cm"/>
      <inkml:brushProperty name="height" value="0.05" units="cm"/>
    </inkml:brush>
  </inkml:definitions>
  <inkml:trace contextRef="#ctx0" brushRef="#br0">0 191 20660,'15'-18'822,"1"1"0,0 0 0,1 2-1,1-1 1,30-19 0,8-7-754,-52 39-63,28-20-11,-17 19-9,-15 4 15,1 0-1,-1 0 0,0 0 1,1 0-1,-1 0 1,1 1-1,-1-1 0,0 0 1,1 0-1,-1 1 0,0-1 1,1 0-1,-1 0 1,0 1-1,1-1 0,-1 0 1,0 1-1,0-1 1,0 1-1,1-1 0,-1 0 1,0 1-1,0-1 0,0 1 1,0-1-1,0 0 1,1 1-1,-1-1 0,0 1 1,0 0-1,0 16-12,1 1 1,-2-1-1,-1 0 0,-3 20 0,-1 2 13,-1 76 265,8 157-1,4-89-18,-5-167-184,0-8 11,1 0 0,-2 1-1,1-1 1,-1 0 0,0 0-1,0 0 1,-1 0-1,-5 14 1,7-22-56,0 1-1,-1 0 1,1-1-1,0 1 1,0-1-1,0 1 1,-1 0-1,1-1 1,0 1-1,-1-1 1,1 1 0,-1-1-1,1 1 1,0-1-1,-1 1 1,1-1-1,-1 1 1,1-1-1,-1 1 1,0-1-1,1 0 1,-1 1-1,1-1 1,-1 0-1,0 0 1,1 1-1,-1-1 1,0 0 0,1 0-1,-1 0 1,0 0-1,1 0 1,-1 0-1,0 0 1,1 0-1,-1 0 1,0 0-1,1 0 1,-1-1-1,0 1 1,1 0-1,-1 0 1,1-1 0,-1 1-1,0 0 1,1-1-1,-1 1 1,1 0-1,-1-1 1,1 1-1,-1-1 1,1 1-1,-1-1 1,1 1-1,0-1 1,-1 1-1,0-2 1,-2-4 85,-1 0 0,0 0 0,1 0 1,-3-9-1,-6-20-304,1-1-1,2 0 1,1-1 0,2 0 0,2 0 0,0-63 0,4 90-311,1 0 1,0 0-1,0 0 1,3-10-1,-3 17 362,0 0 0,0 0 0,0 1 1,0-1-1,0 0 0,1 1 0,-1-1 0,1 1 0,0 0 0,0-1 0,0 1 0,0 0 0,0 0 0,0 0 0,0 0 0,1 1 0,-1-1 0,5-1 0,15-6-992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829"/>
    </inkml:context>
    <inkml:brush xml:id="br0">
      <inkml:brushProperty name="width" value="0.05" units="cm"/>
      <inkml:brushProperty name="height" value="0.05" units="cm"/>
    </inkml:brush>
  </inkml:definitions>
  <inkml:trace contextRef="#ctx0" brushRef="#br0">127 439 15643,'1'0'136,"0"-1"0,0 1 1,-1-1-1,1 0 0,0 1 0,-1-1 0,1 0 0,-1 1 0,1-1 0,-1 0 0,1 0 0,-1 1 0,1-1 0,-1 0 0,1-1 0,-1 1-55,0 1 0,0-1-1,0 1 1,0 0 0,0-1-1,0 1 1,0 0 0,0-1-1,-1 1 1,1 0 0,0-1-1,0 1 1,0 0 0,0 0-1,-1-1 1,1 1 0,0 0-1,0-1 1,-1 1 0,1 0-1,0 0 1,0 0 0,-1-1-1,1 1 1,0 0 0,-1 0-1,1 0 1,-2-1 163,0 0 1,0 1-1,0-1 0,0 1 1,0 0-1,0 0 0,0 0 1,0 0-1,0 0 0,0 0 1,0 0-1,0 0 0,-3 2 1,-2 1-72,1 0-1,0 0 1,0 1 0,0 0 0,0 0 0,0 1 0,1 0 0,0 0 0,0 0 0,0 0 0,1 1 0,-1-1-1,1 1 1,1 1 0,-1-1 0,1 0 0,0 1 0,1 0 0,-1-1 0,1 1 0,1 0 0,-2 9 0,3-15-162,0 1 0,-1-1 1,1 1-1,0-1 0,0 1 1,0-1-1,1 1 1,-1-1-1,0 0 0,1 1 1,-1-1-1,0 1 0,1-1 1,0 0-1,-1 1 1,1-1-1,0 0 0,0 1 1,0-1-1,-1 0 0,1 0 1,0 0-1,3 2 1,-3-2-2,1-1 1,0 1 0,0 0 0,0-1 0,0 1-1,0-1 1,0 0 0,0 0 0,0 0 0,0 0-1,0 0 1,0 0 0,0 0 0,0-1 0,3 0-1,3-1 10,1-1 0,0-1 0,-1 0 0,0 0 0,0 0 0,11-8 0,-2-4-23,0 1 1,-1-2-1,25-32 0,0-1-431,-51 86-229,5-20 578,0-1-1,1 1 1,1 0 0,1 1 0,-1 23 0,3-39 53,0 0 0,0 0 0,0 1-1,0-1 1,0 0 0,0 0 0,0 0 0,0 0 0,1 1 0,-1-1 0,1 0-1,-1 0 1,1 0 0,-1 0 0,1 0 0,-1 0 0,1 0 0,0 0 0,0 0-1,0-1 1,-1 1 0,3 1 0,-2-1-34,0-1-1,0 0 0,0 0 1,1 1-1,-1-1 1,0 0-1,0 0 0,1 0 1,-1 0-1,0 0 1,0 0-1,1-1 0,-1 1 1,0 0-1,0-1 1,0 1-1,2-1 1,4-3-330,0 0 0,0 0 0,-1 0 1,1-1-1,6-6 0,-1-1-124,-1-1-1,0 0 0,0 0 1,-2-2-1,0 1 0,0-1 1,-1 0-1,-1 0 0,7-23 1,1-12-605,15-88 0,-25 109 1423,-1-1 0,-1 1-1,-3-57 1,-5 64 509,5 22-779,-1 0 0,1-1 1,0 1-1,0 0 0,0 0 0,0-1 0,0 1 1,0 0-1,0-1 0,0 1 0,-1 0 0,1-1 1,0 1-1,0 0 0,0 0 0,-1-1 1,1 1-1,0 0 0,0 0 0,-1-1 0,1 1 1,0 0-1,-1 0 0,1 0 0,0 0 0,-1 0 1,1-1-1,0 1 0,-1 0 0,1 0 0,0 0 1,-1 0-1,1 0 0,0 0 0,-1 0 1,1 0-1,0 0 0,-1 0 0,1 0 0,0 0 1,-1 0-1,1 1 0,0-1 0,0 0 0,-1 0 1,1 0-1,0 0 0,-1 1 0,1-1 0,0 0 1,-1 0-1,-3 7 299,0-1 1,0 0-1,0 1 0,1 0 1,0 0-1,-4 13 0,2-7 22,-43 134 2333,42-122-2319,1-1 0,1 1 0,2 0 0,0 31 0,2-51-301,0 0 0,0 0 0,1 0 0,0 0 0,0-1-1,0 1 1,0 0 0,1-1 0,0 1 0,0-1-1,4 6 1,-5-8-42,1 1-1,0-2 1,0 1-1,0 0 1,0 0-1,0 0 1,0-1-1,1 1 1,-1-1-1,1 0 1,-1 0-1,1 0 1,-1 0-1,1 0 1,-1 0-1,1-1 1,0 1-1,-1-1 1,1 0-1,0 0 1,3 0-1,5-1-49,-1-1 0,1 0 0,-1 0 0,0-1 0,0 0 0,0-1 0,12-7 0,-11 6-80,0 0 0,0 1 0,1 0 1,22-4-1,-32 7 98,-1 1 0,0 0 0,1 0 0,-1 0 1,1 0-1,-1 0 0,1 0 0,-1 1 0,0-1 0,1 0 1,-1 1-1,1-1 0,-1 1 0,0-1 0,0 1 0,1 0 1,-1-1-1,0 1 0,0 0 0,0 0 0,0 0 0,0 0 1,0 0-1,0 0 0,0 0 0,0 1 0,0-1 0,0 0 1,-1 0-1,1 1 0,-1-1 0,2 3 0,0 4 32,0 0-1,-1 1 1,0-1-1,0 16 0,3 11 141,-4-35-149,0 1 0,0 0 0,0-1 0,0 1-1,0 0 1,0-1 0,1 1 0,-1 0 0,0-1-1,0 1 1,1 0 0,-1-1 0,1 1-1,-1-1 1,0 1 0,1-1 0,-1 1 0,1-1-1,-1 1 1,1-1 0,-1 0 0,1 1 0,0-1-1,-1 0 1,1 1 0,0-1 0,-1 0 0,1 0-1,0 1 1,0-1 7,1-1 0,-1 1 0,0 0-1,0-1 1,0 1 0,0-1 0,0 1 0,1-1-1,-1 0 1,0 1 0,0-1 0,0 0 0,-1 0-1,3-1 1,2-3 62,0-1 0,0 0-1,7-13 1,-6 4-35,0 1-1,-1-1 1,0 0-1,-1 0 1,-1-1-1,0 1 1,0-20 0,-1 17-13,-2 17-32,0 1 1,0-1-1,0 1 0,0-1 0,0 1 0,1-1 0,-1 0 0,0 1 0,0-1 0,0 1 0,1-1 0,-1 1 0,0-1 1,1 1-1,-1-1 0,1 1 0,-1-1 0,0 1 0,1 0 0,-1-1 0,1 1 0,-1 0 0,1-1 0,-1 1 0,1 0 1,-1-1-1,1 1 0,0 0 0,-1 0 0,1 0 0,-1 0 0,1 0 0,-1 0 0,1 0 0,0-1 0,-1 2 0,2-1 0,27 7-357,-5-1-713,-21-6 1022,0 0-1,0 0 1,0 0-1,0 0 1,0-1 0,0 1-1,-1-1 1,1 0-1,0 0 1,0 0-1,0 0 1,2-2 0,15-12-326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184"/>
    </inkml:context>
    <inkml:brush xml:id="br0">
      <inkml:brushProperty name="width" value="0.05" units="cm"/>
      <inkml:brushProperty name="height" value="0.05" units="cm"/>
    </inkml:brush>
  </inkml:definitions>
  <inkml:trace contextRef="#ctx0" brushRef="#br0">249 26 18420,'0'-2'83,"-1"1"1,0-1-1,0 1 1,0-1-1,0 1 1,0-1-1,0 1 1,0 0-1,0 0 1,0-1-1,-1 1 1,1 0-1,0 0 1,-1 0-1,1 1 1,-1-1-1,0 0 1,1 0-1,-1 1 1,1-1-1,-1 1 1,0-1-1,1 1 1,-1 0-1,0 0 1,1 0-1,-1 0 0,0 0 1,0 0-1,1 0 1,-1 0-1,0 1 1,1-1-1,-4 2 1,-1 0 81,0 0-1,-1 1 1,1 0 0,0 0-1,0 0 1,0 1 0,-9 8-1,1 2-42,1 0 0,0 1 0,1 1 0,1 0 0,0 0-1,2 1 1,0 1 0,0-1 0,2 1 0,0 1 0,1-1-1,1 1 1,1 0 0,1 1 0,0-1 0,0 20 0,3-32-93,0 0 1,1-1-1,0 1 1,0-1-1,0 1 1,1-1 0,0 1-1,0-1 1,0 0-1,5 8 1,-6-12-10,1 1 0,0-1 0,0 0 0,0 1 0,0-1 0,0 0 0,0 0 0,1-1 0,-1 1 1,1 0-1,-1-1 0,1 1 0,0-1 0,-1 0 0,1 0 0,0 0 0,0 0 0,0 0 0,0-1 0,0 1 0,0-1 0,0 0 0,0 0 0,4 0 0,2-2 34,0 0-1,0 0 1,0 0-1,0-2 0,0 1 1,-1-1-1,1 0 1,-1 0-1,0-1 0,0 0 1,-1-1-1,1 0 1,6-7-1,-4 3 55,1 0-1,-1-1 0,-1-1 1,0 0-1,0 0 1,-1-1-1,9-19 0,-16 29-79,0 0-1,0 0 0,0 0 0,-1 0 0,1 0 0,0 0 0,-1-1 0,0 1 0,0 0 0,0 0 0,-1-4 0,1 6-21,0 0 0,-1 0 0,1 0 0,0 1 0,-1-1 0,1 0-1,0 0 1,-1 1 0,1-1 0,-1 0 0,1 1 0,-1-1 0,0 1 0,1-1 0,-1 1 0,1-1-1,-1 1 1,0-1 0,0 1 0,1-1 0,-1 1 0,0 0 0,0-1 0,1 1 0,-1 0 0,0 0-1,0 0 1,0 0 0,1 0 0,-1-1 0,0 1 0,0 1 0,0-1 0,0 0 0,1 0 0,-1 0-1,0 0 1,0 1 0,0-1 0,1 0 0,-1 1 0,0-1 0,0 0 0,1 1 0,-2 0 0,-6 3-72,0 1 0,1 0 0,0 0 0,-1 1 1,2 0-1,-1 0 0,1 0 0,0 1 1,-9 12-1,9-10-101,0 1 1,0 0 0,1 0-1,0 0 1,0 0 0,1 1-1,-3 14 1,7-24 150,-1 0-1,1 0 1,0 0-1,-1 0 0,1 0 1,0 0-1,0 0 1,0 1-1,0-1 1,0 0-1,0 0 1,0 0-1,0 0 1,1 0-1,-1 1 1,0-1-1,1 0 1,-1 0-1,1 0 0,-1 0 1,1 0-1,-1 0 1,1 0-1,0 0 1,-1 0-1,1-1 1,0 1-1,0 0 1,1 1-1,16-3-414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567"/>
    </inkml:context>
    <inkml:brush xml:id="br0">
      <inkml:brushProperty name="width" value="0.05" units="cm"/>
      <inkml:brushProperty name="height" value="0.05" units="cm"/>
    </inkml:brush>
  </inkml:definitions>
  <inkml:trace contextRef="#ctx0" brushRef="#br0">220 1 15779,'-6'0'248,"1"-1"-1,0 1 0,0 0 0,0 0 0,0 1 1,0 0-1,0-1 0,0 2 0,0-1 0,0 0 0,0 1 1,0 0-1,0 0 0,1 1 0,-1-1 0,1 1 1,0 0-1,0 0 0,0 1 0,-5 4 0,-3 4 267,1 0 0,0 2-1,0-1 1,-15 27-1,19-27-330,0 0 0,2 0-1,-1 1 1,2-1-1,0 1 1,-3 18-1,5-27-147,2 1 0,-1 0 0,0-1 0,1 1 0,0 0 0,1-1-1,-1 1 1,1 0 0,0-1 0,0 1 0,1-1 0,0 1 0,0-1-1,0 0 1,0 0 0,1 0 0,0 0 0,5 7 0,-6-10-26,0 0 1,0 0-1,0 0 1,0-1-1,0 1 1,1-1-1,-1 1 1,1-1-1,-1 0 1,1 0-1,-1 0 1,1 0-1,-1 0 1,1-1-1,0 1 0,4 0 1,-2-2 1,0 1 0,-1 0 0,1-1 0,0 0 0,-1 0 0,1 0 1,-1-1-1,1 0 0,3-2 0,4-2 17,-1 0 0,-1-1 0,1-1 1,-1 0-1,-1 0 0,11-13 0,-7 7 41,-1 0-1,-1-2 0,0 1 1,9-19-1,-17 27-36,1-1-1,-1 1 1,0-1-1,-1 1 1,0-1 0,0 0-1,0 0 1,-1 0-1,0 0 1,-1 0-1,0 0 1,-1-9-1,1 15-37,-1 0 0,1 0 0,-1 0 0,1-1 0,-1 1 0,0 0-1,0 0 1,0 0 0,0 0 0,0 0 0,0 0 0,0 0 0,-1 1-1,1-1 1,-1 0 0,0 1 0,1-1 0,-1 1 0,0 0 0,0-1 0,0 1-1,0 0 1,0 0 0,0 0 0,0 0 0,0 1 0,0-1 0,0 0-1,-1 1 1,1 0 0,0-1 0,0 1 0,-1 0 0,1 0 0,-4 1 0,-2 0-162,0 0 1,1 1 0,-1-1-1,1 2 1,-1-1 0,1 1-1,0 0 1,0 1 0,-8 5 0,-28 25-675,41-32 819,0 0-1,0-1 1,0 1 0,0 0-1,1 0 1,-1 0 0,0 1-1,1-1 1,0 0 0,0 1-1,0-1 1,0 1 0,0-1-1,0 1 1,0-1 0,1 1-1,-1 4 1,8 4-293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995"/>
    </inkml:context>
    <inkml:brush xml:id="br0">
      <inkml:brushProperty name="width" value="0.05" units="cm"/>
      <inkml:brushProperty name="height" value="0.05" units="cm"/>
    </inkml:brush>
  </inkml:definitions>
  <inkml:trace contextRef="#ctx0" brushRef="#br0">0 92 24221,'4'5'1601,"-4"-8"-1513,0-3-192,9-1-265,1-6-191,-3-7 384,2-2-152,1-3-136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348"/>
    </inkml:context>
    <inkml:brush xml:id="br0">
      <inkml:brushProperty name="width" value="0.05" units="cm"/>
      <inkml:brushProperty name="height" value="0.05" units="cm"/>
    </inkml:brush>
  </inkml:definitions>
  <inkml:trace contextRef="#ctx0" brushRef="#br0">123 13 17852,'-8'4'279,"0"0"1,0 1-1,0 0 0,1 0 1,0 1-1,0 0 1,0 0-1,1 0 0,0 1 1,0 0-1,0 0 1,-6 13-1,8-13-188,0 0 0,1 0-1,0 1 1,0-1 0,0 1 0,1 0 0,1 0 0,-1 0-1,1 0 1,1 0 0,-1 0 0,1 0 0,1 0-1,1 10 1,-2-16-68,0 0-1,1 0 1,-1 0-1,1 0 0,-1 0 1,1 0-1,0 0 1,0 0-1,0 0 1,0-1-1,0 1 1,0 0-1,0-1 0,1 1 1,-1-1-1,1 1 1,-1-1-1,1 0 1,-1 1-1,1-1 0,2 1 1,-2-1-5,1-1 0,-1 1 0,1-1 1,-1 1-1,1-1 0,-1 0 0,1 0 0,-1 0 1,1-1-1,-1 1 0,1 0 0,-1-1 0,1 0 1,3-1-1,5-3 27,-1 0 0,0-1 0,0 0 1,-1-1-1,1 0 0,9-9 0,2-4 193,29-35-1,-46 50-186,1-1 1,-1 0-1,-1 1 0,1-1 0,-1-1 1,0 1-1,0 0 0,-1-1 1,0 0-1,0 0 0,0 1 0,0-13 1,-1 17-35,-1 1 1,0-1 0,0 1 0,-1-1-1,1 0 1,0 1 0,-1-1 0,1 1-1,0-1 1,-1 0 0,0 1 0,1-1-1,-1 1 1,0 0 0,0-1 0,0 1-1,0 0 1,0-1 0,0 1 0,0 0-1,-1 0 1,1 0 0,0 0 0,-2-1-1,0 1 0,-1-1-1,1 1 1,0 0-1,0 1 1,-1-1-1,1 1 1,0-1-1,-1 1 1,1 0-1,-1 0 1,-3 1-1,-6 1-18,0 1 0,0 0 0,1 1 0,0 0 0,-16 8 0,19-8-173,0 1-1,0 0 1,1 1-1,0 0 0,0 0 1,0 0-1,1 1 1,0 0-1,0 1 1,-11 15-1,18-22 188,-1-1-1,1 1 1,0-1 0,-1 1-1,1-1 1,0 1 0,0-1-1,0 1 1,-1-1-1,1 1 1,0 0 0,0-1-1,0 1 1,0-1 0,0 1-1,0-1 1,0 1 0,0 0-1,0-1 1,0 1-1,0-1 1,0 1 0,0-1-1,1 1 1,-1 0 0,0 0-1,1-1-24,0 1 0,0-1 0,0 0 0,0 1 0,0-1-1,0 0 1,0 0 0,-1 0 0,1 0 0,0 0 0,0 0-1,0 0 1,0 0 0,0 0 0,0 0 0,0 0 0,1-1-1,22-6-259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440"/>
    </inkml:context>
    <inkml:brush xml:id="br0">
      <inkml:brushProperty name="width" value="0.05" units="cm"/>
      <inkml:brushProperty name="height" value="0.05" units="cm"/>
    </inkml:brush>
  </inkml:definitions>
  <inkml:trace contextRef="#ctx0" brushRef="#br0">114 1 17972,'-30'96'2429,"-10"50"-1017,37-132-1363,-37 240 1030,40-249-1084,-1-1 1,1 0 0,0 0-1,0 0 1,1 0-1,-1 0 1,1 0 0,0 0-1,1 5 1,-1-8 2,0 0 1,-1 0-1,1 0 1,0-1-1,0 1 1,0 0-1,0 0 1,-1 0 0,1-1-1,0 1 1,1 0-1,-1-1 1,0 1-1,0-1 1,0 1-1,0-1 1,0 0-1,0 0 1,1 1-1,-1-1 1,0 0-1,0 0 1,0 0-1,1 0 1,-1 0-1,0 0 1,0 0-1,0-1 1,0 1-1,1 0 1,-1-1-1,0 1 1,0-1-1,1 0 1,4-1 4,-1-1 0,0 1 0,-1-1 0,1 0 0,0 0 0,-1-1 0,0 1 0,0-1 1,0 0-1,0 0 0,0 0 0,-1-1 0,0 1 0,4-8 0,-5 10 25,-1-1 1,0 1-1,1-1 1,-1 1-1,0-1 1,-1 1-1,1-1 1,0 0-1,-1 1 1,1-1-1,-1 0 1,0 1-1,0-1 1,0 0-1,0 0 1,-1 1-1,1-1 1,-1 0-1,1 0 1,-1 1-1,0-1 1,0 1-1,0-1 1,0 1-1,-1-1 1,1 1-1,-1 0 1,1 0-1,-1-1 1,-3-2-1,3 4-1,1 0 0,-1 0 0,1 1 0,-1-1 0,1 0 0,-1 1-1,1-1 1,-1 1 0,1-1 0,-1 1 0,0 0 0,1 0 0,-1 0-1,0 0 1,1 0 0,-1 0 0,1 0 0,-1 0 0,0 1 0,1-1-1,-1 1 1,1-1 0,-3 2 0,3-2-14,0 1 1,-1-1-1,1 1 1,0 0-1,0 0 0,0-1 1,0 1-1,0 0 1,0 0-1,0 0 1,0 0-1,0 0 0,0 0 1,0 0-1,0 1 1,1-1-1,-1 0 0,1 0 1,-1 1-1,1-1 1,-1 0-1,1 1 1,0-1-1,-1 0 0,1 1 1,0-1-1,0 3 1,0-3-9,0 0 0,0-1 1,1 1-1,-1 0 0,0-1 1,0 1-1,0-1 0,1 1 0,-1 0 1,0-1-1,1 1 0,-1-1 1,0 1-1,1 0 0,-1-1 1,1 1-1,-1-1 0,1 0 1,-1 1-1,1-1 0,-1 1 1,1-1-1,0 0 0,-1 1 0,1-1 1,1 0-1,0 1 5,0-1-1,0 0 1,0 0-1,0 0 1,0 0-1,0 0 1,0 0-1,0 0 1,2-1-1,41-17 92,-42 16-95,27-14 26,0-2 0,-1-2-1,0 0 1,42-42 0,-56 49-56,-15 13 23,0 0 0,0 1 0,0-1 1,0 0-1,0 0 0,0 0 0,0 0 1,0 0-1,0 1 0,0-1 0,0 0 0,0 0 1,0 0-1,0 0 0,0 0 0,0 1 1,0-1-1,0 0 0,0 0 0,0 0 1,0 0-1,0 0 0,0 1 0,0-1 0,0 0 1,0 0-1,1 0 0,-1 0 0,0 0 1,0 0-1,0 0 0,0 0 0,0 1 1,0-1-1,0 0 0,1 0 0,-1 0 0,0 0 1,0 0-1,0 0 0,0 0 0,0 0 1,1 0-1,-1 0 0,0 0 0,0 0 0,0 0 1,0 0-1,0 0 0,1 0 0,-1 0 1,0 0-1,0 0 0,0 0 0,0 0 1,1 0-1,-11 22 2,-17 33 1,-9 18 120,31-63-219,1 0-1,1-1 1,0 1 0,1 1-1,0-1 1,-2 17 0,4-27 18,0 1 0,0 0 1,0 0-1,1 0 1,-1 0-1,0-1 1,0 1-1,0 0 1,1 0-1,-1-1 0,0 1 1,1 0-1,-1-1 1,1 1-1,-1 0 1,1-1-1,-1 1 1,1 0-1,-1-1 0,1 1 1,0-1-1,-1 1 1,1-1-1,0 1 1,-1-1-1,1 0 0,0 1 1,0-1-1,-1 0 1,1 0-1,0 1 1,0-1-1,-1 0 1,1 0-1,0 0 0,0 0 1,0 0-1,0 0 1,-1 0-1,1 0 1,0 0-1,1-1 1,12-6-703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735"/>
    </inkml:context>
    <inkml:brush xml:id="br0">
      <inkml:brushProperty name="width" value="0.05" units="cm"/>
      <inkml:brushProperty name="height" value="0.05" units="cm"/>
    </inkml:brush>
  </inkml:definitions>
  <inkml:trace contextRef="#ctx0" brushRef="#br0">145 44 16796,'-15'4'917,"0"0"67,1 0 0,0 0 0,-27 14 0,37-17-878,1 1-1,0 0 1,1 0-1,-1 0 1,0 0 0,0 0-1,1 1 1,0-1 0,-1 1-1,1 0 1,0-1 0,0 1-1,0 0 1,1 0-1,-1 0 1,1 1 0,0-1-1,0 0 1,0 1 0,0-1-1,0 0 1,0 7-1,1-8-70,0 0-1,0 0 0,0 0 1,0 0-1,1 0 0,-1 0 0,1 0 1,-1-1-1,1 1 0,0 0 1,-1 0-1,1 0 0,0-1 0,0 1 1,0 0-1,1-1 0,-1 1 0,0-1 1,3 3-1,-1-2-1,0 0 1,0 0-1,1 0 1,-1 0-1,0-1 1,1 0-1,-1 1 1,1-1-1,-1-1 1,5 2-1,3-1 9,0 0-1,0-1 1,0 0-1,0-1 1,0 0-1,14-4 1,-10 1-22,1-1 0,-1 0 0,-1-2 0,1 1 0,21-16 0,-29 18 11,-1 0-1,1-1 1,-1 1 0,-1-2-1,1 1 1,-1-1 0,0 1-1,0-1 1,0-1 0,-1 1-1,0-1 1,0 0 0,4-11-1,-8 16-15,1 1 0,-1-1 0,1 1-1,-1-1 1,0 0 0,1 1 0,-1-1 0,0 1-1,0-1 1,0 0 0,-1 1 0,1-1 0,0 1-1,-1-1 1,1 0 0,0 1 0,-1-1 0,0 1-1,1 0 1,-1-1 0,0 1 0,0-1 0,0 1-1,0 0 1,0 0 0,0-1 0,0 1 0,0 0-1,-1 0 1,1 0 0,0 0 0,-1 0 0,1 1 0,0-1-1,-1 0 1,1 1 0,-3-1 0,-1-1 25,-1 1 1,1 0-1,-1 0 0,1 0 1,-1 1-1,1-1 1,-1 2-1,0-1 1,-6 1-1,-3 3-94,1-1 0,0 2 1,-1 0-1,2 0 0,-1 1 0,1 1 0,0 0 0,0 1 1,0 1-1,-14 13 0,25-21-59,1 1 1,-1-1-1,0 1 1,1 0-1,0 0 0,-1 0 1,1 0-1,0 0 1,0 0-1,0 0 0,0 0 1,-1 4-1,2-5 0,0-1 1,1 1-1,-1 0 0,0 0 0,0-1 0,0 1 0,0 0 1,0 0-1,1-1 0,-1 1 0,0 0 0,1-1 0,-1 1 1,1 0-1,-1-1 0,0 1 0,1-1 0,-1 1 0,1-1 1,0 1-1,-1-1 0,1 1 0,-1-1 0,1 1 0,0-1 1,-1 0-1,1 1 0,0-1 0,-1 0 0,1 0 0,0 0 1,0 1-1,-1-1 0,1 0 0,0 0 0,-1 0 0,1 0 1,0 0-1,0 0 0,-1 0 0,3-1 0,57-3-2462,-21-3 1105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8.140"/>
    </inkml:context>
    <inkml:brush xml:id="br0">
      <inkml:brushProperty name="width" value="0.05" units="cm"/>
      <inkml:brushProperty name="height" value="0.05" units="cm"/>
    </inkml:brush>
  </inkml:definitions>
  <inkml:trace contextRef="#ctx0" brushRef="#br0">205 1 17316,'-7'0'290,"0"0"-1,0 0 1,-1 1 0,1 0 0,0 1 0,0-1 0,0 1 0,0 1 0,1-1 0,-1 1-1,1 0 1,-1 1 0,1-1 0,0 1 0,-10 9 0,7-6-90,1 1 0,-1 0 0,2 0 1,-1 1-1,1 0 0,0 0 0,1 1 0,0-1 1,-5 14-1,9-20-159,1 1-1,-1-1 1,1 1 0,0 0 0,1 0 0,-1 0 0,0-1 0,1 1-1,0 0 1,0 0 0,0 0 0,1 0 0,-1 0 0,1 0-1,0-1 1,0 1 0,2 5 0,-1-7-24,-1 1-1,1 0 1,0-1 0,0 1 0,0-1-1,1 0 1,-1 0 0,0 0-1,1 0 1,-1 0 0,1 0 0,0-1-1,0 1 1,0-1 0,0 0-1,0 0 1,0 0 0,0 0 0,0 0-1,0-1 1,6 1 0,0-1 24,0 0 1,0 0 0,0-1 0,0-1 0,0 1-1,0-1 1,0-1 0,-1 0 0,1 0-1,-1-1 1,0 0 0,13-7 0,-15 7 11,0 0 0,0 0 0,0-1 0,-1 0 1,1 0-1,-1 0 0,0 0 0,-1-1 0,1 0 0,-1 0 0,0 0 1,0-1-1,-1 1 0,0-1 0,4-14 0,-6 18-73,-1 0 0,1 0 0,-1 0 0,0 0-1,0 0 1,0 0 0,0 0 0,-1 0 0,1 0-1,-1 0 1,0 0 0,1 0 0,-1 0 0,-1 1-1,1-1 1,0 0 0,-1 0 0,1 1 0,-1-1-1,0 1 1,0 0 0,0-1 0,0 1 0,0 0-1,-1 0 1,1 0 0,-1 1 0,1-1 0,-1 0-1,0 1 1,1 0 0,-6-2 0,-2-1-155,0 1 0,0 1 0,0-1 0,0 2 0,0-1 1,0 2-1,-1-1 0,-16 2 0,-11 5-368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9.798"/>
    </inkml:context>
    <inkml:brush xml:id="br0">
      <inkml:brushProperty name="width" value="0.05" units="cm"/>
      <inkml:brushProperty name="height" value="0.05" units="cm"/>
    </inkml:brush>
  </inkml:definitions>
  <inkml:trace contextRef="#ctx0" brushRef="#br0">10 495 13427,'-1'1'105,"0"-1"0,1 1 0,-1 0 0,0 0 0,0-1 0,1 1 0,-1 0 1,1 0-1,-1 0 0,1 0 0,-1 0 0,1 0 0,0 0 0,-1 0 0,1 0 0,0 2 0,0-2-40,0-1-1,0 1 0,0-1 0,0 1 1,1-1-1,-1 1 0,0-1 1,0 1-1,1-1 0,-1 1 1,0-1-1,1 1 0,-1-1 0,0 0 1,1 1-1,-1-1 0,1 0 1,-1 1-1,1-1 0,-1 0 0,1 1 1,0-1-1,4 2 236,-1-1-1,1 0 1,0 0-1,0 0 1,-1-1 0,10 0-1,41-3 890,0-3-1,84-19 0,-87 15-808,442-92 764,317-59-1060,-535 113-101,510-87 309,-749 132-147,-27 2 18,0 0 0,19-4 0,-68-3-579,13 0 329,-1-4-68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498"/>
    </inkml:context>
    <inkml:brush xml:id="br0">
      <inkml:brushProperty name="width" value="0.05" units="cm"/>
      <inkml:brushProperty name="height" value="0.05" units="cm"/>
    </inkml:brush>
  </inkml:definitions>
  <inkml:trace contextRef="#ctx0" brushRef="#br0">0 478 15995,'10'-3'739,"0"0"-1,0 0 1,0-1-1,-1-1 0,1 0 1,-1 0-1,13-11 0,54-50 1564,-66 56-2106,54-56 618,-3-2 1,86-126-1,-129 168-755,-13 22-7,-3 7-32,-4 10 2,-19 73 31,7-36-65,3 0 0,2 1 0,-2 58-1,11-103-114,0 0-1,0-1 1,1 1-1,0 0 1,2 8-1,-3-13 93,0-1 0,0 1 0,1 0 0,-1-1 0,0 1 0,0 0 0,1-1 0,-1 1 0,0 0 0,1-1 0,-1 1 0,1-1 0,-1 1 0,1-1 0,-1 1 0,1-1 0,-1 1 0,1-1 0,0 1 0,-1-1 0,1 0 0,0 1 0,-1-1 0,1 0 0,0 0 0,-1 1 0,1-1 0,0 0 0,-1 0 0,1 0 0,0 0 0,0 0 0,-1 0 0,1 0 0,0 0 0,-1 0 0,1 0 0,0-1 0,0 1 0,-1 0 0,1 0 0,0-1 0,-1 1 0,1 0 0,0-1 0,-1 1 0,1 0 0,-1-1 0,1 1 0,-1-1 0,1 0 0,17-15-414,3-13-152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933"/>
    </inkml:context>
    <inkml:brush xml:id="br0">
      <inkml:brushProperty name="width" value="0.05" units="cm"/>
      <inkml:brushProperty name="height" value="0.05" units="cm"/>
    </inkml:brush>
  </inkml:definitions>
  <inkml:trace contextRef="#ctx0" brushRef="#br0">235 0 14835,'5'29'2105,"-5"3"-1185,-10 3-280,-2 5 2409,4 5-2177,-1 1-104,6-3-192,0-5-112,8-7-336,-1-6-248,2-6-616,2-5-320,-6-8 808,-1-6-176,-8 0-208</inkml:trace>
  <inkml:trace contextRef="#ctx0" brushRef="#br0" timeOffset="1">0 211 17396,'6'-7'2152,"8"4"-1400,8 2-296,5-2 1409,8 1-937,2-3-216,6 0-752,0 1-416,-2-2 416,-3-4-80,-5-8-136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384"/>
    </inkml:context>
    <inkml:brush xml:id="br0">
      <inkml:brushProperty name="width" value="0.05" units="cm"/>
      <inkml:brushProperty name="height" value="0.05" units="cm"/>
    </inkml:brush>
  </inkml:definitions>
  <inkml:trace contextRef="#ctx0" brushRef="#br0">51 134 17780,'-1'26'1680,"-8"7"-1016,-4 4-248,2 7 961,1 4-433,5 0-344,4-2-88,5-10-160,8-7-104,5-12-64,3-7-144,3-12-640,0-6-400,-2-15 840,-4-7-104,-5-12-168</inkml:trace>
  <inkml:trace contextRef="#ctx0" brushRef="#br0" timeOffset="1">61 9 19892,'-7'-6'1945,"3"3"-1289,-1 3 1104,5 2-744,2 2-936,1-1-624,-2-1 472,-2-1-424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978"/>
    </inkml:context>
    <inkml:brush xml:id="br0">
      <inkml:brushProperty name="width" value="0.05" units="cm"/>
      <inkml:brushProperty name="height" value="0.05" units="cm"/>
    </inkml:brush>
  </inkml:definitions>
  <inkml:trace contextRef="#ctx0" brushRef="#br0">164 25 16700,'5'-8'1275,"6"-8"3205,-15 24-3314,-52 101 1394,26-52-2208,-32 83-1,61-133-204,4-9-112,7-12-35,8-26-170,-2-1 1,15-57 0,-29 93 125,0-1 0,-1 1 0,0 0 0,0 0 0,0-1 0,-1 1 1,1 0-1,-1-1 0,-2-9 0,-1 13-79,-2 9 82,-1 9 21,0 7 12,1 1-1,-1 27 1,5-43 17,1-1 0,0 1-1,0-1 1,1 1 0,0-1 0,0 1-1,1-1 1,0 1 0,0-1-1,1 0 1,3 7 0,-6-13-5,1 1 1,0-1-1,-1 0 0,1 0 1,0 0-1,0 0 0,-1 0 0,1 0 1,0 0-1,0 0 0,0-1 1,0 1-1,0 0 0,0-1 1,1 1-1,-1 0 0,2 0 1,-2-1 0,0 0 0,0 0 0,0 0 1,-1 0-1,1 0 0,0 0 0,0 0 1,0-1-1,0 1 0,-1 0 0,1 0 0,0-1 1,0 1-1,0-1 0,-1 1 0,1-1 1,0 1-1,-1-1 0,2 0 0,0-2 7,1 1-1,-1-1 1,-1 0-1,1 1 1,0-1-1,-1 0 1,1 0-1,-1 0 1,0 0-1,0 0 1,0-1-1,0-4 1,-1 3-9,0-1 1,-1 1 0,1 0-1,-1 0 1,0 0-1,-1 0 1,1 0-1,-1 0 1,0 0-1,0 0 1,-1 1-1,1-1 1,-1 1 0,0-1-1,0 1 1,-1 0-1,1 1 1,-7-7-1,3 4-9,0 0 1,0 1-1,0 0 0,0 0 0,-1 0 0,0 1 0,0 0 0,0 1 0,-1 0 1,-9-3-1,3 6-35,18 8-92,22 9-500,-16-14 512,0 0-1,0-1 1,0 0 0,1 0 0,-1-1 0,1 0 0,0-1-1,-1 0 1,1-1 0,-1 1 0,1-2 0,-1 1-1,1-2 1,16-5 0,14-8-303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429"/>
    </inkml:context>
    <inkml:brush xml:id="br0">
      <inkml:brushProperty name="width" value="0.05" units="cm"/>
      <inkml:brushProperty name="height" value="0.05" units="cm"/>
    </inkml:brush>
  </inkml:definitions>
  <inkml:trace contextRef="#ctx0" brushRef="#br0">402 0 18036,'-3'2'220,"1"0"1,-1 0-1,0 0 1,1 0 0,-1 0-1,1 0 1,0 1-1,0-1 1,0 1-1,0 0 1,0-1-1,0 1 1,1 0-1,-1 0 1,0 4-1,-3 4 409,1 1-1,-4 20 0,4-2-178,1-1-1,1 1 1,4 50-1,0-45-446,-2 1 0,-5 37 0,4-61-247,-1 0 1,-1-1 0,0 1 0,-1-1 0,0 1 0,-1-1-1,0-1 1,-1 1 0,0-1 0,-8 12 0,2-8-317,0-1-1,0-1 1,-1 1 0,-1-2 0,-19 13 0,4-5-412,-57 25 0,11-12-301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774"/>
    </inkml:context>
    <inkml:brush xml:id="br0">
      <inkml:brushProperty name="width" value="0.05" units="cm"/>
      <inkml:brushProperty name="height" value="0.05" units="cm"/>
    </inkml:brush>
  </inkml:definitions>
  <inkml:trace contextRef="#ctx0" brushRef="#br0">262 0 13219,'-3'1'262,"0"0"-1,0 0 1,0 1 0,0-1-1,1 1 1,-1-1 0,0 1-1,1 0 1,-1 0 0,1 0-1,-5 4 1,3-2 136,-14 13 425,1 2-1,1 0 1,0 0 0,2 1 0,-22 41-1,11-13-96,-29 85 0,48-117-632,2-1-1,0 1 1,0 1-1,1-1 1,2 0 0,-1 1-1,2-1 1,2 32-1,-1-41-126,0 0-1,1-1 0,0 1 0,0 0 0,0-1 0,1 1 0,0-1 0,0 0 1,1 0-1,-1 0 0,1 0 0,1-1 0,-1 1 0,1-1 0,0 0 0,0-1 0,0 1 1,1-1-1,0 0 0,0 0 0,0-1 0,0 0 0,11 5 0,-2-4-15,0 0 1,0-1-1,0-1 0,0 0 0,1-1 0,-1-1 0,18-2 1,53-8-187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8.913"/>
    </inkml:context>
    <inkml:brush xml:id="br0">
      <inkml:brushProperty name="width" value="0.05" units="cm"/>
      <inkml:brushProperty name="height" value="0.05" units="cm"/>
    </inkml:brush>
  </inkml:definitions>
  <inkml:trace contextRef="#ctx0" brushRef="#br0">1 343 15523,'2'1'140,"0"0"0,0 0 0,1 0-1,-1-1 1,0 1 0,1-1 0,-1 1 0,1-1-1,-1 0 1,0 0 0,1 0 0,-1 0-1,1 0 1,-1-1 0,4 0 0,36-16 556,-25 10-176,28-13 183,33-14 276,127-37 1,-180 64-935,-1 2 0,1 1 1,0 0-1,1 2 0,-1 1 0,0 1 0,1 1 1,-1 1-1,45 10 0,-48-6-11,13 4 90,49 6 0,-70-14-91,-1-2 1,0 1-1,1-2 0,-1 0 0,0 0 1,0-1-1,17-5 0,83-29 185,-58 16-210,100-20 1,-137 37 123,1 1-1,-1 0 0,0 1 0,1 1 0,-1 1 0,0 1 1,0 0-1,0 2 0,32 9 0,-35-8 194,-1 0 1,0-1-1,19 2 0,-25-5-199,-1-1 0,0 0 1,0 0-1,1-1 0,-1 0 0,0 0 0,0 0 1,13-6-1,9-4-393,-1-1 1,0-1-1,0-2 1,-2-1-1,0-1 0,34-29 1,-49 36-165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887"/>
    </inkml:context>
    <inkml:brush xml:id="br0">
      <inkml:brushProperty name="width" value="0.05" units="cm"/>
      <inkml:brushProperty name="height" value="0.05" units="cm"/>
    </inkml:brush>
  </inkml:definitions>
  <inkml:trace contextRef="#ctx0" brushRef="#br0">0 92 16772,'9'16'1872,"7"-9"-952,1-4-320,10-3 1081,5-6-369,8-4-656,3-4-584,0-14 152,-4-2-56,-9 0-224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333"/>
    </inkml:context>
    <inkml:brush xml:id="br0">
      <inkml:brushProperty name="width" value="0.05" units="cm"/>
      <inkml:brushProperty name="height" value="0.05" units="cm"/>
    </inkml:brush>
  </inkml:definitions>
  <inkml:trace contextRef="#ctx0" brushRef="#br0">1 1 18132,'15'0'2024,"0"4"-1079,-2 3-353,-1 6 1136,3 2-432,1 2-400,-1 3-183,0 0-473,-2 0-304,-2-3-785,0-2-375,-1-10 984,1 1-224,-9-6-192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801"/>
    </inkml:context>
    <inkml:brush xml:id="br0">
      <inkml:brushProperty name="width" value="0.05" units="cm"/>
      <inkml:brushProperty name="height" value="0.05" units="cm"/>
    </inkml:brush>
  </inkml:definitions>
  <inkml:trace contextRef="#ctx0" brushRef="#br0">0 143 21325,'1'-2'168,"-1"-1"0,1 1 0,0-1 1,0 1-1,0 0 0,0-1 1,0 1-1,1 0 0,-1 0 1,0-1-1,1 1 0,0 0 0,0 1 1,-1-1-1,1 0 0,0 0 1,0 1-1,3-2 0,5-3 247,0 0 0,18-7 0,-28 13-388,39-15 453,1 1 0,0 1 0,1 3 1,0 1-1,78-6 0,-113 14-474,-1 1-1,0 0 1,0 1-1,0-1 0,0 1 1,0 0-1,0 0 0,0 0 1,6 3-1,-10-3-6,1 0-1,0 0 1,-1 0 0,1 0 0,-1 0-1,0 0 1,1 0 0,-1 1 0,0-1-1,0 1 1,0-1 0,0 0 0,0 1-1,0 0 1,0-1 0,-1 1 0,1 0 0,0-1-1,-1 1 1,1 0 0,-1 0 0,0-1-1,0 1 1,0 0 0,0 0 0,0-1-1,0 1 1,0 3 0,-2 3 7,0 0 1,0 0-1,-1 0 0,0 0 1,0 0-1,-1-1 1,0 1-1,0-1 1,-10 12-1,-7 7 120,-25 24 1,43-47-105,-37 34 282,63-40-387,-5-1-160,0 1 0,30-2-1,-43 5 187,0 0-1,0 0 0,0 0 1,0 0-1,0 1 0,0 0 1,0 0-1,0 1 0,-1-1 0,1 1 1,0 0-1,-1 0 0,1 1 1,6 4-1,-10-6 61,0 0 1,1 1-1,-1-1 0,0 0 0,0 1 1,0-1-1,0 0 0,0 1 1,0 0-1,0-1 0,-1 1 1,1-1-1,-1 1 0,1 0 1,-1 0-1,1-1 0,-1 1 1,0 0-1,0 0 0,0 2 0,0-1 35,-1 0-1,0 0 1,0 0-1,0 0 1,0 0-1,0 0 0,-1-1 1,1 1-1,-1 0 1,-3 4-1,-4 3 163,-1-1 1,0 1 0,0-2-1,-12 9 1,21-16-189,-10 7 43,0 0-1,-1-1 0,0 0 0,0-1 1,-1 0-1,0 0 0,0-2 0,0 0 1,-24 5-1,20-12-1253,17 3 1156,0 0-1,-1-1 0,1 1 1,0 0-1,0 0 0,-1-1 1,1 1-1,0 0 0,0-1 1,-1 1-1,1 0 0,0-1 1,0 1-1,0-1 0,0 1 1,0 0-1,-1-1 0,1 1 1,0-1-1,0 1 0,0 0 1,0-1-1,0 1 0,0-1 1,1-1-37,0 0 0,-1 0 1,1 0-1,0 1 1,0-1-1,0 0 0,0 1 1,0-1-1,0 0 1,0 1-1,1-1 0,-1 1 1,2-2-1,20-14-735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0.400"/>
    </inkml:context>
    <inkml:brush xml:id="br0">
      <inkml:brushProperty name="width" value="0.05" units="cm"/>
      <inkml:brushProperty name="height" value="0.05" units="cm"/>
    </inkml:brush>
  </inkml:definitions>
  <inkml:trace contextRef="#ctx0" brushRef="#br0">51 142 17684,'0'0'105,"13"-22"2282,-12 21-2257,-1 0 1,1 1-1,-1-1 0,0 0 1,1 0-1,-1 0 1,0 0-1,1 0 1,-1 0-1,0 1 1,0-1-1,0 0 1,0 0-1,0 0 0,0 0 1,0 0-1,0 0 1,0 0-1,0 0 1,-1 0-1,1 1 1,0-1-1,-1 0 1,1-1-1,-1 2-45,1 0-1,-1-1 1,1 1 0,-1 0 0,1 0-1,0 0 1,-1 0 0,1 0 0,-1 0-1,1 0 1,-1 0 0,1 0-1,-1 0 1,1 0 0,-1 0 0,1 0-1,0 0 1,-1 1 0,1-1 0,-1 0-1,1 0 1,0 0 0,-1 1-1,1-1 1,-1 0 0,1 0 0,0 1-1,-1-1 1,1 0 0,0 1 0,0-1-1,-1 1 1,-11 13 816,6-5-595,0 1 1,1 1 0,0-1-1,-5 14 1,9-19-259,-1 0 0,1 0 1,0-1-1,0 1 0,0 0 0,0 0 1,1 0-1,0 0 0,0 0 0,1 0 1,-1 0-1,2 7 0,-1-11-35,-1 0-1,1 0 1,0-1-1,-1 1 1,1 0-1,0 0 1,0 0-1,-1 0 0,1-1 1,0 1-1,0 0 1,0-1-1,0 1 1,0-1-1,0 1 1,0-1-1,0 1 1,0-1-1,0 0 1,0 1-1,0-1 1,0 0-1,0 0 1,0 0-1,1 0 0,-1 0 1,0 0-1,0 0 1,0 0-1,0 0 1,0-1-1,0 1 1,2-1-1,2 0 12,1-1-1,-1 0 0,1 0 1,-1-1-1,6-2 0,5-7 10,-1 0-1,0-1 0,0-1 0,-2 0 0,0-1 0,0-1 0,-1 0 1,12-22-1,-19 28-27,-7 13-1,-10 15-3,6-4-5,0-1 0,-5 18-1,10-27 6,-1 1-1,1-1 0,0 1 1,1 0-1,-1 0 0,1 0 1,0-1-1,0 1 0,0 0 0,1 0 1,1 4-1,-2-8 1,1 1 0,-1-1 0,1 0-1,-1-1 1,1 1 0,0 0 0,-1 0 0,1 0 0,0 0-1,-1 0 1,1-1 0,0 1 0,0 0 0,0-1 0,0 1-1,0 0 1,0-1 0,0 1 0,0-1 0,2 1 0,0 0 0,1-1-1,-1 1 1,0-1 0,1 0 0,-1 0 0,1 0 0,2 0 0,7-3 3,0 1 0,20-8 0,-32 10-4,92-38 29,-64 25 61,-28 12-50,0 1-1,0-1 1,-1 0-1,1 0 1,0 0 0,-1 0-1,1 1 1,-1-1-1,1 0 1,-1 0-1,0 0 1,1 0 0,-1 0-1,0-1 1,0 1-1,1 0 1,-1 0 0,0 0-1,0-2 1,0-27 156,0 21-110,-3-32 89,2 29-269,0 0 0,1 0-1,0 0 1,2-14 0,-2 25 50,0 1 1,1 0-1,-1 0 1,0-1-1,0 1 1,0 0 0,0 0-1,1 0 1,-1-1-1,0 1 1,0 0-1,1 0 1,-1 0-1,0 0 1,0-1 0,1 1-1,-1 0 1,0 0-1,0 0 1,1 0-1,-1 0 1,0 0 0,0 0-1,1 0 1,-1 0-1,0 0 1,1 0-1,-1 0 1,0 0-1,0 0 1,1 0 0,-1 0-1,0 0 1,0 0-1,1 0 1,-1 1-1,1-1 1,12 5-1289,-10-3 787,4 0-39,0 1-1,0-1 0,0-1 1,1 1-1,-1-1 0,0 0 1,14-1-1,8-4-792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325"/>
    </inkml:context>
    <inkml:brush xml:id="br0">
      <inkml:brushProperty name="width" value="0.05" units="cm"/>
      <inkml:brushProperty name="height" value="0.05" units="cm"/>
    </inkml:brush>
  </inkml:definitions>
  <inkml:trace contextRef="#ctx0" brushRef="#br0">27 279 16708,'-3'3'588,"1"1"0,-1-1 0,1 1 0,0 0 1,0 0-1,0 0 0,0 0 0,0 0 0,1 0 0,0 0 1,0 1-1,-1 4 0,2-2-254,-1 0 1,1 0-1,0 0 1,0 0-1,1 0 1,0 0-1,3 12 0,-3-15-314,0-1 0,0 0-1,0 0 1,1 1-1,-1-1 1,1 0 0,0 0-1,0 0 1,0-1-1,0 1 1,0 0 0,1-1-1,-1 0 1,1 1-1,3 1 1,-3-2 5,0-1 1,-1 0-1,1-1 1,-1 1-1,1 0 1,0-1-1,-1 0 1,1 1-1,0-1 1,0 0-1,-1 0 1,1-1-1,0 1 1,0 0-1,-1-1 0,1 0 1,0 0-1,-1 1 1,1-2-1,-1 1 1,5-3-1,0 0 29,0-1-1,-1 0 0,0-1 0,0 1 1,0-1-1,-1 0 0,0 0 1,0-1-1,0 0 0,-1 0 0,0 0 1,0 0-1,-1-1 0,0 1 1,0-1-1,-1 0 0,0 0 0,0 0 1,-1 0-1,0 0 0,-1 0 1,1 0-1,-2-11 0,1 18-42,0 0 0,0 1-1,0-1 1,0 1-1,0-1 1,0 0 0,0 1-1,0-1 1,0 1 0,-1-1-1,1 1 1,0-1 0,0 0-1,0 1 1,-1-1 0,1 1-1,0-1 1,-1 1-1,1-1 1,0 1 0,-1-1-1,1 1 1,-1 0 0,1-1-1,-1 1 1,1-1 0,-1 1-1,1 0 1,-1 0 0,1-1-1,-1 1 1,1 0-1,-1 0 1,0 0 0,1-1-1,-1 1 1,1 0 0,-1 0-1,0 0 1,1 0 0,-1 0-1,1 0 1,-1 0 0,0 0-1,1 1 1,-1-1 0,0 0-1,-1 1 10,0 0 1,0 0-1,1 1 0,-1-1 0,0 0 0,1 1 1,-1-1-1,1 1 0,-1 0 0,1-1 0,0 1 1,-2 2-1,-1 5 4,0-1 1,1 1 0,0 0 0,0 0-1,1 0 1,0 0 0,0 0-1,1 0 1,0 1 0,2 17 0,-1-23-23,0-1 1,0 0 0,1 0 0,0 0 0,-1 0-1,1 0 1,0-1 0,1 1 0,-1 0 0,0 0 0,1-1-1,-1 1 1,1 0 0,0-1 0,0 0 0,0 1-1,0-1 1,0 0 0,1 0 0,-1 0 0,1 0-1,-1-1 1,1 1 0,0-1 0,-1 0 0,1 1 0,0-1-1,0 0 1,0-1 0,0 1 0,0 0 0,0-1-1,0 0 1,0 1 0,0-1 0,0-1 0,4 1-1,1-1 10,1-1-1,-1 0 0,0 0 1,1 0-1,-1-1 0,-1 0 1,1-1-1,0 0 1,-1 0-1,1-1 0,-1 0 1,-1 0-1,1 0 0,-1-1 1,0 0-1,0 0 0,0-1 1,-1 0-1,0 0 0,0 0 1,-1 0-1,0-1 0,-1 0 1,1 0-1,-1 0 0,-1 0 1,1 0-1,-2 0 0,2-12 1,-2 19-6,-1 0 1,0 0-1,0 0 0,0 0 1,0-1-1,0 1 1,0 0-1,0 0 1,0 0-1,0 0 1,0-1-1,-1 1 1,1 0-1,0 0 1,-1 0-1,1 0 1,-1 0-1,1 0 1,-1 0-1,0 0 1,1 0-1,-1 0 1,0 0-1,0 0 1,0 1-1,0-1 1,1 0-1,-1 0 1,0 1-1,0-1 1,0 1-1,-2-1 1,2 1-1,-1 0 1,1 0 0,0 0-1,-1 0 1,1 0 0,0 1-1,0-1 1,-1 1 0,1-1 0,0 1-1,0-1 1,0 1 0,0 0-1,0-1 1,0 1 0,0 0-1,0 0 1,0 0 0,0 0-1,0 0 1,0 0 0,1 0 0,-1 0-1,0 0 1,1 0 0,-1 0-1,0 3 1,0-3-5,0 1 0,1-1 1,-1 0-1,0 1 0,1-1 0,-1 1 0,1-1 1,0 1-1,-1-1 0,1 1 0,0-1 0,0 1 0,0-1 1,0 1-1,0-1 0,1 1 0,-1-1 0,0 1 1,1-1-1,-1 1 0,1-1 0,-1 1 0,1-1 1,0 0-1,-1 1 0,1-1 0,1 2 0,0-3-1,-1 1 0,1 0-1,-1 0 1,1 0 0,0-1-1,-1 1 1,1-1-1,0 1 1,-1-1 0,1 0-1,0 0 1,0 0 0,-1 0-1,1 0 1,0 0 0,0 0-1,-1 0 1,1-1-1,0 1 1,-1-1 0,1 1-1,0-1 1,-1 0 0,3-1-1,19-10-61,-1-1 1,-1-2-1,0 0 0,-1-1 0,-1-1 0,0-1 0,21-26 1,-38 41 41,1 0 1,0 0 0,-1 0 0,0-1 0,4-7 0,-6 11 17,0 0-1,0-1 1,0 1 0,0-1 0,0 1-1,0-1 1,0 1 0,0 0-1,0-1 1,0 1 0,0-1 0,0 1-1,0-1 1,0 1 0,0-1-1,0 1 1,0 0 0,0-1-1,-1 1 1,1-1 0,0 1 0,0 0-1,-1-1 1,0 0 2,1 1 0,-1-1 0,0 1 0,0-1 0,0 1 0,0 0 0,0-1 0,1 1 0,-1 0 1,0 0-1,0-1 0,0 1 0,0 0 0,0 0 0,-2 0 0,1 0 6,0 0-1,-1 0 1,1 1 0,-1-1-1,1 0 1,0 1 0,0-1-1,-1 1 1,1 0 0,0 0-1,0 0 1,0 0 0,0 0 0,0 0-1,0 0 1,0 1 0,0-1-1,0 1 1,0-1 0,1 1-1,-1 0 1,1 0 0,-2 3-1,0-1-4,1 1 0,1 0 0,-1 0 0,1 0-1,-1 0 1,1 0 0,1 1 0,-1-1 0,1 10 0,0-10-7,0 1 1,1-1 0,-1 1-1,1-1 1,0 0 0,0 1-1,1-1 1,0 0 0,0 0 0,2 6-1,-2-9-1,-1 0 1,1 0-1,-1-1 0,1 1 0,-1 0 0,1 0 0,0-1 1,0 1-1,0-1 0,0 0 0,0 1 0,0-1 1,0 0-1,1 0 0,-1 0 0,0-1 0,1 1 0,-1 0 1,0-1-1,1 0 0,-1 1 0,1-1 0,-1 0 0,0 0 1,3-1-1,5 0-20,0-1 0,0-1 0,-1 0 0,17-7 0,26-8-31,-49 18 54,1-1 1,0 0-1,-1 1 1,1 0-1,0 0 1,-1 0-1,1 0 1,0 1-1,-1-1 1,1 1-1,5 2 0,10 9 1,-5-4 78,-13-8-73,0 0 0,0-1 0,-1 1 0,1 0 0,0-1 1,0 1-1,-1 0 0,1-1 0,0 1 0,-1-1 0,1 1 1,0-1-1,-1 0 0,1 1 0,-1-1 0,1 0 1,-1 1-1,1-1 0,-1 0 0,0 1 0,1-1 0,-1 0 1,1-1-1,3-8 29,1-1-1,-1 1 1,-1-1 0,0 0 0,-1 0 0,2-16-1,0-69 104,-4 93-132,0 2-32,0 0 0,0 0 0,0 0 0,0 0-1,0 0 1,0 0 0,0 1 0,1-1 0,-1 0 0,0 0 0,1 0 0,-1 0 0,1 0 0,-1 0 0,1 0-1,-1 1 1,1-1 0,0 0 0,-1 1 0,1-1 0,0 0 0,0 1 0,0-1 0,-1 0 0,1 1-1,2-1 1,28-6-2254,1 0-383,-23 3 2191,0-1-1,-1 0 1,10-8 0,4-7-684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761"/>
    </inkml:context>
    <inkml:brush xml:id="br0">
      <inkml:brushProperty name="width" value="0.05" units="cm"/>
      <inkml:brushProperty name="height" value="0.05" units="cm"/>
    </inkml:brush>
  </inkml:definitions>
  <inkml:trace contextRef="#ctx0" brushRef="#br0">92 0 16363,'-3'4'353,"0"0"-1,0 0 1,1 0-1,-1 1 0,1-1 1,0 0-1,0 1 0,1 0 1,-1-1-1,1 1 1,0 0-1,0 0 0,1 0 1,-1 0-1,1 7 0,1 4 265,0-1-1,1 0 0,6 26 1,7 7-478,38 83 1,-25-67-1168,-61-118-2389,-49-63 3783,55 87 797,-2-4 1515,29 34-2632,-1 0 0,1-1 0,0 1 1,0 0-1,0-1 0,0 1 0,0 0 0,0-1 1,0 1-1,0 0 0,0-1 0,0 1 0,0 0 0,0-1 1,0 1-1,0 0 0,0 0 0,1-1 0,-1 1 1,0 0-1,0-1 0,0 1 0,0 0 0,1 0 0,-1-1 1,0 1-1,0 0 0,0 0 0,1-1 0,-1 1 1,0 0-1,0 0 0,1 0 0,-1-1 0,0 1 0,1 0 1,-1 0-1,0 0 0,1 0 0,-1 0 0,0 0 1,0 0-1,1 0 0,14-4 449,0 3-191,27-1-854,0-3 0,50-11 0,-59 6 98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6.804"/>
    </inkml:context>
    <inkml:brush xml:id="br0">
      <inkml:brushProperty name="width" value="0.05" units="cm"/>
      <inkml:brushProperty name="height" value="0.05" units="cm"/>
    </inkml:brush>
  </inkml:definitions>
  <inkml:trace contextRef="#ctx0" brushRef="#br0">1 31 13795,'0'-1'191,"0"0"0,1 1 0,-1-1 0,1 0 0,0 1 0,-1-1 0,1 0 0,0 1 0,-1-1 0,1 1-1,0-1 1,-1 1 0,1-1 0,0 1 0,0 0 0,0-1 0,-1 1 0,1 0 0,2-1 0,-3 1-59,1 1 1,-1-1-1,0 0 0,1 1 1,-1-1-1,1 0 0,-1 0 1,0 1-1,1-1 0,-1 1 1,0-1-1,1 0 0,-1 1 0,0-1 1,0 1-1,1-1 0,-1 1 1,0-1-1,0 1 0,0-1 1,0 1-1,0-1 0,1 1 1,-1 0-1,1 42 3808,-1-34-3722,-1-6-116,1-1 1,0 1-1,1 0 1,-1 0-1,0 0 0,1-1 1,-1 1-1,1 0 0,0-1 1,0 1-1,0-1 1,1 1-1,2 4 0,-3-6-74,1 0 0,-1 1 0,1-1 0,-1 0-1,1 0 1,-1 0 0,1-1 0,0 1 0,0 0 0,0-1 0,-1 1-1,1-1 1,0 1 0,0-1 0,0 0 0,0 0 0,0 0-1,-1 0 1,1 0 0,0 0 0,3-1 0,6-1 10,0-1-1,0 0 1,-1 0 0,1-1-1,-1 0 1,14-9 0,58-40 103,-25 15-45,-56 37-82,0 1 1,-1-1-1,1 0 0,0 1 0,0-1 0,0 1 0,0-1 0,0 1 1,0-1-1,0 1 0,0-1 0,0 1 0,0 0 0,0 0 0,0 0 1,0 0-1,0 0 0,1 0 0,-1 0 0,0 0 0,0 0 0,1 0 1,-1 2 11,0-1 0,-1 0 0,0 0 1,1 0-1,-1 0 0,0 1 0,1-1 1,-1 0-1,0 0 0,0 1 0,0-1 1,0 0-1,0 1 0,0-1 0,-1 0 1,1 0-1,0 0 0,-1 2 0,0 1 39,0-1-1,1 1 0,0-1 0,-1 1 0,1-1 0,1 1 0,0 4 1,-1-7-55,0 0 1,0-1-1,0 1 1,1 0 0,-1-1-1,0 1 1,1 0 0,-1-1-1,1 1 1,-1 0-1,1-1 1,-1 1 0,1-1-1,-1 1 1,1-1-1,0 1 1,-1-1 0,1 0-1,0 1 1,-1-1-1,1 0 1,0 1 0,-1-1-1,1 0 1,0 0-1,0 1 1,-1-1 0,1 0-1,0 0 1,0 0-1,-1 0 1,1 0 0,0 0-1,0-1 1,-1 1 0,1 0-1,0 0 1,0 0-1,0-1 1,12-3 30,-1-1 0,0 0 0,0 0 0,17-12 0,-21 11-95,1 1 0,-1 0 0,1 1 0,0 0 0,1 0 0,-1 1 0,0 0 0,18-2 0,-27 5 29,0-1 1,1 1 0,-1 0 0,0 0-1,1 0 1,-1 0 0,0 0 0,1 0-1,-1 0 1,0 0 0,1 0 0,-1 0-1,1 1 1,-1-1 0,0 0 0,1 0 0,-1 0-1,0 0 1,0 0 0,1 1 0,-1-1-1,0 0 1,1 0 0,-1 1 0,0-1-1,0 0 1,1 0 0,-1 1 0,0-1-1,0 0 1,0 1 0,1-1 0,-1 1 0,-4 12-1332,-13 9-583,5-14 1291,2-3-104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223"/>
    </inkml:context>
    <inkml:brush xml:id="br0">
      <inkml:brushProperty name="width" value="0.05" units="cm"/>
      <inkml:brushProperty name="height" value="0.05" units="cm"/>
    </inkml:brush>
  </inkml:definitions>
  <inkml:trace contextRef="#ctx0" brushRef="#br0">36 2 18668,'-10'-1'1896,"4"6"-1215,-1 4-281,1 4 1176,1 1-1320,3 2 40,2-5-136,4-8-272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596"/>
    </inkml:context>
    <inkml:brush xml:id="br0">
      <inkml:brushProperty name="width" value="0.05" units="cm"/>
      <inkml:brushProperty name="height" value="0.05" units="cm"/>
    </inkml:brush>
  </inkml:definitions>
  <inkml:trace contextRef="#ctx0" brushRef="#br0">0 96 19988,'13'-13'971,"1"0"-1,0 1 1,1 1-1,20-12 0,-29 19-798,0 1 0,0 0 0,0 1 0,0-1 1,0 1-1,1 0 0,-1 1 0,1 0 0,0 0 0,-1 0 0,1 1 0,0 0 0,-1 0 0,1 0 0,8 3 0,-13-3-167,-1 0 0,1 1 0,0-1 0,0 1 0,-1-1 0,1 1 1,0 0-1,-1 0 0,1 0 0,-1 0 0,1 0 0,-1 0 1,0 0-1,1 0 0,-1 1 0,0-1 0,0 0 0,0 1 0,0-1 1,0 1-1,0-1 0,0 1 0,0 0 0,-1-1 0,1 1 1,-1 0-1,1-1 0,-1 1 0,1 0 0,-1 0 0,0 0 1,0-1-1,0 1 0,0 0 0,0 0 0,-1-1 0,1 1 0,0 0 1,-1 0-1,0-1 0,0 3 0,-4 9 21,0 0 0,-1 0 1,0-1-1,-11 16 0,7-13-19,3-3-3,4-9 2,1 1-1,-1 0 1,1 0 0,0 0 0,0 1-1,0-1 1,1 0 0,-1 1 0,1-1-1,-1 9 1,2-12-2,0-1 0,0 1 0,0 0 0,0-1 0,1 1 0,-1-1 0,0 1-1,0 0 1,1-1 0,-1 1 0,0-1 0,1 1 0,-1-1 0,0 1 0,1-1 0,-1 1 0,1-1 0,-1 1 0,1-1 0,-1 0 0,1 1 0,0-1 0,-1 0-1,1 1 1,0-1 0,21 3-198,-14-3-62,-1-1 0,1 0 0,12-4 0,30-18-193,-47 21 411,26-13-295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8.059"/>
    </inkml:context>
    <inkml:brush xml:id="br0">
      <inkml:brushProperty name="width" value="0.05" units="cm"/>
      <inkml:brushProperty name="height" value="0.05" units="cm"/>
    </inkml:brush>
  </inkml:definitions>
  <inkml:trace contextRef="#ctx0" brushRef="#br0">1 91 15331,'9'2'4908,"3"2"-4085,-1-1 1,1-1-1,17 2 1,-22-4-679,-1-1-1,1-1 1,0 1-1,-1-1 1,0 0-1,1 0 1,-1-1-1,0 0 1,0 0-1,0 0 1,5-5 0,5-5 227,0 0 1,16-19-1,-17 16-106,-15 16-262,0 0 0,0 0 0,0 0 0,0 0 0,0 0 0,0 0-1,0-1 1,1 1 0,-1 0 0,0 0 0,0 0 0,0 0 0,0 0 0,0 0 0,0 0 0,0 0 0,0 0 0,0 0-1,0 0 1,0-1 0,0 1 0,1 0 0,-1 0 0,0 0 0,0 0 0,0 0 0,0 0 0,0 0 0,0 0 0,0 0 0,1 0-1,-1 0 1,0 0 0,0 0 0,0 0 0,0 0 0,0 0 0,0 0 0,0 0 0,1 0 0,-1 0 0,0 0 0,0 0-1,0 0 1,0 0 0,0 0 0,0 1 0,0-1 0,0 0 0,0 0 0,1 0 0,-1 0 0,0 0 0,0 0 0,0 0 0,0 0-1,0 0 1,0 0 0,0 1 0,-1 10 86,-8 24-106,6-23 30,-12 56-5,3 0-1,2 1 1,4 0 0,5 130 0,2-194-4,-1 0 1,0 0-1,-1 0 0,1 0 1,-1 0-1,0 0 1,-3 8-1,3-12 1,1 0 1,0 0-1,-1 0 1,1 0-1,-1-1 1,0 1-1,1 0 1,-1 0 0,0 0-1,1-1 1,-1 1-1,0 0 1,0-1-1,1 1 1,-1-1-1,0 1 1,0-1-1,0 1 1,0-1-1,0 1 1,0-1-1,0 0 1,0 0-1,0 1 1,0-1-1,0 0 1,0 0-1,0 0 1,0 0-1,0 0 1,0 0-1,0-1 1,0 1-1,0 0 1,0 0-1,0-1 1,0 1-1,0-1 1,0 1-1,0-1 1,0 1-1,1-1 1,-1 1-1,-1-2 1,-5-3 45,1 0 0,0 0 0,0-1-1,0 0 1,1 0 0,0 0 0,0 0 0,0-1 0,1 0 0,0 0 0,1 0 0,-5-12-1,3 6 0,1-1 1,0 0-1,1 1 0,0-1 0,1 0 0,0-19 0,2 29-81,0 1 0,0 0 1,1 0-1,-1-1 0,1 1 0,-1 0 0,1 0 1,0 0-1,0 0 0,1 0 0,-1 0 0,1 0 1,-1 0-1,1 1 0,0-1 0,0 0 0,0 1 1,5-5-1,-3 4-233,1 0 1,0 0 0,0 1-1,0-1 1,0 1-1,0 0 1,0 0 0,1 1-1,-1 0 1,8-1-1,93-19-3950,-68 8 2865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9.135"/>
    </inkml:context>
    <inkml:brush xml:id="br0">
      <inkml:brushProperty name="width" value="0.05" units="cm"/>
      <inkml:brushProperty name="height" value="0.05" units="cm"/>
    </inkml:brush>
  </inkml:definitions>
  <inkml:trace contextRef="#ctx0" brushRef="#br0">87 293 18500,'-4'1'425,"-1"-1"0,1 1 0,0 0 1,-1 0-1,1 1 0,0-1 0,0 1 0,0 0 0,0 0 1,0 0-1,1 1 0,-1 0 0,-5 4 0,7-5-319,0 0-1,0 0 0,0 0 1,0 0-1,0 0 0,1 0 1,-1 0-1,1 0 0,-1 1 1,1-1-1,0 1 0,0-1 1,0 1-1,0-1 0,1 1 1,-1 0-1,1-1 0,-1 1 1,1 0-1,0-1 0,0 1 1,1 5-1,-1-7-96,1 0 0,-1 0 0,1 0 0,0 0 1,-1 0-1,1 0 0,0 0 0,0 0 0,-1 0 0,1 0 0,0 0 0,0-1 0,0 1 1,0 0-1,0-1 0,0 1 0,0-1 0,0 1 0,1-1 0,-1 0 0,0 1 0,0-1 0,0 0 1,0 0-1,1 1 0,-1-1 0,0 0 0,0 0 0,0-1 0,2 1 0,3-1-19,0 1 0,1-1 0,-1-1 0,9-2 0,2-4-31,-1 0 0,0-1 0,0-1 0,-1 0 0,0-1 0,21-20 0,-14 12-27,-10 12 5,-12 7 62,0 0 0,1 0 0,-1-1 0,0 1 0,0 0 0,0 0 0,0 0 0,0 0 0,0 0 1,1 0-1,-1 0 0,0 1 0,0-1 0,0 0 0,0 0 0,0 0 0,0 0 0,0 0 0,1 0 0,-1 0 0,0 0 0,0 0 0,0 0 0,0 0 0,0 0 0,0 0 0,0 0 0,0 1 0,0-1 0,0 0 0,1 0 0,-1 0 0,0 0 0,0 0 0,0 0 0,0 0 0,0 0 0,0 1 0,0-1 1,0 0-1,0 0 0,0 0 0,0 0 0,0 0 0,0 0 0,0 1 0,-6 21-49,2-12 39,-4 28-169,8-36 109,-1 0-1,1 0 0,0 0 0,0 0 0,0 0 1,0 1-1,0-1 0,1 0 0,-1 0 0,1 0 1,0 0-1,-1 0 0,1 0 0,0 0 1,2 3-1,-2-5-14,0 1 0,0 0 0,0 0 0,0-1 0,0 1 0,1-1 0,-1 1 0,0-1 0,1 0 0,-1 1 0,0-1 0,0 0 0,1 0 0,-1 0 0,0 0 0,1 0 0,-1 0 0,0 0 0,1 0 0,-1-1 1,0 1-1,1 0 0,-1-1 0,0 1 0,0-1 0,1 1 0,-1-1 0,0 0 0,2-1 0,4-2-461,0-1 1,0 0-1,8-8 1,-5 3-49,-1-1 1,0 0-1,0 0 0,-1-1 1,-1 0-1,0-1 1,-1 0-1,7-18 1,1-10-1268,13-60 1,-23 86 2098,-1 1 0,-1-1 0,0 0 0,0-17 0,-3 32-34,0 1 0,0 0 0,0-1 0,0 1 0,0 0 0,0 0 0,0 0 0,1 0-1,-1 0 1,0 0 0,1 0 0,-1 0 0,0 1 0,-20 49 3192,-26 100 1,44-141-3163,1-4-44,0-1-1,1 1 0,-1-1 1,1 1-1,0 0 1,1-1-1,-1 1 0,1 0 1,1-1-1,0 11 1,0-16-159,-1 1 1,1 0-1,-1-1 1,1 1 0,-1-1-1,1 1 1,-1 0-1,1-1 1,0 1 0,-1-1-1,1 0 1,0 1 0,-1-1-1,1 0 1,0 1-1,-1-1 1,1 0 0,0 0-1,0 1 1,0-1-1,-1 0 1,1 0 0,0 0-1,0 0 1,0 0 0,-1 0-1,1 0 1,0 0-1,0-1 1,-1 1 0,1 0-1,0 0 1,0-1-1,1 0 1,29-13 221,-26 11-179,19-11 85,-19 10-144,1 1 1,-1-1-1,1 1 0,0 0 0,0 1 0,0-1 1,0 1-1,1 0 0,-1 1 0,11-2 1,-16 3-14,0 0 1,0 0 0,0 1-1,0-1 1,0 0 0,0 0 0,0 1-1,0-1 1,0 1 0,0-1-1,0 0 1,-1 1 0,1 0 0,0-1-1,0 1 1,0 0 0,-1-1-1,1 1 1,0 0 0,-1 0 0,1-1-1,0 1 1,-1 0 0,1 0-1,-1 0 1,0 0 0,1 2 0,4 32 94,-5-32-78,-1 0 0,1 0 0,0 0 0,1-1 0,-1 1 0,1 0 0,-1 0 0,1 0 0,0 0 0,0-1 0,0 1 0,0 0 0,0-1 0,3 5 0,-3-7-12,0 1 0,0-1 0,1 0 0,-1 1 0,0-1 0,0 0 0,0 0 1,1 0-1,-1 1 0,0-1 0,0-1 0,0 1 0,0 0 0,1 0 0,-1 0 0,0-1 0,0 1 0,0 0 0,0-1 0,0 1 0,1-1 0,-1 1 0,0-1 0,0 0 0,0 1 0,-1-1 0,3-2 0,25-22 87,-20 15-60,0 0 1,10-20 0,5-6-25,-22 36-10,-1 0 0,1 0-1,0 1 1,-1-1-1,1 0 1,0 0 0,-1 1-1,1-1 1,-1 0-1,1 1 1,0-1 0,-1 1-1,1-1 1,-1 1-1,1-1 1,-1 1 0,0-1-1,1 1 1,-1-1 0,1 2-1,3 2 3,1-2 8,-1 1 0,0-2 0,1 1 0,-1-1 0,1 1 0,-1-1 0,1 0 0,0-1 0,-1 1 0,1-1 0,0 0 0,0 0 0,-1 0 0,1-1 0,0 0 0,5-1 0,6-2 32,1-1-1,-2-1 1,21-9-1,-22 8-14,-1 0 0,0-1-1,0-1 1,0 0 0,-1-1-1,-1-1 1,20-22 0,-29 31-24,-1 0 0,1-1 0,0 1 0,-1-1 0,0 1 0,0-1 0,0 0 0,1-4 0,-2 7-2,0 0 0,0-1 0,1 1 0,-1 0 0,0-1 0,0 1 0,0 0 0,0-1 0,0 1 0,0 0 0,-1-1 0,1 1 0,0 0 0,0-1 0,0 1 0,0 0 0,0-1 0,0 1 0,0 0 0,-1 0 0,1-1 0,0 1 0,0 0 0,-1-1 0,1 1 0,0 0 0,-1-1 0,1 1-1,-1 0 1,0 0-1,0 0 1,0 0 0,0 0-1,0 0 1,1 0-1,-1 0 1,0 0 0,0 1-1,0-1 1,1 0-1,-1 0 1,0 1-1,0-1 1,0 0 0,0 1-1,-8 5 24,1 1 0,0-1 0,0 1 0,1 1 0,0-1-1,0 1 1,1 0 0,0 1 0,0 0 0,1 0 0,0 0 0,-4 11 0,8-19-11,1 0 0,-1 1 1,0-1-1,1 0 1,-1 1-1,1-1 0,0 1 1,0-1-1,-1 1 0,1-1 1,0 1-1,0-1 1,0 1-1,0-1 0,1 1 1,-1-1-1,0 1 0,1-1 1,-1 1-1,1-1 1,-1 0-1,1 1 0,1 1 1,-1-2 1,0 0 1,1 0-1,-1-1 1,0 1 0,1 0-1,-1 0 1,1-1-1,-1 1 1,1-1-1,-1 0 1,1 1 0,0-1-1,-1 0 1,1 0-1,-1 0 1,1 0-1,0 0 1,-1 0-1,1 0 1,-1-1 0,1 1-1,1-1 1,17-5 55,-1-1 0,0 0 1,0-1-1,0-1 0,17-13 0,-14 9-59,1 1 0,36-13 1,-37 22-64,-21 3 48,-1 0 1,1 0 0,-1 0 0,1 0 0,0 1-1,-1-1 1,1 0 0,-1 1 0,1-1 0,-1 0 0,1 1-1,-1-1 1,1 0 0,-1 1 0,1-1 0,-1 1-1,1-1 1,-1 1 0,1 0 0,0 2-7,-1 0-1,1 0 1,0 0 0,-1 0 0,1 0 0,-1 0-1,0 0 1,-1 6 0,3 20 49,-2-28-33,0 0-1,1-1 0,-1 1 1,1 0-1,-1-1 0,1 1 0,-1-1 1,1 1-1,-1-1 0,1 1 1,0-1-1,-1 1 0,1-1 0,0 1 1,-1-1-1,1 0 0,0 1 0,-1-1 1,1 0-1,0 0 0,0 0 1,0 0-1,-1 1 0,1-1 0,0 0 1,0 0-1,-1 0 0,1-1 1,0 1-1,0 0 0,0 0 0,-1 0 1,1 0-1,0-1 0,0 1 0,-1 0 1,1-1-1,0 0 0,32-14 98,6-11-134,-23 15-269,-1 1 0,1 1 0,1 0 0,25-9 0,-41 18 221,-1-1 0,2 1 0,-1 0 0,0-1 0,0 1 1,0 0-1,0 0 0,0-1 0,0 1 0,0 0 1,0 0-1,0 0 0,0 1 0,0-1 0,0 0 1,0 0-1,0 0 0,1 1 0,-1-1 0,0 0 0,0 1 1,-1-1-1,1 1 0,2 1 0,-3-1-37,1 0 0,-1 0 0,1 0 0,-1 0 0,1 0 0,-1 0 0,0 1-1,0-1 1,1 0 0,-1 0 0,0 0 0,0 1 0,0-1 0,0 0 0,-1 0 0,1 1 0,-1 1 0,-1 6-420,-1 0 1,-1-1 0,-8 17-1,-2 0-247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273"/>
    </inkml:context>
    <inkml:brush xml:id="br0">
      <inkml:brushProperty name="width" value="0.05" units="cm"/>
      <inkml:brushProperty name="height" value="0.05" units="cm"/>
    </inkml:brush>
  </inkml:definitions>
  <inkml:trace contextRef="#ctx0" brushRef="#br0">13 1 17180,'13'15'2152,"-4"8"-1392,-9 13-376,4 7 2441,0 10-2249,3 2-232,-5 0-416,-1 1-400,-1-4-648,-3-6 696,-8-13 160,-5-9-200,-7-14-177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293"/>
    </inkml:context>
    <inkml:brush xml:id="br0">
      <inkml:brushProperty name="width" value="0.05" units="cm"/>
      <inkml:brushProperty name="height" value="0.05" units="cm"/>
    </inkml:brush>
  </inkml:definitions>
  <inkml:trace contextRef="#ctx0" brushRef="#br0">4 112 13675,'-3'3'1608,"4"-1"-688,4-2-231,10 0 927,5 0-72,12-3-175,7-2-153,14-2-336,7-1-128,3-5-272,1 0-208,-3-1-368,-4-1-224,-10 4-480,-9-1-264,-15 4 760,-9 1-192,-13 7-152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670"/>
    </inkml:context>
    <inkml:brush xml:id="br0">
      <inkml:brushProperty name="width" value="0.05" units="cm"/>
      <inkml:brushProperty name="height" value="0.05" units="cm"/>
    </inkml:brush>
  </inkml:definitions>
  <inkml:trace contextRef="#ctx0" brushRef="#br0">1 168 15331,'0'17'1793,"13"-14"-889,8-6-360,15-9 1112,5-2-471,14-4-385,4-4-152,2 1-696,1 0-368,-3 1 992,-5 0-608,-5 2-72,-5-1-8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3.025"/>
    </inkml:context>
    <inkml:brush xml:id="br0">
      <inkml:brushProperty name="width" value="0.05" units="cm"/>
      <inkml:brushProperty name="height" value="0.05" units="cm"/>
    </inkml:brush>
  </inkml:definitions>
  <inkml:trace contextRef="#ctx0" brushRef="#br0">188 24 15947,'0'-1'84,"-1"-1"0,1 1 0,-1 0 0,0 0-1,1-1 1,-1 1 0,0 0 0,0 0-1,0 0 1,0 0 0,0 0 0,0 0 0,0 0-1,0 0 1,0 0 0,0 0 0,-1 1-1,1-1 1,0 1 0,0-1 0,-1 1 0,1-1-1,0 1 1,-1-1 0,1 1 0,-1 0 0,1 0-1,-1 0 1,1 0 0,0 0 0,-1 0-1,1 0 1,-1 1 0,1-1 0,0 0 0,-1 1-1,1-1 1,0 1 0,-1-1 0,1 1-1,0 0 1,0 0 0,-2 0 0,-4 4 208,0 0-1,0 0 1,0 1 0,0 0 0,-9 11 0,6-5-93,0 1 1,1 0 0,1 1 0,0-1-1,1 2 1,0-1 0,-5 19 0,9-23-119,0 0 0,1 0 0,0 0 0,0 0 0,1 0 0,1 1 0,-1-1 1,2 0-1,-1 0 0,2 0 0,-1 1 0,4 11 0,-3-17-44,1 0 1,-1 0-1,1 0 0,0 0 1,0 0-1,0 0 0,0-1 1,1 1-1,0-1 0,0 0 1,0 0-1,1-1 0,-1 1 1,1-1-1,0 0 0,0 0 1,0 0-1,0-1 0,0 0 1,0 0-1,1 0 0,-1-1 1,1 0-1,0 0 0,-1 0 1,9 0-1,1-1 15,1 0 0,-1-1 0,1 0 0,-1-2 0,0 0 0,0 0 0,0-1 0,24-11 0,-17 5 13,0-1 0,-1-1-1,0 0 1,30-26 0,-42 31-46,-1-1 1,0 1-1,-1-1 1,0 0-1,0-1 1,0 0 0,-1 0-1,-1 0 1,0-1-1,0 0 1,-1 0-1,6-16 1,-9 22-14,0-1 1,-1 1-1,1 0 1,-1 0-1,1-1 1,-1 1-1,-1 0 1,1 0-1,0-1 1,-1 1-1,0 0 1,0 0 0,0 0-1,-1-1 1,0 1-1,1 1 1,-1-1-1,0 0 1,-1 0-1,1 1 1,-1-1-1,0 1 1,1 0-1,-1 0 1,-1 0-1,1 0 1,0 0-1,-1 1 1,1 0-1,-1-1 1,-5-1-1,-2-1-73,0 1 0,-1 0 0,0 1 0,0 0 0,0 0 0,0 2-1,-1-1 1,1 2 0,-22 0 0,25 0-11,0 1-1,0 0 0,0 0 1,0 1-1,0 0 1,0 1-1,1-1 1,-1 2-1,1-1 0,0 1 1,0 1-1,-12 7 1,0 8-260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176"/>
    </inkml:context>
    <inkml:brush xml:id="br0">
      <inkml:brushProperty name="width" value="0.05" units="cm"/>
      <inkml:brushProperty name="height" value="0.05" units="cm"/>
    </inkml:brush>
  </inkml:definitions>
  <inkml:trace contextRef="#ctx0" brushRef="#br0">1 0 18404,'1'0'97,"1"1"1,0 0 0,-1-1-1,1 1 1,-1 0-1,1 0 1,-1 0-1,1 0 1,-1 0-1,0 0 1,1 0-1,-1 0 1,0 0-1,0 1 1,0-1-1,2 3 1,10 28 44,-8-20 42,107 262 1551,18 44-1364,-119-286-606,0 0-1,-3 1 1,0 0 0,-3 1-1,0 0 1,-2-1-1,-2 1 1,-1 0 0,-4 35-1,0-48-154,-3-7-116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568"/>
    </inkml:context>
    <inkml:brush xml:id="br0">
      <inkml:brushProperty name="width" value="0.05" units="cm"/>
      <inkml:brushProperty name="height" value="0.05" units="cm"/>
    </inkml:brush>
  </inkml:definitions>
  <inkml:trace contextRef="#ctx0" brushRef="#br0">1 267 13827,'12'34'750,"1"-1"0,3 0 1,0-1-1,29 41 0,-16-32-222,2-1-1,56 55 0,-77-85-393,1 0 0,1 0 0,20 13 0,-29-21-85,-1-1-1,1 1 0,0 0 0,0-1 0,0 0 0,0 0 0,0 0 0,0 0 0,0 0 0,0-1 0,0 1 0,1-1 0,-1 0 0,0 0 0,0 0 0,0 0 0,1-1 0,-1 1 1,0-1-1,0 0 0,0 0 0,0 0 0,5-3 0,-2 0 66,-1 0-1,1-1 1,-1 0 0,0 0 0,-1 0-1,1-1 1,-1 0 0,0 0 0,4-8-1,26-63 701,-32 71-758,42-123 420,31-157 0,-56 176-816,-17 72 84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8.690"/>
    </inkml:context>
    <inkml:brush xml:id="br0">
      <inkml:brushProperty name="width" value="0.05" units="cm"/>
      <inkml:brushProperty name="height" value="0.05" units="cm"/>
    </inkml:brush>
  </inkml:definitions>
  <inkml:trace contextRef="#ctx0" brushRef="#br0">1 15 14019,'4'-6'1339,"3"-3"3482,-4 23-2129,-2-4-2919,6 51 1234,-5-29-843,2 0 0,1-1 1,1 1-1,12 32 0,-17-62-148,-1 0 0,1 0-1,0-1 1,0 1 0,0 0 0,0-1 0,0 1-1,0 0 1,0-1 0,0 1 0,0-1 0,1 0-1,-1 1 1,1-1 0,-1 0 0,1 0 0,-1 0 0,1 0-1,2 1 1,-3-2 0,0 0 0,1 0 1,-1 0-1,1 0 0,-1 0 0,1-1 0,-1 1 0,1 0 1,-1-1-1,0 1 0,1-1 0,-1 1 0,0-1 0,1 0 0,-1 0 1,0 1-1,0-1 0,0 0 0,1 0 0,-1 0 0,0 0 0,0 0 1,-1 0-1,1-1 0,1 0 0,12-18 175,-2 0 0,0 0 0,17-41 1,9-18 169,-37 78-352,10-15 61,-11 16-68,1-1 0,-1 1 0,0 0 0,0 0 0,0 0 0,0-1 0,0 1 0,1 0 0,-1 0 0,0 0 0,0 0 0,0-1 0,1 1 0,-1 0 0,0 0 0,0 0 0,1 0 0,-1 0 0,0 0 0,0 0 0,1-1 0,-1 1 0,0 0 0,0 0 0,1 0 0,-1 0 0,0 0 0,0 0 0,1 0 0,-1 0 0,0 0 0,0 1 0,1-1 0,-1 0 0,0 0 1,0 0-1,1 0 0,-1 0 0,0 0 0,0 0 0,0 1 0,1-1 0,-1 0 0,0 0 0,0 0 0,0 1 0,1-1 0,-1 0 0,0 0 0,0 0 0,0 1 0,0-1 0,0 0 0,0 0 0,0 1 0,1-1 0,-1 0 0,0 0 0,0 1 0,0-1 0,0 0 0,0 0 0,0 1 0,7 52 131,-6-40-120,1 0-1,0 0 1,5 15 0,-7-27-13,0 0 1,0 0-1,0 0 0,0 0 1,1-1-1,-1 1 1,0 0-1,1 0 1,-1 0-1,1 0 0,-1-1 1,1 1-1,-1 0 1,1 0-1,-1-1 0,1 1 1,0 0-1,-1-1 1,1 1-1,0-1 1,-1 1-1,1-1 0,0 1 1,0-1-1,0 1 1,0-1-1,-1 0 1,1 0-1,0 1 0,0-1 1,0 0-1,0 0 1,0 0-1,0 0 1,0 0-1,0 0 0,0 0 1,-1 0-1,1 0 1,0-1-1,0 1 1,0 0-1,0 0 0,0-1 1,-1 1-1,1-1 1,0 1-1,0-1 0,1 0 1,4-4 1,1 0 1,-2-1-1,1 0 0,8-10 1,-10 11-3,18-23 6,22-24 16,-40 47-19,1 1 0,-1 0 0,1 0 0,0 0-1,0 1 1,1-1 0,-1 1 0,7-2-1,-11 4-1,0 1 0,0 0-1,0 0 1,0-1-1,-1 1 1,1 0 0,0 0-1,0 0 1,0 0 0,0 0-1,0 0 1,0 0-1,0 0 1,0 1 0,0-1-1,-1 0 1,1 0-1,0 1 1,0-1 0,0 1-1,0-1 1,1 1-1,-1 1 2,1-1-1,-1 1 1,0-1-1,0 1 1,1 0-1,-1 0 1,0-1-1,-1 1 1,1 0-1,1 2 1,1 7 3,-1 0 0,0 0 0,1 13 1,-2-13-7,2 20 11,4 20-24,-7-50 6,0 0 0,0-1 0,0 1 0,1-1 0,-1 1 0,0-1 0,0 1-1,0-1 1,0 1 0,1-1 0,-1 1 0,0-1 0,0 1 0,1-1 0,-1 1 0,0-1 0,1 1 0,-1-1 0,1 0-1,-1 1 1,1-1 0,-1 0 0,0 1 0,1-1 0,0 1 0,0-2-24,-1 1-1,1 0 1,-1 0 0,1-1 0,-1 1 0,1 0-1,-1 0 1,1-1 0,-1 1 0,1-1-1,-1 1 1,0 0 0,1-1 0,-1 1-1,1-1 1,-1 1 0,0-1 0,0 1-1,1-1 1,12-31-1096,8-46 1265,-12 39-429,3-12-88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9.856"/>
    </inkml:context>
    <inkml:brush xml:id="br0">
      <inkml:brushProperty name="width" value="0.05" units="cm"/>
      <inkml:brushProperty name="height" value="0.05" units="cm"/>
    </inkml:brush>
  </inkml:definitions>
  <inkml:trace contextRef="#ctx0" brushRef="#br0">5 0 16331,'-2'11'1324,"1"-1"-1,0 1 0,1-1 1,1 12-1,3 11 157,8 32 1,-7-37-1282,75 260 526,-54-206-714,-20-69-8,-5-25 12,-4-24 15,3 31-26,-15-78 28,12 72-21,0 1 0,0 0-1,-1-1 1,0 2 0,-10-18-1,7 20-13,5 9-16,7 13-11,-1-11 20,-1 0-1,1-1 0,0 1 0,0-1 1,0 0-1,0 0 0,1 0 0,-1-1 0,1 1 1,0-1-1,-1 0 0,1-1 0,0 1 1,0-1-1,0 0 0,1 0 0,-1 0 0,0-1 1,0 0-1,0 0 0,1 0 0,-1-1 1,0 1-1,9-4 0,-10 4 10,0-1 1,1-1-1,-1 1 1,0 0 0,0-1-1,0 0 1,0 0-1,0 0 1,-1-1-1,1 1 1,0-1-1,-1 0 1,0 0-1,0 0 1,0 0-1,0 0 1,0-1-1,-1 0 1,1 1-1,-1-1 1,0 0-1,0 0 1,-1 0-1,1 0 1,-1 0-1,0-1 1,0 1-1,0 0 1,0-7-1,-1 10 5,0 0-1,0 0 0,0 1 1,0-1-1,0 0 0,0 0 1,0 1-1,0-1 0,0 0 0,-1 0 1,1 1-1,0-1 0,0 0 1,-1 0-1,1 1 0,-1-1 1,1 0-1,-1 1 0,1-1 1,-1 1-1,0-2 0,1 2 0,-1 0 0,1 0 1,-1 0-1,0 0 0,1-1 0,-1 1 0,1 0 0,-1 0 0,0 0 1,1 0-1,-1 0 0,1 1 0,-1-1 0,0 0 0,1 0 1,-1 0-1,1 0 0,-1 1 0,1-1 0,-2 1 0,-1 0 5,0 1 0,0 0 0,1 1 0,-1-1 0,1 0 0,-1 1 0,1-1 0,-3 5 0,-2 3 1,2 0 0,-1 0 0,1 1 0,1 0 0,0 0 0,1 0 0,0 0 0,0 0 0,1 1 0,0 13 0,1-24-8,1-1 0,0 1 0,0 0 0,0 0-1,0 0 1,0 0 0,0 0 0,0 0 0,1 0 0,-1-1 0,0 1 0,0 0 0,1 0 0,-1 0 0,0 0 0,1-1 0,-1 1 0,1 0 0,-1 0 0,1-1 0,-1 1 0,1 0-1,0-1 1,-1 1 0,1-1 0,0 1 0,-1-1 0,1 1 0,0-1 0,0 1 0,0-1 0,-1 0 0,1 1 0,0-1 0,0 0 0,0 0 0,0 1 0,0-1 0,0 0-1,-1 0 1,1 0 0,0 0 0,0 0 0,0 0 0,0-1 0,0 1 0,0 0 0,1-1 0,5-1 7,1-1 0,-1 0-1,0 0 1,10-7 0,-15 9-7,36-23 9,-18 11 6,32-17 0,-47 28-12,1-1 0,-1 1 0,0 0 0,1 1 1,0-1-1,-1 1 0,1 0 0,0 1 0,-1-1 0,1 1 0,9 1 0,-13 0-2,0-1 1,0 1-1,1-1 0,-1 1 1,0 0-1,0 0 0,0 0 1,0 1-1,0-1 0,0 0 1,-1 1-1,1-1 0,0 1 1,-1-1-1,1 1 0,-1 0 1,1 0-1,-1 0 0,2 4 1,1 3 13,0 0 0,-1 0 0,4 15 0,4 10 34,-11-33-44,0-1-1,0 1 0,0-1 0,0 1 0,1-1 0,-1 1 0,0-1 0,0 1 0,1-1 0,-1 0 0,0 1 0,1-1 0,-1 0 1,0 1-1,1-1 0,-1 0 0,1 1 0,-1-1 0,1 0 0,-1 0 0,0 1 0,1-1 0,-1 0 0,1 0 0,-1 0 0,1 0 1,-1 0-1,1 0 0,0 0 0,13-8 117,8-23 76,-22 31-197,26-49 293,-18 32-101,17-28 0,-24 44-184,0 0-1,0 0 0,1 0 1,-1 1-1,0-1 1,0 0-1,1 0 1,-1 1-1,0-1 1,1 1-1,-1-1 1,1 1-1,-1-1 0,1 1 1,-1 0-1,1 0 1,-1 0-1,4 0 1,33 4-41,-19-2-4,3-2 14,-19-1 17,0 1 0,0 0 0,0 0 0,0 0 0,1 0 0,-1 0 0,0 1 0,0-1 0,0 1 0,0 0 0,0 0 0,-1 0 0,1 0 0,0 0 0,0 1 0,-1-1 0,1 1 0,-1 0 0,4 2 0,-4-1 5,0-1 1,0 0 0,0 0-1,1-1 1,-1 1-1,0 0 1,1-1 0,-1 1-1,1-1 1,0 0-1,-1 0 1,1 0 0,0 0-1,0-1 1,0 1-1,-1-1 1,1 1 0,0-1-1,5 0 1,-2-2-8,-1 1-1,0-1 1,1 1-1,-1-2 1,0 1 0,0 0-1,0-1 1,0 0 0,5-5-1,10-9-150,-16 14 59,0-1 1,-1 1 0,1-1 0,0 1 0,0 1-1,1-1 1,-1 0 0,1 1 0,-1 0 0,8-2-1,-12 4 56,1 0 1,0 1-1,0-1 0,0 1 0,0-1 0,-1 1 0,1 0 0,0-1 0,-1 1 0,1 0 0,0-1 0,-1 1 0,1 0 0,-1 0 0,1 0 0,-1 0 0,0-1 0,1 1 0,-1 0 0,0 0 0,1 0 0,-1 2 0,8 12-396,-6-14 398,0 0 0,1 0-1,-1 0 1,0 0-1,0-1 1,1 1 0,-1 0-1,1-1 1,-1 0-1,0 0 1,1 0-1,-1 0 1,1 0 0,-1 0-1,0 0 1,1-1-1,-1 1 1,0-1-1,1 0 1,-1 0 0,0 0-1,3-1 1,5-3-105,0 0 1,0-1-1,12-9 0,-4 1-18,-1-1 0,0 0-1,26-31 1,-37 39 233,-1 0-1,1-1 1,-1 1 0,-1-1 0,0 0-1,0-1 1,0 1 0,-1-1 0,0 1-1,-1-1 1,0 0 0,1-12 0,-3 20-54,1 1 1,-1-1 0,0 1 0,0-1 0,0 1 0,0-1 0,0 1 0,0 0 0,0-1 0,0 1 0,0-1 0,0 1 0,0-1 0,0 1 0,0-1-1,0 1 1,0-1 0,0 1 0,0 0 0,-1-1 0,1 1 0,0-1 0,0 1 0,0 0 0,-1-1 0,1 1 0,0 0 0,-1-1 0,1 1 0,0 0-1,-1-1 1,1 1 0,0 0 0,-1 0 0,1-1 0,-1 1 0,1 0 0,-1 0 0,1 0 0,0-1 0,-1 1 0,1 0 0,-1 0 0,1 0 0,-1 0-1,1 0 1,-1 0 0,1 0 0,-1 0 0,1 0 0,0 0 0,-1 0 0,1 1 0,-1-1 0,1 0 0,-1 0 0,1 0 0,0 1 0,-1-1 0,1 0-1,-1 0 1,1 1 0,0-1 0,-1 0 0,1 1 0,-1-1 0,-25 24 644,16-11-393,0 0 0,1 1 0,-14 28 0,20-36-208,1 0 0,-1 0 0,1 1 0,1 0 0,-1-1 0,1 1 0,0 0 0,0-1 0,1 1 0,0 0 0,0 0 0,2 7 0,-2-12-41,1 0 1,-1-1 0,1 1 0,-1 0-1,1-1 1,0 1 0,0 0-1,0-1 1,0 1 0,0-1 0,0 0-1,0 1 1,1-1 0,-1 0 0,0 0-1,1 0 1,-1 0 0,1 0-1,2 2 1,0-2 5,0 1 0,0-1 0,1 1 0,-1-1-1,1 0 1,-1-1 0,8 1 0,2-1-116,-1-1 0,0 0 0,0-1 0,21-5 0,-21 3-213,-2 2 149,0-2 0,0 1 0,-1-1 1,20-11-1,-11-2-152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0.276"/>
    </inkml:context>
    <inkml:brush xml:id="br0">
      <inkml:brushProperty name="width" value="0.05" units="cm"/>
      <inkml:brushProperty name="height" value="0.05" units="cm"/>
    </inkml:brush>
  </inkml:definitions>
  <inkml:trace contextRef="#ctx0" brushRef="#br0">1 0 22373,'1'6'976,"6"1"-704,6-4-144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025"/>
    </inkml:context>
    <inkml:brush xml:id="br0">
      <inkml:brushProperty name="width" value="0.05" units="cm"/>
      <inkml:brushProperty name="height" value="0.05" units="cm"/>
    </inkml:brush>
  </inkml:definitions>
  <inkml:trace contextRef="#ctx0" brushRef="#br0">5 211 15067,'-1'-4'217,"0"0"-1,0 0 1,0 0 0,1 0-1,0-1 1,0 1-1,0 0 1,0 0 0,1 0-1,-1 0 1,1-1-1,0 1 1,0 0 0,1 0-1,-1 1 1,3-6-1,3-4 426,0 0 0,1 0 0,11-13 0,-10 14-212,0 0 1,15-12 0,-22 21-387,1 1 0,-1 0 0,0 0 0,1 1 0,-1-1 0,1 0 0,-1 1 0,1-1 0,0 1-1,0 0 1,-1 0 0,1 0 0,0 0 0,0 1 0,0-1 0,0 1 0,6 0 0,-7 0-36,-1 1 1,1-1-1,-1 1 1,0 0-1,1 0 1,-1 0-1,0 0 1,0-1-1,0 2 1,1-1-1,-1 0 1,0 0-1,0 0 1,-1 0-1,1 1 1,0-1-1,0 0 1,-1 1-1,1-1 1,0 1-1,-1-1 1,0 1-1,1-1 1,-1 1-1,0-1 1,1 4-1,-1 3 6,1 1 1,-1 0-1,-1 11 0,-6 28 25,-2 0-1,-2 0 1,-23 63-1,-8 32 410,41-141-440,-1 8 94,-1 0-1,2 1 1,-1-1-1,1 13 0,1-22-76,0 1-1,0-1 1,0 1 0,0-1-1,0 0 1,0 1-1,0-1 1,1 0 0,-1 1-1,0-1 1,1 0-1,-1 1 1,1-1-1,0 0 1,-1 0 0,1 1-1,0-1 1,0 0-1,0 0 1,0 0 0,0 0-1,0 0 1,0 0-1,0 0 1,0-1 0,0 1-1,0 0 1,1-1-1,-1 1 1,0-1 0,1 1-1,-1-1 1,0 1-1,1-1 1,-1 0-1,0 0 1,1 1 0,-1-1-1,3-1 1,8 0 85,0-1-1,0-1 1,-1 0 0,1 0 0,-1-2 0,0 1-1,16-9 1,70-48 275,-79 49-324,46-34-497,-60 43 336,0-1 0,0 1 0,0-1 0,-1 0 0,0 0 0,1 0 0,-1-1 0,-1 1 0,1-1 0,-1 1 0,3-8 0,-5 10 79,1 1 0,-1 0 0,0-1 0,0 1 0,0 0 0,-1-1 0,1 1 1,0 0-1,0-1 0,-1 1 0,1 0 0,-1-1 0,1 1 0,-1 0 0,0 0 0,1 0 0,-1 0 0,0 0 1,0-1-1,0 1 0,0 0 0,0 1 0,0-1 0,0 0 0,0 0 0,0 0 0,0 1 0,0-1 0,0 0 1,-2 0-1,-26-13-489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427"/>
    </inkml:context>
    <inkml:brush xml:id="br0">
      <inkml:brushProperty name="width" value="0.05" units="cm"/>
      <inkml:brushProperty name="height" value="0.05" units="cm"/>
    </inkml:brush>
  </inkml:definitions>
  <inkml:trace contextRef="#ctx0" brushRef="#br0">0 42 19100,'6'4'1616,"7"-4"-1175,3-1-337,4-2 200,3-3-656,4-3 456,-1-3-200,-1-3-273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694"/>
    </inkml:context>
    <inkml:brush xml:id="br0">
      <inkml:brushProperty name="width" value="0.05" units="cm"/>
      <inkml:brushProperty name="height" value="0.05" units="cm"/>
    </inkml:brush>
  </inkml:definitions>
  <inkml:trace contextRef="#ctx0" brushRef="#br0">0 96 16636,'8'-8'335,"1"-1"0,-1 1 0,2 0 0,-1 1 0,1 0 0,0 1 0,0 0 0,1 1 0,0 0 0,0 0 0,0 1 0,1 0 0,-1 1 0,1 1 0,0 0 0,21-1 0,-9 1 74,0 1 0,26 2-1,-41 0-343,1 0 0,-1 1 0,0 0 0,0 0 0,0 1 0,0 0-1,-1 0 1,13 7 0,-19-8-62,1-1 0,-1 1 0,1 0 0,-1-1 0,0 1 0,0 0 0,0 0 0,0 0 0,0 1 0,0-1 1,-1 0-1,1 1 0,-1-1 0,1 1 0,-1 0 0,0-1 0,0 1 0,0 0 0,-1 0 0,1 3 0,0-1-3,-2-1 1,1 1-1,0 0 1,-1-1-1,0 1 1,0-1 0,-1 1-1,1-1 1,-1 0-1,0 1 1,-3 5-1,-6 7 38,-1 0 0,-1-1-1,0-1 1,-24 23 0,19-21 113,0-2-1,-36 24 1,60-38-502,0-1 1,-1 1-1,1 1 1,0-1-1,9 5 1,-10-4 97,1 1-1,-1 0 1,0 0 0,0 0-1,0 1 1,0-1 0,-1 1-1,0 1 1,0-1 0,0 0-1,0 1 1,0 0 0,-1 0-1,0 0 1,0 0 0,0 1-1,-1-1 1,3 10 0,-4-11 285,0 0 1,0 1 0,-1-1 0,1 0 0,-1 1 0,0-1 0,0 1 0,0-1 0,-1 0-1,0 1 1,0-1 0,0 0 0,0 0 0,-1 1 0,1-1 0,-1 0 0,0 0 0,0 0-1,-1-1 1,1 1 0,-1-1 0,0 1 0,0-1 0,0 0 0,-6 5 0,1-2 396,0 0 1,-1-1 0,0 0 0,0 0-1,0-1 1,0 0 0,-1-1 0,-13 3-1,19-5-308,0 0 1,0 0-1,0-1 0,0 1 0,0-1 0,-1 0 0,1 0 0,0-1 0,0 1 1,0-1-1,0 0 0,0 0 0,0 0 0,0-1 0,0 1 0,1-1 0,-1 0 1,0 0-1,1 0 0,-1-1 0,1 1 0,-6-6 0,8 6-216,-1-1-1,0 1 1,1-1-1,0 0 1,-1 1-1,1-1 1,0 0-1,0 1 1,1-1-1,-1 0 1,0 0 0,1 0-1,0 0 1,0 0-1,0 0 1,0 0-1,0 0 1,1 0-1,-1 1 1,2-5-1,0 0-118,0-1-1,1 0 0,0 1 1,1 0-1,0 0 0,6-9 1,14-15-590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845"/>
    </inkml:context>
    <inkml:brush xml:id="br0">
      <inkml:brushProperty name="width" value="0.05" units="cm"/>
      <inkml:brushProperty name="height" value="0.05" units="cm"/>
    </inkml:brush>
  </inkml:definitions>
  <inkml:trace contextRef="#ctx0" brushRef="#br0">0 382 15563,'13'23'1490,"-8"-14"-894,0 0 0,0-1 0,1 0 0,9 11 0,-14-18-501,0 0 0,1 1 0,-1-1 1,1 0-1,-1 0 0,1 1 0,0-1 1,-1-1-1,1 1 0,0 0 0,0 0 1,0-1-1,-1 1 0,1-1 0,0 1 1,0-1-1,0 0 0,0 0 0,0 1 1,0-2-1,0 1 0,0 0 0,0 0 1,0-1-1,0 1 0,0-1 0,2 0 1,5-4 10,1-1 1,-2 0 0,1-1-1,-1 1 1,0-2 0,0 1-1,0-1 1,6-10 0,-6 9-6,0-1 0,1 1-1,0 1 1,0 0 0,19-13 0,-26 20-82,-1 0 1,0 1-1,0-1 0,0 0 1,1 1-1,-1-1 0,0 1 1,1 0-1,-1-1 0,0 1 0,1 0 1,-1 0-1,1-1 0,-1 1 1,0 0-1,1 1 0,-1-1 1,1 0-1,-1 0 0,0 1 0,1-1 1,-1 0-1,0 1 0,1-1 1,-1 1-1,0 0 0,0-1 0,0 1 1,1 0-1,-1 0 0,0 0 1,0 0-1,0 0 0,0 0 1,-1 0-1,1 0 0,0 0 0,0 0 1,0 1-1,-1-1 0,1 2 1,3 7 94,0-1 1,-1 1-1,-1 0 1,3 18-1,-2-8-7,0-4-11,-3-12-58,1 1-1,0-1 1,-1 0-1,1 0 1,1 0 0,-1 0-1,1 0 1,-1 0-1,1 0 1,0 0-1,3 3 1,-4-6-31,0-1 1,-1 1-1,1-1 1,0 0-1,-1 1 1,1-1-1,0 0 1,0 1 0,0-1-1,-1 0 1,1 0-1,0 0 1,0 0-1,0 0 1,0 0-1,-1 0 1,1 0 0,0 0-1,0 0 1,0 0-1,0 0 1,-1-1-1,1 1 1,0 0-1,0-1 1,-1 1 0,1-1-1,0 1 1,0 0-1,-1-1 1,1 0-1,-1 1 1,1-1-1,0 1 1,0-2 0,24-27 123,-21 23-97,12-15-25,-11 13-274,1 0 0,0 0-1,1 0 1,0 1-1,14-12 1,-10 15 456,-11 4-199,1 0-1,-1 1 0,0-1 0,0 0 1,1 1-1,-1-1 0,0 0 1,0 1-1,0-1 0,0 0 1,0 1-1,1-1 0,-1 0 1,0 1-1,0-1 0,0 0 1,0 1-1,0-1 0,0 1 1,0-1-1,0 0 0,0 1 1,0-1-1,0 1 0,-1-1 0,1 0 1,0 1-1,0-1 0,0 0 1,0 1-1,-1-1 0,-5 16-399</inkml:trace>
  <inkml:trace contextRef="#ctx0" brushRef="#br0" timeOffset="1">344 1 21004,'-1'1'1553,"1"8"-1361,0 2-432,4 4 16,2 0 456,4 1-432,3 0-112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280"/>
    </inkml:context>
    <inkml:brush xml:id="br0">
      <inkml:brushProperty name="width" value="0.05" units="cm"/>
      <inkml:brushProperty name="height" value="0.05" units="cm"/>
    </inkml:brush>
  </inkml:definitions>
  <inkml:trace contextRef="#ctx0" brushRef="#br0">147 0 20836,'-35'31'1847,"-27"25"-49,55-49-1686,1 1-1,-1-1 1,2 1 0,-1 0-1,1 1 1,-5 9 0,10-17-124,0-1 0,-1 1 0,1-1 0,0 1 0,-1-1 0,1 1 0,0-1 1,0 1-1,-1 0 0,1-1 0,0 1 0,0 0 0,0-1 0,0 1 0,0 0 0,0-1 0,0 1 1,0-1-1,0 1 0,0 0 0,0-1 0,0 1 0,1 0 0,-1-1 0,0 1 0,0-1 0,1 1 1,-1 0-1,0-1 0,1 1 0,-1-1 0,1 1 0,-1-1 0,0 1 0,1-1 0,-1 0 0,1 1 1,-1-1-1,1 1 0,0-1 0,-1 0 0,1 0 0,-1 1 0,1-1 0,0 0 0,-1 0 0,1 0 1,-1 0-1,1 1 0,0-1 0,-1 0 0,2 0 0,4 0-97,1-1-1,-1 1 1,1-1-1,8-2 1,-7 2-15,37-8-385,-32 6 445,0 0 0,-1 1 0,1 0 0,0 1 0,0 0 0,0 1 0,0 1 0,17 2 0,-28-3 82,0 1 0,-1-1 0,1 1 0,0-1 0,-1 1 0,1 0 0,-1 0 0,1 0 0,-1 0 0,1 0 0,-1 0 0,1 0 1,-1 0-1,0 0 0,0 1 0,0-1 0,0 0 0,0 1 0,0-1 0,0 1 0,1 2 0,-1-2 31,-1 0 0,0 1 0,1-1 1,-1 1-1,0-1 0,0 1 0,0-1 0,-1 1 0,1-1 0,0 1 0,-1-1 0,0 1 0,-1 2 0,-1 4 104,-1-1-1,-1 0 0,1 0 0,-2-1 1,1 1-1,-1-1 0,-8 8 1,7-8-206,-1 0-1,0-1 1,-1 0 0,1 0 0,-11 5 0,15-9-54,-1 0 0,0 0 0,0 0 0,0-1 1,0 0-1,0 1 0,0-2 0,0 1 0,0-1 0,0 1 0,0-2 0,-6 1 0,10-1 74,-1 1 0,1 0 1,0 0-1,-1-1 0,1 1 0,0-1 0,-1 0 0,1 1 0,0-1 0,-1 0 0,1 0 0,-2-1 0,-7-17-540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718"/>
    </inkml:context>
    <inkml:brush xml:id="br0">
      <inkml:brushProperty name="width" value="0.05" units="cm"/>
      <inkml:brushProperty name="height" value="0.05" units="cm"/>
    </inkml:brush>
  </inkml:definitions>
  <inkml:trace contextRef="#ctx0" brushRef="#br0">15 0 19948,'-1'0'1914,"1"0"-1838,-4 16 630,-2 23 208,2 35-614,4 1-1,4-1 0,2 1 0,4-1 0,37 138 0,-43-197-282,-3-8 7,1 0 1,0 0-1,1 0 1,-1 0-1,1 0 0,1-1 1,-1 1-1,6 6 0,-9-13-16,0 0 0,0 0-1,0 0 1,0 1 0,0-1 0,0 0-1,1 0 1,-1 0 0,0 0-1,0 1 1,0-1 0,0 0-1,1 0 1,-1 0 0,0 0-1,0 0 1,0 1 0,1-1-1,-1 0 1,0 0 0,0 0-1,1 0 1,-1 0 0,0 0-1,0 0 1,0 0 0,1 0-1,-1 0 1,0 0 0,0 0-1,1 0 1,-1 0 0,0 0-1,0 0 1,1 0 0,-1 0-1,0 0 1,0 0 0,0-1-1,1 1 1,-1 0 0,0 0-1,0 0 1,0 0 0,1 0-1,-1-1 1,0 1 0,0 0-1,0 0 1,0 0 0,1-1 0,4-17 258,-3-24 55,-4-31 39,-3-1-1,-19-94 0,24 165-356,0 2 0,9 29-17,-7-24 8,0 0 0,0-1 0,1 1 1,-1-1-1,1 0 0,0 0 0,0 0 0,0 0 1,0 0-1,1-1 0,-1 0 0,1 1 0,0-1 0,-1 0 1,1-1-1,0 1 0,6 1 0,-7-2 3,1-1 0,0 0-1,0 0 1,0 0 0,0 0 0,0 0 0,0-1-1,0 0 1,-1 0 0,1 0 0,0 0-1,0 0 1,-1-1 0,1 0 0,-1 0-1,1 0 1,-1 0 0,0 0 0,3-3 0,4-5 13,-1 0 0,0 0 0,0 0 0,-2-1 1,1-1-1,-1 1 0,-1-1 0,0 0 1,0-1-1,-2 1 0,1-1 0,-1 0 0,-1 0 1,2-18-1,-5 31-8,0-1 1,0 1-1,1-1 0,-1 1 1,0-1-1,0 1 0,0-1 1,0 1-1,0-1 1,0 1-1,0-1 0,0 1 1,0-1-1,0 1 0,0-1 1,0 1-1,0-1 0,-1 1 1,1-1-1,0 1 1,0-1-1,0 1 0,-1 0 1,1-1-1,0 1 0,0-1 1,-1 1-1,1 0 0,-1-1 1,1 1-1,-1-1 1,0 1-1,1 1 1,-1-1-1,0 0 1,1 1 0,-1-1-1,0 1 1,1-1 0,-1 1-1,1-1 1,-1 1-1,1-1 1,-1 1 0,1 0-1,0-1 1,-1 1-1,1 0 1,-1-1 0,1 1-1,0 1 1,-6 15 16,1 0 0,1 1 0,1 0 0,0-1 0,2 1 0,0 29 0,1-37-7,1 1 0,0-1 0,0 0 0,1 0 0,0 0 0,5 11 0,-6-18-4,0-1 0,0 1 0,0-1 0,1 1 0,-1-1 0,1 1 0,0-1 0,0 0 0,0 0 0,0 0 0,4 4 0,-4-5-2,-1-1-1,1 1 1,-1 0 0,1-1-1,-1 1 1,1-1-1,0 1 1,0-1-1,-1 0 1,1 0 0,0 0-1,-1 0 1,1 0-1,0 0 1,-1 0 0,1-1-1,0 1 1,-1 0-1,1-1 1,0 0-1,2-1 1,4-2 11,-1 0 0,0-1 0,0 0 0,-1-1 0,1 1 0,-1-1 0,0-1 0,9-12 0,2-5 42,17-32 0,-20 31-38,-1-1 0,-1 0 1,14-49-1,-24 62-19,-8 17 1,-7 19 4,8-12-59,1 2-1,0-1 1,0 0 0,2 1-1,-1 0 1,2 0-1,0-1 1,0 1 0,1 0-1,2 17 1,-2-29-56,1 1 1,-1-1-1,0 1 0,1-1 1,-1 1-1,1-1 0,-1 1 1,1-1-1,0 1 0,0-1 1,0 0-1,-1 0 0,1 1 1,0-1-1,1 0 1,-1 0-1,0 0 0,0 0 1,0 0-1,1 0 0,-1 0 1,2 0-1,-2-1-51,1 1 0,0-1 0,0 0 0,-1 0 0,1 0 0,0 0 0,-1 0-1,1 0 1,0 0 0,0-1 0,-1 1 0,1-1 0,0 1 0,-1-1 0,1 0 0,-1 1 0,1-1 0,-1 0 0,3-2 0,18-16-868,1-7-295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4.279"/>
    </inkml:context>
    <inkml:brush xml:id="br0">
      <inkml:brushProperty name="width" value="0.05" units="cm"/>
      <inkml:brushProperty name="height" value="0.05" units="cm"/>
    </inkml:brush>
  </inkml:definitions>
  <inkml:trace contextRef="#ctx0" brushRef="#br0">28 345 20276,'-5'11'418,"1"-1"0,0 1 0,0 0-1,1 0 1,1 0 0,0 0 0,0 1-1,1-1 1,1 0 0,1 14 0,1 6-32,2 1 1,11 43 0,2-8-617,50 125 0,-67-191 234,0-1 1,0 0-1,0 0 0,0 0 1,0 0-1,0 0 0,0 1 1,0-1-1,0 0 0,0 0 0,0 0 1,0 0-1,0 0 0,0 1 1,0-1-1,0 0 0,0 0 1,0 0-1,0 0 0,0 0 1,0 0-1,0 1 0,0-1 0,1 0 1,-1 0-1,0 0 0,0 0 1,0 0-1,0 0 0,0 0 1,0 1-1,0-1 0,1 0 0,-1 0 1,0 0-1,0 0 0,0 0 1,0 0-1,0 0 0,0 0 1,1 0-1,-1 0 0,0 0 1,0 0-1,0 0 0,0 0 0,0 0 1,1 0-1,-1 0 0,0 0 1,0 0-1,0 0 0,0 0 1,0 0-1,1 0 0,-1 0 0,0 0 1,0 0-1,0 0 0,0 0 1,0-1-1,0 1 0,1 0 1,-1 0-1,3-15 163,-2-26 56,-1 40-217,-6-260 755,5-188-555,2 430-230,1-1-1,8-38 1,-10 58 21,0-1 0,0 0 0,1 0 0,-1 0 0,0 0 0,0 0 0,1 0 0,-1 0 0,1 1 0,-1-1 1,0 0-1,1 0 0,0 1 0,-1-1 0,1 0 0,-1 1 0,1-1 0,0 0 0,1 0 0,-2 1 0,1 0 1,-1 0-1,1 1 0,-1-1 0,1 0 0,-1 1 0,1-1 1,-1 1-1,0-1 0,1 0 0,-1 1 0,0-1 1,1 1-1,-1-1 0,0 1 0,0-1 0,1 1 1,-1-1-1,0 1 0,0-1 0,0 1 0,0 0 1,7 40-62,-7-18 40,-1 1 1,-2-1-1,-7 33 0,-4 34-64,14-89 77,0 0-1,0 0 0,0 1 0,0-1 1,0 0-1,1 0 0,-1 1 1,0-1-1,1 0 0,-1 0 0,1 1 1,-1-1-1,1 0 0,0 0 1,-1 0-1,1 0 0,0 0 0,0 0 1,-1 0-1,1 0 0,0 0 0,0 0 1,0-1-1,0 1 0,0 0 1,1-1-1,-1 1 0,0-1 0,0 1 1,0-1-1,1 1 0,-1-1 0,0 0 1,0 1-1,2-1 0,6 1-49,1 0 0,-1-1 0,0 0 0,10-1-1,0 0-28,7 0-6,9 1 3,39 4 0,-65-3 97,0 1-1,0-1 1,0 2 0,0-1 0,0 1-1,0 1 1,-1-1 0,1 1 0,9 7-1,-16-10 17,-1 0 0,0 0-1,1 0 1,-1 0-1,0 1 1,0-1-1,0 0 1,0 1-1,0-1 1,0 0-1,0 1 1,0-1 0,0 1-1,-1 0 1,1-1-1,-1 1 1,1-1-1,-1 1 1,1 0-1,-1-1 1,0 1 0,0 2-1,0-1 34,-1 0-1,0 0 0,0 1 1,0-1-1,0 0 1,0 0-1,0 0 1,-1-1-1,0 1 1,1 0-1,-3 2 1,-4 4 142,0-1 0,0 1 0,0-2 0,-1 1 0,-15 9 0,12-10-229,1-1 0,-1 0 0,0 0-1,0-2 1,-1 1 0,1-2 0,-1 1-1,0-2 1,0 0 0,0 0 0,0-1 0,0-1-1,-1 0 1,1-1 0,0-1 0,0 0-1,0 0 1,0-1 0,1-1 0,-19-7-1,6-4-431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006"/>
    </inkml:context>
    <inkml:brush xml:id="br0">
      <inkml:brushProperty name="width" value="0.05" units="cm"/>
      <inkml:brushProperty name="height" value="0.05" units="cm"/>
    </inkml:brush>
  </inkml:definitions>
  <inkml:trace contextRef="#ctx0" brushRef="#br0">6 1 13739,'-2'9'306,"0"0"1,1 1-1,1-1 0,0 0 0,0 1 1,1-1-1,1 11 0,18 66 717,-9-47-611,76 298 1085,16 64-620,-101-394-863,104 414 522,29-9-289,-128-395-239,5 14-113,0-1 0,2 0 0,2-1 1,26 39-1,-41-66 93,1 0-1,-1-1 1,1 1 0,0 0-1,0-1 1,0 1-1,0-1 1,0 1 0,3 0-1,-4-1 9,0-1-1,-1 0 1,1 0 0,0 0-1,-1 1 1,1-1-1,0 0 1,0 0-1,-1 0 1,1 0 0,0 0-1,-1 0 1,1 0-1,0-1 1,0 1-1,-1 0 1,1 0 0,0 0-1,-1-1 1,1 1-1,0 0 1,-1-1-1,1 1 1,-1-1 0,1 1-1,0-1 1,-1 1-1,1-1 1,-1 1-1,0-1 1,2-1 0,1-3-30,-1-1 0,1 0 0,-1 0 1,2-8-1,-4 14 33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477"/>
    </inkml:context>
    <inkml:brush xml:id="br0">
      <inkml:brushProperty name="width" value="0.05" units="cm"/>
      <inkml:brushProperty name="height" value="0.05" units="cm"/>
    </inkml:brush>
  </inkml:definitions>
  <inkml:trace contextRef="#ctx0" brushRef="#br0">0 1157 15387,'3'-12'151,"-1"1"-1,2 0 1,-1 0-1,2 0 1,-1 1-1,2-1 1,-1 1 0,1 0-1,1 0 1,0 1-1,0 0 1,1 0-1,0 1 1,0 0-1,19-13 1,13-7 65,2 2 0,2 2 0,0 1 1,63-21-1,196-51-313,-254 81 78,1 0 9,292-87-482,-7-21 5,-248 83 760,141-85 0,-171 86 379,-1-2 1,-2-3-1,58-59 0,-93 82-299,37-34 736,-51 50-937,0 0 0,1 0 1,-1 0-1,1 1 0,0 0 1,0 0-1,0 0 0,13-3 1,-17 6-114,1 0 1,-1 0-1,1-1 1,-1 1 0,0 1-1,1-1 1,-1 0-1,1 1 1,-1-1-1,0 1 1,1 0 0,-1-1-1,0 1 1,0 0-1,1 1 1,-1-1-1,0 0 1,0 1 0,0-1-1,-1 1 1,1-1-1,3 4 1,1 3 8,0-1-1,-1 1 1,0 1-1,5 10 1,-9-16-43,28 57 47,29 89 0,8 69-14,4 12 6,73 130 49,20-10-24,-126-272-69,-4-5-630,-2 2-1,-5 1 0,-2 0 0,-4 2 0,15 119 1,-27-134-79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945"/>
    </inkml:context>
    <inkml:brush xml:id="br0">
      <inkml:brushProperty name="width" value="0.05" units="cm"/>
      <inkml:brushProperty name="height" value="0.05" units="cm"/>
    </inkml:brush>
  </inkml:definitions>
  <inkml:trace contextRef="#ctx0" brushRef="#br0">1 1154 15323,'28'6'1009,"1"-2"0,0-2-1,30 0 1,88-9-420,-104 4-461,75-8-256,-1-5 0,0-5 0,215-70 0,-127 16 217,234-121-1,108-102 1728,-113 57 270,-393 220-1897,292-138 961,-320 153-1183,-5 2-54,0 1-1,-1 0 1,1 0-1,0 0 1,1 1-1,-1 1 0,0-1 1,0 1-1,1 1 1,11 0-1,-19 0 51,0 0 0,0 0 0,0 0 0,0 0 0,0 0 0,0 0 0,1 1 0,-1-1-1,0 1 1,0-1 0,0 0 0,0 1 0,-1 0 0,1-1 0,0 1 0,0-1 0,0 1 0,0 0 0,0 0 0,-1 0-1,1-1 1,0 1 0,-1 0 0,1 0 0,-1 0 0,1 0 0,0 1 0,-1-1 9,-1 0 1,1 0-1,0 0 0,0 0 1,-1 0-1,1 0 1,-1 0-1,1 0 0,-1 0 1,1 0-1,-1 0 1,1 0-1,-1 0 0,0 0 1,1-1-1,-1 1 0,0 0 1,0 0-1,0-1 1,0 1-1,1-1 0,-1 1 1,0-1-1,0 1 0,0-1 1,0 0-1,0 1 1,-2-1-1,-30 8-617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12.840"/>
    </inkml:context>
    <inkml:brush xml:id="br0">
      <inkml:brushProperty name="width" value="0.05" units="cm"/>
      <inkml:brushProperty name="height" value="0.05" units="cm"/>
    </inkml:brush>
  </inkml:definitions>
  <inkml:trace contextRef="#ctx0" brushRef="#br0">7584 257 7882,'-90'-49'1582,"-37"-19"320,104 58-1794,-1 0-1,0 2 1,-44-10-1,-45 3 384,-213-1-1,193 14-110,-314-25 1013,-138-3-654,104 41-896,-114-2-321,213-20-58,-59-1-95,-1 24 288,109 20 575,1 15-1,3 14 0,-343 111 1,-62 73-106,610-194-20,2 4 0,3 6 0,-195 134 0,309-192-106,-30 23-2,-47 44-1,73-62-12,1 0 1,0 1-1,1 0 1,0 0-1,1 1 1,-1 0-1,2 0 1,0 1-1,0-1 1,-5 20-1,8-24-9,1 0 0,0 0 1,1 1-1,0-1 0,0 0 0,0 0 0,0 1 0,1-1 0,0 0 1,1 0-1,3 11 0,-1-8-15,0-1 1,0 1-1,1-1 1,0 0-1,1 0 1,0 0-1,7 7 1,3 0-32,1-1 0,0 0 0,1-1 1,0-1-1,1-1 0,22 10 0,6-1-21,1-2 0,1-2 1,0-2-1,94 13 0,210 3-25,-340-30 113,162 10-26,712 30-194,2-47 168,-335-25 121,527-22-571,-867 49 312,359-13-443,-2-23 365,31-37 1158,607-161 0,-722 98-409,-361 94-199,210-110 0,-289 131-138,52-40 1,-81 52-58,-1 0 1,0-1-1,-1-1 1,-1 0-1,22-30 0,-34 41-59,0 0 0,0 1 0,0-1 0,0 0 0,-1-1 0,0 1 0,0 0 0,0-1 0,-1 1 0,0-1-1,0 1 1,0-1 0,-1 1 0,0-1 0,0 0 0,0 1 0,-1-1 0,0 0 0,0 1 0,0-1 0,0 1 0,-1 0-1,0-1 1,-6-9 0,0 2 27,0 1 1,-1 0-1,-1 0 0,0 1 0,0 0 0,-2 0 0,1 1 0,-24-15 0,4 6 13,0 1 0,-59-23-1,20 15 64,-1 2-1,-103-18 1,-161-4 92,108 29-161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34.735"/>
    </inkml:context>
    <inkml:brush xml:id="br0">
      <inkml:brushProperty name="width" value="0.05" units="cm"/>
      <inkml:brushProperty name="height" value="0.05" units="cm"/>
    </inkml:brush>
  </inkml:definitions>
  <inkml:trace contextRef="#ctx0" brushRef="#br0">11 16 11891,'-7'-11'1283,"4"13"-221,5 20-373,-1-17-677,0 1 0,1-1 1,0 0-1,0 1 0,0-1 1,1 0-1,-1 0 0,1-1 1,1 1-1,-1-1 0,0 1 1,1-1-1,0 0 0,0 0 1,6 3-1,-5-3-14,1-1 1,0 0-1,1 0 0,-1 0 0,0-1 1,1 0-1,0 0 0,-1-1 0,1 0 1,0 0-1,0 0 0,8-1 0,29-2 20,57-10-1,21-2 47,-82 15-51,0 1-1,-1 3 1,1 1 0,44 12 0,37 7 6,-7-14-12,225-5 0,-217-9 3,175 18-1,-102 15 0,-79-10-8,168 6 0,187-46 64,-95 1-20,-84 18-36,362-16 22,-493 5-30,787-53 14,-393 47-11,388-24 3,-669 18-2,294-17 11,1166 33 47,-1030 45-45,-80-4 41,-571-32-41,-29-1 50,1 0 0,-1 2 0,0 1 0,1 0 0,40 13 0,-63-16 15,0 1 0,0 0 1,0 0-1,-1 0 0,1 0 1,0 0-1,-1 0 1,1 0-1,0 1 0,-1-1 1,1 0-1,0 3 0,-1-4-25,-1 1 0,0-1 0,0 1 0,0 0 0,1-1 1,-1 1-1,0 0 0,0-1 0,0 1 0,0 0 0,0-1 0,0 1 0,0 0 0,0-1 0,0 1 0,-1 0 0,1-1 0,0 1 0,0-1 0,-1 1 0,1 0 0,0-1 0,-1 1 0,1-1 1,0 1-1,-1-1 0,1 1 0,-1-1 0,1 1 0,-1-1 0,1 1 0,-1-1 0,1 0 0,-1 1 0,1-1 0,-2 1 0,-10 6 370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987"/>
    </inkml:context>
    <inkml:brush xml:id="br0">
      <inkml:brushProperty name="width" value="0.05" units="cm"/>
      <inkml:brushProperty name="height" value="0.05" units="cm"/>
    </inkml:brush>
  </inkml:definitions>
  <inkml:trace contextRef="#ctx0" brushRef="#br0">16 10 21357,'-10'-1'1936,"6"-1"-1344,3 2-296,4-1 800,2 0-399,2-4-585,2 5 112,0 2-232,-1-1-88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143"/>
    </inkml:context>
    <inkml:brush xml:id="br0">
      <inkml:brushProperty name="width" value="0.05" units="cm"/>
      <inkml:brushProperty name="height" value="0.05" units="cm"/>
    </inkml:brush>
  </inkml:definitions>
  <inkml:trace contextRef="#ctx0" brushRef="#br0">78 83 15203,'1'2'318,"1"0"0,-1 0-1,1 0 1,0 0 0,-1 0-1,1 0 1,0-1 0,0 1-1,0-1 1,0 0 0,0 1-1,0-1 1,1 0 0,-1 0-1,4 1 1,-4-2-117,1 0-1,-1 0 1,0-1-1,0 1 1,0 0-1,1-1 1,-1 1-1,0-1 1,0 0-1,0 0 1,0 0-1,0 0 1,0 0-1,0 0 1,0 0-1,-1-1 1,1 1-1,2-2 1,0-2 98,1 1 0,-1-1 0,0 0-1,0 0 1,4-7 0,-6 11-236,-1-1 0,0 0-1,0 0 1,0 0 0,0 0-1,-1 0 1,1-1 0,0 1 0,-1 0-1,0 0 1,1 0 0,-1-1-1,0 1 1,0 0 0,0 0-1,0 0 1,-1-1 0,0-3-1,1 6-48,-1-1-1,1 0 0,-1 0 0,1 0 1,-1 1-1,1-1 0,-1 0 0,1 1 1,-1-1-1,0 1 0,1-1 0,-1 0 1,0 1-1,0 0 0,1-1 0,-1 1 0,0-1 1,0 1-1,0 0 0,0-1 0,0 1 1,1 0-1,-1 0 0,0 0 0,0 0 1,0 0-1,0 0 0,0 0 0,0 0 0,0 0 1,1 0-1,-1 1 0,0-1 0,0 0 1,0 0-1,0 1 0,-1 0 0,-2 1 8,-1 0-1,1 1 0,-1-1 0,1 1 0,-7 5 1,-1 4-60,-1 1 1,2 0 0,0 1 0,1 0 0,0 0 0,1 1-1,0 0 1,2 1 0,0 0 0,0 0 0,2 1 0,-8 33-1,12-46-54,1 1 0,-1-1 0,1 1 0,0-1 0,0 0 0,0 1 0,0-1 0,1 1 0,0-1 0,2 8-1,-2-10 21,0 0 0,0-1 0,0 1 0,0-1-1,1 1 1,-1-1 0,0 1 0,0-1 0,1 0-1,-1 1 1,1-1 0,0 0 0,-1 0-1,1 0 1,0-1 0,-1 1 0,1 0 0,0 0-1,0-1 1,0 1 0,-1-1 0,1 0 0,0 0-1,0 1 1,0-1 0,0 0 0,2-1-1,2 1 71,1-1-1,-1 0 0,1 0 0,-1-1 1,0 0-1,0 0 0,0 0 0,10-6 1,0-1-262,27-21 1,7-12-79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8.445"/>
    </inkml:context>
    <inkml:brush xml:id="br0">
      <inkml:brushProperty name="width" value="0.05" units="cm"/>
      <inkml:brushProperty name="height" value="0.05" units="cm"/>
    </inkml:brush>
  </inkml:definitions>
  <inkml:trace contextRef="#ctx0" brushRef="#br0">1 50 9714,'0'1'57,"0"0"-1,0 0 1,0 0-1,0-1 0,1 1 1,-1 0-1,0-1 1,1 1-1,-1 0 1,1 0-1,-1-1 1,0 1-1,1-1 1,-1 1-1,1 0 1,0-1-1,-1 1 1,1-1-1,-1 1 1,1-1-1,0 0 1,0 1-1,-1-1 1,1 0-1,0 1 0,-1-1 1,1 0-1,0 0 1,0 0-1,0 0 1,-1 1-1,1-1 1,1 0-1,36 3 631,-32-2-457,19 0 11,0 2 1,0 1 0,-1 1 0,0 1 0,0 1-1,43 18 1,-55-20-210,0 0-1,1-1 1,0-1 0,0 0-1,0-1 1,0 0-1,22-1 1,95-10 1,-30 0-15,135 15 4,-139 0-6,107-9 1,199-52 90,-38 4-70,-170 35-21,1 8 0,362 32 0,323 57 108,-459-52 58,244 10 97,338-5-123,-12-11 557,4-37-213,-186-36-455,-251 10-52,661-32 163,-694 44 535,-475 26-622,-9 1 192,72-11 0,-112 11-278,0 1 1,-1 0-1,1-1 0,0 1 1,0-1-1,-1 1 0,1-1 1,0 1-1,-1-1 1,1 0-1,-1 1 0,1-1 1,-1 0-1,1 1 0,-1-1 1,1-1-1,0 1 5,4-6-89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9.749"/>
    </inkml:context>
    <inkml:brush xml:id="br0">
      <inkml:brushProperty name="width" value="0.05" units="cm"/>
      <inkml:brushProperty name="height" value="0.05" units="cm"/>
    </inkml:brush>
  </inkml:definitions>
  <inkml:trace contextRef="#ctx0" brushRef="#br0">502 165 13259,'0'-12'248,"0"0"0,-1-1 0,0 1 0,-1 0 0,0 0 0,-1 0 0,-6-14 0,8 23-199,0 0 1,0 0-1,0 0 1,-1 0-1,1 0 1,-1 1-1,0-1 0,0 1 1,0-1-1,0 1 1,0-1-1,-1 1 1,1 0-1,-1 0 0,1 0 1,-1 1-1,0-1 1,0 1-1,1-1 1,-1 1-1,0 0 1,-1 0-1,1 0 0,0 0 1,0 1-1,0-1 1,0 1-1,0 0 1,-1 0-1,1 0 0,0 0 1,-5 2-1,0 0 2,-1 1 0,1 0 0,0 1 0,0 0-1,0 0 1,1 0 0,-1 1 0,1 1 0,0-1-1,1 1 1,-11 11 0,-6 9 72,-30 46-1,26-31-34,2 2 0,1 0-1,3 2 1,-20 59 0,20-36 23,2 0 0,-13 98 0,27-129-81,2-1 1,1 45-1,2-69-22,1 0-1,0 0 1,1 0 0,0 0 0,1-1-1,1 1 1,0-1 0,0 1 0,1-1 0,10 16-1,-11-22 12,0 1-1,1-1 0,0 0 0,1 0 1,-1-1-1,1 1 0,0-1 1,0-1-1,0 1 0,0-1 0,0 0 1,1 0-1,0-1 0,-1 0 1,1 0-1,0 0 0,0-1 0,0 0 1,14-1-1,3 0 78,1-1-1,-1-1 1,0-1 0,35-10-1,-30 6-2,-1-2 0,0 0-1,-1-3 1,0 0-1,0-1 1,-1-2-1,-1 0 1,46-38 0,-54 37-65,0 0 1,-2-1-1,0 0 1,-1-1-1,0-1 1,-2 0-1,0-1 1,-1 0 0,-1-1-1,-1 0 1,-1-1-1,6-25 1,-7 16-3,-1 0 1,-2 0 0,1-53 0,-6 65-24,0 1 1,0 0 0,-2 0-1,0 0 1,-2 0-1,0 0 1,-12-28 0,14 38-13,-2 0 1,1 0-1,-1 1 0,-1 0 1,1-1-1,-1 2 1,0-1-1,-1 1 0,0 0 1,0 0-1,-10-6 1,6 6-1,0 0 0,0 1 0,-1 0 0,0 1 0,0 0 0,0 1 0,-17-3 0,-3 4-160,1 0 1,-1 2-1,0 1 0,1 2 1,-51 11-1,62-10 81,11-1 51,-1-1 0,0 0 0,1-1 0,-1 0 0,0-1 0,-16-1 0,23 0 13,0 1 0,0-1 0,0-1-1,1 1 1,-1 0 0,0-1 0,1 1 0,-4-3-1,6 3 23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249"/>
    </inkml:context>
    <inkml:brush xml:id="br0">
      <inkml:brushProperty name="width" value="0.05" units="cm"/>
      <inkml:brushProperty name="height" value="0.05" units="cm"/>
    </inkml:brush>
  </inkml:definitions>
  <inkml:trace contextRef="#ctx0" brushRef="#br0">0 1 13251,'6'1'228,"-1"0"0,0 0 0,1 1 0,-1 0 0,0 0 0,0 1 0,0-1-1,0 1 1,-1 0 0,8 6 0,4 5 341,20 24-1,-28-29-466,216 265 504,-180-209-275,-3 2 1,50 109-1,-73-136-120,-6-17-97,-2 1 0,11 36-1,-20-59-167,-1 0 0,1 0 0,-1 0-1,0 0 1,0 0 0,1 0-1,-1 0 1,0 0 0,0 0 0,0 0-1,0 0 1,0 0 0,0 0-1,0 0 1,-1 0 0,1-1-1,0 1 1,-1 0 0,1 0 0,0 0-1,-1 0 1,1 0 0,-1 0-1,1 0 1,-1 0 0,0-1 0,1 1-1,-1 0 1,0 0 0,-1 0-1,-7 5-351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639"/>
    </inkml:context>
    <inkml:brush xml:id="br0">
      <inkml:brushProperty name="width" value="0.05" units="cm"/>
      <inkml:brushProperty name="height" value="0.05" units="cm"/>
    </inkml:brush>
  </inkml:definitions>
  <inkml:trace contextRef="#ctx0" brushRef="#br0">1 573 12867,'1'2'179,"-1"-1"-1,1 0 1,0 1 0,0-1 0,1 0 0,-1 0 0,0 0-1,0 0 1,1 0 0,-1 0 0,0 0 0,1 0 0,-1-1-1,1 1 1,-1 0 0,1-1 0,-1 1 0,1-1 0,2 1-1,-1-1 57,1 0 0,-1 0 0,1 0-1,0-1 1,-1 1 0,1-1 0,-1 0-1,6-2 1,-1 0 116,0-1-1,0 0 1,-1 0-1,1-1 1,-1 0-1,11-9 1,-9 4-117,0-1 0,-1 0 1,0 0-1,-1 0 0,0-1 1,-1 0-1,0-1 0,-1 1 1,0-1-1,-1 0 0,4-21 1,-2-5-353,-1 0 0,-1-70 0,-5 72-48,-10-64 0,-1 42-141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7.690"/>
    </inkml:context>
    <inkml:brush xml:id="br0">
      <inkml:brushProperty name="width" value="0.05" units="cm"/>
      <inkml:brushProperty name="height" value="0.05" units="cm"/>
    </inkml:brush>
  </inkml:definitions>
  <inkml:trace contextRef="#ctx0" brushRef="#br0">1 103 17140,'15'85'4288,"-4"-24"-3983,4 26-196,38 186 115,-52-269-209,8 24 224,-5-23 12,1-14 119,-1-19-44,-2-1-1,-1 1 1,-5-54 0,2 44-129,-4-62 114,-4 0-1,-25-108 0,28 185-247,10 50 67,3-4-117,13 33 0,-17-49-12,1 0 0,0 0 0,1 0 0,0-1 0,0 0 0,0 0 0,1 0 0,10 10 0,-14-15-1,0 0 0,1 0 0,-1 0 0,1 0 0,-1 0 0,1 0 0,-1 0 0,1-1 0,-1 1 0,1-1 0,0 1 0,0-1 0,-1 1 0,1-1 0,0 0 0,-1 0 0,1 0 0,0 0 0,0 0 0,2-1 0,-1 0 0,-1 0 0,0 0 0,0 0 0,1 0 0,-1-1 0,0 1 0,0-1 0,0 1 0,0-1 0,-1 0 0,1 0-1,2-3 1,2-4 1,0-1 0,0 0-1,-1 0 1,6-21 0,-2 2 18,4-12 11,-9 88-46,-2 14-20,2 0 0,3-1-1,3 0 1,20 64 0,-28-116-40,1 0 1,1 0 0,-1 0 0,1-1-1,1 0 1,9 13 0,-14-19 13,1 0 0,0 0 0,0 0 0,0 0 0,0 0 0,0 0 0,1 0 0,-1 0 0,0 0 0,0 0 0,1-1 0,-1 1 0,0 0 0,1-1 1,-1 0-1,0 1 0,1-1 0,-1 0 0,1 1 0,-1-1 0,1 0 0,-1 0 0,0 0 0,1 0 0,-1 0 0,1-1 0,-1 1 0,1 0 0,-1-1 0,0 1 0,1-1 0,-1 1 0,0-1 0,1 0 1,-1 0-1,0 1 0,0-1 0,0 0 0,0 0 0,0 0 0,0 0 0,0 0 0,0 0 0,0-1 0,1-1 0,5-8-350,0 1 1,-1-1-1,-1 0 1,0 0-1,6-20 1,-7 21 139,9-26-653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8.777"/>
    </inkml:context>
    <inkml:brush xml:id="br0">
      <inkml:brushProperty name="width" value="0.05" units="cm"/>
      <inkml:brushProperty name="height" value="0.05" units="cm"/>
    </inkml:brush>
  </inkml:definitions>
  <inkml:trace contextRef="#ctx0" brushRef="#br0">0 466 12539,'1'0'116,"-1"1"0,0-1 1,0 0-1,1 0 1,-1 0-1,0 0 0,0 0 1,1 0-1,-1 0 1,0 0-1,0 0 0,1 0 1,-1 0-1,0 0 1,0-1-1,1 1 0,-1 0 1,0 0-1,0 0 1,1 0-1,-1 0 0,0 0 1,0-1-1,0 1 1,1 0-1,-1 0 0,0 0 1,0 0-1,0-1 1,0 1-1,1 0 0,-1 0 1,0 0-1,0-1 1,0 1-1,0 0 0,0 0 1,0-1-1,0 1 1,10-18 2585,3-3-129,-13 21-2554,1 0 0,-1 0 0,0 0 0,0 0 0,1 0 0,-1 0 0,0 0-1,1 0 1,-1 0 0,0 0 0,1 0 0,-1 1 0,0-1 0,0 0 0,1 0 0,-1 0 0,0 0 0,0 1 0,1-1 0,-1 0-1,0 0 1,0 0 0,0 1 0,1-1 0,-1 0 0,0 0 0,0 1 0,0-1 0,0 0 0,1 0 0,-1 1 0,0-1-1,0 0 1,0 1 0,0-1 0,0 0 0,0 1 0,4 13 162,-4-13-158,4 20 59,1-1 0,1 1 0,1-1 0,1-1 0,11 23 0,-18-41-76,-1 0 0,1 0 0,0 0 0,-1 1 0,1-1 0,0 0 0,0 0 0,-1 0 0,1 0 0,0-1 0,0 1 0,0 0 0,0 0 0,0 0 0,1-1 0,-1 1 0,0-1-1,0 1 1,0-1 0,1 1 0,-1-1 0,3 1 0,-3-2 2,0 1 0,0 0 0,0-1-1,0 1 1,0-1 0,0 0 0,0 1-1,0-1 1,0 0 0,0 0 0,-1 1-1,1-1 1,0 0 0,0 0 0,-1 0-1,1 0 1,0 0 0,-1 0 0,1 0-1,-1 0 1,0 0 0,1 0 0,-1-1-1,0 1 1,1-2 0,0-4 53,1-1 0,-1 1 0,0-1 0,-1 1 0,0-1 0,0 0 0,-1 1 0,0-1 0,0 1 0,0-1 0,-4-9 0,5 17-56,-1-1 0,1 1 1,0-1-1,0 0 0,-1 1 0,1-1 0,-1 1 1,1-1-1,0 1 0,-1-1 0,1 1 0,-1-1 1,1 1-1,-1-1 0,1 1 0,-1 0 1,1-1-1,-1 1 0,1 0 0,-1 0 0,0-1 1,1 1-1,-1 0 0,0 0 0,1 0 0,-1 0 1,1-1-1,-1 1 0,0 0 0,1 0 0,-1 1 1,0-1-1,1 0 0,-1 0 0,0 0 0,1 0 1,-1 0-1,1 1 0,-1-1 0,0 0 0,1 0 1,-1 1-1,1-1 0,-1 1 0,1-1 1,-1 0-1,1 1 0,-1-1 0,1 1 0,0-1 1,-1 1-1,1-1 0,-1 2 0,-2 2 2,0-1-1,0 1 1,0 0-1,1 0 1,-4 8-1,3-4-2,1-1 1,0 1-1,1 0 0,-2 13 0,3-20-3,0 0-1,0 0 0,0 0 1,0 0-1,0 0 0,0 0 1,0-1-1,1 1 0,-1 0 0,0 0 1,0 0-1,1 0 0,-1 0 1,1 0-1,-1 0 0,1-1 1,-1 1-1,1 0 0,1 1 1,-1-2-1,0 1 0,0-1-1,0 0 1,0 0 0,0 0 0,0 0 0,0 0 0,0 0 0,0 0 0,0 0 0,0 0 0,0 0-1,0-1 1,0 1 0,0 0 0,0-1 0,0 1 0,0-1 0,0 1 0,0-1 0,0 1 0,0-1 0,0-1-1,7-3-1,-1-1 0,0 0 1,-1 0-1,0-1 0,0 0 0,0 0 0,-1 0 0,5-9 0,3-6-327,15-39 1,-20 44-322,-1-1 1,-1-1 0,-1 1 0,-1-1 0,-1 1 0,0-1 0,-1-1 0,-1 1 0,-1 0-1,-1 0 1,0 0 0,-2 0 0,0 0 0,-6-20 0,8 37 577,1 1 44,0 0 1,0 0-1,0 0 1,-1 0-1,1-1 0,-1 1 1,1 0-1,-1 0 0,1 0 1,-1 0-1,0 0 1,1 0-1,-1 0 0,0 0 1,0 0-1,0 0 0,0 1 1,0-1-1,0 0 1,0 1-1,0-1 0,0 0 1,-1 0-1,2 2 65,-1-1 0,1 0 0,0 0 0,-1 1-1,1-1 1,0 0 0,-1 1 0,1-1 0,0 0 0,0 1 0,-1-1 0,1 0 0,0 1-1,0-1 1,0 0 0,0 1 0,-1-1 0,1 1 0,0-1 0,0 0 0,0 1-1,0-1 1,0 1 0,0-1 0,0 1 0,0-1 0,0 0 0,0 1 0,0-1 0,0 1-1,1-1 1,-1 1 0,0-1 0,0 0 0,0 1 0,0-1 0,1 0 0,-1 1-1,0-1 1,0 0 0,1 1 0,8 18 1483,0-4-482,-2-5-779,0 1 0,-1 0 1,0 0-1,-1 0 0,-1 0 0,5 17 0,-3 9-239,4 64 0,-8-67-16,1-1 0,13 57 0,-15-87 23,0 1-1,0-1 0,0 0 0,1 0 0,-1 0 1,4 6-1,-4-9-10,-1 1 1,0-1 0,1 0 0,-1 1-1,0-1 1,1 0 0,-1 0-1,1 1 1,-1-1 0,0 0-1,1 0 1,-1 1 0,1-1-1,-1 0 1,1 0 0,-1 0-1,0 0 1,1 0 0,-1 0 0,1 1-1,0-2 1,0 1 10,0 0-1,0 0 1,0-1 0,-1 1 0,1-1-1,0 1 1,0-1 0,-1 1 0,1-1 0,0 1-1,-1-1 1,1 0 0,-1 1 0,1-1-1,-1 0 1,1-1 0,10-17 418,-2 0 1,-1-1-1,0 0 1,-1 0-1,5-31 1,1 6 98,-5 14-231,29-117-83,-34 130-543,-1 0 1,-1 0-1,-1 0 1,0 0-1,-2 0 1,-4-27-1,0 19 318,4 17 253,4 20 133,21 102 63,12 49-405,-26-128-55,1 0 1,25 50-1,-32-76 8,-2-5-2,0 0 0,1 0 0,-1 0 1,1 0-1,0 0 0,0 0 0,0 0 0,0 0 1,0-1-1,0 1 0,1-1 0,-1 0 0,6 4 0,-8-5 0,1-1-1,-1 0 1,0 0-1,1 0 0,-1 0 1,0 0-1,0 0 0,1 0 1,-1 0-1,0 0 1,1 1-1,-1-1 0,0 0 1,0 0-1,1-1 1,-1 1-1,0 0 0,1 0 1,-1 0-1,0 0 0,0 0 1,1 0-1,-1 0 1,0 0-1,1 0 0,-1-1 1,0 1-1,0 0 1,1 0-1,-1 0 0,0-1 1,0 1-1,0 0 0,1-1 1,-1-10-11,-10-14-18,5 17 23,0 0-1,0 1 0,-1-1 1,0 1-1,-1 0 1,1 0-1,-9-5 1,-55-36 133,10 7 333,60 41-456,0 0 1,-1 0 0,1 0-1,0-1 1,0 1 0,-1 0-1,1 0 1,0 0-1,0 0 1,0-1 0,-1 1-1,1 0 1,0 0-1,0 0 1,0-1 0,0 1-1,0 0 1,0 0 0,-1-1-1,1 1 1,0 0-1,0 0 1,0-1 0,0 1-1,0 0 1,0 0-1,0-1 1,0 1 0,0 0-1,0-1 1,0 1-1,0 0 1,0 0 0,0-1-1,0 1 1,0 0 0,1 0-1,-1-1 1,0 1-1,0 0 1,0 0 0,0 0-1,0-1 1,1 1-1,-1 0 1,0 0 0,0 0-1,0-1 1,1 1 0,-1 0-1,0 0 1,0 0-1,1 0 1,-1 0 0,0 0-1,0-1 1,1 1-1,-1 0 1,0 0 0,0 0-1,1 0 1,-1 0-1,0 0 1,1 0 0,19-4-148,-18 4 106,100-14-2085,-76 10 1637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293"/>
    </inkml:context>
    <inkml:brush xml:id="br0">
      <inkml:brushProperty name="width" value="0.05" units="cm"/>
      <inkml:brushProperty name="height" value="0.05" units="cm"/>
    </inkml:brush>
  </inkml:definitions>
  <inkml:trace contextRef="#ctx0" brushRef="#br0">1 52 18468,'1'-2'133,"0"0"-1,-1 0 1,2 0 0,-1 0 0,0 0 0,0 0-1,1 0 1,-1 1 0,1-1 0,-1 0-1,1 1 1,0 0 0,0-1 0,-1 1-1,1 0 1,0 0 0,0 0 0,0 0-1,3-1 1,41-13 1002,-43 14-1089,1 0-1,0 0 1,0 0-1,0 1 1,0-1-1,0 1 1,0 0-1,0 1 1,0-1-1,0 0 1,-1 1-1,1 0 1,0 0-1,0 0 1,0 1-1,-1-1 1,5 3-1,-6-2-41,1 0 1,-1 1-1,0-1 0,1 0 0,-1 1 1,0 0-1,-1-1 0,1 1 0,0 0 1,-1 0-1,1 0 0,-1 0 0,0 0 0,0 0 1,-1 1-1,1-1 0,0 0 0,-1 0 1,0 1-1,0-1 0,0 4 0,-1 9-4,-2 1 1,1-1-1,-2 0 0,0 1 0,-1-2 1,-10 23-1,-5 19 176,18-38 17,2-19-188,0 0 0,0 0 0,0 1 0,0-1 1,0 0-1,1 0 0,-1 0 0,0 0 0,0 0 0,0 1 0,1-1 1,-1 0-1,0 0 0,0 0 0,1 0 0,-1 0 0,0 0 1,0 0-1,0 0 0,1 0 0,-1 0 0,0 0 0,0 0 0,1 0 1,-1 0-1,0 0 0,0 0 0,1 0 0,-1 0 0,0 0 1,0 0-1,0 0 0,1 0 0,-1-1 0,0 1 0,0 0 0,0 0 1,1 0-1,27-24 310,-19 16-262,74-68-69,-72 65-12,-1-1 0,0 1 1,-1-2-1,0 0 0,9-17 1,-17 27 81,0 2-57,0-1 0,0 1 1,-1 0-1,1 0 1,-1-1-1,1 1 1,-1 0-1,1-1 0,-1 1 1,0 0-1,0-1 1,1 1-1,-1-1 1,0 1-1,0 0 1,0-1-1,-1 1 0,1-1 1,0 1-1,0 0 1,-2-3-1,-6-4-157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758"/>
    </inkml:context>
    <inkml:brush xml:id="br0">
      <inkml:brushProperty name="width" value="0.05" units="cm"/>
      <inkml:brushProperty name="height" value="0.05" units="cm"/>
    </inkml:brush>
  </inkml:definitions>
  <inkml:trace contextRef="#ctx0" brushRef="#br0">1 187 13827,'7'-1'1286,"1"0"1,-1 0-1,1-1 1,9-3 0,-8 2-1035,0 0 0,0 1 0,17-2 1,-2 4-596,-16 1-188,-1-1 0,0 0 0,1 0 0,-1-1 0,0 0 0,1-1 0,-1 1 0,12-6 0,-15 6 884,0 0 0,0 0-1,0 1 1,0-1 0,0 1-1,0 0 1,0 0-1,0 0 1,0 1 0,0-1-1,0 1 1,0 0 0,0 0-1,6 3 1,29 4 1058,-32-8-1328,1 0 1,-1-1-1,1 1 1,-1-2-1,1 1 1,-1-1 0,0-1-1,7-2 1,7-5-22,25-15 1,10-6 17,-54 30-77,-1 0 0,0 1 0,1-1 0,-1 0 0,0 1 0,1-1 0,-1 1 0,1-1 0,-1 1-1,1 0 1,-1 0 0,1 0 0,-1 0 0,1 0 0,-1 0 0,1 0 0,-1 0 0,1 0 0,-1 1 0,1-1 0,-1 0 0,0 1 0,1 0 0,-1-1-1,1 1 1,-1 0 0,0-1 0,0 1 0,1 0 0,0 2 0,1 1 23,0 0-1,-1 1 1,0 0 0,0-1-1,0 1 1,-1 0-1,2 8 1,-2-9 4,0 1 0,0-1 1,1 1-1,-1-1 0,1 1 0,0-1 0,0 0 1,0 0-1,1 0 0,3 4 0,-6-7-24,1-1-1,0 1 1,-1-1-1,1 1 1,0-1-1,0 0 1,-1 1-1,1-1 1,0 0-1,0 0 1,0 1-1,-1-1 1,1 0-1,0 0 1,0 0-1,0 0 1,0 0-1,0 0 1,-1 0-1,1 0 1,0 0 0,0-1-1,0 1 1,0 0-1,-1 0 1,1-1-1,0 1 1,0-1-1,-1 1 1,1 0-1,0-1 1,-1 0-1,1 1 1,0-1-1,-1 1 1,1-1-1,-1 0 1,1 1-1,-1-1 1,1 0-1,0-1 1,18-34-559,-18 34 474,3-7 75,-1 0 0,0-1 0,0 0 0,-1 0-1,0 0 1,-1 0 0,0 0 0,-1 0 0,-1-15 0,-4-3-175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163"/>
    </inkml:context>
    <inkml:brush xml:id="br0">
      <inkml:brushProperty name="width" value="0.05" units="cm"/>
      <inkml:brushProperty name="height" value="0.05" units="cm"/>
    </inkml:brush>
  </inkml:definitions>
  <inkml:trace contextRef="#ctx0" brushRef="#br0">1 21 15835,'0'1'119,"0"0"0,0 0 0,0 0 0,0-1 0,0 1 0,0 0 0,1 0 0,-1 0 0,0-1 0,0 1 0,1 0 0,-1 0 0,1-1 0,-1 1 0,1 0 0,-1-1 0,1 1 0,-1 0 0,1-1 0,-1 1 0,1-1 0,0 1-1,-1-1 1,2 1 0,0 0-25,0 0 1,0 0-1,-1-1 0,1 1 0,0-1 0,0 0 0,0 1 0,1-1 0,2 0 0,5-1-595,-1-1-1,0 1 1,11-4-1,-19 4 424,40-13-1000,-26 9-264,0 0-1,22-4 0,-37 9 1397,1 0 1,0-1-1,-1 1 0,1 0 0,0 0 1,-1 0-1,1 0 0,0 0 0,-1 0 1,1 0-1,0 1 0,-1-1 0,1 0 1,-1 0-1,1 0 0,0 1 0,-1-1 1,1 0-1,-1 1 0,1-1 0,0 0 1,-1 1-1,1-1 0,-1 1 0,1-1 1,-1 1-1,0-1 0,1 1 0,-1-1 1,1 1-1,-1 0 0,0-1 0,0 1 1,1 0-1,-1-1 0,0 1 0,0-1 1,0 1-1,0 0 0,0-1 0,0 1 1,1 0-1,-2-1 0,1 1 0,0 0 1,0-1-1,0 1 0,0 0 0,0-1 1,0 1-1,-1 0 0,-12 39 2714,11-36-2892,-6 13 720,4-7 18,-1 0 1,1 0-1,1 0 1,0 0-1,0 0 1,1 0-1,-2 20 1,4-29-597,0 0 1,0-1-1,0 1 0,0-1 1,1 1-1,-1-1 0,0 1 1,0 0-1,0-1 0,0 1 0,1-1 1,-1 1-1,0-1 0,0 1 1,1-1-1,-1 1 0,1-1 1,-1 1-1,0-1 0,1 0 1,-1 1-1,1-1 0,-1 1 0,1-1 1,-1 0-1,1 0 0,-1 1 1,1-1-1,-1 0 0,1 0 1,-1 0-1,1 1 0,0-1 1,-1 0-1,1 0 0,-1 0 0,1 0 1,-1 0-1,2 0 0,25-7-83,-21 5 45,32-12-206,-10 3-67,36-8 0,-57 17 249,0 1 0,0 0 0,1 0 0,-1 1 0,0-1 0,1 2 0,-1-1 0,0 1 0,1 0 0,8 3 0,-14-4 56,0 1 0,0-1 0,-1 1 0,1 0 1,0 0-1,0 0 0,-1 0 0,1 0 0,0 0 1,-1 0-1,1 0 0,-1 1 0,0-1 0,1 1 0,-1-1 1,0 1-1,0 0 0,0-1 0,0 1 0,0 0 1,0 0-1,0 2 0,0-1 40,-1 0 0,0 1 1,0-1-1,0 0 0,0 0 0,-1 1 0,1-1 1,-1 0-1,0 0 0,1 0 0,-2 0 1,-1 5-1,-3 3 203,0 0 1,-1 0-1,0-1 1,-1 0 0,-17 18-1,18-21-165,-1-1 0,0 0 0,0 0 0,-1 0 1,-9 4-1,16-9-129,0 1 1,1-1 0,-2 0 0,1-1 0,0 1-1,0 0 1,0 0 0,0-1 0,0 1-1,0-1 1,-1 0 0,1 0 0,0 0-1,0 0 1,-1 0 0,1 0 0,0 0 0,0-1-1,0 1 1,-1-1 0,1 0 0,0 0-1,0 0 1,0 0 0,0 0 0,0 0-1,1 0 1,-4-3 0,-4-11-345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597"/>
    </inkml:context>
    <inkml:brush xml:id="br0">
      <inkml:brushProperty name="width" value="0.05" units="cm"/>
      <inkml:brushProperty name="height" value="0.05" units="cm"/>
    </inkml:brush>
  </inkml:definitions>
  <inkml:trace contextRef="#ctx0" brushRef="#br0">0 0 14643,'0'4'469,"1"0"0,-1 1-1,0-1 1,1 0 0,0 0 0,0 0 0,0 0-1,3 5 1,2 10 1399,8 44 150,-6-26-1447,23 67-1,-30-102-560,-1 0-1,1 0 1,0 0-1,0 0 1,0 0-1,1 0 1,-1 0-1,0-1 1,1 1-1,-1 0 1,1-1-1,-1 1 1,1-1-1,0 0 1,-1 1-1,4 0 1,-4-2-12,0 1 1,1-1 0,-1 0-1,0 0 1,1 0 0,-1 0-1,0 0 1,1 0 0,-1 0-1,0-1 1,1 1 0,-1 0-1,0-1 1,1 1 0,-1-1-1,0 1 1,0-1 0,0 0-1,0 0 1,1 1 0,-1-1-1,0 0 1,0 0 0,0 0-1,0 0 1,1-2-1,4-4-148,0-1-1,0 0 0,-1 0 1,0 0-1,-1-1 0,0 0 1,0 0-1,-1 0 0,3-9 0,-2-1-62,0 0 0,-1-1-1,0-28 1,-3-8-244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489"/>
    </inkml:context>
    <inkml:brush xml:id="br0">
      <inkml:brushProperty name="width" value="0.05" units="cm"/>
      <inkml:brushProperty name="height" value="0.05" units="cm"/>
    </inkml:brush>
  </inkml:definitions>
  <inkml:trace contextRef="#ctx0" brushRef="#br0">150 100 16676,'-10'4'340,"0"0"1,1 1 0,-1 0-1,1 1 1,0 0-1,0 1 1,1-1 0,0 2-1,0-1 1,1 1 0,-13 17-1,16-20-216,0 1 0,1 0-1,-1 0 1,1 0-1,1 1 1,-1-1 0,1 0-1,0 1 1,0 0-1,1-1 1,0 1 0,0 0-1,1 0 1,0 0 0,0 0-1,0 0 1,1-1-1,0 1 1,3 12 0,-3-16-95,0-1 0,0 0 0,0 1 0,0-1 0,0 0 0,0 0 0,1 1 0,-1-1 0,1 0 0,-1 0 0,1-1 0,0 1 0,0 0 0,0-1 1,0 1-1,0-1 0,0 1 0,0-1 0,0 0 0,3 1 0,-2-1-10,1 0-1,-1-1 1,0 0 0,1 0 0,-1 0-1,0 0 1,1 0 0,-1 0-1,0-1 1,1 0 0,-1 0 0,0 0-1,4-1 1,5-4 10,0 0-1,0-1 1,-1 0-1,0-1 1,0-1-1,12-11 1,2-6 108,-2 0 0,0-1 0,-2-1 1,-1-2-1,-1 0 0,-2 0 0,17-42 0,-32 69-84,-1 1 0,-1-1-1,1 0 1,0 1 0,-1-1-1,1 0 1,-1 0 0,0 0-1,0-4 1,0 7-43,0 0 0,0-1 0,0 1 1,0 0-1,0 0 0,0 0 0,0-1 0,0 1 1,-1 0-1,1 0 0,0 0 0,0-1 0,0 1 1,0 0-1,0 0 0,0 0 0,-1 0 0,1-1 1,0 1-1,0 0 0,0 0 0,0 0 0,-1 0 1,1 0-1,0 0 0,0 0 0,0-1 0,0 1 1,-1 0-1,1 0 0,0 0 0,0 0 0,0 0 1,-1 0-1,1 0 0,0 0 0,0 0 0,-1 0 1,1 0-1,-14 12 317,5 0-235,0 1-1,0 1 1,2-1-1,-1 1 1,2 0-1,-7 20 1,6-11-152,1 1-1,0 0 1,-2 33 0,7-46-161,1 0 0,0 1-1,0-1 1,3 13 0,-3-21 177,0 0 1,1-1 0,-1 1-1,1 0 1,0-1 0,0 1-1,0-1 1,0 1 0,0-1-1,1 1 1,-1-1 0,1 0-1,-1 0 1,1 0 0,0 0-1,0 0 1,0 0 0,0 0-1,0 0 1,0-1 0,1 1-1,3 1 1,19-1-396</inkml:trace>
  <inkml:trace contextRef="#ctx0" brushRef="#br0" timeOffset="1">546 286 16876,'-9'26'2112,"-1"-1"-1232,0 0-376,4-5 2129,4-3-1969,2-8-200,1-24-560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1.674"/>
    </inkml:context>
    <inkml:brush xml:id="br0">
      <inkml:brushProperty name="width" value="0.05" units="cm"/>
      <inkml:brushProperty name="height" value="0.05" units="cm"/>
    </inkml:brush>
  </inkml:definitions>
  <inkml:trace contextRef="#ctx0" brushRef="#br0">1 466 14779,'1'1'94,"0"-1"0,0 1 0,0-1 0,0 1 0,0-1 0,1 1 0,-1-1 0,0 0 0,0 0 0,1 0 0,-1 0 0,0 0 0,0 0 0,1 0 0,-1 0 0,0 0 0,0 0 0,1-1 0,-1 1 1,0-1-1,0 1 0,0-1 0,0 1 0,0-1 0,0 1 0,2-2 0,30-24 849,-29 22-653,118-124 2519,-6 6-1777,-99 106-840,1 1 1,1 2 0,0-1-1,1 2 1,28-13 0,-36 19-83,32-12 409,-41 17-470,1 0 1,0 0 0,0 0 0,0 0 0,-1 0-1,1 1 1,0 0 0,0 0 0,5 1 0,-9-1-50,0 0 1,1 0 0,-1 0-1,0 0 1,0 0 0,0 0-1,1 0 1,-1 0-1,0 0 1,0 0 0,0 0-1,1 0 1,-1 0 0,0 0-1,0 0 1,0 0 0,0 0-1,1 0 1,-1 1 0,0-1-1,0 0 1,0 0 0,0 0-1,0 0 1,0 0 0,1 1-1,-1-1 1,0 0 0,0 0-1,0 0 1,0 0 0,0 1-1,0-1 1,0 0 0,0 0-1,0 0 1,0 1-1,0-1 1,0 0 0,0 0-1,0 0 1,0 1 0,0-1-1,0 0 1,0 0 0,0 0-1,-9 10 3,-15 7-7,22-17 8,-95 57 74,-86 56 132,148-88-130,2 3 1,0 0-1,-52 62 0,81-85-74,2-3-3,0 0 0,0 0-1,0 1 1,0-1 0,1 1 0,-1 0-1,1-1 1,0 1 0,0 0 0,-2 5-1,3-8-1,0 0-1,0 0 0,0 0 0,0 1 0,0-1 0,0 0 0,0 0 0,0 0 0,0 0 0,0 1 0,0-1 0,0 0 0,0 0 1,0 0-1,0 0 0,0 0 0,0 1 0,1-1 0,-1 0 0,0 0 0,0 0 0,0 0 0,0 0 0,0 1 0,0-1 1,0 0-1,1 0 0,-1 0 0,0 0 0,0 0 0,0 0 0,0 0 0,0 0 0,1 0 0,-1 1 0,0-1 0,0 0 0,0 0 1,0 0-1,0 0 0,1 0 0,-1 0 0,0 0 0,0 0 0,0 0 0,0 0 0,1 0 0,12-5-1,13-11-4,56-46 19,406-287 101,-476 342-111,-6 3 3,1 0 0,-1 0 0,0-1 0,7-6 0,-13 11-6,0 0 0,0 0 0,1 0 0,-1 0 0,0-1 0,0 1 0,0 0 0,0 0 0,0 0 0,1 0 0,-1 0 0,0-1 0,0 1 0,0 0 0,0 0 0,0 0 0,0 0 0,0-1 0,0 1 0,0 0 0,0 0 1,0 0-1,1-1 0,-1 1 0,0 0 0,0 0 0,0 0 0,0-1 0,-1 1 0,1 0 0,0 0 0,0 0 0,0-1 0,0 1 0,0 0 0,0 0 0,0 0 0,0 0 0,0-1 0,0 1 0,0 0 0,-1 0 0,1 0 0,0 0 0,-11-2 27,-13 6 0,-31 14-6,0 2-1,-65 33 0,-97 66-36,215-118 17,-4 2-18,7-6-19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6.984"/>
    </inkml:context>
    <inkml:brush xml:id="br0">
      <inkml:brushProperty name="width" value="0.05" units="cm"/>
      <inkml:brushProperty name="height" value="0.05" units="cm"/>
    </inkml:brush>
  </inkml:definitions>
  <inkml:trace contextRef="#ctx0" brushRef="#br0">0 18 14659,'0'-1'140,"0"0"-1,1 0 0,-1 0 1,0 0-1,1 0 1,-1 0-1,0 0 0,1 0 1,-1 0-1,1 0 0,0 0 1,-1 0-1,1 1 1,0-1-1,-1 0 0,1 0 1,1 0-1,2 17 1692,-2 6-1390,44 215 1071,-29-166-1351,35 91-1,-48-153-91,1 2-828,-11-16 200,-7-12 343,-3-9-68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7.374"/>
    </inkml:context>
    <inkml:brush xml:id="br0">
      <inkml:brushProperty name="width" value="0.05" units="cm"/>
      <inkml:brushProperty name="height" value="0.05" units="cm"/>
    </inkml:brush>
  </inkml:definitions>
  <inkml:trace contextRef="#ctx0" brushRef="#br0">8 558 14827,'-1'0'75,"1"0"0,0 1 0,-1-1 0,1 0 0,0 0 0,0 0 0,-1 0 0,1 0 0,0 0 0,-1 1 0,1-1 0,0 0 0,0 0 0,-1 0 0,1 1 0,0-1-1,0 0 1,-1 0 0,1 1 0,0-1 0,0 0 0,0 0 0,0 1 0,-1-1 0,1 0 0,0 1 0,0-1 0,0 0 0,0 0 0,0 1 0,0-1 0,0 0 0,0 1 0,0-1 0,0 0 0,0 1 0,0-1 0,0 0 0,0 1 0,0-1 0,0 0-1,0 1 1,1-1 0,-1 1 0,0-1-29,1 0 0,-1 0 1,1 0-1,-1 0 0,1 1 0,-1-1 0,1 0 0,-1 0 0,1 0 0,-1 0 0,1 0 0,-1 0 0,0 0 0,1 0 0,-1 0 0,1 0 0,-1-1 0,1 1 0,-1 0 0,1 0 1,-1 0-1,1 0 0,-1-1 0,0 1 0,1 0 0,-1-1 0,1 1 0,-1 0 0,0-1 0,1 1 0,-1 0 0,1-1 0,4-6 73,1 0 0,-1-1 0,0 0-1,0 0 1,-1 0 0,0 0 0,-1 0-1,5-17 1,14-74 226,-20 90-302,9-51 60,-2-1 1,-4 0 0,-1 0 0,-6-67-1,4 142-86,1 0-1,0 0 1,1 0 0,1-1-1,0 0 1,1 0-1,1 0 1,7 11 0,5 5-40,1-1-1,28 30 1,3-7-582,-30-31 292,22 26 0,-28-26 85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088"/>
    </inkml:context>
    <inkml:brush xml:id="br0">
      <inkml:brushProperty name="width" value="0.05" units="cm"/>
      <inkml:brushProperty name="height" value="0.05" units="cm"/>
    </inkml:brush>
  </inkml:definitions>
  <inkml:trace contextRef="#ctx0" brushRef="#br0">9 83 16283,'-9'27'1449,"9"-6"-993,1-7-136,24-7 576,6-3-64,17-8-248,3-7-71,9-7-153,5-3-72,1-4-208,0 0-280,-10 3-392,-3 5-217,-13 7-215,-10 7 704,-19 12-256,-8 6-240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555"/>
    </inkml:context>
    <inkml:brush xml:id="br0">
      <inkml:brushProperty name="width" value="0.05" units="cm"/>
      <inkml:brushProperty name="height" value="0.05" units="cm"/>
    </inkml:brush>
  </inkml:definitions>
  <inkml:trace contextRef="#ctx0" brushRef="#br0">1 662 14043,'0'12'1776,"10"-4"-1063,11-5-241,8-3 1368,13-8-1024,6-4-160,8-2-288,9-3-312,-1 0-680,-2-1 632,-5 4-168,-4-2-136</inkml:trace>
  <inkml:trace contextRef="#ctx0" brushRef="#br0" timeOffset="1">616 0 18604,'5'2'1384,"5"2"-1112,2 0-120,8 3 408,3 1-135,4 7-249,2 7-32,-2 9-72,-4 7-32,-4 13 8,-5 7-16,-11 8-104,-2 4-144,-8 0-513,-6-5 657,5-15-112,0-10-56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548"/>
    </inkml:context>
    <inkml:brush xml:id="br0">
      <inkml:brushProperty name="width" value="0.05" units="cm"/>
      <inkml:brushProperty name="height" value="0.05" units="cm"/>
    </inkml:brush>
  </inkml:definitions>
  <inkml:trace contextRef="#ctx0" brushRef="#br0">7 0 17764,'-3'13'629,"1"0"0,1 0-1,0 0 1,1 0 0,2 17 0,12 65 265,-13-89-861,0 2 22,0 0 0,1 0 0,1 0 0,5 13 0,-8-20-43,0 0 0,1-1-1,-1 1 1,1 0 0,-1 0 0,1-1-1,-1 1 1,1 0 0,0-1-1,-1 1 1,1 0 0,0-1 0,0 1-1,-1-1 1,1 1 0,0-1 0,0 0-1,0 1 1,-1-1 0,3 1 0,-2-1 8,1-1 0,-1 1 0,0 0 0,1-1 0,-1 1 0,0-1 0,0 1 0,1-1 0,-1 0 0,0 1 0,0-1 0,0 0 0,0 0 0,0 0 0,0 0 0,0 0 0,0 0 0,0 0 0,0-1 0,15-19 306,14-26 0,17-23 222,-42 63-495,1 1 0,0 0 1,0 0-1,0 0 0,0 1 0,1 0 1,11-7-1,-15 11-43,0 0 0,0-1 0,0 1 0,0 0-1,1 0 1,-1 1 0,0-1 0,0 1 0,1-1 0,-1 1 0,0 0 0,1 0-1,-1 1 1,0-1 0,0 1 0,1-1 0,-1 1 0,0 0 0,0 0 0,0 1 0,0-1-1,0 1 1,0-1 0,0 1 0,-1 0 0,1 0 0,4 4 0,4 5 16,0 1 0,-1 0 0,0 1 0,11 21 0,-8-14 3,-6-10-5,-3-2-6,1-1 0,0 0 0,11 12 0,-15-18-8,0 0 0,0-1 1,-1 1-1,1 0 0,0 0 0,1 0 1,-1-1-1,0 1 0,0 0 1,0-1-1,0 1 0,0-1 1,1 1-1,-1-1 0,0 0 1,1 1-1,-1-1 0,0 0 1,0 0-1,1 0 0,-1 0 1,0 0-1,1 0 0,-1-1 1,0 1-1,0 0 0,1-1 1,-1 1-1,0-1 0,0 1 1,0-1-1,2 0 0,2-3 36,-1 0 0,1 0-1,-1-1 1,0 1 0,0-1-1,-1 0 1,4-7 0,22-42 269,-20 34-198,0 1-40,-7 14-111,0 0-1,0 0 1,0 1 0,1-1 0,-1 0 0,1 1 0,0 0 0,1 0 0,5-6 0,-9 10 9,1-1 0,-1 1 0,0 0 1,0 0-1,1-1 0,-1 1 0,0 0 0,0 0 1,1 0-1,-1 0 0,0-1 0,0 1 0,1 0 1,-1 0-1,0 0 0,1 0 0,-1 0 1,0 0-1,1 0 0,-1 0 0,0 0 0,1 0 1,-1 0-1,0 0 0,1 0 0,-1 0 0,0 0 1,1 0-1,-1 0 0,0 0 0,0 0 1,1 1-1,-1-1 0,0 0 0,1 0 0,-1 0 1,0 0-1,0 1 0,1-1 0,-1 0 0,0 0 1,0 1-1,0-1 0,1 0 0,-1 1 1,4 16-562,-3-9 281,2 0-237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966"/>
    </inkml:context>
    <inkml:brush xml:id="br0">
      <inkml:brushProperty name="width" value="0.05" units="cm"/>
      <inkml:brushProperty name="height" value="0.05" units="cm"/>
    </inkml:brush>
  </inkml:definitions>
  <inkml:trace contextRef="#ctx0" brushRef="#br0">0 1 19116,'0'5'1616,"0"7"-1592,7 2-608,5 2 776,5-2-200,2-1-184,8-4-176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356"/>
    </inkml:context>
    <inkml:brush xml:id="br0">
      <inkml:brushProperty name="width" value="0.05" units="cm"/>
      <inkml:brushProperty name="height" value="0.05" units="cm"/>
    </inkml:brush>
  </inkml:definitions>
  <inkml:trace contextRef="#ctx0" brushRef="#br0">59 0 18732,'-1'2'290,"-1"1"0,1-1 1,-1 0-1,1 0 0,-1 1 0,0-1 1,0-1-1,0 1 0,-3 3 0,-8 7 917,9-7-951,0 0 0,1-1 0,0 1-1,0 0 1,-3 9 0,6-13-272,-1 0-1,1-1 0,0 1 1,-1 0-1,1-1 1,0 1-1,0 0 0,-1 0 1,1-1-1,0 1 0,0 0 1,0 0-1,0 0 1,0-1-1,0 1 0,0 0 1,1 0-1,-1-1 1,0 1-1,0 0 0,1 0 1,-1-1-1,0 1 1,1 0-1,-1-1 0,0 1 1,1 0-1,-1-1 0,1 1 1,-1 0-1,1-1 1,0 1-1,-1-1 0,1 1 1,0-1-1,-1 0 1,1 1-1,0-1 0,-1 0 1,1 1-1,0-1 1,0 0-1,-1 0 0,1 0 1,0 1-1,0-1 1,-1 0-1,1 0 0,0 0 1,1 0-1,10 0-214,10 1 35,0 0 1,0 2-1,0 0 0,27 9 0,-44-11 215,0 1 0,0 0 0,0 0-1,-1 0 1,1 0 0,-1 1 0,1 0 0,-1 0 0,0 0 0,0 0-1,0 1 1,-1 0 0,1 0 0,-1 0 0,0 0 0,0 0-1,0 0 1,-1 1 0,0-1 0,1 1 0,-2 0 0,1 0 0,0 0-1,0 7 1,-1-6 37,-1 0 0,0 0-1,-1 0 1,0 0-1,0 0 1,0 0 0,0 0-1,-1 0 1,0-1 0,0 1-1,-1 0 1,0-1 0,-6 10-1,7-11-97,0 0 1,-1-1-1,1 1 0,-1-1 0,0 0 0,-1 1 1,1-1-1,0-1 0,-1 1 0,1 0 0,-1-1 0,0 0 1,0 0-1,0 0 0,0 0 0,0-1 0,-1 1 1,1-1-1,-7 1 0,9-2 19,-1 0 1,0-1-1,1 1 0,-1-1 1,0 0-1,1 1 1,-1-1-1,1 0 0,-1-1 1,1 1-1,0 0 1,0-1-1,-1 1 0,1-1 1,0 0-1,0 1 1,0-1-1,-3-4 0,-13-24-331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715"/>
    </inkml:context>
    <inkml:brush xml:id="br0">
      <inkml:brushProperty name="width" value="0.05" units="cm"/>
      <inkml:brushProperty name="height" value="0.05" units="cm"/>
    </inkml:brush>
  </inkml:definitions>
  <inkml:trace contextRef="#ctx0" brushRef="#br0">121 13 19676,'-1'-1'92,"0"0"1,0 0-1,1 0 0,-1 1 0,0-1 0,0 0 0,0 0 1,0 1-1,0-1 0,0 0 0,-1 1 0,1-1 0,0 1 1,0-1-1,0 1 0,0 0 0,-1-1 0,1 1 0,0 0 1,0 0-1,-1 0 0,1 0 0,0 0 0,0 0 0,-1 0 1,1 1-1,0-1 0,0 0 0,-1 1 0,1-1 1,0 1-1,0-1 0,0 1 0,0-1 0,0 1 0,0 0 1,0 0-1,0-1 0,0 1 0,0 0 0,-1 2 0,-4 2 229,1 1 0,0 1 0,0-1 0,1 1-1,-6 10 1,3-5-218,2 0 0,-1 0-1,2 1 1,0-1 0,0 1 0,1 0 0,1 1-1,0-1 1,1 0 0,0 1 0,1-1 0,1 0-1,3 25 1,-3-37-107,-1 1-1,0 0 1,1-1 0,-1 1-1,1-1 1,0 1-1,0-1 1,-1 1 0,1-1-1,0 1 1,0-1 0,0 1-1,0-1 1,1 0 0,-1 0-1,0 0 1,1 0-1,-1 0 1,0 0 0,1 0-1,-1 0 1,1 0 0,1 0-1,-1-1 0,0 0 0,0 1 0,-1-2 0,1 1 0,0 0 0,0 0 0,0 0 0,-1-1 0,1 1 0,0-1 0,-1 0 0,1 1 0,0-1 0,-1 0 0,1 0 0,-1 0 0,1 0 0,-1 0 0,0 0 0,1 0 0,1-3 0,2-3-11,1 1 0,-1-1 0,-1 0 0,1 0 0,-1-1 0,6-15-1,12-50 4,-15 45 41,-3 22-33,-1 10 0,0 9-1,-1-2 3,20 111 44,59 183 1,-59-247 31,15 50 420,-36-106-458,0 0 0,-1 0-1,1 0 1,-1 0 0,1 0-1,-1 0 1,0 0 0,0 0-1,0 0 1,0 0 0,0 0-1,-1 0 1,1 0 0,0 0-1,-1 0 1,0 0 0,1 0-1,-1 0 1,0 0-1,-2 3 1,2-4-9,-1 0 0,1-1 0,0 1 0,-1 0 0,1 0 0,-1-1 0,1 1-1,-1-1 1,1 1 0,-1-1 0,1 0 0,-1 1 0,0-1 0,1 0 0,-1 0 0,1 0 0,-1 0 0,1-1 0,-1 1 0,0 0 0,1-1-1,-1 1 1,1-1 0,-1 1 0,-1-2 0,-5-2 22,0 0 0,1 0-1,-1-1 1,1 0 0,1 0-1,-1-1 1,1 1 0,0-2-1,0 1 1,0 0 0,-6-12 0,4 5-35,0 0 1,0-1-1,1 0 1,1 0-1,-6-23 1,9 28-50,1 0 0,0-1 0,1 0 0,0 1 1,1-1-1,0 0 0,0 0 0,1 1 1,3-16-1,-1 12-219,2 0-1,-1 1 1,1 0 0,1-1 0,1 2-1,10-17 1,5-4-94,0 1-123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245"/>
    </inkml:context>
    <inkml:brush xml:id="br0">
      <inkml:brushProperty name="width" value="0.05" units="cm"/>
      <inkml:brushProperty name="height" value="0.05" units="cm"/>
    </inkml:brush>
  </inkml:definitions>
  <inkml:trace contextRef="#ctx0" brushRef="#br0">14 314 16115,'0'3'372,"0"0"-1,0 0 1,1 0-1,-1 0 1,1 0-1,-1 0 1,1 0-1,0 0 0,2 3 1,-3-5-280,0-1 1,1 1-1,-1 0 0,1-1 1,0 1-1,-1 0 0,1-1 0,-1 1 1,1-1-1,0 1 0,-1-1 1,1 0-1,0 1 0,0-1 1,-1 0-1,1 1 0,0-1 1,0 0-1,0 0 0,-1 0 1,1 1-1,0-1 0,0 0 1,0 0-1,-1 0 0,1 0 1,0-1-1,0 1 0,0 0 1,0 0-1,-1 0 0,1-1 1,0 1-1,0 0 0,-1-1 1,1 1-1,1-2 0,3 0 65,-1-2 0,1 1 0,-1-1 0,0 1 0,0-1-1,0 0 1,0-1 0,-1 1 0,1-1 0,3-7 0,3-7 100,11-27 1,-14 32-180,-2-1 0,0 0 1,-1 1-1,0-2 0,-2 1 1,1 0-1,-2-1 0,0 1 1,-1-1-1,-2-20 0,1 32-60,0-1 0,0 1 0,0 0 0,0 0 0,-1 0 0,-3-7 0,4 10-14,1 1 0,-1-1 0,1 0 0,-1 0 0,0 0 0,1 0 0,-1 1 0,0-1 0,1 0 0,-1 1 0,0-1 1,0 0-1,0 1 0,0-1 0,0 1 0,0 0 0,0-1 0,0 1 0,0 0 0,0-1 0,0 1 0,0 0 0,0 0 1,0 0-1,0 0 0,0 0 0,0 0 0,0 0 0,0 0 0,0 0 0,0 1 0,0-1 0,0 0 0,-1 1 0,-2 1 5,1 0 1,-1 1-1,1-1 0,0 1 0,0-1 0,0 1 0,0 0 0,0 0 0,0 0 1,1 1-1,-4 6 0,-20 44 23,25-53-31,-9 26 5,1 0 0,1 0-1,-5 31 1,11-41-8,-1 1 0,2-1 0,0 1 0,2-1 0,-1 1 0,5 19 0,-4-33-10,0 0 0,0 0 0,0 0 0,0 0 0,1 0 0,0 0 0,0 0 0,0-1 0,0 1-1,1-1 1,-1 1 0,6 5 0,-6-8-26,0 0-1,-1 0 1,1 0 0,0 0-1,0 0 1,0 0-1,0 0 1,0 0 0,0-1-1,0 1 1,0-1-1,0 0 1,0 1 0,0-1-1,0 0 1,1 0 0,-1-1-1,0 1 1,0 0-1,0-1 1,0 1 0,0-1-1,0 1 1,0-1-1,0 0 1,0 0 0,2-2-1,6-2-289,-1-2 0,0 1 1,-1-1-1,1 0 0,-1-1 0,-1 0 0,10-13 0,-2 1-89,-1-2-1,14-26 1,-1-8-476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141"/>
    </inkml:context>
    <inkml:brush xml:id="br0">
      <inkml:brushProperty name="width" value="0.05" units="cm"/>
      <inkml:brushProperty name="height" value="0.05" units="cm"/>
    </inkml:brush>
  </inkml:definitions>
  <inkml:trace contextRef="#ctx0" brushRef="#br0">0 223 20428,'1'0'111,"-1"0"-1,1 0 0,0 0 0,-1 0 0,1 0 0,-1 0 1,1 0-1,0 0 0,-1 1 0,1-1 0,-1 0 1,1 1-1,-1-1 0,1 0 0,-1 1 0,1-1 0,-1 0 1,1 1-1,-1-1 0,1 1 0,-1-1 0,0 1 1,1-1-1,-1 1 0,1 1 0,17 16 977,-11-10-913,1 0 0,0-1 0,0 0 0,1 0 0,0-1 1,0 0-1,0-1 0,1 1 0,13 4 0,-15-8-257,0 0 0,-1 0 0,1 0 0,0-1-1,0-1 1,0 1 0,0-1 0,0 0 0,0-1 0,0 0 0,0 0 0,-1-1-1,13-4 1,-7 1-218,0-1-1,-1 0 0,0-1 0,0 0 1,-1-1-1,0 0 0,0-1 0,-1 0 1,0 0-1,9-12 0,-5 4-299,-1-1 0,0-1-1,-2 0 1,0 0 0,13-31 0,-20 37 352,0 0 0,-1 1 0,3-20 1,-6 20 371,-5 16 206,-5 17 271,-15 58 1038,-25 90 960,40-128-2026,2 1 1,-3 46-1,10-80-674,1 0-1,0 1 0,1-1 1,2 14-1,-3-21 75,0 0-1,0 0 1,0 0 0,1 0-1,-1 0 1,0 0-1,0 0 1,1-1 0,-1 1-1,0 0 1,1 0 0,-1 0-1,1-1 1,-1 1-1,1 0 1,-1 0 0,1-1-1,0 1 1,-1 0-1,1-1 1,0 1 0,-1-1-1,1 1 1,0-1-1,0 1 1,0-1 0,-1 0-1,1 1 1,0-1-1,0 0 1,0 0 0,0 1-1,0-1 1,0 0 0,0 0-1,-1 0 1,1 0-1,0 0 1,0 0 0,0 0-1,0-1 1,0 1-1,0 0 1,0 0 0,-1-1-1,1 1 1,0-1-1,0 1 1,0-1 0,-1 1-1,1-1 1,0 1 0,0-1-1,-1 1 1,1-1-1,0-1 1,12-9-533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634"/>
    </inkml:context>
    <inkml:brush xml:id="br0">
      <inkml:brushProperty name="width" value="0.05" units="cm"/>
      <inkml:brushProperty name="height" value="0.05" units="cm"/>
    </inkml:brush>
  </inkml:definitions>
  <inkml:trace contextRef="#ctx0" brushRef="#br0">51 1 17500,'-8'12'658,"1"1"-1,0 0 1,0 0 0,2 1 0,-7 22 0,11-30-559,-1 0 0,1 1 0,1-1 0,-1 0 0,1 1 0,1 11 0,0-15-88,0 0-1,-1 0 1,1 0-1,0 1 1,0-2 0,1 1-1,-1 0 1,1 0 0,-1 0-1,1 0 1,0-1 0,0 1-1,0-1 1,3 3-1,-2-3-6,1 0-1,-1 0 0,0 0 0,0-1 0,1 1 1,-1-1-1,0 0 0,1 0 0,0 0 1,-1-1-1,1 1 0,-1-1 0,1 0 0,4 0 1,54-7 22,-50 5-21,-1 0 4,1 1 0,-1 0 0,0 0 0,0 2 0,14 1 0,-22-2 23,-1 0 0,0 1 0,0-1 0,0 1 1,0 0-1,0-1 0,-1 1 0,1 0 0,0 0 0,0 0 1,0 1-1,-1-1 0,1 0 0,-1 1 0,3 1 0,-4-1 32,1-1-1,0 1 0,-1-1 0,1 1 0,-1 0 0,1-1 0,-1 1 0,0 0 0,1-1 1,-1 1-1,0 0 0,0 0 0,0-1 0,-1 1 0,1 0 0,0 0 0,-1-1 0,1 1 1,-1 0-1,1-1 0,-2 3 0,-1 1 91,1-1 0,-1 0 0,0 1-1,0-1 1,-1 0 0,1-1 0,-1 1 0,1-1 0,-1 1 0,-1-1 0,1 0 0,0-1 0,-1 1 0,1-1-1,-1 0 1,-6 2 0,0 1-35,-1-2 0,0 1-1,0-2 1,0 0 0,-21 2 0,30-4-297,0 0 0,0 0 1,0-1-1,0 1 0,1-1 1,-1 1-1,0-1 1,0 0-1,0 0 0,-3-2 1,5 3 117,1-1 0,-1 1 0,0-1 0,1 1-1,-1-1 1,0 0 0,1 1 0,-1-1 0,1 0 0,-1 1 0,1-1 0,0 0 0,-1 0 0,1 1 0,0-1 0,-1 0 0,1 0 0,0 0 0,0 0 0,0 1 0,0-1 0,0 0 0,0 0 0,0 0 0,0 0 0,0 0 0,0 1 0,0-1 0,1 0-1,-1 0 1,0 0 0,1 0 0,-1 1 0,0-1 0,1 0 0,-1 0 0,1 1 0,-1-1 0,1 0 0,0 0 0,12-13-920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210"/>
    </inkml:context>
    <inkml:brush xml:id="br0">
      <inkml:brushProperty name="width" value="0.05" units="cm"/>
      <inkml:brushProperty name="height" value="0.05" units="cm"/>
    </inkml:brush>
  </inkml:definitions>
  <inkml:trace contextRef="#ctx0" brushRef="#br0">84 126 19908,'-4'2'358,"1"0"0,-1 1 0,1 0 0,-1 0 0,1 0-1,0 0 1,0 0 0,-3 5 0,-1 4-99,0 0-1,1 1 1,0-1 0,1 1 0,1 0-1,0 1 1,0-1 0,1 1-1,1 0 1,0-1 0,1 1 0,1 18-1,0-28-250,1-1 0,-1 0 0,1 1 0,0-1 0,-1 0 0,2 1 0,-1-1 0,3 5 0,-4-7-7,1 0-1,0 0 1,-1 0-1,1 0 1,0 0-1,0-1 1,-1 1-1,1 0 1,0-1-1,0 1 1,0 0-1,0-1 1,0 1 0,0-1-1,0 0 1,0 1-1,0-1 1,0 0-1,0 1 1,0-1-1,0 0 1,0 0-1,0 0 1,0 0-1,1 0 1,-1 0-1,0 0 1,0-1 0,0 1-1,0 0 1,0-1-1,1 0 1,4-1-2,0-1 0,-1 0-1,1-1 1,-1 0 0,0 1 0,0-2 0,0 1 0,0 0 0,-1-1 0,6-7 0,37-57-9,-44 63 10,29-52 24,-21 35 10,28-39 0,-38 61-31,-1 1-1,0-1 0,1 1 0,-1-1 1,0 1-1,1-1 0,-1 1 1,1-1-1,-1 1 0,1-1 0,-1 1 1,1 0-1,-1-1 0,1 1 1,-1 0-1,1 0 0,0-1 0,-1 1 1,1 0-1,0 0 0,5 8 42,-3 24 21,-3-26-54,1 24 58,-2-17 9,2-1 0,-1 0-1,2 0 1,4 23 0,-6-34-71,0-1 0,0 1 0,0-1 0,0 1 0,1-1 0,-1 1 1,0-1-1,0 0 0,0 1 0,0-1 0,1 1 0,-1-1 0,0 1 0,0-1 0,1 0 1,-1 1-1,0-1 0,1 0 0,-1 1 0,0-1 0,1 0 0,-1 0 0,1 1 0,-1-1 1,0 0-1,1 0 0,-1 0 0,1 1 0,-1-1 0,1 0 0,-1 0 0,1 0 0,-1 0 1,0 0-1,1 0 0,-1 0 0,1 0 0,-1 0 0,1 0 0,-1 0 0,1 0 0,-1 0 1,1 0-1,-1-1 0,1 1 0,-1 0 0,0 0 0,1-1 0,0 1 0,15-18 195,27-42 149,15-22-76,-50 72-245,1-1 1,1 1-1,0 1 0,21-16 1,-30 24-31,1-1 1,-1 1-1,1 0 1,-1 1-1,1-1 0,-1 0 1,1 0-1,0 1 1,-1-1-1,1 1 1,0-1-1,-1 1 0,1-1 1,0 1-1,0 0 1,-1 0-1,1 0 1,0 0-1,0 1 0,-1-1 1,1 0-1,0 1 1,0-1-1,-1 1 1,1-1-1,0 1 0,1 1 1,-1 0-3,1 0 0,-1 1 0,0-1 0,0 0 0,0 1 0,-1 0 0,1-1 0,-1 1 0,1 0 0,-1 0 0,0 0 0,0 0 0,0 0 0,0 5 0,7 51-46,-6-41 31,0 0-1,7 25 1,-9-42 17,0 0 1,1 0-1,-1-1 0,0 1 0,0 0 0,0 0 0,0-1 0,1 1 0,-1 0 0,0 0 0,1-1 0,-1 1 0,0 0 0,1-1 0,-1 1 0,1 0 0,-1-1 0,1 1 0,0-1 0,-1 1 0,1-1 0,-1 1 0,1-1 0,0 1 1,-1-1-1,1 1 0,0-1 0,0 0 0,-1 0 0,1 1 0,0-1 0,0 0 0,0 0 0,-1 0 0,1 0 0,0 0 0,0 0 0,0 0 0,-1 0 0,1 0 0,0 0 0,0-1 0,0 1 0,-1 0 0,1 0 0,0-1 0,-1 1 0,1 0 1,0-1-1,0 1 0,-1-1 0,1 1 0,0-2 0,5-3-5,-1 0 0,1 0 0,-2-1 0,8-10 0,41-65-144,-31 45-30,31-38 0,-52 72 162,0 1 0,1-1 0,-1 0 0,1 1-1,-1-1 1,1 1 0,0-1 0,-1 1 0,1 0 0,0-1 0,0 1 0,0 0 0,0 0 0,0 1 0,3-2-1,-5 2 11,1 0-1,-1 0 1,1 0-1,0 0 0,-1 1 1,1-1-1,-1 0 1,1 0-1,-1 0 0,1 1 1,-1-1-1,1 0 0,0 0 1,-1 1-1,0-1 1,1 1-1,-1-1 0,1 0 1,-1 1-1,1 0 1,7 19-76,-5-2 65,-1 0 1,-1 37 0,-2-38 39,1-1 1,1 1-1,1-1 0,4 20 1,-6-35-25,0-1-1,0 1 1,0-1 0,0 1-1,1-1 1,-1 1 0,0-1-1,0 1 1,0-1 0,0 0-1,1 1 1,-1-1 0,0 1 0,1-1-1,-1 0 1,0 1 0,1-1-1,-1 1 1,0-1 0,1 0-1,-1 0 1,1 1 0,0-1-1,7-5-493,4-19-443,13-55 867,-17 49-246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630"/>
    </inkml:context>
    <inkml:brush xml:id="br0">
      <inkml:brushProperty name="width" value="0.05" units="cm"/>
      <inkml:brushProperty name="height" value="0.05" units="cm"/>
    </inkml:brush>
  </inkml:definitions>
  <inkml:trace contextRef="#ctx0" brushRef="#br0">76 0 15963,'-1'1'67,"1"-1"0,-1 0 0,1 0 0,-1 1 0,1-1 0,-1 0 0,1 1 0,0-1 0,-1 0 0,1 1 0,-1-1 0,1 1 0,0-1 0,-1 1 0,1-1 0,0 1 0,0-1 0,0 1 0,-1-1 0,1 1 0,0-1 0,0 1 0,0-1 0,0 1 0,0-1 0,0 1 0,0-1 0,0 1 0,0-1 0,0 1 0,0-1 0,0 1 0,0-1 0,0 1 0,1 0 0,4 26 694,-4-23-465,15 74 1161,32 135 1341,-30-148-2009,31 77-1,-44-130-844,0-1 0,0 1 0,1-1 0,0-1 1,1 1-1,0-1 0,1 0 0,0 0 0,0-1 0,11 8 0,-7-11-534,-8-8-477,-4 0 964,-1 1 0,1-1 0,-1 1 0,1 0 1,-1-1-1,0 1 0,1 0 0,-1 0 1,0 0-1,0-1 0,0 1 0,0 0 0,-2-1 1,-19-16-282,-1 1 1,0 1 0,-48-22 0,44 24 1069,1-1 0,1 0 0,-28-24 0,50 37-560,1 0 1,0 0-1,0 0 1,0 0-1,1 0 1,-1 0-1,0 0 1,1-1-1,0 1 1,-1-1 0,1 1-1,-1-6 1,1 6-70,1 1 1,0-1-1,0 1 1,0-1-1,0 1 1,1-1-1,-1 1 0,0-1 1,1 1-1,-1 0 1,1-1-1,-1 1 1,1-1-1,-1 1 1,1 0-1,0-1 1,0 1-1,0 0 1,0 0-1,0 0 1,0 0-1,0 0 1,0 0-1,3-2 1,13-8-21,0 1 1,0 0 0,1 2-1,23-8 1,22-11-186,0-7 24,3-7-97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394"/>
    </inkml:context>
    <inkml:brush xml:id="br0">
      <inkml:brushProperty name="width" value="0.05" units="cm"/>
      <inkml:brushProperty name="height" value="0.05" units="cm"/>
    </inkml:brush>
  </inkml:definitions>
  <inkml:trace contextRef="#ctx0" brushRef="#br0">0 26 17212,'2'-2'394,"15"-18"2508,-17 19-2827,1 1-1,-1-1 1,1 1 0,0 0-1,-1 0 1,1-1-1,0 1 1,-1 0 0,1 0-1,0 0 1,-1 0 0,1 0-1,0 0 1,-1 0-1,1 0 1,0 0 0,-1 0-1,1 0 1,0 0-1,-1 0 1,1 0 0,0 1-1,-1-1 1,1 0 0,0 1-1,-1-1 1,1 0-1,-1 1 1,1-1 0,-1 0-1,1 1 1,-1-1 0,1 1-1,-1-1 1,1 1-1,-1 0 1,1 0 0,8 13 563,-1 0 1,-1 0 0,0 1-1,-1 0 1,8 30-1,-4-14-290,3 9-164,1 5-387,2 0 0,2-1 0,40 71 0,-40-92-1119,-10-17 231,-7-6 1051,-1-1-1,0 1 0,0 0 1,1 0-1,-1 0 0,0-1 1,0 1-1,0 0 0,1 0 0,-1-1 1,0 1-1,0 0 0,0 0 1,0-1-1,0 1 0,1 0 1,-1 0-1,0-1 0,0 1 1,0 0-1,0-1 0,0 1 1,0 0-1,0 0 0,0-1 0,0 1 1,0 0-1,0-1 0,0 1 1,-1 0-1,1 0 0,0-1 1,0 1-1,0-1 0,-3-12-772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758"/>
    </inkml:context>
    <inkml:brush xml:id="br0">
      <inkml:brushProperty name="width" value="0.05" units="cm"/>
      <inkml:brushProperty name="height" value="0.05" units="cm"/>
    </inkml:brush>
  </inkml:definitions>
  <inkml:trace contextRef="#ctx0" brushRef="#br0">0 363 15723,'5'17'2033,"9"-6"-849,3-3-376,6-11 1617,7-6-649,7-14-440,5-3-167,4-12-393,1-2-88,-2-6-384,-4 0-280,-6 3-720,-5 3-464,-17 7 928,-9 3-209,-16 8-143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172"/>
    </inkml:context>
    <inkml:brush xml:id="br0">
      <inkml:brushProperty name="width" value="0.05" units="cm"/>
      <inkml:brushProperty name="height" value="0.05" units="cm"/>
    </inkml:brush>
  </inkml:definitions>
  <inkml:trace contextRef="#ctx0" brushRef="#br0">1 257 18364,'11'-16'2232,"11"4"-1407,11-7-329,8-1 1480,14-5-992,4-2-384,5-3-792,1 1-520,-11 4 664,-5-3-192,-12 3-176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607"/>
    </inkml:context>
    <inkml:brush xml:id="br0">
      <inkml:brushProperty name="width" value="0.05" units="cm"/>
      <inkml:brushProperty name="height" value="0.05" units="cm"/>
    </inkml:brush>
  </inkml:definitions>
  <inkml:trace contextRef="#ctx0" brushRef="#br0">42 0 19380,'0'0'65,"0"0"0,0 0 0,0 0 0,1 0 0,-1 0 0,0 0 0,0 0 0,0 0 0,1 0 0,-1 0 0,0 0 0,0 0 0,0 0 0,1 0 0,-1 1 0,0-1 0,0 0 0,0 0 0,1 0 0,-1 0 0,0 0 0,0 0 0,0 1 0,0-1 0,0 0 0,1 0 0,-1 0-1,0 0 1,0 1 0,0-1 0,0 0 0,0 0 0,0 0 0,0 0 0,0 1 0,0-1 0,0 0 0,0 0 0,0 0 0,0 1 0,0-1 0,0 0 0,0 0 0,0 0 0,0 1 0,0-1 0,0 0 0,0 0 0,0 1 0,-6 12 171,3-8 233,-4 13 80,0 1 0,2 0 0,0 0-1,0 0 1,2 1 0,-1 32 0,3-6-566,8 79 1,-4-101 17,1-1 0,0 1 0,11 26 0,-11-39-11,0 0 0,1 0 0,0 0 0,1-1 0,0 0 0,1 0 1,0 0-1,11 10 0,-15-17-10,1 1 1,-1-1 0,1-1-1,0 1 1,-1 0 0,1-1-1,1 0 1,-1 0 0,0 0-1,0 0 1,1-1-1,-1 0 1,1 0 0,-1 0-1,1 0 1,0-1 0,-1 1-1,1-1 1,0 0 0,-1-1-1,1 1 1,-1-1-1,6-1 1,0-2 36,1 0-1,-1 0 1,0-1 0,0 0-1,-1 0 1,1-1 0,-1-1-1,12-11 1,7-8-74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012"/>
    </inkml:context>
    <inkml:brush xml:id="br0">
      <inkml:brushProperty name="width" value="0.05" units="cm"/>
      <inkml:brushProperty name="height" value="0.05" units="cm"/>
    </inkml:brush>
  </inkml:definitions>
  <inkml:trace contextRef="#ctx0" brushRef="#br0">229 174 21349,'-7'6'2829,"6"-5"-2660,-1 1 0,0-1-1,1 1 1,-1-1 0,1 1 0,0-1 0,-1 1 0,1 0-1,0 0 1,0 0 0,0 0 0,0 0 0,0 3 0,-3 8-17,2 1 1,0 0 0,0 0-1,2 0 1,-1 0 0,2 0-1,0 0 1,1 0 0,0 0-1,1-1 1,0 1 0,1-1-1,1 0 1,6 13-1,-10-22-154,1-1-1,0 0 0,1 1 0,-1-1 0,0 0 0,1 0 0,0-1 0,0 1 0,0 0 0,0-1 0,0 0 0,0 0 0,0 0 0,1 0 0,-1 0 0,7 2 0,-7-4-47,0 1 0,0-1 0,0 0-1,1 0 1,-1 0 0,0 0 0,0-1 0,0 1 0,0-1 0,0 0-1,0 0 1,0 0 0,0 0 0,0 0 0,-1-1 0,1 1 0,0-1-1,-1 0 1,1 1 0,-1-1 0,4-4 0,3-4-439,1 0 1,-2-1-1,1-1 1,-2 1-1,1-2 1,-2 1-1,0-1 1,0 1-1,5-19 1,-2-7-620</inkml:trace>
  <inkml:trace contextRef="#ctx0" brushRef="#br0" timeOffset="1">1 29 23293,'0'-4'2312,"6"3"-1743,1-4-265,1 0 1240,5-2-1536,-1 1-848,-7 7 744,0 4-192,-5 5-176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388"/>
    </inkml:context>
    <inkml:brush xml:id="br0">
      <inkml:brushProperty name="width" value="0.05" units="cm"/>
      <inkml:brushProperty name="height" value="0.05" units="cm"/>
    </inkml:brush>
  </inkml:definitions>
  <inkml:trace contextRef="#ctx0" brushRef="#br0">1 3 18604,'1'0'255,"1"-1"0,-1 1 0,1-1 0,0 1 0,-1 0 0,1 0 1,0-1-1,-1 1 0,1 0 0,0 1 0,-1-1 0,1 0 0,0 0 0,-1 1 0,1-1 0,-1 1 0,1-1 0,0 1 0,-1 0 0,1 0 1,0 1-1,32 20 1703,-27-16-1809,-1 0 1,1 1 0,-1-1 0,0 1 0,-1 0 0,0 1 0,0-1 0,0 1-1,-1 0 1,-1 1 0,4 8 0,-3-4-48,-1 0 0,0 1 0,-1-1 0,0 1 0,-1-1 0,-1 25 0,-3-12-315,-1 0 0,0 0 1,-2 0-1,-1-1 0,-2 1 1,0-2-1,-13 26 0,-4-6-1051,25-43 1215,0 1 1,0 0 0,-1 0 0,1-1-1,-1 1 1,1-1 0,-1 1 0,1-1-1,-1 0 1,0 0 0,1 0 0,-1 0 0,0 0-1,0 0 1,0 0 0,0 0 0,0-1-1,0 1 1,0-1 0,-4 1 0,5-1-13,-1-1 1,1 1-1,0-1 1,-1 0-1,1 1 1,0-1-1,0 0 1,0 0-1,-1 0 1,1 1 0,-2-3-1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460"/>
    </inkml:context>
    <inkml:brush xml:id="br0">
      <inkml:brushProperty name="width" value="0.05" units="cm"/>
      <inkml:brushProperty name="height" value="0.05" units="cm"/>
    </inkml:brush>
  </inkml:definitions>
  <inkml:trace contextRef="#ctx0" brushRef="#br0">1 248 17572,'3'1'362,"1"-1"1,0 0-1,-1 0 0,1-1 1,0 1-1,0-1 1,-1 0-1,1 0 1,-1 0-1,1 0 0,3-3 1,40-22 1286,-28 14-876,-17 11-711,72-41 940,-3-3 0,84-67 0,-173 117-1035,-121 78 126,-41 22 194,165-99-157,19-12-74,23-15-34,127-64-3,-62 36 29,-121 54-74,3 6-95,4-4-641,1 1-1,1 2 1,-1 0-1,2 1 1,-25 17 0,30-15-33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578"/>
    </inkml:context>
    <inkml:brush xml:id="br0">
      <inkml:brushProperty name="width" value="0.05" units="cm"/>
      <inkml:brushProperty name="height" value="0.05" units="cm"/>
    </inkml:brush>
  </inkml:definitions>
  <inkml:trace contextRef="#ctx0" brushRef="#br0">0 58 19444,'3'7'1849,"7"-4"-1337,11-3-160,5 0 1080,13 0-800,5-1-200,9-5-368,0 0-216,1-1-760,-6-2 1928,-12-1-1096,-4-4-64,-14 0-48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959"/>
    </inkml:context>
    <inkml:brush xml:id="br0">
      <inkml:brushProperty name="width" value="0.05" units="cm"/>
      <inkml:brushProperty name="height" value="0.05" units="cm"/>
    </inkml:brush>
  </inkml:definitions>
  <inkml:trace contextRef="#ctx0" brushRef="#br0">1 16 18268,'0'0'87,"0"0"1,0 0-1,0-1 1,0 1-1,0 0 0,0 0 1,0 0-1,0-1 1,0 1-1,0 0 1,0 0-1,0-1 0,0 1 1,0 0-1,0 0 1,0 0-1,0-1 1,0 1-1,0 0 0,0 0 1,0 0-1,0-1 1,0 1-1,0 0 1,0 0-1,1 0 0,-1-1 1,0 1-1,0 0 1,0 0-1,0 0 1,0 0-1,1 0 0,-1-1 1,0 1-1,0 0 1,0 0-1,1 0 1,-1 0-1,0 0 0,0 0 1,1 0-1,7 8 2141,5 16-301,-4 4-1070,-8-22-793,1 0-1,0 0 0,0 0 0,0 0 0,1-1 0,0 1 0,5 7 1,-8-12-63,0-1 0,1 0 0,-1 0 0,0 0 0,0 0 0,0 1 1,0-1-1,1 0 0,-1 0 0,0 0 0,0 0 0,0 0 0,0 0 1,1 0-1,-1 0 0,0 0 0,0 0 0,0 0 0,1 0 0,-1 0 1,0 0-1,0 0 0,1 0 0,-1 0 0,0 0 0,0 0 0,0 0 1,1 0-1,-1 0 0,0 0 0,0 0 0,0 0 0,1 0 0,-1 0 1,0 0-1,0-1 0,0 1 0,0 0 0,1 0 0,-1 0 0,0 0 1,0 0-1,0-1 0,0 1 0,0 0 0,0 0 0,1 0 0,-1-1 1,0 1-1,0 0 0,0 0 0,0 0 0,0-1 0,4-12 30,-3 12-25,17-105 157,-15 136-212,-3 24 29,-3 55 156,3-109-135,0 0 1,0-1-1,1 1 1,-1 0-1,0 0 1,0 0-1,0 0 1,0 0-1,0 0 1,0 0-1,0 0 1,1 0-1,-1 0 1,0 0-1,0 0 1,0 0-1,0 0 1,0 0-1,0 0 1,1 0-1,-1 0 1,0 0-1,0 0 1,0 0-1,0 0 1,0 0-1,0 0 1,1 0 0,-1 1-1,0-1 1,0 0-1,0 0 1,0 0-1,0 0 1,0 0-1,0 0 1,0 0-1,0 0 1,0 0-1,1 1 1,-1-1-1,0 0 1,0 0-1,0 0 1,0 0-1,0 0 1,0 0-1,0 1 1,5-13-240,20-70-595,-15 49 619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40.485"/>
    </inkml:context>
    <inkml:brush xml:id="br0">
      <inkml:brushProperty name="width" value="0.05" units="cm"/>
      <inkml:brushProperty name="height" value="0.05" units="cm"/>
    </inkml:brush>
  </inkml:definitions>
  <inkml:trace contextRef="#ctx0" brushRef="#br0">8 41 21829,'-1'0'106,"1"0"0,-1 1 0,1-1 0,-1 1 0,1-1 0,-1 1 0,1-1 0,-1 1 1,1-1-1,0 1 0,-1-1 0,1 1 0,0-1 0,0 1 0,-1-1 0,1 1 0,0 0 0,0-1 1,0 1-1,0 0 0,0-1 0,0 1 0,0-1 0,0 1 0,0 0 0,0-1 0,0 1 0,0 0 1,0-1-1,1 1 0,-1-1 0,0 1 0,1 0 0,6 28 1133,-6-27-1115,-1 1-33,1 1 1,1-1-1,-1 1 0,0-1 0,1 0 0,0 0 1,2 4-1,-3-6-79,-1-1-1,0 0 1,1 1 0,-1-1-1,0 0 1,1 0 0,-1 1-1,0-1 1,1 0 0,-1 0-1,0 0 1,1 1 0,-1-1 0,1 0-1,-1 0 1,0 0 0,1 0-1,-1 0 1,1 0 0,-1 0-1,1 0 1,-1 0 0,0 0-1,1 0 1,0 0 0,0-1-3,0 0-1,0 1 1,0-1 0,0 0 0,0 1 0,0-1-1,0 0 1,0 0 0,0 0 0,-1 0 0,1 0 0,1-2-1,7-14 33,0 0 0,-1 0 0,6-22 0,-6 18-11,-13 60-24,3-19-11,-1 3 2,0-3 5,0 1 1,1-1 0,2 0 0,0 1 0,4 35-1,-4-55-2,0-1-1,0 1 0,0 0 0,1 0 0,-1-1 0,0 1 1,0 0-1,0-1 0,0 1 0,1 0 0,-1-1 1,0 1-1,1 0 0,-1-1 0,1 1 0,-1 0 1,0-1-1,1 1 0,-1-1 0,1 1 0,0-1 0,-1 1 1,1-1-1,-1 0 0,1 1 0,0-1 0,0 1 1,0-2-35,0 1 0,0 0 0,-1-1 0,1 1 0,0-1 0,0 1 0,-1-1 0,1 0 0,0 1 0,-1-1 0,1 0 1,0 1-1,-1-1 0,1 0 0,-1 0 0,1 0 0,-1-1 0,18-42-905,-17 42 987,10-30-304,-1-3-67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057"/>
    </inkml:context>
    <inkml:brush xml:id="br0">
      <inkml:brushProperty name="width" value="0.05" units="cm"/>
      <inkml:brushProperty name="height" value="0.05" units="cm"/>
    </inkml:brush>
  </inkml:definitions>
  <inkml:trace contextRef="#ctx0" brushRef="#br0">1 10 18316,'0'0'93,"0"-1"0,1 1 1,-1-1-1,0 1 0,1-1 0,-1 1 1,0-1-1,1 1 0,-1-1 0,1 1 1,-1-1-1,1 1 0,-1-1 1,1 1-1,-1 0 0,1-1 0,-1 1 1,1 0-1,0 0 0,-1-1 0,1 1 1,-1 0-1,1 0 0,0 0 0,-1 0 1,1 0-1,0 0 0,-1 0 0,1 0 1,0 0-1,15 15 1782,-12-9-1584,42 53 1326,-29-34-1333,1-2 0,28 28 0,-41-46-243,4 4-13,1 0 0,0-1 0,0 0 0,19 11 0,-27-18-80,0 0 1,0 0 0,1 0-1,-1 0 1,1 0-1,-1 0 1,1-1-1,-1 1 1,1-1-1,-1 1 1,1-1-1,-1 0 1,1 0-1,-1-1 1,1 1-1,0 0 1,-1-1-1,1 1 1,-1-1-1,0 0 1,1 0-1,-1 0 1,0 0-1,1 0 1,-1-1-1,0 1 1,0-1 0,0 1-1,4-5 1,8-12-216,2-3-92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507"/>
    </inkml:context>
    <inkml:brush xml:id="br0">
      <inkml:brushProperty name="width" value="0.05" units="cm"/>
      <inkml:brushProperty name="height" value="0.05" units="cm"/>
    </inkml:brush>
  </inkml:definitions>
  <inkml:trace contextRef="#ctx0" brushRef="#br0">206 1 19516,'-28'54'3126,"-5"14"-1520,8 5-1113,4 0-1,-12 78 1,-9 36-615,22-128-1493,17-54-29,6-13 1277,6-5-310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986"/>
    </inkml:context>
    <inkml:brush xml:id="br0">
      <inkml:brushProperty name="width" value="0.05" units="cm"/>
      <inkml:brushProperty name="height" value="0.05" units="cm"/>
    </inkml:brush>
  </inkml:definitions>
  <inkml:trace contextRef="#ctx0" brushRef="#br0">29 0 17620,'7'0'1904,"-3"5"-1320,-4 2-280,0 7 1001,0 10-553,0 2-168,-1 7-328,-1 3-128,2-2-152,-3 1-88,2-5-280,0-6-208,-2-8-416,0-5 2160,-3-8-1312,-2-3-96,-4 0 80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2.394"/>
    </inkml:context>
    <inkml:brush xml:id="br0">
      <inkml:brushProperty name="width" value="0.05" units="cm"/>
      <inkml:brushProperty name="height" value="0.05" units="cm"/>
    </inkml:brush>
  </inkml:definitions>
  <inkml:trace contextRef="#ctx0" brushRef="#br0">1 1 14811,'11'6'377,"0"-1"1,0 1-1,1-2 0,0 0 1,0 0-1,0-1 0,1 0 0,-1-1 1,14 0-1,18 5 525,-10-1-521,237 53 1693,-261-56-2014,0 1-1,0-1 1,0 2 0,0-1 0,-1 1 0,0 1-1,0 0 1,13 10 0,-20-14-32,0 0 0,0 1 0,1-1 1,-1 1-1,0-1 0,-1 1 0,1 0 0,-1 0 0,1 0 0,-1 0 0,0 0 0,0 0 0,0 0 0,0 0 1,0 0-1,-1 1 0,0-1 0,1 0 0,-1 0 0,-1 1 0,1-1 0,0 0 0,-1 0 0,1 0 1,-1 1-1,0-1 0,0 0 0,0 0 0,-1 0 0,1 0 0,-1 0 0,-2 3 0,-3 4 86,-1 0 0,0 0 0,0-1 0,-1 0 0,-1 0 0,1-1 0,-1-1 0,-1 1 0,1-1 0,-1-1 0,-13 6 0,-1-1 84,0-1-1,0-2 1,-1 0-1,-33 5 1,56-12-188,-15 2 78,-35 2 0,50-5-146,-1 0 1,0 0-1,0 0 1,1-1-1,-1 1 1,0-1-1,1 0 1,-1 0 0,0 0-1,1 0 1,-1-1-1,1 0 1,0 1-1,0-1 1,-1 0-1,-2-3 1,5 4 62,0 0 1,1 0 0,-1 0 0,0 0 0,1 0-1,-1 0 1,1 0 0,-1 0 0,1 0 0,-1 0-1,1 0 1,0 0 0,0-1 0,-1 1-1,1 0 1,0 0 0,0 0 0,0 0 0,0-1-1,0 1 1,1 0 0,-1 0 0,0 0 0,0 0-1,1 0 1,-1 0 0,1 0 0,-1-1 0,1 1-1,-1 0 1,1 0 0,0 1 0,-1-1-1,1 0 1,0 0 0,0 0 0,0 0 0,0 1-1,0-1 1,0 0 0,0 1 0,0-1 0,1 0-1,23-11-233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3.732"/>
    </inkml:context>
    <inkml:brush xml:id="br0">
      <inkml:brushProperty name="width" value="0.05" units="cm"/>
      <inkml:brushProperty name="height" value="0.05" units="cm"/>
    </inkml:brush>
  </inkml:definitions>
  <inkml:trace contextRef="#ctx0" brushRef="#br0">13 415 18676,'0'0'68,"-1"0"1,1 0 0,-1 0-1,1 0 1,-1 0-1,1 0 1,-1 0-1,1-1 1,-1 1-1,1 0 1,-1 0-1,1 0 1,-1 0-1,1-1 1,-1 1-1,1 0 1,0 0-1,-1-1 1,1 1-1,-1 0 1,1-1-1,0 1 1,-1-1-1,1 1 1,0 0-1,0-1 1,-1 1-1,1-1 1,0 1-1,-1-1 1,3-18 988,17-22-173,-16 35-625,141-292 842,-141 296-1109,-2 8-1,-12 258-85,11-209 103,2-8-8,-9 69 0,6-102-2,-1-1 0,-1 1 0,-1-1 1,0 0-1,0 0 0,-1 0 0,-1-1 1,0 0-1,-13 20 0,16-29 3,0 0-1,0 1 1,0-1-1,0 0 1,0 0-1,-1-1 1,1 1-1,-8 3 1,10-6-2,0 1 1,0-1-1,1 0 0,-1 1 1,0-1-1,0 0 1,0 0-1,0 0 0,0 0 1,1 0-1,-1 0 1,0 0-1,0 0 0,0 0 1,0 0-1,0 0 1,0-1-1,1 1 0,-3-1 1,2 0-1,0 0 0,0 0 0,0 0 1,0 0-1,1 0 0,-1 0 0,0 0 0,1 0 1,-1 0-1,0-1 0,1 1 0,-1 0 0,1 0 1,0-1-1,-1 1 0,1 0 0,0-3 0,-1-5-5,1 0 0,0 0 0,1 1 0,0-1 0,0 0 0,1 0 0,0 1 0,1-1 0,0 1 0,5-12-1,4-4-18,0 0 0,19-25 0,8-4-13,3 3-1,64-61 1,-52 56 67,50-65-1,-101 116-22,21-31 99,-23 33-88,0 0 1,0-1-1,0 1 0,0 0 0,0 0 0,-1-1 0,1 1 1,-1-1-1,0 1 0,1 0 0,-1-1 0,0 1 0,0-1 0,-1-2 1,1 4-8,-1 0 0,1 0 0,0 1 0,-1-1 0,1 0 0,-1 0 0,0 0 0,1 1 0,-1-1 0,0 0 0,1 1 0,-1-1 0,0 0 0,0 1 0,1-1 0,-1 1 1,0-1-1,0 1 0,0 0 0,0-1 0,0 1 0,0 0 0,0 0 0,0-1 0,1 1 0,-1 0 0,0 0 0,0 0 0,0 0 0,0 0 0,0 0 0,0 1 0,0-1 1,0 0-1,0 0 0,0 1 0,0-1 0,0 0 0,-1 2 0,-4 0 43,0 0-1,1 1 1,-1 0 0,-9 7-1,7-4-15,1 1-1,0 0 1,0 0 0,1 1-1,0-1 1,0 1-1,0 1 1,1-1-1,-6 16 1,8-17-36,0 1 1,0-1-1,1 1 1,0 0-1,1 0 0,0 0 1,0 0-1,0 0 1,1 0-1,0 0 0,1 0 1,1 10-1,-2-16-51,1 1 1,-1-1-1,1 0 0,0 1 0,0-1 1,-1 0-1,2 1 0,-1-1 1,0 0-1,0 0 0,1 0 0,-1 0 1,1 0-1,-1 0 0,1 0 1,0-1-1,0 1 0,0-1 0,0 1 1,0-1-1,0 0 0,0 0 1,1 1-1,-1-2 0,0 1 0,0 0 1,1 0-1,-1-1 0,1 1 0,-1-1 1,1 0-1,-1 0 0,1 0 1,-1 0-1,1 0 0,-1 0 0,0-1 1,1 1-1,2-2 0,4 0-137,1-2-1,0 1 0,-1-1 1,0-1-1,0 0 0,0 0 1,-1-1-1,10-7 0,21-23-496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495"/>
    </inkml:context>
    <inkml:brush xml:id="br0">
      <inkml:brushProperty name="width" value="0.05" units="cm"/>
      <inkml:brushProperty name="height" value="0.05" units="cm"/>
    </inkml:brush>
  </inkml:definitions>
  <inkml:trace contextRef="#ctx0" brushRef="#br0">103 115 18788,'-3'1'193,"0"0"-1,0 0 1,0 1-1,1-1 1,-1 1-1,0-1 1,1 1-1,-1 0 1,1 0-1,-1 0 1,1 0 0,0 1-1,0-1 1,0 1-1,0-1 1,1 1-1,-3 4 1,-5 8 762,-11 28 0,14-28-751,1 0-1,1 1 1,0-1 0,0 1 0,2 0-1,0 0 1,1 0 0,1 27 0,0-42-207,0 0 1,0 1 0,0-1 0,0 1 0,0-1 0,1 1 0,-1-1 0,0 1-1,1-1 1,-1 0 0,1 1 0,-1-1 0,1 0 0,0 1 0,0-1-1,0 0 1,0 0 0,-1 0 0,1 0 0,1 0 0,-1 0 0,0 0 0,0 0-1,0 0 1,0 0 0,1 0 0,-1-1 0,0 1 0,1-1 0,-1 1-1,1-1 1,-1 1 0,0-1 0,1 0 0,-1 0 0,1 0 0,-1 0 0,1 0-1,-1 0 1,1 0 0,-1 0 0,1 0 0,-1-1 0,0 1 0,1 0 0,2-2-1,7-3-56,1 0-1,-1-1 0,1 0 1,14-12-1,-9 7-84,-11 7 116,-3 2-28,1-1 0,0 1 0,-1 0-1,1 0 1,0 1 0,7-3 0,-11 4 46,1 0 0,-1 0 0,0 0 0,1 0 0,-1 0 0,1 0 0,-1 0 0,1 0 1,-1 0-1,1 0 0,-1 0 0,1 1 0,-1-1 0,0 0 0,1 0 0,-1 0 0,1 1 0,-1-1 1,0 0-1,1 0 0,-1 1 0,0-1 0,1 0 0,-1 1 0,1 0 0,-1 0-7,1 0 1,-1 1-1,1-1 0,-1 1 0,0-1 0,1 1 0,-1-1 1,0 1-1,0-1 0,0 1 0,0-1 0,-1 3 0,-2 18-47,-2 0 0,-1 0 0,-11 30 0,-5 18 56,21-51-22,1-19 29,0 0 0,0 0 0,0 0 0,0 1 0,0-1 0,1 0 0,-1 0 0,0 0 0,0 0 0,0 1 0,1-1 0,-1 0 0,0 0 0,0 0 0,1 0 0,-1 0 0,0 0 0,0 0 0,1 0 0,-1 0 0,0 0 0,0 1 0,1-1 0,-1 0 0,0 0 0,0-1 0,1 1 0,-1 0 0,0 0 0,0 0 0,1 0 0,-1 0 0,0 0 0,0 0 0,1 0 0,2-2-18,1-1 1,-1 1 0,0 0 0,0-1 0,0 1 0,0-1-1,2-3 1,252-330-2549,-239 310 2407,-2 3 54,83-129 924,-92 136-249,-14 22 164,-16 26 19,8-9-652,1 2 0,1 0 0,1 0 1,1 1-1,1 1 0,2 0 0,-8 43 1,13-50-106,0 0 0,2 0 0,0 0 0,2 1 0,0-1 0,1 0 0,1 0 0,1 0 0,1 0 0,1-1 1,9 23-1,3-9-7,-17-32 11,-1 0 1,1 0 0,-1 0-1,1 0 1,0-1 0,-1 1-1,1 0 1,0 0 0,-1 0-1,1 0 1,0-1 0,0 1-1,0 0 1,0-1 0,0 1-1,0-1 1,0 1 0,0-1-1,0 1 1,0-1 0,0 0-1,0 0 1,0 1 0,0-1-1,0 0 1,0 0 0,2 0-1,-2-1-2,-1 1 1,1-1-1,-1 1 0,1-1 0,-1 0 0,0 1 0,1-1 0,-1 0 0,0 1 1,0-1-1,1 0 0,-1 1 0,0-1 0,0 0 0,0 1 0,0-1 0,0 0 1,0 0-1,0 1 0,0-1 0,0 0 0,0 0 0,-1 0 0,-4-21-93,4 19 73,-5-15-87,-1 0 1,0 0-1,-2 1 0,0 0 0,-14-19 1,-2 0-10,-37-38 0,61 74 131,0-1 0,0 0-1,1 1 1,-1-1 0,0 0 0,1 0-1,-1 0 1,1 1 0,-1-1 0,1 0-1,-1 0 1,1 0 0,-1 0 0,1 0-1,0 0 1,-1 0 0,1 0 0,0 0 0,0 0-1,0 0 1,0-1 0,1 1 1,0 0 0,-1 0 0,1 1 0,0-1 1,0 0-1,0 1 0,0-1 0,0 1 0,0-1 0,0 1 0,0-1 1,0 1-1,0 0 0,0-1 0,0 1 0,0 0 0,0 0 0,0 0 1,0 0-1,2 0 0,25-3 85,50-4-197,77-18 0,-121 12-987,-34 13 1052,1-1 1,-1 1 0,1 0 0,-1 0 0,1-1 0,-1 1 0,1 0 0,-1-1 0,1 1 0,-1-1 0,0 1-1,1 0 1,-1-1 0,0 1 0,1-1 0,-1 1 0,0-1 0,0 1 0,0-1 0,1 1 0,-1-1-1,0 0 1,0 0 9,-1 1 0,1-1 0,-1 0 0,1 1 0,-1-1-1,1 1 1,-1-1 0,1 1 0,-1-1 0,0 1 0,1-1-1,-1 1 1,0 0 0,1-1 0,-1 1 0,0 0 0,0 0-1,1-1 1,-1 1 0,0 0 0,0 0 0,0 0 0,-29-5-528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944"/>
    </inkml:context>
    <inkml:brush xml:id="br0">
      <inkml:brushProperty name="width" value="0.05" units="cm"/>
      <inkml:brushProperty name="height" value="0.05" units="cm"/>
    </inkml:brush>
  </inkml:definitions>
  <inkml:trace contextRef="#ctx0" brushRef="#br0">0 121 15507,'13'-10'2105,"16"-2"-1081,5-2-400,12-2 1769,6-1-1121,6 1-928,5 0-520,-1 9 296,-2 1-184,-8-1-168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1.694"/>
    </inkml:context>
    <inkml:brush xml:id="br0">
      <inkml:brushProperty name="width" value="0.05" units="cm"/>
      <inkml:brushProperty name="height" value="0.05" units="cm"/>
    </inkml:brush>
  </inkml:definitions>
  <inkml:trace contextRef="#ctx0" brushRef="#br0">2 0 17988,'11'5'1024,"-11"3"-1392,-8-5 344,3-3 912,5-7-1064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983"/>
    </inkml:context>
    <inkml:brush xml:id="br0">
      <inkml:brushProperty name="width" value="0.05" units="cm"/>
      <inkml:brushProperty name="height" value="0.05" units="cm"/>
    </inkml:brush>
  </inkml:definitions>
  <inkml:trace contextRef="#ctx0" brushRef="#br0">0 126 15507,'26'5'1561,"16"-6"-905,2-6-240,15-3 568,4-3-264,9-6-744,1-1 360,-6-9-224,-5-2-112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3.462"/>
    </inkml:context>
    <inkml:brush xml:id="br0">
      <inkml:brushProperty name="width" value="0.05" units="cm"/>
      <inkml:brushProperty name="height" value="0.05" units="cm"/>
    </inkml:brush>
  </inkml:definitions>
  <inkml:trace contextRef="#ctx0" brushRef="#br0">417 239 15995,'6'-10'471,"9"-13"752,20-43 0,-32 59-935,-1 0-1,1 0 1,-1 0 0,0 0 0,-1 0-1,0-1 1,0 1 0,0-1 0,-1 1-1,0 0 1,-2-11 0,2 16-193,0 0 0,-1 0 0,1 0 0,-1 0 0,0 0 0,0 0 0,0 0 0,1 0 0,-2 0 0,1 1 0,0-1 0,0 0 0,0 1 0,-1-1 0,1 1 0,-1 0 0,1-1 0,-1 1 0,-3-2 0,2 2-15,0 0 1,0 0 0,0 0 0,0 0-1,0 1 1,-1-1 0,1 1 0,0 0-1,0 0 1,0 0 0,-5 0 0,-2 2 15,0 0 0,0 1 0,0 0 0,0 0 0,1 1 0,-16 9 0,2 2-38,2 0 1,0 2 0,0 0 0,2 1 0,0 1 0,-30 40 0,26-25-29,0 0-1,3 1 1,-30 69-1,38-75-7,-14 59-1,23-74-19,0-1-1,1 0 1,1 1 0,1-1-1,0 0 1,0 1 0,3 14-1,-2-23 0,0-1 0,0 1 0,0-1 0,1 1 0,0-1-1,0 0 1,0 0 0,0 0 0,0 0 0,1 0 0,0 0-1,0-1 1,0 1 0,0-1 0,0 0 0,1 0 0,-1 0 0,1 0-1,0 0 1,0-1 0,0 0 0,0 0 0,1 0 0,-1 0-1,0-1 1,1 0 0,8 2 0,-5-2 9,1-1 1,-1 0-1,1 0 0,-1-1 1,0 0-1,1 0 0,-1-1 1,0 0-1,0 0 0,0-1 1,0 0-1,-1 0 0,1-1 1,11-8-1,-9 6 20,-1-2 0,0 1 0,0-1 1,-1-1-1,13-16 0,-18 21-7,0 0 0,0 0 0,-1-1 1,1 1-1,-1-1 0,0 1 0,0-1 1,-1 0-1,1 0 0,-1 0 0,0 0 0,-1 0 1,1 0-1,-1 0 0,-1-10 0,1 14-16,0 0 0,0 0 0,0 0 1,0 0-1,0 0 0,-1 0 0,1 0 0,0 0 0,-1 0 0,1 0 0,-1 0 0,1 0 1,-1 0-1,0 0 0,1 0 0,-1 0 0,0 0 0,0 1 0,1-1 0,-1 0 0,0 0 0,0 1 1,0-1-1,0 1 0,0-1 0,0 1 0,0-1 0,0 1 0,0 0 0,0-1 0,0 1 1,0 0-1,0 0 0,0 0 0,0 0 0,-1 0 0,1 0 0,0 0 0,0 0 0,-1 0 1,0 1-7,1-1 1,0 1-1,0 0 1,-1-1 0,1 1-1,0 0 1,0 0 0,0 0-1,0 0 1,0 0 0,0 0-1,0 0 1,0 0-1,0 0 1,0 0 0,1 0-1,-1 1 1,1-1 0,-1 0-1,0 0 1,1 1 0,0-1-1,-1 1 1,1-1-1,0 0 1,0 1 0,0-1-1,0 0 1,0 1 0,0-1-1,0 1 1,1 1 0,-1-1-9,1 1 1,0-1 0,-1 0 0,1 0 0,0 1 0,0-1 0,0 0 0,1 0 0,-1 0 0,0 0 0,1 0 0,-1-1 0,1 1-1,0 0 1,0-1 0,-1 1 0,1-1 0,0 0 0,0 1 0,0-1 0,1 0 0,-1 0 0,0-1 0,0 1 0,3 0 0,6 2-53,1-1 1,-1-1 0,1 0-1,12 0 1,10 0-206,-33-1 246,0 1 0,0-1-1,0 0 1,0 0 0,0 0 0,0 1 0,0-1-1,0 0 1,0 1 0,0-1 0,0 1-1,0-1 1,0 1 0,-1-1 0,1 1-1,0 0 1,0-1 0,-1 1 0,1 0 0,0 0-1,-1 0 1,1-1 0,-1 1 0,1 0-1,-1 0 1,1 2 0,0 0-163,-1 1 0,0-1 0,1 1 0,-1-1 0,-1 1 0,0 4 0,2 19-1307,-1-26 1444,0 0-1,0 0 0,1-1 0,-1 1 0,1 0 0,-1 0 0,1-1 1,-1 1-1,1 0 0,-1-1 0,1 1 0,-1-1 0,1 1 0,0-1 0,-1 1 1,1-1-1,0 1 0,0-1 0,-1 1 0,1-1 0,0 0 0,0 0 1,0 1-1,-1-1 0,1 0 0,0 0 0,0 0 0,1 0 0,17-1-601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4.071"/>
    </inkml:context>
    <inkml:brush xml:id="br0">
      <inkml:brushProperty name="width" value="0.05" units="cm"/>
      <inkml:brushProperty name="height" value="0.05" units="cm"/>
    </inkml:brush>
  </inkml:definitions>
  <inkml:trace contextRef="#ctx0" brushRef="#br0">161 0 18788,'-29'38'1324,"3"2"0,-43 81 1,63-108-1235,0 1 1,1-1 0,1 1-1,0 0 1,1 0 0,0 1 0,1-1-1,1 1 1,0-1 0,1 1-1,0-1 1,2 1 0,-1-1-1,5 15 1,-5-24-75,1 0 1,-1-1-1,1 1 0,0-1 1,0 0-1,1 1 0,-1-1 1,1 0-1,0 0 0,0-1 0,0 1 1,1-1-1,4 4 0,-6-5 15,0-1 0,0 0-1,0 0 1,1 0-1,-1 0 1,0 0 0,1 0-1,-1-1 1,1 1-1,-1-1 1,1 1 0,-1-1-1,1 0 1,-1 0 0,1 0-1,-1-1 1,1 1-1,-1 0 1,1-1 0,-1 0-1,0 1 1,1-1 0,-1 0-1,0 0 1,1-1-1,2-1 1,-2 1 7,0 0 1,-1 0-1,1 0 1,-1 0-1,0 0 0,0 0 1,0-1-1,0 1 0,0-1 1,0 1-1,0-1 0,-1 0 1,0 0-1,1 0 1,-1 0-1,1-3 0,-2 4-29,0 1 0,0-1 0,0 1 0,0-1 0,0 1 0,0-1 0,0 1 0,0-1 0,-1 1 0,1-1-1,-1 1 1,1-1 0,-1 1 0,1 0 0,-1-1 0,0 1 0,0 0 0,0 0 0,1-1 0,-1 1 0,-1 0 0,1 0 0,0 0-1,0 0 1,0 0 0,0 1 0,-1-1 0,1 0 0,0 0 0,-1 1 0,1-1 0,0 1 0,-1-1 0,1 1 0,-2-1 0,-3 0 24,-1 0-1,1 0 1,0 0 0,0 1 0,0 0 0,-1 0 0,1 1 0,-10 1 0,13-1-17,0-1 1,0 1 0,0 0-1,0 0 1,0 0-1,0 0 1,0 1-1,1-1 1,-1 1-1,0-1 1,1 1-1,-1 0 1,1 0-1,0 0 1,0 1-1,0-1 1,0 0-1,0 1 1,-2 3-1,4-6-8,-1 1-1,1 0 1,0-1-1,-1 1 0,1 0 1,0 0-1,0-1 1,-1 1-1,1 0 1,0 0-1,0-1 0,0 1 1,0 0-1,0 0 1,0-1-1,0 1 0,1 0 1,-1 0-1,0-1 1,0 1-1,1 0 1,-1 0-1,0-1 0,1 1 1,-1 0-1,0-1 1,1 1-1,-1-1 1,2 2-1,-1-1 3,1 0 0,0 0 0,0 0-1,0 0 1,0 0 0,0 0 0,0-1 0,0 1 0,0-1 0,4 1 0,5 0 8,0-1 0,0 0 0,12-2 0,19-5 30,-2-2 0,1-2 1,-1-2-1,59-28 0,-98 40-48,0 1 0,0-1 0,1 1 1,-1 0-1,0-1 0,0 1 1,0 0-1,0 0 0,0-1 0,1 1 1,-1 0-1,0 0 0,0 0 0,2 1 1,-3-1-1,0 0 0,1 0 0,-1 1 0,0-1 0,1 0 0,-1 0 0,0 1 0,0-1 0,1 0 0,-1 0 1,0 1-1,0-1 0,1 0 0,-1 1 0,0-1 0,0 0 0,0 1 0,0-1 0,0 1 0,0-1 0,1 0 0,-1 1 0,0-1 0,0 1 1,0-1-1,0 0 0,-1 1 0,0 5 7,0-1-1,0 1 1,-1-1 0,-4 10 0,0 1 47,3-7 10,1 0 0,1-1 0,0 1 0,0 0-1,1 0 1,0 10 0,1-14-150,-1 0 0,1 0 0,0 0-1,0 0 1,1-1 0,-1 1 0,1 0 0,0-1-1,0 1 1,1-1 0,-1 0 0,6 7 0,-8-11 57,0 0 0,1 1 0,-1-1-1,0 0 1,0 0 0,0 1 0,0-1 0,0 0 0,0 0 0,0 0 0,1 1 0,-1-1 0,0 0 0,0 0 0,0 0 0,0 0-1,1 1 1,-1-1 0,0 0 0,0 0 0,0 0 0,1 0 0,-1 0 0,0 0 0,0 0 0,0 1 0,1-1 0,-1 0 0,0 0 0,0 0-1,1 0 1,-1 0 0,0 0 0,0 0 0,1 0 0,-1 0 0,0 0 0,0 0 0,1-1 0,-1 1 0,0 0 0,0 0 0,0 0 0,1 0-1,-1 0 1,0 0 0,0 0 0,0-1 0,1 1 0,-1 0 0,0 0 0,0 0 0,0 0 0,0-1 0,1 1 0,-1 0 0,0 0-1,0-1 1,0 1 0,0 0 0,0 0 0,0 0 0,0-1 0,0 1 0,1-8-574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194"/>
    </inkml:context>
    <inkml:brush xml:id="br0">
      <inkml:brushProperty name="width" value="0.05" units="cm"/>
      <inkml:brushProperty name="height" value="0.05" units="cm"/>
    </inkml:brush>
  </inkml:definitions>
  <inkml:trace contextRef="#ctx0" brushRef="#br0">1 0 20324,'0'8'1961,"1"-6"-1297,-1 0-312,3 1 1000,0 4-656,4 0-920,3 2-640,0 2 720,0-4-208,-4-2-208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645"/>
    </inkml:context>
    <inkml:brush xml:id="br0">
      <inkml:brushProperty name="width" value="0.05" units="cm"/>
      <inkml:brushProperty name="height" value="0.05" units="cm"/>
    </inkml:brush>
  </inkml:definitions>
  <inkml:trace contextRef="#ctx0" brushRef="#br0">12 1 16147,'-5'18'1937,"0"-2"-1289,4-7-280,1-4 744,6-2-832,2-3-800,-2 0 688,1-3-168,-1-4-376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3.922"/>
    </inkml:context>
    <inkml:brush xml:id="br0">
      <inkml:brushProperty name="width" value="0.05" units="cm"/>
      <inkml:brushProperty name="height" value="0.05" units="cm"/>
    </inkml:brush>
  </inkml:definitions>
  <inkml:trace contextRef="#ctx0" brushRef="#br0">1 6075 11034,'5'3'1069,"-4"-2"-880,0 0 0,0 0 0,0 0 0,0-1 0,0 1 0,0 0 0,0-1 0,0 1 0,0-1 0,1 1 0,-1-1 0,0 0 0,0 1 0,0-1 0,1 0 0,-1 0 0,0 0 0,0 0 0,1 0 0,-1 0 0,0 0 0,0 0 0,1-1 0,-1 1 0,0 0 0,0-1 0,0 1 0,2-2 0,25-12 1296,32-21 1,15-8-815,-65 39-633,21-10 64,-1-1 1,0-2-1,-1-1 0,0-1 1,30-28-1,8-16 75,130-95 1,35 7-117,30-19-46,-15-19-27,-171 122-9,126-105-193,-139 124 33,92-55 1,-83 60-38,-2-3 0,-2-3 1,111-105-1,-118 94 202,3 2 0,106-72 0,-122 98 6,52-33 29,111-95 0,-141 99-30,216-177-26,-172 154 38,384-297 32,-47 44-49,15-19 4,-41 41-293,-327 249 261,318-245 1,-151 107 26,164-137 15,-314 247 21,249-166 4,-36 29 238,-279 192-188,39-31 181,167-103 0,-101 95-179,-95 51 125,-1-3-1,-2-2 1,68-52-1,-118 79-225,1 0 192,-1 0 1,1-1-1,10-13 1,-16 17-196,0 1 0,0-1 0,0 1-1,0-1 1,0 1 0,0-1 0,0 0 0,-1 1 0,1-1 0,-1 0 0,1 1-1,-1-1 1,0 0 0,0 0 0,1 1 0,-1-1 0,-1 0 0,1 0 0,0 0-1,0 1 1,-1-1 0,1 0 0,0 1 0,-1-1 0,-1-3 0,-7-10-143,-3-9-64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4.746"/>
    </inkml:context>
    <inkml:brush xml:id="br0">
      <inkml:brushProperty name="width" value="0.05" units="cm"/>
      <inkml:brushProperty name="height" value="0.05" units="cm"/>
    </inkml:brush>
  </inkml:definitions>
  <inkml:trace contextRef="#ctx0" brushRef="#br0">0 1 13059,'7'1'1952,"-1"6"-1016,-3 8-263,1 1 1911,2 6-1384,1 1-135,2 5-313,1-3-112,1 0-168,2-5-112,0-7-208,-1-3-160,0-6-520,3-4-280,-1-7-376,-1-5 919,-1-6-239,-2-7-184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167"/>
    </inkml:context>
    <inkml:brush xml:id="br0">
      <inkml:brushProperty name="width" value="0.05" units="cm"/>
      <inkml:brushProperty name="height" value="0.05" units="cm"/>
    </inkml:brush>
  </inkml:definitions>
  <inkml:trace contextRef="#ctx0" brushRef="#br0">105 0 14163,'-3'25'1816,"-1"2"-1023,-5 4-201,1 5 920,-2 3-360,1 0-136,1-1-319,0-2-113,3-3-232,-2-3-232,1-6-576,0-2-328,0-5 632,-1-2-112,-1-7-105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556"/>
    </inkml:context>
    <inkml:brush xml:id="br0">
      <inkml:brushProperty name="width" value="0.05" units="cm"/>
      <inkml:brushProperty name="height" value="0.05" units="cm"/>
    </inkml:brush>
  </inkml:definitions>
  <inkml:trace contextRef="#ctx0" brushRef="#br0">1 45 14051,'1'6'1752,"10"-2"-839,4-1-345,9-3 1240,6 0-568,9-4-359,4-5-145,4 3-360,-2-4-200,-4 5-528,-6-4-344,-12 5-1409,-21 2 1769,1-6-304,-20 8-232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913"/>
    </inkml:context>
    <inkml:brush xml:id="br0">
      <inkml:brushProperty name="width" value="0.05" units="cm"/>
      <inkml:brushProperty name="height" value="0.05" units="cm"/>
    </inkml:brush>
  </inkml:definitions>
  <inkml:trace contextRef="#ctx0" brushRef="#br0">0 35 13075,'7'9'1904,"6"-3"-1048,10-6-287,6 0 1367,7-5-920,5 3-80,4-6-576,0 1-360,-6 0-1776,-5-2 1672,-5 4-312,-3-1-208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494"/>
    </inkml:context>
    <inkml:brush xml:id="br0">
      <inkml:brushProperty name="width" value="0.05" units="cm"/>
      <inkml:brushProperty name="height" value="0.05" units="cm"/>
    </inkml:brush>
  </inkml:definitions>
  <inkml:trace contextRef="#ctx0" brushRef="#br0">0 0 16131,'1'9'1601,"4"2"-905,0 4-200,6 3 680,0 2-151,5 2-201,1-2-112,4-2-232,1-3-88,1-5-344,3-4-296,-1-9-672,1-7-96,-1-10 768,-1-5-225,-4-5-143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402"/>
    </inkml:context>
    <inkml:brush xml:id="br0">
      <inkml:brushProperty name="width" value="0.05" units="cm"/>
      <inkml:brushProperty name="height" value="0.05" units="cm"/>
    </inkml:brush>
  </inkml:definitions>
  <inkml:trace contextRef="#ctx0" brushRef="#br0">1 304 17596,'3'10'447,"1"-1"0,0 1-1,1-1 1,0-1 0,0 1 0,8 9 0,-10-15-365,0 0 1,0-1-1,0 1 0,0-1 1,1 1-1,-1-1 0,1 0 0,-1 0 1,1-1-1,0 1 0,-1-1 0,1 0 1,0 0-1,0 0 0,0 0 1,0-1-1,0 0 0,7 0 0,-1-1-177,0 0-1,-1-1 1,1 0-1,-1-1 1,1 0-1,-1-1 1,0 1-1,0-2 1,-1 1-1,1-2 1,-1 1-1,0-1 1,0 0-1,-1 0 1,0-1-1,10-11 1,8-13-1243,-1 0 0,33-57 0,-52 79 1078,10-15-484,-11 18 700,-4 9 499,-30 99 2455,-24 95 1111,47-163-3505,1 0 1,2 0 0,1 67 0,4-92-657,-1 0 1,2-1 0,-1 1 0,5 12-1,-6-20 59,0 0 1,0 1-1,1-1 0,-1 0 0,1 1 0,-1-1 0,1 0 0,-1 0 0,1 0 0,0 0 0,0 1 0,0-1 0,-1 0 1,1 0-1,0-1 0,0 1 0,0 0 0,1 0 0,-1 0 0,0-1 0,0 1 0,0 0 0,0-1 0,1 1 1,-1-1-1,0 1 0,1-1 0,-1 0 0,0 0 0,1 0 0,-1 1 0,0-1 0,1 0 0,-1-1 0,0 1 1,3-1-1,-2 1 36,-1 0 0,0-1 1,0 0-1,1 1 0,-1-1 1,0 0-1,0 0 0,0 1 0,0-1 1,0 0-1,0 0 0,0 0 1,0 0-1,0-1 0,0-1 1,16-36-898</inkml:trace>
  <inkml:trace contextRef="#ctx0" brushRef="#br0" timeOffset="1">716 1 21637,'3'10'1712,"-4"8"-1528,-2 4-104,3 2 624,0 5-688,1 2-152,5-3-480,-3 0-392,5-8 816,-3-3-144,-8-8-144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928"/>
    </inkml:context>
    <inkml:brush xml:id="br0">
      <inkml:brushProperty name="width" value="0.05" units="cm"/>
      <inkml:brushProperty name="height" value="0.05" units="cm"/>
    </inkml:brush>
  </inkml:definitions>
  <inkml:trace contextRef="#ctx0" brushRef="#br0">65 1 15683,'-10'25'1529,"-1"7"-849,-2 2-232,2 7 728,2 2-168,3 1-287,2 0-129,4-3-496,3-4-280,2-9-617,-2-3 2010,5-11-1273,-3-1-40,-5-6-64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330"/>
    </inkml:context>
    <inkml:brush xml:id="br0">
      <inkml:brushProperty name="width" value="0.05" units="cm"/>
      <inkml:brushProperty name="height" value="0.05" units="cm"/>
    </inkml:brush>
  </inkml:definitions>
  <inkml:trace contextRef="#ctx0" brushRef="#br0">1 5 16420,'3'-4'1656,"1"4"-1104,-3 4-216,1 3 808,-1 3-232,2 4-375,-1 1-217,0 2-464,1-1-192,-3-2-345,0 0-199,-3-5 664,-2 0-208,-2-7-152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737"/>
    </inkml:context>
    <inkml:brush xml:id="br0">
      <inkml:brushProperty name="width" value="0.05" units="cm"/>
      <inkml:brushProperty name="height" value="0.05" units="cm"/>
    </inkml:brush>
  </inkml:definitions>
  <inkml:trace contextRef="#ctx0" brushRef="#br0">0 16 13883,'2'-2'194,"0"1"0,0-1 0,0 1 0,0 0 0,0-1 0,0 1 0,1 0 0,-1 0 0,0 1 0,0-1 0,1 0 0,-1 1 0,1-1 0,-1 1 0,4 0 0,44 0 1136,-37 1-786,71 2 415,0 4 0,99 22 0,-179-29-924,0 1-1,0 0 1,-1 1 0,1-1 0,0 1-1,0-1 1,-1 1 0,1 0-1,-1 0 1,5 4 0,-8-5-18,1 0 0,-1-1 0,1 1 0,-1-1 0,1 1 0,-1 0 0,0 0 0,1-1 0,-1 1 0,0 0 0,0 0 0,1-1 0,-1 1 0,0 0 0,0 0 0,0 0 0,0-1 0,0 1 0,0 0 0,0 0 0,0 1 0,-1 0 17,0-1-1,0 1 0,0 0 1,1-1-1,-2 1 1,1 0-1,0-1 1,0 1-1,0-1 1,-1 0-1,1 1 0,-4 1 1,-17 12 135,-1 0 0,0-2 0,-1-1 0,-1 0 0,0-2 0,-1-1 0,0-1 0,0-1 0,-42 5 0,63-11-198,-1-1 0,1 0 1,-1 0-1,-8-1 0,13 1 39,1 0-1,-1 0 0,0 0 1,1 0-1,-1 0 1,0 0-1,1-1 0,-1 1 1,0 0-1,1 0 0,-1 0 1,1-1-1,-1 1 0,1 0 1,-1-1-1,0 1 0,1-1 1,-1 1-1,1-1 0,0 1 1,-1-1-1,1 1 0,-1-1 1,1 1-1,0-1 0,-1 1 1,1-1-1,0 0 0,0 1 1,-1-1-1,1 0 0,0 1 1,0-1-1,0 0 1,0 1-1,0-1 0,0 1 1,0-1-1,0 0 0,0 1 1,0-1-1,0 0 0,1 1 1,-1-1-1,0-1 0,8-9-45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0.921"/>
    </inkml:context>
    <inkml:brush xml:id="br0">
      <inkml:brushProperty name="width" value="0.05" units="cm"/>
      <inkml:brushProperty name="height" value="0.05" units="cm"/>
    </inkml:brush>
  </inkml:definitions>
  <inkml:trace contextRef="#ctx0" brushRef="#br0">334 48 14443,'10'-11'1317,"-7"9"-906,-1-1 0,1 1 1,-1 0-1,0-1 0,0 0 0,0 1 0,0-1 0,0 0 1,-1 0-1,3-5 0,-4 7-357,0 1 1,-1 0-1,1 0 0,0 0 1,0 0-1,0 0 1,-1-1-1,1 1 0,0 0 1,0 0-1,-1 0 0,1 0 1,0 0-1,0 0 0,-1 0 1,1 0-1,0 0 0,0 0 1,-1 0-1,1 0 1,0 0-1,0 0 0,-1 0 1,1 0-1,0 0 0,0 0 1,-1 0-1,1 0 0,0 0 1,0 1-1,0-1 0,-1 0 1,1 0-1,0 0 1,0 0-1,0 1 0,-1-1 1,1 0-1,0 0 0,0 0 1,0 1-1,0-1 0,-1 0 1,1 0-1,0 1 0,-13 11 708,-22 32-84,-30 51 0,33-46-492,2-4-89,3 1 1,1 2 0,3 0-1,1 2 1,3 0-1,2 1 1,3 1 0,1 0-1,-6 69 1,17-104-87,1 1 0,1 0-1,1 0 1,0 0 0,1 0 0,1 0 0,8 26 0,-10-38-60,2-1 1,-1 1 0,1 0 0,-1-1 0,2 0 0,-1 1-1,1-1 1,-1-1 0,1 1 0,0 0 0,1-1 0,-1 0-1,1 0 1,0 0 0,0-1 0,0 1 0,1-1 0,-1 0-1,1-1 1,0 0 0,-1 1 0,1-2 0,0 1 0,0-1-1,8 1 1,36 2-142,1-4-88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2.590"/>
    </inkml:context>
    <inkml:brush xml:id="br0">
      <inkml:brushProperty name="width" value="0.05" units="cm"/>
      <inkml:brushProperty name="height" value="0.05" units="cm"/>
    </inkml:brush>
  </inkml:definitions>
  <inkml:trace contextRef="#ctx0" brushRef="#br0">597 119 13323,'-1'-9'308,"-1"0"0,0 0-1,-1 0 1,1 0 0,-1 1 0,-1-1 0,-5-9 0,7 15-216,-1 0 0,1 0 0,0 0 0,-1 1 0,0-1 0,1 1 0,-1 0 0,0-1 0,0 1 0,0 1-1,-1-1 1,1 0 0,0 1 0,-1-1 0,1 1 0,-1 0 0,1 0 0,-1 1 0,1-1 0,-8 1 0,0 0-8,-1 1-1,1 0 1,-1 1 0,1 0-1,0 0 1,0 2 0,0-1-1,1 2 1,-1-1-1,1 1 1,0 1 0,0 0-1,0 0 1,-10 10 0,-6 6 94,1 1 1,1 1 0,-31 41 0,26-28 5,3 1 0,0 1 0,-22 49 0,35-61-105,2 1 1,1 0-1,1 0 0,2 1 0,0 0 1,-2 32-1,6-24 0,2 1-1,1-1 1,2 0 0,10 52-1,-9-69-36,2-1-1,0 0 1,1 0-1,1-1 1,1 0-1,0 0 1,1-1-1,2 0 0,-1 0 1,14 14-1,-19-25-10,0 0 0,1-1 0,-1 0 0,1 0 0,0-1 0,0 0-1,1 0 1,-1 0 0,1-1 0,0 0 0,0 0 0,0 0 0,11 1 0,-9-2 17,1-1 1,0-1 0,-1 1 0,1-2-1,0 1 1,-1-1 0,1-1-1,-1 0 1,14-4 0,-2-2 23,0-1 0,0-1 1,-1-1-1,0-1 0,-1 0 0,0-2 1,-1 0-1,17-17 0,-1-2-17,-2-2-1,-1-1 1,-2-1 0,38-63 0,-54 77-36,0-1 0,-2 0 1,-1-1-1,-1 0 0,-1 0 1,-1-1-1,-1 0 0,-1 0 0,1-44 1,-6 53-96,-1 1 0,0 0 1,-2 0-1,0 0 0,0 0 0,-2 1 1,0-1-1,-1 1 0,0 0 0,-1 0 1,-1 1-1,0 0 0,-1 1 1,0-1-1,-1 2 0,-1-1 0,0 1 1,-1 1-1,0 0 0,0 1 1,-1 0-1,-29-15 0,40 24-34,-13-7-751,0 1-1,-28-9 1,40 15 69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5.831"/>
    </inkml:context>
    <inkml:brush xml:id="br0">
      <inkml:brushProperty name="width" value="0.05" units="cm"/>
      <inkml:brushProperty name="height" value="0.05" units="cm"/>
    </inkml:brush>
  </inkml:definitions>
  <inkml:trace contextRef="#ctx0" brushRef="#br0">1 6 20524,'6'-3'1833,"1"0"-1289,-1 3 856,-5 0-672,2 3-760,0-2-672,-2 2 656,-2 1-176,-6 2-128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6.217"/>
    </inkml:context>
    <inkml:brush xml:id="br0">
      <inkml:brushProperty name="width" value="0.05" units="cm"/>
      <inkml:brushProperty name="height" value="0.05" units="cm"/>
    </inkml:brush>
  </inkml:definitions>
  <inkml:trace contextRef="#ctx0" brushRef="#br0">0 43 18244,'9'23'2016,"-3"-10"-1240,-3-10-351,-1-10 1111,4-2-1528,-3-11 304,-3-1-120,-4-4-392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3.674"/>
    </inkml:context>
    <inkml:brush xml:id="br0">
      <inkml:brushProperty name="width" value="0.05" units="cm"/>
      <inkml:brushProperty name="height" value="0.05" units="cm"/>
    </inkml:brush>
  </inkml:definitions>
  <inkml:trace contextRef="#ctx0" brushRef="#br0">0 43 17052,'6'2'1201,"0"0"1,0-1-1,-1 0 1,1-1-1,12 1 1,52 0-718,-47 0 166,34-2-72,104-14-1,-20-15-3826,-135 29 3037,-4 0 77,1 0 0,0 0 0,-1 1 0,1-1 0,-1 1 0,1 0 0,4 0 0,-2 2-773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080"/>
    </inkml:context>
    <inkml:brush xml:id="br0">
      <inkml:brushProperty name="width" value="0.05" units="cm"/>
      <inkml:brushProperty name="height" value="0.05" units="cm"/>
    </inkml:brush>
  </inkml:definitions>
  <inkml:trace contextRef="#ctx0" brushRef="#br0">1 112 13659,'4'12'1920,"21"-12"-671,5-9-449,16-7 1584,7-1-783,8-2-313,4 1-120,-4 1-512,-2 4-464,-10 5-1080,-9 4-608,-13 4 1200,-5 0-272,-9-3-273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482"/>
    </inkml:context>
    <inkml:brush xml:id="br0">
      <inkml:brushProperty name="width" value="0.05" units="cm"/>
      <inkml:brushProperty name="height" value="0.05" units="cm"/>
    </inkml:brush>
  </inkml:definitions>
  <inkml:trace contextRef="#ctx0" brushRef="#br0">453 88 13611,'3'-2'456,"0"-1"0,0 0 0,-1 0 0,1 1 0,-1-2 0,1 1 0,-1 0 0,0 0 0,0-1 0,2-5 0,-4 8-318,0-1 0,0 1 1,0 0-1,0-1 0,0 1 0,0 0 0,0-1 1,-1 1-1,1 0 0,0-1 0,-1 1 0,1 0 0,-1 0 1,1-1-1,-1 1 0,0 0 0,1 0 0,-1 0 1,0 0-1,0 0 0,0 0 0,0 0 0,0 0 1,0 0-1,0 0 0,0 0 0,0 1 0,0-1 1,0 0-1,-1 1 0,1-1 0,0 1 0,0 0 1,-3-1-1,-6-2 74,0 0 1,0 1 0,0 0 0,0 1-1,0 0 1,0 0 0,-1 1-1,1 1 1,0-1 0,-17 5-1,3 0-109,-1 2 0,1 0-1,-27 13 1,32-12-54,2 1 1,-1 1 0,1 0-1,1 2 1,-30 24 0,40-30-28,-1 1 0,1-1 1,0 1-1,1 0 0,0 1 1,0-1-1,0 1 1,1 0-1,0 0 0,1 0 1,0 1-1,0-1 1,0 1-1,1 0 0,-1 12 1,3-16-11,0 0 0,0 0 0,0 0 0,1 0 1,0 0-1,0-1 0,0 1 0,0 0 0,1-1 1,-1 1-1,1-1 0,0 1 0,1-1 0,-1 0 1,5 5-1,-3-4-3,0-1 0,1 1 0,0-1 0,0 0 0,0 0 0,1-1 0,0 1 0,-1-1 0,1 0 0,7 2 0,3 0-118,-1-1 0,1-1-1,0 0 1,0-1 0,0 0 0,0-2 0,1 0 0,18-2 0,-10-2 158,-1-1 0,0-1 1,-1-1-1,44-20 0,-18 5-231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805"/>
    </inkml:context>
    <inkml:brush xml:id="br0">
      <inkml:brushProperty name="width" value="0.05" units="cm"/>
      <inkml:brushProperty name="height" value="0.05" units="cm"/>
    </inkml:brush>
  </inkml:definitions>
  <inkml:trace contextRef="#ctx0" brushRef="#br0">1 106 17084,'16'-12'403,"1"0"0,0 1 0,0 1 0,2 1 0,-1 0 0,1 1 0,0 1 0,0 1 0,33-6 0,-29 8-164,1 1 0,-1 1 1,1 1-1,0 1 1,0 1-1,-1 1 0,45 10 1,-58-9-214,-1-1 0,1 2-1,-1-1 1,0 1 0,0 0 0,0 1 0,-1 0-1,0 1 1,1-1 0,-2 2 0,1-1 0,-1 1-1,0 0 1,0 0 0,-1 1 0,0 0 0,-1 0-1,0 1 1,0-1 0,0 1 0,-1 0 0,0 1-1,-1-1 1,0 0 0,2 15 0,-3-10 45,-1 0 0,0 0 1,-1 0-1,-1 0 0,0 0 1,0 0-1,-2 0 0,0 0 1,0-1-1,-1 1 0,-1-1 1,0 0-1,-1 0 0,-1-1 1,0 1-1,0-1 0,-10 12 1,6-11 1,1-1 1,-2 0 0,0 0-1,0-1 1,-1 0 0,0-1-1,-1-1 1,0 0-1,-1-1 1,0-1 0,0 0-1,0-1 1,-1 0 0,-19 3-1,27-7-125,0-1 0,0 0 0,0 0-1,-1-1 1,1 0 0,0-1 0,0 0-1,0 0 1,0-1 0,0 0 0,0 0 0,0-1-1,1 0 1,-1 0 0,1-1 0,0 0-1,0 0 1,0-1 0,0 1 0,1-2 0,0 1-1,0-1 1,0 0 0,-8-11 0,-12-25-262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3.895"/>
    </inkml:context>
    <inkml:brush xml:id="br0">
      <inkml:brushProperty name="width" value="0.05" units="cm"/>
      <inkml:brushProperty name="height" value="0.05" units="cm"/>
    </inkml:brush>
  </inkml:definitions>
  <inkml:trace contextRef="#ctx0" brushRef="#br0">1 18 16371,'4'-2'714,"-3"2"-526,1-1 0,-1 1-1,0-1 1,0 0 0,1 1-1,-1-1 1,0 0 0,0 1-1,0-1 1,0 0-1,0 0 1,0 0 0,0 0-1,0 0 1,0 0 0,-1-1-1,2 0 1,0 10 4524,2 18-3901,-5 8-1018,1-1 0,2 0 0,2 0 1,1-1-1,14 53 0,-22-99-5001,-7-15 3964,-5 2-133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4.297"/>
    </inkml:context>
    <inkml:brush xml:id="br0">
      <inkml:brushProperty name="width" value="0.05" units="cm"/>
      <inkml:brushProperty name="height" value="0.05" units="cm"/>
    </inkml:brush>
  </inkml:definitions>
  <inkml:trace contextRef="#ctx0" brushRef="#br0">5 0 15675,'-4'4'1761,"7"4"-889,4-1-264,14 3 888,5-2-183,14-2-305,3-2-40,9-4-520,0-1-440,1-6-208,-5-3 248,-3 1-136,-7 2-120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6.798"/>
    </inkml:context>
    <inkml:brush xml:id="br0">
      <inkml:brushProperty name="width" value="0.05" units="cm"/>
      <inkml:brushProperty name="height" value="0.05" units="cm"/>
    </inkml:brush>
  </inkml:definitions>
  <inkml:trace contextRef="#ctx0" brushRef="#br0">287 17 13707,'0'0'148,"0"-1"-1,0 0 1,0 1 0,0-1 0,0 0-1,-1 1 1,1-1 0,0 1 0,0-1-1,0 1 1,-1-1 0,1 0 0,0 1-1,-1-1 1,1 1 0,0-1 0,-1 1 0,1-1-1,-1 1 1,1 0 0,-1-1 0,1 1-1,-1-1 1,1 1 0,-1 0 0,1 0-1,-1-1 1,1 1 0,-2 0 0,0-1 160,-1 1 0,1-1 0,-1 1 0,1 0 0,-1 0 0,1 0 1,-1 0-1,-2 1 0,-3 1 124,-1 0-1,0 0 1,-13 7 0,2 1-279,0 0 0,0 2 0,1 0 0,0 1 0,1 1 0,1 1 0,0 1 0,-17 20 0,32-34-126,1 1 0,-1-1 0,0 0 0,0 1 0,1 0 0,0-1 0,-1 1 0,1 0 0,0-1 1,0 1-1,1 0 0,-1 0 0,1 0 0,-1 0 0,1 0 0,0 0 0,0 0 0,0 4 0,1-4-34,0-1 0,0 0 0,0 1 1,1-1-1,-1 0 0,0 0 0,1 0 1,-1 0-1,1 0 0,0 0 0,0-1 0,0 1 1,-1-1-1,2 1 0,-1-1 0,0 0 0,0 1 1,0-1-1,0 0 0,1 0 0,-1-1 0,1 1 1,1 0-1,10 2-241,0-1-1,0-1 1,0 0 0,0 0 0,0-2 0,0 0-1,0 0 1,16-5 0,11-1-217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267"/>
    </inkml:context>
    <inkml:brush xml:id="br0">
      <inkml:brushProperty name="width" value="0.05" units="cm"/>
      <inkml:brushProperty name="height" value="0.05" units="cm"/>
    </inkml:brush>
  </inkml:definitions>
  <inkml:trace contextRef="#ctx0" brushRef="#br0">14 14 18524,'-2'4'277,"0"0"0,0 0 0,1 0 1,-1 1-1,1-1 0,0 1 0,0-1 0,0 1 0,1-1 0,0 1 0,0 5 1,0-8-203,1-1 0,-1 1 0,1 0 1,-1 0-1,1 0 0,0-1 0,0 1 0,-1 0 1,1-1-1,1 1 0,-1-1 0,0 1 1,0-1-1,0 0 0,1 1 0,-1-1 1,1 0-1,-1 0 0,1 0 0,-1 0 0,1 0 1,0 0-1,-1 0 0,1-1 0,0 1 1,0 0-1,0-1 0,-1 0 0,4 1 0,8 0-226,1 0-1,-1-1 0,1 0 0,-1-1 0,0 0 1,0-1-1,0-1 0,0 0 0,0-1 0,14-6 0,4-3-1905,0-1 0,51-33 0,-68 35 12,-27 26 2964,1 1 0,1 0-1,-19 34 1,17-28-117,4-6-312,-51 89 2789,50-84-2728,1-1 1,1 1 0,-8 34 0,15-49-536,-3 16-41,4-21-18,0 1 1,-1 0-1,1-1 1,1 1-1,-1 0 1,0-1-1,0 1 1,0 0 0,0-1-1,0 1 1,1 0-1,-1-1 1,0 1-1,0 0 1,1-1-1,-1 1 1,0 0 0,1-1-1,-1 1 1,1-1-1,-1 1 1,1-1-1,-1 1 1,2 0-1,-2-1 29,1 0 0,-1 0 1,1 0-1,-1 1 0,1-1 0,-1 0 0,1 0 0,0 0 0,-1 0 0,1 0 0,-1 0 0,1 0 0,-1 0 0,1 0 0,0 0 0,-1-1 0,1 1 0,-1 0 0,1 0 0,-1 0 0,1-1 0,-1 1 0,1 0 1,-1-1-1,1 1 0,-1 0 0,0-1 0,1 1 0,0-1 0,11-16-234,-11 15 194,16-28-503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654"/>
    </inkml:context>
    <inkml:brush xml:id="br0">
      <inkml:brushProperty name="width" value="0.05" units="cm"/>
      <inkml:brushProperty name="height" value="0.05" units="cm"/>
    </inkml:brush>
  </inkml:definitions>
  <inkml:trace contextRef="#ctx0" brushRef="#br0">14 0 21397,'-7'5'2280,"3"2"-1608,2-2-352,1 0 1233,4-2-913,4-3-448,2-8-16,6 3-128,0-2-128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210"/>
    </inkml:context>
    <inkml:brush xml:id="br0">
      <inkml:brushProperty name="width" value="0.05" units="cm"/>
      <inkml:brushProperty name="height" value="0.05" units="cm"/>
    </inkml:brush>
  </inkml:definitions>
  <inkml:trace contextRef="#ctx0" brushRef="#br0">1 5 18804,'3'-2'2265,"4"0"-1489,-4 6-320,1 3 1352,3 3-808,2 2-207,4 0-425,4 3-136,1-1-160,0-1-72,5-4-504,-2-2-369,5-7 737,0-3-128,4-6-120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615"/>
    </inkml:context>
    <inkml:brush xml:id="br0">
      <inkml:brushProperty name="width" value="0.05" units="cm"/>
      <inkml:brushProperty name="height" value="0.05" units="cm"/>
    </inkml:brush>
  </inkml:definitions>
  <inkml:trace contextRef="#ctx0" brushRef="#br0">142 0 16788,'-21'35'2360,"1"1"-1360,-2 4-384,4 6 1497,0 5-913,0 4-120,8-2-800,4 0-544,3-4 913,0-5-633,3-4-80,-3-3-89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1.424"/>
    </inkml:context>
    <inkml:brush xml:id="br0">
      <inkml:brushProperty name="width" value="0.05" units="cm"/>
      <inkml:brushProperty name="height" value="0.05" units="cm"/>
    </inkml:brush>
  </inkml:definitions>
  <inkml:trace contextRef="#ctx0" brushRef="#br0">86 79 16436,'-3'-2'442,"0"1"0,0-1 1,0 1-1,0 0 0,0 0 1,-1 0-1,1 0 1,0 0-1,-1 1 0,1 0 1,0 0-1,-1 0 1,-4 0-1,6 1-315,1-1 0,-1 1 1,0 0-1,0 0 0,1 0 0,-1 0 0,0 0 0,1 1 1,-1-1-1,1 0 0,0 1 0,-1-1 0,1 1 1,0-1-1,0 1 0,0 0 0,0 0 0,0-1 1,0 1-1,1 0 0,-1 0 0,1 0 0,-1 3 0,-1 3-92,1 0-1,0 0 1,0 0-1,0 0 0,2 0 1,-1 0-1,2 8 1,-2-14-31,0-1 0,1 1 0,-1 0 0,1-1 0,-1 1 0,1 0 0,-1-1 0,1 1 0,0-1 0,0 1 0,0-1 0,0 0-1,0 1 1,0-1 0,0 0 0,3 2 0,-3-3 5,0 1 0,1-1 0,-1 1-1,0-1 1,1 0 0,-1 0-1,0 0 1,1 0 0,-1 0 0,1 0-1,-1 0 1,1 0 0,-1 0-1,0 0 1,1-1 0,-1 1 0,0-1-1,1 1 1,-1-1 0,0 0-1,0 1 1,1-1 0,0-1 0,3-1 44,-1-1 1,0 0-1,0 1 1,-1-1-1,1 0 1,-1-1-1,0 1 1,0-1-1,-1 1 0,1-1 1,-1 0-1,0 0 1,0 0-1,2-9 1,-2 6 36,0 1 0,-1-1 1,0 0-1,0 0 0,-1 1 0,0-1 0,0 0 1,-1 0-1,-2-11 0,3 17-86,-1 0 0,1 1 0,0-1 0,-1 0 1,1 1-1,-1-1 0,0 1 0,0-1 0,1 1 0,-1-1 0,0 1 1,0-1-1,0 1 0,-1 0 0,1-1 0,0 1 0,0 0 0,-1 0 0,1 0 1,-1 0-1,1 0 0,-1 0 0,1 1 0,-1-1 0,1 0 0,-1 1 1,0-1-1,1 1 0,-1 0 0,0-1 0,1 1 0,-1 0 0,0 0 0,0 0 1,1 0-1,-1 1 0,0-1 0,1 0 0,-4 2 0,2-1-74,1 0 0,-1 0 0,1 0-1,0 1 1,0-1 0,0 1 0,-1 0-1,1-1 1,1 1 0,-1 0 0,0 0 0,0 0-1,1 1 1,-1-1 0,1 0 0,0 1 0,0-1-1,0 0 1,0 1 0,0-1 0,0 1-1,1 0 1,-1-1 0,1 1 0,-1 3 0,5 18-318,9-8-145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251"/>
    </inkml:context>
    <inkml:brush xml:id="br0">
      <inkml:brushProperty name="width" value="0.05" units="cm"/>
      <inkml:brushProperty name="height" value="0.05" units="cm"/>
    </inkml:brush>
  </inkml:definitions>
  <inkml:trace contextRef="#ctx0" brushRef="#br0">0 3 18476,'6'-3'1728,"-3"3"-1216,-3 3-216,0 7 785,0 0-281,-2 6-344,2 1-208,0 3-200,2 2-24,2-4 0,0 1-80,2-6-232,0-2-224,0-6-400,-1-4 7,-3-8 601,-1-2-200,-2-2-200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688"/>
    </inkml:context>
    <inkml:brush xml:id="br0">
      <inkml:brushProperty name="width" value="0.05" units="cm"/>
      <inkml:brushProperty name="height" value="0.05" units="cm"/>
    </inkml:brush>
  </inkml:definitions>
  <inkml:trace contextRef="#ctx0" brushRef="#br0">1 35 15763,'0'4'1729,"11"-1"-865,5 1-264,11-1 912,2 0-239,9-3-329,5-2-104,2-3-336,2-1-280,-7-3-736,-1-1 1616,-13 2-1088,-5 0 8,-12 4-24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11.308"/>
    </inkml:context>
    <inkml:brush xml:id="br0">
      <inkml:brushProperty name="width" value="0.05" units="cm"/>
      <inkml:brushProperty name="height" value="0.05" units="cm"/>
    </inkml:brush>
  </inkml:definitions>
  <inkml:trace contextRef="#ctx0" brushRef="#br0">5 196 11570,'0'1'56,"-1"0"-1,1 0 0,-1 0 1,1 0-1,-1 0 1,1 1-1,0-1 0,-1 0 1,1 0-1,0 0 0,0 0 1,0 1-1,0-1 0,0 0 1,0 0-1,0 0 0,1 1 1,-1-1-1,0 0 0,1 0 1,-1 0-1,0 0 0,1 0 1,0 1-1,-1-1 0,1 0 1,-1 0-1,1-1 0,0 1 1,0 0-1,0 0 0,0 0 1,0 0-1,-1-1 0,1 1 1,1 0-1,-1-1 0,0 1 1,0-1-1,1 1 0,6 2 114,0 0-1,0-1 0,1 0 1,13 2-1,-18-3-103,54 5 412,1-1 0,81-6 0,120-21-45,-126 9-288,1123-18 621,-164-14 1496,-509-5-1213,2 30-85,-507 21-818,292-2 523,-1-21-828,-300 16-471,0 4-1,119 11 0,-183-9 417,0 1-1,1-1 0,-1 0 1,1 0-1,-1-1 0,8-1 1,-11 1 131,-1 0 0,0 0-1,1 0 1,-1 0 0,0 0 0,0-1 0,0 1 0,0 0 0,0-1 0,0 0 0,-1 1 0,1-1 0,0 0 0,-1 0-1,1 0 1,-1 0 0,0 0 0,0 0 0,2-4 0,4-16-389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496"/>
    </inkml:context>
    <inkml:brush xml:id="br0">
      <inkml:brushProperty name="width" value="0.05" units="cm"/>
      <inkml:brushProperty name="height" value="0.05" units="cm"/>
    </inkml:brush>
  </inkml:definitions>
  <inkml:trace contextRef="#ctx0" brushRef="#br0">1 5 18460,'1'-4'2000,"1"5"-1391,-1 14-281,-1 3 1048,0 7-680,0 0-200,0 4-216,3 3-64,-2-5-160,2 0-88,2-6-216,-1 0-128,0-9-392,1 0-224,-4-6 720,-2-5-817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900"/>
    </inkml:context>
    <inkml:brush xml:id="br0">
      <inkml:brushProperty name="width" value="0.05" units="cm"/>
      <inkml:brushProperty name="height" value="0.05" units="cm"/>
    </inkml:brush>
  </inkml:definitions>
  <inkml:trace contextRef="#ctx0" brushRef="#br0">52 347 16404,'2'10'1848,"15"0"-880,4-3-304,14-3 1009,3-1-361,10-4-320,0-3-152,3-5-384,-6-1-312,-7-3-680,-7-1-424,-18-2 760,-10-3-152,-17 5-144</inkml:trace>
  <inkml:trace contextRef="#ctx0" brushRef="#br0" timeOffset="1">0 70 18404,'6'3'1816,"10"-1"-1152,5-2-279,7-6 807,5-1-344,5-3-808,5 0-408,-1-3 408,0-2-184,-8 1-184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4.273"/>
    </inkml:context>
    <inkml:brush xml:id="br0">
      <inkml:brushProperty name="width" value="0.05" units="cm"/>
      <inkml:brushProperty name="height" value="0.05" units="cm"/>
    </inkml:brush>
  </inkml:definitions>
  <inkml:trace contextRef="#ctx0" brushRef="#br0">125 8 14915,'-11'7'727,"0"1"0,0 1 0,1 0 0,0 0 0,-14 19 0,18-21-496,1 0 0,0 1 0,0-1 0,1 1 0,0 0 0,0 1 0,1-1 0,0 1 0,-3 11 0,6-18-199,-1-1 0,1 1 0,0 0-1,-1 0 1,1 0 0,0-1 0,0 1-1,0 0 1,0 0 0,0 0 0,1 0-1,-1-1 1,1 1 0,-1 0 0,1 0 0,-1-1-1,1 1 1,0 0 0,0-1 0,0 1-1,0-1 1,0 1 0,0-1 0,0 1-1,1-1 1,-1 0 0,0 0 0,1 0 0,-1 0-1,1 0 1,-1 0 0,1 0 0,0 0-1,-1 0 1,1-1 0,0 1 0,0 0-1,-1-1 1,1 0 0,0 1 0,0-1-1,0 0 1,2 0 0,3 0 53,1-1 1,0 1-1,-1-2 1,1 1-1,-1-1 1,1 0-1,-1 0 1,0-1-1,7-3 1,0-2 100,-1 0 1,0 0-1,0-1 1,22-21-1,-30 25-130,0 0-1,-1 1 0,0-2 0,0 1 1,0 0-1,-1-1 0,1 0 1,-1 1-1,-1-1 0,1-1 0,-1 1 1,0 0-1,0 0 0,0-8 0,-2 12-49,0 0 0,0 0-1,0 0 1,0 0 0,0 0-1,-1 1 1,1-1 0,0 0-1,-1 0 1,0 0 0,1 1-1,-1-1 1,0 0-1,0 1 1,0-1 0,0 1-1,0-1 1,-1 1 0,1-1-1,0 1 1,-1 0 0,1 0-1,-1-1 1,1 1 0,-1 0-1,1 0 1,-1 1 0,0-1-1,1 0 1,-1 1-1,0-1 1,0 1 0,0-1-1,-2 1 1,-8-2-59,1 1-1,-1 0 1,1 1-1,-17 2 1,23-1 64,-35 2-149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089"/>
    </inkml:context>
    <inkml:brush xml:id="br0">
      <inkml:brushProperty name="width" value="0.05" units="cm"/>
      <inkml:brushProperty name="height" value="0.05" units="cm"/>
    </inkml:brush>
  </inkml:definitions>
  <inkml:trace contextRef="#ctx0" brushRef="#br0">0 23 14187,'3'-4'731,"1"1"-1,-1 0 1,0 1-1,1-1 1,6-3-1,-10 6-606,1 0 0,-1-1 0,1 1 1,-1 0-1,1 0 0,-1 0 0,1 0 0,-1-1 0,1 1 0,-1 0 0,1 0 0,0 0 1,-1 0-1,1 0 0,-1 1 0,1-1 0,-1 0 0,1 0 0,-1 0 0,1 0 1,0 1-1,-1-1-17,1 1 1,-1 0-1,1-1 1,-1 1-1,1 0 1,-1-1-1,1 1 1,-1 0-1,0 0 1,1-1-1,-1 1 1,0 0-1,0 0 1,0 0 0,1 0-1,-1-1 1,0 1-1,0 1 1,0 21 865,-5 35 1,3-41-873,0 0 0,1 0 0,1 1 0,3 24 0,-1-34-95,-2-5-2,0 0-1,0 0 0,1 1 0,-1-1 0,1 0 1,0 0-1,0 0 0,0 0 0,0 0 1,1-1-1,-1 1 0,1 0 0,-1 0 1,5 3-1,-6-5-23,0-1 1,0 0 0,1 0-1,-1 0 1,0 0-1,0 0 1,0 1-1,0-1 1,1 0 0,-1 0-1,0 0 1,0 0-1,0 0 1,1 0-1,-1 0 1,0 0 0,0 0-1,1 0 1,-1 0-1,0 0 1,0 0-1,0 0 1,1 0 0,-1 0-1,0 0 1,0 0-1,0 0 1,1 0-1,-1-1 1,0 1 0,0 0-1,0 0 1,1 0-1,-1 0 1,0 0-1,0 0 1,0-1-1,1 1 1,0-10-573,-5-12 526,-3 7-190,-3-1-86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494"/>
    </inkml:context>
    <inkml:brush xml:id="br0">
      <inkml:brushProperty name="width" value="0.05" units="cm"/>
      <inkml:brushProperty name="height" value="0.05" units="cm"/>
    </inkml:brush>
  </inkml:definitions>
  <inkml:trace contextRef="#ctx0" brushRef="#br0">9 16 14363,'-5'3'2033,"2"-2"-1153,3 1-288,6-1 1264,4 0-495,4 2-129,5-1-312,3-1-168,6-1-248,0 0-32,2 0-176,-2-4-192,-1 0-584,-6-2-392,-3-1 720,-1 1-152,0 3-104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5.673"/>
    </inkml:context>
    <inkml:brush xml:id="br0">
      <inkml:brushProperty name="width" value="0.05" units="cm"/>
      <inkml:brushProperty name="height" value="0.05" units="cm"/>
    </inkml:brush>
  </inkml:definitions>
  <inkml:trace contextRef="#ctx0" brushRef="#br0">30 25 10714,'-20'4'7769,"19"-3"-7689,1-1 0,0 0 0,-1 0 0,1 1 0,0-1 1,0 0-1,-1 1 0,1-1 0,0 0 0,-1 1 0,1-1 1,0 0-1,0 1 0,0-1 0,0 0 0,-1 1 0,1-1 0,0 1 1,0-1-1,0 0 0,0 1 0,0-1 0,0 1 0,0-1 1,0 0-1,0 1 0,0-1 0,0 1 0,0-1 0,0 0 1,1 1-1,-1-1 0,0 1 0,0-1 0,0 0 0,0 1 1,1-1-1,-1 0 0,0 1 0,1-1 0,-1 0 0,0 1 0,1-1 1,-1 0-63,1 0 0,-1 0 0,1 0 0,-1-1 0,1 1 0,-1 0 0,1 0 0,-1-1 0,0 1 0,1 0 0,-1-1 0,1 1 0,-1 0 0,0-1 0,1 1 0,-1 0 0,0-1 0,1 1 0,-1-1 0,0 1 0,0-1 0,0 1 0,1-1 0,-1 1 0,0-1 0,0 1 0,0-1 0,0 1 0,0-1 0,0 1 0,0-1 0,0 1 0,0-1 0,0 1 0,0-1 0,0 1 0,0-1 0,0 0-4,-2-18 769,-1 11-252,3 7-519,0 1 0,0 0 0,0 0-1,-1 0 1,1 0 0,0 0 0,0 0 0,0 0 0,0 0 0,-1 0-1,1 0 1,0 0 0,0 0 0,0 0 0,-1 0 0,1 0-1,0 0 1,0 0 0,0 0 0,0 0 0,-1 0 0,1 0-1,0 0 1,0 0 0,0 0 0,0 0 0,-1 0 0,1 0-1,0 0 1,0 1 0,0-1 0,0 0 0,0 0 0,-1 0 0,1 0-1,0 0 1,0 1 0,0-1 0,-1 1 2,0 0 0,1 0 0,-1 0 0,0 1 0,1-1 0,-1 0 0,1 0 0,0 1 0,-1-1 0,1 0 0,0 1 0,0-1 0,0 0 0,0 1 0,0-1 0,0 0 0,0 1 0,0-1 0,0 0 0,1 2 0,-1-2-13,1 0 0,-1 0 0,0 0 0,1 0 0,-1 0 0,0 0 0,1 0 0,-1 0 0,1-1 0,-1 1 0,1 0 0,0 0 0,-1-1 0,1 1 0,0 0 0,-1-1 0,1 1 0,0 0 0,0-1 0,0 1 0,0-1 0,0 1 0,-1-1 0,1 0 0,0 1 0,0-1 0,0 0 0,2 0 0,-2 0 41,1 0 1,0-1-1,0 1 0,-1-1 1,1 1-1,0-1 1,-1 0-1,1 0 1,-1 0-1,1 1 1,-1-2-1,1 1 1,-1 0-1,0 0 1,0 0-1,1-1 0,-1 1 1,0 0-1,0-1 1,0 1-1,0-1 1,-1 0-1,1 1 1,0-1-1,-1 0 1,1 1-1,-1-1 1,1 0-1,-1 1 0,0-4 1,0 5-38,0 0 1,0 0-1,0 0 1,0-1 0,0 1-1,0 0 1,0 0-1,0 0 1,0 0-1,0-1 1,0 1-1,0 0 1,0 0-1,0 0 1,-1 0-1,1 0 1,0-1-1,0 1 1,0 0-1,0 0 1,0 0-1,0 0 1,-1 0 0,1 0-1,0 0 1,0 0-1,0 0 1,0-1-1,0 1 1,-1 0-1,1 0 1,0 0-1,0 0 1,0 0-1,0 0 1,-1 0-1,1 0 1,0 0-1,0 0 1,0 0-1,0 0 1,-1 0 0,1 0-1,0 0 1,0 1-1,0-1 1,0 0-1,-1 0 1,-10 7-105,11-7 49,-1 0 0,1 0 1,-1 0-1,1 1 1,0-1-1,-1 0 0,1 1 1,-1-1-1,1 0 1,0 0-1,0 1 0,-1-1 1,1 1-1,0-1 1,0 0-1,-1 1 0,1-1 1,0 1-1,0-1 1,0 0-1,0 1 0,-1-1 1,1 1-1,0-1 1,0 1-1,0-1 0,0 1 1,0-1-1,0 1 1,0-1-1,0 0 0,0 1 1,1-1-1,-1 1 1,0-1-1,0 1 0,0-1 1,0 0-1,1 1 1,-1-1-1,0 1 0,0-1 1,1 0-1,-1 1 1,0-1-1,1 0 0,-1 1 1,0-1-1,1 0 1,-1 0-1,1 1 0,-1-1 1,0 0-1,1 0 1,0 1-1,4-1-190,-1 1 0,1-1 1,0 0-1,-1 0 0,1 0 0,0 0 1,-1-1-1,1 0 0,9-3 0,-13 4 159,30-9-793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545"/>
    </inkml:context>
    <inkml:brush xml:id="br0">
      <inkml:brushProperty name="width" value="0.05" units="cm"/>
      <inkml:brushProperty name="height" value="0.05" units="cm"/>
    </inkml:brush>
  </inkml:definitions>
  <inkml:trace contextRef="#ctx0" brushRef="#br0">81 4 14947,'6'-3'6387,"-17"17"-4653,-6 15-1029,-17 41 1,29-59-670,1 0-1,0 0 1,1 0 0,0 0-1,1 1 1,1-1-1,-1 19 1,2-27-26,0-1 0,0 0 0,1 0 0,-1 0 1,0 0-1,1 0 0,0 0 0,0 0 0,-1 0 0,1 0 0,0 0 0,1-1 0,-1 1 1,0 0-1,0-1 0,1 1 0,-1 0 0,1-1 0,2 2 0,0 0 1,-1-1-1,1 0 0,0-1 1,0 1-1,0 0 0,0-1 1,0 0-1,0 0 0,7 0 1,-5 0-18,1 0 1,0-1 0,0 0-1,-1-1 1,1 0-1,0 0 1,-1 0 0,1-1-1,-1 1 1,1-2-1,-1 1 1,9-5 0,-14 6 6,0 0 1,1 0-1,-1 0 0,0 0 1,0 0-1,1 0 1,-1 0-1,0 0 1,0 0-1,0-1 1,-1 1-1,1 0 0,0-1 1,0 1-1,-1-1 1,1 1-1,-1-1 1,1 1-1,-1-1 1,1-1-1,-1-14-55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966"/>
    </inkml:context>
    <inkml:brush xml:id="br0">
      <inkml:brushProperty name="width" value="0.05" units="cm"/>
      <inkml:brushProperty name="height" value="0.05" units="cm"/>
    </inkml:brush>
  </inkml:definitions>
  <inkml:trace contextRef="#ctx0" brushRef="#br0">10 51 20092,'0'-10'2001,"-1"0"-1289,-2 0-320,0 3 1024,2 1-119,1 5-1305,0-1-937,-2-1-383,4 2 448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163"/>
    </inkml:context>
    <inkml:brush xml:id="br0">
      <inkml:brushProperty name="width" value="0.05" units="cm"/>
      <inkml:brushProperty name="height" value="0.05" units="cm"/>
    </inkml:brush>
  </inkml:definitions>
  <inkml:trace contextRef="#ctx0" brushRef="#br0">6 1 17332,'3'0'1528,"-1"8"-1024,-2 5-168,-2 7 624,-2 2-255,1 4-265,2 1-48,1 2-128,0-2-96,3-3-96,1-1 24,0-6-248,2-1-216,-2-7-408,-4-8-161,2 2 713,-8-10-192,-4-6-144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595"/>
    </inkml:context>
    <inkml:brush xml:id="br0">
      <inkml:brushProperty name="width" value="0.05" units="cm"/>
      <inkml:brushProperty name="height" value="0.05" units="cm"/>
    </inkml:brush>
  </inkml:definitions>
  <inkml:trace contextRef="#ctx0" brushRef="#br0">1 5 13595,'0'1'2056,"4"3"-1087,12 1-337,4-1 2016,11-1-1536,7-2-223,8 1-633,2-4-408,5-5 272,-3-3-96,-4 4-160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988"/>
    </inkml:context>
    <inkml:brush xml:id="br0">
      <inkml:brushProperty name="width" value="0.05" units="cm"/>
      <inkml:brushProperty name="height" value="0.05" units="cm"/>
    </inkml:brush>
  </inkml:definitions>
  <inkml:trace contextRef="#ctx0" brushRef="#br0">90 8 18236,'1'-1'64,"17"-5"1542,-17 6-1573,-1 0-1,1 0 1,-1 1 0,1-1-1,0 0 1,-1 0 0,1 1-1,-1-1 1,1 1 0,-1-1-1,1 0 1,-1 1 0,1-1-1,-1 1 1,1-1 0,-1 1-1,0-1 1,1 1 0,-1-1-1,0 1 1,1 0 0,-1-1-1,0 1 1,0-1 0,0 1-1,0 0 1,1-1 0,-1 1-1,0 0 1,0-1-1,0 1 1,0-1 0,-1 2-1,1 18 408,-1 0-1,-1 0 0,-1-1 0,-1 1 0,-9 27 1,3-6-228,-18 64 63,-26 139-5,54-244-270,-1 7 9,-1 0 0,2 0 0,-1 0 0,1 0 0,0 0 0,0 0 0,1 0 0,0-1 0,3 12 0,-3-17-4,-1 0 0,1 0 0,-1 0 0,1 0 0,-1 0 0,1 0 1,0-1-1,-1 1 0,1 0 0,0 0 0,0-1 0,-1 1 0,1 0 1,0-1-1,0 1 0,0-1 0,0 1 0,0-1 0,0 0 0,0 1 1,0-1-1,0 0 0,0 0 0,0 1 0,0-1 0,0 0 0,0 0 1,0 0-1,0 0 0,0-1 0,0 1 0,0 0 0,0 0 0,0-1 1,0 1-1,0 0 0,0-1 0,0 1 0,0-1 0,0 1 0,0-1 1,1-1-1,6-3 41,0 0 1,-1-1-1,13-12 0,31-34 200,-3-3-1,55-80 1,65-131-691,-167 264 405,3-4-290,-1 0-1,1 0 1,-1 0-1,-1 0 1,4-12-1,-6 18 322,0 0 0,0 0 0,0 0 0,0 0 0,0 0 0,0 0-1,0 0 1,0 0 0,-1 0 0,1 1 0,0-1 0,0 0 0,0 0 0,0 0 0,0 0-1,0 0 1,0 0 0,-1 0 0,1 0 0,0 0 0,0 0 0,0 0 0,0 0-1,0 0 1,0 0 0,-1 0 0,1 0 0,0 0 0,0-1 0,0 1 0,0 0 0,0 0-1,0 0 1,0 0 0,0 0 0,-1 0 0,1 0 0,0 0 0,0 0 0,0 0-1,0 0 1,0-1 0,0 1 0,0 0 0,0 0 0,0 0 0,0 0 0,0 0 0,0 0-1,0 0 1,0 0 0,0-1 0,0 1 0,0 0 0,0 0 0,0 0 0,0 0-1,0 0 1,0 0 0,0-1 0,0 1 0,0 0 0,0 0 0,0 0 0,0 0 0,0 0-1,0 0 1,0-1 0,-8 9-397,-5 14-312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5.016"/>
    </inkml:context>
    <inkml:brush xml:id="br0">
      <inkml:brushProperty name="width" value="0.05" units="cm"/>
      <inkml:brushProperty name="height" value="0.05" units="cm"/>
    </inkml:brush>
  </inkml:definitions>
  <inkml:trace contextRef="#ctx0" brushRef="#br0">344 26 17444,'0'-2'143,"-1"1"1,1 0 0,-1-1 0,0 1 0,1 0-1,-1-1 1,0 1 0,0 0 0,0 0-1,0-1 1,0 1 0,0 0 0,0 0-1,-1 0 1,1 0 0,0 1 0,0-1 0,-1 0-1,1 0 1,-1 1 0,1-1 0,0 1-1,-1-1 1,-2 1 0,1 0 38,-1 0 1,0 0-1,1 0 0,-1 1 1,1-1-1,0 1 0,-1 0 1,1 0-1,0 0 0,-5 3 0,-5 3 102,1 0 0,0 1-1,1 0 1,-15 13-1,4 1-145,1 1 0,0 0 0,2 2 0,-25 41-1,33-47-117,0 0 0,2 2 1,0-1-1,1 1 0,1 0 0,1 1 0,-3 24 0,8-40-16,1 0 0,0 0 1,0 1-1,0-1 0,0 0 1,1 0-1,0 0 1,1 0-1,-1 0 0,1 0 1,0 0-1,1 0 0,-1-1 1,7 10-1,-7-12 11,1 0 0,-1 0 0,1 0 0,-1-1 0,1 1 0,0-1 0,0 0 0,0 0 0,0 0 0,0 0 0,1 0 0,-1-1 0,1 1 0,-1-1 0,1 0 0,-1 0 1,1-1-1,0 1 0,-1-1 0,1 1 0,0-1 0,-1 0 0,1-1 0,0 1 0,5-2 0,-3 1 31,-1-1 1,1 0-1,-1 0 1,0-1-1,0 1 1,0-1-1,0 0 1,0 0-1,-1-1 1,1 0-1,7-7 1,-10 9-22,0-1 0,0 1 0,0 0 0,0-1 0,-1 1 0,1-1 0,-1 1 0,1-1 0,-1 0 0,0 0 0,0 0 0,0 0 0,-1 0 0,1 0 1,-1 1-1,1-1 0,-1-1 0,0 1 0,0 0 0,-1 0 0,1 0 0,0 0 0,-1 0 0,-1-2 0,1 3-14,0 0 0,-1 0 0,1 0 0,-1 0 0,0 0 0,0 1-1,1-1 1,-1 1 0,0-1 0,0 1 0,-1 0 0,1 0 0,0 0 0,0 0 0,0 0 0,-1 0 0,1 1 0,0-1-1,-1 1 1,-2-1 0,3 1-11,-1-1 0,1 1 0,-1 0 1,0 0-1,1 0 0,-1 0 0,1 0 0,-1 0 0,1 1 0,-1-1 0,1 1 0,-1 0 0,1 0 0,0 0 0,-1 0 0,1 0 1,0 0-1,0 0 0,-3 3 0,5-4-1,0 0 0,0 0 0,0 0 0,0 0-1,0 0 1,-1 0 0,1 1 0,0-1 0,0 0 0,0 0 0,0 0 0,0 0 0,0 0 0,0 1 0,0-1 0,0 0 0,0 0 0,0 0-1,0 0 1,0 1 0,0-1 0,0 0 0,0 0 0,0 0 0,0 1 0,0-1 0,0 0 0,0 0 0,0 0 0,0 0 0,0 1-1,0-1 1,0 0 0,0 0 0,0 0 0,0 0 0,0 0 0,1 1 0,-1-1 0,0 0 0,0 0 0,0 0 0,0 0 0,0 0 0,0 0-1,1 0 1,-1 1 0,0-1 0,0 0 0,0 0 0,0 0 0,1 0 0,14 3-29,18-4-14,-6-3-27,-1-2-1,0 0 1,40-17 0,-17 7-35,-32 13 30,-17 3 75,0 0 0,0 0 0,1 0 0,-1 1 0,0-1 0,0 0 0,0 0 0,0 0 0,1 0 0,-1 0 0,0 0 0,0 1 0,0-1 0,0 0 0,0 0 0,1 0 0,-1 0 0,0 0 1,0 1-1,0-1 0,0 0 0,0 0 0,0 0 0,0 1 0,0-1 0,0 0 0,0 0 0,0 0 0,0 1 0,0-1 0,0 0 0,0 0 0,0 0 0,0 1 0,0-1 0,0 0 0,0 1 0,-15 25 9,6-14 21,-7 14-74,1 1 0,1 0-1,-18 50 1,31-76 16,-3 23-574,4-23 590,0-1 0,0 1 1,0-1-1,0 1 0,0 0 0,0-1 1,0 1-1,0 0 0,0-1 0,1 1 1,-1-1-1,0 1 0,0 0 0,1-1 1,-1 1-1,0-1 0,1 1 0,-1-1 1,1 1-1,-1-1 0,1 1 0,-1-1 1,0 0-1,1 1 0,0-1 1,-1 0-1,1 1 0,-1-1 0,1 0 1,-1 0-1,1 1 0,0-1 0,-1 0 1,1 0-1,0 0 0,14-1-270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112"/>
    </inkml:context>
    <inkml:brush xml:id="br0">
      <inkml:brushProperty name="width" value="0.05" units="cm"/>
      <inkml:brushProperty name="height" value="0.05" units="cm"/>
    </inkml:brush>
  </inkml:definitions>
  <inkml:trace contextRef="#ctx0" brushRef="#br0">72 126 10362,'62'-76'6502,"-20"27"4031,-42 49-10446,-5 14 829,-10 20-753,-18 27 180,-35 73 282,55-105-442,1 1-1,-12 51 0,22-76-161,1 1 0,0-1 0,1 1 0,-1-1 0,1 1-1,0-1 1,0 1 0,1-1 0,1 8 0,-1-11-14,-1-1 0,1 1 1,0 0-1,-1-1 0,1 0 0,0 1 1,0-1-1,0 1 0,0-1 1,1 0-1,-1 0 0,0 0 0,0 1 1,1-1-1,-1-1 0,1 1 1,-1 0-1,1 0 0,-1 0 0,1-1 1,-1 1-1,1-1 0,0 1 1,-1-1-1,1 0 0,0 1 0,-1-1 1,1 0-1,0 0 0,-1 0 1,1-1-1,0 1 0,2-1 1,7-1 8,-1 0 0,0-1 0,0 0 0,0-1 0,0 0 0,0 0 0,-1-1 0,0-1 0,0 1 0,0-1 0,10-10 0,-13 10-201,1 0 0,-1 0-1,0-1 1,0 0 0,-1 0-1,0 0 1,0-1 0,0 1-1,-1-1 1,-1-1 0,1 1-1,-1 0 1,3-17 0,-2-11-273,-3-3-171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485"/>
    </inkml:context>
    <inkml:brush xml:id="br0">
      <inkml:brushProperty name="width" value="0.05" units="cm"/>
      <inkml:brushProperty name="height" value="0.05" units="cm"/>
    </inkml:brush>
  </inkml:definitions>
  <inkml:trace contextRef="#ctx0" brushRef="#br0">1 13 16363,'0'-4'2537,"1"2"-1345,2-5 4802,-2 7-5306,1 0-392,-1 3-824,1 0-465,-1-2 745,5 7-208,0 0-160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014"/>
    </inkml:context>
    <inkml:brush xml:id="br0">
      <inkml:brushProperty name="width" value="0.05" units="cm"/>
      <inkml:brushProperty name="height" value="0.05" units="cm"/>
    </inkml:brush>
  </inkml:definitions>
  <inkml:trace contextRef="#ctx0" brushRef="#br0">74 13 15739,'11'-6'1706,"2"0"2986,-13 9-2589,-6 7-922,-11 15-212,-26 54 0,37-67-846,1 1-1,1 0 1,0 0-1,0 0 1,1 0-1,-2 25 1,5-36-101,0-1 1,0 0-1,0 0 1,0 1-1,0-1 1,0 0-1,0 0 1,0 1 0,1-1-1,-1 0 1,0 0-1,1 0 1,-1 1-1,1-1 1,-1 0-1,1 0 1,0 0-1,-1 0 1,1 0-1,0 0 1,0 0-1,0 0 1,0 0 0,1 1-1,0-2 6,-1 1 0,1-1-1,0 1 1,-1-1 0,1 0 0,0 0 0,0 1 0,-1-1-1,1 0 1,0-1 0,0 1 0,-1 0 0,1 0-1,0-1 1,2 0 0,4-2-48,-1 0 0,1-1 1,-1 0-1,0 0 0,0 0 0,10-9 0,-10 8-195,-1-1 0,0 0-1,0-1 1,-1 1 0,1-1 0,-1 0-1,-1-1 1,1 1 0,-1-1 0,-1 0-1,6-15 1,-7-1-402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450"/>
    </inkml:context>
    <inkml:brush xml:id="br0">
      <inkml:brushProperty name="width" value="0.05" units="cm"/>
      <inkml:brushProperty name="height" value="0.05" units="cm"/>
    </inkml:brush>
  </inkml:definitions>
  <inkml:trace contextRef="#ctx0" brushRef="#br0">1 20 20364,'5'0'2369,"1"-2"1640,-5-1-1985,1 3-1848,-1-2-1216,-6-1 712,-3-7-72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7.791"/>
    </inkml:context>
    <inkml:brush xml:id="br0">
      <inkml:brushProperty name="width" value="0.05" units="cm"/>
      <inkml:brushProperty name="height" value="0.05" units="cm"/>
    </inkml:brush>
  </inkml:definitions>
  <inkml:trace contextRef="#ctx0" brushRef="#br0">0 1 14827,'27'82'3887,"-15"-43"-2609,23 52 0,-29-80-1134,0 1-1,1-1 0,0 0 1,0 0-1,1-1 1,1 0-1,0-1 0,15 14 1,-10-13-20,0 0 1,0-1-1,1-1 1,0 0-1,1-1 0,0-1 1,0-1-1,18 5 1,-10-5 32,1-1 1,0-2-1,0 0 1,47-3-1,-15-6-52,0-3 0,-1-2-1,0-2 1,55-23 0,1-6-268,-63 23-114,2 1 0,0 3 0,79-15 0,-124 30 183,-1 0 0,0 0 0,1 1 0,-1 0 0,1 0 0,8 2-1,-12-1-65,0-1 0,0 1-1,0 0 1,1 0 0,-1 1-1,0-1 1,0 0 0,-1 1-1,1-1 1,0 1-1,0 0 1,-1-1 0,1 1-1,-1 0 1,1 0 0,1 3-1,-2-2-139,1 0 50,0 0 1,0 0-1,0-1 1,0 1-1,0 0 1,1-1-1,4 4 1,2 0-555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226"/>
    </inkml:context>
    <inkml:brush xml:id="br0">
      <inkml:brushProperty name="width" value="0.05" units="cm"/>
      <inkml:brushProperty name="height" value="0.05" units="cm"/>
    </inkml:brush>
  </inkml:definitions>
  <inkml:trace contextRef="#ctx0" brushRef="#br0">0 237 14179,'7'-1'378,"0"0"0,-1-1-1,1 0 1,-1 0 0,1 0 0,10-6-1,10-4 193,202-67 3322,-142 55-3398,0 5 0,99-10-1,-161 27-417,0 0-1,0 2 1,0 1-1,0 0 1,0 2-1,0 1 0,0 1 1,-1 2-1,0 0 1,0 1-1,40 20 1,-48-20 57,0-1 1,0-1 0,1-1 0,0 0-1,0-2 1,0 1 0,0-2 0,0-1 0,1 0-1,-1-1 1,0 0 0,1-2 0,-1 0-1,0-1 1,0-1 0,26-8 0,-11 2-182,-1-1 1,0-1 0,0-1 0,-2-2 0,55-36 0,-73 40-699,-12 4 50,-1 6 638,1 0 0,0 1 1,-1-1-1,1 1 0,0 0 0,-1-1 0,1 1 0,-1 0 1,1 0-1,0 0 0,-1 0 0,1 0 0,-3 0 1,-16 2-478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770"/>
    </inkml:context>
    <inkml:brush xml:id="br0">
      <inkml:brushProperty name="width" value="0.05" units="cm"/>
      <inkml:brushProperty name="height" value="0.05" units="cm"/>
    </inkml:brush>
  </inkml:definitions>
  <inkml:trace contextRef="#ctx0" brushRef="#br0">93 5 17884,'4'-5'2458,"-6"16"-1040,-5 20 242,-40 134 87,41-135-1987,1 0 1,2 0 0,0 50-1,7-46-2398,-19-47 2250,3 1-15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193"/>
    </inkml:context>
    <inkml:brush xml:id="br0">
      <inkml:brushProperty name="width" value="0.05" units="cm"/>
      <inkml:brushProperty name="height" value="0.05" units="cm"/>
    </inkml:brush>
  </inkml:definitions>
  <inkml:trace contextRef="#ctx0" brushRef="#br0">1 184 16548,'3'14'1680,"17"-4"-784,6-3-296,14-5 801,7-2-121,13-5-192,3-6-112,5-3-240,-1-4-167,-7-3-241,-5-1-232,-10 2-408,-3 2-385,-13 0-591,-8 1 128,-14 0 752,-7-2-280,-11 2-321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563"/>
    </inkml:context>
    <inkml:brush xml:id="br0">
      <inkml:brushProperty name="width" value="0.05" units="cm"/>
      <inkml:brushProperty name="height" value="0.05" units="cm"/>
    </inkml:brush>
  </inkml:definitions>
  <inkml:trace contextRef="#ctx0" brushRef="#br0">12 56 15883,'-10'-6'2169,"9"6"-1265,11-1-216,10 0 1857,17 1-1265,6-3-208,8-2-392,7 1-111,5-2-369,0 1-440,-4 0-913,-3-2 1033,-13 3-248,-3-5-112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3.748"/>
    </inkml:context>
    <inkml:brush xml:id="br0">
      <inkml:brushProperty name="width" value="0.05" units="cm"/>
      <inkml:brushProperty name="height" value="0.05" units="cm"/>
    </inkml:brush>
  </inkml:definitions>
  <inkml:trace contextRef="#ctx0" brushRef="#br0">2 169 14323,'0'7'363,"-1"12"794,1-1-1,3 33 1,-3-47-1053,1-1 0,-1 0 1,1 1-1,0-1 0,0 0 1,0 0-1,0 1 0,0-1 1,1 0-1,-1 0 0,1-1 1,0 1-1,0 0 0,0 0 1,0-1-1,1 1 0,-1-1 0,1 0 1,-1 0-1,1 0 0,0 0 1,4 2-1,-3-3-235,0 0 1,-1-1-1,1 0 1,-1 1-1,1-2 0,0 1 1,-1 0-1,1-1 0,-1 1 1,1-1-1,-1 0 1,1 0-1,-1-1 0,1 1 1,-1-1-1,0 1 0,0-1 1,0 0-1,4-4 0,6-3-358,0-2-1,20-21 0,-2-3-1306,47-65 0,-42 37 4390,-31 49-1520,-11 16-5,-14 21 402,5 0-570,1 0-1,-22 51 1,30-59-773,1-1 0,1 1 1,0-1-1,1 1 0,0 0 1,0 31-1,3-44-111,0 1 1,0-1 0,0 1-1,0-1 1,1 1-1,-1-1 1,1 0 0,-1 1-1,1-1 1,0 0-1,0 1 1,0-1-1,0 0 1,1 0 0,-1 0-1,0 0 1,1 0-1,0 0 1,-1 0 0,4 2-1,-3-3-8,0 0 0,0-1 0,0 1-1,1 0 1,-1-1 0,0 1 0,1-1 0,-1 0-1,0 1 1,1-1 0,-1 0 0,0-1-1,1 1 1,-1 0 0,0-1 0,0 1 0,1-1-1,-1 0 1,0 0 0,0 1 0,4-4 0,6-3 8,1 0 1,-1-2-1,0 1 1,-1-2-1,0 1 1,0-2-1,11-14 1,58-86 134,-75 104-141,5-7 6,-2 1 0,1-1-1,-2-1 1,0 1 0,6-21 0,-12 34-15,-1 0-1,0 1 1,0-1 0,1 0 0,-1 0 0,0 0-1,0 0 1,0 0 0,0 1 0,0-1 0,0 0-1,0 0 1,0 0 0,0 0 0,0 0 0,0 1 0,0-1-1,-1 0 1,1 0 0,-1-1 0,0 2 0,1-1-1,-1 1 1,1 0 0,-1 0-1,1 0 1,-1 0 0,1 0-1,-1 0 1,0 0 0,1 0-1,-1 0 1,1 0 0,-1 0-1,1 0 1,-1 0-1,1 0 1,-1 0 0,1 0-1,-1 1 1,1-1 0,-1 0-1,1 1 1,-2-1 0,-3 4 16,0-1-1,0 1 1,0 0 0,-7 7-1,3-1 20,0 0 0,1 0-1,0 1 1,1 0 0,0 1-1,1-1 1,0 1-1,1 0 1,0 1 0,-2 13-1,6-24-29,0 0 1,1 1-1,-1-1 0,1 1 0,0-1 0,0 0 0,0 1 1,0-1-1,0 1 0,1-1 0,-1 0 0,1 1 0,-1-1 1,1 0-1,0 0 0,0 1 0,0-1 0,0 0 0,0 0 1,0 0-1,1 0 0,-1 0 0,1 0 0,-1 0 1,1-1-1,0 1 0,0-1 0,0 1 0,0-1 0,0 0 1,0 1-1,0-1 0,0 0 0,0 0 0,1-1 0,1 2 1,6 0 1,-1-1 1,1 0 0,0 0 0,0-1 0,-1 0 0,1-1 0,0 0-1,17-4 1,79-28-104,-64 19 37,-16 5 15,-14 5-3,0-1 0,0 2-1,1-1 1,0 2 0,19-2-1,-31 4 38,0 0-1,1 0 1,-1 0-1,0 0 1,0 0-1,0 0 1,1 0-1,-1 1 1,0-1-1,0 0 1,0 1-1,0-1 1,0 1-1,0 0 1,0-1-1,0 1 1,0 0-1,0-1 1,0 1-1,0 0 1,0 0-1,-1 0 1,2 1 0,-1 0 2,0 0 1,0 0-1,-1 0 1,1 0-1,-1 1 1,0-1-1,1 0 1,-1 0-1,0 0 1,0 0-1,0 0 1,-1 3 0,-1 4 56,0 1 0,0-1 0,-1 0 1,-8 15-1,-4 0 611,9-22 97,3-15-206,9-56 162,16-71 1,-7 54-899,-14 78-59,1-3-439,-2 11 603,0 0 0,0 0 0,0-1 0,0 1-1,0 0 1,0 0 0,1 0 0,-1 0 0,0 0 0,0 0 0,0-1 0,0 1 0,0 0 0,0 0-1,0 0 1,1 0 0,-1 0 0,0 0 0,0 0 0,0 0 0,0 0 0,0 0 0,1 0 0,-1 0-1,0 0 1,0 0 0,0 0 0,0 0 0,0 0 0,1 0 0,-1 0 0,0 0 0,0 0 0,0 0-1,0 0 1,0 0 0,1 0 0,-1 0 0,0 0 0,0 0 0,0 0 0,0 0 0,0 0 0,1 1-1,-1-1 1,0 0 0,0 0 0,6 0-1175,-2 0 584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968"/>
    </inkml:context>
    <inkml:brush xml:id="br0">
      <inkml:brushProperty name="width" value="0.05" units="cm"/>
      <inkml:brushProperty name="height" value="0.05" units="cm"/>
    </inkml:brush>
  </inkml:definitions>
  <inkml:trace contextRef="#ctx0" brushRef="#br0">190 38 15971,'1'-2'522,"15"-27"1968,-13 22-920,-13 19 1109,-28 40-1090,-35 65-1,57-86-1562,0 0 0,2 1 0,-17 60-1,28-77-18,0 0 0,0 0 0,2 0 0,0 30 0,1-40-39,0 0 1,1 0-1,-1 0 0,1-1 1,0 1-1,0 0 1,1-1-1,0 1 1,0 0-1,0-1 0,0 0 1,0 1-1,1-1 1,0 0-1,0-1 1,0 1-1,0 0 0,8 5 1,-8-7-14,0 0 0,1-1 0,-1 0 0,0 1 0,1-1 0,0-1 0,-1 1 0,1 0 0,-1-1 0,1 0 0,0 0 0,-1 0 0,1 0 0,0 0 0,-1-1 0,1 0 0,0 0 0,-1 0 0,1 0 0,-1 0 0,0-1 0,1 1 0,5-5 0,26-17-281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417"/>
    </inkml:context>
    <inkml:brush xml:id="br0">
      <inkml:brushProperty name="width" value="0.05" units="cm"/>
      <inkml:brushProperty name="height" value="0.05" units="cm"/>
    </inkml:brush>
  </inkml:definitions>
  <inkml:trace contextRef="#ctx0" brushRef="#br0">19 176 18700,'8'-7'1968,"-3"9"-1167,-5 2-329,-2 7 1200,-2 4-448,-3 5-536,1 3-191,0 4-281,3 0-56,1-2-136,0-5-104,4-5-248,2-5-265,3-10-631,-1-7 1000,-5-8-224,-1-3-120</inkml:trace>
  <inkml:trace contextRef="#ctx0" brushRef="#br0" timeOffset="1">4 2 20564,'5'-2'2425,"-1"4"808,-1-1-2649,1-1-600,1 0 136,-1 1-72,-11-1-472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791"/>
    </inkml:context>
    <inkml:brush xml:id="br0">
      <inkml:brushProperty name="width" value="0.05" units="cm"/>
      <inkml:brushProperty name="height" value="0.05" units="cm"/>
    </inkml:brush>
  </inkml:definitions>
  <inkml:trace contextRef="#ctx0" brushRef="#br0">171 1 16436,'1'2'300,"0"1"0,0-1 0,0 0 1,0 0-1,0 0 0,0 0 0,0 0 1,1 0-1,-1 0 0,1 0 1,0 0-1,-1-1 0,1 1 0,0 0 1,3 1-1,9 11 793,-2 0-615,-1 0 0,-1 1 1,0 0-1,-1 0 0,12 31 0,-18-36-421,0-1 0,0 1 0,-1 0 0,-1 1 0,0-1 0,0 0 0,-1 0 0,0 1 0,0-1 0,-2 0 0,-3 17 0,0-8-154,-1-1 0,-1 0 1,0-1-1,-2 0 1,0 0-1,-21 29 1,13-24-279,-1 0 1,-1-1-1,-43 37 1,51-50 250,0 0 0,-19 11 0,-18-1-379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6.773"/>
    </inkml:context>
    <inkml:brush xml:id="br0">
      <inkml:brushProperty name="width" value="0.05" units="cm"/>
      <inkml:brushProperty name="height" value="0.05" units="cm"/>
    </inkml:brush>
  </inkml:definitions>
  <inkml:trace contextRef="#ctx0" brushRef="#br0">120 1 14899,'0'1'137,"0"-1"0,-1 1 1,1 0-1,-1-1 0,1 1 0,0 0 0,-1-1 0,1 1 0,0 0 0,0 0 1,0-1-1,0 1 0,-1 0 0,1 0 0,0-1 0,0 1 0,0 0 0,1 0 1,-1-1-1,0 1 0,0 0 0,0 0 0,1-1 0,-1 1 0,0 0 0,0 0 0,1-1 1,-1 1-1,1 0 0,-1-1 0,1 1 0,-1-1 0,1 1 0,-1-1 0,1 1 1,-1-1-1,1 1 0,0-1 0,-1 1 0,1-1 0,0 0 0,-1 1 0,1-1 1,0 0-1,0 0 0,-1 1 0,3-1 0,4 1 254,0 0-1,1 0 1,-1-1-1,10 0 1,-4-1-13,58 0 734,-41-1-743,48 5-1,-63 2-303,-15-5-63,1 0 1,-1 0-1,0 0 1,0 0 0,0 1-1,1-1 1,-1 0-1,0 0 1,0 0-1,0 1 1,0-1 0,0 0-1,1 0 1,-1 1-1,0-1 1,0 0-1,0 0 1,0 1 0,0-1-1,0 0 1,0 1-1,0-1 1,0 0 0,0 0-1,0 1 1,0-1-1,0 0 1,0 0-1,0 1 1,-1 0 2,0 1-1,0-1 1,0 0 0,-1 0 0,1 0-1,0 0 1,0 0 0,-1 0-1,1 0 1,0 0 0,-1-1-1,1 1 1,-1 0 0,1-1-1,-1 1 1,-1-1 0,-62 15 35,0-4 1,-108 6 0,169-17-39,-9 2 9,7-2 8,0 1-1,-1-1 0,1 0 0,-10-1 1,16 1-19,0 0 1,0 0 0,0 0 0,-1 0 0,1 0-1,0 0 1,0 0 0,0 0 0,0 0 0,0 0-1,0 0 1,0 0 0,0 0 0,-1 0 0,1 0-1,0 0 1,0 0 0,0 0 0,0 0 0,0 0-1,0-1 1,0 1 0,0 0 0,0 0 0,0 0-1,0 0 1,-1 0 0,1 0 0,0 0-1,0 0 1,0 0 0,0 0 0,0 0 0,0 0-1,0-1 1,0 1 0,0 0 0,0 0 0,0 0-1,0 0 1,0 0 0,0 0 0,0 0 0,0 0-1,0 0 1,0-1 0,0 1 0,0 0 0,0 0-1,0 0 1,0 0 0,0 0 0,0 0 0,0 0-1,0 0 1,0 0 0,0-1 0,0 1 0,0 0-1,1 0 1,6-5 16,12-3-2,180-42 31,-197 49-28,-6 0-3,-14 2 5,-26 4-19,17 2-230,-12 0-2136,38-7 1937,0-2-163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266"/>
    </inkml:context>
    <inkml:brush xml:id="br0">
      <inkml:brushProperty name="width" value="0.05" units="cm"/>
      <inkml:brushProperty name="height" value="0.05" units="cm"/>
    </inkml:brush>
  </inkml:definitions>
  <inkml:trace contextRef="#ctx0" brushRef="#br0">26 0 18356,'-1'3'421,"0"0"0,-1-1-1,2 1 1,-1 0 0,0-1 0,0 1 0,1 0 0,0 0-1,0 0 1,0 3 0,-2 7 490,-1 6-344,-2 7-289,1-1 0,0 28 0,4-53-275,-1 0 0,1 1 0,0-1 0,0 0 0,0 1 0,0-1 0,0 0 0,0 1 0,0-1-1,0 0 1,0 1 0,0-1 0,1 0 0,-1 1 0,0-1 0,0 0 0,0 1 0,0-1 0,0 0-1,1 1 1,-1-1 0,0 0 0,0 0 0,0 1 0,1-1 0,-1 0 0,0 0 0,1 1 0,-1-1-1,0 0 1,1 0 0,9-5-34,7-14-193,-15 15 169,9-10-333,-1-2-1,9-18 0,-34 88 9,11-43 424,-7 19 50,11-28-80,-1-1 0,1 1-1,0-1 1,-1 1 0,1 0-1,0-1 1,0 1 0,0-1-1,0 1 1,0 0 0,0-1-1,1 1 1,-1-1-1,1 3 1,0-4-28,-1 1-1,1-1 1,0 1 0,-1-1 0,1 0-1,0 1 1,-1-1 0,1 0-1,0 1 1,-1-1 0,1 0-1,0 0 1,0 0 0,-1 0-1,1 0 1,0 0 0,0 0 0,-1 0-1,1 0 1,0 0 0,0 0-1,-1 0 1,1 0 0,0-1-1,0 1 1,-1 0 0,1-1-1,0 1 1,-1 0 0,2-1 0,23-14-780,-8 2 527,28-28 0,-7 0-106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622"/>
    </inkml:context>
    <inkml:brush xml:id="br0">
      <inkml:brushProperty name="width" value="0.05" units="cm"/>
      <inkml:brushProperty name="height" value="0.05" units="cm"/>
    </inkml:brush>
  </inkml:definitions>
  <inkml:trace contextRef="#ctx0" brushRef="#br0">18 33 15139,'13'-16'2899,"-13"15"-2755,1 0 0,-1 0 1,1 0-1,0 0 1,-1 0-1,1 0 1,0 0-1,0 0 1,0 0-1,-1 0 1,1 1-1,0-1 1,0 0-1,0 1 1,0-1-1,1 0 1,-1 1-1,0-1 1,2 0-1,-3 2-104,1-1 1,-1 0-1,1 0 0,-1 0 1,0 0-1,1 1 0,-1-1 0,0 0 1,1 0-1,-1 0 0,0 1 1,0-1-1,1 0 0,-1 1 0,0-1 1,0 0-1,1 1 0,-1-1 1,0 0-1,0 1 0,0-1 1,0 0-1,1 1 0,-1-1 0,0 1 1,0-1-1,0 0 0,0 1 1,0-1-1,0 1 0,0-1 0,0 0 1,0 1-1,0-1 0,0 1 1,-1 0-1,-2 18 370,2-16-326,-35 114 1221,24-84-955,11-31-325,1-1 0,-1 0 0,1 1 0,-1-1 1,1 0-1,0 1 0,-1-1 0,1 1 0,0-1 1,0 1-1,0-1 0,0 1 0,0-1 0,1 2 1,-1-3-17,0 1 0,1-1 0,-1 0 0,0 0 0,1 0 0,-1 0 0,0 1 0,1-1 0,-1 0 0,0 0 0,1 0 0,-1 0 0,0 0 0,1 0 0,-1 0 0,0 0 0,1 0 0,-1 0 0,1 0 0,-1 0 0,0 0 0,1 0 0,-1 0 1,0 0-1,1 0 0,-1-1 0,0 1 0,1 0 0,-1 0 0,0 0 0,0 0 0,1-1 0,-1 1 0,6-4-2,0 0 1,-1 0-1,0-1 1,8-8-1,2-5-541,0-1 0,-1 0-1,18-35 1,-31 53 458,-1 1 0,1-1 0,-1 1 0,1-1 0,-1 0 0,1 0 0,-1 1 0,0-1 0,0 0 0,1 0 0,-1 1 0,0-1 0,0 0 0,0 0 0,0 0 0,0 1 0,0-1 0,0 0 0,0 0 0,0 0 0,0 1 0,0-1 0,-1 0 0,1 0 0,0 1 0,0-1 0,-1-1 0,0 2-4,0 0-1,0-1 1,0 1-1,0 0 1,0 0-1,0 0 1,0 0-1,0 0 1,0 0-1,0 0 0,0 0 1,0 1-1,0-1 1,0 0-1,0 1 1,0-1-1,0 0 1,0 1-1,0 0 0,-9 4-760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8.914"/>
    </inkml:context>
    <inkml:brush xml:id="br0">
      <inkml:brushProperty name="width" value="0.05" units="cm"/>
      <inkml:brushProperty name="height" value="0.05" units="cm"/>
    </inkml:brush>
  </inkml:definitions>
  <inkml:trace contextRef="#ctx0" brushRef="#br0">90 1 15779,'-1'20'956,"0"-1"0,-1 1 0,-1 0 0,-1 0 1,0-1-1,-11 26 0,0 7 158,3-7-351,4-20-425,1 0 0,1 1 0,2 0 0,0 0 1,0 42-1,4-66-324,0 0 0,0 1 1,1-1-1,-1 1 1,1-1-1,-1 0 1,1 1-1,0-1 0,0 0 1,0 0-1,0 0 1,0 1-1,0-1 0,1 0 1,-1-1-1,1 1 1,0 0-1,-1 0 0,1-1 1,0 1-1,0-1 1,0 1-1,0-1 0,0 0 1,0 0-1,0 0 1,0 0-1,1 0 1,-1 0-1,0 0 0,1-1 1,-1 0-1,0 1 1,1-1-1,-1 0 0,1 0 1,-1 0-1,5-1 1,1 0-84,0 0 1,0-1-1,0 0 0,0 0 1,0-1-1,0 0 1,-1 0-1,1-1 1,-1 0-1,10-7 1,-9 5-50,-1-1 0,0 0 0,-1 0 1,0 0-1,0-1 0,0 0 0,-1 0 1,0 0-1,-1-1 0,1 1 0,-2-1 1,1 0-1,2-14 0,8-40-342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348"/>
    </inkml:context>
    <inkml:brush xml:id="br0">
      <inkml:brushProperty name="width" value="0.05" units="cm"/>
      <inkml:brushProperty name="height" value="0.05" units="cm"/>
    </inkml:brush>
  </inkml:definitions>
  <inkml:trace contextRef="#ctx0" brushRef="#br0">39 5 16347,'-9'-4'2089,"-2"5"-1065,1 4-408,4-1 1577,3 2-817,3-1-600,3 1-144,4 0-640,2 0-504,0-1 976,-2 1-520,-7 5-40,-3 1-24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772"/>
    </inkml:context>
    <inkml:brush xml:id="br0">
      <inkml:brushProperty name="width" value="0.05" units="cm"/>
      <inkml:brushProperty name="height" value="0.05" units="cm"/>
    </inkml:brush>
  </inkml:definitions>
  <inkml:trace contextRef="#ctx0" brushRef="#br0">31 325 26374,'-6'14'212,"1"1"0,0 0 0,1 0 1,1 1-1,-2 18 0,4-30-190,0 3 25,1 0 1,-1 1-1,1-1 0,0 0 0,2 8 0,-2-14-58,0 1 0,0-1-1,1 0 1,-1 0 0,0 0-1,1 0 1,-1 0 0,1 0 0,-1 1-1,1-1 1,0 0 0,-1-1-1,1 1 1,0 0 0,0 0 0,-1 0-1,1 0 1,0 0 0,0-1-1,0 1 1,0 0 0,0-1-1,0 1 1,0-1 0,0 1 0,1-1-1,-1 0 1,0 1 0,0-1-1,0 0 1,0 0 0,1 0 0,-1 0-1,0 0 1,0 0 0,0 0-1,1 0 1,-1 0 0,1-1 0,1 0-121,0 0 1,-1 0 0,1 0-1,-1 0 1,1 0 0,-1-1 0,1 1-1,-1-1 1,0 0 0,0 1-1,0-1 1,0 0 0,0 0 0,0 0-1,0-1 1,-1 1 0,2-3-1,3-6-359,-1 1 0,7-20 0,-11 28 476,9-27-749</inkml:trace>
  <inkml:trace contextRef="#ctx0" brushRef="#br0" timeOffset="1">93 11 16363,'-4'-10'7138,"7"11"-6298,2 3-536,0-1-472,2 2 264,0-7-224,0-2-80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236"/>
    </inkml:context>
    <inkml:brush xml:id="br0">
      <inkml:brushProperty name="width" value="0.05" units="cm"/>
      <inkml:brushProperty name="height" value="0.05" units="cm"/>
    </inkml:brush>
  </inkml:definitions>
  <inkml:trace contextRef="#ctx0" brushRef="#br0">242 15 16404,'10'-4'1272,"23"-6"2205,-32 10-3405,-1 0 0,1 0 0,-1 0 0,1 0 1,-1 0-1,1 0 0,0 0 0,-1 0 0,1 0 0,-1 0 0,1 0 0,-1 0 0,1 1 1,-1-1-1,1 0 0,-1 0 0,1 0 0,-1 1 0,0-1 0,1 0 0,-1 1 0,1-1 0,-1 0 1,0 1-1,1-1 0,-1 1 0,0-1 0,1 1 0,-1-1 0,0 0 0,1 1 0,-1-1 1,0 1-1,0-1 0,0 1 0,0-1 0,0 1 0,1 0 0,-1-1 0,0 1 0,0-1 0,0 1 1,0-1-1,0 1 0,-1-1 0,1 1 0,0-1 0,0 1 0,0-1 0,0 1 0,-1-1 1,1 2-1,-2 3 59,0 1 0,0-1 0,0 1 1,-1-1-1,0 0 0,0 0 0,0 0 0,-6 5 1,-35 37 150,33-35-205,-176 158 226,184-167-298,-1-1 1,1 1-1,0 0 1,0 1-1,0-1 1,-4 8-1,7-11-4,0 1 0,-1-1 0,1 1-1,0-1 1,0 1 0,0-1 0,0 1 0,0-1-1,0 1 1,0-1 0,0 1 0,0-1 0,0 1 0,0 0-1,0-1 1,0 1 0,0-1 0,0 1 0,1-1 0,-1 1-1,0-1 1,1 1 0,0 0 1,0 0 0,0 0 0,0 0 0,0 0 0,0 0-1,0-1 1,0 1 0,1 0 0,-1-1 0,0 1 0,0-1 0,1 0 0,1 1 0,43 8-35,1-1 0,77 1 0,-73-6-547,44 2-235,-82-3 468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4.343"/>
    </inkml:context>
    <inkml:brush xml:id="br0">
      <inkml:brushProperty name="width" value="0.05" units="cm"/>
      <inkml:brushProperty name="height" value="0.05" units="cm"/>
    </inkml:brush>
  </inkml:definitions>
  <inkml:trace contextRef="#ctx0" brushRef="#br0">32 76 15419,'10'3'724,"-1"0"-1,1 0 1,-1 1-1,17 9 1,-24-11-589,0-1 0,0 1 1,0-1-1,0 1 1,-1 0-1,1-1 0,0 1 1,-1 0-1,1 0 0,-1 0 1,0 1-1,1-1 1,-1 0-1,0 0 0,0 1 1,-1-1-1,1 0 1,0 1-1,-1-1 0,1 1 1,-1-1-1,0 1 1,0-1-1,0 1 0,-1 3 1,-2 6 112,0-1 0,-1 1-1,-1-1 1,0 1 0,-1-2 0,0 1 0,-8 11 0,-6 12 115,15-25-288,-41 84 523,45-91-583,0 0-1,0 1 0,0-1 1,1 1-1,-1-1 1,1 1-1,0-1 1,0 0-1,0 6 0,0-8-10,0 1-1,0 0 0,1 0 1,-1 0-1,0 0 0,1-1 0,-1 1 1,1 0-1,-1 0 0,1-1 1,0 1-1,-1 0 0,1-1 0,-1 1 1,1 0-1,0-1 0,0 1 1,-1-1-1,1 1 0,0-1 0,0 0 1,0 1-1,-1-1 0,1 0 1,0 0-1,0 1 0,0-1 0,0 0 1,0 0-1,0 0 0,1 0 1,4 0 1,-1-1 1,0 1 0,0-1-1,1 0 1,-1 0 0,0-1-1,0 0 1,0 0 0,0 0-1,8-5 1,48-35-28,-46 32 3,21-18-216,64-61 0,-82 69 34,-1 1 0,-1-2 0,0 0 0,23-44 0,-38 63 178,-1 1 1,1-1-1,0 0 1,0 0-1,-1 0 1,1 1-1,-1-1 1,0 0-1,0 0 1,1 0-1,-1 0 1,0 0 0,-1-2-1,1 4 19,0-1 0,0 1-1,0 0 1,0 0 0,0-1 0,-1 1 0,1 0-1,0-1 1,0 1 0,0 0 0,0 0-1,-1 0 1,1-1 0,0 1 0,0 0 0,-1 0-1,1 0 1,0-1 0,0 1 0,-1 0 0,1 0-1,0 0 1,-1 0 0,1 0 0,0 0 0,0 0-1,-1 0 1,0-1 0,-14 7 19,12-3 5,0-1 0,0 1 0,0 0-1,1 0 1,-1 0 0,1 0-1,-1 0 1,1 0 0,0 1 0,1-1-1,-1 1 1,0-1 0,1 1-1,-2 6 1,3-8-4,-1 0 0,1 0-1,-1 0 1,1 0 0,0 0 0,0 0 0,0 0-1,0 1 1,0-1 0,0 0 0,1 0 0,-1 0-1,1 0 1,0 0 0,-1 0 0,1 0-1,0-1 1,0 1 0,0 0 0,0 0 0,0-1-1,1 1 1,-1 0 0,0-1 0,1 1 0,0-1-1,-1 0 1,4 3 0,3-1 23,0 0 0,0 0 0,0-1 0,0 0 1,0-1-1,1 1 0,-1-1 0,0-1 0,1 0 0,-1 0 0,14-2 0,5-2 46,-1-1 0,36-11 0,-27 4 51,59-27 1,-76 30-88,-1-1 0,0 0 0,-1-1 1,30-27-1,-42 35-24,-1-1 1,0 0-1,0 0 0,0 0 1,0 0-1,3-8 0,-6 12-20,1-1 0,-1 1 0,0-1 0,0 1 0,0-1 0,1 1 0,-1-1 0,0 1-1,0-1 1,0 1 0,0-1 0,0 1 0,0-1 0,0 1 0,0-1 0,0 1 0,-1-1 0,1 1 0,0-1-1,0 1 1,0-1 0,0 1 0,-1-1 0,1 1 0,-1-1 0,0 0 0,0 1 0,0-1 0,0 1 0,0 0 0,0-1 0,0 1 0,0 0 0,0 0 0,0 0 0,0 0 0,0 0 0,-1 0 0,1 0 0,0 0 0,0 0 0,0 1 0,-2 0 0,-9 2 21,0 1 1,1 1-1,-1 0 1,1 1-1,0 0 1,1 0 0,-14 12-1,7-5 3,0 2 0,1 0 0,-19 23 0,29-30-19,0 0-1,1 0 1,0 0 0,0 1 0,1 0 0,-7 18 0,10-23-15,0 1 0,0-1 0,0 0 0,0 1 0,1-1 1,0 0-1,0 1 0,0-1 0,0 1 0,1-1 0,0 0 0,0 1 0,0-1 1,0 0-1,1 0 0,0 0 0,4 8 0,-3-7-47,1-1-1,-1 1 1,1-1-1,0 1 1,1-1 0,-1-1-1,1 1 1,0 0-1,0-1 1,0 0 0,0 0-1,0-1 1,1 0-1,6 3 1,-1-2-11,0-1 0,0 0 1,0-1-1,0 1 0,0-2 0,20-1 0,27-7-213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670"/>
    </inkml:context>
    <inkml:brush xml:id="br0">
      <inkml:brushProperty name="width" value="0.05" units="cm"/>
      <inkml:brushProperty name="height" value="0.05" units="cm"/>
    </inkml:brush>
  </inkml:definitions>
  <inkml:trace contextRef="#ctx0" brushRef="#br0">312 17 21044,'-1'-1'109,"0"-1"-1,0 1 0,0 0 0,0 0 0,0 0 0,-1 0 0,1 0 0,0 0 0,-1 0 0,1 0 0,-1 0 0,1 1 0,-1-1 0,1 0 0,-1 1 0,0 0 0,1-1 0,-4 1 0,2 0-11,0 0 0,-1 0 0,1 1-1,0-1 1,0 1 0,0 0-1,0 0 1,0 0 0,-4 2-1,-4 3 160,0 1-1,1 0 0,0 0 0,-11 11 0,0 2-107,0 1-1,1 2 0,1-1 1,-21 36-1,31-45-116,1 2 0,0-1 1,1 1-1,1 0 0,0 1 0,1-1 0,1 1 0,1 0 0,-3 25 0,5-37-13,1 0 0,0 1 0,0-1 0,1 1 0,-1-1 0,1 0 0,0 1 0,0-1 0,0 0 0,1 0 0,-1 0 0,1 0 0,0 0 0,0 0 0,1 0 0,-1 0 0,1-1 0,0 0 0,0 1 0,0-1 0,0 0 0,5 3 0,-2-2 22,0-1 0,1 0 1,0 0-1,-1 0 1,1-1-1,0 0 1,0-1-1,0 0 0,0 0 1,0 0-1,1-1 1,12-1-1,-3 0 32,0-2-1,0 0 0,0 0 1,-1-2-1,0 0 0,0-1 1,0-1-1,-1 0 0,1-1 1,-2-1-1,1 0 0,19-18 1,-26 20-55,0 0 0,-1-1 0,0 0 0,0-1 0,-1 1 0,0-1 0,0 0 0,-1-1 0,5-12 0,-8 14-37,1 1-1,-1-1 1,-1 0 0,1 0 0,-1 0 0,-1-1 0,0 1 0,0 0 0,0 0 0,-1 0 0,0 0 0,-1 0-1,-2-9 1,1 9-87,-1 0 0,1 0-1,-1 0 1,-1 0 0,0 1-1,0 0 1,0 0 0,0 1-1,-1-1 1,0 1 0,-1 0-1,0 1 1,1-1 0,-2 1-1,1 1 1,0-1 0,-1 1-1,0 1 1,0-1 0,0 2-1,-1-1 1,1 1 0,0 0-1,-10-1 1,-33-2-468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074"/>
    </inkml:context>
    <inkml:brush xml:id="br0">
      <inkml:brushProperty name="width" value="0.05" units="cm"/>
      <inkml:brushProperty name="height" value="0.05" units="cm"/>
    </inkml:brush>
  </inkml:definitions>
  <inkml:trace contextRef="#ctx0" brushRef="#br0">0 303 16596,'726'-41'6728,"-6"22"-4355,-368 5-2154,-6-30-269,-319 40-24,-1-2 1,0 0-1,-1-2 1,1-1 0,46-24-1,-69 32 13,-1-1 0,1 1 0,-1-1 0,0 0 0,0 1 0,1-1 0,-1 0 0,0 0 0,-1 0 0,1-1 0,0 1 0,-1 0 0,1-1 0,-1 1 0,0-1 0,1 1 0,0-5 0,-2 4 15,0 0 0,0 0 0,0 0 0,-1 0 0,1 0 0,-1 0 0,1 0 0,-1 1 0,0-1 0,0 0 0,0 0 0,-1 1 0,1-1 0,-1 1 0,1-1 0,-3-1 0,-18-24-310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477"/>
    </inkml:context>
    <inkml:brush xml:id="br0">
      <inkml:brushProperty name="width" value="0.05" units="cm"/>
      <inkml:brushProperty name="height" value="0.05" units="cm"/>
    </inkml:brush>
  </inkml:definitions>
  <inkml:trace contextRef="#ctx0" brushRef="#br0">202 9 17764,'5'-8'1127,"-8"10"-395,-9 18 41,1 5-32,2-1-1,0 2 1,1-1 0,-6 47-1,-6 108 445,19-170-1088,-5 204 798,-1 10-1083,4-185-30,-3-1 1,0 1 0,-21 61 0,23-87 174,-2 0 0,1-1 1,-1 0-1,-16 23 0,0-12-245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924"/>
    </inkml:context>
    <inkml:brush xml:id="br0">
      <inkml:brushProperty name="width" value="0.05" units="cm"/>
      <inkml:brushProperty name="height" value="0.05" units="cm"/>
    </inkml:brush>
  </inkml:definitions>
  <inkml:trace contextRef="#ctx0" brushRef="#br0">0 172 12595,'375'-36'6437,"182"3"-3923,-278 30-1971,429-29-370,-683 30-289,-8 0-92,1 0 1,-1 0 0,0-2-1,0 0 1,25-10 0,-33 7-818,-14 2-62,-20-2-231,19 6 1350,-39-8-742,-10 0-137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2.395"/>
    </inkml:context>
    <inkml:brush xml:id="br0">
      <inkml:brushProperty name="width" value="0.05" units="cm"/>
      <inkml:brushProperty name="height" value="0.05" units="cm"/>
    </inkml:brush>
  </inkml:definitions>
  <inkml:trace contextRef="#ctx0" brushRef="#br0">325 0 11731,'-139'389'8012,"86"-220"-6671,8 3-1,-34 260 1,75-397-1160,1 1-1,2 0 1,4 48 0,-2-80-149,-1 0 0,1 0 0,0 1 0,0-1 0,0 0 0,0 0 0,1 0 0,0 0 0,0 0 0,0-1 0,0 1 0,1 0 0,-1-1 0,1 0 0,0 0 0,0 1 0,0-2 0,0 1 0,1 0 0,-1-1 0,1 1 0,-1-1 0,1 0 0,0 0 0,0-1 0,0 1 0,0-1 0,0 0 0,0 0 0,1 0 0,7 0 0,3 0-88,1-1 0,-1-1 0,0 0 0,1-1 0,-1-1 0,0 0 0,23-9 0,77-26-3138,-81 28 2409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190"/>
    </inkml:context>
    <inkml:brush xml:id="br0">
      <inkml:brushProperty name="width" value="0.05" units="cm"/>
      <inkml:brushProperty name="height" value="0.05" units="cm"/>
    </inkml:brush>
  </inkml:definitions>
  <inkml:trace contextRef="#ctx0" brushRef="#br0">1716 1171 12739,'3'-1'218,"-1"0"1,1 0 0,-1 0-1,1-1 1,-1 1 0,0-1-1,0 0 1,1 0-1,-1 1 1,0-1 0,-1-1-1,1 1 1,0 0 0,0 0-1,-1-1 1,0 1 0,1-1-1,-1 1 1,1-4 0,3-6 264,-1 0 1,5-24 0,-7 21-340,1 0 0,-2 0 0,0 0 0,-1-1 0,0 1 0,-1 0 0,-1 0 0,0 0 0,-1 0 0,-1 0 0,0 0 0,-1 1 0,-1 0 0,0 0 0,-1 0 0,0 1 0,-1 0 0,-1 0 0,0 1 0,-14-14 0,-21-17-82,-3 2-1,-86-57 0,-15-13-33,123 90-21,2-2 0,0 0 0,-34-46 0,19 13-1,20 28 10,-1 0 0,-25-26-1,37 46-12,0 1-1,-1 0 1,0 0-1,-1 1 0,1 0 1,-1 0-1,0 1 1,0 0-1,-1 1 1,-19-6-1,-1 4-4,1 2 0,-1 1-1,0 1 1,-1 2 0,-34 3-1,27 0 21,0-3-1,-65-6 1,54 0 0,-60 2-1,-29-3 17,48-12 179,67 13-161,0 1 0,0 1 0,-37-1-1,18 8-257,40-3-44,5-19-3238,-3 16 2937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778"/>
    </inkml:context>
    <inkml:brush xml:id="br0">
      <inkml:brushProperty name="width" value="0.05" units="cm"/>
      <inkml:brushProperty name="height" value="0.05" units="cm"/>
    </inkml:brush>
  </inkml:definitions>
  <inkml:trace contextRef="#ctx0" brushRef="#br0">4 200 11971,'-3'1'8013,"2"-1"-7850,2-17 2030,4-29-3377,-4 38 2006,0 2-813,0-1 0,0 1 0,0 0-1,1 0 1,0 0 0,0 0 0,0 0 0,1 0-1,0 1 1,0-1 0,0 1 0,1 0 0,0 0 0,0 0-1,0 0 1,1 1 0,-1 0 0,1 0 0,0 0-1,0 0 1,1 1 0,-1 0 0,1 0 0,0 0 0,8-2-1,-11 4-15,-1 1 0,0 0 0,0-1 0,0 1-1,0 0 1,1 0 0,-1 1 0,0-1 0,0 0 0,0 1-1,0 0 1,0-1 0,0 1 0,4 2 0,27 18-46,-11-5 31,-13-11 3,0 0 0,0-1 0,0-1 0,18 6 0,-26-8 39,1-1 1,0 1 0,-1-1-1,1 0 1,0 1 0,-1-1-1,1 0 1,0 0 0,0 0-1,-1 0 1,1-1 0,0 1-1,-1 0 1,1-1 0,0 1-1,-1-1 1,1 1 0,0-1 0,-1 0-1,1 0 1,-1 0 0,1 0-1,-1 0 1,0 0 0,1 0-1,-1 0 1,0-1 0,0 1-1,0 0 1,0-1 0,0 1-1,0-1 1,0 1 0,-1-1 0,2-2-1,3-23 87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251"/>
    </inkml:context>
    <inkml:brush xml:id="br0">
      <inkml:brushProperty name="width" value="0.05" units="cm"/>
      <inkml:brushProperty name="height" value="0.05" units="cm"/>
    </inkml:brush>
  </inkml:definitions>
  <inkml:trace contextRef="#ctx0" brushRef="#br0">4 0 16724,'-4'12'1720,"5"11"-936,2 0-256,12 0 1137,3 4-721,8 4-336,7 2-16,9-4-264,4-3-264,4-9-536,1-1-328,-2-10 1056,-5-8-416,1-8-96,-6-9-168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671"/>
    </inkml:context>
    <inkml:brush xml:id="br0">
      <inkml:brushProperty name="width" value="0.05" units="cm"/>
      <inkml:brushProperty name="height" value="0.05" units="cm"/>
    </inkml:brush>
  </inkml:definitions>
  <inkml:trace contextRef="#ctx0" brushRef="#br0">197 0 17116,'-21'42'1728,"-2"1"-1064,-2 4-240,1 6 552,-2 3-63,6 4-209,3-3-248,4-1-600,2-1-280,3-2-456,3-2-177,2-9 753,3-6-256,0-13-216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106"/>
    </inkml:context>
    <inkml:brush xml:id="br0">
      <inkml:brushProperty name="width" value="0.05" units="cm"/>
      <inkml:brushProperty name="height" value="0.05" units="cm"/>
    </inkml:brush>
  </inkml:definitions>
  <inkml:trace contextRef="#ctx0" brushRef="#br0">1 1 16436,'5'8'1928,"5"1"-1176,10-8-296,8 4 1257,13-4-809,6 0-200,12-1-280,3 0-184,2-1-536,-2-2-304,-6 2-496,-7-2 167,-18-1 545,-11 1-248,-20-3-224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5.742"/>
    </inkml:context>
    <inkml:brush xml:id="br0">
      <inkml:brushProperty name="width" value="0.05" units="cm"/>
      <inkml:brushProperty name="height" value="0.05" units="cm"/>
    </inkml:brush>
  </inkml:definitions>
  <inkml:trace contextRef="#ctx0" brushRef="#br0">0 149 18060,'19'-1'1160,"20"-3"-1056,4-4-48,14-6 184,15 0-112,11-2-184,3 0-112,0-1-152,-5 1-32,-19 2-256,-9 0 32,-27 5 312,-13 5-136,-18 2 32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466"/>
    </inkml:context>
    <inkml:brush xml:id="br0">
      <inkml:brushProperty name="width" value="0.05" units="cm"/>
      <inkml:brushProperty name="height" value="0.05" units="cm"/>
    </inkml:brush>
  </inkml:definitions>
  <inkml:trace contextRef="#ctx0" brushRef="#br0">0 0 15251,'0'5'1777,"21"-3"-897,7 0-336,11-2 1160,2-2-671,7 1-321,5 1-232,-9 0-936,-2-1 560,-14 6-216,-6 0-112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868"/>
    </inkml:context>
    <inkml:brush xml:id="br0">
      <inkml:brushProperty name="width" value="0.05" units="cm"/>
      <inkml:brushProperty name="height" value="0.05" units="cm"/>
    </inkml:brush>
  </inkml:definitions>
  <inkml:trace contextRef="#ctx0" brushRef="#br0">0 4 15251,'8'-3'1753,"2"3"-897,1 7-304,0 10 1304,1 5-687,4 9-385,1 5-136,6 4-232,3-1-72,4-3-352,3-9-248,5-13-640,3-6 1168,0-21-416,1-12-64,-1-13-112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306"/>
    </inkml:context>
    <inkml:brush xml:id="br0">
      <inkml:brushProperty name="width" value="0.05" units="cm"/>
      <inkml:brushProperty name="height" value="0.05" units="cm"/>
    </inkml:brush>
  </inkml:definitions>
  <inkml:trace contextRef="#ctx0" brushRef="#br0">167 244 17268,'-26'46'1720,"-4"5"-1032,0 4-240,4 5 681,3 0-177,7-5-272,6-5-240,6-10-528,2-6-360,4-11-632,5-4-1577,3-13 2137,2-4-392,-1-3-329</inkml:trace>
  <inkml:trace contextRef="#ctx0" brushRef="#br0" timeOffset="1">515 0 17828,'3'6'1504,"-6"7"-992,-1 3-200,1 5 552,0 5-255,0 8-289,0 5-216,3-2-664,-1-1-305,1-3 561,0-6 32,-2-15-216,-3-9-192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661"/>
    </inkml:context>
    <inkml:brush xml:id="br0">
      <inkml:brushProperty name="width" value="0.05" units="cm"/>
      <inkml:brushProperty name="height" value="0.05" units="cm"/>
    </inkml:brush>
  </inkml:definitions>
  <inkml:trace contextRef="#ctx0" brushRef="#br0">1 8 15075,'0'0'63,"0"-1"0,0 1 0,1-1 0,-1 1 0,0-1 0,0 1 0,1-1 0,-1 1 0,0 0 0,1-1 0,-1 1 0,0 0 0,1-1-1,-1 1 1,1 0 0,-1 0 0,1-1 0,-1 1 0,0 0 0,1 0 0,-1 0 0,1 0 0,-1-1 0,1 1 0,-1 0 0,1 0 0,-1 0 0,1 0 0,-1 0 0,1 0 0,-1 0 0,1 0-1,-1 0 1,1 1 0,-1-1 0,1 0 0,29 3 610,-23-2-213,185 29 1504,-164-24-1878,-1 1 0,0 2-1,0 0 1,46 25 0,-68-31-54,-1 0 0,1 0 0,0 0 0,-1 1 1,0-1-1,0 1 0,0 0 0,0 0 0,0 1 0,-1-1 0,6 11 1,-8-12 2,1 1 0,-1 0 0,0 0 1,0 0-1,0-1 0,-1 1 1,1 0-1,-1 0 0,0 0 0,0 0 1,-1 0-1,1 0 0,-1 0 1,0 0-1,0 0 0,0 0 0,0-1 1,-2 5-1,-3 4 77,-1 0 1,0 0-1,-1-1 1,0 0-1,0-1 1,-1 0-1,0 0 0,-1-1 1,0 0-1,-16 10 1,6-5 78,-1-1 0,-1-1 0,0-2 0,-43 16 1,55-23-197,0 0 1,0-1-1,0 0 1,0 0-1,0-1 1,-21-1 0,28 0-14,0 0 0,0-1 0,0 1 0,0-1 1,0 1-1,0-1 0,0 0 0,0-1 0,0 1 1,0 0-1,0-1 0,1 1 0,-1-1 0,1 0 1,-1 0-1,1 0 0,0 0 0,0-1 0,0 1 1,0 0-1,0-1 0,0 1 0,0-1 0,1 0 0,0 0 1,-1 0-1,0-3 0,-4-29-162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7.362"/>
    </inkml:context>
    <inkml:brush xml:id="br0">
      <inkml:brushProperty name="width" value="0.05" units="cm"/>
      <inkml:brushProperty name="height" value="0.05" units="cm"/>
    </inkml:brush>
  </inkml:definitions>
  <inkml:trace contextRef="#ctx0" brushRef="#br0">623 95 9282,'0'-4'203,"-1"0"0,1-1 0,-1 1 0,-1 0 0,1 0 0,-1-1 0,1 1 0,-1 0 0,0 1 0,0-1 0,-1 0 0,1 1 0,-1-1 0,0 1 0,0 0 0,0-1 0,0 2 0,-1-1 0,1 0 0,-1 1 0,0-1 0,1 1 0,-1 0 0,0 0 0,0 1 0,-1-1 0,1 1 0,0 0 0,0 0 0,-6 0 0,-1-1-84,-1 2 0,1-1 0,0 2 0,-1-1 0,1 2 0,0-1 0,0 1 0,0 1 0,0 0 0,-18 9 0,6 0-52,1 0 0,0 2 0,1 1 1,1 0-1,1 2 0,0 0 0,1 1 0,1 1 1,-21 30-1,10-10 60,2 2 1,2 1-1,2 0 1,-18 51-1,33-76-71,2 1-1,-1-1 1,2 1 0,0 0-1,-2 35 1,6-45-32,0 0 0,1 1 0,-1-1 0,2 0 1,-1 0-1,1 0 0,0 0 0,1 0 0,0 0 0,0-1 1,1 1-1,0-1 0,0 0 0,0 0 0,9 9 0,-2-4 73,1 0 0,0-1 1,0-1-1,1 0 0,1 0 0,0-2 0,0 0 0,0 0 0,31 10 0,-23-11 29,0-1 1,1-1 0,0-1-1,0-1 1,0-2 0,33 0-1,-15-4-9,-1-2-1,0-2 1,-1-1 0,0-2-1,0-2 1,-1-1 0,64-33-1,-81 35-93,-1 0 1,0-1-1,-1-2 0,0 0 0,-1-1 0,17-18 1,-27 24-6,0-1-1,0 0 1,-1 0 0,0-1 0,-1 0 0,-1 0 0,1 0 0,-2-1 0,0 0 0,0 1 0,-1-2 0,3-23 0,-4 14 31,-2 0 0,-1 0 0,0-1 0,-2 2 0,-1-1 0,0 0 0,-8-21 0,1 11 31,-1 1-1,-1-1 0,-33-53 1,38 72-220,0 0 0,-1 1 1,-19-20-1,24 28 68,0 1 0,1 0 0,-2 0 0,1 0 0,0 0 0,-1 1 0,1-1 0,-1 1 0,1 0 0,-1 1 0,0-1 0,0 1 0,0 0 0,0 0 0,-6 0 0,-17 1-278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1.430"/>
    </inkml:context>
    <inkml:brush xml:id="br0">
      <inkml:brushProperty name="width" value="0.05" units="cm"/>
      <inkml:brushProperty name="height" value="0.05" units="cm"/>
    </inkml:brush>
  </inkml:definitions>
  <inkml:trace contextRef="#ctx0" brushRef="#br0">1 2 17020,'1'0'1872,"1"0"-1320,-2-1-280,1 1 960,1 1-631,0 2-457,1-2 1328,-1 2-1360,-2 4 24,-3 2 40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017"/>
    </inkml:context>
    <inkml:brush xml:id="br0">
      <inkml:brushProperty name="width" value="0.05" units="cm"/>
      <inkml:brushProperty name="height" value="0.05" units="cm"/>
    </inkml:brush>
  </inkml:definitions>
  <inkml:trace contextRef="#ctx0" brushRef="#br0">5 6 17268,'-3'-6'1584,"3"8"-1032,-1 5-216,4 8 784,1 6-159,8 1-321,0 3-144,7-1-160,1-1-56,6-7-48,3-6-80,2-7-392,-2-6-256,-1-9-504,1-2-112,-4-10 775,-3-3-207,-3-1-272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454"/>
    </inkml:context>
    <inkml:brush xml:id="br0">
      <inkml:brushProperty name="width" value="0.05" units="cm"/>
      <inkml:brushProperty name="height" value="0.05" units="cm"/>
    </inkml:brush>
  </inkml:definitions>
  <inkml:trace contextRef="#ctx0" brushRef="#br0">143 1 14683,'-8'20'1472,"-7"5"-767,-3 4-233,2 13 672,2 4-152,-1 7-168,4 0-136,2 1-199,1-2-217,3-7-512,4 0-361,-2-11-1167,0-4 1520,-4-7-288,-3 2-192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8.790"/>
    </inkml:context>
    <inkml:brush xml:id="br0">
      <inkml:brushProperty name="width" value="0.05" units="cm"/>
      <inkml:brushProperty name="height" value="0.05" units="cm"/>
    </inkml:brush>
  </inkml:definitions>
  <inkml:trace contextRef="#ctx0" brushRef="#br0">25 1 13675,'1'1'361,"0"-1"1,0 1-1,0 0 0,0 0 1,-1 0-1,1 0 1,0 1-1,0-1 0,0 0 1,-1 0-1,1 0 1,-1 1-1,1-1 0,-1 0 1,1 0-1,-1 1 0,0-1 1,0 0-1,0 1 1,0-1-1,0 2 0,-1 35 648,0-25-389,-16 136 598,8-85-1064,0 71 0,14-103-225,-5-32 51,0 1-1,1-1 1,-1 1-1,0-1 1,0 1-1,0-1 1,0 0-1,1 1 1,-1-1-1,0 1 1,1-1-1,-1 0 1,0 1-1,1-1 1,-1 0-1,0 1 1,1-1-1,-1 0 1,1 0-1,-1 1 1,0-1-1,1 0 1,0 0-28,0 0 0,-1 0-1,1-1 1,0 1 0,-1 0 0,1 0 0,0-1 0,-1 1-1,1-1 1,-1 1 0,1 0 0,-1-1 0,1 1 0,-1-1-1,1 0 1,-1 1 0,0-1 0,1 1 0,-1-1 0,0 1-1,1-2 1,1-3-59,0 1 0,0-1 0,0 1 0,-1-1 0,2-7-1,0-14-334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345"/>
    </inkml:context>
    <inkml:brush xml:id="br0">
      <inkml:brushProperty name="width" value="0.05" units="cm"/>
      <inkml:brushProperty name="height" value="0.05" units="cm"/>
    </inkml:brush>
  </inkml:definitions>
  <inkml:trace contextRef="#ctx0" brushRef="#br0">139 1 16628,'0'11'1576,"-5"9"-1192,-10 17-184,0 9 600,-5 16-392,-1 4-104,1 4-144,2-1-104,6-8-288,2-7-176,7-22-272,3-14 2168,5-30-1528,2-16 16,0-21 64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210"/>
    </inkml:context>
    <inkml:brush xml:id="br0">
      <inkml:brushProperty name="width" value="0.05" units="cm"/>
      <inkml:brushProperty name="height" value="0.05" units="cm"/>
    </inkml:brush>
  </inkml:definitions>
  <inkml:trace contextRef="#ctx0" brushRef="#br0">1 83 15723,'27'1'1553,"6"-1"-1145,12-9-192,3 1 816,10-2-1048,-1 0-240,3-3 648,-1 1-352,-12 1-128,-5 1-88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783"/>
    </inkml:context>
    <inkml:brush xml:id="br0">
      <inkml:brushProperty name="width" value="0.05" units="cm"/>
      <inkml:brushProperty name="height" value="0.05" units="cm"/>
    </inkml:brush>
  </inkml:definitions>
  <inkml:trace contextRef="#ctx0" brushRef="#br0">1 27 15115,'18'73'1994,"-12"-44"-1691,1-1-1,1-1 1,1 1 0,2-2 0,17 33-1,-21-47-204,0-1-1,1 1 0,0-2 1,1 1-1,0-1 0,1-1 0,0 0 1,1 0-1,13 8 0,-18-13-49,-1-1 0,1-1 0,0 1 0,0-1 0,0 0-1,0 0 1,0-1 0,0 1 0,0-1 0,0-1 0,1 1 0,-1-1-1,0 0 1,1-1 0,-1 1 0,0-1 0,0-1 0,0 1 0,0-1-1,0 0 1,11-5 0,-3-1 98,0-1 1,-1 0-1,0-1 0,0 0 0,-1-1 0,-1 0 1,0-1-1,0-1 0,-1 1 0,0-2 1,8-15-1,-8 11 35,-1 0-1,-1-1 1,0 1 0,-1-2 0,-1 1 0,-1-1 0,-1 0-1,3-30 1,-7 45-132,0-1-1,0 1 1,-1 0 0,0 0-1,0 0 1,0-1-1,-3-4 1,4 9-48,0 0 0,0 0 0,0 0 0,-1 1 0,1-1 0,0 0 0,-1 0 0,1 1 0,-1-1 0,1 0-1,-1 0 1,1 1 0,-1-1 0,0 1 0,1-1 0,-1 0 0,0 1 0,1-1 0,-1 1 0,0 0 0,1-1 0,-1 1 0,0 0 0,0-1 0,0 1 0,1 0 0,-1 0 0,0-1 0,0 1 0,0 0 0,0 0 0,0 0 0,1 0 0,-1 0 0,0 0 0,0 1 0,0-1 0,0 0 0,1 0 0,-1 1 0,0-1 0,0 0 0,0 1 0,1-1 0,-1 1 0,0-1 0,1 1-1,-1-1 1,0 1 0,1-1 0,-1 1 0,0 0 0,-2 3-133,0-1 1,1 0-1,-1 0 0,1 1 0,0-1 0,0 1 0,0 0 1,1 0-1,-1 0 0,1 0 0,0 0 0,0 0 0,0 0 0,0 0 1,1 0-1,0 0 0,0 0 0,0 1 0,0-1 0,1 0 1,1 7-1,6 6-464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234"/>
    </inkml:context>
    <inkml:brush xml:id="br0">
      <inkml:brushProperty name="width" value="0.05" units="cm"/>
      <inkml:brushProperty name="height" value="0.05" units="cm"/>
    </inkml:brush>
  </inkml:definitions>
  <inkml:trace contextRef="#ctx0" brushRef="#br0">110 70 15723,'1'0'49,"-1"0"0,0-1-1,0 1 1,0-1 0,0 1-1,0-1 1,0 1 0,1-1-1,-1 1 1,0-1-1,0 1 1,-1-1 0,1 1-1,0-1 1,0 1 0,0-1-1,0 1 1,0-1 0,0 1-1,-1-1 1,1 1 0,0-1-1,0 1 1,-1 0 0,1-1-1,0 1 1,-1-1 0,1 1-1,0 0 1,-1-1-1,1 1 1,-1 0 0,1-1-1,0 1 1,-1 0 0,1 0-1,-1 0 1,1-1 0,-1 1-1,1 0 1,-1 0 0,1 0-1,-1 0 1,1 0 0,-1 0-1,1 0 1,-1 0 0,1 0-1,-1 0 1,1 0-1,-1 0 1,0 1 0,-1-1 26,0 0-1,0 0 1,0 1 0,-1-1 0,1 1 0,0-1 0,0 1 0,1 0-1,-1 0 1,0 0 0,0 0 0,-3 3 0,-2 4 57,0 1-1,1 0 1,0 1 0,1-1 0,0 1-1,0 0 1,1 1 0,0-1 0,-3 17-1,4-12-73,0 1 0,1 0-1,0-1 1,1 1-1,3 32 1,-2-45-44,0 0 1,1 0-1,-1 1 0,1-1 1,0 0-1,0 0 0,0 0 1,1 0-1,-1 0 1,1 0-1,-1 0 0,1-1 1,0 1-1,0-1 0,0 1 1,0-1-1,4 3 1,-4-4-2,0 0 1,0 0-1,1 0 1,-1 0-1,0 0 1,0-1-1,1 0 1,-1 1 0,0-1-1,1 0 1,-1 0-1,0 0 1,1 0-1,-1 0 1,0-1-1,1 1 1,-1-1-1,0 1 1,0-1 0,0 0-1,1 0 1,-1 0-1,0 0 1,3-3-1,8-5 78,0-1 0,-1 0 0,0-1 0,0 0 0,-1 0 0,-1-2 0,0 1 0,13-23 0,-6 7 172,-2-1 0,-1-1 0,12-36 0,-23 59-184,-1 0-1,0 1 1,0-1-1,0 0 1,-1-1-1,-1 1 1,1-10-1,-1 16-70,0 1-1,0-1 0,0 1 1,0-1-1,0 1 0,0-1 0,0 1 1,0-1-1,0 1 0,0-1 0,0 1 1,0 0-1,-1-1 0,1 1 1,0-1-1,0 1 0,0-1 0,-1 1 1,1 0-1,0-1 0,-1 1 0,1 0 1,0-1-1,-1 1 0,1 0 0,0-1 1,-1 1-1,1 0 0,-1 0 1,1 0-1,0-1 0,-1 1 0,1 0 1,-1 0-1,1 0 0,-1 0 0,1 0 1,-1 0-1,1 0 0,-1 0 1,1 0-1,-1 0 0,1 0 0,0 0 1,-1 0-1,1 0 0,-1 0 0,1 0 1,-1 0-1,1 1 0,-1-1 0,0 0 1,-18 17 145,14-9-213,0 0 0,1 1-1,0-1 1,0 1 0,0 0 0,1 0-1,-3 15 1,5-17-153,-1 0 0,1 0-1,1 0 1,-1 0 0,1 0-1,0 1 1,1-1 0,0 0-1,0 0 1,4 12 0,-5-17 117,1 0 0,0 0 1,1 0-1,-1 0 0,0 0 0,1 0 1,-1 0-1,1 0 0,-1 0 1,1-1-1,0 1 0,0-1 1,0 1-1,-1-1 0,2 0 0,-1 0 1,0 0-1,3 1 0,-2-1-2,1 0 0,0 0 0,0 0 0,0-1 0,-1 0-1,1 0 1,0 0 0,0 0 0,0-1 0,4 0 0,33-9-1001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656"/>
    </inkml:context>
    <inkml:brush xml:id="br0">
      <inkml:brushProperty name="width" value="0.05" units="cm"/>
      <inkml:brushProperty name="height" value="0.05" units="cm"/>
    </inkml:brush>
  </inkml:definitions>
  <inkml:trace contextRef="#ctx0" brushRef="#br0">117 297 14187,'-20'37'1260,"-39"81"1447,51-99-2351,1 0 0,1 0 0,1 1 1,-4 27-1,8-42-268,0 1 0,1 0 0,0 0 0,0 0 0,0-1 0,1 1 0,0 0 0,0 0 0,0-1 0,5 11 0,-5-14-61,0 0 0,0 0 0,0 0 0,1-1-1,-1 1 1,0-1 0,1 1 0,-1-1 0,1 1 0,0-1-1,-1 0 1,1 0 0,0 0 0,0 0 0,0 0 0,0 0-1,0 0 1,0-1 0,0 1 0,0-1 0,0 1-1,0-1 1,0 0 0,0 0 0,0 0 0,0 0 0,0 0-1,1 0 1,-1-1 0,0 1 0,0-1 0,2 0 0,7-3 48,0 0 0,-1 0 0,1-1 0,-1-1 0,0 1 0,-1-2 0,1 1 0,15-16 0,-3 1 150,0-2 0,20-28 1,-21 22-48,-1 0 1,-1-2-1,-2 0 1,19-47-1,-29 60-107,-1 0 0,0 0-1,-2-1 1,0 1-1,-1-1 1,-1 0 0,0 0-1,-2 0 1,-3-36 0,2 49-59,0 0 0,0 0 0,-1 1 0,0-1 0,0 1 0,-1-1 0,1 1 0,-1 0 0,0 0 0,0 0 0,-8-8 0,9 11-10,0-1 0,0 2 0,-1-1 0,1 0 0,-1 0-1,1 1 1,-1-1 0,0 1 0,1 0 0,-1 0 0,0 0 0,0 0 0,0 0 0,0 1 0,0 0-1,0-1 1,0 1 0,0 0 0,0 0 0,0 0 0,0 1 0,0-1 0,0 1 0,-4 1 0,-1 1-2,-1 1 1,0 0 0,1 1-1,0 0 1,0 0 0,0 1-1,1-1 1,-1 2 0,1-1-1,-6 9 1,2-3-6,1 1 0,1 0 1,0 0-1,1 1 0,-9 19 0,16-31-1,0 1-1,0-1 0,0 0 1,0 1-1,1-1 0,-1 1 0,1-1 1,-1 1-1,1-1 0,0 1 1,0-1-1,0 1 0,0-1 1,1 1-1,-1-1 0,1 1 1,-1-1-1,2 5 0,0-5-20,0 0 0,-1 0-1,1 0 1,0 0 0,0 0-1,0-1 1,0 1 0,0 0-1,0-1 1,1 1 0,-1-1-1,0 0 1,1 0 0,-1 0-1,1 0 1,-1 0 0,5 0 0,62 11-715,13 3-91,-73-13 724,-1 1 1,1 0-1,-1 0 0,1 1 1,-1 0-1,13 10 0,-17-11 90,0 0-1,-1 0 1,0 1-1,1 0 1,-1 0-1,-1 0 0,1 0 1,-1 0-1,1 0 1,-1 1-1,0-1 1,-1 1-1,1 0 0,-1-1 1,0 1-1,0 0 1,0 9-1,0 5 29,-1 1 0,-1-1-1,-5 23 1,4-23-44,-9 43-363,7-43 247,0 1-1,1 0 1,1 22-1,2-42 148,0 0 0,0 1 0,0-1 0,0 0 1,0 0-1,0 1 0,0-1 0,0 0 0,0 0 0,0 0 0,0 1 0,0-1 0,0 0 0,0 0 0,0 0 0,0 1 1,0-1-1,0 0 0,0 0 0,0 0 0,0 1 0,1-1 0,-1 0 0,0 0 0,0 0 0,0 0 0,0 0 0,0 1 1,1-1-1,-1 0 0,0 0 0,0 0 0,0 0 0,1 0 0,-1 0 0,0 0 0,0 0 0,0 0 0,1 1 1,-1-1-1,0 0 0,0 0 0,0 0 0,1 0 0,-1 0 0,13-6-259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091"/>
    </inkml:context>
    <inkml:brush xml:id="br0">
      <inkml:brushProperty name="width" value="0.05" units="cm"/>
      <inkml:brushProperty name="height" value="0.05" units="cm"/>
    </inkml:brush>
  </inkml:definitions>
  <inkml:trace contextRef="#ctx0" brushRef="#br0">152 1 19684,'-23'64'1189,"2"2"1,4 1-1,-10 68 0,-12 206-665,28-227-272,-1 3-46,12-116-194,0 0 0,0-1 0,-1 1 0,1 0 0,0-1 1,0 1-1,0 0 0,0 0 0,0-1 0,0 1 0,0 0 0,0-1 0,0 1 1,0 0-1,1-1 0,-1 1 0,0 0 0,0-1 0,1 1 0,-1 0 0,0-1 1,1 1-1,-1-1 0,1 1 0,-1-1 0,1 1 0,0 0 0,-1-1 2,1-1 0,0 1 0,0 0-1,0-1 1,0 1 0,0-1 0,-1 1 0,1-1-1,0 1 1,0-1 0,-1 0 0,1 1 0,0-1-1,-1 0 1,1 0 0,0-1 0,26-41 241,83-213 13,-53 116-472,-42 109 70,-15 31 126,0-1 0,0 0 0,1 0 1,-1 1-1,1-1 0,-1 0 0,1 1 1,-1-1-1,1 0 0,-1 1 1,1-1-1,-1 1 0,1-1 0,0 1 1,-1-1-1,1 1 0,0-1 0,1 1 1,-2 0 3,0 0 0,1 0 0,-1 1 0,0-1 0,1 0 0,-1 0 0,0 1 0,0-1 0,1 0 0,-1 1 0,0-1 0,0 0 0,0 1 0,1-1 0,-1 0 0,0 1 0,0-1 0,0 0 0,0 1 0,0-1 0,0 1 0,0-1 0,0 0 0,0 1 0,0 0 0,-1 30-116,0-19 92,-1-1 0,0 1 0,-1 0 0,-1-1 1,0 1-1,0-1 0,-1 0 0,-9 15 0,14-25 28,-1 0 1,1-1-1,0 1 0,-1-1 0,1 1 0,-1-1 1,1 1-1,0-1 0,-1 1 0,1-1 1,-1 1-1,1-1 0,-1 0 0,0 1 0,1-1 1,-1 0-1,1 1 0,-1-1 0,0 0 1,1 0-1,-1 0 0,0 1 0,1-1 1,-2 0-1,2-1 0,-1 1 1,1 0 0,-1-1-1,1 1 1,-1-1 0,1 0-1,0 1 1,-1-1 0,1 1-1,0-1 1,0 1-1,-1-1 1,1 0 0,0 1-1,0-1 1,0 0 0,0 1-1,0-1 1,0-1 0,1-38 22,-1 38-22,2-27 69,1 0 0,2 0 1,1 1-1,1 0 0,13-32 0,-20 59-59,1 0-1,-1 0 0,1-1 1,-1 1-1,1 0 1,-1 0-1,1 0 0,0 0 1,0 0-1,0 0 1,0 0-1,0 0 0,0 0 1,0 0-1,0 0 1,0 1-1,0-1 0,0 0 1,0 1-1,0-1 1,1 1-1,-1-1 0,0 1 1,0-1-1,1 1 1,-1 0-1,0 0 0,1 0 1,-1 0-1,0 0 1,1 0-1,-1 0 0,2 1 1,3 1 19,-1 0 0,0 0 0,1 1 0,-1 0 0,0 0 0,6 6 0,8 3-20,-9-6-131,1-1 1,0 0 0,0-1 0,0-1 0,1 0-1,0 0 1,-1-1 0,1 0 0,0-1-1,0-1 1,0 0 0,18-2 0,-20 1-345,0-1-1,0 0 1,0 0 0,0-1 0,-1-1 0,1 1 0,-1-2 0,0 1 0,0-1 0,-1 0 0,1-1-1,-1 0 1,0 0 0,-1-1 0,8-9 0,-3 0-869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842"/>
    </inkml:context>
    <inkml:brush xml:id="br0">
      <inkml:brushProperty name="width" value="0.05" units="cm"/>
      <inkml:brushProperty name="height" value="0.05" units="cm"/>
    </inkml:brush>
  </inkml:definitions>
  <inkml:trace contextRef="#ctx0" brushRef="#br0">104 2 14339,'-3'4'675,"0"0"0,0-1 0,-1 1 0,1-1 0,-1 1 0,-7 4 0,-14 14 1113,18-13-1406,0 0 0,1 0 0,0 1 0,-7 16-1,12-23-344,-1 0 0,1 0-1,0 0 1,0 0-1,0 0 1,1 0-1,-1 0 1,1 1-1,-1-1 1,1 0 0,0 0-1,0 0 1,1 0-1,-1 1 1,1-1-1,-1 0 1,1 0-1,0 0 1,0 0-1,3 5 1,-3-6-27,0-1 1,0 0-1,1 1 0,-1-1 0,0 0 1,0 0-1,1 0 0,-1 0 1,1 0-1,-1-1 0,1 1 1,-1 0-1,1-1 0,0 1 0,-1-1 1,1 1-1,0-1 0,2 1 1,0-1-2,0 0 1,0-1 0,0 1 0,0-1 0,0 0 0,0 0 0,6-2 0,1-2 3,0 0 0,0-1 0,-1 0 0,14-11 0,-6 3-5,0-1 0,-2 0 1,1-2-1,-2 0 0,0 0 0,17-29 0,-25 29-18,-17 23-12,-18 24 8,21-21 15,1 1 0,1-1 0,-1 1 0,1 0 0,1 0 0,0 0 0,0 1 0,1-1 0,-3 22 0,6-31-3,0 0 0,-1 1 0,1-1 0,0 1 0,0-1 0,1 0 0,-1 1 0,0-1 0,0 1 0,1-1 0,-1 0 0,1 1 0,-1-1 0,1 0 0,-1 1 0,1-1 1,0 0-1,0 0 0,0 0 0,-1 0 0,1 0 0,0 0 0,0 0 0,1 0 0,-1 0 0,0 0 0,0 0 0,0 0 0,1-1 0,-1 1 0,0-1 0,0 1 0,1-1 0,-1 1 0,1-1 0,-1 0 0,0 0 0,1 0 0,-1 1 0,1-1 0,-1-1 0,1 1 0,1 0 0,6-1-85,0-1 0,0 0 0,0 0 1,0-1-1,11-4 0,47-28-626,-52 26 401,0 1-1,1 0 1,0 1 0,21-6-1,-37 13 300,1 0 0,0 0 0,-1 0 0,1 0 0,-1-1 0,1 1 0,-1 0 0,1 0-1,0 0 1,-1 0 0,1 0 0,-1 0 0,1 0 0,0 1 0,-1-1 0,1 0 0,-1 0 0,1 0 0,-1 0 0,1 1-1,-1-1 1,1 0 0,-1 1 0,1-1 0,-1 0 0,1 1 0,-1-1 0,1 1 0,-1-1 0,0 1 0,1-1 0,-1 1 0,0-1-1,1 1 1,-1-1 0,0 1 0,0-1 0,1 1 0,-1-1 0,0 1 0,0-1 0,0 1 0,0 0 0,-2 25-55,-54 155 634,11-42 18,29-79-349,5-15-27,-2 0 0,-2 0 0,-30 61 0,45-105-173,-1 1-1,0-1 1,0 1 0,0 0-1,0-1 1,0 0 0,0 1 0,-1-1-1,1 0 1,-3 3 0,4-4-21,-1 0 0,1 0 0,0 0 0,0 0 0,-1 0 0,1 0 0,0 0 0,0 0 1,-1 0-1,1 0 0,0 0 0,-1 0 0,1 0 0,0 0 0,0 0 0,-1 0 0,1 0 0,0-1 0,0 1 0,0 0 0,-1 0 0,1 0 1,0 0-1,0 0 0,0-1 0,-1 1 0,1 0 0,0 0 0,0 0 0,0-1 0,0 1 0,-1 0 0,1 0 0,0-1 0,0 1 0,0 0 1,0 0-1,0-1 0,0 1 0,-1-4 74,0-1 0,1 1 1,-1 0-1,1 0 0,0 0 0,0 0 1,1-6-1,4-16 51,1 1 0,1 1 0,1-1 0,1 1 0,1 1 0,15-26 0,89-128-117,-55 99-272,127-131 0,-173 191 94,-16 14 44,-9 9 77,8-3 45,1 0 0,0 1 1,-1-1-1,1 1 0,0-1 0,1 1 1,-1 0-1,0 0 0,1 1 0,-1-1 0,1 0 1,0 1-1,0-1 0,1 1 0,-1 0 1,1-1-1,0 1 0,0 0 0,-1 6 1,2-8-31,-1 1 0,1 0 0,0 0 1,1 0-1,-1 0 0,1 0 1,-1 0-1,1-1 0,0 1 1,0 0-1,0-1 0,0 1 1,0 0-1,1-1 0,-1 1 0,1-1 1,0 0-1,0 1 0,-1-1 1,2 0-1,-1 0 0,0 0 1,0-1-1,0 1 0,1 0 1,-1-1-1,5 2 0,-3-1-1,-1-1 1,1 0-1,-1 0 0,1 0 1,0 0-1,-1-1 0,1 1 0,0-1 1,-1 0-1,1 0 0,0-1 0,5 0 1,19-6-167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450"/>
    </inkml:context>
    <inkml:brush xml:id="br0">
      <inkml:brushProperty name="width" value="0.05" units="cm"/>
      <inkml:brushProperty name="height" value="0.05" units="cm"/>
    </inkml:brush>
  </inkml:definitions>
  <inkml:trace contextRef="#ctx0" brushRef="#br0">1 1 20244,'7'5'1825,"-4"10"-1441,-6 5-208,0 7 912,2 6-816,-1 3-376,2-2-672,-1 1-280,1-14-57,1-6 737,5-18-264,0-12-360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841"/>
    </inkml:context>
    <inkml:brush xml:id="br0">
      <inkml:brushProperty name="width" value="0.05" units="cm"/>
      <inkml:brushProperty name="height" value="0.05" units="cm"/>
    </inkml:brush>
  </inkml:definitions>
  <inkml:trace contextRef="#ctx0" brushRef="#br0">4 15 18348,'0'-13'1672,"-1"12"-1152,-2 1-296,3 5 377,1 4-697,8 2 248,3 1-256,9 2-233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8.288"/>
    </inkml:context>
    <inkml:brush xml:id="br0">
      <inkml:brushProperty name="width" value="0.05" units="cm"/>
      <inkml:brushProperty name="height" value="0.05" units="cm"/>
    </inkml:brush>
  </inkml:definitions>
  <inkml:trace contextRef="#ctx0" brushRef="#br0">137 340 16700,'-55'25'1938,"44"-21"-1654,-1 1 0,1 0 0,0 1 1,1 0-1,-16 12 0,25-15-132,8-2-157,12-2-162,-18 1 155,50-6-396,68-3-314,-104 9 649,0 1 1,-1 0-1,1 1 1,0 1-1,-1 0 1,15 6-1,-26-8 78,1 0 0,-1 0 0,0 1 0,1 0 0,-1 0 0,0 0 0,0 0 0,0 0 0,-1 0 0,1 1 0,-1-1 0,1 1 0,-1 0 0,4 6 0,-5-7 18,0 1 1,0-1-1,0 1 1,0 0-1,-1-1 0,1 1 1,-1 0-1,0-1 1,1 1-1,-1 0 1,-1-1-1,1 1 1,0 0-1,-1 0 0,1-1 1,-1 1-1,0-1 1,0 1-1,0-1 1,-2 4-1,-6 9 176,0 0 0,-1-1 0,-1 0-1,0 0 1,-1-1 0,-1-1 0,0 0 0,0-1-1,-1-1 1,0 0 0,-1 0 0,0-2 0,-23 10-1,35-16-210,0-1-1,0-1 0,0 1 1,0 0-1,-1-1 0,1 1 1,-6-1-1,8 0 36,0-1 0,0 1 0,0 0 0,0 0 0,0-1 0,0 1 0,1 0-1,-1-1 1,0 1 0,0-1 0,0 1 0,1-1 0,-1 1 0,0-1 0,1 0 0,-1 1 0,0-1 0,1 0 0,-1 0 0,1 1 0,-1-1 0,1 0 0,-1 0 0,1 0 0,0 0 0,-1 0 0,1 1-1,0-1 1,0 0 0,0 0 0,-1 0 0,1 0 0,0-1 0,0-4 2,1-1 0,-1 1 0,1-1 0,0 1 0,1 0 0,-1-1 0,1 1 0,0 0 0,4-6 0,17-31-12</inkml:trace>
  <inkml:trace contextRef="#ctx0" brushRef="#br0" timeOffset="1">662 1 18092,'-5'16'745,"-1"1"0,-13 28 1,-5 16 79,18-42-767,1 0 1,1 0 0,1 0-1,1 1 1,0-1 0,1 1-1,2-1 1,0 1 0,1-1-1,0 1 1,2-1 0,9 30-1,-9-39-452,-3-7 137,1-1 1,-1 1-1,0 0 0,0 0 0,-1 0 1,1 0-1,-1 0 0,1 0 0,-1 4 0,0-7 207,0 1-1,-1-1 1,1 0-1,0 0 1,0 0-1,0 0 1,0 0-1,-1 1 1,1-1-1,0 0 1,0 0-1,0 0 1,0 0-1,-1 0 1,1 0-1,0 0 1,0 0-1,-1 0 1,1 0-1,0 0 1,0 0-1,0 0 1,-1 0-1,1 0 1,0 0-1,0 0 1,0 0-1,-1 0 1,1 0-1,0 0 1,0 0-1,0 0 1,-1 0 0,1 0-1,0 0 1,0 0-1,0-1 1,0 1-1,-1 0 1,1 0-1,0 0 1,0 0-1,0-1 1,0 1-1,0 0 1,-1 0-1,1 0 1,0 0-1,0-1 1,0 1-1,-10-10-1002,9 10 1035,-21-23-1083,13 15 1516,0-1-1,0 0 1,1 0-1,0-1 1,1 0-1,0-1 1,0 1 0,-5-15-1,11 24-316,1 0 0,0 0 0,-1 0 1,1 0-1,0 0 0,0 0 0,0 0 0,0-1 0,0 1 0,0 0 0,0 0 0,0 0 1,0 0-1,0 0 0,1 0 0,-1 0 0,0 0 0,1 0 0,-1 0 0,1 0 0,-1 0 1,1 0-1,0 0 0,0 0 0,1-1-27,0 1-1,-1 0 1,1-1 0,0 1-1,0 0 1,0 0 0,0 1 0,0-1-1,0 0 1,0 1 0,3-1-1,7-1-77,-1 1 0,1 1 0,17 1 0,-27-1 24,33 3-69,2-1-111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093"/>
    </inkml:context>
    <inkml:brush xml:id="br0">
      <inkml:brushProperty name="width" value="0.05" units="cm"/>
      <inkml:brushProperty name="height" value="0.05" units="cm"/>
    </inkml:brush>
  </inkml:definitions>
  <inkml:trace contextRef="#ctx0" brushRef="#br0">1 230 15627,'1'1'135,"-1"-1"-1,1 1 1,0 0 0,0-1-1,0 1 1,0-1-1,0 1 1,0-1-1,0 1 1,0-1-1,0 0 1,0 1-1,0-1 1,0 0 0,0 0-1,0 0 1,0 0-1,0 0 1,0 0-1,0 0 1,0 0-1,0 0 1,0 0-1,0-1 1,0 1 0,0 0-1,2-2 1,33-15 1190,-25 10-751,175-114 2167,-124 78-2656,-62 42-87,0 1 0,0 0 0,0 0-1,0 0 1,0 0 0,0 0 0,1 0 0,-1 0 0,0 0 0,0-1 0,0 1 0,0 0 0,0 0-1,0 0 1,0 0 0,1 0 0,-1 0 0,0 0 0,0 0 0,0 0 0,0 0 0,0 0 0,1 0 0,-1 0-1,0 0 1,0 0 0,0 0 0,0 0 0,0 0 0,1 0 0,-1 0 0,0 0 0,0 0 0,0 0-1,0 0 1,0 0 0,0 0 0,1 0 0,-1 0 0,0 1 0,0-1 0,0 0 0,0 0 0,0 0 0,0 0-1,0 0 1,0 0 0,0 11-47,-12 23 21,5-14-8,-8 42 2,-13 119-1,10-47 23,15-116-31,-1 0 0,-12 32-1,14-44 5,-1 0 0,0 0 0,0 0 0,0 0 0,-1-1 0,1 1 0,-2-1 0,1 0 0,0-1-1,-1 1 1,-7 6 0,11-11 23,0 1 0,0 0 0,-1 0 0,1-1 0,0 1 0,0-1 0,0 1 1,-1-1-1,1 0 0,0 1 0,-1-1 0,1 0 0,0 0 0,-3 0 0,3 0 3,1 0 1,-1 0 0,1 0 0,-1-1-1,0 1 1,1 0 0,-1-1 0,0 1-1,1 0 1,-1-1 0,1 1 0,-1-1-1,1 1 1,-1-1 0,1 1-1,0-1 1,-1 1 0,1-1 0,-1 1-1,1-1 1,0 0 0,-2-2-23,2-1-1,-1 1 1,0-1-1,1 1 1,-1 0-1,1-1 1,0 1 0,0-1-1,0 1 1,2-6-1,3-16-73,2-1 0,0 1 0,2 1 0,0-1 0,2 2 0,19-32-1,9-7-28,48-57 0,-54 78 404,2 2 0,2 1-1,62-49 1,-86 78 24,-12 9-285,-1 0 0,0 0 1,0 0-1,0 0 0,0 0 1,0 0-1,0 0 0,0 0 1,0 0-1,0 0 0,0 0 1,0 0-1,1 0 0,-1 0 1,0 0-1,0 0 0,0 0 1,0 0-1,0 0 0,0 0 1,0 0-1,0 0 0,0 1 1,0-1-1,0 0 0,0 0 1,0 0-1,0 0 1,1 0-1,-1 0 0,0 0 1,0 0-1,0 0 0,0 0 1,0 0-1,0 0 0,0 0 1,0 1-1,0-1 0,0 0 1,0 0-1,0 0 0,0 0 1,0 0-1,0 0 0,0 0 1,0 0-1,0 0 0,0 0 1,0 0-1,0 1 0,0-1 1,0 0-1,0 0 0,0 0 1,0 0-1,-1 0 0,1 0 1,0 0-1,0 0 0,0 0 1,0 0-1,0 0 0,0 0 1,0 0-1,0 0 0,0 0 1,0 1-1,-16 23 533,8-13-572,-5 8 113,-14 30 0,24-43-74,0 0 0,1-1 0,0 1 0,0 1 0,1-1-1,-1 0 1,1 0 0,1 0 0,-1 1 0,1 8 0,1-13-17,-1 0 0,0 0-1,1 0 1,-1 0 0,1 0 0,0 0 0,0 0 0,0 0 0,-1 0 0,2 0 0,-1-1 0,0 1-1,0 0 1,0-1 0,1 1 0,-1-1 0,1 0 0,0 1 0,-1-1 0,3 1 0,0 0-100,0 0 0,0 0 0,0-1 0,0 0 0,0 0 0,0 0 0,0-1 0,0 1 0,7-1 0,4-1-221,0 0-1,1-1 1,-1-1 0,20-6-1,13-6-173,5-3-153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836"/>
    </inkml:context>
    <inkml:brush xml:id="br0">
      <inkml:brushProperty name="width" value="0.05" units="cm"/>
      <inkml:brushProperty name="height" value="0.05" units="cm"/>
    </inkml:brush>
  </inkml:definitions>
  <inkml:trace contextRef="#ctx0" brushRef="#br0">168 1 16355,'-3'1'117,"1"-1"0,0 1-1,0 0 1,0 0-1,0 0 1,0 0-1,1 0 1,-1 0-1,0 0 1,0 1-1,1-1 1,-1 1-1,1-1 1,-1 1-1,1 0 1,-1-1-1,1 1 1,0 0-1,-1 3 1,-20 44 867,16-34-306,3-6-523,-60 156 1573,53-133-1481,1 1 1,2-1-1,-5 42 1,12-70-227,-1 0 1,1 0-1,0-1 1,0 1-1,1 0 1,-1-1-1,1 1 0,0 0 1,0-1-1,0 1 1,0-1-1,3 5 1,-3-6-31,0-1 0,0 0 1,0 1-1,0-1 1,1 0-1,-1 0 1,0 0-1,1 0 1,-1 0-1,1 0 1,-1 0-1,1-1 1,-1 1-1,1 0 1,0-1-1,-1 1 1,1-1-1,0 0 1,0 0-1,-1 1 1,1-1-1,0 0 1,0 0-1,-1-1 1,1 1-1,0 0 1,2-1-1,5-1-92,0-1 1,0 0-1,0-1 1,0 1-1,0-2 1,0 1-1,13-11 1,53-46-623,-37 28 287,-38 33 436,0 0 0,0-1 0,0 1-1,0 0 1,0 0 0,1 0 0,-1 0 0,0 0 0,0-1 0,0 1 0,0 0 0,0 0-1,0 0 1,0 0 0,1 0 0,-1 0 0,0-1 0,0 1 0,0 0 0,0 0 0,1 0-1,-1 0 1,0 0 0,0 0 0,0 0 0,0 0 0,1 0 0,-1 0 0,0 0 0,0 0-1,0 0 1,1 0 0,-1 0 0,0 0 0,0 0 0,0 0 0,0 0 0,1 0 0,-1 0-1,0 0 1,0 0 0,0 1 0,0-1 0,1 0 0,-1 0 0,0 0 0,-2 11 30,-11 14 46,-4 3 32,10-17-38,-1 0 0,2 1 0,-1 0 0,2 0 0,-1 0 0,-4 18 0,10-29-63,0-1 0,0 1 0,0-1 0,0 1 0,0 0 0,0-1 0,0 1 0,0-1 0,0 1 0,0-1 0,0 1 0,0 0 0,0-1 0,0 1 0,1-1 0,-1 1 0,0-1 0,0 1 0,1-1 1,-1 1-1,0-1 0,1 1 0,-1-1 0,0 1 0,1-1 0,-1 1 0,1-1 0,0 1 0,0-1 0,0 1 0,1-1 0,-1 0 1,0 1-1,1-1 0,-1 0 0,0 0 0,1 1 0,-1-1 1,0-1-1,3 1 0,37-10-190,-41 10 178,30-12-517,-1-1-1,0-1 0,-2-1 0,1-2 0,-2 0 1,0-2-1,37-35 0,-32 23-145,-1-2-1,-2 0 1,-1-2-1,42-72 1,-63 97 796,0 1 0,-1-1 0,0 0 0,0-1 0,-1 1 0,-1-1-1,0 0 1,0 0 0,-1 0 0,1-14 0,-3 24-97,0 1 0,0 0 0,0-1 0,0 1 0,0-1 0,0 1 0,0-1 0,0 1-1,0-1 1,0 1 0,0-1 0,0 1 0,-1-1 0,1 1 0,0-1 0,0 1 0,0 0 0,-1-1 0,1 1 0,0-1 0,0 1 0,-1 0-1,1-1 1,0 1 0,-1 0 0,1-1 0,0 1 0,-1 0 0,1-1 0,-1 1 0,1 0 0,-1 0 0,1 0 0,0-1 0,-1 1 0,1 0-1,-1 0 1,1 0 0,-1 0 0,1 0 0,-1 0 0,1 0 0,-1 0 0,1 0 0,-1 0 0,1 0 0,-1 0 0,1 0 0,0 0 0,-1 1-1,1-1 1,-1 0 0,1 0 0,-1 0 0,1 1 0,0-1 0,-1 0 0,1 1 0,-1-1 0,0 1 0,-3 2 206,0 0 0,0 0 0,0 1 1,-6 7-1,-4 7 146,1 1 1,1 0-1,0 1 1,2 1-1,-16 41 1,16-32-202,1 1 0,2 0 0,-6 56 1,12-73-144,0 1 0,2 0 0,0 0 0,1 0 0,3 15 0,-4-24-34,1 0 0,0 0 0,0 0 0,0 0 0,1 0 0,-1 0 1,1-1-1,1 1 0,-1-1 0,1 0 0,0 0 0,0 0 0,0-1 0,8 6 0,-12-9-12,0-1 1,0 1-1,1-1 0,-1 0 0,1 1 0,-1-1 0,0 0 0,1 1 0,-1-1 0,1 0 0,-1 1 0,1-1 0,-1 0 0,1 0 0,-1 0 0,1 1 0,-1-1 0,1 0 0,-1 0 0,1 0 0,-1 0 0,1 0 0,-1 0 0,1 0 0,-1 0 0,1 0 0,0 0 0,-1 0 0,1-1 0,-1 1 0,1 0 1,-1 0-1,1 0 0,-1-1 0,0 1 0,1 0 0,-1-1 0,1 1 0,-1 0 0,0-1 0,1 1 0,-1 0 0,1-1 0,-1 1 0,0-1 0,0 1 0,1-1 0,-1 1 0,0-1 0,0 1 0,0-1 0,1 1 0,-1-1 0,0 1 0,0-1 0,0 1 0,0-1 0,0 1 0,0-1 0,0 1 0,0-1 1,0 0-1,-4-36-729,0 21 506,0 1 0,-2 0 0,1 0 0,-2 1 0,-12-22 0,-51-67 324,22 33 1162,39 51-662,9 19-560,0-1 0,0 1 1,0 0-1,0-1 0,0 1 0,0-1 1,0 1-1,0 0 0,0-1 0,0 1 1,0-1-1,0 1 0,0 0 0,0-1 1,1 1-1,-1 0 0,0-1 0,0 1 0,0 0 1,1-1-1,-1 1 0,0 0 0,1-1 1,-1 1-1,0 0 0,1-1 0,1 1 34,0-1-1,0 1 1,1-1-1,-1 1 1,0 0-1,0 0 1,1 0-1,-1 0 0,0 1 1,0-1-1,0 1 1,1-1-1,-1 1 1,2 1-1,72 26-150,8 3-2420,-74-28 2233,-1 0 0,1-1 0,1-1-1,-1 0 1,0 0 0,14-1 0,9-6-666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581"/>
    </inkml:context>
    <inkml:brush xml:id="br0">
      <inkml:brushProperty name="width" value="0.05" units="cm"/>
      <inkml:brushProperty name="height" value="0.05" units="cm"/>
    </inkml:brush>
  </inkml:definitions>
  <inkml:trace contextRef="#ctx0" brushRef="#br0">0 42 13539,'45'-14'1288,"-1"0"-984,3 4-136,1 7 368,-7 9-152,-3 8-87,-15 13-65,-9 6-16,-14 10 40,-10 4 0,-15 4 32,-9 2 24,-7-2 24,-1-2-56,2-10 1472,4-11-1480,10-15 73,6-8 79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0.240"/>
    </inkml:context>
    <inkml:brush xml:id="br0">
      <inkml:brushProperty name="width" value="0.05" units="cm"/>
      <inkml:brushProperty name="height" value="0.05" units="cm"/>
    </inkml:brush>
  </inkml:definitions>
  <inkml:trace contextRef="#ctx0" brushRef="#br0">0 101 16251,'39'-6'1777,"4"-2"-1401,4-8 504,5-3 808,4-5-1175,1-3-33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456"/>
    </inkml:context>
    <inkml:brush xml:id="br0">
      <inkml:brushProperty name="width" value="0.05" units="cm"/>
      <inkml:brushProperty name="height" value="0.05" units="cm"/>
    </inkml:brush>
  </inkml:definitions>
  <inkml:trace contextRef="#ctx0" brushRef="#br0">200 113 19044,'0'0'35,"0"-1"0,0 1 0,0 0 1,0 0-1,0-1 0,0 1 0,0 0 0,0-1 0,0 1 0,0 0 1,-1-1-1,1 1 0,0 0 0,0-1 0,0 1 0,0 0 0,0 0 1,-1-1-1,1 1 0,0 0 0,0 0 0,0-1 0,-1 1 0,1 0 1,0 0-1,0 0 0,-1-1 0,1 1 0,0 0 0,-1 0 0,1 0 1,0 0-1,0 0 0,-1 0 0,1 0 0,0 0 0,-1-1 0,1 1 1,0 0-1,-1 0 0,1 1 0,-19 5 405,11-1-324,1-1 1,0 1-1,-9 9 1,1 2-53,1 0 0,1 1 0,0 0 0,2 1 1,0 0-1,1 1 0,0 1 0,2-1 0,0 1 0,2 1 0,-7 31 0,12-47-58,0-1-1,1 1 1,0 0-1,0 0 0,0-1 1,0 1-1,1 0 0,0-1 1,0 1-1,0-1 1,0 1-1,3 5 0,-3-8-1,0 0 0,1-1-1,-1 1 1,0-1 0,1 0 0,-1 1-1,0-1 1,1 0 0,0 0-1,-1 0 1,1 0 0,0 0-1,0 0 1,-1 0 0,1-1 0,0 1-1,0-1 1,0 1 0,0-1-1,0 0 1,0 0 0,0 1-1,-1-1 1,1-1 0,0 1 0,0 0-1,0 0 1,0-1 0,0 1-1,0-1 1,0 0 0,2 0-1,8-4 30,0-1 0,-1 0-1,1 0 1,-1-1 0,-1 0-1,1-1 1,-1 0 0,0-1-1,-1 0 1,16-20 0,-2-1 200,-1-1 0,28-54 0,-1-17 327,-45 91-452,0-1 1,0 1-1,-1 0 0,-1-1 0,0 1 0,0-1 1,-1-18-1,-5 15 143,4 14-246,0 1 0,-1 0 0,1 0 0,0 0 0,0 0 1,0 0-1,-1 0 0,1 0 0,0 0 0,0 0 1,-1 0-1,1 0 0,0 0 0,0 0 0,-1 0 0,1 0 1,0 0-1,0 0 0,0 0 0,-1 0 0,1 0 0,0 1 1,0-1-1,0 0 0,-1 0 0,1 0 0,0 0 0,0 0 1,0 0-1,-1 1 0,1-1 0,0 0 0,0 0 0,0 0 1,0 1-1,-17 30 142,5 3-150,1 1-1,-9 50 1,16-63-287,1 0 1,1 0-1,1 0 1,1 0-1,3 27 1,-2-44 108,0 0 0,0 0 1,0 0-1,1-1 0,3 9 0,-4-12 158,-1 0 0,0 0 1,1-1-1,-1 1 0,0 0 0,1-1 0,-1 1 1,1 0-1,-1-1 0,1 1 0,0-1 1,-1 1-1,1-1 0,-1 1 0,1-1 0,0 1 1,0-1-1,-1 0 0,1 1 0,0-1 1,0 0-1,-1 0 0,1 1 0,0-1 0,0 0 1,-1 0-1,1 0 0,0 0 0,0 0 1,0 0-1,-1 0 0,1 0 0,0-1 0,0 1 1,0 0-1,-1 0 0,1-1 0,0 1 0,1-1 1,15-13-711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844"/>
    </inkml:context>
    <inkml:brush xml:id="br0">
      <inkml:brushProperty name="width" value="0.05" units="cm"/>
      <inkml:brushProperty name="height" value="0.05" units="cm"/>
    </inkml:brush>
  </inkml:definitions>
  <inkml:trace contextRef="#ctx0" brushRef="#br0">77 1 16732,'-30'90'2671,"20"-65"-2180,1 1 1,1 0-1,2 1 1,0 0-1,-1 33 0,6-56-437,1 0-1,0 1 1,0-1-1,1 0 1,-1 0-1,1 1 0,0-1 1,0 0-1,1 0 1,-1 0-1,1 0 0,0 0 1,0 0-1,0-1 1,3 5-1,-2-5-38,-1-1-1,1 0 1,0 0 0,-1 0-1,1 0 1,0-1-1,0 1 1,0-1 0,0 1-1,1-1 1,-1 0-1,0 0 1,0-1 0,1 1-1,-1-1 1,1 1 0,-1-1-1,0 0 1,6-1-1,9-1-110,1-1 0,-1-1 0,0-1 0,28-12 0,-22 9-148,41-10 0,-63 17 231,0 1 0,0-1-1,0 1 1,0 0 0,0 0-1,1 0 1,-1 0 0,0 0-1,0 0 1,0 0 0,0 1-1,0-1 1,0 1 0,0 0 0,0 0-1,3 1 1,-4-1 23,0 0-1,0 0 1,0 1 0,0-1 0,-1 0 0,1 0-1,0 1 1,-1-1 0,1 1 0,-1-1-1,1 0 1,-1 1 0,1-1 0,-1 1-1,0-1 1,0 1 0,0-1 0,0 1-1,0-1 1,0 1 0,0-1 0,-1 1-1,0 2 1,-1 2 68,1 0-1,-2 0 0,1 0 1,-1-1-1,0 1 1,0-1-1,-1 1 1,1-1-1,-1 0 0,0 0 1,-1-1-1,1 1 1,-7 4-1,-2 1 189,-1 1 0,0-2 1,-26 13-1,27-15-104,-2-1 1,1 0-1,0-1 1,-20 3-1,29-7-292,0 0-1,-1 0 0,1 0 0,0-1 1,0 0-1,-1 0 0,1-1 1,0 1-1,0-1 0,-1 0 0,1 0 1,0-1-1,0 0 0,0 0 0,-8-5 1,11 6 81,0-1 0,0 1 0,0-1 0,1 0 0,-1 0 0,1 1-1,0-1 1,-1 0 0,1 0 0,0-1 0,0 1 0,0 0 0,0 0 0,1 0 0,-1-1 0,1 1 0,-1 0 0,1-1 0,0 1 0,0-5 0,-1-26-644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2.999"/>
    </inkml:context>
    <inkml:brush xml:id="br0">
      <inkml:brushProperty name="width" value="0.05" units="cm"/>
      <inkml:brushProperty name="height" value="0.05" units="cm"/>
    </inkml:brush>
  </inkml:definitions>
  <inkml:trace contextRef="#ctx0" brushRef="#br0">84 48 15091,'6'-32'1931,"-5"18"-724,-2 13-212,-1 5 388,-10 28-401,1 1 1,-8 44-1,-7 72-366,23-132-502,-4 28 129,2 0 1,0 89 0,6-126-207,0 0 1,0 0 0,0 0-1,1 0 1,3 10-1,-4-16-27,0 0-1,0 0 0,0 0 0,0 0 0,0-1 0,0 1 1,0 0-1,0-1 0,0 1 0,1-1 0,-1 0 1,1 1-1,-1-1 0,1 0 0,0 0 0,-1 0 0,1 0 1,0 0-1,0 0 0,0 0 0,0-1 0,0 1 1,0-1-1,-1 1 0,1-1 0,0 0 0,4 0 0,-1 0 1,1-1-1,0 0 1,-1-1 0,1 1-1,-1-1 1,0 0-1,0 0 1,1-1-1,-1 0 1,-1 0-1,6-4 1,8-6 16,23-23 0,60-77 91,-31 33-58,-62 76-24,-7 11-21,-5 14-4,4-20-9,-19 60-56,11-37-476,1 0 1,1 1-1,-6 49 0,11-73 501,1-1 0,0 1-1,0-1 1,0 0 0,0 1 0,0-1-1,0 1 1,0-1 0,0 1-1,0-1 1,0 0 0,0 1-1,0-1 1,0 1 0,0-1-1,1 1 1,-1-1 0,0 0 0,0 1-1,0-1 1,0 0 0,1 1-1,-1-1 1,0 1 0,1-1-1,-1 0 1,0 0 0,0 1-1,1-1 1,-1 0 0,1 1 0,-1-1-1,0 0 1,1 0 0,-1 0-1,0 0 1,1 1 0,-1-1-1,1 0 1,-1 0 0,1 0-1,-1 0 1,0 0 0,1 0 0,1 0-38,0-1 0,0 0 0,0 1 0,0-1 0,0 0 0,0 0 0,0 0 0,0-1 0,2-1 0,20-20-623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3.884"/>
    </inkml:context>
    <inkml:brush xml:id="br0">
      <inkml:brushProperty name="width" value="0.05" units="cm"/>
      <inkml:brushProperty name="height" value="0.05" units="cm"/>
    </inkml:brush>
  </inkml:definitions>
  <inkml:trace contextRef="#ctx0" brushRef="#br0">140 0 15355,'-23'24'2913,"-21"26"-1,34-35-2396,0-1 0,0 1 0,-10 26 0,15-29-340,0-1 1,-4 21-1,8-29-152,0 0-1,1 0 1,-1 0-1,1 0 1,0 0-1,0 0 1,0 0-1,0 0 1,1 0-1,-1 0 1,1 0-1,0 0 1,0 0 0,0 0-1,0 0 1,2 4-1,-2-6-18,-1 0-1,1-1 0,0 1 1,-1 0-1,1 0 1,0 0-1,0-1 0,0 1 1,-1 0-1,1-1 0,0 1 1,0-1-1,0 1 1,0-1-1,0 0 0,0 1 1,0-1-1,0 0 1,0 1-1,0-1 0,0 0 1,1 0-1,-1 0 1,2 0-1,-1-1-2,1 0 0,-1 1 0,1-1 0,-1 0 1,1 0-1,-1-1 0,0 1 0,0 0 0,5-4 0,1-3 0,0 0 1,0 0-1,11-17 0,-6 7 10,-2-1-1,0 0 1,-1-1-1,-1 0 1,-1-1-1,-1 0 1,4-21-1,-24 94-23,7-34 5,0 1 1,2 0-1,0 0 1,2 0-1,0 0 1,1 0 0,1 21-1,0-39 6,0 0 0,0 0 0,0 1 1,1-1-1,-1 0 0,0 0 0,0 0 0,1 0 0,-1 1 0,1-1 0,-1 0 0,1 0 0,0 0 0,-1 0 0,1 0 1,0 0-1,0 0 0,0 0 0,0 0 0,-1-1 0,1 1 0,0 0 0,0-1 0,1 1 0,0 0 0,0 0 2,0-1 0,0 0 0,0 0 0,0 0 0,0 0 0,0 0 0,0-1-1,0 1 1,-1 0 0,1-1 0,0 0 0,0 1 0,0-1 0,2-1 0,6-4 3,-1 0 0,1 0 0,-1-1 0,9-9 0,104-113 12,-94 96-79,-28 43-42,-6 11 56,0-5 20,1-4 14,1-1-1,0 1 1,1 1 0,0-1 0,1 0 0,-1 18-1,3-29 17,0 0-1,0 1 1,0-1-1,0 0 1,0 0-1,0 0 0,0 0 1,1 0-1,-1 0 1,0 0-1,1 1 0,-1-1 1,1 0-1,-1 0 1,1 0-1,-1 0 0,1-1 1,0 1-1,0 0 1,-1 0-1,1 0 1,0 0-1,0-1 0,0 1 1,0 0-1,1 0 1,0 0 0,1-1-1,-1 0 1,0 0 0,0 1 0,0-1 0,0 0 0,0-1 0,0 1 0,0 0 0,0-1 0,1 1 0,-1-1 0,2 0 0,7-4 2,-1 0 0,1 0 0,17-14-1,27-24 0,60-60-1,-114 101-5,0 1 1,0 0-1,0 0 1,1 0-1,-1 0 0,0 0 1,0 0-1,1 1 0,-1-1 1,1 0-1,-1 0 0,0 1 1,4-1-1,-5 1 2,0 0-1,1 0 1,-1 0-1,0 0 1,1 1-1,-1-1 1,0 0-1,0 0 1,1 1-1,-1-1 1,0 0-1,0 0 1,1 1-1,-1-1 1,0 0-1,0 1 1,0-1-1,1 0 1,-1 1-1,0-1 1,0 0-1,0 1 1,0-1-1,0 0 1,0 1-1,0-1 1,0 0-1,0 1 1,0-1-1,0 1 1,0-1-1,0 0 1,0 1-1,-1 8-24,0-1-1,-1 1 1,-3 10-1,4-18 29,-11 41-28,-8 57 0,18-83 40,0 1 0,2 0 0,-1 0 0,2 0 0,0 0 0,6 25 0,-2-20-13,0 0 1,-2 0-1,-1 0 0,0 0 1,-4 41-1,1-53-1,0 1 1,-1-1-1,-1 1 1,0-1-1,0 0 1,-1 0-1,0 0 0,0 0 1,-1-1-1,-1 0 1,1 0-1,-2 0 1,1-1-1,-10 9 0,15-15 5,-1 0 0,1-1 0,-1 1-1,0-1 1,0 0 0,1 0-1,-1 0 1,0 0 0,0 0-1,0 0 1,0 0 0,0 0-1,0-1 1,-1 1 0,1-1-1,0 0 1,0 1 0,0-1 0,0 0-1,-1 0 1,-2-1 0,3 0 3,1 1 1,-1-1 0,1 0 0,-1 0-1,1 0 1,-1 0 0,1 0 0,-1-1 0,1 1-1,0 0 1,0-1 0,0 1 0,0-1-1,0 1 1,0-1 0,0 1 0,0-1-1,1 0 1,-1 1 0,0-1 0,1 0 0,0 0-1,-1 0 1,1 1 0,0-1 0,0 0-1,0-2 1,0-5 24,1-1-1,0 1 1,0-1-1,1 1 0,0 0 1,0 0-1,1 0 1,1 0-1,0 0 1,5-10-1,10-14 75,26-35 0,-39 60-90,65-90 130,23-33-7,-76 103-131,-1-1 0,22-54 0,-37 79-31,10-32-29,-11 33-1,-1 1-1,1 0 0,-1-1 0,1 1 1,-1 0-1,0-1 0,0 1 0,0 0 1,0-1-1,-1 1 0,1-1 0,-2-2 1,2 4 29,0 1-1,0 0 1,-1-1 0,1 1 0,0 0 0,0-1 0,-1 1 0,1 0 0,0-1 0,-1 1 0,1 0 0,0 0 0,-1-1 0,1 1 0,-1 0 0,1 0 0,0 0 0,-1-1 0,1 1 0,-1 0 0,1 0 0,-1 0 0,1 0 0,0 0 0,-1 0 0,1 0 0,-1 0 0,1 0 0,-1 0 0,1 0 0,-1 0 0,1 0 0,0 1 0,-2-1 0,-12 8-318,5 0-5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4.726"/>
    </inkml:context>
    <inkml:brush xml:id="br0">
      <inkml:brushProperty name="width" value="0.05" units="cm"/>
      <inkml:brushProperty name="height" value="0.05" units="cm"/>
    </inkml:brush>
  </inkml:definitions>
  <inkml:trace contextRef="#ctx0" brushRef="#br0">181 5 18124,'-1'-1'117,"0"1"1,0-1 0,0 1-1,0 0 1,0-1-1,-1 1 1,1 0-1,0-1 1,0 1 0,0 0-1,0 0 1,-1 0-1,1 0 1,0 0-1,0 0 1,0 0 0,0 1-1,-1-1 1,1 0-1,0 1 1,0-1 0,0 1-1,0-1 1,0 1-1,0-1 1,0 1-1,0 0 1,0-1 0,-1 2-1,-29 24 1102,31-26-1180,-64 67 1111,56-58-1168,0 1 0,1 0 0,0 0 0,1 1 0,-8 16-1,14-27 11,0 0 0,-1 1 0,1-1-1,0 0 1,0 1 0,0-1 0,0 1-1,0-1 1,0 1 0,-1-1 0,1 0-1,0 1 1,0-1 0,0 1 0,0-1-1,1 1 1,-1-1 0,0 1 0,0-1-1,0 0 1,0 1 0,0-1 0,0 1-1,1-1 1,-1 0 0,0 1 0,0-1-1,1 0 1,-1 1 0,0-1 0,0 0-1,1 1 1,-1-1 0,0 0 0,1 1-1,-1-1 1,1 0 0,-1 0 0,0 0-1,1 1 1,-1-1 0,1 0 0,-1 0-1,0 0 1,1 0 0,-1 0 0,1 0-1,0 0 1,27-1-189,-16 0 104,-7 1 75,1 1 1,-1-1 0,1 1-1,-1 0 1,1 1 0,-1-1-1,0 1 1,0 0 0,0 1-1,0-1 1,0 1-1,0 0 1,-1 0 0,8 6-1,-6-3 5,-1 0 0,0 0 0,0 1 0,0-1 0,-1 1 0,0 0-1,0 1 1,-1-1 0,3 10 0,-1-1 10,-1 0-1,-1 0 0,0 0 1,-1 0-1,-1 1 1,-1-1-1,0 0 1,-1 1-1,-4 22 1,1-25 78,1 0 1,-2 0-1,-11 26 0,14-36-16,0 1-1,-1-1 1,1 0 0,-1 1-1,0-1 1,0 0-1,-1-1 1,1 1 0,-1-1-1,0 1 1,0-1-1,0 0 1,0 0 0,-7 3-1,9-6-27,1 1-1,-1-1 1,1 0-1,-1 1 1,1-1-1,-1 0 1,0 0-1,1 0 1,-1 0-1,1 0 1,-1 0-1,1-1 1,-1 1-1,0 0 1,1-1-1,-1 1 1,1-1-1,0 0 1,-1 1-1,1-1 1,-1 0-1,1 0 1,0 0-1,0 0 1,-1 0-1,1 0 1,0 0-1,0 0 1,0-1-1,0 1 1,0 0-1,1-1 1,-1 1-1,0-1 1,1 1-1,-1-1 1,0-2-1,-2-4 50,1 0-1,-1-1 0,2 1 1,-1 0-1,0-15 0,2 8-46,1 0-1,0 1 1,1-1 0,1 0-1,0 1 1,1-1 0,0 1-1,1 0 1,10-19 0,6-5-1141,50-68-1,-64 95 909,0 1 0,-1-1-1,10-21 1,-3-5-380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128"/>
    </inkml:context>
    <inkml:brush xml:id="br0">
      <inkml:brushProperty name="width" value="0.05" units="cm"/>
      <inkml:brushProperty name="height" value="0.05" units="cm"/>
    </inkml:brush>
  </inkml:definitions>
  <inkml:trace contextRef="#ctx0" brushRef="#br0">19 29 18716,'-12'-15'1728,"7"7"-1208,4 3-207,5 5 287,3 1 856,6 9-1064,0 2-96,1 2-192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707"/>
    </inkml:context>
    <inkml:brush xml:id="br0">
      <inkml:brushProperty name="width" value="0.05" units="cm"/>
      <inkml:brushProperty name="height" value="0.05" units="cm"/>
    </inkml:brush>
  </inkml:definitions>
  <inkml:trace contextRef="#ctx0" brushRef="#br0">1 80 17276,'3'-4'390,"0"1"0,1-1-1,0 1 1,-1-1 0,1 1 0,1 0 0,-1 0 0,0 1 0,1-1 0,5-1 0,0-1 135,1 1-1,0 1 1,15-4 0,-24 7-467,1-1-1,-1 1 1,1-1 0,-1 1 0,1 0-1,-1 0 1,1 0 0,-1 0 0,0 1 0,1-1-1,-1 1 1,1-1 0,-1 1 0,0 0 0,1 0-1,-1 0 1,4 2 0,-5-1-39,1 0 0,0-1 0,-1 1 0,1 0 0,-1 0 0,0 0 0,0 1 0,0-1 0,0 0 0,0 0 0,0 1 0,0-1 0,-1 0 0,1 1 0,-1-1 0,0 0 0,0 1 0,0 2 0,0 17-1,-2 0-1,-1 0 0,0 0 0,-7 23 0,4-24-5,2 1-1,0-1 0,1 1 1,1 24-1,2-44-2,0-1 0,0 1 0,0-1 0,0 1 0,0 0 0,0-1 0,1 1 0,-1-1 0,0 1 0,1-1 0,0 1 0,-1-1 0,1 1 0,0-1 0,0 0 0,-1 1 0,1-1 0,0 0 0,0 0 0,1 1 0,-1-1 0,0 0 0,0 0 0,0 0 0,1 0 0,-1-1 0,1 1 0,2 1 0,-1-2 18,0 1 0,0-1-1,0 0 1,0 0 0,0 0 0,0-1 0,0 1-1,0-1 1,0 0 0,0 0 0,0 0 0,0 0-1,0 0 1,4-3 0,7-4 81,-1-1 1,0-1-1,0 0 1,-1-1-1,0 0 1,11-15-1,-4 3 142,-1-1 0,21-37-1,-30 45-130,-1 0 0,9-27 1,-15 37-82,0 0 0,0 0 1,-1 0-1,0 0 0,0 0 0,-1-1 1,0 1-1,0 0 0,0 0 1,-2-11-1,1 16-53,1 0 1,0 0-1,0 0 1,-1-1-1,1 1 1,-1 0-1,1 0 1,-1 0-1,1 0 1,-1 0-1,0 0 1,1 0-1,-1 1 1,0-1-1,0 0 1,1 0-1,-1 0 1,0 1-1,0-1 1,0 1-1,0-1 1,0 0-1,0 1 1,0 0-1,0-1 1,-1 1-1,1 0 0,0-1 1,0 1-1,0 0 1,0 0-1,0 0 1,0 0-1,-1 0 1,1 0-1,0 0 1,0 0-1,0 1 1,0-1-1,0 0 1,-2 2-1,-1-1-180,0 1 0,1-1 1,0 1-1,-1 0 0,1 1 0,0-1 0,0 0 0,0 1 0,0 0 0,1 0 0,-3 3 0,3-3 7,0 0 0,0 0-1,0 0 1,1 0 0,-1 1-1,1-1 1,0 1-1,0-1 1,0 1 0,0-1-1,1 1 1,0 0 0,-1-1-1,1 1 1,1 6-1,8 3-817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094"/>
    </inkml:context>
    <inkml:brush xml:id="br0">
      <inkml:brushProperty name="width" value="0.05" units="cm"/>
      <inkml:brushProperty name="height" value="0.05" units="cm"/>
    </inkml:brush>
  </inkml:definitions>
  <inkml:trace contextRef="#ctx0" brushRef="#br0">66 1 19372,'0'0'81,"1"1"-1,-1-1 1,0 1-1,0-1 1,1 1-1,-1-1 1,0 1-1,0-1 1,0 1 0,0-1-1,0 1 1,0-1-1,0 1 1,0-1-1,0 1 1,0-1-1,0 1 1,0-1-1,0 1 1,0-1-1,0 1 1,0-1 0,0 1-1,-1-1 1,1 1-1,0-1 1,-1 1-1,-9 18 132,6-13 106,0 1 55,-30 61 1588,31-62-1859,1 0 1,0 0 0,0 0 0,1 1 0,0-1 0,0 0 0,0 1 0,1-1 0,0 10 0,0-15-88,0 0-1,0 0 0,1 0 1,-1 0-1,0 0 1,0-1-1,1 1 1,-1 0-1,0 0 1,1 0-1,-1-1 1,1 1-1,-1 0 1,1-1-1,-1 1 0,1 0 1,0-1-1,-1 1 1,1-1-1,0 1 1,-1-1-1,1 1 1,0-1-1,0 1 1,0-1-1,1 1 5,0-1-1,0 1 1,1-1-1,-1 0 1,0 0-1,0 0 1,0 0 0,0-1-1,0 1 1,3-1-1,4-2 13,-1 0 0,1 0-1,-1-1 1,8-5 0,53-39 63,-54 36-70,0 1-1,0 0 0,1 1 0,24-11 0,-39 21-23,0 0 0,-1-1 0,1 1-1,0 0 1,0-1 0,-1 1 0,1 0 0,0 0-1,0 0 1,0-1 0,-1 1 0,1 0 0,0 0-1,0 0 1,0 0 0,-1 1 0,1-1 0,0 0-1,0 0 1,0 0 0,-1 1 0,1-1 0,0 0-1,0 1 1,-1-1 0,1 1 0,0-1 0,-1 0-1,1 1 1,-1 0 0,1-1 0,0 1-1,-1-1 1,1 1 0,-1 0 0,1-1 0,-1 1-1,0 0 1,1 0 0,-1-1 0,0 1 0,1 1-1,0 3-1,0 0-1,-1 1 0,1-1 0,-1 0 0,-1 8 0,1-6 0,-5 37-26,4-35 26,-1 1-1,1 0 1,1-1 0,0 1 0,0 0-1,2 11 1,-2-21 4,1 1-1,-1 0 1,0 0 0,1 0-1,-1 0 1,1 0 0,-1-1 0,1 1-1,-1 0 1,1 0 0,-1-1-1,1 1 1,0 0 0,-1-1-1,1 1 1,0-1 0,0 1 0,-1-1-1,1 1 1,0-1 0,0 1-1,0-1 1,0 0 0,0 1-1,0-1 1,0 0 0,-1 0-1,1 0 1,0 0 0,0 0 0,0 0-1,0 0 1,0 0 0,0 0-1,0 0 1,0 0 0,0-1-1,0 1 1,-1 0 0,1-1 0,0 1-1,0-1 1,0 1 0,0-1-1,7-3 8,0-1 0,0 1-1,11-10 1,-16 11-7,27-19-42,9-8-198,1 2-1,49-25 1,-86 51 195,0 0 1,0 1-1,0 0 1,0 0 0,1 0-1,-1 0 1,1 0-1,-1 1 1,5-1-1,-7 1 31,0 0 0,0 0-1,0 1 1,0-1 0,0 0-1,-1 1 1,1-1-1,0 0 1,0 1 0,-1-1-1,1 1 1,0-1 0,-1 1-1,1 0 1,0-1 0,-1 1-1,1-1 1,-1 1 0,1 0-1,-1 0 1,1-1 0,-1 1-1,1 0 1,-1 0 0,0 0-1,0-1 1,1 1 0,-1 0-1,0 0 1,0 0 0,0 0-1,0 0 1,0 0 0,0-1-1,0 1 1,0 0 0,0 0-1,0 0 1,-1 1 0,-1 10-37,-1 0 0,-6 18 0,7-22 86,-1 1 0,1-1 0,0 1 0,0-1 0,0 17 0,2-25-42,0 1-1,0-1 1,0 1 0,0-1-1,0 1 1,0-1-1,0 1 1,0-1-1,0 1 1,0-1 0,0 1-1,0-1 1,0 1-1,1-1 1,-1 1-1,0-1 1,0 0 0,1 1-1,-1-1 1,0 1-1,0-1 1,1 0-1,-1 1 1,0-1 0,1 0-1,-1 1 1,1-1-1,-1 0 1,0 1-1,1-1 1,-1 0 0,1 0-1,-1 0 1,1 1-1,-1-1 1,1 0-1,-1 0 1,1 0 0,-1 0-1,1 0 1,-1 0-1,1 0 1,-1 0-1,1 0 1,1-1-37,-1 1-1,0-1 1,0 1 0,1-1-1,-1 1 1,0-1 0,0 0 0,0 0-1,0 0 1,0 0 0,0 0-1,0 0 1,0 0 0,2-2-1,6-15-105,0-4-95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580"/>
    </inkml:context>
    <inkml:brush xml:id="br0">
      <inkml:brushProperty name="width" value="0.05" units="cm"/>
      <inkml:brushProperty name="height" value="0.05" units="cm"/>
    </inkml:brush>
  </inkml:definitions>
  <inkml:trace contextRef="#ctx0" brushRef="#br0">0 156 14411,'13'-17'858,"0"1"1,1 0-1,0 2 0,24-20 1,-28 27-461,0 0 0,1 0 0,0 1 0,0 0 0,1 1 0,-1 0 0,1 1 0,18-5 0,-27 9-327,0-1 0,-1 1 0,1-1 1,-1 1-1,1 0 0,-1 0 0,1 0 1,0 0-1,-1 0 0,1 1 0,-1-1 1,1 1-1,-1 0 0,1 0 0,-1 0 0,1 0 1,2 2-1,-4-3-44,0 1-1,-1 0 1,1-1-1,0 1 1,-1 0 0,1 0-1,-1 0 1,1 0-1,-1 0 1,1-1 0,-1 1-1,0 0 1,1 0-1,-1 0 1,0 0-1,0 0 1,1 2 0,-2 0-4,1-1-1,0 0 1,0 1 0,-1-1 0,0 1 0,1-1 0,-1 0 0,0 0-1,0 1 1,-2 1 0,-15 26 242,-41 51 0,37-53-55,-37 62 1,53-80-161,1 1 0,0 0 0,1 1 0,0-1 0,1 1 0,0 0 0,-2 19 0,5-27-29,0 0 1,-1 0 0,2-1 0,-1 1 0,0 0-1,1 0 1,0 0 0,0-1 0,0 1-1,0 0 1,0-1 0,1 1 0,0-1 0,-1 0-1,1 1 1,1-1 0,-1 0 0,0 0 0,1 0-1,-1-1 1,1 1 0,0 0 0,0-1-1,0 0 1,0 0 0,1 0 0,5 3 0,-1-2 10,-1-1 0,0 0 0,1-1 0,0 0 0,-1 0 0,1 0 0,0-1 1,-1 0-1,1-1 0,0 0 0,-1 0 0,1 0 0,12-5 0,-8 2-76,-1 0-1,0 0 0,-1-1 0,1-1 0,-1 1 1,0-2-1,0 1 0,11-11 0,-18 14-52,0 0-1,0 0 0,0 0 0,-1 0 0,1 0 1,-1-1-1,0 1 0,0-1 0,0 0 1,0 1-1,-1-1 0,1 0 0,-1 0 1,0 0-1,0 0 0,-1 0 0,1 0 0,-1 0 1,0 0-1,0 0 0,0-1 0,-1 1 1,1 0-1,-1 0 0,0 0 0,0 0 1,0 0-1,-3-5 0,-12-18-550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446"/>
    </inkml:context>
    <inkml:brush xml:id="br0">
      <inkml:brushProperty name="width" value="0.05" units="cm"/>
      <inkml:brushProperty name="height" value="0.05" units="cm"/>
    </inkml:brush>
  </inkml:definitions>
  <inkml:trace contextRef="#ctx0" brushRef="#br0">0 347 16964,'2'0'146,"-1"0"1,1 0 0,0 0 0,-1 0 0,1 0 0,-1-1 0,1 1 0,-1-1-1,1 1 1,-1-1 0,1 1 0,-1-1 0,1 0 0,-1 0 0,2-1 0,23-20 248,-17 14 99,15-14 54,-1-1 0,28-33-1,-41 42-461,1 0 0,-2-1-1,0 0 1,-1 0 0,0-1-1,5-17 1,-12 29-62,0-1 1,0 1-1,0 0 1,0-1-1,-1 1 0,0 0 1,0-1-1,0 1 0,0 0 1,-1-1-1,0 1 0,0 0 1,-2-7-1,3 10-13,-1 0-1,0-1 1,1 1-1,-1 0 1,0 0 0,0 0-1,1 0 1,-1 0-1,0 0 1,0 0 0,0 0-1,0 0 1,-1 1-1,1-1 1,0 0 0,0 1-1,0-1 1,-3 0-1,2 0 1,-1 1 1,1 0-1,0 0 0,-1 0 0,1 0 0,0 1 0,0-1 1,-1 0-1,1 1 0,0 0 0,0-1 0,0 1 0,-1 0 0,-2 2 1,-4 3 10,1-1 0,1 1 0,-1 0 1,1 1-1,0-1 0,0 2 1,1-1-1,0 1 0,0 0 0,-8 16 1,5-6-15,0 0 0,1 0 0,1 1 0,-6 27 0,10-34-8,1 1 0,0-1-1,1 0 1,0 1 0,1-1 0,2 22 0,-1-31-1,-1 0 0,1 0 0,-1 0 0,1 0 0,0 0 0,0 0 0,0 0 0,1 0 0,-1-1 1,1 1-1,0 0 0,-1-1 0,1 1 0,0-1 0,0 0 0,0 0 0,1 0 0,-1 0 0,1 0 1,-1 0-1,1-1 0,-1 1 0,1-1 0,0 1 0,0-1 0,0 0 0,0 0 0,0-1 0,0 1 1,0-1-1,0 1 0,0-1 0,3 0 0,4-1 2,0 0-1,0 0 1,0-1 0,-1 0-1,1-1 1,-1 0 0,0-1-1,0 0 1,0 0-1,14-10 1,7-6 10,43-37-1,-32 19 19,-1-2 1,58-76-1,-98 116-29,0 0 0,0 0 0,0 0 0,0 1 0,0-1 0,0 0 0,0 0 0,0 0 0,0 0-1,0 0 1,0 0 0,0 0 0,0 0 0,0 0 0,0 0 0,0 0 0,0 0 0,0 0 0,0 0 0,0 0 0,0 0 0,1 0 0,-1 1 0,0-1 0,0 0 0,0 0-1,0 0 1,0 0 0,0 0 0,0 0 0,0 0 0,0 0 0,0 0 0,0 0 0,0 0 0,0 0 0,0 0 0,0 0 0,1 0 0,-1 0 0,0 0 0,0 0 0,0 0-1,0 0 1,0 0 0,0 0 0,0 0 0,0 0 0,0-1 0,0 1 0,0 0 0,0 0 0,0 0 0,-1 13-5,-7 17 14,-2 2 45,-13 54 123,22-79-134,0 0 0,0 0 0,1 0 0,-1 1 0,1-1 0,1 0 0,0 0 0,0 0 0,3 12-1,-3-18-25,-1 0-1,1 1 0,-1-1 1,1 0-1,-1 0 0,1 1 1,0-1-1,0 0 0,0 0 1,0 0-1,0 0 0,0 0 1,0 0-1,0 0 0,0-1 0,0 1 1,0 0-1,0-1 0,1 1 1,1 0-1,0 0 8,-1-1 0,1 0 1,-1 1-1,1-1 0,-1 0 0,1 0 1,-1-1-1,1 1 0,-1-1 0,5 0 0,5-4 58,-1 1 1,0-2-1,19-11 0,-27 15-67,105-72 296,-69 45-250,54-30 0,-91 57-63,-1 1-1,1 0 1,0 0-1,-1 0 1,1 0-1,0 1 1,0-1 0,-1 0-1,1 1 1,0-1-1,0 1 1,0 0-1,0 0 1,0-1-1,-1 1 1,1 0-1,0 1 1,0-1 0,0 0-1,0 0 1,0 1-1,3 1 1,-3-1-1,-1 1-1,0 0 1,0 0 0,0 0 0,0 0 0,0 0 0,0 0 0,0 0 0,0 0-1,-1 0 1,1 0 0,-1 0 0,0 1 0,0-1 0,1 0 0,-1 0-1,-1 0 1,1 4 0,-4 38-23,2-34 21,1 0 0,0 0 0,1 0 0,0 0 0,0 1 0,1-1 0,3 11-1,-4-20 5,1 1 0,0 0 0,0-1 0,0 1 0,0 0 0,0-1 0,0 1-1,0-1 1,0 1 0,0-1 0,1 0 0,-1 0 0,1 0 0,-1 1 0,1-1-1,-1 0 1,1-1 0,0 1 0,-1 0 0,1 0 0,0-1 0,0 1 0,-1-1-1,1 1 1,0-1 0,0 0 0,0 0 0,0 0 0,-1 0 0,1 0-1,0 0 1,0-1 0,2 0 0,6 0-49,0-2 0,-1 1-1,1-2 1,17-7 0,14-12-817,-1-1-1,54-43 1,-22 15-1592,-58 45 1301,-14 8 1129,0-1-1,1 0 0,-1 0 1,0 0-1,0 1 1,0-1-1,0 0 0,0 0 1,0 1-1,1-1 1,-1 0-1,0 0 1,0 1-1,0-1 0,0 0 1,0 0-1,0 1 1,0-1-1,0 0 0,0 0 1,0 1-1,0-1 1,-1 0-1,1 0 0,0 1 1,0-1-1,0 0 1,0 0-1,0 1 1,-1-1-1,-13 24-794,10-20 799,1-1 1,-1 1 0,0-1-1,0 0 1,0 0 0,-1-1-1,-5 4 1,-8-3 59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046"/>
    </inkml:context>
    <inkml:brush xml:id="br0">
      <inkml:brushProperty name="width" value="0.05" units="cm"/>
      <inkml:brushProperty name="height" value="0.05" units="cm"/>
    </inkml:brush>
  </inkml:definitions>
  <inkml:trace contextRef="#ctx0" brushRef="#br0">0 1 15355,'12'8'1705,"14"-2"-929,4-2-312,7 1 752,3-1-272,3-1-600,1-2-440,-2-1-712,-3-1-1120,-6-6 1496,0-2-352,-5-1-321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420"/>
    </inkml:context>
    <inkml:brush xml:id="br0">
      <inkml:brushProperty name="width" value="0.05" units="cm"/>
      <inkml:brushProperty name="height" value="0.05" units="cm"/>
    </inkml:brush>
  </inkml:definitions>
  <inkml:trace contextRef="#ctx0" brushRef="#br0">4 5 13435,'1'7'858,"0"1"-1,-1 0 1,-1-1 0,-1 13 0,1-14-362,0-1 1,1 1-1,-1 0 1,1-1 0,1 1-1,-1 0 1,1-1-1,2 10 1,-3-14-441,1 0 1,-1 0-1,1 0 1,0 0-1,0-1 0,-1 1 1,1 0-1,0 0 1,0-1-1,0 1 1,0 0-1,0-1 1,0 1-1,0-1 1,0 1-1,0-1 0,0 0 1,0 1-1,0-1 1,0 0-1,0 0 1,0 0-1,1 1 1,-1-1-1,0 0 1,1-1-1,29-3 331,-1-5-287,-1-1 0,0-2 1,30-17-1,-34 16-89,0 2-1,1 0 1,54-14 0,-79 24-10,0 1 0,0-1 1,1 1-1,-1 0 0,0-1 0,0 1 0,1 0 1,-1 0-1,0 0 0,1 0 0,-1 0 0,0 0 1,0 0-1,1 1 0,-1-1 0,0 0 0,1 1 1,-1-1-1,0 1 0,0-1 0,0 1 0,0 0 1,0-1-1,0 1 0,0 0 0,0 0 1,0 0-1,0 0 0,0 0 0,0 0 0,0 0 1,-1 0-1,1 0 0,0 0 0,-1 0 0,1 0 1,-1 1-1,1-1 0,-1 0 0,0 0 0,1 1 1,-1-1-1,0 0 0,0 0 0,0 1 0,0 1 1,-1 7 43,0 1 1,0-1-1,-1 0 1,-6 19-1,4-15 34,-2 9 55,3-15-47,0 1 0,1 0 0,0 0 0,0 1-1,1-1 1,1 0 0,0 12 0,0-20-71,0 0 0,0-1 1,0 1-1,0 0 0,0 0 0,0-1 0,0 1 0,1 0 0,-1-1 0,0 1 0,0 0 1,1 0-1,-1-1 0,0 1 0,1-1 0,-1 1 0,1 0 0,-1-1 0,1 1 1,-1-1-1,1 1 0,0-1 0,-1 1 0,1-1 0,0 1 0,-1-1 0,1 0 0,0 1 1,0-1-1,1 0-73,-1 0 0,1 0-1,-1 0 1,1-1 0,-1 1 0,1 0 0,-1-1 0,1 0 0,-1 1 0,0-1-1,1 0 1,-1 1 0,2-3 0,3-1-234,-1 0 0,0 0 0,-1-1-1,1 0 1,6-9 0,1-9-156,0-2-130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857"/>
    </inkml:context>
    <inkml:brush xml:id="br0">
      <inkml:brushProperty name="width" value="0.05" units="cm"/>
      <inkml:brushProperty name="height" value="0.05" units="cm"/>
    </inkml:brush>
  </inkml:definitions>
  <inkml:trace contextRef="#ctx0" brushRef="#br0">1 0 18260,'8'15'1674,"-4"-11"-1816,1 0 0,-1 0 1,1 0-1,-1-1 0,1 0 0,0 0 1,0 0-1,1-1 0,-1 1 1,0-1-1,1-1 0,0 1 1,6 1-1,13 1-1675,39 3 0,-62-7 1731,65 2-2356,-67-2 2497,0 0 1,1 0-1,-1 0 0,0 0 1,0 0-1,1 0 0,-1 0 1,0 0-1,0 0 0,1 0 1,-1 0-1,0 0 1,0 0-1,0 0 0,1 0 1,-1 0-1,0 0 0,0 0 1,1 0-1,-1 1 0,0-1 1,0 0-1,0 0 0,1 0 1,-1 0-1,0 0 1,0 1-1,0-1 0,0 0 1,1 0-1,-1 0 0,0 1 1,0-1-1,0 0 0,0 0 1,0 0-1,0 1 0,0-1 1,0 0-1,0 0 1,1 1-1,-1-1 0,0 0 1,0 1-1,-9 10 1192,-22 10 366,29-19-1120,-35 21 1629,24-16-1600,0 1-1,1 0 1,-1 1 0,2 0 0,-17 17 0,28-26-516,0 0 0,0 0 0,0 0 0,0 0 0,0 0 0,0 0-1,0 1 1,0-1 0,0 0 0,0 0 0,0 0 0,0 0 0,0 0 0,0 0 0,0 1 0,0-1 0,0 0 0,0 0 0,0 0 0,0 0 0,0 0 0,0 0-1,0 1 1,0-1 0,0 0 0,0 0 0,0 0 0,0 0 0,0 0 0,0 0 0,0 0 0,1 1 0,-1-1 0,0 0 0,0 0 0,0 0 0,0 0 0,0 0 0,0 0-1,0 0 1,1 0 0,-1 0 0,0 0 0,0 0 0,0 0 0,0 0 0,0 0 0,0 0 0,1 0 0,-1 0 0,13 3-25,24-1-418,-27-2 314,1 0 13,14 2-383,38 5 0,-56-6 423,-1 1 0,1 0 0,-1 0 0,0 0 1,1 0-1,-1 1 0,0 0 0,0 1 0,-1-1 0,11 9 0,-15-11 89,1 1 0,-1-1-1,0 1 1,1-1 0,-1 1-1,0 0 1,0-1-1,0 1 1,0 0 0,0 0-1,-1 0 1,1 0 0,0-1-1,-1 1 1,0 0 0,1 0-1,-1 0 1,0 0-1,0 3 1,0-2 34,-1 0 0,0 0 0,0 0 0,0 0 0,0 0 0,0 0 0,0-1 0,-1 1 0,1 0 0,-1-1 0,-3 4-1,-3 3 154,-1 0 0,0-1 0,0 0 0,-1-1 0,-12 8 0,9-7-101,-1 1 0,0-2 0,-1 0 0,1-1 0,-1 0 0,-1-1 0,-17 3 0,32-7-152,-1-1 1,1 0-1,0 0 0,-1 0 1,1 0-1,-1 0 1,1 0-1,-1 0 0,1 0 1,-1-1-1,1 1 0,-1 0 1,-2-2-1,4 1 37,-1 1-1,1 0 1,-1-1 0,1 1-1,-1-1 1,1 1-1,0-1 1,-1 0-1,1 1 1,-1-1-1,1 1 1,0-1 0,0 0-1,-1 1 1,1-1-1,0 1 1,0-1-1,0 0 1,0 1 0,0-1-1,0-1 1,0-2-26,1 1 1,0-1-1,0 1 0,0-1 1,0 1-1,0-1 1,1 1-1,0 0 0,-1 0 1,4-4-1,20-25-393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261"/>
    </inkml:context>
    <inkml:brush xml:id="br0">
      <inkml:brushProperty name="width" value="0.05" units="cm"/>
      <inkml:brushProperty name="height" value="0.05" units="cm"/>
    </inkml:brush>
  </inkml:definitions>
  <inkml:trace contextRef="#ctx0" brushRef="#br0">182 8 15955,'9'-7'1915,"-18"6"-765,-20 8 377,13 0-1173,1 0 1,0 1-1,1 1 1,0 0-1,0 1 0,-17 17 1,47-39 491,0 0 0,36-17 0,-51 28-813,-1 1-25,0 0 1,1-1-1,-1 1 0,0 0 1,0 0-1,0 0 1,0-1-1,0 1 0,1 0 1,-1 0-1,0 0 1,0 0-1,0 0 1,0 0-1,1 0 0,-1-1 1,0 1-1,0 0 1,0 0-1,1 0 0,-1 0 1,0 0-1,0 0 1,0 0-1,1 0 0,-1 0 1,0 0-1,0 0 1,0 0-1,1 0 1,-1 0-1,0 0 0,0 0 1,0 0-1,1 0 1,-1 0-1,0 1 0,0-1 1,0 0-1,0 0 1,1 0-1,-1 0 0,0 0 1,0 0-1,0 1 1,0-1-1,1 0 0,-1 0 1,0 0-1,0 1 1,-4 11 192,0 4-200,5-8-4,0 1 0,1-1 0,0-1 0,0 1 0,1 0 0,0 0 0,0-1 0,0 0 0,1 1 0,1-1 0,5 7 0,-3-2-4,1 0 0,6 17-1,-13-25 8,1 0-1,-1 1 1,0 0-1,0-1 0,0 1 1,0 0-1,-1-1 0,0 1 1,0 0-1,-1 8 1,0-9 2,0 0 0,-1 0 1,0 0-1,1 0 1,-1 0-1,-1 0 1,1-1-1,-1 1 0,1-1 1,-1 1-1,0-1 1,0 0-1,0 0 1,-1 0-1,1-1 0,-1 1 1,1-1-1,-1 1 1,0-1-1,0-1 1,-6 3-1,2-1-12,1 0 0,-1-1 0,1 0 0,-1-1-1,0 1 1,0-1 0,0-1 0,0 0 0,1 0 0,-1 0 0,-9-3 0,16 3-42,-1 0 1,1-1-1,0 1 1,-1-1-1,1 1 1,0-1-1,0 0 1,-1 1-1,1-1 1,0 0-1,0 0 1,0 0-1,0 0 1,0 0-1,0 0 1,0 0-1,1 0 1,-1 0 0,0-1-1,1 1 1,-1 0-1,0 0 1,1-1-1,0 1 1,-1 0-1,1-1 1,0 1-1,-1-1 1,1 1-1,0 0 1,0-1-1,0 1 1,1 0-1,-1-1 1,0-1-1,1-3-76,1 0-1,-1 1 0,1-1 0,0 1 1,0 0-1,1-1 0,5-7 0,14-17-464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651"/>
    </inkml:context>
    <inkml:brush xml:id="br0">
      <inkml:brushProperty name="width" value="0.05" units="cm"/>
      <inkml:brushProperty name="height" value="0.05" units="cm"/>
    </inkml:brush>
  </inkml:definitions>
  <inkml:trace contextRef="#ctx0" brushRef="#br0">209 14 15499,'-20'3'4309,"-17"6"-1912,26-4-2115,0-1 1,0 1 0,1 1 0,0 0-1,0 0 1,0 1 0,1 0 0,0 1-1,0 0 1,1 1 0,0 0-1,0 0 1,-11 19 0,18-27-264,-1 1 1,1 0-1,1 0 1,-1 0-1,0 0 1,0 0-1,1 0 1,-1 0-1,1 0 0,0 0 1,-1 1-1,1-1 1,0 0-1,0 0 1,0 0-1,1 0 1,0 4-1,0-5-11,-1 0 1,1 0-1,0 0 1,0 0-1,-1 0 0,1 0 1,0 0-1,0 0 0,0 0 1,0 0-1,0 0 0,1-1 1,-1 1-1,0 0 0,0-1 1,0 1-1,1-1 0,-1 0 1,0 1-1,3-1 0,2 1-2,-1-1 0,1 0 0,0 0 0,-1 0 0,1-1 0,0 0 0,-1 0-1,1 0 1,-1-1 0,0 0 0,9-4 0,3-4-77,0-1-1,-1-1 1,0 0-1,-2-1 1,1-1-1,-1 0 1,-1-1-1,-1 0 1,20-32-1,-31 46 51,0 1 0,-1-1 0,1 0 0,-1 0 0,1 0 0,0 0 0,-1 1 0,0-1 0,1 0 0,-1 0 1,0 0-1,1 0 0,-1 0 0,0 0 0,0 0 0,0 0 0,0 0 0,0 0 0,0 0 0,0 0 0,0 0 0,0-1 0,-2 2 0,1 0 0,0 0 1,0 1-1,0-1 0,0 0 0,0 1 1,0-1-1,0 1 0,-1-1 0,1 1 1,1 0-1,-1 0 0,0-1 0,0 1 0,0 0 1,0 0-1,0 0 0,1 0 0,-2 1 1,-11 13-31,1 1 0,0 0 1,1 0-1,1 1 0,0 1 1,1 0-1,2 0 0,-1 0 1,2 1-1,1 0 0,-5 26 1,10-43 4,-1 0 1,1 1 0,0-1 0,0 0 0,0 0-1,0 0 1,0 0 0,1 1 0,-1-1 0,0 0 0,1 0-1,0 0 1,-1 0 0,1 0 0,0 0 0,0 0 0,0 0-1,1 0 1,-1 0 0,3 2 0,-3-3-31,1 0 0,0-1-1,-1 1 1,1 0 0,0-1 0,0 1 0,-1-1 0,1 0 0,0 0 0,0 0 0,0 0 0,0 0 0,-1 0-1,1 0 1,0 0 0,0-1 0,-1 1 0,1-1 0,0 1 0,0-1 0,-1 0 0,1 0 0,0 0-1,-1 0 1,3-1 0,6-5-118,-1 0 0,1-1-1,-1 0 1,0-1 0,10-13 0,17-22-544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087"/>
    </inkml:context>
    <inkml:brush xml:id="br0">
      <inkml:brushProperty name="width" value="0.05" units="cm"/>
      <inkml:brushProperty name="height" value="0.05" units="cm"/>
    </inkml:brush>
  </inkml:definitions>
  <inkml:trace contextRef="#ctx0" brushRef="#br0">141 0 16860,'-58'104'3294,"43"-82"-2687,2 1 1,0 1-1,2-1 0,-17 51 0,27-72-566,1 0-1,-1 0 1,1 0 0,-1 0-1,1 0 1,0 0-1,0 0 1,0 0 0,0 0-1,1 0 1,-1 0-1,0 0 1,1 0 0,-1 0-1,2 2 1,-1-3-31,-1 0-1,1 0 1,0 0 0,0 0 0,0 0-1,1 0 1,-1-1 0,0 1 0,0 0-1,0-1 1,1 1 0,-1 0 0,0-1-1,1 0 1,-1 1 0,0-1 0,1 0-1,-1 1 1,0-1 0,1 0 0,2 0-1,10-1-49,0 0-1,-1-1 0,24-5 0,-28 4-2,1 1 0,-1 0 0,1 0 0,0 1 0,0 1 0,-1-1 0,1 2 0,16 1 0,-25-1 42,0-1 0,0 1 0,1-1 0,-1 1 0,0-1 0,0 1 1,0 0-1,0 0 0,0-1 0,0 1 0,-1 0 0,1 0 0,0 0 1,0 0-1,0 0 0,-1 0 0,1 0 0,-1 0 0,1 1 0,-1-1 1,1 0-1,-1 0 0,0 0 0,1 0 0,-1 1 0,0-1 0,0 0 0,0 0 1,0 1-1,0-1 0,0 0 0,0 0 0,-1 1 0,1-1 0,0 0 1,-1 0-1,0 2 0,-2 6 41,0 1 0,-1-1 0,-6 13 1,7-17-15,-9 19 94,1-4 175,2 0 1,-12 34-1,20-52-267,1-1 1,-1 0-1,1 1 1,0-1-1,0 1 1,-1-1-1,1 1 0,0-1 1,0 0-1,0 1 1,1-1-1,-1 1 1,0-1-1,0 1 1,1-1-1,-1 0 0,1 1 1,-1-1-1,1 0 1,0 1-1,-1-1 1,2 1-1,0 0 6,-1-1 0,1 0-1,0 0 1,-1 0 0,1 0 0,0 0 0,0 0-1,0 0 1,0 0 0,0-1 0,0 1-1,0-1 1,4 1 0,6-1 42,1 0-1,0 0 1,-1-1 0,15-4 0,-19 4-86,98-20-1128,-96 18 903,0 0 0,0-1 0,-1 0 1,1 0-1,-1-1 0,0 0 0,0-1 1,9-8-1,-15 12 153,-1-1 0,1 1 0,-1-1-1,0 1 1,0-1 0,2-5 0,5-17-719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442"/>
    </inkml:context>
    <inkml:brush xml:id="br0">
      <inkml:brushProperty name="width" value="0.05" units="cm"/>
      <inkml:brushProperty name="height" value="0.05" units="cm"/>
    </inkml:brush>
  </inkml:definitions>
  <inkml:trace contextRef="#ctx0" brushRef="#br0">0 40 15003,'19'-2'1713,"9"-4"-889,7-3-336,5 2 944,4 1-584,-1 1-872,2 0 336,-11 5-216,-4 2-128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31.304"/>
    </inkml:context>
    <inkml:brush xml:id="br0">
      <inkml:brushProperty name="width" value="0.05" units="cm"/>
      <inkml:brushProperty name="height" value="0.05" units="cm"/>
    </inkml:brush>
  </inkml:definitions>
  <inkml:trace contextRef="#ctx0" brushRef="#br0">31 407 12275,'-8'11'1369,"-7"12"852,8-7 2002,29-25-878,0-11-2849,-1-1 0,0-1 0,-2-1 0,33-51 0,-29 40-327,134-219 475,-171 292-514,-18 80 0,31-116-125,-8 37-401,2 1-1,-3 45 1,11-77 121,5-15 53,1-9-102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0.876"/>
    </inkml:context>
    <inkml:brush xml:id="br0">
      <inkml:brushProperty name="width" value="0.05" units="cm"/>
      <inkml:brushProperty name="height" value="0.05" units="cm"/>
    </inkml:brush>
  </inkml:definitions>
  <inkml:trace contextRef="#ctx0" brushRef="#br0">117 90 12915,'46'-41'3800,"-42"37"-2967,1 0 0,-1-1 0,-1 0 0,1 0 1,-1 0-1,0-1 0,5-9 0,-22 27 1130,-93 134-1049,95-127-888,0 1 1,2 0-1,1 1 0,0 0 0,2 0 0,-6 23 0,12-37-6,0-1-1,0 1 0,0-1 0,1 1 1,0 0-1,0-1 0,1 1 0,0-1 1,3 12-1,-3-15-10,-1-1 0,1 0 0,1 1-1,-1-1 1,0 0 0,0 1 0,1-1 0,-1 0 0,1 0 0,0 0 0,0-1 0,0 1-1,0 0 1,0-1 0,0 1 0,0-1 0,0 0 0,1 1 0,-1-1 0,0 0 0,1 0-1,-1-1 1,1 1 0,-1 0 0,1-1 0,-1 0 0,6 1 0,2-2-27,-1 0 0,1 0 0,0 0-1,-1-2 1,1 1 0,-1-1 0,0 0 0,0-1 0,0 0 0,13-8 0,-12 6-318,1-1 0,-1 0 0,0-1 0,-1 0 0,0 0 1,0-1-1,14-19 0,-22 26 264,1 0-1,0-1 1,-1 1 0,0-1-1,1 0 1,-1 1 0,0-1 0,-1 0-1,1 0 1,0 1 0,-1-1 0,1 0-1,-1 0 1,0 0 0,0-5 0,-11-12-779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300"/>
    </inkml:context>
    <inkml:brush xml:id="br0">
      <inkml:brushProperty name="width" value="0.05" units="cm"/>
      <inkml:brushProperty name="height" value="0.05" units="cm"/>
    </inkml:brush>
  </inkml:definitions>
  <inkml:trace contextRef="#ctx0" brushRef="#br0">1 15 23869,'7'4'3017,"-5"-5"-1849,-1 1-272,3-2-536,1 2-352,-3-1-784,1-1-416,-3 1 928,-4-6-168,-6 3-200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788"/>
    </inkml:context>
    <inkml:brush xml:id="br0">
      <inkml:brushProperty name="width" value="0.05" units="cm"/>
      <inkml:brushProperty name="height" value="0.05" units="cm"/>
    </inkml:brush>
  </inkml:definitions>
  <inkml:trace contextRef="#ctx0" brushRef="#br0">1 0 20732,'0'3'1265,"0"10"-1593,0-2 312,5 5 456,1-1-304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890"/>
    </inkml:context>
    <inkml:brush xml:id="br0">
      <inkml:brushProperty name="width" value="0.05" units="cm"/>
      <inkml:brushProperty name="height" value="0.05" units="cm"/>
    </inkml:brush>
  </inkml:definitions>
  <inkml:trace contextRef="#ctx0" brushRef="#br0">118 12 11819,'3'-2'471,"0"1"1,0-1-1,0 1 1,1 0-1,-1 0 1,0 0-1,0 0 1,0 0-1,1 1 1,-1 0-1,0-1 1,1 1-1,-1 1 1,5-1-1,-3 2-71,1-1-1,-1 1 0,1 0 0,-1 0 1,0 0-1,0 1 0,9 5 1,0 2 30,-1 1 0,0 1 1,-1 0-1,17 22 0,-17-19-289,-1 1 1,0 1-1,-2-1 0,0 1 1,0 1-1,-2 0 0,0 0 1,-1 1-1,-1-1 0,-1 1 1,0 0-1,1 38 0,-5-26-84,-2 0 0,0-1 0,-2 1 0,-2-1 0,-1 0 0,-1 0 0,-17 43 0,-3-7-325,-2-1 0,-3-1 0,-3-2-1,-2-1 1,-70 83 0,68-103-9,6-9-98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196"/>
    </inkml:context>
    <inkml:brush xml:id="br0">
      <inkml:brushProperty name="width" value="0.05" units="cm"/>
      <inkml:brushProperty name="height" value="0.05" units="cm"/>
    </inkml:brush>
  </inkml:definitions>
  <inkml:trace contextRef="#ctx0" brushRef="#br0">1 1 16580,'26'7'1728,"11"6"-976,2-2-224,8-1 712,12 2-239,12-2-185,5-3-136,8-6-352,-4-2-144,-10-6-544,-4-3-328,-16 0 1784,-10-3-1144,-30 0 24,-11 0-96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586"/>
    </inkml:context>
    <inkml:brush xml:id="br0">
      <inkml:brushProperty name="width" value="0.05" units="cm"/>
      <inkml:brushProperty name="height" value="0.05" units="cm"/>
    </inkml:brush>
  </inkml:definitions>
  <inkml:trace contextRef="#ctx0" brushRef="#br0">539 45 14659,'3'-7'1211,"-1"3"-762,-1 0 0,0 1 0,0-1 0,0 0 0,0 0 0,0-8 0,-1 12-386,0 0-1,-1 0 0,1-1 0,0 1 1,-1 0-1,1 0 0,0 0 1,-1-1-1,1 1 0,0 0 0,-1 0 1,1 0-1,0 0 0,-1 0 0,1 0 1,-1-1-1,1 1 0,0 0 1,-1 0-1,1 0 0,-1 0 0,1 1 1,0-1-1,-1 0 0,1 0 1,0 0-1,-1 0 0,1 0 0,-1 0 1,1 1-1,0-1 0,-1 0 0,1 1 1,-15 5 318,15-6-362,-230 130 1061,191-104-976,1 2 1,1 2-1,-51 53 1,74-68-33,1 1 0,-19 30 0,28-38-52,-1 0 0,1 0 0,0 1 0,1-1 0,0 1 0,1 0 0,-1 0 0,0 11 0,3-17-20,0 0 0,0 0-1,0-1 1,0 1 0,0 0 0,1 0 0,-1 0-1,1-1 1,0 1 0,0 0 0,0-1 0,0 1 0,0-1-1,0 1 1,1-1 0,-1 1 0,1-1 0,0 0-1,0 0 1,0 0 0,0 0 0,0 0 0,0 0-1,0 0 1,1-1 0,-1 1 0,1-1 0,-1 0-1,1 0 1,0 0 0,-1 0 0,4 1 0,9 1-19,-1 0 0,0-1 0,1 0 0,25-1 0,-39-1 19,295-14 185,-189 6-108,-34 4-34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8.944"/>
    </inkml:context>
    <inkml:brush xml:id="br0">
      <inkml:brushProperty name="width" value="0.05" units="cm"/>
      <inkml:brushProperty name="height" value="0.05" units="cm"/>
    </inkml:brush>
  </inkml:definitions>
  <inkml:trace contextRef="#ctx0" brushRef="#br0">273 1 10906,'-7'1'181,"1"0"1,-1 1-1,1 0 0,0 0 0,-1 0 0,1 1 0,0 0 0,1 0 1,-1 1-1,1 0 0,-1 0 0,1 0 0,0 0 0,-5 7 0,-1 1 146,0 1 0,2 0-1,-1 0 1,-12 25 0,8-6 158,0 0 0,2 1 1,-10 49-1,-12 106 524,22-90-836,5 0 1,6 112 0,38 194-703,-34-381 453,10 60-239,-11-75 261,0 0 0,1-1-1,0 1 1,0-1 0,1 1 0,-1-1 0,9 12-1,-10-17 45,0 0 0,0 0-1,0 0 1,1 0-1,-1-1 1,0 1 0,1 0-1,-1-1 1,1 0 0,0 0-1,-1 0 1,1 0-1,0 0 1,0 0 0,0 0-1,0-1 1,-1 0 0,1 1-1,0-1 1,0 0-1,0-1 1,0 1 0,0 0-1,0-1 1,0 0 0,-1 1-1,6-3 1,7-3 28,-1-1 1,-1 0-1,1 0 1,12-10-1,-15 10 7,93-64 461,100-88 0,-187 142-410,0 1-1,-1-2 0,-1 0 1,0-1-1,14-26 0,51-109 310,-47 84-87,98-206 997,-106 213-817,-2-1 1,22-98-1,-42 147-385,0 0-1,-1 0 1,-1 0 0,-1 0-1,0 0 1,-4-29-1,2 36-84,1 1 0,-1 0 0,-1 0 0,1 0 0,-1 1 0,0-1 0,-1 1 0,0-1 0,0 1-1,0 0 1,-1 1 0,0-1 0,0 1 0,0 0 0,-12-9 0,7 8-97,-1 0 1,0 0-1,0 1 0,0 0 1,0 1-1,-1 1 0,0 0 1,-16-2-1,-102-5-282,99 9 642,-144-1-521,96 4-2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8.540"/>
    </inkml:context>
    <inkml:brush xml:id="br0">
      <inkml:brushProperty name="width" value="0.05" units="cm"/>
      <inkml:brushProperty name="height" value="0.05" units="cm"/>
    </inkml:brush>
  </inkml:definitions>
  <inkml:trace contextRef="#ctx0" brushRef="#br0">418 11 11386,'-15'-3'253,"1"0"-1,0 1 0,-1 0 1,1 1-1,-1 1 0,1 1 0,-1 0 1,1 0-1,-1 1 0,1 1 0,0 1 1,0 0-1,0 1 0,1 0 1,0 1-1,0 0 0,0 2 0,0-1 1,1 1-1,1 1 0,-1 0 1,1 1-1,-12 14 0,14-14-161,0 1-1,1 1 1,0 0-1,1 0 1,0 0 0,1 1-1,1 0 1,0 0-1,0 1 1,1-1 0,-3 22-1,5-16-68,1-1-1,1 1 1,1 0-1,0 0 0,1 0 1,1 0-1,1-1 1,6 20-1,0-8-39,1 0 0,1 0 0,1-1 0,2-1 0,1 0 0,1-1 0,1-1 0,34 37 0,-40-51 2,0-1 0,0-1 0,1 0 0,0 0 1,1-2-1,0 1 0,0-2 0,16 7 0,-18-10 4,0-1 0,0 1-1,0-2 1,1 0 0,-1 0-1,1-1 1,-1-1-1,1 0 1,0-1 0,-1 0-1,18-4 1,-20 2 21,0 1 0,0-2-1,0 1 1,0-2 0,-1 1 0,0-1 0,0 0-1,0-1 1,0 0 0,-1-1 0,14-14 0,-12 10 38,-1 0 1,-1-1 0,0 0 0,0 0-1,-1-1 1,-1 0 0,0 0 0,4-14 0,-3 2 37,-2 1 0,0-1 0,-1 0 0,-2-1 0,0 1 0,-2 0 0,0-1 0,-2 1 0,-9-42 0,8 50-128,-2 1 0,0-1 1,0 1-1,-2 1 1,-8-17-1,12 27 25,0 0 0,0 1 0,0-1 0,0 1 0,-1 0 0,1 0 0,-1 0 0,0 0 0,-1 0 0,1 1 0,-1 0 1,1 0-1,-1 0 0,0 1 0,0-1 0,0 1 0,0 0 0,0 1 0,-7-2 0,-36 0-201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1.909"/>
    </inkml:context>
    <inkml:brush xml:id="br0">
      <inkml:brushProperty name="width" value="0.05" units="cm"/>
      <inkml:brushProperty name="height" value="0.05" units="cm"/>
    </inkml:brush>
  </inkml:definitions>
  <inkml:trace contextRef="#ctx0" brushRef="#br0">0 0 17772,'1'1'396,"-1"0"0,1 0 0,0 0 0,-1 0 0,0 0 1,1 0-1,-1 0 0,1 0 0,-1 0 0,0 0 0,0 0 0,0 0 0,0 0 1,0 0-1,0 0 0,0 2 0,1 33 889,-1-20-573,12 137 1098,-8-124-1643,1 1 1,1-1 0,13 33 0,-16-53-262,1 1 1,1-1 0,0 0-1,0 0 1,1-1 0,6 9-1,-10-15-21,0 0 0,1 0-1,-1 0 1,0 0 0,0 0 0,1 0-1,-1-1 1,1 1 0,0-1 0,-1 0-1,5 2 1,-5-3 44,0 0 0,-1 1 0,1-1 0,0 0 0,0 0 0,0 0 1,0-1-1,0 1 0,0 0 0,-1-1 0,1 1 0,0-1 0,0 1 0,0-1 0,-1 0 0,1 0 0,0 0 0,-1 0 0,3-2 0,15-14-596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2.306"/>
    </inkml:context>
    <inkml:brush xml:id="br0">
      <inkml:brushProperty name="width" value="0.05" units="cm"/>
      <inkml:brushProperty name="height" value="0.05" units="cm"/>
    </inkml:brush>
  </inkml:definitions>
  <inkml:trace contextRef="#ctx0" brushRef="#br0">220 0 18916,'-13'58'2288,"-36"148"2009,-44 97-3300,80-268-1108,-25 74-889,34-95 139,1 0-1,0 1 1,0 14 0,3-27 676,0-1 102,-1 0-1,1 0 0,0-1 1,0 1-1,0 0 0,0 0 1,0 0-1,0 0 0,1 0 1,-1-1-1,0 1 1,0 0-1,0 0 0,1 0 1,0 1-1,4-4-763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3.362"/>
    </inkml:context>
    <inkml:brush xml:id="br0">
      <inkml:brushProperty name="width" value="0.05" units="cm"/>
      <inkml:brushProperty name="height" value="0.05" units="cm"/>
    </inkml:brush>
  </inkml:definitions>
  <inkml:trace contextRef="#ctx0" brushRef="#br0">195 9 15955,'12'-8'3854,"-16"16"-1073,-6 8-2558,-166 350 3660,168-352-3764,8-20-117,8-27-179,8-29-259,49-147-1147,-59 197 1443,-2 15 28,-2 23-11,-2-17 116,2 11-1,0-1 0,2 1 1,7 25-1,-9-36 23,1-1 0,1 0 0,-1 0 0,1 0 0,1 0 0,0 0 0,0-1 1,0 0-1,12 12 0,-7-10 307,-28-21-67,-2-1-183,1-1 1,0-1-1,1-1 0,0 0 1,1-1-1,2-1 0,-22-29 1,36 45-65,0 0 0,-1 1 1,1-1-1,0 0 0,0 0 1,0 0-1,1 0 0,-1-1 0,0-2 1,0 5-6,1-1 0,0 1 0,0 0 0,0-1 0,1 1 1,-1-1-1,0 1 0,0 0 0,0-1 0,0 1 0,0-1 0,0 1 1,0 0-1,1-1 0,-1 1 0,0 0 0,0-1 0,1 1 1,-1 0-1,0-1 0,0 1 0,1 0 0,-1-1 0,0 1 0,1 0 1,-1 0-1,0 0 0,1-1 0,0 1 0,3-1 10,0 1 0,1-1 0,-1 1 0,0 0 0,0 0 0,0 1-1,1-1 1,3 2 0,91 19-82,24 4 613,-95-25-468,-4-2 19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591"/>
    </inkml:context>
    <inkml:brush xml:id="br0">
      <inkml:brushProperty name="width" value="0.05" units="cm"/>
      <inkml:brushProperty name="height" value="0.05" units="cm"/>
    </inkml:brush>
  </inkml:definitions>
  <inkml:trace contextRef="#ctx0" brushRef="#br0">173 32 15875,'1'-3'495,"1"1"-114,0-1-1,0 1 1,-1-1 0,1 0-1,-1 0 1,0 0-1,1-7 1793,-6 14-1318,-4 7-16,-11 25 16,3 0 0,-19 57 0,-14 80-189,48-170-646,-15 54 145,3 0 0,3 1 0,-5 98 0,15-147-165,0 1 0,1-1-1,0 0 1,1 1 0,0-1-1,1 0 1,4 11-1,-6-18-53,-1 0 0,1 0 0,0-1-1,0 1 1,0 0 0,0 0 0,0 0-1,1-1 1,-1 1 0,0-1 0,1 1-1,-1-1 1,1 0 0,0 1-1,-1-1 1,1 0 0,0 0 0,0 0-1,0 0 1,0 0 0,0-1 0,0 1-1,0-1 1,0 1 0,0-1 0,0 0-1,0 1 1,0-1 0,0 0 0,0-1-1,0 1 1,0 0 0,0 0 0,0-1-1,0 1 1,0-1 0,0 0 0,3-1-1,1-2-141,0 0 0,0 0-1,-1-1 1,0 1-1,0-1 1,0 0 0,0-1-1,-1 1 1,0-1 0,0 0-1,4-9 1,12-19-632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997"/>
    </inkml:context>
    <inkml:brush xml:id="br0">
      <inkml:brushProperty name="width" value="0.05" units="cm"/>
      <inkml:brushProperty name="height" value="0.05" units="cm"/>
    </inkml:brush>
  </inkml:definitions>
  <inkml:trace contextRef="#ctx0" brushRef="#br0">70 34 17604,'12'-6'7796,"-20"25"-6373,-1 5-769,-38 125 831,42-127-1456,0 0-1,2 0 1,0 1-1,1 40 1,2-61-29,0-1 1,0 1-1,0-1 0,1 1 1,-1-1-1,0 1 0,1-1 1,-1 1-1,1-1 1,-1 1-1,1-1 0,0 1 1,-1-1-1,1 0 0,0 1 1,0-1-1,0 0 1,2 2-1,-2-2-3,0-1-1,0 1 1,0-1 0,0 1 0,0-1-1,1 0 1,-1 0 0,0 1 0,0-1 0,0 0-1,1 0 1,-1 0 0,0 0 0,0 0-1,0 0 1,1-1 0,-1 1 0,2-1-1,3-1-56,0-1 0,0 0 0,0 0 0,0-1-1,-1 1 1,0-1 0,9-8 0,6-9-555,-1 0 1,-1-1-1,0-1 1,-2-1-1,-1-1 0,-1 0 1,-1 0-1,-1-2 1,-2 1-1,13-48 1,-12 19-535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257"/>
    </inkml:context>
    <inkml:brush xml:id="br0">
      <inkml:brushProperty name="width" value="0.05" units="cm"/>
      <inkml:brushProperty name="height" value="0.05" units="cm"/>
    </inkml:brush>
  </inkml:definitions>
  <inkml:trace contextRef="#ctx0" brushRef="#br0">12 97 15683,'-1'0'93,"1"0"0,-1-1 0,0 1 0,0-1 0,1 1 0,-1-1 0,0 0 0,1 1-1,-1-1 1,1 1 0,-1-1 0,1 0 0,-1 0 0,1 1 0,-1-1 0,1 0 0,0 0 0,-1 0-1,1 1 1,0-1 0,0 0 0,-1 0 0,1 0 0,0 0 0,0 0 0,0 1 0,0-1 0,0 0-1,0 0 1,1 0 0,-1 0 0,0 0 0,0 1 0,1-1 0,-1 0 0,0 0 0,1 0 0,-1 1-1,1-1 1,-1 0 0,1 0 0,-1 1 0,2-2 0,18-11 755,39-17-1,-50 26-700,0 1 1,1 0-1,-1 0 0,1 1 0,0 0 0,0 0 0,10 1 0,-18 1-117,0 0-1,0 0 0,0 0 0,0 0 0,1 1 0,-1-1 0,0 1 0,0-1 0,0 1 0,0 0 0,0 0 0,0 0 0,0 0 1,-1 0-1,1 0 0,0 0 0,-1 1 0,1-1 0,0 1 0,1 2 0,-1-1 6,0 0-1,-1 0 1,1 0 0,-1 1-1,0-1 1,0 1 0,0-1 0,0 1-1,0-1 1,-1 1 0,0 4-1,0 6 63,-1 1 0,0 0 0,-1-1 0,-8 27 0,-31 68 260,62-132-1439,-7-6 877,5-10-71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382"/>
    </inkml:context>
    <inkml:brush xml:id="br0">
      <inkml:brushProperty name="width" value="0.05" units="cm"/>
      <inkml:brushProperty name="height" value="0.05" units="cm"/>
    </inkml:brush>
  </inkml:definitions>
  <inkml:trace contextRef="#ctx0" brushRef="#br0">29 0 18572,'-8'0'2472,"1"3"-1487,-3 4 3952,12-7-4473,1-1-360,0-1-904,0 0-489,-9 3 553,-2 8 104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741"/>
    </inkml:context>
    <inkml:brush xml:id="br0">
      <inkml:brushProperty name="width" value="0.05" units="cm"/>
      <inkml:brushProperty name="height" value="0.05" units="cm"/>
    </inkml:brush>
  </inkml:definitions>
  <inkml:trace contextRef="#ctx0" brushRef="#br0">10 297 16692,'-1'4'771,"-8"21"2401,10-17-1269,0-8-1805,-1 1 1,1-1-1,-1 0 0,1 0 1,-1 0-1,1 0 0,-1 0 1,0 0-1,1 0 0,-1-1 0,1 1 1,-1 0-1,1 0 0,-1 0 1,0 0-1,1 0 0,-1-1 1,1 1-1,-1 0 0,0 0 0,1-1 1,-1 1-1,1-1 0,6-6 191,1 0 0,-1-1 0,-1 0 0,0 0 0,0-1 0,0 0 0,-1 0 0,4-11 0,-3 10-136,95-202 634,-89 192-844,-12 20 55,0-1-1,0 1 1,1 0 0,-1 0 0,0 0 0,0 0 0,0-1 0,0 1-1,0 0 1,0 0 0,0 0 0,1 0 0,-1-1 0,0 1-1,0 0 1,0 0 0,0 0 0,1 0 0,-1 0 0,0 0 0,0 0-1,0 0 1,1 0 0,-1-1 0,0 1 0,0 0 0,0 0 0,1 0-1,-1 0 1,0 0 0,0 0 0,0 0 0,1 0 0,-1 0-1,0 1 1,0-1 0,0 0 0,1 0 0,-1 0 0,0 0 0,0 0-1,0 0 1,0 0 0,1 1 0,2 10-51,-2 15 9,-8 55 23,-21 93-1,19-126 32,9-43 279,-5 20-1448,3-23 36,2-15 533,1-7 159,4-1-104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6.144"/>
    </inkml:context>
    <inkml:brush xml:id="br0">
      <inkml:brushProperty name="width" value="0.05" units="cm"/>
      <inkml:brushProperty name="height" value="0.05" units="cm"/>
    </inkml:brush>
  </inkml:definitions>
  <inkml:trace contextRef="#ctx0" brushRef="#br0">16 1 16171,'2'0'221,"-1"0"0,1 0 0,-1 1 0,1-1-1,-1 1 1,1-1 0,-1 1 0,0-1 0,1 1-1,-1 0 1,1 0 0,-1 0 0,0-1 0,0 1-1,0 0 1,1 1 0,-1-1 0,0 0 0,0 0-1,0 0 1,-1 1 0,2 1 0,21 38 2871,-16-27-2483,0-1-244,25 44 792,-2 2 0,26 72 1,-49-111-1110,-1 0 0,-1 0 0,-1 1 0,-1-1 0,-1 1 0,0 0 0,-2-1 1,0 1-1,-2 0 0,0 0 0,-6 23 0,2-20-256,-2 0-1,-1 0 1,0-1 0,-21 35 0,21-43 63,0-1 1,-1 0-1,-1-1 1,0 0 0,-1 0-1,0-1 1,-23 17-1,-12 0-297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05.496"/>
    </inkml:context>
    <inkml:brush xml:id="br0">
      <inkml:brushProperty name="width" value="0.025" units="cm"/>
      <inkml:brushProperty name="height" value="0.025" units="cm"/>
      <inkml:brushProperty name="color" value="#008C3A"/>
    </inkml:brush>
  </inkml:definitions>
  <inkml:trace contextRef="#ctx0" brushRef="#br0">0 353 11314,'37'7'185,"-1"-1"1,1-2-1,0-2 0,0-1 0,68-8 0,183-44 64,-266 46-198,-10 3-46,299-59 205,-211 46 110,116-3-1,-80 15 43,393-20 371,202-48-740,-268 23-104,-46 26 88,-1 21 112,160-5 47,-242-10-95,157-6-49,1 21-19,-172 12 23,1321 69 47,-796 5 149,-7 67 199,-621-103-344,3-9-1,365 20 1,188-42-100,-375-11 71,352 22-27,-340-12 10,78-20-10,-170-3-18,-263 6 275,0 3-1,-1 2 0,1 2 1,-2 3-1,60 19 1,-110-30 229,-5-5-386,-13-8-117,-21-9-20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46.655"/>
    </inkml:context>
    <inkml:brush xml:id="br0">
      <inkml:brushProperty name="width" value="0.025" units="cm"/>
      <inkml:brushProperty name="height" value="0.025" units="cm"/>
      <inkml:brushProperty name="color" value="#008C3A"/>
    </inkml:brush>
  </inkml:definitions>
  <inkml:trace contextRef="#ctx0" brushRef="#br0">764 42 13195,'-6'-3'254,"0"0"1,0 0-1,0 1 1,-1 0-1,1 0 1,0 0-1,-11 0 1,-49-2 881,32 3-610,-1-1-317,0 2-1,0 2 1,0 0 0,1 3 0,-1 1-1,-60 19 1,74-18-191,1 1 0,0 1 0,0 1 0,1 1 0,0 0 1,1 2-1,1 0 0,0 1 0,0 0 0,2 1 0,0 1 0,-14 19 0,23-25 1,-1 1 0,2-1 0,-1 1 0,1 0 0,1 1 0,0-1 0,1 1 0,0 0 0,-2 19 0,2 11 42,1 60 0,3-57-47,-2 43 12,4 145-3,0-184-38,3-1 0,18 81 0,-21-118 11,1 1 0,0-1 0,0-1 0,1 1 1,1 0-1,0-1 0,0 0 0,1-1 0,0 1 1,14 12-1,-9-10 5,1-2 0,1 0 0,0 0 0,0-1 0,1-1 0,28 11 0,265 88-228,-290-101 166,1-2 0,-1 0-1,1-1 1,0-1 0,23-1-1,-30-2 32,-1 0 0,1 0 0,-1-1 0,0-1 0,0 0 0,0-1 0,0 0 0,-1 0 0,20-12 0,-1-4 63,-1-1 0,-1-1-1,-1-2 1,-1-1 0,-1 0 0,-1-2-1,-2-1 1,0 0 0,-2-2 0,22-45-1,-32 55-17,0-1-1,-2 0 0,0 0 1,-2 0-1,6-41 0,-4-112-489,0 25 496,29-169 1,-31 281 4,-1 11 10,0 10-27,-2 0 0,0 0 0,-1-1 0,-1 1 0,0 0 0,-1 0 0,-3-19 0,3 32-23,-1 0-1,1 0 1,-1 1-1,1-1 1,-1 1 0,0-1-1,0 1 1,0-1-1,0 1 1,0 0-1,0 0 1,-1 0 0,1 0-1,-1 1 1,1-1-1,-1 1 1,0-1-1,1 1 1,-1 0 0,0 0-1,0 0 1,0 0-1,0 1 1,0-1-1,-4 1 1,-10-2-153,0 1 0,-1 1 0,-21 3 0,20-2 134,-33 3-126,1 3-59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1.055"/>
    </inkml:context>
    <inkml:brush xml:id="br0">
      <inkml:brushProperty name="width" value="0.025" units="cm"/>
      <inkml:brushProperty name="height" value="0.025" units="cm"/>
      <inkml:brushProperty name="color" value="#008C3A"/>
    </inkml:brush>
  </inkml:definitions>
  <inkml:trace contextRef="#ctx0" brushRef="#br0">106 141 15099,'-2'-2'302,"-1"0"0,1 1-1,0-1 1,0 0 0,0 0 0,0 0-1,0-1 1,-1-1 0,2 3-253,1 1 0,0-1 0,-1 1 0,1-1 0,0 1 1,0-1-1,-1 1 0,1-1 0,0 1 0,0-1 0,0 1 0,0-1 1,0 0-1,-1 1 0,1-1 0,0 1 0,0-1 0,1 1 0,-1-1 0,0 0 1,0 1-1,0-1 0,0 1 0,0-1 0,0 1 0,1-1 0,-1 1 0,0-1 1,1 1-1,-1-1 0,0 1 0,1-1 0,-1 1 0,0-1 0,1 1 0,-1 0 1,1-1-1,-1 1 0,1 0 0,-1-1 0,1 1 0,-1 0 0,1 0 1,0-1-1,60-24 1449,81-30-120,-126 50-1346,0 1 0,0 1 1,0 0-1,0 2 0,1-1 0,-1 2 0,18 1 1,-31-1-42,0 1 1,0-1-1,0 1 1,0-1-1,0 1 1,0 0-1,0 0 1,0 0-1,0 1 1,0-1-1,-1 1 1,1-1-1,4 5 1,-7-6 7,-1 1 0,1-1 0,0 0-1,0 1 1,0-1 0,0 0 0,0 1 0,-1-1 0,1 0 0,0 1 0,0-1-1,0 0 1,-1 1 0,1-1 0,0 0 0,-1 1 0,1-1 0,0 0 0,-1 0-1,1 1 1,0-1 0,-1 0 0,1 0 0,0 0 0,-1 0 0,1 0 0,0 1-1,-1-1 1,1 0 0,-1 0 0,1 0 0,0 0 0,-1 0 0,1 0 0,-1 0-1,0 0 1,-21 4 19,20-4-13,-114 24 237,-218 76 0,343-104-266,84-36-46,70-4 124,-140 40-191,-1 1 0,0 0-1,1 2 1,0 1 0,32 3-1,-55-3 129,0 0 1,0 0-1,0 0 0,1 0 1,-1 0-1,0 0 0,0 0 0,0 0 1,0 0-1,0 0 0,0 0 1,1 0-1,-1 0 0,0 0 1,0 0-1,0 0 0,0 0 0,0 0 1,0 0-1,1 0 0,-1 0 1,0 0-1,0 0 0,0 1 0,0-1 1,0 0-1,0 0 0,0 0 1,0 0-1,0 0 0,1 0 0,-1 0 1,0 0-1,0 1 0,0-1 1,0 0-1,0 0 0,0 0 0,0 0 1,0 0-1,0 0 0,0 0 1,0 1-1,0-1 0,0 0 0,0 0 1,0 0-1,0 0 0,0 0 1,0 0-1,0 1 0,0-1 1,-7 4-338,7-4 321,-13 2-660,0 0 1,0-1-1,0-1 1,0 0-1,-26-3 0,4-12-61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4.250"/>
    </inkml:context>
    <inkml:brush xml:id="br0">
      <inkml:brushProperty name="width" value="0.025" units="cm"/>
      <inkml:brushProperty name="height" value="0.025" units="cm"/>
      <inkml:brushProperty name="color" value="#008C3A"/>
    </inkml:brush>
  </inkml:definitions>
  <inkml:trace contextRef="#ctx0" brushRef="#br0">1 3089 11234,'0'1'102,"1"1"0,-1 0 0,1-1 0,0 1 0,0-1 0,-1 1 0,1-1 0,0 1 0,0-1 0,1 0 0,-1 1 1,0-1-1,0 0 0,0 0 0,1 0 0,-1 0 0,1 0 0,-1 0 0,1 0 0,-1-1 0,1 1 0,-1 0 0,1-1 0,0 0 0,-1 1 0,1-1 0,0 0 0,-1 0 0,1 1 0,0-1 0,0-1 0,-1 1 0,4 0 0,7-2 171,0 0 1,0 0-1,19-7 1,-26 7-130,137-50 1714,-47 16-1152,256-67 106,-221 61-633,-95 28-108,0 2 0,0 2 1,1 2-1,51-7 0,-65 13-66,-1-1 0,0-1 0,0-1 0,34-13 0,77-41 35,-94 40-30,1 1 0,0 2-1,56-14 1,-56 19-9,1-1-1,71-35 1,-103 43-1,36-12-30,1 1 0,1 2 0,67-9 0,14-5-5,300-53-90,-168 54 128,19-3-33,-272 28 29,216-40-20,-161 26 25,94-35-1,-59 11 11,97-37 16,-14 12-34,62-20 15,31 16 0,-170 46-21,103-36 1,318-120 45,-108 8-58,-157 58 24,-174 79-8,100-23 0,-18 15-2,281-77 1,-418 109 6,361-133-4,-219 65-10,4 8 1,2 8 0,267-56-1,-442 117 15,411-87-1,-9-28-22,-150 4 64,-11-20-65,-29 14 29,-204 112-39,-1-1 42,1 1 0,0 0 0,1 0-1,-1 1 1,1 1 0,-1-1 0,1 2 0,0 0 0,1 0 0,11 0 0,19 0-2044,53-10 0,-52 6 1584,7 0-356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138"/>
    </inkml:context>
    <inkml:brush xml:id="br0">
      <inkml:brushProperty name="width" value="0.025" units="cm"/>
      <inkml:brushProperty name="height" value="0.025" units="cm"/>
      <inkml:brushProperty name="color" value="#008C3A"/>
    </inkml:brush>
  </inkml:definitions>
  <inkml:trace contextRef="#ctx0" brushRef="#br0">2 0 16107,'-1'13'1857,"1"3"-1145,6 4-208,4 2 712,4 0-239,2 4-113,5 3-240,2-3-96,0-5-240,1-4-72,1-8-208,-4-5-248,2-5-536,-1-5-328,1-14 888,-2-6-200,2-8-145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589"/>
    </inkml:context>
    <inkml:brush xml:id="br0">
      <inkml:brushProperty name="width" value="0.025" units="cm"/>
      <inkml:brushProperty name="height" value="0.025" units="cm"/>
      <inkml:brushProperty name="color" value="#008C3A"/>
    </inkml:brush>
  </inkml:definitions>
  <inkml:trace contextRef="#ctx0" brushRef="#br0">244 1 16908,'-31'44'1936,"-4"6"-1240,-3 8-224,0 2 857,5 0-393,6 0-160,6-7-296,5-7-248,11-13-688,5-9-392,5-15 696,-1-2-160,-1-8-104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945"/>
    </inkml:context>
    <inkml:brush xml:id="br0">
      <inkml:brushProperty name="width" value="0.025" units="cm"/>
      <inkml:brushProperty name="height" value="0.025" units="cm"/>
      <inkml:brushProperty name="color" value="#008C3A"/>
    </inkml:brush>
  </inkml:definitions>
  <inkml:trace contextRef="#ctx0" brushRef="#br0">76 6 16620,'3'-6'1648,"-4"11"-944,-6 3-232,-2 10 792,-1-1-199,0 7-241,-1 3-208,2 2-200,0 3-128,2-4-392,3-2-248,4-5-560,0-2-192,-2-12 792,2-11-913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7.856"/>
    </inkml:context>
    <inkml:brush xml:id="br0">
      <inkml:brushProperty name="width" value="0.05" units="cm"/>
      <inkml:brushProperty name="height" value="0.05" units="cm"/>
    </inkml:brush>
  </inkml:definitions>
  <inkml:trace contextRef="#ctx0" brushRef="#br0">0 320 16852,'14'-15'4706,"22"-25"-3530,-22 20-768,-1 0 1,-1-1-1,13-30 0,-21 40-268,0 0 0,0 0 0,-1-1 0,0 1 0,-1-1 0,-1 1 0,0-1 0,0-22 0,-1 32-117,0 1 0,-1-1 0,1 1 0,0-1 0,-1 1 0,1-1 0,-1 1 0,1-1 0,-1 1-1,0 0 1,1-1 0,-1 1 0,-2-3 0,3 4-7,-1-1 0,0 1 1,1-1-1,-1 1 0,0 0 0,1-1 0,-1 1 0,0 0 0,1-1 0,-1 1 0,0 0 0,1 0 0,-1 0 0,0 0 0,0 0 1,1 0-1,-1 0 0,0 0 0,0 0 0,-1 0 0,0 1 11,-1 0 1,0 0-1,1 0 1,-1 1-1,1-1 1,0 1-1,-1-1 1,1 1-1,0 0 1,0 0-1,0 0 1,0 0 0,-3 4-1,-1 4-15,0 0 1,1 0-1,0 1 0,0-1 1,1 1-1,1 0 0,0 0 1,0 0-1,1 1 0,1-1 0,0 0 1,0 13-1,1-21-16,0 0 0,0 0 0,0 0 0,0 0 0,1 0 0,-1 0 0,1 0 0,0 0 0,0 0 0,0-1 0,0 1 1,0 0-1,1-1 0,-1 1 0,1-1 0,-1 1 0,1-1 0,0 0 0,0 1 0,0-1 0,1 0 0,-1-1 0,0 1 0,1 0 0,-1-1 0,1 1 0,-1-1 0,1 0 0,0 1 0,0-1 0,0-1 0,-1 1 0,6 0 0,13 2-22,1-2 0,0-1 0,0-1 0,-1 0 0,1-2 0,21-5 1,15-1-20,-22 4 19,46-5-11,-74 9 32,1 1 0,-1 0 1,1 1-1,-1-1 0,0 2 0,17 4 1,-24-6 6,1 1 0,-1-1-1,1 1 1,-1 0 0,0 0 0,1 0 0,-1 0 0,0 0 0,0 0 0,0 0 0,0 0 0,0 0 0,0 0 0,0 1 0,0-1 0,0 0 0,0 1 0,-1-1 0,1 1 0,0-1 0,-1 1 0,1-1 0,-1 1 0,0-1 0,0 1 0,1-1 0,-1 1-1,0 0 1,0-1 0,-1 1 0,1-1 0,0 1 0,0-1 0,-1 1 0,1-1 0,-1 1 0,0 1 0,0-2 21,1 0 1,-1 1-1,1-1 0,-1 0 0,0 0 1,1 0-1,-1 0 0,0 0 1,0 0-1,0 0 0,0-1 0,0 1 1,0 0-1,0 0 0,0-1 1,0 1-1,0 0 0,0-1 1,0 1-1,0-1 0,-1 0 0,1 1 1,0-1-1,0 0 0,-1 0 1,1 0-1,0 1 0,0-1 0,-1-1 1,1 1-1,0 0 0,0 0 1,-1 0-1,1-1 0,0 1 0,0-1 1,0 1-1,0-1 0,-1 1 1,1-1-1,0 1 0,0-1 0,0 0 1,0 0-1,-1-1 0,-7-6 144,1-1 0,0 0-1,0 0 1,1-1-1,-9-16 1,-27-57 392,39 74-525,0 1-76,0 1 0,1-1-1,0 0 1,0-1 0,1 1 0,-2-15 0,4 22 1,0 1 0,0-1-1,0 1 1,0 0 0,1-1 0,-1 1 0,0-1 0,0 1 0,0 0 0,1-1-1,-1 1 1,0 0 0,1-1 0,-1 1 0,0 0 0,1-1 0,-1 1 0,0 0 0,1 0-1,-1-1 1,1 1 0,-1 0 0,0 0 0,1 0 0,-1 0 0,1-1 0,-1 1-1,1 0 1,-1 0 0,1 0 0,-1 0 0,0 0 0,1 0 0,-1 0 0,1 0-1,21 2-558,-17-1 559,24-1-379,5-5-138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366"/>
    </inkml:context>
    <inkml:brush xml:id="br0">
      <inkml:brushProperty name="width" value="0.025" units="cm"/>
      <inkml:brushProperty name="height" value="0.025" units="cm"/>
      <inkml:brushProperty name="color" value="#008C3A"/>
    </inkml:brush>
  </inkml:definitions>
  <inkml:trace contextRef="#ctx0" brushRef="#br0">0 5 15851,'1'-1'101,"-1"1"0,1-1 0,0 1 0,-1-1 0,1 1 0,0 0 0,-1-1 0,1 1-1,0 0 1,-1 0 0,1 0 0,0-1 0,-1 1 0,1 0 0,0 0 0,0 0 0,-1 0 0,1 0-1,0 0 1,0 0 0,-1 1 0,1-1 0,1 0 0,24 3 373,-22-2-154,36 5 663,75 20 1,-94-19-911,0 1 0,0 0 0,-1 2 0,38 23 0,-53-30-67,0 0-1,-1 0 0,1 1 1,-1 0-1,0 0 0,0 0 1,-1 1-1,1-1 0,-1 1 0,0 0 1,0 0-1,0 0 0,-1 0 1,0 0-1,0 1 0,0-1 1,1 8-1,-3-7 10,1 1 1,-1 0-1,-1 0 0,0-1 1,1 1-1,-2 0 0,1-1 1,-1 1-1,0-1 0,-1 0 0,1 1 1,-1-1-1,0 0 0,-7 8 1,-2 4 89,-1-1 0,-1-1 0,0 0 0,-1 0 0,-1-2 0,-1 0 0,0-1 0,0 0 0,-1-2 0,-37 18 0,50-26-85,-1-1 0,0 0 0,0-1 1,1 0-1,-1 1 0,0-2 1,-7 1-1,11-1-50,0 0 0,0 0 0,0 0 0,0-1 0,0 1 0,0 0 0,0-1 1,0 0-1,0 1 0,0-1 0,0 0 0,1 0 0,-1 0 0,0 0 0,0-1 0,1 1 0,-1 0 0,1-1 1,-1 1-1,1-1 0,0 1 0,0-1 0,-1 0 0,0-2 0,0-1 5,1-1-1,0 1 0,-1 0 1,2-1-1,-1 0 1,1 1-1,0-1 1,0 1-1,0-1 0,1 1 1,2-11-1,11-31-236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909"/>
    </inkml:context>
    <inkml:brush xml:id="br0">
      <inkml:brushProperty name="width" value="0.025" units="cm"/>
      <inkml:brushProperty name="height" value="0.025" units="cm"/>
      <inkml:brushProperty name="color" value="#008C3A"/>
    </inkml:brush>
  </inkml:definitions>
  <inkml:trace contextRef="#ctx0" brushRef="#br0">189 1 16179,'-1'3'317,"-1"1"0,1-1 0,0 0 0,-1 1 0,0-1 0,0 0 0,0 0 0,0 0 0,-5 5 0,-8 12 674,-9 23-442,2 1 0,1 1 0,3 1 0,-15 54 0,23-62-497,2 0-1,1 0 1,2 1-1,2 0 1,3 68-1,1-94-130,0 0-1,1 0 0,1 0 0,0 0 0,9 22 1,-10-31 9,-1 0 1,1 0-1,0-1 0,0 1 1,1-1-1,-1 1 1,1-1-1,0 0 1,0 0-1,0 0 1,0 0-1,0-1 1,0 1-1,1-1 1,-1 0-1,1 0 1,0 0-1,0 0 1,-1-1-1,1 0 1,0 1-1,6-1 1,24 0-288,3-6-111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377"/>
    </inkml:context>
    <inkml:brush xml:id="br0">
      <inkml:brushProperty name="width" value="0.025" units="cm"/>
      <inkml:brushProperty name="height" value="0.025" units="cm"/>
      <inkml:brushProperty name="color" value="#008C3A"/>
    </inkml:brush>
  </inkml:definitions>
  <inkml:trace contextRef="#ctx0" brushRef="#br0">0 33 16099,'0'2'1929,"2"4"-1201,-1 1-232,3 3 1000,2 6-495,1-1-177,5 3-352,1 0-152,4-3-376,3-3-240,3-7-448,1-2-256,2-8-129,0-5 721,-2-8-264,-1-4-240</inkml:trace>
  <inkml:trace contextRef="#ctx0" brushRef="#br0" timeOffset="1">321 1 15803,'-13'18'1633,"-5"11"-881,-4 4-224,2 4 776,1 3-207,5 3-281,1-1-224,8-6-400,2-3-232,3-12-632,3-4-224,1-15 639,4-7-183,2-9-208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765"/>
    </inkml:context>
    <inkml:brush xml:id="br0">
      <inkml:brushProperty name="width" value="0.025" units="cm"/>
      <inkml:brushProperty name="height" value="0.025" units="cm"/>
      <inkml:brushProperty name="color" value="#008C3A"/>
    </inkml:brush>
  </inkml:definitions>
  <inkml:trace contextRef="#ctx0" brushRef="#br0">62 0 17220,'-1'20'1688,"-14"6"-1136,5 1-224,-3 6 680,2 3-255,5 0-433,0-2-384,6-5-745,5-2-151,-1-9 712,0-8-240,-4-12-168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198"/>
    </inkml:context>
    <inkml:brush xml:id="br0">
      <inkml:brushProperty name="width" value="0.025" units="cm"/>
      <inkml:brushProperty name="height" value="0.025" units="cm"/>
      <inkml:brushProperty name="color" value="#008C3A"/>
    </inkml:brush>
  </inkml:definitions>
  <inkml:trace contextRef="#ctx0" brushRef="#br0">96 1 15971,'-14'20'2342,"-15"27"-1,17-25-1533,1 2 1,-13 38 0,23-58-766,0 0 1,0 0 0,0 0 0,0 0 0,1 0-1,-1 0 1,1 0 0,0 0 0,0 0 0,2 7-1,-2-10-33,1 1 0,0-1-1,0 1 1,-1-1 0,1 1-1,0-1 1,0 0-1,0 1 1,1-1 0,-1 0-1,0 0 1,0 0 0,1 0-1,-1 0 1,0 0 0,1 0-1,-1-1 1,1 1 0,-1 0-1,1-1 1,-1 1 0,1-1-1,0 1 1,-1-1 0,1 0-1,0 0 1,-1 0-1,3 0 1,5 0-70,0-1-1,0 0 0,-1 0 1,1-1-1,-1 0 1,1 0-1,-1-1 1,0 0-1,0-1 1,0 0-1,-1 0 0,1 0 1,-1-1-1,0 0 1,0-1-1,0 0 1,-1 0-1,0 0 0,0 0 1,-1-1-1,7-10 1,-2-16-220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620"/>
    </inkml:context>
    <inkml:brush xml:id="br0">
      <inkml:brushProperty name="width" value="0.025" units="cm"/>
      <inkml:brushProperty name="height" value="0.025" units="cm"/>
      <inkml:brushProperty name="color" value="#008C3A"/>
    </inkml:brush>
  </inkml:definitions>
  <inkml:trace contextRef="#ctx0" brushRef="#br0">5 0 14579,'-5'13'2025,"5"1"-985,0-4-408,8-3 2369,5-2-1905,1-1-920,2 0-568,-3-4 464,-5-1-112,-5-2-216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9.059"/>
    </inkml:context>
    <inkml:brush xml:id="br0">
      <inkml:brushProperty name="width" value="0.025" units="cm"/>
      <inkml:brushProperty name="height" value="0.025" units="cm"/>
      <inkml:brushProperty name="color" value="#008C3A"/>
    </inkml:brush>
  </inkml:definitions>
  <inkml:trace contextRef="#ctx0" brushRef="#br0">1 409 16291,'12'-1'1001,"1"0"-1,-1-1 0,0-1 0,13-3 0,-15 3-619,1 0-1,0 1 0,-1 0 0,1 0 0,19 1 0,-29 1-371,0 0-1,0 0 1,0 0-1,0 0 1,0 0-1,1 0 1,-1 0 0,0 1-1,0-1 1,0 0-1,0 0 1,0 1-1,0-1 1,0 1 0,-1-1-1,1 1 1,0-1-1,0 1 1,0 0-1,0-1 1,-1 1 0,1 0-1,0 0 1,0-1-1,-1 1 1,1 0-1,-1 0 1,1 0 0,-1 0-1,1 0 1,-1 0-1,0 0 1,1 0-1,-1 0 1,0 0 0,0 0-1,0 0 1,0 0-1,0 0 1,0 0-1,0 0 1,0 0 0,0 0-1,0 0 1,0 0-1,-1 1 1,1-1-1,-1 1 1,-1 4 6,-1 0 0,0 0 0,0 0 0,-1 0 0,0-1 0,-5 8 0,-40 38 176,32-33 105,0 1-1,-24 33 1,39-50-266,1 0 0,0 0 1,0 0-1,0-1 0,0 1 0,1 0 1,-1 0-1,0 0 0,1 0 0,0 0 0,-1 1 1,1-1-1,0 0 0,0 0 0,0 2 0,0-3-14,1 1 0,-1-1-1,1 0 1,-1 0 0,1 0-1,0 0 1,-1 0 0,1 0-1,0 0 1,0 0 0,0 0-1,0 0 1,0 0 0,0 0 0,0-1-1,0 1 1,0 0 0,0-1-1,0 1 1,0-1 0,0 1-1,0-1 1,1 1 0,-1-1-1,3 1 1,3 0-77,1-1 0,0 1-1,0-1 1,0-1 0,0 1 0,0-1 0,0-1-1,-1 1 1,1-1 0,0-1 0,8-3 0,3-2-415,0-1 1,-1-1 0,19-13 0,-19 9 136,0 0 0,31-33 0,-13 6-391</inkml:trace>
  <inkml:trace contextRef="#ctx0" brushRef="#br0" timeOffset="1">475 0 15099,'0'20'1433,"3"5"-889,2-1-176,2 7 624,4 5-152,1 3-88,2 0-72,0-1-135,1 0-41,-8-1-72,-1 3-16,-11 0-56,-6 3-40,-12 2-136,-4 2-264,-12-4 152,0-2-48,1-12-32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427"/>
    </inkml:context>
    <inkml:brush xml:id="br0">
      <inkml:brushProperty name="width" value="0.025" units="cm"/>
      <inkml:brushProperty name="height" value="0.025" units="cm"/>
      <inkml:brushProperty name="color" value="#008C3A"/>
    </inkml:brush>
  </inkml:definitions>
  <inkml:trace contextRef="#ctx0" brushRef="#br0">37 15 17188,'1'-9'1704,"0"3"-1296,-2 15-216,-5 9 728,3 10-384,2 6-135,1 9-297,-1 1-56,1 2-24,-2 0-40,2-6-312,2-7-177,-2-7-327,0-9 1072,-5-11-400,-2-6-128,-7-11-136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893"/>
    </inkml:context>
    <inkml:brush xml:id="br0">
      <inkml:brushProperty name="width" value="0.025" units="cm"/>
      <inkml:brushProperty name="height" value="0.025" units="cm"/>
      <inkml:brushProperty name="color" value="#008C3A"/>
    </inkml:brush>
  </inkml:definitions>
  <inkml:trace contextRef="#ctx0" brushRef="#br0">1 325 15771,'0'-6'247,"1"0"0,-1 0-1,1 1 1,1-1 0,-1 0-1,1 1 1,0-1 0,0 1-1,0-1 1,1 1 0,0 0-1,6-9 1,4-1 280,0 1-1,23-21 0,-12 14-208,133-119 928,-154 138-1229,-1 0 0,0 0 0,1 0 0,0 0 0,-1 1 0,1-1 0,0 1 0,0 0 0,-1 0 0,7-2 0,-8 3-13,0 0 1,0 0 0,1 0 0,-1 1 0,0-1 0,0 0-1,1 0 1,-1 1 0,0-1 0,0 1 0,1-1 0,-1 1-1,0-1 1,0 1 0,0 0 0,0-1 0,0 1 0,0 0-1,0 0 1,0 0 0,0 0 0,-1 0 0,1 0 0,0 0-1,-1 0 1,2 3 0,3 6-98,0 1 0,-1 0-1,-1 0 1,0 0 0,2 14-1,-3-12-5,1-1 0,1 0-1,6 16 1,2-7-73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2.934"/>
    </inkml:context>
    <inkml:brush xml:id="br0">
      <inkml:brushProperty name="width" value="0.025" units="cm"/>
      <inkml:brushProperty name="height" value="0.025" units="cm"/>
      <inkml:brushProperty name="color" value="#008C3A"/>
    </inkml:brush>
  </inkml:definitions>
  <inkml:trace contextRef="#ctx0" brushRef="#br0">2325 168 10162,'-228'-30'1511,"-233"1"-1,353 29-1263,0 5 0,0 5 0,0 4 0,-145 39 0,182-31-158,2 3 0,0 3 0,2 3 1,1 3-1,2 3 0,1 2 0,3 3 1,1 3-1,2 3 0,-93 99 0,132-126 56,0 0 0,2 1-1,0 1 1,2 0 0,0 1 0,2 0-1,-14 37 1,21-44-65,0 0 0,1 0 0,1 0 0,1 0 0,0 1 0,2-1 0,0 1 0,0-1 0,2 1 0,0-1 0,1 1 0,9 27 0,-2-18-28,1 0 0,1-1 0,2-1 0,0 0 0,2 0-1,1-2 1,0 0 0,2-1 0,1 0 0,30 24 0,-9-11-19,3-3 0,0-1 0,2-2 0,80 36 0,-35-26-46,2-4 1,1-4-1,1-5 0,1-3 0,1-5 1,1-4-1,0-5 0,1-3 0,-1-5 0,1-4 1,163-27-1,-84-4 157,-2-9 0,-2-6-1,-2-9 1,-3-6 0,283-154 0,-386 180 172,-1-4 0,-1-2 0,-3-3 0,-2-3 0,-2-2 0,53-63 0,-98 101-197,-1-1 1,0-1-1,-2 1 0,1-2 0,-2 1 1,0-1-1,-1 0 0,-1-1 0,0 0 0,-2 0 1,5-30-1,-8 33-37,0-1 1,-2 1 0,0 0-1,0 0 1,-1 0-1,-1 0 1,-1 1-1,0-1 1,-1 1-1,0-1 1,-1 2-1,-1-1 1,0 1-1,-16-23 1,-2 4-15,-2 1 1,-1 1-1,-2 1 0,0 2 1,-2 1-1,-1 1 0,-1 2 1,-1 1-1,-67-30 0,17 16-207,-1 5-1,-2 3 0,-117-21 0,109 30-645,-153-9 0,195 26 474,0 3 1,0 1-1,0 3 0,-71 16 0,31 7-273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8.290"/>
    </inkml:context>
    <inkml:brush xml:id="br0">
      <inkml:brushProperty name="width" value="0.05" units="cm"/>
      <inkml:brushProperty name="height" value="0.05" units="cm"/>
    </inkml:brush>
  </inkml:definitions>
  <inkml:trace contextRef="#ctx0" brushRef="#br0">39 0 19116,'-9'27'518,"1"0"1,1 0-1,2 0 0,1 0 0,1 1 1,1 0-1,1 0 0,2 0 0,6 46 1,-5-64-486,0 0 1,0 0 0,1 0 0,0-1 0,0 1 0,1-1 0,1 0 0,8 14 0,-11-21-35,0 1 0,0-1 0,0 1 0,0-1 1,1 0-1,-1 0 0,1 0 0,-1 0 0,1 0 1,0 0-1,0-1 0,0 1 0,0-1 0,0 0 1,0 0-1,0 0 0,0 0 0,0-1 0,0 1 0,1-1 1,-1 0-1,0 0 0,0 0 0,1 0 0,-1-1 1,0 1-1,0-1 0,0 0 0,0 0 0,5-1 1,0-2-7,1-1 0,-1 1 1,0-1-1,0-1 1,-1 0-1,9-7 0,-8 5 23,0 2 0,1-1 0,14-8 0,-22 15-13,0-1 0,-1 1 0,1 0 0,0 0 0,0-1 0,-1 1 0,1 0 0,0 0 0,0 0 0,0 0 0,0 0 0,-1 0 0,1 0 0,0 0-1,0 0 1,0 0 0,-1 0 0,1 1 0,0-1 0,0 0 0,-1 0 0,1 1 0,0-1 0,0 1 0,-1-1 0,1 1 0,0-1 0,-1 1 0,1-1 0,-1 1 0,1-1 0,-1 1 0,1 0 0,-1-1 0,1 1 0,-1 0 0,0-1 0,1 1 0,-1 0 0,0 0 0,1 1 0,1 5 7,0 0 0,0 0 0,1 13 0,-1-9 17,-1-2-101,1 0-1,1 0 1,-1 0 0,2 0 0,7 15-1,-11-22-25,1-1 0,0 1 0,0-1 0,0 1 0,0-1-1,0 0 1,0 1 0,1-1 0,-1 0 0,0 0 0,1 0-1,-1 0 1,1 0 0,-1 0 0,1 0 0,-1-1 0,1 1 0,0 0-1,-1-1 1,1 1 0,0-1 0,-1 0 0,1 0 0,0 1 0,-1-1-1,1 0 1,0-1 0,0 1 0,-1 0 0,1 0 0,0-1-1,-1 1 1,1-1 0,0 1 0,-1-1 0,1 0 0,-1 0 0,3-1-1,1-1-80,0-1 0,1 0 0,-2 0 0,1-1-1,0 1 1,-1-1 0,5-7 0,-2 4-81,22-29-923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0.013"/>
    </inkml:context>
    <inkml:brush xml:id="br0">
      <inkml:brushProperty name="width" value="0.025" units="cm"/>
      <inkml:brushProperty name="height" value="0.025" units="cm"/>
      <inkml:brushProperty name="color" value="#008C3A"/>
    </inkml:brush>
  </inkml:definitions>
  <inkml:trace contextRef="#ctx0" brushRef="#br0">899 288 5345,'-292'76'4163,"231"-56"-3456,1 4 1,-95 50-1,134-62-584,2 1 0,0 1 0,0 1 0,1 1 0,1 0 0,0 1 0,-26 36 0,25-26 1,1 1 0,1 0-1,1 2 1,2 0 0,-11 37 0,9-14-3,2 1-1,3 1 1,2 0-1,3 0 0,2 1 1,6 83-1,-1-117-91,0-1-1,1 1 1,2-1-1,0 0 1,13 32-1,-13-42-20,0 1 0,1-1 0,1 0 0,0-1 0,1 1-1,0-1 1,0-1 0,1 1 0,0-2 0,18 15 0,-7-10 9,0-1 0,1-1 0,0-1 0,31 11 0,95 22 75,-47-15-28,178 75 63,-48-16-119,-167-67-42,112 22 1,-111-33 52,-1-3 0,1-3 0,-1-3 0,77-9 0,-50-3 92,-1-4 0,117-37 0,383-119 389,-525 154-311,-2-4 0,0-2-1,-1-2 1,-2-3-1,-1-3 1,89-65 0,268-264 1936,-405 352-2103,34-31 102,-1-3 0,68-88 0,-106 124-84,-1-1 1,0 1-1,-1-1 1,1 1-1,-2-1 1,1 0-1,-1 0 1,0 0-1,-1-1 1,0 1-1,0 0 1,-1-1-1,0 1 1,0 0-1,-1-1 1,0 1-1,0 0 1,-1 0-1,0 0 1,-1 0-1,-4-11 1,-6-9 219,-1 1 1,-1 0 0,-2 1-1,-28-35 1,22 33-75,-2 0 0,0 2 0,-2 1 1,-57-42-1,40 38-117,-2 1 0,-87-38 0,15 22-114,-2 5 0,-133-25 1,42 22-734,-338-25 1,501 63 521,-1 3 0,1 2 0,0 2 0,0 2 0,-52 12 0,2 15-318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014"/>
    </inkml:context>
    <inkml:brush xml:id="br0">
      <inkml:brushProperty name="width" value="0.025" units="cm"/>
      <inkml:brushProperty name="height" value="0.025" units="cm"/>
      <inkml:brushProperty name="color" value="#008C3A"/>
    </inkml:brush>
  </inkml:definitions>
  <inkml:trace contextRef="#ctx0" brushRef="#br0">45 31 12707,'0'-7'1312,"3"3"-648,-3-2-208,0 0 728,2 0 721,0 5-1121,-2 7-224,0 7-64,-2 7-184,-3 5-112,1 10-360,-2 1-192,-1 2-320,0 3-120,0-3 552,0-2-176,1-4-160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558"/>
    </inkml:context>
    <inkml:brush xml:id="br0">
      <inkml:brushProperty name="width" value="0.025" units="cm"/>
      <inkml:brushProperty name="height" value="0.025" units="cm"/>
      <inkml:brushProperty name="color" value="#008C3A"/>
    </inkml:brush>
  </inkml:definitions>
  <inkml:trace contextRef="#ctx0" brushRef="#br0">116 0 11450,'-2'38'1537,"-4"-3"-929,1 1-280,-1-1 984,3-5-704,0 1-224,2-4-384,1 2-200,0-5-952,0-1 952,-2-4-184,2 1-128</inkml:trace>
  <inkml:trace contextRef="#ctx0" brushRef="#br0" timeOffset="1">45 886 13707,'-4'40'1120,"1"-7"-832,0-1-168,3-5 88,2-3-128,-1-5 48,2-1-88,-3-3-152</inkml:trace>
  <inkml:trace contextRef="#ctx0" brushRef="#br0" timeOffset="2">28 1594 12515,'-4'52'1240,"0"-1"-792,-1 1-176,2-2 344,1 3-216,-1-3-136,0-1-32,0-3-224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976"/>
    </inkml:context>
    <inkml:brush xml:id="br0">
      <inkml:brushProperty name="width" value="0.025" units="cm"/>
      <inkml:brushProperty name="height" value="0.025" units="cm"/>
      <inkml:brushProperty name="color" value="#008C3A"/>
    </inkml:brush>
  </inkml:definitions>
  <inkml:trace contextRef="#ctx0" brushRef="#br0">20 0 6873,'3'125'2873,"0"-52"-1660,-7 87-1,1-76 423,4-59-49,-2-1 0,-6 41 0,-4-33 184,10-22-3891,1-10 1624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5.952"/>
    </inkml:context>
    <inkml:brush xml:id="br0">
      <inkml:brushProperty name="width" value="0.025" units="cm"/>
      <inkml:brushProperty name="height" value="0.025" units="cm"/>
      <inkml:brushProperty name="color" value="#008C3A"/>
    </inkml:brush>
  </inkml:definitions>
  <inkml:trace contextRef="#ctx0" brushRef="#br0">0 81 18252,'1'11'876,"0"0"0,0 0 0,1 0-1,0 0 1,5 13 0,-3-14-552,0 0 0,0 0-1,1-1 1,0 0 0,10 14-1,-14-22-302,0 1 0,1 0 0,-1 0 0,1-1-1,0 1 1,-1-1 0,1 0 0,0 1-1,0-1 1,0 0 0,0 0 0,0 0-1,0 0 1,0 0 0,0-1 0,0 1-1,0-1 1,0 1 0,0-1 0,3 0 0,-1 0-38,-1 0 0,1-1 1,-1 0-1,1 0 1,-1 0-1,1 0 1,-1-1-1,0 1 1,0-1-1,0 0 1,5-3-1,4-5-355,0-1-1,0 0 1,-1-1 0,13-17-1,6-11-2556,45-82 1,-92 142 3777,-5 20-204,2 0 0,1 2 0,3 1 0,1 0 0,2 1 0,2 0 0,2 1-1,-4 49 1,9-5-3037,2-79 1840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057"/>
    </inkml:context>
    <inkml:brush xml:id="br0">
      <inkml:brushProperty name="width" value="0.025" units="cm"/>
      <inkml:brushProperty name="height" value="0.025" units="cm"/>
      <inkml:brushProperty name="color" value="#008C3A"/>
    </inkml:brush>
  </inkml:definitions>
  <inkml:trace contextRef="#ctx0" brushRef="#br0">216 28 13355,'0'-1'229,"2"-1"171,-1 0 1,0 0-1,0 0 0,0 0 1,0-1-1,0 1 1,-1 0-1,1-1 0,0-4 1,-8 17 3897,-9 15-3120,-87 219 512,68-154-1493,48-152-192,1 11-75,29-97-269,-43 148 335,0-1 1,0 1-1,0 0 1,0-1-1,0 1 1,0 0-1,0-1 1,1 1-1,-1 0 1,0-1-1,0 1 1,0 0-1,0-1 1,1 1-1,-1 0 1,0 0-1,0-1 1,0 1-1,1 0 1,-1 0-1,0-1 1,1 1-1,-1 0 1,0 0-1,0 0 1,1-1-1,-1 1 1,0 0-1,1 0 1,4 10-49,-2 27 15,-2-30 21,3 36-18,0 20 57,22 98-1,-35-188 45,-1 1 0,-1 0 0,-1 1 0,-1 0 0,-2 1 0,0 1 0,-2 0 0,-35-38 0,34 47 5,6 4 27,20 14 72,30 20-25,65 35-963,-88-51 794,1-1 1,-1-1-1,2 0 0,29 6 0,-25-10-152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413"/>
    </inkml:context>
    <inkml:brush xml:id="br0">
      <inkml:brushProperty name="width" value="0.025" units="cm"/>
      <inkml:brushProperty name="height" value="0.025" units="cm"/>
      <inkml:brushProperty name="color" value="#008C3A"/>
    </inkml:brush>
  </inkml:definitions>
  <inkml:trace contextRef="#ctx0" brushRef="#br0">236 12 15131,'14'-10'2103,"-13"9"-996,-2 1-52,-22 19 1288,-5 14-1900,2 0 0,2 2 0,1 0 1,1 2-1,2 0 0,2 2 0,2 0 0,-23 81 0,36-109-379,0 1 1,1-1-1,1 1 1,0-1-1,1 17 1,0-25-70,0 0 0,0 0 0,1 0 1,-1 0-1,1 0 0,0 0 0,0-1 1,0 1-1,0 0 0,0 0 0,1-1 1,-1 1-1,1-1 0,0 1 0,0-1 1,-1 0-1,2 0 0,-1 0 0,0 0 1,0 0-1,1 0 0,-1-1 1,1 1-1,-1-1 0,1 1 0,4 1 1,0-2-160,0 1 1,-1-1 0,1 0-1,0-1 1,0 1 0,0-1-1,12-2 1,48-12-527,-52 11 609,28-8-382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895"/>
    </inkml:context>
    <inkml:brush xml:id="br0">
      <inkml:brushProperty name="width" value="0.025" units="cm"/>
      <inkml:brushProperty name="height" value="0.025" units="cm"/>
      <inkml:brushProperty name="color" value="#008C3A"/>
    </inkml:brush>
  </inkml:definitions>
  <inkml:trace contextRef="#ctx0" brushRef="#br0">9 266 10490,'22'-48'5017,"-19"40"2392,-10 26-6173,1 0 0,-5 21 0,8-25-1095,1 1 1,0-1-1,0 1 0,2 0 1,0 0-1,2 17 1,-2-30-150,0-1 0,0 1 1,1 0-1,-1 0 0,0 0 0,1 0 0,-1 0 1,1-1-1,0 1 0,0 0 0,0 0 0,0-1 1,0 1-1,0-1 0,0 1 0,0-1 0,0 1 1,1-1-1,-1 0 0,1 1 0,-1-1 0,1 0 1,-1 0-1,1 0 0,0 0 0,0-1 0,-1 1 1,1 0-1,0-1 0,3 1 0,-2-1-114,0 0 1,1 0-1,-1-1 1,0 1-1,0-1 0,0 0 1,1 0-1,-1 0 0,0-1 1,-1 1-1,1 0 1,0-1-1,0 0 0,-1 0 1,1 0-1,-1 0 0,4-4 1,0-1-325,0-1 0,0 0 0,-1 0 0,0 0 0,0-1 0,-1 1 0,0-1 0,-1 0 0,0 0 0,0-1 0,-1 1 0,2-14 0,-1-17-855</inkml:trace>
  <inkml:trace contextRef="#ctx0" brushRef="#br0" timeOffset="1">74 29 19364,'-12'-8'2081,"2"0"-1225,3 3-360,1 2 984,5 0 409,2 1-1729,5 2-1225,-2 0 1017,3 3-240,1 2-144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283"/>
    </inkml:context>
    <inkml:brush xml:id="br0">
      <inkml:brushProperty name="width" value="0.025" units="cm"/>
      <inkml:brushProperty name="height" value="0.025" units="cm"/>
      <inkml:brushProperty name="color" value="#008C3A"/>
    </inkml:brush>
  </inkml:definitions>
  <inkml:trace contextRef="#ctx0" brushRef="#br0">0 4 17084,'0'0'125,"0"0"1,1 1-1,-1-1 1,0 1-1,0-1 0,0 1 1,1-1-1,-1 1 1,0-1-1,0 0 1,1 1-1,-1-1 1,0 0-1,1 1 1,-1-1-1,0 0 1,1 1-1,-1-1 1,0 0-1,1 0 1,-1 1-1,1-1 1,-1 0-1,1 0 0,-1 0 1,1 0-1,-1 1 1,1-1-1,-1 0 1,0 0-1,1 0 1,-1 0-1,1 0 1,-1 0-1,1 0 1,0-1-1,24-5 2985,-5 1-1775,-18 5-1292,1 0 0,-1 0 0,1 0 0,-1 0 0,1 1 0,-1-1-1,0 1 1,1 0 0,-1-1 0,0 1 0,0 0 0,0 1 0,1-1 0,-1 0 0,0 0 0,-1 1 0,1-1 0,0 1 0,0 0 0,-1 0 0,1-1-1,0 1 1,-1 0 0,0 0 0,0 0 0,1 1 0,-1-1 0,0 0 0,-1 0 0,1 1 0,0-1 0,-1 0 0,1 1 0,-1-1 0,0 4-1,1 3-31,0 0-1,-1 0 0,0 1 0,-1-1 0,0 0 0,0 0 0,-1 0 0,-3 10 0,-5 6 109,-1-1-1,-1-1 1,-1 0-1,-22 31 0,27-39-39,8-14-81,0-1-1,0 0 1,0 0 0,0 0 0,1 0 0,-1 1 0,0-1-1,0 0 1,0 0 0,0 0 0,0 0 0,0 1-1,0-1 1,0 0 0,0 0 0,1 0 0,-1 0-1,0 0 1,0 0 0,0 0 0,0 1 0,0-1-1,1 0 1,-1 0 0,0 0 0,0 0 0,0 0-1,0 0 1,1 0 0,-1 0 0,0 0 0,0 0-1,0 0 1,1 0 0,-1 0 0,0 0 0,0 0-1,0 0 1,0 0 0,1 0 0,-1 0 0,0 0-1,4-1-106,-1-1 0,0 1 0,0 0 0,0-1 0,0 0-1,5-3 1,6-5-484,-1-1 0,0 0 0,0-1 0,-1-1 0,17-23 0,-5 0-175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672"/>
    </inkml:context>
    <inkml:brush xml:id="br0">
      <inkml:brushProperty name="width" value="0.025" units="cm"/>
      <inkml:brushProperty name="height" value="0.025" units="cm"/>
      <inkml:brushProperty name="color" value="#008C3A"/>
    </inkml:brush>
  </inkml:definitions>
  <inkml:trace contextRef="#ctx0" brushRef="#br0">71 19 18556,'-1'-1'130,"1"1"0,0-1 0,0 0 0,-1 1 0,1-1 1,0 0-1,0 1 0,0-1 0,0 0 0,0 1 0,0-1 0,0 0 0,0 0 0,0 1 0,0-1 1,0 0-1,0 1 0,0-1 0,1 0 0,-1 1 0,0-1 0,0 0 0,1 1 0,-1-1 1,1 0-1,0 0-22,0 1 1,0 0-1,-1 0 1,1 0 0,0 0-1,0 0 1,-1 0 0,1 1-1,0-1 1,0 0-1,-1 0 1,1 0 0,0 1-1,-1-1 1,1 0 0,0 1-1,-1-1 1,2 1-1,33 28 1389,-24-16-1419,-1 0 1,0 0 0,0 1 0,-2 0-1,0 0 1,0 1 0,-1 0-1,-1 1 1,-1-1 0,0 1-1,-1 0 1,0 1 0,-2-1-1,0 1 1,0 31 0,-3-29-207,0-1 1,-1 1-1,-1-1 0,-1 0 1,-1 0-1,0 0 1,-1-1-1,-1 0 0,-1 0 1,0 0-1,-1-1 1,-1 0-1,0-1 1,-15 17-1,15-22 4,-1-1 0,1 0 0,-1 0 0,-1-1 0,-14 8 0,-13 4-371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058"/>
    </inkml:context>
    <inkml:brush xml:id="br0">
      <inkml:brushProperty name="width" value="0.05" units="cm"/>
      <inkml:brushProperty name="height" value="0.05" units="cm"/>
    </inkml:brush>
  </inkml:definitions>
  <inkml:trace contextRef="#ctx0" brushRef="#br0">122 365 15939,'-8'21'1044,"-2"-1"0,0-1 0,-19 27 0,19-32-493,1 1-1,0 0 1,1 0-1,0 1 1,2 0 0,-7 21-1,13-36-530,-1 0-1,1 0 1,0 0 0,0 0-1,-1 1 1,1-1 0,0 0-1,0 0 1,0 0 0,0 0-1,0 0 1,0 0-1,1 1 1,-1-1 0,0 0-1,1 0 1,-1 0 0,0 0-1,1 0 1,-1 0 0,1 0-1,1 1 1,-1-1-16,0-1 1,-1 1-1,1-1 0,0 0 1,0 1-1,0-1 0,0 0 1,0 0-1,0 1 0,0-1 1,0 0-1,0 0 0,1 0 1,-1-1-1,0 1 0,0 0 0,0 0 1,0 0-1,1-1 0,4-1-20,0-1 0,0 1 0,-1-1 0,1-1 0,-1 1 0,7-6 0,3-6 30,-1 0 0,-1-1 0,0 0 0,-1-1 0,-1 0 0,-1-1 0,0 0 0,-2-1 0,0 0 0,-1 0 0,9-39 0,-14 41 103,-9 23-32,-9 25 21,7-6-47,-13 50 0,20-64-64,0 0-1,1 0 1,0 0-1,0 0 1,1 1-1,1-1 1,2 15-1,-2-24 3,-1 1-1,1-1 0,0 1 0,-1-1 0,1 0 1,0 0-1,1 0 0,-1 1 0,0-1 0,0 0 1,1 0-1,-1-1 0,1 1 0,0 0 1,0 0-1,-1-1 0,1 1 0,0-1 0,0 0 1,1 1-1,-1-1 0,0 0 0,0 0 1,0 0-1,1-1 0,-1 1 0,1-1 0,-1 1 1,0-1-1,1 0 0,-1 1 0,1-1 0,-1-1 1,1 1-1,-1 0 0,0 0 0,3-2 1,6 0-13,-1 0 1,0-1 0,1-1 0,-2 0 0,1 0-1,0-1 1,12-8 0,0-3-4,-1-1 0,0 0 0,-2-2 1,0 0-1,-1-1 0,17-25 0,-13 13 21,-1 0 1,-2-1-1,25-61 0,-39 82-1,-1 1 0,0-1 0,-1 0 0,0 0 0,1-18 0,-4 28-1,1 1 1,-1 0-1,0 0 0,0 0 1,0 0-1,0-1 1,-1 1-1,1 0 1,0 0-1,0 0 1,-1 0-1,1 0 1,-1 0-1,1-1 1,-1 1-1,1 0 1,-1 0-1,1 0 0,-1 1 1,0-1-1,-1-1 1,1 1 0,0 1 0,0 0-1,0-1 1,0 1 0,0 0 0,1 0 0,-1 0 0,0 0-1,0 0 1,0 0 0,0 0 0,0 0 0,0 0 0,0 0 0,0 1-1,0-1 1,0 0 0,0 1 0,-1 0 0,-4 2-1,1 0 0,0 0 0,0 1 0,0 0 0,0 0 0,-7 8 1,2 2 0,0-1 1,0 1 0,1 1 0,1 0-1,1 0 1,0 1 0,1 0 0,0 0 0,2 0-1,0 1 1,0 0 0,2-1 0,0 1-1,1 24 1,1-35-6,1 0 0,0-1 0,0 1-1,0 0 1,1-1 0,0 1 0,0-1-1,1 1 1,-1-1 0,1 0 0,0 0-1,0 0 1,1-1 0,0 1 0,-1-1 0,9 7-1,-8-8 0,0 0 0,0-1-1,0 0 1,0 1 0,0-1-1,0-1 1,1 1 0,-1-1-1,1 1 1,-1-1 0,1-1-1,-1 1 1,1-1 0,0 1-1,-1-1 1,1-1 0,0 1-1,-1-1 1,1 0 0,-1 0-1,8-2 1,-2-1-1,1-1-1,-1-1 1,0 1 0,0-2-1,0 1 1,-1-1 0,0-1 0,14-15-1,-1-2 50,36-52 0,-33 35 91,-2 0 0,-1-2 0,-3-1 0,28-93 0,-39 104 56,-8 33-181,0 1 0,0-1 0,0 0 0,0 0-1,0 1 1,0-1 0,0 0 0,0 0-1,0 1 1,0-1 0,-1 0 0,1 0 0,0 1-1,0-1 1,-1 0 0,0-1 0,-7 2 105,-9 15 30,11-6-111,0 0 0,1 1 0,1 0 0,-1 0 0,2 0 0,-1 1 0,-3 19 0,4-11-19,1-1 0,1 1-1,1 35 1,2-39-11,0-1-1,2 1 1,-1 0-1,2-1 1,0 0-1,1 0 0,0 0 1,1-1-1,0 0 1,15 20-1,-8-15-2,1-1-1,0 0 1,1-1 0,1-1-1,1 0 1,25 16-1,-39-28 0,-1-1 3,1 1-1,-1-1 0,1 1 0,0-1 0,0-1 1,0 1-1,0 0 0,0-1 0,0 0 0,0 0 0,5 1 1,-9-3-7,-1 0 0,1 0 0,0 0 0,-1 0 0,1 0 0,-1 0 0,1 0 0,-1 1 0,0-1 0,1 0 0,-1 0 0,0 1 0,1-1 0,-3-1 0,-136-107-526,77 63 342,-72-69-1,131 112 191,-1-1 12,0 0 1,1 1-1,-1-1 1,1 0-1,-4-7 1,7 10-11,0 1 0,-1-1 0,1 1 0,0-1 1,0 1-1,0-1 0,0 0 0,-1 1 0,1-1 0,0 1 0,0-1 1,0 1-1,0-1 0,0 0 0,1 1 0,-1-1 0,0 1 0,0-1 0,0 1 1,0-1-1,1-1 0,0 2 1,0-1 1,-1 0-1,1 0 0,0 1 1,0-1-1,0 1 0,0-1 1,0 1-1,0-1 0,0 1 1,0-1-1,0 1 0,0 0 1,1-1-1,1 1 0,25-3-8,1 2-1,0 1 0,50 5 1,6 1-710,-66-5 521,-4 0-256,-1-1 0,1 0-1,0-1 1,-1 0 0,22-5 0,-36 6 440,0 0 0,1 0 0,-1 0 0,0 0 0,0 0 0,0 0 0,0 0 0,1 0 0,-1 0 0,0 0 0,0 0 0,0 0 0,0 0 0,0 0 0,1 0 0,-1-1 0,0 1 0,0 0 0,0 0 0,0 0 0,0 0 0,0 0 0,1 0 0,-1 0 0,0 0 0,0 0 0,0-1 0,0 1 0,0 0 0,0 0 0,0 0 0,0 0 0,0 0 0,0 0 0,0-1 0,1 1 0,-1 0 0,0 0 0,0 0 0,0 0 0,0 0 0,0-1 0,0 1 0,0 0 0,0 0 0,0 0 0,0 0 0,0 0 0,0-1 0,-1 1 0,1 0 0,0 0 0,0 0 0,0 0 0,0 0 0,0-1 0,0 1 0,0 0 0,0 0 0,0 0 0,0 0 0,0 0 0,-1 0 0,1 0 0,0 0 0,0-1 0,-14-7-793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295"/>
    </inkml:context>
    <inkml:brush xml:id="br0">
      <inkml:brushProperty name="width" value="0.025" units="cm"/>
      <inkml:brushProperty name="height" value="0.025" units="cm"/>
      <inkml:brushProperty name="color" value="#008C3A"/>
    </inkml:brush>
  </inkml:definitions>
  <inkml:trace contextRef="#ctx0" brushRef="#br0">1 1 14147,'0'27'1552,"0"4"-1080,0 10-207,1 3 743,4 10-496,2 2-8,1 5-352,3-3-264,1 1-416,1-3 264,-1-2 144,-4-1-96,0-2-80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585"/>
    </inkml:context>
    <inkml:brush xml:id="br0">
      <inkml:brushProperty name="width" value="0.025" units="cm"/>
      <inkml:brushProperty name="height" value="0.025" units="cm"/>
      <inkml:brushProperty name="color" value="#008C3A"/>
    </inkml:brush>
  </inkml:definitions>
  <inkml:trace contextRef="#ctx0" brushRef="#br0">56 0 8282,'-1'53'776,"-3"20"1472,3 1 1,18 140-1,-10-156-2083,-2 0 0,-6 112-1,-1 13-1821,2 1-5327,-11-61 8365,-13 259 9860,24-324-11388,-14-58 115,1-6-213,0-14-13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052"/>
    </inkml:context>
    <inkml:brush xml:id="br0">
      <inkml:brushProperty name="width" value="0.025" units="cm"/>
      <inkml:brushProperty name="height" value="0.025" units="cm"/>
      <inkml:brushProperty name="color" value="#008C3A"/>
    </inkml:brush>
  </inkml:definitions>
  <inkml:trace contextRef="#ctx0" brushRef="#br0">1 3 19444,'3'-3'1857,"-2"3"-1289,2 0-264,3 0 888,-1 0-512,4 2-1136,1-2 1712,-7 3-1232,-4-1-40,-4 4-16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7.695"/>
    </inkml:context>
    <inkml:brush xml:id="br0">
      <inkml:brushProperty name="width" value="0.025" units="cm"/>
      <inkml:brushProperty name="height" value="0.025" units="cm"/>
      <inkml:brushProperty name="color" value="#008C3A"/>
    </inkml:brush>
  </inkml:definitions>
  <inkml:trace contextRef="#ctx0" brushRef="#br0">174 52 18276,'1'-2'231,"4"-4"284,-1-1 1,1 1-1,-2-1 0,1 0 1,3-9-1,-19 25 1724,-16 27-1955,1 1-1,2 2 0,1 0 0,3 2 0,-18 44 0,39-85-282,-6 13 11,1 0 0,1 1 0,-5 25 0,8-36-10,1-1 1,-1 1 0,1 0 0,0-1 0,0 1 0,0-1-1,0 1 1,0-1 0,1 1 0,-1-1 0,1 1 0,0-1 0,-1 1-1,1-1 1,0 0 0,0 1 0,1-1 0,-1 0 0,0 0-1,1 0 1,0 0 0,-1 0 0,1 0 0,0 0 0,0 0-1,0-1 1,0 1 0,0-1 0,4 3 0,2-2-46,-1 0-1,1 0 1,0-1 0,0 1-1,0-2 1,0 1 0,1-1-1,-1-1 1,0 1 0,0-1-1,0-1 1,8-1 0,3-2 36,-1-1-1,1-1 1,33-17 0,-38 16 2,0 0 1,-1-1 0,0-1 0,22-22-1,2-8-151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491"/>
    </inkml:context>
    <inkml:brush xml:id="br0">
      <inkml:brushProperty name="width" value="0.025" units="cm"/>
      <inkml:brushProperty name="height" value="0.025" units="cm"/>
      <inkml:brushProperty name="color" value="#008C3A"/>
    </inkml:brush>
  </inkml:definitions>
  <inkml:trace contextRef="#ctx0" brushRef="#br0">10 313 13203,'-9'26'2543,"9"-15"-598,0-11-1817,1 0 1,-1 0-1,0 0 1,1 0 0,-1 0-1,0 0 1,1 0-1,-1 0 1,0 0-1,1 0 1,-1 0-1,0 0 1,1 0 0,-1 0-1,0 0 1,0-1-1,1 1 1,-1 0-1,0 0 1,1 0-1,-1-1 1,0 1 0,0 0-1,1 0 1,-1-1-1,0 1 1,0 0-1,0 0 1,1-1 0,-1 1-1,0-1 1,101-127 3760,-47 55-3396,-32 44-391,3-4-23,39-40 0,-51 65-73,-13 8-6,0 0 0,1 0 0,-1 0 0,0 1 0,0-1 0,0 0 0,1 0 0,-1 0 0,0 1 0,0-1 0,0 0 0,0 0 0,0 1 0,0-1 0,0 0 1,0 0-1,1 1 0,-1-1 0,0 0 0,0 0 0,0 1 0,0-1 0,0 0 0,0 0 0,0 1 0,-1-1 0,1 0 0,0 0 0,0 1 0,0-1 0,0 0 0,-11 33-1,9-26 0,-62 186 93,51-147-835,3 0-1,-7 61 0,18-94 483,-1-13 247,0 0 0,0 0-1,0 0 1,0 0 0,0 0 0,0-1 0,0 1-1,0 0 1,0 0 0,0 0 0,0 0 0,1 0-1,-1 0 1,0 0 0,0 1 0,0-1 0,0 0-1,0 0 1,0 0 0,0 0 0,0 0 0,0 0-1,0 0 1,0 0 0,0 0 0,0 0 0,1 0 0,-1 0-1,0 0 1,0 0 0,0 0 0,0 0 0,0 0-1,0 0 1,0 0 0,0 0 0,0 1 0,0-1-1,5-22-526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4.300"/>
    </inkml:context>
    <inkml:brush xml:id="br0">
      <inkml:brushProperty name="width" value="0.025" units="cm"/>
      <inkml:brushProperty name="height" value="0.025" units="cm"/>
      <inkml:brushProperty name="color" value="#008C3A"/>
    </inkml:brush>
  </inkml:definitions>
  <inkml:trace contextRef="#ctx0" brushRef="#br0">7 0 18140,'0'0'2176,"0"3"-1375,-2 1-233,2 0 1072,-1 2-464,1 0-248,0 0-375,0-1-177,0-3-416,0-1-384,-3-2-993,4-1 1033,2 0-120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3.939"/>
    </inkml:context>
    <inkml:brush xml:id="br0">
      <inkml:brushProperty name="width" value="0.025" units="cm"/>
      <inkml:brushProperty name="height" value="0.025" units="cm"/>
      <inkml:brushProperty name="color" value="#008C3A"/>
    </inkml:brush>
  </inkml:definitions>
  <inkml:trace contextRef="#ctx0" brushRef="#br0">122 32 15603,'10'-13'1296,"5"-6"4657,-15 19-5879,-7 13 905,-21 33 67,6-12-724,-23 50 0,35-63-202,2 1 1,0-1-1,-6 35 1,12-50-99,1 0 0,0 0 0,1 0 1,-1 0-1,1-1 0,0 1 1,1 0-1,-1 0 0,1 0 1,0 0-1,1-1 0,-1 1 1,1 0-1,0-1 0,1 0 1,-1 1-1,1-1 0,0 0 1,5 6-1,-6-9-12,0 0 0,0-1 0,0 1 0,0-1 0,0 1 0,0-1-1,0 1 1,0-1 0,1 0 0,-1 0 0,0 0 0,1-1 0,-1 1 0,1 0 0,-1-1 0,5 1 0,-2-1-28,-1-1 0,0 1 0,1-1 0,-1 0 0,0 0 0,1 0 0,-1 0 0,0-1 0,4-2 1,3-2-267,0-1 1,0 0 0,-1-1 0,1 0 0,13-16-1,-11 10-150,-2 0 0,1 0 0,-2-1 0,16-30 1,-10 12-358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5.645"/>
    </inkml:context>
    <inkml:brush xml:id="br0">
      <inkml:brushProperty name="width" value="0.025" units="cm"/>
      <inkml:brushProperty name="height" value="0.025" units="cm"/>
      <inkml:brushProperty name="color" value="#008C3A"/>
    </inkml:brush>
  </inkml:definitions>
  <inkml:trace contextRef="#ctx0" brushRef="#br0">0 136 11378,'5'-7'768,"0"1"0,1-1-1,-1 1 1,1 0-1,0 0 1,1 0-1,0 1 1,-1 0-1,2 1 1,-1-1 0,10-3-1,11-4 419,52-15 0,-71 24-906,8-2-34,0 0 0,1 1 1,-1 1-1,1 0 0,-1 1 0,1 1 1,25 2-1,-41-1-232,0 0-1,0 1 1,0-1 0,0 0 0,0 1 0,-1-1-1,1 1 1,0 0 0,0-1 0,-1 1 0,1 0-1,0 0 1,-1 0 0,1 0 0,-1 0 0,1 1-1,-1-1 1,0 0 0,0 1 0,1-1 0,-1 1-1,0-1 1,0 1 0,1 1 0,-2 0-2,1 0 1,-1 0-1,0 0 1,1 0-1,-1 0 1,0 0 0,-1 0-1,1-1 1,0 1-1,-1 0 1,0 0-1,0 0 1,-2 4-1,-3 7 19,-1 0-1,0-1 1,-1-1 0,-17 22-1,-23 19 46,-2-1-1,-2-3 1,-2-2-1,-68 45 1,101-82-355,20-13-48,9-8 72,-6 9 214,0 0-1,-1 1 1,1-1 0,0 1-1,0-1 1,0 1-1,0 0 1,0 0-1,1 0 1,-1 0-1,0 0 1,0 0-1,1 0 1,-1 1-1,0 0 1,1-1-1,-1 1 1,1 0 0,3 0-1,-4 1 29,0-1-1,0 1 1,0-1 0,-1 1 0,1 0-1,0 0 1,0 0 0,-1 0-1,1 0 1,-1 1 0,1-1 0,-1 0-1,1 1 1,-1-1 0,0 1-1,0 0 1,0-1 0,0 1 0,0 0-1,0-1 1,0 1 0,0 0-1,-1 0 1,1 3 0,7 25-25,-7-21 41,1 1-1,1-1 1,0 0 0,5 11-1,-7-18 18,0 0 0,1 1-1,-1-1 1,1 0 0,-1 0 0,1 0-1,0 0 1,0 0 0,0-1-1,0 1 1,0-1 0,0 1 0,0-1-1,1 0 1,-1 1 0,0-1-1,1 0 1,-1-1 0,1 1 0,2 0-1,4 0 78,0 0-1,0-1 0,0-1 1,0 0-1,0 0 0,0 0 0,0-1 1,0-1-1,0 1 0,-1-1 1,1-1-1,-1 0 0,11-6 1,-4 1 77,0-1 1,0 0 0,-1-1-1,0-1 1,21-23 0,-10 2 53,-24 31-245,0 1 0,0-1 0,0 1-1,0 0 1,0-1 0,0 0 0,-1 1 0,1-1 0,-1 1 0,1-1-1,-1 0 1,0 0 0,1 1 0,-1-1 0,0 0 0,0 1 0,0-1-1,0 0 1,-1-2 0,1 4-26,-1-1 1,1 1-1,0-1 0,-1 1 0,1 0 1,0-1-1,-1 1 0,1 0 0,0-1 1,-1 1-1,1 0 0,-1 0 0,1-1 0,-1 1 1,1 0-1,-1 0 0,1 0 0,-1 0 1,1 0-1,-1 0 0,1 0 0,-1-1 1,1 1-1,0 1 0,-1-1 0,1 0 1,-1 0-1,1 0 0,-1 0 0,1 0 1,-1 0-1,1 0 0,-1 1 0,1-1 1,-1 0-1,1 0 0,0 1 0,-1-1 1,1 0-1,-1 1 0,-14 14-614,7-4 121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6.965"/>
    </inkml:context>
    <inkml:brush xml:id="br0">
      <inkml:brushProperty name="width" value="0.025" units="cm"/>
      <inkml:brushProperty name="height" value="0.025" units="cm"/>
      <inkml:brushProperty name="color" value="#008C3A"/>
    </inkml:brush>
  </inkml:definitions>
  <inkml:trace contextRef="#ctx0" brushRef="#br0">424 2 15587,'6'-1'2944,"-8"4"-1009,-19 11-228,-32 16-918,-90 38 362,-24 13-8,161-78-1096,1 0-1,0 0 0,0 1 1,0 0-1,-5 5 1,9-8-43,1-1 0,-1 1-1,0 0 1,1-1 0,-1 1 0,1 0 0,-1 0 0,1-1 0,0 1 0,-1 0-1,1 0 1,0 0 0,-1 0 0,1-1 0,0 1 0,0 0 0,0 0 0,0 0-1,0 0 1,0 0 0,0 0 0,0-1 0,0 1 0,0 0 0,1 0 0,-1 0-1,0 0 1,0 0 0,1-1 0,-1 1 0,1 0 0,-1 0 0,1-1 0,-1 1-1,1 0 1,-1 0 0,1-1 0,0 1 0,-1-1 0,1 1 0,0-1 0,1 2 0,6 3-21,-1-1 0,2 1 1,-1-1-1,0-1 0,1 1 1,0-1-1,11 2 0,70 9-204,-59-10 169,44 3-344,90-4-1,-134-3 98,-26 0 169,-1 1 0,0-1 1,1 1-1,-1 0 0,0 0 1,0 0-1,0 0 1,7 4-1,-10-5 90,0 1 0,0-1 0,-1 1 0,1-1 1,0 1-1,0 0 0,-1-1 0,1 1 0,0 0 0,-1-1 0,1 1 0,-1 0 0,1 0 0,-1-1 0,1 1 1,-1 0-1,1 0 0,-1 0 0,0 0 0,0 0 0,1 0 0,-1 0 0,0-1 0,0 1 0,0 0 0,0 0 1,0 0-1,0 0 0,0 0 0,0 0 0,0 0 0,-1 0 0,1 0 0,0 0 0,-1 0 0,1-1 1,0 1-1,-1 0 0,1 0 0,-1 0 0,0 0 0,1-1 0,-1 1 0,1 0 0,-1-1 0,-1 2 1,-6 5-366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2.591"/>
    </inkml:context>
    <inkml:brush xml:id="br0">
      <inkml:brushProperty name="width" value="0.025" units="cm"/>
      <inkml:brushProperty name="height" value="0.025" units="cm"/>
      <inkml:brushProperty name="color" value="#008C3A"/>
    </inkml:brush>
  </inkml:definitions>
  <inkml:trace contextRef="#ctx0" brushRef="#br0">28 38 17148,'-8'-5'1279,"6"8"196,2-2-1365,1 0-1,-1 0 1,0 0-1,1 0 1,-1 0 0,0 0-1,1 0 1,-1-1 0,1 1-1,0 0 1,-1 0 0,1 0-1,0-1 1,-1 1-1,1 0 1,0-1 0,1 1-1,6 4 62,0-2-1,0 1 0,1-1 0,-1 0 0,1-1 1,0 0-1,0 0 0,-1-1 0,14 0 0,11 0 55,38-5-1,-29-2-166,1-2 0,-1-1 0,72-28 0,-77 25-15,-27 11 24,-17 8-23,-19 10-19,1-4-5,-1-1 1,-1-1-1,-42 11 0,-86 12 56,144-32-71,10-2-4,-18 5 51,-1-1 0,0-1 0,0-1 0,0-1 0,0-1 0,-28-2 0,44-1 24,9 0-50,10-1-16,5 4-30,0 1 0,0 1 0,23 5 1,30 3-114,16-7-177,-77-3 236,0-1-1,0 0 1,0-1 0,0 0-1,15-6 1,-26 8 67,0 0 1,0 0-1,0-1 0,-1 1 1,1 0-1,0 0 1,0-1-1,0 1 1,0-1-1,0 1 0,-1-1 1,1 1-1,0-1 1,0 0-1,-1 1 0,1-1 1,-1 0-1,1 0 1,0 1-1,-1-1 1,1 0-1,-1 0 0,0 0 1,1 1-1,-1-1 1,0 0-1,1-1 0,-2 1 9,1 0 0,-1 0 0,1 0 0,-1 0 0,1 0 0,-1 0 0,0 1 0,0-1 0,1 0 0,-1 0 0,0 1 0,0-1 0,0 1 0,0-1 0,0 0 0,0 1 0,0 0 0,0-1 0,0 1 0,0 0 0,0-1 0,0 1 0,-2 0-1,-28-5 129,-1 2-1,1 1 1,-1 1-1,-56 7 1,60-4-45,-2 0-272,1 1 1,-36 9 0,65-12 141,0 0 1,0 0 0,0 0-1,0 0 1,0 0-1,0 0 1,0 0 0,0 0-1,0 0 1,0-1-1,0 1 1,0 0-1,0 0 1,0 0 0,0 0-1,0 0 1,0 0-1,0 0 1,0 0 0,0 0-1,0 0 1,0 0-1,0 0 1,0 0 0,0 0-1,0 0 1,0 0-1,9-6-149,-6 5 17,11-8-283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430"/>
    </inkml:context>
    <inkml:brush xml:id="br0">
      <inkml:brushProperty name="width" value="0.05" units="cm"/>
      <inkml:brushProperty name="height" value="0.05" units="cm"/>
    </inkml:brush>
  </inkml:definitions>
  <inkml:trace contextRef="#ctx0" brushRef="#br0">3 10 15747,'-3'11'1825,"8"0"-1241,23-11-440,13-4 984,4 1-808,6-4-24,4-10-192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429"/>
    </inkml:context>
    <inkml:brush xml:id="br0">
      <inkml:brushProperty name="width" value="0.025" units="cm"/>
      <inkml:brushProperty name="height" value="0.025" units="cm"/>
      <inkml:brushProperty name="color" value="#008C3A"/>
    </inkml:brush>
  </inkml:definitions>
  <inkml:trace contextRef="#ctx0" brushRef="#br0">126 4 16964,'1'-4'3373,"-4"8"-1291,-12 17-632,-17 33-1259,25-40-70,-44 95 789,47-98-818,1 0-1,0 1 0,0-1 0,1 0 0,0 1 1,1 0-1,1-1 0,0 14 0,0-22-78,1 0-1,-1 0 0,0 0 1,1-1-1,0 1 0,0 0 0,0 0 1,0-1-1,0 1 0,0 0 1,1-1-1,0 1 0,-1-1 1,1 0-1,0 0 0,0 1 1,0-1-1,0 0 0,0-1 1,1 1-1,-1 0 0,0-1 1,1 1-1,0-1 0,3 2 1,-2-2-34,1 0 0,-1 0 1,0-1-1,0 1 1,0-1-1,0 0 0,1-1 1,-1 1-1,0 0 0,0-1 1,0 0-1,0 0 1,0-1-1,0 1 0,0-1 1,0 1-1,5-5 1,0 0-165,0-1 0,0-1 0,-1 0 0,0 0 1,0 0-1,-1-1 0,0 0 0,-1-1 1,1 1-1,-2-1 0,0 0 0,7-19 1,2-11-343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876"/>
    </inkml:context>
    <inkml:brush xml:id="br0">
      <inkml:brushProperty name="width" value="0.025" units="cm"/>
      <inkml:brushProperty name="height" value="0.025" units="cm"/>
      <inkml:brushProperty name="color" value="#008C3A"/>
    </inkml:brush>
  </inkml:definitions>
  <inkml:trace contextRef="#ctx0" brushRef="#br0">29 18 22229,'-8'-5'1936,"-1"1"-1424,3 1-240,2 0 785,3 0-81,2 3-1264,5 8-937,0 2 1786,4 5-729,4 4-105,6 7-151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4.235"/>
    </inkml:context>
    <inkml:brush xml:id="br0">
      <inkml:brushProperty name="width" value="0.025" units="cm"/>
      <inkml:brushProperty name="height" value="0.025" units="cm"/>
      <inkml:brushProperty name="color" value="#008C3A"/>
    </inkml:brush>
  </inkml:definitions>
  <inkml:trace contextRef="#ctx0" brushRef="#br0">67 44 16572,'1'-1'432,"0"-1"0,0 1 0,0-1 0,0 1 0,0-1 0,0 1 0,0 0 0,1 0 0,-1-1 0,1 1 0,-1 0 0,1 0 0,2-1 0,31-17 1030,-31 18-1437,-1 0 0,1 0 0,0 0 0,0 0 0,0 1 0,0 0 0,0 0 0,0 0 0,0 0 0,0 0 0,0 1 0,0 0 0,-1-1-1,1 2 1,0-1 0,0 0 0,-1 1 0,1-1 0,-1 1 0,1 0 0,-1 1 0,0-1 0,0 0 0,0 1 0,0 0 0,0-1 0,0 1-1,-1 0 1,0 1 0,1-1 0,-1 0 0,0 1 0,-1-1 0,1 1 0,0 0 0,-1-1 0,0 1 0,0 0 0,0 0 0,-1 0-1,1 4 1,0 4-11,-1 1 0,0-1-1,-1 0 1,0 0-1,-1 0 1,-1 0-1,0 0 1,0 0 0,-1-1-1,-1 0 1,-9 18-1,-3 3 111,-2-2-1,-37 48 1,-55 42 661,111-119-772,-1-1 0,1 1 0,-1-1 0,1 1 0,-1 0 0,1-1 0,-1 1 0,1 0 0,0 0 0,-1-1 0,1 1 0,0 0 0,0 0 0,-1-1-1,1 1 1,0 0 0,0 0 0,0 1 0,0-1-8,1-1 0,-1 0 0,0 1 0,0-1 0,1 0 0,-1 1-1,0-1 1,1 0 0,-1 1 0,0-1 0,1 0 0,-1 0 0,1 0 0,-1 1-1,0-1 1,1 0 0,-1 0 0,1 0 0,-1 0 0,1 0 0,-1 1-1,1-1 1,0 0 0,34-4 56,-30 3-49,254-48-930,-200 38 750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5.432"/>
    </inkml:context>
    <inkml:brush xml:id="br0">
      <inkml:brushProperty name="width" value="0.025" units="cm"/>
      <inkml:brushProperty name="height" value="0.025" units="cm"/>
      <inkml:brushProperty name="color" value="#008C3A"/>
    </inkml:brush>
  </inkml:definitions>
  <inkml:trace contextRef="#ctx0" brushRef="#br0">3137 327 11642,'-69'-24'965,"-116"-25"0,-75 3 359,88 18-583,-188-19 567,297 44-1115,1 3 0,-1 2 0,-110 20 0,71 1-85,1 5-1,2 4 1,1 4-1,-128 68 1,80-24-52,-269 196 1,359-233-3,2 2 0,2 3 0,2 2 0,2 2 0,-57 82 1,81-100-11,2 2 1,2 1-1,1 0 1,2 2-1,2 0 1,1 0 0,2 1-1,2 1 1,1 0-1,-4 59 1,11-58-24,2 0-1,1 0 1,3-1 0,16 79-1,-13-92-23,1-2-1,1 1 0,1-1 1,2-1-1,1 0 0,0-1 1,2 0-1,24 30 0,-16-28-8,1-1-1,0-1 0,2-1 0,1-1 0,1-2 0,0-1 0,54 27 0,-37-25-13,2-2 0,0-2-1,1-3 1,87 16 0,-14-14-111,233 2 1,124-43-78,-306 7 172,-2-7 1,-1-8-1,-1-7 1,205-77-1,-228 59 47,151-84 0,-220 99 2,-2-4 1,-1-2 0,98-89 0,-99 72 167,-3-3 0,86-112-1,-141 162-69,-2 0 0,0-1 0,-1-1 0,-1 0 0,-1-1 0,0 1 0,-2-1 0,-1-1 0,6-36 0,-10 41-8,-1 1-1,-1-1 1,-1 1-1,0-1 1,-1 1-1,-1-1 1,0 1-1,-1 0 1,-2 0-1,1 0 0,-2 1 1,0 0-1,-11-18 1,0 6 8,-1 2 0,-1 0 0,-1 1 0,-37-33 0,-107-79 68,161 133-171,-159-116-238,-6 7 1,-288-146-1,409 236-253,0 2 0,-2 2 0,-93-22 0,113 34 263,0 2-1,-1 2 0,0 1 0,1 1 0,-1 1 1,0 2-1,0 1 0,-32 8 0,-61 28-487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6.986"/>
    </inkml:context>
    <inkml:brush xml:id="br0">
      <inkml:brushProperty name="width" value="0.025" units="cm"/>
      <inkml:brushProperty name="height" value="0.025" units="cm"/>
      <inkml:brushProperty name="color" value="#008C3A"/>
    </inkml:brush>
  </inkml:definitions>
  <inkml:trace contextRef="#ctx0" brushRef="#br0">14230 0 10210,'-44'25'670,"-71"29"1,74-36-394,-276 105 1065,-8-20-930,-142 52-414,-188 97-54,122-91-1,-13-44-134,424-92 127,-496 103-188,-280 56 215,179-72 136,-3-31 95,566-65-159,-642 94-1,13 67-20,670-145-14,-1040 306-17,22 56 2,361-52 26,521-225-5,-787 446 133,595-267-91,31 38-7,162-87 194,185-174-21,-87 128 0,72-77 10,6 4 0,4 4 0,-82 223 0,111-230-152,6 0-1,-20 137 1,1 264 380,48-392-290,-9 248 470,31-1 90,-6-314-539,24 90 0,32 62-2,-33-118-218,-4 1 0,15 111 0,-41-197-50,-2-7-30,1-1 0,-1 1 0,-1-1 0,0 1 0,0-1 0,-2 16 0,2-24 88,0 1 0,0-1 0,0 1 0,-1-1 0,1 1 0,0-1 0,0 1 0,0-1 0,0 1 0,0-1 0,-1 1 0,1-1 0,0 1 0,0-1 0,-1 1 0,1-1 0,0 0 0,-1 1 0,1-1 1,0 1-1,-1-1 0,1 0 0,0 1 0,-1-1 0,1 0 0,-1 0 0,1 1 0,-1-1 0,1 0 0,-1 0 0,1 0 0,-1 0 0,1 0 0,-2 1 0,1-2-21,0 1 0,0-1 0,-1 0 0,1 1 0,0-1 0,0 0 0,0 0 0,0 0 0,0 0 0,0 0 0,0 0 0,-1-2 0,-22-36-724,3-13 316,16 38 523,-1-1 0,0 2 0,-1-1 1,-10-16-1,3 13 52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7.407"/>
    </inkml:context>
    <inkml:brush xml:id="br0">
      <inkml:brushProperty name="width" value="0.025" units="cm"/>
      <inkml:brushProperty name="height" value="0.025" units="cm"/>
      <inkml:brushProperty name="color" value="#008C3A"/>
    </inkml:brush>
  </inkml:definitions>
  <inkml:trace contextRef="#ctx0" brushRef="#br0">1 91 14059,'20'112'1704,"17"66"-315,-31-156-1236,2 0 0,0-1-1,1 0 1,1 0 0,24 36 0,-27-48-105,1 1 1,0-1-1,1-1 0,0 0 0,0 0 0,1-1 0,0 0 1,0 0-1,1-1 0,-1-1 0,1 1 0,0-2 1,1 0-1,18 5 0,-23-8-7,2 1 0,-1-1 0,0 0 0,0-1 0,0 0 0,0 0-1,0-1 1,1 0 0,-1 0 0,0-1 0,0 0 0,-1 0 0,1-1 0,0 0 0,-1-1 0,0 1 0,0-1 0,0-1 0,0 1 0,0-1 0,-1-1 0,9-8 0,-6 3 44,0-1 0,-1 0 1,-1-1-1,0 0 0,0 0 1,-1-1-1,-1 1 0,6-22 1,19-118 40,1-78-783,-21 155 442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187"/>
    </inkml:context>
    <inkml:brush xml:id="br0">
      <inkml:brushProperty name="width" value="0.025" units="cm"/>
      <inkml:brushProperty name="height" value="0.025" units="cm"/>
      <inkml:brushProperty name="color" value="#008C3A"/>
    </inkml:brush>
  </inkml:definitions>
  <inkml:trace contextRef="#ctx0" brushRef="#br0">1 1 8394,'11'11'1192,"4"2"-640,2 1-128,4-2 1153,4-4-849,2 1-56,5-6-136,3-2-48,8-2-120,5-2-128,6-1-504,2 1 296,3 4-72,1 4-56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764"/>
    </inkml:context>
    <inkml:brush xml:id="br0">
      <inkml:brushProperty name="width" value="0.025" units="cm"/>
      <inkml:brushProperty name="height" value="0.025" units="cm"/>
      <inkml:brushProperty name="color" value="#008C3A"/>
    </inkml:brush>
  </inkml:definitions>
  <inkml:trace contextRef="#ctx0" brushRef="#br0">6 1 12283,'0'71'976,"-1"2"-752,-3-2-112,4-7 320,0-2-96,0-11-168,3-5-104,1-11-240,0-7-112,-1-11 240,-1 2-48,-2 1-48</inkml:trace>
  <inkml:trace contextRef="#ctx0" brushRef="#br0" timeOffset="1">2 1312 10658,'4'39'640,"2"-9"-824,-1-3-272,3-1 576,-1 0-128,2 2-184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181"/>
    </inkml:context>
    <inkml:brush xml:id="br0">
      <inkml:brushProperty name="width" value="0.025" units="cm"/>
      <inkml:brushProperty name="height" value="0.025" units="cm"/>
      <inkml:brushProperty name="color" value="#008C3A"/>
    </inkml:brush>
  </inkml:definitions>
  <inkml:trace contextRef="#ctx0" brushRef="#br0">24 0 8658,'2'59'976,"-1"-3"-584,-1-1-128,2-4 480,-1 1-112,1 1-119,-2 1-89,-3 5-216,0 3-32,0 2-176,-1 2-552,-1 1 496,1 1-56,0 1-56</inkml:trace>
  <inkml:trace contextRef="#ctx0" brushRef="#br0" timeOffset="1">6 1260 9258,'0'70'664,"1"1"-496,1-2-80,-2-5 328,0-1-224,0-1-112,-2 1-8,2-4-1040,0-2 944,-4-4-136,1-2-64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636"/>
    </inkml:context>
    <inkml:brush xml:id="br0">
      <inkml:brushProperty name="width" value="0.025" units="cm"/>
      <inkml:brushProperty name="height" value="0.025" units="cm"/>
      <inkml:brushProperty name="color" value="#008C3A"/>
    </inkml:brush>
  </inkml:definitions>
  <inkml:trace contextRef="#ctx0" brushRef="#br0">0 65 13067,'46'-3'1056,"-8"-3"-720,-1 2-112,2 0 400,-5-1-104,2 1-136,0-2-63,-1 1-105,1-1-88,2 0-448,2 2-393,1-2 601,1 2-96,7 2-120</inkml:trace>
  <inkml:trace contextRef="#ctx0" brushRef="#br0" timeOffset="1">1018 65 11106,'70'10'1105,"2"-2"-585,-2 0-176,5-4 520,2-1-88,8-3-144,2 0-72,2-5-152,-2 0-47,1-2-161,1 1-64,0 2-432,1-2-177,-3 3 401,-1 2-80,-4-2-88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010"/>
    </inkml:context>
    <inkml:brush xml:id="br0">
      <inkml:brushProperty name="width" value="0.05" units="cm"/>
      <inkml:brushProperty name="height" value="0.05" units="cm"/>
    </inkml:brush>
  </inkml:definitions>
  <inkml:trace contextRef="#ctx0" brushRef="#br0">1 1 17100,'1'0'116,"0"1"0,0 0 0,0 0 1,0 0-1,0 0 0,-1 0 1,1 0-1,0 0 0,0 1 0,-1-1 1,1 0-1,0 0 0,-1 1 0,1-1 1,-1 0-1,0 0 0,1 1 0,-1-1 1,0 1-1,0-1 0,0 0 1,0 2-1,-4 34 1100,2-26-424,0 6-593,0-1 0,1 1 0,1 0 0,0 0 0,1 0 0,1 0 0,1-1 0,1 1 0,8 25 0,-12-40-187,1 0 0,0 0 0,-1 0 0,1 0 0,0 0 0,0 0 0,1 0 0,-1 0 0,0 0 0,1 0 0,-1-1 0,1 1 0,-1 0 0,1-1 1,0 0-1,0 1 0,0-1 0,0 0 0,0 0 0,0 0 0,0 0 0,0 0 0,0 0 0,0-1 0,0 1 0,1-1 0,-1 1 0,0-1 0,4 0 0,-2-1 9,0 0 1,1 0-1,-1-1 0,0 1 0,0-1 0,0 0 0,0 0 0,0 0 1,-1-1-1,1 0 0,-1 1 0,0-1 0,1 0 0,2-4 1,20-24 283,32-49 0,-10 12 145,-47 67-435,0-1 1,0 1-1,0 0 1,0-1-1,1 1 1,-1 0 0,0 0-1,1 0 1,-1 0-1,3-2 1,-4 3-12,1 0 1,-1 0-1,0 0 1,0 0-1,1 0 1,-1 0-1,0 0 1,0 0-1,1 0 1,-1 1-1,0-1 1,0 0-1,1 0 1,-1 0-1,0 0 1,0 0 0,0 0-1,1 0 1,-1 1-1,0-1 1,0 0-1,0 0 1,1 0-1,-1 0 1,0 1-1,0-1 1,0 0-1,0 0 1,0 1-1,1-1 1,-1 0-1,0 0 1,0 0-1,0 1 1,0-1-1,0 0 1,0 0-1,0 1 1,0-1-1,0 7 37,1 0 0,-1 0-1,-1 0 1,0 7 0,-8 45 43,4-29-64,2 0 0,0 1 0,3 47 0,0-75-18,1 0 1,-1-1-1,1 1 1,-1-1-1,1 1 1,0-1 0,0 1-1,0-1 1,0 0-1,0 1 1,4 2-1,-5-4 0,1 0-1,0 0 0,0 0 0,0-1 0,0 1 1,0 0-1,0-1 0,0 1 0,0-1 1,0 1-1,0-1 0,0 0 0,0 0 1,1 1-1,-1-1 0,0 0 0,0 0 1,0 0-1,0 0 0,1 0 0,-1 0 1,0 0-1,0-1 0,0 1 0,0 0 1,0-1-1,1 1 0,0-1 0,5-3 6,0 0-1,-1 0 1,0 0-1,0-1 0,0 0 1,0 0-1,-1 0 1,7-9-1,37-54 64,-43 59-56,62-94 67,-68 102-81,0 1 0,0-1 0,0 1 0,1-1 0,-1 1 0,0-1 0,0 1-1,1-1 1,-1 1 0,0-1 0,1 1 0,-1 0 0,1-1 0,-1 1 0,1 0 0,-1-1 0,0 1 0,1 0 0,-1-1 0,1 1 0,-1 0 0,1 0-1,0 0 1,-1 0 0,2-1 0,0 15-14,-11 35-20,7-40 31,0 4-10,-7 46-32,8-55-8,1 0 1,0 0-1,0 1 1,0-1-1,0 0 1,1 1 0,-1-1-1,1 0 1,1 0-1,1 6 1,-3-9-6,1-1-1,0 1 1,-1 0 0,1 0 0,0-1-1,0 1 1,0 0 0,-1-1 0,1 1-1,0 0 1,0-1 0,0 0 0,0 1-1,0-1 1,0 1 0,0-1 0,0 0-1,0 0 1,0 1 0,0-1 0,0 0 0,0 0-1,0 0 1,0 0 0,0 0 0,0-1-1,0 1 1,0 0 0,0 0 0,0-1-1,0 1 1,1-1 0,30-16-2185,-14 3 1344,31-31 1,-46 42 783,38-38-1099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022"/>
    </inkml:context>
    <inkml:brush xml:id="br0">
      <inkml:brushProperty name="width" value="0.025" units="cm"/>
      <inkml:brushProperty name="height" value="0.025" units="cm"/>
      <inkml:brushProperty name="color" value="#008C3A"/>
    </inkml:brush>
  </inkml:definitions>
  <inkml:trace contextRef="#ctx0" brushRef="#br0">1 12 10850,'194'12'2732,"-134"-6"-1756,0-2 0,0-3 0,82-10 0,-124 7-897,176-20-466,-167 21 200,0 1 0,0 2 0,0 0 0,0 2 0,31 8-1,-35-6 115,42 7 0,-54-12 134,-1-1 0,1 0 0,-1 0 0,1-1 0,-1-1 0,17-4-1,-2-1 258,1 1-1,51-4 1,-68 9-373,-1 1-1,0 0 1,0 0 0,0 1 0,0 0-1,0 1 1,0 0 0,-1 0 0,1 0-1,0 1 1,-1 0 0,0 1-1,14 8 1,-35-11-324,-2-2 151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950"/>
    </inkml:context>
    <inkml:brush xml:id="br0">
      <inkml:brushProperty name="width" value="0.025" units="cm"/>
      <inkml:brushProperty name="height" value="0.025" units="cm"/>
      <inkml:brushProperty name="color" value="#008C3A"/>
    </inkml:brush>
  </inkml:definitions>
  <inkml:trace contextRef="#ctx0" brushRef="#br0">156 61 14739,'6'18'8430,"-9"-26"-7987,2 7-426,1-1 1,-1 1 0,1 0-1,-1-1 1,0 1 0,1 0-1,-1 0 1,0 0-1,0 0 1,0-1 0,0 1-1,0 0 1,0 1 0,0-1-1,0 0 1,0 0-1,-1 0 1,1 1 0,0-1-1,0 0 1,-1 1 0,1 0-1,-1-1 1,1 1 0,0 0-1,-1-1 1,1 1-1,-1 0 1,1 0 0,0 0-1,-3 0 1,2 1-12,1 0 0,-1 0-1,0 0 1,1 0 0,-1 1 0,0-1 0,1 0-1,0 1 1,-1-1 0,1 1 0,0-1-1,0 1 1,0 0 0,0-1 0,0 1 0,0 0-1,0 0 1,0 0 0,1-1 0,-1 1 0,1 0-1,-1 3 1,0 2-1,0 1-1,1-1 1,0 0-1,0 0 1,0 1 0,1-1-1,0 0 1,1 0-1,2 9 1,-3-14 1,-1 0 1,1 0-1,-1 0 0,1-1 1,0 1-1,0 0 1,0 0-1,0 0 0,0-1 1,1 1-1,-1 0 1,0-1-1,1 1 0,-1-1 1,1 0-1,0 1 1,-1-1-1,1 0 1,0 0-1,0 0 0,0 0 1,0-1-1,-1 1 1,1 0-1,0-1 0,0 1 1,1-1-1,-1 0 1,0 1-1,0-1 0,0 0 1,0 0-1,0-1 1,0 1-1,0 0 1,3-2-1,-2 1 26,1 0 0,-1-1 1,0 1-1,1-1 0,-1 0 1,0 0-1,0-1 0,0 1 0,0 0 1,-1-1-1,1 0 0,-1 0 0,0 1 1,1-1-1,-1-1 0,0 1 0,-1 0 1,1 0-1,-1-1 0,1 1 1,-1-1-1,0 1 0,0-1 0,-1 0 1,1 1-1,-1-1 0,0 0 0,0 0 1,0 1-1,-1-6 0,1 4 22,0 0-1,-1 0 1,0 0 0,0 0-1,0 0 1,0 1 0,-1-1-1,0 0 1,0 1 0,0 0-1,-1-1 1,1 1-1,-1 0 1,0 0 0,0 0-1,0 1 1,-1-1 0,0 1-1,1 0 1,-1 0-1,0 0 1,-8-4 0,9 6-30,-1-1 1,1 1 0,-1 0-1,0 0 1,0 1 0,1-1 0,-1 1-1,0 0 1,0 0 0,1 0-1,-1 1 1,0-1 0,0 1-1,1 0 1,-1 0 0,-5 2-1,4 0-15,0-1-1,0 1 0,0 0 0,1 1 0,-1-1 1,1 1-1,0 0 0,0 0 0,1 0 0,-6 7 1,5-4-21,-1 1 0,1-1 0,0 1 1,0 0-1,1 0 0,0 0 0,1 0 0,0 1 1,0-1-1,1 0 0,0 1 0,0 0 1,1-1-1,1 13 0,-1-19 10,0 1 1,0-1-1,1 0 1,-1 0-1,1 0 0,-1 0 1,1 0-1,0 0 0,0 0 1,0 0-1,0-1 0,0 1 1,0 0-1,1 0 1,-1-1-1,1 1 0,-1-1 1,1 1-1,-1-1 0,1 0 1,0 0-1,0 0 0,-1 1 1,1-2-1,0 1 1,0 0-1,0 0 0,0-1 1,0 1-1,0-1 0,0 1 1,0-1-1,1 0 0,-1 0 1,0 0-1,0 0 1,0 0-1,0 0 0,0-1 1,0 1-1,3-2 0,5-1 1,0 0 0,-1-1-1,0 0 1,0 0-1,0-1 1,0-1 0,11-8-1,-3 0 42,0 0-1,0-1 1,-1 0-1,25-35 0,-34 35 50,-7 15-86,0 0 0,0 0 0,0-1-1,0 1 1,0 0 0,0 0 0,0 0 0,0 0 0,0 0 0,0-1-1,0 1 1,0 0 0,0 0 0,-1 0 0,1 0 0,0 0 0,0 0 0,0-1-1,0 1 1,0 0 0,0 0 0,-1 0 0,1 0 0,0 0 0,0 0 0,0 0-1,0 0 1,0 0 0,-1 0 0,1 0 0,0 0 0,0 0 0,0 0 0,0 0-1,-1 0 1,1 0 0,0 0 0,0 0 0,0 0 0,0 0 0,-1 0 0,1 0-1,0 0 1,0 0 0,-3 1 15,1 0-1,0 0 1,0 0-1,-1 1 1,1-1 0,0 0-1,0 1 1,0 0-1,-3 2 1,-13 16 25,0 1-1,2 1 1,0 0 0,-16 31-1,37-94-40,-3 34-11,3-29 2,-4 34 2,-1 0-1,0 0 1,0 0 0,0 0 0,0 0 0,-1 0 0,1 0 0,-1 0 0,1 0 0,-1 0 0,1 0 0,-1 1 0,0-1 0,-1-2 0,1 3 2,1 1 1,0 0-1,-1-1 1,1 1 0,0 0-1,-1-1 1,1 1 0,0 0-1,-1-1 1,1 1-1,-1 0 1,1 0 0,-1 0-1,1-1 1,0 1 0,-1 0-1,1 0 1,-1 0-1,1 0 1,-1 0 0,1 0-1,-1 0 1,1 0 0,-1 0-1,1 0 1,-1 0-1,1 0 1,-1 0 0,1 0-1,-1 1 1,-14 11-42,-5 23 11,17-28 25,0 0 0,0 1 1,1-1-1,0 1 0,0-1 1,0 1-1,1 0 0,1 0 0,-1-1 1,1 1-1,0 0 0,1 0 1,3 14-1,-4-20 9,0-1 1,1 0-1,-1 1 1,1-1-1,-1 0 1,1 0-1,0 1 1,0-1-1,-1 0 1,1 0-1,0 0 1,0 0-1,0 0 1,0 0-1,0 0 0,0-1 1,0 1-1,1 0 1,-1 0-1,0-1 1,0 1-1,3 0 1,-2-1 1,0 0 0,0 0 0,1 0 1,-1 0-1,0 0 0,0 0 0,0-1 1,0 1-1,0-1 0,0 0 0,0 0 1,0 1-1,2-3 0,3-1 9,0 0-1,-1-1 1,1 0-1,-1 0 1,-1-1 0,1 0-1,4-6 1,-3 4 10,-2-1 1,1 0-1,-1 0 0,-1 0 1,1 0-1,-2-1 1,1 1-1,-1-1 0,-1 0 1,1 0-1,-2 0 1,0-1-1,1-15 0,-3 24-18,1 0-1,0 0 0,0 0 0,-1 0 1,1 0-1,-1 0 0,1 0 0,-1 0 1,0 1-1,0-1 0,0 0 0,0 0 1,0 1-1,0-1 0,0 1 0,-3-4 1,2 5-3,1-1 1,0 0-1,-1 0 1,1 1 0,0-1-1,-1 1 1,1-1-1,-1 1 1,1 0 0,-1-1-1,1 1 1,-1 0 0,1 0-1,-1 0 1,1 0-1,-1 0 1,-1 1 0,-2 0-6,0 1 0,1-1 1,0 1-1,-1 0 0,1 1 0,0-1 1,0 0-1,0 1 0,0 0 1,1 0-1,-1 0 0,-4 6 0,2-1-89,0 0-1,1 1 1,0 0-1,0 0 0,1 0 1,0 0-1,-4 18 1,6-20-75,0 0 1,1-1-1,0 1 1,1 0-1,-1-1 1,1 1-1,0 0 1,1 0-1,0-1 1,0 1-1,0 0 1,4 8-1,-4-13 117,0 0 0,0 0 0,0 0 0,1 0 0,-1 0 0,0 0 0,1 0-1,2 2 1,15 10-573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1.455"/>
    </inkml:context>
    <inkml:brush xml:id="br0">
      <inkml:brushProperty name="width" value="0.025" units="cm"/>
      <inkml:brushProperty name="height" value="0.025" units="cm"/>
      <inkml:brushProperty name="color" value="#008C3A"/>
    </inkml:brush>
  </inkml:definitions>
  <inkml:trace contextRef="#ctx0" brushRef="#br0">1 41 19188,'1'4'422,"1"-1"0,-1 0 0,0 0-1,0 1 1,0-1 0,0 0 0,0 1 0,-1-1 0,0 1-1,1-1 1,-2 5 0,3 12 739,3 0-510,0-1 0,13 34 0,-14-45-574,0 1-1,1-1 0,0 0 1,0 0-1,0 0 0,1 0 1,1-1-1,6 6 0,-11-11-85,1 1 0,-1-1 0,1-1-1,0 1 1,-1 0 0,1-1 0,0 1-1,0-1 1,0 0 0,0 0 0,0 0 0,0 0-1,1-1 1,-1 1 0,0-1 0,0 0-1,0 0 1,1 0 0,3 0 0,-2-2-157,-1 1 0,1-1 1,0 1-1,-1-2 1,1 1-1,-1 0 0,0-1 1,1 0-1,-1 0 0,-1 0 1,6-5-1,1-2-440,0-2 0,-1 1 0,-1-1 0,0 0 0,0-1 0,-1 0 0,8-21 0,-9 16-1414,7-30-1,-12 43 1650,0-1 0,0 1 0,-1-1 0,0 1 0,0-1 0,0 1 0,0-1-1,-1 1 1,0 0 0,-2-8 0,3 12 458,0 1 0,0-1 1,-1 1-1,1-1 0,0 1 0,0-1 0,0 0 0,0 1 0,-1-1 1,1 1-1,0-1 0,0 1 0,-1 0 0,1-1 0,0 1 0,-1-1 1,1 1-1,-1 0 0,1-1 0,-1 1 0,1 0 0,0-1 1,-1 1-1,1 0 0,-1 0 0,1-1 0,-1 1 0,1 0 0,-2 0 1,1 0 76,1 1 1,-1-1 0,0 1 0,1-1-1,-1 1 1,1 0 0,-1-1 0,1 1-1,-1 0 1,1 0 0,-1-1 0,1 1-1,0 0 1,-1 0 0,1 1 0,-10 39 3395,4 24-2432,3 1 0,6 67 0,-1-57-928,3 54-129,-1 86-1851,-7-205 1494,-4-8-97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2.731"/>
    </inkml:context>
    <inkml:brush xml:id="br0">
      <inkml:brushProperty name="width" value="0.025" units="cm"/>
      <inkml:brushProperty name="height" value="0.025" units="cm"/>
      <inkml:brushProperty name="color" value="#008C3A"/>
    </inkml:brush>
  </inkml:definitions>
  <inkml:trace contextRef="#ctx0" brushRef="#br0">69 15 17236,'-2'-14'2459,"-2"23"-845,-4 24-306,-39 189 340,56-267-1776,-1-1 0,1-54 0,-6 121 65,1 0-1,1 0 1,7 21 0,-9-32 37,-1-4 23,1 5 3,1 1 1,8 16-1,-12-26 4,1-1-1,0 1 1,-1-1 0,1 1 0,0-1-1,0 1 1,0-1 0,0 0 0,0 0-1,0 1 1,0-1 0,0 0 0,1 0-1,-1 0 1,0 0 0,1 0 0,-1 0-1,1-1 1,-1 1 0,1 0 0,-1-1-1,1 1 1,-1-1 0,1 0 0,-1 1 0,1-1-1,3 0 1,-5 0-1,0 0-1,1-1 1,-1 1 0,0 0-1,1-1 1,-1 1 0,0 0 0,0-1-1,1 1 1,-1 0 0,0-1-1,0 1 1,0-1 0,1 1-1,-1 0 1,0-1 0,0 1-1,0-1 1,0 1 0,0 0-1,0-1 1,0 1 0,0-1-1,0 1 1,0-1 0,0 1-1,0-1 1,0 1 0,0 0 0,0-1-1,-1 1 1,1-1 0,0 1-1,0 0 1,0-1 0,-1 1-1,1 0 1,0-1 0,-1 1-1,1 0 1,0-1 0,-1 1-1,-11-18 84,4 9 57,0 0-1,0 1 0,-1 1 1,0-1-1,-1 1 0,1 1 1,-1-1-1,0 2 0,-13-6 0,21 11 51,7 4-177,9 3-206,7-1-779,-1-1 1,37 4-1,-54-8 948,18 2-547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137"/>
    </inkml:context>
    <inkml:brush xml:id="br0">
      <inkml:brushProperty name="width" value="0.025" units="cm"/>
      <inkml:brushProperty name="height" value="0.025" units="cm"/>
      <inkml:brushProperty name="color" value="#008C3A"/>
    </inkml:brush>
  </inkml:definitions>
  <inkml:trace contextRef="#ctx0" brushRef="#br0">111 0 17916,'-6'7'3053,"-7"13"-2095,-2 16-446,1 0-1,2 1 1,-13 66-1,14-33-308,-2 82 0,12-149-195,0 16 95,1 0 0,3 26 0,-3-42-95,1 1 1,-1-1 0,1 0 0,-1 1 0,1-1 0,0 0-1,1 1 1,-1-1 0,0 0 0,1 0 0,0 0 0,0 0 0,0 0-1,0-1 1,0 1 0,0-1 0,1 1 0,-1-1 0,1 0-1,4 4 1,-3-6-76,-1 1-1,0 0 1,1-1 0,-1 1-1,0-1 1,1 0-1,-1 0 1,0 0-1,0-1 1,1 1-1,-1-1 1,0 0-1,0 0 1,1 0 0,-1 0-1,0-1 1,0 1-1,5-4 1,7-4-284,-2-1 1,18-14 0,3-8-93,1-7-138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555"/>
    </inkml:context>
    <inkml:brush xml:id="br0">
      <inkml:brushProperty name="width" value="0.025" units="cm"/>
      <inkml:brushProperty name="height" value="0.025" units="cm"/>
      <inkml:brushProperty name="color" value="#008C3A"/>
    </inkml:brush>
  </inkml:definitions>
  <inkml:trace contextRef="#ctx0" brushRef="#br0">10 208 18300,'2'-3'3321,"-2"10"-2801,-2 6 1568,2 10-888,-1 6-263,-1 5-497,2 4-200,2 0-112,1-2-80,1-10-80,3-6-120,2-16-312,2-9-401,1-17-535,-4-7 1112,1-12-256,-2-1-200</inkml:trace>
  <inkml:trace contextRef="#ctx0" brushRef="#br0" timeOffset="1">16 2 21821,'-6'-2'1888,"0"2"-1408,2 2-208,4 1 832,0-1-455,3 1-1186,1 2 1402,5 5-905,1 4-24,1 3-16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960"/>
    </inkml:context>
    <inkml:brush xml:id="br0">
      <inkml:brushProperty name="width" value="0.025" units="cm"/>
      <inkml:brushProperty name="height" value="0.025" units="cm"/>
      <inkml:brushProperty name="color" value="#008C3A"/>
    </inkml:brush>
  </inkml:definitions>
  <inkml:trace contextRef="#ctx0" brushRef="#br0">1 90 20652,'1'-4'359,"0"0"0,0-1 0,1 1 0,-1 0 0,1 0-1,0 0 1,0 0 0,1 0 0,-1 1 0,1-1 0,0 1-1,-1-1 1,2 1 0,-1 0 0,0 0 0,7-4 0,-7 4-346,0 1 0,0 0 0,-1 0 0,1 0 1,1 0-1,-1 1 0,0-1 0,0 1 1,1 0-1,-1 0 0,1 0 0,-1 0 0,1 1 1,-1-1-1,1 1 0,-1 0 0,1 0 0,-1 0 1,1 1-1,-1-1 0,1 1 0,6 2 0,-7-1-16,0 0 0,0 1 0,1-1 0,-2 1 0,1 0 0,0 0 0,-1 0 0,1 0 0,-1 1 1,0-1-1,0 1 0,0-1 0,0 1 0,-1 0 0,0-1 0,0 1 0,0 0 0,0 0 0,0 0 0,-1 0 0,1 0 0,-1 0 0,-1 6 0,1 5-6,-2 0 1,1 0 0,-2-1 0,0 1-1,-5 14 1,-35 74 171,1-1 388,41-101-537,1 0 1,-1 0 0,1 0 0,0 0 0,-1 0-1,1 0 1,0 0 0,0 1 0,0-1 0,0 0 0,0 0-1,0 0 1,0 0 0,0 0 0,1 1 0,-1-1-1,0 0 1,1 0 0,-1 0 0,0 0 0,1 0-1,0 0 1,-1 0 0,2 2 0,0-2-10,-1 0 0,1 0-1,-1-1 1,1 1 0,-1 0 0,1-1 0,0 1 0,-1-1-1,1 1 1,0-1 0,-1 0 0,1 1 0,0-1-1,2 0 1,7-1-198,0-1 0,-1 1-1,1-1 1,12-5-1,58-24-1772,-49 18 1435,-4 2-107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4.456"/>
    </inkml:context>
    <inkml:brush xml:id="br0">
      <inkml:brushProperty name="width" value="0.025" units="cm"/>
      <inkml:brushProperty name="height" value="0.025" units="cm"/>
      <inkml:brushProperty name="color" value="#008C3A"/>
    </inkml:brush>
  </inkml:definitions>
  <inkml:trace contextRef="#ctx0" brushRef="#br0">1 33 16596,'0'-2'156,"0"1"0,0-1 0,0 1 0,1-1 0,-1 1 0,0-1 0,1 1 0,-1 0 1,1-1-1,-1 1 0,1-1 0,0 1 0,0 0 0,-1 0 0,1-1 0,0 1 1,0 0-1,0 0 0,0 0 0,1 0 0,-1 0 0,2-1 0,-2 2-7,1-1 0,-1 1 0,1 0 0,0 0 0,-1 0 0,1 0-1,-1 0 1,1 0 0,0 0 0,-1 0 0,1 1 0,-1-1 0,1 0 0,-1 1 0,1 0 0,-1-1-1,2 2 1,4 1 57,-1 1 1,-1 0-1,1 0 0,-1 1 0,1 0 0,-1 0 0,-1 0 0,6 7 0,0 5-129,0 1 0,-2 0-1,0 0 1,0 1 0,-2 0-1,-1 0 1,5 29 0,-1 14-41,0 66 1,-8-73-316,-2 0 1,-3-1-1,-2 1 0,-21 85 0,16-98 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33.375"/>
    </inkml:context>
    <inkml:brush xml:id="br0">
      <inkml:brushProperty name="width" value="0.025" units="cm"/>
      <inkml:brushProperty name="height" value="0.025" units="cm"/>
      <inkml:brushProperty name="color" value="#008C3A"/>
    </inkml:brush>
  </inkml:definitions>
  <inkml:trace contextRef="#ctx0" brushRef="#br0">218 60 12275,'-9'-12'644,"4"5"-275,1 1 1,-1 0-1,-1 0 0,-10-9 0,15 14-319,-1 0 0,1 0-1,0 1 1,0-1 0,0 0-1,0 1 1,-1-1 0,1 1-1,0 0 1,0-1 0,-1 1-1,1 0 1,0 0 0,-1-1-1,1 1 1,0 0 0,-1 1-1,1-1 1,0 0 0,-1 0-1,1 0 1,0 1 0,-1-1-1,1 1 1,0-1 0,0 1-1,0-1 1,-1 1 0,1 0-1,0 0 1,0-1 0,0 1-1,0 0 1,-1 2 0,-9 8 223,1 2 0,0 0 0,1 0 1,-13 25-1,-23 61 526,40-86-760,1 1 0,0 0 0,1 0 0,1 0 0,0 1 0,1-1 0,0 1 0,4 27 0,3 8 130,16 58 0,-16-78-155,5 24-6,21 82 56,-26-116-51,1 1-1,1-2 1,0 1 0,17 25 0,-21-39 4,0 0-1,1 0 0,0-1 1,0 1-1,0-1 1,1 0-1,-1-1 0,1 0 1,0 1-1,12 4 0,-8-4-1,1-1-1,0 0 1,0-1-1,1 0 1,-1-1-1,13 1 1,10-1 7,0-2 0,-1-2 1,56-9-1,-89 11-22,126-25 58,-114 22-50,1-1-1,-1-1 0,0 0 0,0-1 0,0 0 1,-1 0-1,19-15 0,-24 14-2,1 0 0,-1 0 0,-1 0 1,1-1-1,-2 0 0,1 0 0,-1 0 0,0-1 0,0 1 1,-1-1-1,0 0 0,-1 0 0,1-9 0,2-13 42,-1 0 0,-1-48 0,-3 63-29,0 0-1,-1 0 1,-1 1-1,0-1 1,-1 0-1,-1 1 1,-1-1 0,0 1-1,0 0 1,-2 1-1,0-1 1,-1 1-1,0 1 1,-1-1-1,0 1 1,-1 1-1,0 0 1,-1 0-1,-1 1 1,-15-11-1,-6-1 29,-1 1-1,0 2 1,-2 2-1,-60-23 1,-157-36-1194,253 77 1143,-3-2-35,-1 1 0,1 1 0,0-1 0,-1 0 0,1 1 0,0 0 0,0 0 0,-1 0 0,-4 1 0,2 5-223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2.282"/>
    </inkml:context>
    <inkml:brush xml:id="br0">
      <inkml:brushProperty name="width" value="0.05" units="cm"/>
      <inkml:brushProperty name="height" value="0.05" units="cm"/>
    </inkml:brush>
  </inkml:definitions>
  <inkml:trace contextRef="#ctx0" brushRef="#br0">0 2960 9570,'8'3'4383,"28"-3"-3138,14-4-548,60-13 0,145-46 388,-95 15-3,-64 18-518,172-70 620,-234 87-1178,48-12-1,25-9 8,29-17-1,28-12-3,-59 14 37,84-33-24,-156 70-37,1 2-1,0 1 0,65-8 1,-57 10 23,-1-1 1,59-20 0,-53 13-47,61-9 0,47-6 70,-84 14-27,-45 10-1,0 0 0,44-2-1,-25 4-8,-1-2 0,49-12-1,-47 8 6,82-8 0,-57 14 2,0-4-1,0-2 0,-1-4 1,80-26-1,43-18-28,127-45-47,-255 78 49,10-4-50,100-26 0,108-15 26,126-29 61,-267 66-24,216-81 0,-235 71 23,32-12 7,23-25-25,76-29-59,213-21-322,-256 85 223,84-22 54,200-96 60,-260 71 50,135-46-28,-331 126 36,259-83-89,3 22-308,-239 60 356,0-2-1,-1-2 1,104-47 0,118-47 74,-245 97-34,42-23 1,-44 19 118,44-15 1,-74 31 150,-8 2-247,2 0-35,-1 0 0,1 0 0,-1 0 0,1 0 0,-1 0 0,1 0 0,-1-1 0,1 1 0,-1 0 0,1 0 0,-1 0 0,1-1 0,0 1 0,-1 0 0,1-1 0,-1 1 0,1 0 0,0-1 0,-1 1 0,1-1 0,0 1 0,-1 0 0,1-1 0,0 1 0,0-1 0,0 1-1,-1-1 1,1 0 0,-2-15-34,0-2-33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446"/>
    </inkml:context>
    <inkml:brush xml:id="br0">
      <inkml:brushProperty name="width" value="0.05" units="cm"/>
      <inkml:brushProperty name="height" value="0.05" units="cm"/>
    </inkml:brush>
  </inkml:definitions>
  <inkml:trace contextRef="#ctx0" brushRef="#br0">127 1 19628,'-47'75'2510,"32"-53"-1816,1 1 0,0 0 0,-17 45 1,30-66-641,0 0-1,0 1 1,1-1 0,-1 0 0,0 0 0,1 1 0,0-1 0,0 0-1,-1 1 1,1-1 0,1 0 0,-1 1 0,0-1 0,1 0 0,-1 1-1,2 2 1,-2-5-43,0 1 0,1-1 0,-1 1 0,1-1 0,-1 1 0,1-1 0,-1 1 0,1-1 0,-1 0 0,1 1 0,-1-1 0,1 0 0,0 0 0,-1 1 0,1-1 0,-1 0 0,1 0 0,0 0 0,-1 0 0,1 0 0,0 0 0,0 0 0,1 0-11,1 0 0,-1-1 1,1 1-1,-1-1 0,0 1 0,1-1 0,-1 0 0,3-2 0,13-8-73,-1 0 1,0-1-1,-1-1 0,-1-1 0,0-1 1,17-19-1,-11 10-66,39-31 0,-60 54 140,1 1 0,-1-1 0,1 1 0,-1-1 0,1 1 0,-1-1 0,1 1 0,0 0 0,-1-1 0,1 1 0,0 0 0,-1 0 0,1-1 0,0 1 0,0 0 0,-1 0 0,1 0 0,0 0 0,0 0 0,-1 0 0,1 0 0,0 0 0,1 0 0,-2 1 3,1-1 1,0 1-1,-1-1 1,1 1-1,-1 0 0,1-1 1,-1 1-1,0-1 0,1 1 1,-1 0-1,0 0 1,1-1-1,-1 1 0,0 0 1,0 0-1,0-1 1,0 1-1,1 1 0,-1 7 51,0 1 0,-1-1 0,-1 10 0,1-9-7,0-4-24,0 4 45,0 0 0,1-1 0,0 1 0,0 0 0,1 0 0,2 12 0,-2-20-53,0 0 0,-1 0 0,1 0 0,0 0 1,0 0-1,0-1 0,0 1 0,0 0 0,1-1 1,-1 1-1,0 0 0,1-1 0,-1 0 0,1 1 1,1 0-1,0-1-4,-1 0 0,1 0 0,0 0 0,-1 0 1,1 0-1,0-1 0,-1 1 0,1-1 0,0 0 0,0 0 1,0 0-1,-1 0 0,1 0 0,3-1 0,21-6-46,0-1-1,-1 0 0,0-2 0,37-20 0,-29 13-311,52-17 0,-81 32 289,0 1 0,0-1 0,0 1 0,0 1 1,0-1-1,0 1 0,1-1 0,9 2 0,-13 0 43,-1-1-1,1 1 0,0-1 1,-1 1-1,1 0 1,-1 0-1,1 0 0,-1 0 1,1 0-1,-1 0 1,1 0-1,-1 0 0,0 0 1,0 1-1,0-1 1,0 0-1,0 1 0,0-1 1,0 1-1,0-1 0,0 1 1,-1 0-1,1-1 1,-1 1-1,1 0 0,-1-1 1,0 1-1,1 0 1,-1 2-1,1 10 36,-1 0 1,-1 1-1,0-1 1,-4 21-1,-2 21-267,7-56 237,0 0 0,0 1 0,-1-1 0,1 0 0,0 0 1,0 0-1,0 1 0,0-1 0,0 0 0,0 0 0,0 0 0,0 1 0,0-1 0,0 0 0,0 0 0,0 0 0,0 1 0,0-1 0,0 0 0,0 0 0,1 0 0,-1 1 0,0-1 0,0 0 0,0 0 0,0 0 0,0 0 1,0 1-1,0-1 0,1 0 0,-1 0 0,0 0 0,0 0 0,0 0 0,0 0 0,0 1 0,1-1 0,-1 0 0,0 0 0,0 0 0,0 0 0,1 0 0,-1 0 0,9-7-119,8-18 7,5-14-96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4.632"/>
    </inkml:context>
    <inkml:brush xml:id="br0">
      <inkml:brushProperty name="width" value="0.05" units="cm"/>
      <inkml:brushProperty name="height" value="0.05" units="cm"/>
    </inkml:brush>
  </inkml:definitions>
  <inkml:trace contextRef="#ctx0" brushRef="#br0">2 13 17932,'-2'-13'3201,"11"16"-639,12 17-534,2 7-1439,-7-7-242,1 0 0,1-1 0,0-1-1,30 22 1,-44-36-447,1-1 0,-1 0 0,1 0 0,0 0 0,1-1 0,-1 0 0,0 0 0,0 0 0,1-1-1,-1 0 1,1 0 0,0 0 0,-1 0 0,1-1 0,0 0 0,-1 0 0,1-1 0,0 0 0,-1 0 0,1 0 0,-1 0-1,1-1 1,-1 0 0,0 0 0,10-6 0,-9 4-127,0-1 0,0 0 1,0 0-1,0 0 0,-1-1 0,0 0 0,0 0 0,0 0 1,-1-1-1,0 0 0,4-7 0,8-16-738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047"/>
    </inkml:context>
    <inkml:brush xml:id="br0">
      <inkml:brushProperty name="width" value="0.05" units="cm"/>
      <inkml:brushProperty name="height" value="0.05" units="cm"/>
    </inkml:brush>
  </inkml:definitions>
  <inkml:trace contextRef="#ctx0" brushRef="#br0">184 1 17684,'-7'18'1880,"-8"8"-1032,4 4-264,-5 13 833,-7 3-201,5 10-320,-1 3-184,3 2-320,3 1-223,2-3-474,2-5-295,2-8-488,4-7-232,-2-15 944,2-5-320,-5-6-201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432"/>
    </inkml:context>
    <inkml:brush xml:id="br0">
      <inkml:brushProperty name="width" value="0.05" units="cm"/>
      <inkml:brushProperty name="height" value="0.05" units="cm"/>
    </inkml:brush>
  </inkml:definitions>
  <inkml:trace contextRef="#ctx0" brushRef="#br0">0 0 16347,'4'10'1665,"-1"6"-977,-1 4-240,-2 7 808,0 3-255,0 3-353,0 2-112,1-5-416,-1-3-280,2-8-576,-2-5-217,0-7 721,-8-7-800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786"/>
    </inkml:context>
    <inkml:brush xml:id="br0">
      <inkml:brushProperty name="width" value="0.05" units="cm"/>
      <inkml:brushProperty name="height" value="0.05" units="cm"/>
    </inkml:brush>
  </inkml:definitions>
  <inkml:trace contextRef="#ctx0" brushRef="#br0">0 23 16115,'1'-1'115,"-1"0"0,0 1 0,0-1 0,0 0 0,1 1 0,-1-1 0,0 0 0,1 1 0,-1-1 0,1 1 0,-1-1 0,0 1 0,1-1 0,-1 1-1,1-1 1,0 1 0,-1 0 0,1-1 0,-1 1 0,1 0 0,-1-1 0,1 1 0,0 0 0,-1 0 0,2-1 0,17-3 688,-18 4-616,20-3 290,0 1-1,1 2 1,-1 0 0,0 1 0,34 6 0,-16 1-331,-1 2 0,40 15 0,-58-18-116,-1 1 0,1 1 0,-2 1 0,27 17 1,-40-23-25,0 0 1,0 1 0,0-1-1,0 1 1,-1 0 0,0 0-1,0 1 1,3 6 0,-5-9 0,0 1 0,-1-1 0,0 0 0,0 1 0,0-1 0,0 1 0,-1-1 0,1 1 0,-1 0 0,0-1 0,0 1 0,0 0 0,-1-1 0,1 1 0,-3 6 0,1-4 12,-1 0 0,0 0 1,-1 0-1,1 0 0,-1 0 0,0-1 1,-1 0-1,1 0 0,-1 0 0,0 0 1,0-1-1,-1 0 0,1 0 0,-1 0 1,-9 4-1,-5 2 86,-1-1 0,0 0 0,-29 7 0,23-9-16,0 0 1,-1-1 0,1-2-1,-1-1 1,0-1-1,-40-2 1,63-1-202,0 0 1,0 0 0,0 0 0,0-1 0,-5-2-1,9 4 92,0 0 0,0-1 0,1 1 0,-1 0 0,0-1-1,0 1 1,1-1 0,-1 1 0,0 0 0,1-1 0,-1 0-1,0 1 1,1-1 0,-1 1 0,1-1 0,-1 0 0,1 1-1,-1-1 1,1 0 0,-1 1 0,1-1 0,0 0 0,-1 0-1,1 0 1,0 1 0,0-1 0,0 0 0,0 0 0,0 0-1,-1 0 1,1 1 0,1-1 0,-1 0 0,0 0 0,0 0-1,0 0 1,1-1 0,6-5-276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1.930"/>
    </inkml:context>
    <inkml:brush xml:id="br0">
      <inkml:brushProperty name="width" value="0.05" units="cm"/>
      <inkml:brushProperty name="height" value="0.05" units="cm"/>
    </inkml:brush>
  </inkml:definitions>
  <inkml:trace contextRef="#ctx0" brushRef="#br0">1 96 16243,'14'-2'1097,"9"-4"-953,0 0-56,1-1 200,8 0-56,9-2-136,2-1-248,8 0-296,0 0-128,-5-3 472,0 5-136,-6 0-81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339"/>
    </inkml:context>
    <inkml:brush xml:id="br0">
      <inkml:brushProperty name="width" value="0.05" units="cm"/>
      <inkml:brushProperty name="height" value="0.05" units="cm"/>
    </inkml:brush>
  </inkml:definitions>
  <inkml:trace contextRef="#ctx0" brushRef="#br0">0 101 17028,'22'-1'434,"0"-2"0,0-1 0,0 0 1,28-11-1,8-1-645,216-34-3460,-229 46 2899,0 1 0,0 3 0,0 1 0,53 10 0,-2 1 2224,1-4-1,158-6 0,-152-12-1488,-52 2-94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695"/>
    </inkml:context>
    <inkml:brush xml:id="br0">
      <inkml:brushProperty name="width" value="0.05" units="cm"/>
      <inkml:brushProperty name="height" value="0.05" units="cm"/>
    </inkml:brush>
  </inkml:definitions>
  <inkml:trace contextRef="#ctx0" brushRef="#br0">1 13 14827,'2'2'150,"5"3"193,1 0 0,-1 0 0,1-1 0,0 0 0,1 0 0,-1-1 0,1 0 0,-1 0 0,1-1 1,15 2-1,22-4-805,-1-2 0,1-2 1,75-18-1,-62 11-1507,84-6 1,-130 17 1590,1 0 1,0 1 0,0 0-1,-1 1 1,15 5-1,-11-2 1396,-1 1-1,1 1 0,-2 0 1,1 2-1,-1-1 0,15 13 1,-25-18-862,-1-1 0,0 1 1,1-1-1,-1 0 1,1 0-1,0-1 0,0 1 1,0-1-1,0 0 0,-1 0 1,1-1-1,0 0 0,9 0 1,2-2-62,1 0 0,29-9 0,-33 7-75,0 1 0,1 0 0,-1 1 1,25-1-1,-15 11-154,-22-8 123,-1 0 1,1 0 0,-1 0 0,0 1 0,1-1 0,-1 0 0,0 0 0,1 0-1,-1 1 1,0-1 0,1 0 0,-1 0 0,0 1 0,1-1 0,-1 0-1,0 1 1,0-1 0,1 0 0,-1 1 0,0-1 0,0 0 0,0 1 0,0-1-1,0 1 1,1-1 0,-1 0 0,0 1 0,0-1 0,0 1 0,0-1 0,0 0-1,0 1 1,0-1 0,0 1 0,0-1 0,-1 0 0,1 1 0,0-1-1,0 1 1,0-1 0,0 0 0,0 1 0,-1-1 0,1 0 0,0 1 0,0-1-1,-1 0 1,1 1 0,0-1 0,-1 0 0,1 0 0,0 1 0,0-1 0,-1 0-1,1 0 1,-1 0 0,1 1 0,-1-1 0,-12 6-117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462"/>
    </inkml:context>
    <inkml:brush xml:id="br0">
      <inkml:brushProperty name="width" value="0.05" units="cm"/>
      <inkml:brushProperty name="height" value="0.05" units="cm"/>
    </inkml:brush>
  </inkml:definitions>
  <inkml:trace contextRef="#ctx0" brushRef="#br0">73 0 18692,'-5'35'1696,"-4"6"-1144,0 5-207,1 10 599,-1 3-96,2 0-240,0-1-144,1-5-376,2-4-208,1-7-464,2-5-320,-1-8 168,2-4 432,0-2-184,-3 2-257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943"/>
    </inkml:context>
    <inkml:brush xml:id="br0">
      <inkml:brushProperty name="width" value="0.05" units="cm"/>
      <inkml:brushProperty name="height" value="0.05" units="cm"/>
    </inkml:brush>
  </inkml:definitions>
  <inkml:trace contextRef="#ctx0" brushRef="#br0">299 0 15147,'-28'74'1428,"-29"85"1070,49-130-2905,1 0 0,1 1 0,-3 49 0,2-4-2276,-3-1 0,-33 119 1,8-43 3133,17-60 3389,-12 178 0,29-234-3580,-26 362 1507,23-334 412,1-60-3398,-2-2 780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4.073"/>
    </inkml:context>
    <inkml:brush xml:id="br0">
      <inkml:brushProperty name="width" value="0.05" units="cm"/>
      <inkml:brushProperty name="height" value="0.05" units="cm"/>
    </inkml:brush>
  </inkml:definitions>
  <inkml:trace contextRef="#ctx0" brushRef="#br0">316 10 12387,'0'0'86,"0"-1"-1,0 1 1,0 0 0,0 0 0,0-1 0,1 1 0,-1 0 0,0 0-1,0-1 1,0 1 0,0 0 0,0-1 0,0 1 0,0 0 0,0 0-1,0-1 1,0 1 0,0 0 0,0-1 0,0 1 0,0 0 0,0 0-1,-1-1 1,1 1 0,0 0 0,0-1 0,0 1 0,0 0 0,0 0-1,-1 0 1,1-1 0,0 1 0,0 0 0,0 0 0,-1-1 0,-10 3 2340,-12 12-23,9 1-2192,-1 0 0,2 1 0,0 0 0,1 1 0,1 0 0,0 1 0,1 0 0,1 1 0,1 0 0,1 1 0,0 0 0,2 0 0,0 0 0,-3 31 0,8-48-230,-1-1 0,1 1 0,0-1 0,0 0 0,0 1 1,1-1-1,-1 1 0,1-1 0,-1 0 0,1 1 0,0-1 0,-1 0 1,1 0-1,1 1 0,-1-1 0,0 0 0,0 0 0,3 2 0,-1-1-40,0-1 0,0 0-1,0-1 1,0 1 0,0-1-1,1 1 1,-1-1 0,0 0-1,1 0 1,-1 0 0,1-1-1,3 1 1,4 0-94,-5 0 39,0 0 0,0 0 0,-1 0 0,1 0 0,0 1-1,6 3 1,-11-5 100,0 1-1,1 0 1,-1 0-1,0-1 1,0 1-1,0 0 1,-1 0 0,1 0-1,0 0 1,0 0-1,0 0 1,-1 0-1,1 1 1,-1-1-1,1 0 1,-1 0 0,1 0-1,-1 1 1,1-1-1,-1 0 1,0 0-1,0 1 1,0-1-1,0 0 1,0 1 0,0-1-1,0 0 1,0 1-1,0-1 1,-1 0-1,1 0 1,-1 1-1,1-1 1,-1 2-1,-4 7 49,1-1 0,-1 1 0,0-1 0,-1 0 0,-11 14 0,-40 40 381,39-44-281,-81 91 282,98-106-1345,9-2 443,8-4-127,-16 2 560,3-1-14,-1 1 0,0-1-1,1 1 1,-1 0 0,0 0-1,1 0 1,-1 0 0,1 0-1,-1 1 1,0-1-1,1 1 1,-1-1 0,0 1-1,1 0 1,-1 0 0,0 0-1,0 0 1,0 0 0,0 0-1,0 1 1,0-1 0,0 1-1,-1-1 1,1 1 0,2 3-1,-2-1 102,0 0 0,0 0-1,0 1 1,-1-1 0,1 1-1,-1 0 1,0-1-1,-1 1 1,1 0 0,-1-1-1,0 1 1,0 7 0,-2 8 206,-1 0 0,0 0 0,-2-1 0,0 1 0,-1-1 0,-14 30 0,-3-1 397,-39 57 0,61-102-631,-1-1-1,0 1 1,1 0 0,0 0 0,0 0 0,-1 0 0,2 0 0,-1 0 0,0 0 0,0 5 0,1-6-11,0 0 1,1 0 0,-1 0-1,0 0 1,1 0 0,0 0-1,-1 0 1,1 0 0,0-1-1,0 1 1,0 0 0,0 0-1,0-1 1,0 1 0,0-1-1,1 1 1,-1-1 0,3 2-1,2 3 8,-1-1 0,0 1 0,0 0 0,0 0 0,-1 0-1,1 1 1,-2 0 0,5 7 0,-1 6 256,9 33 1,1 2 225,-17-53-501,1 0 0,0 1-1,0-1 1,0 0 0,0 0 0,0 0 0,0 1 0,1-1 0,-1 0-1,1-1 1,-1 1 0,1 0 0,0 0 0,0-1 0,-1 1 0,1-1-1,1 0 1,1 2 0,-2-3-9,0 1-1,0-1 0,0 0 1,0 0-1,0 0 1,1 0-1,-1 0 0,0-1 1,0 1-1,0-1 1,0 1-1,0-1 1,0 0-1,0 0 0,0 1 1,0-1-1,-1-1 1,1 1-1,0 0 0,-1 0 1,4-3-1,18-18-244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5.741"/>
    </inkml:context>
    <inkml:brush xml:id="br0">
      <inkml:brushProperty name="width" value="0.05" units="cm"/>
      <inkml:brushProperty name="height" value="0.05" units="cm"/>
    </inkml:brush>
  </inkml:definitions>
  <inkml:trace contextRef="#ctx0" brushRef="#br0">0 156 21941,'20'33'1532,"-10"-16"-769,1 0 0,0-1 0,25 28 0,-32-40-764,0 0-1,0-1 1,0 1-1,1-1 1,-1 0-1,1 0 1,-1-1 0,1 0-1,0 1 1,0-2-1,0 1 1,1 0-1,-1-1 1,0 0 0,0-1-1,1 1 1,-1-1-1,1 0 1,5 0-1,0-2-522,-1 0 0,0-1-1,0 0 1,0-1 0,0 0 0,0-1-1,-1 0 1,1 0 0,-1-1-1,-1 0 1,1 0 0,-1-1 0,0 0-1,-1-1 1,0 0 0,9-12-1,0-2-1260,0 0 0,17-37-1,0-9 1376,-15 18 9884,-31 64-7801,-12 27-306,1 1 0,-22 54 0,20-30-1305,3 0 0,-20 95 0,41-151-279,1-7 20,0 0 0,0 0 0,0 1 0,1-1 0,-1 0 0,1 1 0,0-1-1,0 0 1,0 1 0,1-1 0,0 6 0,3-5-334,2-3-178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325"/>
    </inkml:context>
    <inkml:brush xml:id="br0">
      <inkml:brushProperty name="width" value="0.05" units="cm"/>
      <inkml:brushProperty name="height" value="0.05" units="cm"/>
    </inkml:brush>
  </inkml:definitions>
  <inkml:trace contextRef="#ctx0" brushRef="#br0">229 17 12203,'-1'-1'197,"1"0"1,0 0-1,-1 1 1,1-1 0,0 0-1,-1 0 1,1 0 0,-1 1-1,1-1 1,-1 0-1,1 0 1,-1 1 0,0-1-1,1 0 1,-1 1 0,0-1-1,0 1 1,1-1-1,-1 1 1,0-1 0,0 1-1,0 0 1,0-1 0,0 1-1,1 0 1,-1 0-1,0 0 1,0-1 0,0 1-1,0 0 1,0 0-1,-2 1 1,-31 1 1804,19 2-1700,1 1 1,0 1-1,0 0 1,1 0-1,-16 11 1,23-13-239,1-1 0,-1 1 0,1 1 0,0-1 0,0 1 1,0-1-1,1 2 0,0-1 0,0 0 0,0 1 0,1 0 0,-1-1 0,-4 14 0,8-17-47,-1 0 0,0 0 0,1 1 0,0-1 0,-1 0 0,1 0 0,0 1 0,0-1 0,0 0 0,1 1 0,-1-1 0,0 0 0,1 0 0,0 1 0,-1-1 0,1 0 0,0 0 0,0 0 0,2 3 0,-1-3-66,0 1 0,0-1 0,1 0 0,-1 0 0,1 0 0,-1 0 0,1 0 0,0-1 0,0 1 0,0-1 1,-1 0-1,6 2 0,1-1-128,0 0 0,-1-1 0,1 0 0,0 0 0,0-1 0,0 0 0,0 0 0,16-4 0,0-1-215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701"/>
    </inkml:context>
    <inkml:brush xml:id="br0">
      <inkml:brushProperty name="width" value="0.05" units="cm"/>
      <inkml:brushProperty name="height" value="0.05" units="cm"/>
    </inkml:brush>
  </inkml:definitions>
  <inkml:trace contextRef="#ctx0" brushRef="#br0">96 1 14435,'-16'15'2092,"9"-9"-1611,1 0 0,0 0 0,0 1 0,1-1 0,0 1 0,-7 12 0,6-6-214,0 0 0,2 0 0,-1 1 1,-2 17-1,5-24-219,1 0-1,0 0 1,1 0 0,0 0-1,0 0 1,0 0-1,1 0 1,0 0 0,0 0-1,4 11 1,-5-17-43,1 0 0,-1 0 1,1 0-1,-1 1 0,1-1 0,0 0 0,0 0 0,-1 0 1,1 0-1,0 0 0,0 0 0,0-1 0,0 1 0,0 0 1,0 0-1,0-1 0,0 1 0,0 0 0,0-1 1,1 1-1,-1-1 0,0 0 0,0 1 0,0-1 0,1 0 1,-1 0-1,0 1 0,1-1 0,-1 0 0,0 0 0,0-1 1,1 1-1,-1 0 0,0 0 0,0-1 0,1 1 1,-1 0-1,0-1 0,0 1 0,2-2 0,2-1 6,0 0 0,0 0 0,0 0 0,-1-1 0,1 1 0,-1-1 0,7-8 0,-2 0 29,-1 1-1,0-2 1,-1 1 0,9-21-1,-13 28-14,-1 0 0,0 0 0,-1 0 0,1-1 0,-1 1-1,0-1 1,0 1 0,-1-1 0,0 1 0,0-1 0,0 1-1,-1-1 1,1 1 0,-4-11 0,3 14-73,0 0-1,0 0 1,-1 0 0,1 1-1,0-1 1,-1 0 0,0 1 0,1 0-1,-1-1 1,0 1 0,1 0 0,-1 0-1,0-1 1,0 2 0,0-1-1,0 0 1,0 0 0,0 1 0,-1-1-1,1 1 1,0-1 0,0 1-1,0 0 1,0 0 0,-1 0 0,1 0-1,0 0 1,0 1 0,0-1 0,0 1-1,0-1 1,-1 1 0,1 0-1,-3 1 1,1 2-339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120"/>
    </inkml:context>
    <inkml:brush xml:id="br0">
      <inkml:brushProperty name="width" value="0.05" units="cm"/>
      <inkml:brushProperty name="height" value="0.05" units="cm"/>
    </inkml:brush>
  </inkml:definitions>
  <inkml:trace contextRef="#ctx0" brushRef="#br0">40 0 14651,'-3'38'6331,"-12"23"-3687,-1 14-1926,15-67-746,-3 34 97,4-39-214,0 0 1,0-1 0,0 1 0,0 0 0,1 0-1,-1-1 1,1 1 0,0 0 0,0-1 0,0 1 0,0-1-1,2 4 1,-3-26-919,-4 3 556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540"/>
    </inkml:context>
    <inkml:brush xml:id="br0">
      <inkml:brushProperty name="width" value="0.05" units="cm"/>
      <inkml:brushProperty name="height" value="0.05" units="cm"/>
    </inkml:brush>
  </inkml:definitions>
  <inkml:trace contextRef="#ctx0" brushRef="#br0">2 186 14771,'-2'-2'1817,"2"1"-1169,10 1-184,5-2 944,6 1-400,2 0-184,7-2-415,-1-2-281,2 1-577,4 0-271,-6-3 584,-2-1-136,-3 1-184</inkml:trace>
  <inkml:trace contextRef="#ctx0" brushRef="#br0" timeOffset="1">481 1 16283,'0'10'1633,"-3"3"-953,-2 0-264,-2 4 984,1 1-375,1 3-385,-1 0-128,2-2-192,1-1-112,1-2-304,2-2-216,0 1-560,2-4-225,-1-4 801,1-1-168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258"/>
    </inkml:context>
    <inkml:brush xml:id="br0">
      <inkml:brushProperty name="width" value="0.05" units="cm"/>
      <inkml:brushProperty name="height" value="0.05" units="cm"/>
    </inkml:brush>
  </inkml:definitions>
  <inkml:trace contextRef="#ctx0" brushRef="#br0">1 11 15011,'31'5'6408,"5"2"-5282,0-5-1039,-1-2 0,1-2 0,0-1 1,50-11-1,-86 14-93,7-2-648,0 1 0,0 0-1,0 0 1,12 1 0,-19 0 610,0 0 0,0 0 0,0 1-1,0-1 1,0 0 0,0 0 0,0 1 0,0-1-1,0 0 1,0 0 0,0 1 0,0-1 0,0 0-1,0 0 1,0 0 0,0 1 0,0-1 0,-1 0 0,1 0-1,0 0 1,0 1 0,0-1 0,0 0 0,-1 0-1,1 0 1,0 0 0,0 0 0,0 1 0,-1-1-1,1 0 1,0 0 0,0 0 0,0 0 0,-1 0-1,1 0 1,-14 9-873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631"/>
    </inkml:context>
    <inkml:brush xml:id="br0">
      <inkml:brushProperty name="width" value="0.05" units="cm"/>
      <inkml:brushProperty name="height" value="0.05" units="cm"/>
    </inkml:brush>
  </inkml:definitions>
  <inkml:trace contextRef="#ctx0" brushRef="#br0">3 47 13243,'-3'13'2168,"3"-3"-1127,4-10-345,5 0 2088,4-1-1543,3-1-169,5-5-384,4 2-128,0-1-192,4-1-144,-2 2-488,-1 0-336,0-1 552,-5-1-72,-5-2-72,-3-1-48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004"/>
    </inkml:context>
    <inkml:brush xml:id="br0">
      <inkml:brushProperty name="width" value="0.05" units="cm"/>
      <inkml:brushProperty name="height" value="0.05" units="cm"/>
    </inkml:brush>
  </inkml:definitions>
  <inkml:trace contextRef="#ctx0" brushRef="#br0">190 1 16388,'0'3'460,"-1"0"0,0 1 0,-1-1 0,1 0 0,0 0 0,-1 0 0,0 0 0,0 0 0,0 0 0,-3 4 0,-4 4 258,-23 38 334,5-11-510,2 2 0,-21 43 0,41-71-492,0 0-1,0 0 1,1 1 0,0-1-1,2 1 1,-1 0 0,1-1-1,1 1 1,0 0-1,1 0 1,1 0 0,2 15-1,-3-25-98,1 1 0,-1-1 0,1 0 0,0 0 0,0 0 0,0 0-1,1 1 1,-1-2 0,1 1 0,-1 0 0,1 0 0,0 0 0,0-1-1,1 1 1,-1-1 0,0 0 0,1 0 0,-1 1 0,1-2 0,0 1-1,0 0 1,0 0 0,0-1 0,0 0 0,0 1 0,6 0-1,-3-1-27,-1-1 0,1 1 0,0-1 0,0-1 0,0 1-1,0-1 1,-1 0 0,1 0 0,0-1 0,-1 0 0,1 0-1,-1 0 1,1-1 0,7-4 0,16-12-451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442"/>
    </inkml:context>
    <inkml:brush xml:id="br0">
      <inkml:brushProperty name="width" value="0.05" units="cm"/>
      <inkml:brushProperty name="height" value="0.05" units="cm"/>
    </inkml:brush>
  </inkml:definitions>
  <inkml:trace contextRef="#ctx0" brushRef="#br0">56 2 15747,'5'-1'4550,"-15"9"-1630,5-2-2731,-1 0 0,2 0 0,-1 1 0,1 0 0,0 0 0,0 0 0,0 0 0,1 0 1,1 1-1,-1 0 0,1 0 0,-1 9 0,3-16-192,-1-1-1,1 1 1,0-1 0,0 1 0,0-1 0,0 1 0,0-1-1,0 0 1,0 1 0,0-1 0,0 1 0,0-1 0,0 1-1,0-1 1,1 1 0,-1-1 0,0 1 0,0-1 0,0 0-1,1 1 1,-1-1 0,0 1 0,0-1 0,1 0 0,-1 1-1,0-1 1,1 0 0,-1 1 0,0-1 0,1 0-1,-1 0 1,1 1 0,-1-1 0,0 0 0,1 0 0,-1 0-1,1 1 1,-1-1 0,1 0 0,-1 0 0,1 0 0,-1 0-1,1 0 1,-1 0 0,0 0 0,1 0 0,-1 0 0,1 0-1,-1 0 1,1 0 0,-1-1 0,1 1 0,-1 0 0,1 0-1,-1 0 1,0-1 0,1 1 0,2-2-216,0 1-1,0-1 1,-1 0 0,1 0-1,-1 0 1,5-5 0,-3 2 87,-1-1 0,1 1 0,-1-1 1,-1 0-1,4-7 0,2-11-396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892"/>
    </inkml:context>
    <inkml:brush xml:id="br0">
      <inkml:brushProperty name="width" value="0.05" units="cm"/>
      <inkml:brushProperty name="height" value="0.05" units="cm"/>
    </inkml:brush>
  </inkml:definitions>
  <inkml:trace contextRef="#ctx0" brushRef="#br0">1 1 15771,'1'4'1745,"-1"2"-953,0-1-352,0 3 1176,0-1-591,3-2-705,2 3-416,-4-4 216,-5-3-296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358"/>
    </inkml:context>
    <inkml:brush xml:id="br0">
      <inkml:brushProperty name="width" value="0.05" units="cm"/>
      <inkml:brushProperty name="height" value="0.05" units="cm"/>
    </inkml:brush>
  </inkml:definitions>
  <inkml:trace contextRef="#ctx0" brushRef="#br0">1 358 17524,'0'0'69,"0"0"1,1 1 0,-1-1-1,0 0 1,1 1 0,-1-1-1,1 0 1,-1 1-1,1-1 1,-1 0 0,0 0-1,1 1 1,-1-1 0,1 0-1,-1 0 1,1 0-1,-1 0 1,1 0 0,-1 0-1,1 0 1,-1 0 0,1 0-1,-1 0 1,1 0-1,-1 0 1,1 0 0,-1 0-1,1 0 1,-1 0 0,1-1-1,-1 1 1,1 0-1,-1 0 1,0 0 0,1-1-1,-1 1 1,1 0 0,-1-1-1,0 1 1,1 0 0,-1-1-1,0 1 1,1-1-1,18-22 863,-15 18-490,38-55 331,-2-2-1,-4-2 1,31-72 0,-65 129-771,-7 11 12,-6 11 50,-4 8 87,1 2 1,1-1-1,-10 31 1,18-40-105,0 0 0,1 0 1,0 1-1,2-1 0,-1 1 1,2-1-1,0 19 0,1-34-62,0 1 1,0-1-1,0 1 0,0-1 0,0 1 0,0-1 1,0 1-1,0 0 0,0-1 0,1 1 0,-1-1 1,0 1-1,0-1 0,0 1 0,1-1 0,-1 1 1,0-1-1,1 1 0,-1-1 0,0 1 0,1-1 1,-1 0-1,0 1 0,1 0 0,0-1-28,-1-1 0,1 1 0,0 0 1,-1 0-1,1 0 0,-1 0 0,1 0 0,-1 0 0,0-1 0,1 1 0,-1 0 0,1 0 1,-1-1-1,1 1 0,-1 0 0,1-1 0,-1 1 0,0 0 0,1-1 0,-1 0 0,3-2-111,0 0-1,-1 0 0,0-1 1,0 1-1,4-8 0,1-18-210,-1-2-118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6.171"/>
    </inkml:context>
    <inkml:brush xml:id="br0">
      <inkml:brushProperty name="width" value="0.05" units="cm"/>
      <inkml:brushProperty name="height" value="0.05" units="cm"/>
    </inkml:brush>
  </inkml:definitions>
  <inkml:trace contextRef="#ctx0" brushRef="#br0">216 13 19068,'5'-12'4696,"-25"25"-1788,9-2-2662,0 1 0,1 0 0,1 1 0,-1 0 0,-9 19 0,-31 76-243,45-97 39,-47 130 37,46-120-115,1 0 1,1 0-1,0 0 1,0 40-1,4-59-23,0 1 1,0-1-1,0 0 0,0 0 0,0 1 1,1-1-1,-1 0 0,1 1 1,0-1-1,-1 0 0,1 0 1,0 0-1,0 0 0,1 0 0,-1 0 1,0 0-1,1 0 0,-1 0 1,1 0-1,-1-1 0,1 1 0,0-1 1,0 1-1,-1-1 0,1 0 1,4 2-1,-1-1-71,0-1 0,0 0 1,1 0-1,-1-1 0,0 1 0,0-1 0,1 0 1,-1-1-1,0 1 0,9-3 0,17-6-482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746"/>
    </inkml:context>
    <inkml:brush xml:id="br0">
      <inkml:brushProperty name="width" value="0.05" units="cm"/>
      <inkml:brushProperty name="height" value="0.05" units="cm"/>
    </inkml:brush>
  </inkml:definitions>
  <inkml:trace contextRef="#ctx0" brushRef="#br0">109 0 18596,'5'5'565,"0"-1"-1,0 1 1,-1 0 0,1 0-1,-2 1 1,1-1 0,0 1-1,2 7 1,7 8 106,-5-8-583,0 1 0,-1 0-1,0 1 1,-1-1 0,-1 1-1,0 0 1,-1 1 0,-1-1-1,0 1 1,-1-1 0,-1 1-1,0 0 1,-1 0 0,-1 0-1,0-1 1,-2 1 0,1 0 0,-2-1-1,-5 16 1,-8 20-50,-28 58 0,33-86-615,0 1 0,-2-2 0,0 0 0,-26 30 0,38-51 510,1 1 22,0-1 0,0 0 0,0 1 0,0-1 0,0 0 1,0 0-1,0 0 0,0 0 0,-1 0 0,1 0 0,0 0 0,-1 0 1,1-1-1,0 1 0,-1-1 0,1 1 0,-1-1 0,1 1 0,-1-1 0,0 0 1,1 1-1,-1-1 0,-1 0 0,-11-7-748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1.927"/>
    </inkml:context>
    <inkml:brush xml:id="br0">
      <inkml:brushProperty name="width" value="0.05" units="cm"/>
      <inkml:brushProperty name="height" value="0.05" units="cm"/>
    </inkml:brush>
  </inkml:definitions>
  <inkml:trace contextRef="#ctx0" brushRef="#br0">42 0 18756,'9'3'1600,"-5"8"-1160,-4 7-151,-1 9 719,-4 6-200,1 7-464,1 3-120,-3 4-88,2-4-32,1-5-32,-1-5-112,3-11-448,-1-3-256,-2-10 640,-2-8-152,-5-2-72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331"/>
    </inkml:context>
    <inkml:brush xml:id="br0">
      <inkml:brushProperty name="width" value="0.05" units="cm"/>
      <inkml:brushProperty name="height" value="0.05" units="cm"/>
    </inkml:brush>
  </inkml:definitions>
  <inkml:trace contextRef="#ctx0" brushRef="#br0">1 67 16700,'11'0'1576,"3"0"-1040,8 0-200,8 0 640,4 0-200,9-3-640,5-3-272,-1-4 689,0-1-537,-1-6-56,0-2-88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702"/>
    </inkml:context>
    <inkml:brush xml:id="br0">
      <inkml:brushProperty name="width" value="0.05" units="cm"/>
      <inkml:brushProperty name="height" value="0.05" units="cm"/>
    </inkml:brush>
  </inkml:definitions>
  <inkml:trace contextRef="#ctx0" brushRef="#br0">170 12 15419,'0'0'107,"0"-1"-1,0 1 0,0-1 0,0 1 1,0 0-1,0-1 0,0 1 0,0-1 0,0 1 1,0 0-1,0-1 0,0 1 0,0-1 1,-1 1-1,1 0 0,0-1 0,0 1 1,0 0-1,-1-1 0,1 1 0,0 0 1,0-1-1,-1 1 0,1 0 0,0-1 1,-1 1-1,1 0 0,0 0 0,-1-1 1,1 1-1,-1 0 0,-14 4 1844,-13 17 173,17-8-1863,0 0 1,1 0 0,1 1-1,0 0 1,1 1 0,1 0-1,0 1 1,-7 24 0,5-10-102,1 2 0,2-1 0,-4 49 0,9-64-86,1 0 1,0 0 0,1 0 0,4 24 0,-4-35-53,1 0-1,-1-1 1,1 0 0,-1 1-1,1-1 1,1 0-1,-1 0 1,6 7-1,-6-9-9,-1 0-1,1 0 0,0 0 1,0-1-1,1 1 0,-1 0 0,0-1 1,1 0-1,-1 0 0,0 0 0,1 0 1,0 0-1,-1 0 0,1 0 0,-1-1 1,6 1-1,-5-1 2,1-1 0,-1 1 0,1-1 0,-1 0 0,1 0 0,-1 0 0,1 0 0,-1 0 0,0-1 0,0 1 0,1-1 0,-1 0 0,0 0 0,-1-1 0,1 1 0,0 0 0,-1-1 0,1 0 0,-1 1 0,0-1 0,0 0 0,3-5 0,-3 6-4,-1-1 0,0 1 1,0 0-1,0 0 1,0-1-1,0 1 0,0-1 1,0 1-1,-1-1 0,0 1 1,1-1-1,-1 1 1,0-1-1,0 1 0,0-1 1,0 1-1,-1-1 0,1 1 1,-1-1-1,0 1 1,1-1-1,-1 1 0,0-1 1,0 1-1,-1 0 0,1 0 1,0 0-1,-1-1 1,1 1-1,-1 1 0,0-1 1,-2-2-1,1 2-6,1 1 0,-1 0 0,1 0 0,-1 0 0,1 0 1,-1 1-1,1-1 0,-1 1 0,0 0 0,0-1 0,1 1 0,-1 0 0,0 1 0,1-1 0,-1 0 0,-4 2 0,5-2-5,0 1-1,0-1 1,1 1-1,-1-1 1,0 1 0,1 0-1,-1-1 1,0 1-1,1 0 1,-1 0-1,1 0 1,-1 0-1,1 0 1,0 1-1,0-1 1,-1 0 0,1 1-1,0-1 1,0 1-1,0-1 1,0 1-1,0-1 1,1 1-1,-1 0 1,-1 3-1,2-5 3,0 1-1,1-1 0,-1 0 0,0 1 0,0-1 0,0 0 0,0 1 0,0-1 0,0 0 0,0 0 1,1 1-1,-1-1 0,0 0 0,0 1 0,0-1 0,1 0 0,-1 0 0,0 1 0,0-1 0,1 0 1,-1 0-1,0 0 0,1 1 0,-1-1 0,0 0 0,1 0 0,-1 0 0,0 0 0,1 0 1,-1 0-1,0 0 0,1 0 0,-1 0 0,0 0 0,1 0 0,-1 0 0,0 0 0,1 0 0,-1 0 1,0 0-1,1 0 0,-1 0 0,0 0 0,1 0 0,0-1 0,16-4-73,1-4-75,-1-1-1,0-1 1,-1 0 0,-1-1 0,21-21-1,29-20-469,-64 52 606,0 0 1,0 0-1,-1 1 1,1-1-1,0 1 0,0-1 1,0 1-1,0-1 1,0 1-1,0-1 0,0 1 1,0 0-1,0 0 1,0-1-1,0 1 0,1 0 1,0 0-1,-1 1 15,-1-1 0,0 0-1,1 0 1,-1 1 0,0-1-1,1 0 1,-1 1 0,0-1-1,0 1 1,1-1-1,-1 0 1,0 1 0,0-1-1,0 1 1,0-1 0,1 1-1,-1-1 1,0 0 0,0 1-1,0-1 1,0 1 0,0-1-1,0 1 1,0-1 0,0 1-1,0 0 1,-11 41 306,8-35-268,-7 25 152,-19 63 555,25-81-681,2 0 0,-1 0 0,2 1 1,-1 20-1,2-34-46,0-1 0,0 1 0,0 0 0,0-1 0,0 1 0,0-1 0,1 1 1,-1-1-1,0 1 0,0 0 0,0-1 0,0 1 0,1-1 0,-1 1 0,0-1 0,1 1 0,-1-1 1,0 0-1,1 1 0,-1-1 0,0 1 0,1-1 0,-1 0 0,1 1 0,-1-1 0,1 0 0,-1 1 1,1-1-1,-1 0 0,1 0 0,-1 1 0,1-1 0,0 0 0,3 0 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8.815"/>
    </inkml:context>
    <inkml:brush xml:id="br0">
      <inkml:brushProperty name="width" value="0.05" units="cm"/>
      <inkml:brushProperty name="height" value="0.05" units="cm"/>
    </inkml:brush>
  </inkml:definitions>
  <inkml:trace contextRef="#ctx0" brushRef="#br0">4 1 18164,'-3'0'2080,"3"1"-1344,7 6-287,-1 1 1471,4 2-1088,3 2-136,1 1-328,2 2-40,0-4-143,-1-1-41,3-3-280,0-1-257,-1-6-607,2-3-320,0-8 1048,-1-4-272,0-8-176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9.236"/>
    </inkml:context>
    <inkml:brush xml:id="br0">
      <inkml:brushProperty name="width" value="0.05" units="cm"/>
      <inkml:brushProperty name="height" value="0.05" units="cm"/>
    </inkml:brush>
  </inkml:definitions>
  <inkml:trace contextRef="#ctx0" brushRef="#br0">211 0 17692,'0'0'2112,"-6"8"-1368,-5 14-256,-5 7 1241,-1 8-601,-5 5-224,-2 12-480,-1 8-112,3 7-79,0 1-57,5-4-240,4-4-137,3-8-423,4-8-336,8-20 1248,2-15-504,7-25-128,2-13-112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1.642"/>
    </inkml:context>
    <inkml:brush xml:id="br0">
      <inkml:brushProperty name="width" value="0.05" units="cm"/>
      <inkml:brushProperty name="height" value="0.05" units="cm"/>
    </inkml:brush>
  </inkml:definitions>
  <inkml:trace contextRef="#ctx0" brushRef="#br0">194 21 15067,'13'-19'3265,"-9"17"-1347,-8 14-798,-15 34-627,-3-1-1,-2 0 1,-1-2-1,-47 58 1,46-71-278,26-30-217,0 0-1,0 0 1,0 0 0,0-1 0,0 1-1,0 0 1,0 0 0,0 0 0,0 0-1,0 0 1,0 0 0,0 0 0,0 0-1,0 0 1,0 0 0,0 0 0,0 0-1,0 0 1,0-1 0,0 1 0,0 0-1,0 0 1,0 0 0,0 0 0,0 0-1,0 0 1,0 0 0,0 0 0,0 0-1,0 0 1,0 0 0,0 0-1,0 0 1,0 0 0,0-1 0,0 1-1,0 0 1,0 0 0,0 0 0,0 0-1,0 0 1,0 0 0,0 0 0,-1 0-1,1 0 1,0 0 0,0 0 0,0 0-1,0 0 1,0 0 0,0 0 0,0 0-1,0 0 1,0 0 0,0 0 0,0 0-1,0 0 1,-1 0 0,1 0 0,0 0-1,0 0 1,0 0 0,0 0 0,0 0-1,0 0 1,0 0 0,0 0 0,2-7-192,22-48-1703,-3 0 0,24-99 1,-43 142 1809,-5 15 232,-5 19 201,6-11-214,-4 16 477,-5 47 0,10-67-473,1 0 1,0 0 0,0 0 0,0 1 0,1-1-1,1 0 1,-1 0 0,1 0 0,0 0 0,1-1 0,-1 1-1,5 6 1,-6-11-125,0 0 0,1-1 0,-1 1-1,0 0 1,1-1 0,0 0 0,-1 1-1,1-1 1,0 0 0,0 0 0,0 0-1,0 0 1,0 0 0,0 0 0,0-1 0,0 1-1,0 0 1,0-1 0,0 0 0,0 0-1,1 1 1,-1-1 0,0 0 0,0-1-1,0 1 1,0 0 0,0-1 0,0 1-1,1-1 1,-1 0 0,0 1 0,0-1 0,-1 0-1,1 0 1,0 0 0,0-1 0,0 1-1,-1 0 1,1-1 0,0 1 0,-1-1-1,0 1 1,1-1 0,-1 0 0,0 0-1,0 0 1,0 0 0,0 1 0,0-1 0,0 0-1,0-1 1,-1 1 0,1 0 0,-1 0-1,1-4 1,-2 1-45,1 1 0,-1-1 0,0 0 0,-1 1 0,1-1-1,-1 1 1,0 0 0,0 0 0,0-1 0,0 1 0,-1 1 0,1-1 0,-1 0 0,0 0 0,-1 1 0,1 0-1,0 0 1,-1 0 0,0 0 0,0 0 0,0 1 0,-4-3 0,0 1 40,-1-1-1,0 1 1,0 0 0,-1 1 0,1 0 0,-1 1-1,1 0 1,-1 0 0,-15 0 0,24 2 5,0 0 0,-1 0 0,1 0 0,-1 0 0,1 0 0,0 0 0,-1 1 1,1-1-1,-1 0 0,1 1 0,0-1 0,-3 2 0,4-2-5,0 1-1,0-1 1,0 0 0,0 0-1,-1 1 1,1-1 0,0 0-1,0 0 1,0 1 0,0-1-1,0 0 1,0 0 0,0 1-1,0-1 1,0 0-1,0 1 1,0-1 0,0 0-1,0 0 1,0 1 0,0-1-1,0 0 1,0 0 0,0 1-1,0-1 1,1 0-1,-1 0 1,0 1 0,0-1-1,0 0 1,0 0 0,0 1-1,1-1 1,-1 0 0,1 0-1,1 3 35,1-1-1,0 1 1,0-1-1,0 0 0,0 0 1,0-1-1,7 4 1,35 8 20,0-1 0,1-2 0,57 4 0,-81-12-129,-3-5-68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2.920"/>
    </inkml:context>
    <inkml:brush xml:id="br0">
      <inkml:brushProperty name="width" value="0.05" units="cm"/>
      <inkml:brushProperty name="height" value="0.05" units="cm"/>
    </inkml:brush>
  </inkml:definitions>
  <inkml:trace contextRef="#ctx0" brushRef="#br0">209 38 15195,'1'-2'462,"0"1"-182,0-1 0,0 1 0,0-1 0,0 1-1,0-1 1,-1 0 0,1 0 0,-1 1 0,1-1 0,-1 0 0,1 0 0,-1 0 0,0 1 0,0-1-1,0 0 1,0 0 0,0-2 0,-1 3-192,1 1-1,-1 0 0,1 0 1,0 0-1,-1 0 1,1-1-1,0 1 1,-1 0-1,1 0 1,-1 0-1,1 0 1,-1 0-1,1 0 0,0 0 1,-1 0-1,1 0 1,-1 0-1,1 0 1,0 0-1,-1 0 1,1 0-1,-1 1 1,1-1-1,0 0 0,-1 0 1,1 0-1,-1 1 1,1-1-1,0 0 1,-1 0-1,1 1 1,-14 9 850,5-2-634,1 0 1,-1 1-1,1 1 0,1-1 1,-9 15-1,-27 55 277,42-78-573,-19 39 328,-24 73 0,37-92-291,1 0 0,2 0 0,0 1 0,1-1 0,0 35 0,3-52-72,0 0 1,0 0 0,1 0 0,0 0-1,-1 0 1,1 0 0,0 0-1,1-1 1,-1 1 0,1 0 0,-1-1-1,1 1 1,0-1 0,1 0-1,-1 1 1,0-1 0,1 0 0,4 3-1,-4-4 17,-1 0-1,1-1 0,0 1 1,0-1-1,0 0 1,0 0-1,1 0 0,-1 0 1,0 0-1,0-1 0,1 1 1,-1-1-1,0 0 0,1 0 1,-1 0-1,0-1 0,0 1 1,1-1-1,-1 0 0,0 0 1,0 0-1,4-2 0,16-6-147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511"/>
    </inkml:context>
    <inkml:brush xml:id="br0">
      <inkml:brushProperty name="width" value="0.05" units="cm"/>
      <inkml:brushProperty name="height" value="0.05" units="cm"/>
    </inkml:brush>
  </inkml:definitions>
  <inkml:trace contextRef="#ctx0" brushRef="#br0">107 26 16420,'19'-21'5041,"-17"16"-1180,-12 15-1996,-12 14-1361,-23 33 1,37-45-512,0 0 1,1 0-1,1 0 1,0 1-1,-7 20 1,13-32 6,-1 1 1,1 0 0,-1 0 0,1 0-1,-1-1 1,1 1 0,0 0 0,0 0-1,0 0 1,0 0 0,0 0 0,1-1-1,-1 1 1,1 0 0,-1 0-1,2 2 1,-2-3-37,1 0 1,0 0-1,0 0 0,-1-1 0,1 1 0,0 0 1,0-1-1,0 1 0,0 0 0,0-1 0,0 1 1,0-1-1,0 0 0,0 1 0,0-1 0,0 0 1,0 1-1,0-1 0,0 0 0,2 0 0,2 0-225,-1-1-1,1 1 1,0-1-1,-1 0 1,1-1 0,-1 1-1,1-1 1,-1 0-1,0 0 1,0 0-1,6-4 1,1-2-205,-1 0 0,13-15 0,-2 0-459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979"/>
    </inkml:context>
    <inkml:brush xml:id="br0">
      <inkml:brushProperty name="width" value="0.05" units="cm"/>
      <inkml:brushProperty name="height" value="0.05" units="cm"/>
    </inkml:brush>
  </inkml:definitions>
  <inkml:trace contextRef="#ctx0" brushRef="#br0">23 22 20788,'-11'-3'2241,"5"3"-1393,0-3 2673,8 3-2833,2 1-360,-1-1-768,1 0-528,2-4 824,-6-2-168,0-1-128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178"/>
    </inkml:context>
    <inkml:brush xml:id="br0">
      <inkml:brushProperty name="width" value="0.05" units="cm"/>
      <inkml:brushProperty name="height" value="0.05" units="cm"/>
    </inkml:brush>
  </inkml:definitions>
  <inkml:trace contextRef="#ctx0" brushRef="#br0">5 99 17852,'2'-5'256,"1"0"1,-1 0 0,1 0-1,0 1 1,0-1-1,1 1 1,-1 0 0,1 0-1,0 0 1,0 0-1,0 1 1,1 0 0,-1-1-1,1 2 1,9-5-1,-4 1 139,1 2 0,0-1 0,1 1 0,-1 1 1,1 0-1,15-1 0,-23 3-280,1 1 0,0 0 0,0 0 0,0 0 0,0 1 1,0-1-1,0 1 0,-1 0 0,10 3 0,-12-3-93,0 0 1,0 1-1,0-1 1,-1 0-1,1 0 0,0 1 1,-1-1-1,1 1 1,-1 0-1,1-1 0,-1 1 1,0 0-1,0 0 0,0 0 1,0 0-1,0-1 1,0 2-1,0-1 0,-1 0 1,1 0-1,-1 0 0,1 0 1,-1 0-1,0 3 1,0 6 1,-1-1 0,0 0 0,0 1 0,-1-1 0,-1 0 0,1 0 0,-2 0 0,1 0 0,-2-1 0,-6 13 0,-10 13-6,-31 41 1,43-64-11,-115 148 37,123-159-45,0 1-1,-1-1 1,1 1 0,0 0-1,0-1 1,0 1-1,0 0 1,1 0-1,-1 0 1,0-1-1,1 1 1,-1 4 0,1-6-1,0 1 1,0 0-1,0-1 1,0 1 0,0-1-1,1 1 1,-1-1 0,0 1-1,0-1 1,1 1 0,-1-1-1,0 0 1,1 1-1,-1-1 1,0 1 0,1-1-1,-1 0 1,1 1 0,-1-1-1,0 0 1,1 1 0,-1-1-1,1 0 1,-1 0 0,1 1-1,-1-1 1,1 0-1,0 0 1,6 1-2,-1 0-1,1-1 1,-1 0 0,1 0-1,11-2 1,-18 2 2,12-2-21,32-2-1182,1-2-1,-1-2 1,78-25-1,-116 31 893,-5 2 243,1-1 0,-1 1 0,1 0 1,-1-1-1,1 0 0,-1 1 0,0-1 0,1 0 0,-1 1 0,0-1 0,0 0 1,0 0-1,1 0 0,-1 0 0,0 0 0,0-1 0,0 1 0,0 0 0,-1 0 1,1-1-1,0 1 0,0-3 0,-1-11-1179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331"/>
    </inkml:context>
    <inkml:brush xml:id="br0">
      <inkml:brushProperty name="width" value="0.05" units="cm"/>
      <inkml:brushProperty name="height" value="0.05" units="cm"/>
    </inkml:brush>
  </inkml:definitions>
  <inkml:trace contextRef="#ctx0" brushRef="#br0">1 257 16764,'32'-55'9389,"-1"6"-8752,72-85 0,-82 117-720,-21 17 81,0-1 0,0 1 0,0 0-1,0 0 1,1 0 0,-1 0 0,0 0 0,0 0 0,0 0 0,0 0 0,1 0 0,-1 0 0,0-1 0,0 1-1,0 0 1,0 0 0,1 0 0,-1 0 0,0 0 0,0 0 0,0 0 0,0 0 0,1 1 0,-1-1-1,0 0 1,0 0 0,0 0 0,0 0 0,1 0 0,-1 0 0,0 0 0,0 0 0,0 0 0,0 0-1,0 0 1,1 1 0,-1-1 0,-2 13-55,-20 52-105,12-39 69,1 1 1,1 0-1,1 0 0,-5 49 1,13-66-767,3-12-37,5-17 149,-2-2 184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723"/>
    </inkml:context>
    <inkml:brush xml:id="br0">
      <inkml:brushProperty name="width" value="0.05" units="cm"/>
      <inkml:brushProperty name="height" value="0.05" units="cm"/>
    </inkml:brush>
  </inkml:definitions>
  <inkml:trace contextRef="#ctx0" brushRef="#br0">39 0 19468,'3'1'231,"-1"0"0,0 0 0,1 0 0,-1 1 0,0-1 0,0 1 0,0-1 0,0 1 0,0 0 0,0 0 0,0 0 0,0 0 0,1 3 0,21 33 928,-20-32-940,13 23 249,1 1 66,-1 0 0,18 46 0,-32-66-478,1 1 1,-1-1 0,-1 1-1,0 0 1,0 0 0,-1 0-1,-1 0 1,0 1 0,0-1-1,-1 0 1,-4 19 0,-2-7-244,-1-1 0,-1 0 0,-1 0 0,-1-1 1,-1-1-1,0 0 0,-2 0 0,0-1 0,-1-1 0,-32 30 1,10-19-216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55.656"/>
    </inkml:context>
    <inkml:brush xml:id="br0">
      <inkml:brushProperty name="width" value="0.05" units="cm"/>
      <inkml:brushProperty name="height" value="0.05" units="cm"/>
    </inkml:brush>
  </inkml:definitions>
  <inkml:trace contextRef="#ctx0" brushRef="#br0">0 163 13347,'1'-2'219,"0"0"1,1 0-1,-1 0 1,1 0-1,-1 0 1,1 0-1,0 0 1,-1 0-1,1 0 1,4-2-1,0-1 307,4-4-309,1 0-1,-1 0 0,2 1 1,-1 0-1,1 1 0,0 1 0,18-7 1,-24 10-205,1 1 0,0 0 1,0 1-1,0-1 0,0 2 1,0-1-1,0 0 1,0 1-1,0 1 0,0-1 1,0 1-1,0 0 0,0 1 1,0-1-1,-1 1 1,9 4-1,-11-4-9,1 0 0,0 0 0,0-1 0,0 1 0,1-1 0,-1 0 0,0-1 0,0 1 0,1-1-1,-1 0 1,0 0 0,0-1 0,1 0 0,-1 0 0,0 0 0,0 0 0,7-3 0,-5 0 8,0 1 0,-1-1-1,1 0 1,-1 0 0,0-1 0,0 0 0,-1 0-1,1-1 1,-1 1 0,0-1 0,5-9 0,-9 11 98,-7 6-35,-6 5 35,-2 5 73,-12 10 273,-41 25 0,60-42-364,-1 0 0,0-1-1,0 0 1,-1-1 0,1 0-1,-1 0 1,0-1 0,0 0-1,1 0 1,-14 0-1,19-3-34,0 1 1,0 0-1,1-1 0,-1 0 0,0 0 0,1 0 0,-1 0 0,-4-2 0,7 3-44,-1-1 0,1 1 1,0 0-1,-1 0 0,1 0 0,0-1 0,-1 1 1,1 0-1,0 0 0,0-1 0,-1 1 0,1 0 1,0-1-1,0 1 0,0 0 0,-1-1 0,1 1 1,0 0-1,0-1 0,0 1 0,0 0 1,0-1-1,0 1 0,0 0 0,-1-1 0,1 0 1,1 1-6,-1-1 1,1 1-1,-1-1 1,1 0 0,-1 1-1,1-1 1,0 1 0,-1-1-1,1 1 1,0-1-1,-1 1 1,1 0 0,0-1-1,-1 1 1,1 0-1,0 0 1,0-1 0,1 1-1,49-14 10,-22 7-318,-1-1 1,45-20-1,-110 44 545,-48 13-1,31-11 22,-103 34 119,372-137-2162,-210 83 1711,20-8-436,1 1-1,0 2 0,40-8 1,-53 16 95,-13 4 124,-1-3 274,-1-1 1,1 0-1,-1 0 1,1 0 0,-1 1-1,1-2 1,-1 1 0,0 0-1,-2 1 1,-44 11 1017,-66 10 0,101-20-922,12-3-80,0 0-1,0 0 1,1 1 0,-1-1-1,0 0 1,0 0 0,0 0 0,0 0-1,1 0 1,-1 0 0,0 0-1,0 0 1,0 0 0,0-1 0,1 1-1,-1 0 1,0-1 0,0 1-1,0 0 1,1-1 0,-1 1 0,0-1-1,1 1 1,-1-1 0,0 1-1,1-1 1,-2 0 0,0-9-73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05.233"/>
    </inkml:context>
    <inkml:brush xml:id="br0">
      <inkml:brushProperty name="width" value="0.05" units="cm"/>
      <inkml:brushProperty name="height" value="0.05" units="cm"/>
    </inkml:brush>
  </inkml:definitions>
  <inkml:trace contextRef="#ctx0" brushRef="#br0">20 157 14163,'0'-1'179,"-1"0"1,1-1-1,-1 1 1,1-1-1,0 1 0,0-1 1,0 1-1,0-1 1,0 1-1,0-1 1,0 1-1,0 0 0,1-1 1,-1 1-1,1-1 1,-1 1-1,1-1 0,-1 1 1,1 0-1,0-1 1,-1 1-1,1 0 0,1-2 1,6-9 1105,1-12 315,-9 23-1545,1 0 0,-1 0 0,0 0 0,1-1 0,-1 1 0,0 0 0,0 0 0,0 0 0,0 0 0,0 0 0,0 0 0,0 0 0,-1-1 0,1 1 0,0 0 0,0 0 0,-1 0 0,1 0 0,-1 0 0,0-1 0,1 2-53,-1 1 0,1-1-1,-1 0 1,1 1 0,-1-1 0,1 0 0,-1 1 0,1-1 0,-1 0 0,1 1-1,0-1 1,-1 1 0,1-1 0,0 1 0,-1-1 0,1 1 0,0-1 0,0 1-1,0-1 1,-1 1 0,1 0 0,0-1 0,0 1 0,0-1 0,0 2 0,-6 18 3,4-11-7,1 1 0,0-1-1,0 19 1,1-29 4,0 1-1,0 0 1,0 0-1,0 0 1,0 0-1,1 0 1,-1 0 0,0 0-1,0 0 1,0-1-1,0 1 1,0 0-1,0 0 1,1 0-1,-1 0 1,0 0 0,0 0-1,0 0 1,0 0-1,0 0 1,1 0-1,-1 0 1,0 0-1,0 0 1,0 0-1,0 0 1,0 0 0,1 0-1,-1 0 1,0 0-1,0 0 1,0 0-1,0 0 1,0 0-1,0 0 1,1 1 0,-1-1-1,0 0 1,0 0-1,0 0 1,0 0-1,0 0 1,0 0-1,0 0 1,1 0-1,-1 1 1,0-1 0,0 0-1,0 0 1,0 0-1,0 0 1,0 0-1,0 1 1,0-1-1,0 0 1,0 0 0,0 0-1,0 0 1,0 0-1,0 1 1,0-1-1,0 0 1,0 0-1,0 0 1,0 1-1,6-11 132,-1-3 107,-1 0 0,0 0-1,-1 0 1,0-1 0,1-23 0,-6 25 132,-5 12-45,5 1-296,1 1 1,-1-1-1,1 1 1,-1-1-1,1 1 1,-1 0 0,1 0-1,-2 3 1,-3 9-12,1 0 0,0 1 0,0-1 0,2 1 0,-4 25 0,7-39-21,0-1 0,0 0 0,-1 1 0,1-1 0,0 0 0,0 1 0,0-1 0,0 0 0,0 0 0,0 1 0,0-1 0,0 0 0,0 1 0,0-1 0,0 0 0,0 1 1,0-1-1,0 0 0,0 1 0,0-1 0,1 0 0,-1 1 0,0-1 0,0 0 0,0 0 0,0 1 0,1-1 0,-1 0 0,0 0 0,0 1 0,1-1 0,5-8-6,7-19 10,-3-10 36,10-60-1,-34 143-1100,9-17-324,-1 33 0,7-76 747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1.056"/>
    </inkml:context>
    <inkml:brush xml:id="br0">
      <inkml:brushProperty name="width" value="0.05" units="cm"/>
      <inkml:brushProperty name="height" value="0.05" units="cm"/>
    </inkml:brush>
  </inkml:definitions>
  <inkml:trace contextRef="#ctx0" brushRef="#br0">37 58 14771,'-19'20'7498,"27"-37"-6407,-6-16-542,-2 32-518,0 0-1,1 0 1,-1 0 0,0 0-1,-1 0 1,1 0 0,0 0 0,0-1-1,0 1 1,-1 0 0,1 0 0,0 0-1,-1 0 1,1 0 0,-1 0 0,1 0-1,-1 1 1,0-1 0,1 0-1,-1 0 1,0 0 0,0 0 0,0 1-1,1-1 1,-1 0 0,0 1 0,-2-2-1,2 2-23,1 1 1,-1-1-1,0 0 0,1 0 0,-1 0 0,1 1 0,-1-1 0,1 0 1,-1 1-1,1-1 0,-1 0 0,1 1 0,-1-1 0,1 1 0,-1-1 1,1 1-1,0-1 0,-1 1 0,1-1 0,0 1 0,-1-1 0,1 1 1,0 0-1,0-1 0,-1 1 0,1-1 0,0 1 0,0 0 0,0-1 1,0 2-1,-2 19-70,4-23 60,0 0 0,0 0 0,0 0 0,0-1-1,0 1 1,-1 0 0,1-1 0,1-2 0,-2 2 76,5-7-1048,1 23 125,0 4 515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4.953"/>
    </inkml:context>
    <inkml:brush xml:id="br0">
      <inkml:brushProperty name="width" value="0.05" units="cm"/>
      <inkml:brushProperty name="height" value="0.05" units="cm"/>
    </inkml:brush>
  </inkml:definitions>
  <inkml:trace contextRef="#ctx0" brushRef="#br0">21 67 14979,'5'-2'1221,"-5"1"-1142,0 1 1,1 0-1,-1-1 1,0 1-1,1 0 1,-1-1-1,0 1 1,1 0-1,-1 0 0,0-1 1,1 1-1,-1 0 1,1 0-1,-1 0 1,0-1-1,1 1 1,-1 0-1,1 0 1,-1 0-1,1 0 1,-1 0-1,1 0 1,-1 0-1,1 0 0,-1 0 1,0 0-1,1 0 1,-1 0-1,1 0 1,-1 1-1,1-1 1,-1 0-1,0 0 1,1 0-1,-1 1 1,1-1-1,-1 0 0,0 0 1,1 1-1,-1-1 1,0 0-1,1 1 1,-1-1-1,0 1 1,0-1-1,1 0 1,-1 1-1,0 0 1,2 0 1456,0-6-937,-2-9 38,0 11-480,-1 1 0,0-1-1,0 0 1,0 0 0,-1 0 0,1 1-1,-1-1 1,0 0 0,1 1-1,-5-4 1,6 5-127,0 1-1,-1-1 0,1 1 1,-1 0-1,1-1 0,-1 1 1,1 0-1,-1-1 0,1 1 1,-1 0-1,1 0 0,-1-1 1,1 1-1,-1 0 0,0 0 1,1 0-1,-1 0 1,1 0-1,-1 0 0,0 0 1,1 0-1,-2 0 0,1 1-16,0-1 0,1 1 0,-1-1-1,0 1 1,0 0 0,1-1-1,-1 1 1,0 0 0,1 0 0,-1 0-1,1 0 1,-1-1 0,1 1 0,-1 0-1,1 0 1,0 0 0,-1 0 0,1 0-1,0 1 1,-5 30 27,5-30-43,0 0 0,0 0 0,0-1 1,0 1-1,0 0 0,0 0 1,1 0-1,-1-1 0,1 1 0,-1 0 1,1 0-1,-1-1 0,1 1 1,0 0-1,1 1 0,-2-3 5,1 1 0,-1-1 0,0 0-1,0 0 1,0 0 0,0 0 0,1 0 0,-1 0-1,0 0 1,0 0 0,0 0 0,0 0 0,1 0-1,-1 0 1,0 0 0,0 0 0,0 0 0,0 0-1,1 0 1,-1 0 0,0 0 0,0 0 0,0 0 0,0 0-1,1 0 1,-1 0 0,0 0 0,0 0 0,0-1-1,0 1 1,0 0 0,0 0 0,1 0 0,-1 0-1,0 0 1,0 0 0,0-1 0,0 1 0,0 0-1,0 0 1,0 0 0,5-12 90,0-9 80,-5-17 197,0 22-298,0 14-197,0 6-160,3 13 190,4 6-55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7.464"/>
    </inkml:context>
    <inkml:brush xml:id="br0">
      <inkml:brushProperty name="width" value="0.05" units="cm"/>
      <inkml:brushProperty name="height" value="0.05" units="cm"/>
    </inkml:brush>
  </inkml:definitions>
  <inkml:trace contextRef="#ctx0" brushRef="#br0">448 73 10650,'-2'-4'187,"1"0"1,-1 0-1,0 0 0,-1 0 0,1 0 0,-1 0 1,0 0-1,0 1 0,0-1 0,0 1 0,-1 0 1,1 0-1,-1 0 0,0 1 0,-5-4 0,3 3 9,0 1-1,0 0 1,0 0-1,0 1 0,0-1 1,0 1-1,0 1 0,0-1 1,-1 1-1,-8 1 1,3 0-68,1 1 0,0 0 0,-1 1 0,1 0 1,0 1-1,1 0 0,-1 1 0,1 0 0,0 1 1,0 0-1,0 1 0,-11 9 0,7-1-86,0 1 1,0 0-1,2 1 1,0 1-1,1 0 0,0 0 1,2 1-1,0 0 1,1 1-1,-6 26 1,2 0-29,2 1 0,2 0 0,-2 71 0,8-73-14,2 0 0,6 48 0,-4-75-7,1-1-1,1 0 1,0 0 0,1-1 0,1 1-1,1-1 1,0 0 0,13 21-1,-16-32 9,0 1 0,0-1 0,0 0 0,1 0 0,-1 0-1,1 0 1,0-1 0,1 0 0,-1 0 0,1-1-1,0 1 1,0-1 0,0 0 0,0-1 0,0 1 0,1-1-1,-1-1 1,1 1 0,-1-1 0,1 0 0,0 0-1,-1-1 1,1 0 0,0 0 0,-1-1 0,1 0 0,0 0-1,-1-1 1,12-3 0,-1-1 49,0-1 1,-1-1-1,1-1 0,-2 0 1,1-1-1,-1-1 1,-1 0-1,0-1 0,24-26 1,-12 6 51,-2-2 1,-1 0 0,-1-1-1,-2-1 1,-2-1 0,-1-1-1,-2 0 1,-2-1 0,-1-1-1,-2 0 1,-2 0 0,-2-1 0,2-54-1,-8 77-75,0 0 1,-1 0-1,-1 0 0,-7-27 0,9 41-37,-1-1 1,-1 1-1,1 0 1,-1 0-1,1 0 1,-1 0-1,-1 0 1,1 1-1,0-1 1,-1 1-1,0-1 0,1 1 1,-1 0-1,-1 0 1,1 0-1,0 0 1,-1 1-1,1 0 1,-1-1-1,0 1 1,0 0-1,0 1 0,-8-3 1,7 3-48,-1 0 0,0 1 0,1 0 0,-1 0 0,0 1 0,1-1 0,-1 1 0,1 1 0,-1-1 0,1 1 1,-10 3-1,-6 5-159,-31 20 1,23-13 75,-12 5-161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468"/>
    </inkml:context>
    <inkml:brush xml:id="br0">
      <inkml:brushProperty name="width" value="0.05" units="cm"/>
      <inkml:brushProperty name="height" value="0.05" units="cm"/>
    </inkml:brush>
  </inkml:definitions>
  <inkml:trace contextRef="#ctx0" brushRef="#br0">7 1 16500,'0'2'1248,"1"11"-944,-1 2-136,-1 9 480,-1 3-160,1 9-208,-1 3-32,2 2-368,0 2-272,-1-5 384,1-3-48,1-2-120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742"/>
    </inkml:context>
    <inkml:brush xml:id="br0">
      <inkml:brushProperty name="width" value="0.05" units="cm"/>
      <inkml:brushProperty name="height" value="0.05" units="cm"/>
    </inkml:brush>
  </inkml:definitions>
  <inkml:trace contextRef="#ctx0" brushRef="#br0">74 1 9666,'-8'258'2904,"-1"1"-92,14 0-3905,-11 273 382,-6-303-3809,12-1 4114,0-120 2123,-7 210 3086,2-152-3483,3-124 198,-2-1 0,-18 76 0,20-109-1481,1 1 1,1-1-1,-1 1 1,1-1 0,1 1-1,-1-1 1,5 17-1,0 11-1452,-5-35 1352,0-1-1,0 1 1,0 0 0,0-1 0,0 1 0,0-1-1,0 1 1,0-1 0,0 1 0,0 0-1,0-1 1,0 1 0,0-1 0,-1 1-1,1-1 1,0 1 0,0-1 0,-1 1-1,1-1 1,0 1 0,-1-1 0,1 1-1,-1 0 1,-5 1-450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9.780"/>
    </inkml:context>
    <inkml:brush xml:id="br0">
      <inkml:brushProperty name="width" value="0.05" units="cm"/>
      <inkml:brushProperty name="height" value="0.05" units="cm"/>
    </inkml:brush>
  </inkml:definitions>
  <inkml:trace contextRef="#ctx0" brushRef="#br0">40 1 16788,'0'3'528,"0"-3"-452,-1 0-1,1 1 1,0-1-1,0 0 1,0 1-1,0-1 1,0 1-1,0-1 1,0 0-1,0 1 1,0-1-1,0 0 1,0 1-1,0-1 1,0 1-1,0-1 1,0 0-1,0 1 1,0-1-1,1 0 1,-1 1-1,0-1 1,0 0-1,0 1 1,1-1-1,-1 0 1,0 0-1,0 1 1,1-1-1,-1 0 1,0 1-1,0-1 1,1 0-1,-1 0 1,0 0-1,1 0 1,-1 1-1,0-1 1,1 0-1,-1 0 1,1 0-1,-1 0 1,0 0-1,1 0 1,-1 0-1,0 0 1,1 0-1,-1 0 1,1 0-1,-1 0 1,0 0-1,1 0 1,-1 0 0,0 0-1,1-1 0,5 2 348,21 0 216,192 7 1305,-153-9-1886,87-12-1,-137 11-4,-16 2-52,0 0 1,0 1-1,0-1 1,0 0-1,0 0 1,-1 0-1,1 0 1,0 0-1,0 0 1,0 0-1,0 0 0,0 0 1,0 0-1,0 0 1,0 0-1,0 0 1,0 0-1,0 0 1,0 0-1,0 0 1,0 0-1,0 0 0,0 1 1,0-1-1,0 0 1,0 0-1,0 0 1,0 0-1,0 0 1,0 0-1,0 0 1,0 0-1,0 0 0,0 0 1,0 0-1,0 0 1,0 0-1,0 0 1,0 0-1,1 0 1,-1 0-1,0 0 1,0 0-1,0 0 0,0 0 1,0 1-1,0-1 1,0 0-1,0 0 1,0 0-1,0 0 1,0 0-1,0 0 0,-24 10 139,11-5-127,-20 7 49,0-1 0,-1-2-1,0-1 1,0-2 0,-1-1-1,1-2 1,-1-1 0,0-2-1,0-2 1,1 0 0,-1-3-1,-39-9 1,186 11 93,-58 0-179,-1-3 0,0-2 0,0-2 1,59-19-1,-150 37-9,0-2 1,-42 2-1,14-6 53,-1-2 0,-70-10 1,136 9-28,0 1 1,1 0 0,-1 0 0,0-1 0,0 1 0,0 0 0,0 0 0,1 0 0,-1 0-1,0 0 1,0 0 0,0 0 0,0 1 0,1-1 0,-1 0 0,0 0 0,0 0 0,0 1 0,1-1-1,-1 1 1,0-1 0,1 0 0,-1 1 0,0-1 0,1 1 0,-1 0 0,0-1 0,1 1 0,-1-1-1,1 1 1,-1 0 0,1 0 0,-1-1 0,1 1 0,0 0 0,-1 1 0,1-1 6,0 1 0,0-1 1,1 1-1,-1 0 0,0-1 0,1 0 1,-1 1-1,1-1 0,0 1 1,-1-1-1,1 0 0,0 1 0,0-1 1,0 0-1,0 0 0,0 1 1,0-1-1,0 0 0,2 1 0,-3-2 3,0 1-1,1-1 0,-1 1 0,1-1 0,-1 0 0,0 1 0,1-1 0,-1 0 0,1 1 0,-1-1 0,1 0 0,-1 1 0,1-1 0,-1 0 0,1 0 0,0 0 0,-1 0 1,1 1-1,-1-1 0,1 0 0,-1 0 0,1 0 0,0 0 0,-1 0 0,1-1 0,-1 1 0,1 0 0,-1 0 0,1 0 0,-1 0 0,1 0 0,0-1 0,-1 1 0,1 0 0,-1-1 1,0 1-1,1 0 0,-1-1 0,1 1 0,-1 0 0,1-1 0,-1 1 0,0-1 0,1 1 0,-1-1 0,13-18-21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594"/>
    </inkml:context>
    <inkml:brush xml:id="br0">
      <inkml:brushProperty name="width" value="0.05" units="cm"/>
      <inkml:brushProperty name="height" value="0.05" units="cm"/>
    </inkml:brush>
  </inkml:definitions>
  <inkml:trace contextRef="#ctx0" brushRef="#br0">11 25 15707,'-10'10'1609,"11"-1"-897,6-6-256,13-1 992,5 0-408,8-2-743,7-2-337,4-2-665,1-5-383,1-3 832,-3 0-272,-6 1-208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0.802"/>
    </inkml:context>
    <inkml:brush xml:id="br0">
      <inkml:brushProperty name="width" value="0.05" units="cm"/>
      <inkml:brushProperty name="height" value="0.05" units="cm"/>
    </inkml:brush>
  </inkml:definitions>
  <inkml:trace contextRef="#ctx0" brushRef="#br0">154 39 16532,'5'-9'1508,"-5"8"-1356,1 0 0,0 1 0,-1-1-1,1 0 1,-1 0 0,1 0 0,-1 0-1,1 0 1,-1-1 0,0 1 0,1 0-1,-1 0 1,0 0 0,0 0 0,0 0-1,0 0 1,0 0 0,0-1 0,0 1-1,0 0 1,0 0 0,-1 0 0,1 0-1,-1-2 1,1 3-84,-1 0 0,1 0 0,-1 0 0,1-1 1,-1 1-1,1 0 0,-1 0 0,1 0 0,-1 0 0,1 0 0,-1 0 0,1 0 1,-1 0-1,1 0 0,-1 0 0,1 0 0,-1 0 0,1 0 0,-1 1 0,1-1 0,-1 0 1,1 0-1,0 1 0,-1-1 0,1 0 0,-1 0 0,1 1 0,0-1 0,-1 0 0,1 1 1,0-1-1,-1 0 0,0 2 0,-13 12 317,2 1-168,0 2 0,1-1 0,0 1 0,-10 25 0,-25 77 238,42-103-395,-1-1 0,2 1 0,0 0-1,-1 23 1,4-34-51,0 0 0,0-1 0,0 1 0,0 0 1,1-1-1,-1 1 0,1 0 0,1-1 0,-1 1 0,0-1 0,1 0 0,0 1 0,0-1 0,1 0 0,-1 0 0,1 0 0,-1-1 0,1 1 0,6 5 0,-5-7-18,-1 0 0,0-1 1,0 1-1,1-1 0,-1 0 0,0 0 0,1 0 1,-1 0-1,1-1 0,0 1 0,-1-1 0,1 0 1,-1 0-1,1 0 0,0-1 0,-1 1 0,1-1 1,-1 0-1,1 0 0,-1 0 0,0 0 0,1-1 1,4-3-1,2 0-119,0-1 1,-1 0 0,0 0-1,0-1 1,0-1-1,10-11 1,-10 9 154,-1-2-1,0 1 1,0-1 0,-1 0-1,-1-1 1,0 1 0,0-1-1,-2-1 1,5-17 0,3-25-189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222"/>
    </inkml:context>
    <inkml:brush xml:id="br0">
      <inkml:brushProperty name="width" value="0.05" units="cm"/>
      <inkml:brushProperty name="height" value="0.05" units="cm"/>
    </inkml:brush>
  </inkml:definitions>
  <inkml:trace contextRef="#ctx0" brushRef="#br0">33 1 18740,'-13'0'2032,"6"1"-1263,0 2-353,3-2 1176,2-1-616,4 0-816,3 0-544,2-1 320,4 1-152,3 4-128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627"/>
    </inkml:context>
    <inkml:brush xml:id="br0">
      <inkml:brushProperty name="width" value="0.05" units="cm"/>
      <inkml:brushProperty name="height" value="0.05" units="cm"/>
    </inkml:brush>
  </inkml:definitions>
  <inkml:trace contextRef="#ctx0" brushRef="#br0">0 301 16652,'8'-15'1411,"0"0"1,1 0-1,20-23 1,-4 4-798,-7 8-285,5-8-96,1 2-1,34-36 0,-58 68-229,23-19 107,-23 19-106,0 0 0,1-1 0,-1 1 0,0-1 0,1 1 0,-1 0-1,0 0 1,1-1 0,-1 1 0,1 0 0,-1-1 0,1 1 0,-1 0 0,0 0 0,1 0 0,-1 0 0,1 0 0,-1-1 0,1 1 0,-1 0 0,1 0 0,-1 0 0,1 0 0,-1 0-1,1 0 1,-1 1 0,1-1 0,-1 0 0,1 0 0,-1 0 0,1 0 0,-1 1 0,1-1 0,-1 0 0,1 0 0,-1 1 0,0-1 0,1 0 0,-1 1 0,0-1 0,1 0 0,-1 1-1,0-1 1,1 0 0,-1 1 0,0-1 0,0 1 0,1-1 0,-1 1 0,0-1 0,0 1 0,0 0 0,1 8 19,-1-1 1,0 1-1,-1 0 0,0 0 1,0-1-1,-1 1 1,-3 8-1,0 6 23,-19 80 87,10-54-245,-11 95-1,25-140 171,-3 23 428,3-26-478,0 0 1,0-1 0,0 1 0,0-1 0,0 1 0,0 0 0,0-1 0,0 1 0,0-1 0,0 1 0,0-1 0,-1 1 0,1 0 0,0-1 0,0 1 0,-1-1 0,1 1-1,0-1 1,-1 1 0,1-1 0,0 1 0,-1-1 0,1 0 0,-1 1 0,1-1 0,-1 0 0,1 1 0,-1-1 0,1 0 0,-1 1 0,0-1 0,-3-5 69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935"/>
    </inkml:context>
    <inkml:brush xml:id="br0">
      <inkml:brushProperty name="width" value="0.05" units="cm"/>
      <inkml:brushProperty name="height" value="0.05" units="cm"/>
    </inkml:brush>
  </inkml:definitions>
  <inkml:trace contextRef="#ctx0" brushRef="#br0">9 1 15531,'-3'48'1185,"0"-2"-1105,0-4-320,3-6 568,0-6-8,0-7-256</inkml:trace>
  <inkml:trace contextRef="#ctx0" brushRef="#br0" timeOffset="1">16 881 8322,'0'61'112,"0"-3"-120,2-8-24,0-1 992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322"/>
    </inkml:context>
    <inkml:brush xml:id="br0">
      <inkml:brushProperty name="width" value="0.05" units="cm"/>
      <inkml:brushProperty name="height" value="0.05" units="cm"/>
    </inkml:brush>
  </inkml:definitions>
  <inkml:trace contextRef="#ctx0" brushRef="#br0">2 1 7202,'0'41'824,"2"2"-592,-2 6-120,-2 1 968,2 2-992,-1 4-40,1 0 24,0 3-8,0-8 16,1-2 16,1-3 24,2-5 16,-1-2-928,1-3 792,-1-3-96,1 1-40</inkml:trace>
  <inkml:trace contextRef="#ctx0" brushRef="#br0" timeOffset="1">44 1079 9330,'1'61'1080,"1"1"-448,-2 1-200,0-3 793,0-2-297,0-7-408,0-4-296,-2-12-8,2-2 40,0-6-200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8.551"/>
    </inkml:context>
    <inkml:brush xml:id="br0">
      <inkml:brushProperty name="width" value="0.05" units="cm"/>
      <inkml:brushProperty name="height" value="0.05" units="cm"/>
    </inkml:brush>
  </inkml:definitions>
  <inkml:trace contextRef="#ctx0" brushRef="#br0">2 9 14979,'-1'7'992,"5"-2"-848,6-1-56,9-4 233,7 0-129,8 0-72,5-1-16,10 1-16,4-2-40,1 1-344,2 1-225,1-5 457,-2-2-56,-5-1-120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002"/>
    </inkml:context>
    <inkml:brush xml:id="br0">
      <inkml:brushProperty name="width" value="0.05" units="cm"/>
      <inkml:brushProperty name="height" value="0.05" units="cm"/>
    </inkml:brush>
  </inkml:definitions>
  <inkml:trace contextRef="#ctx0" brushRef="#br0">1 1 13987,'27'8'1408,"-1"1"-1064,-2-2-152,-2-1 505,4-3-209,1-2-128,6 3-216,3-1-136,8 0-264,6 3-184,6-2 368,4 0-48,2-2-80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393"/>
    </inkml:context>
    <inkml:brush xml:id="br0">
      <inkml:brushProperty name="width" value="0.05" units="cm"/>
      <inkml:brushProperty name="height" value="0.05" units="cm"/>
    </inkml:brush>
  </inkml:definitions>
  <inkml:trace contextRef="#ctx0" brushRef="#br0">0 1 13331,'21'9'532,"0"-1"1,0 0-1,1-2 0,0 0 1,0-2-1,0 0 0,1-2 1,-1 0-1,1-2 0,39-3 1,29-10-110,59-5-1273,-127 17 525,0 1 1,1 2-1,-1 0 1,36 8-1,12 12-375,-56-16 649,0 0 0,0-2-1,0 0 1,1 0 0,0-2-1,29 2 1,-38-5 73,0 0 0,-1 0 0,0-1 1,1 0-1,-1-1 0,0 1 0,0-1 0,0-1 0,-1 1 0,1-1 0,-1 0 0,8-6 0,22-15 307,-35 24-308,1 1 0,-1 0 1,0 0-1,1-1 0,-1 1 0,0 0 0,1 0 0,-1 0 0,1 0 1,-1-1-1,0 1 0,1 0 0,-1 0 0,1 0 0,-1 0 0,1 0 0,-1 0 1,0 0-1,1 0 0,-1 0 0,1 0 0,-1 0 0,0 1 0,1-1 0,-1 0 1,1 0-1,-1 0 0,0 0 0,1 1 0,-1-1 0,1 0 0,-1 0 1,0 1-1,0-1 0,1 0 0,-1 1 0,5 16 831,-5-5 176,0-22 282,2-3-1197,2-1 32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861"/>
    </inkml:context>
    <inkml:brush xml:id="br0">
      <inkml:brushProperty name="width" value="0.05" units="cm"/>
      <inkml:brushProperty name="height" value="0.05" units="cm"/>
    </inkml:brush>
  </inkml:definitions>
  <inkml:trace contextRef="#ctx0" brushRef="#br0">1 1 14659,'7'17'1248,"0"9"-888,0 7-167,2 10 279,-1 5-352,0 10-1929,-3 5 1753,-2 4-384,0 2-160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405"/>
    </inkml:context>
    <inkml:brush xml:id="br0">
      <inkml:brushProperty name="width" value="0.05" units="cm"/>
      <inkml:brushProperty name="height" value="0.05" units="cm"/>
    </inkml:brush>
  </inkml:definitions>
  <inkml:trace contextRef="#ctx0" brushRef="#br0">66 1 10866,'-4'50'528,"0"-3"-376,-1-2-136</inkml:trace>
  <inkml:trace contextRef="#ctx0" brushRef="#br0" timeOffset="1">0 1769 11434,'3'46'1065,"0"-3"-873,1-6-320,-1-1 504,0-4-1777,1-3 1297,1-4-240,0 1-152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002"/>
    </inkml:context>
    <inkml:brush xml:id="br0">
      <inkml:brushProperty name="width" value="0.05" units="cm"/>
      <inkml:brushProperty name="height" value="0.05" units="cm"/>
    </inkml:brush>
  </inkml:definitions>
  <inkml:trace contextRef="#ctx0" brushRef="#br0">24 160 13803,'-1'11'1339,"-1"0"1,-7 19-1,7-22-664,-1 0 1,1 0-1,1 0 0,-1 0 0,1 0 0,0 15 0,2-22-622,-1 0 0,0 1-1,0-1 1,1 0-1,-1 1 1,0-1 0,1 0-1,-1 0 1,1 0-1,0 1 1,-1-1 0,1 0-1,0 0 1,0 0-1,0 0 1,0 0 0,0 0-1,0 0 1,0-1-1,0 1 1,0 0 0,0 0-1,0-1 1,0 1-1,1-1 1,-1 1-1,0-1 1,0 1 0,1-1-1,-1 0 1,0 0-1,1 0 1,-1 0 0,0 0-1,1 0 1,-1 0-1,0 0 1,1 0 0,0-1-1,8 0 17,0-1 1,0 0-1,-1-1 0,10-4 0,41-20 85,-45 19-118,1 1-1,0 0 1,0 1 0,28-6-1,-43 12-34,1-1 0,-1 1-1,1 0 1,-1 0-1,0 0 1,1 0 0,-1 0-1,0 0 1,1 0 0,-1 0-1,0 1 1,1-1-1,-1 1 1,0-1 0,1 1-1,-1-1 1,0 1-1,0 0 1,0-1 0,1 1-1,-1 0 1,0 0-1,0 0 1,0 0 0,0 0-1,-1 0 1,1 0 0,0 0-1,0 0 1,-1 0-1,1 1 1,0-1 0,-1 0-1,1 1 1,0 1-1,0 6 5,1 0 0,-1-1-1,-1 1 1,0 17 0,2 17 104,-2-42-98,0 0 1,1 0-1,-1 0 0,1 0 1,0-1-1,-1 1 0,1 0 1,-1 0-1,1 0 0,0 0 1,0 0-1,0-1 0,-1 1 1,1 0-1,0-1 0,0 1 1,0-1-1,0 1 0,0-1 1,0 1-1,0-1 0,0 0 0,0 0 1,0 1-1,0-1 0,0 0 1,1 0-1,-1 0 0,2 0 1,39-6-125,-16 2-1461,-25 4 1419,0 1 106,-1-1-1,0 0 1,1 0-1,-1 0 1,1 0-1,-1 0 0,0 0 1,1 0-1,-1 0 1,0 0-1,1 0 1,-1 0-1,1 0 0,-1 0 1,0 0-1,1-1 1,-1 1-1,0 0 1,1 0-1,-1 0 0,0 0 1,1-1-1,-1 1 1,0 0-1,0 0 1,1-1-1,-1 1 0,0 0 1,0-1-1,1 1 1,-1 0-1,0 0 1,0-1-1,0 1 0,0-1 1,1 1-1,-1 0 1,0-1-1,0 1 1,0-1-1,0-6-743</inkml:trace>
  <inkml:trace contextRef="#ctx0" brushRef="#br0" timeOffset="1">384 4 14843,'0'-3'1849,"1"3"-1201,2 6-432,5 1 1960,4 6-2344,6 2 656,6 1-552,6 0-104,3 0-64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809"/>
    </inkml:context>
    <inkml:brush xml:id="br0">
      <inkml:brushProperty name="width" value="0.05" units="cm"/>
      <inkml:brushProperty name="height" value="0.05" units="cm"/>
    </inkml:brush>
  </inkml:definitions>
  <inkml:trace contextRef="#ctx0" brushRef="#br0">9 1 12779,'3'48'2097,"1"14"1,-5-56-1227,1 0-1,-1 0 1,0 0 0,-3 9 1374,-2-23-5279,3 1 2386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2.220"/>
    </inkml:context>
    <inkml:brush xml:id="br0">
      <inkml:brushProperty name="width" value="0.05" units="cm"/>
      <inkml:brushProperty name="height" value="0.05" units="cm"/>
    </inkml:brush>
  </inkml:definitions>
  <inkml:trace contextRef="#ctx0" brushRef="#br0">0 0 11586,'2'5'250,"1"0"0,-1 0-1,1 0 1,0 0 0,1-1-1,-1 0 1,1 1 0,6 4-1,35 29 666,32 15 277,31 26 329,135 117-206,-212-166-1059,47 56 0,-55-58 17,1-1-1,1-1 1,35 28 0,-54-50-274,170 138 700,-27-17-305,-132-111-287,-1 2 0,0-1 0,26 37 0,-31-37-102,1-1-1,0 0 1,0 0 0,1-1 0,1-1 0,26 18 0,129 90 2,-140-98-6,-11-11-4,-1 0 1,36 16 0,-30-17-3,29 20 1,-8-1-12,215 153 41,-96-72-11,16 14 8,-141-90-14,55 63 1,24 24 9,62 14-44,-34-27 4,-112-81 19,-1 2 1,34 40-1,81 96 31,-105-124-46,81 65 0,-115-100 15,189 145 22,-136-100-3,60 66 1,-66-59-21,2-2-1,2-3 1,101 69 0,-103-85 1,-1 3 0,-2 2 0,-2 3 0,56 61 0,-95-91 3,105 113 0,-97-108 0,1 0-1,1-2 1,48 29 0,-35-26 0,139 83 16,-144-83-12,-2 1-1,-1 2 0,40 41 0,1 8 6,2-3 0,95 72 0,460 281-20,-534-361-14,-2 4-1,103 99 1,40 14 63,-58-49-21,-141-102-23,-1 2 0,56 67 0,-49-47-7,70 67-1,-85-95 23,0-1 0,1-1 0,1-2 0,55 29 0,-62-38 0,-10-5-16,-1 0 1,0 1-1,1 0 0,-1 1 1,13 10-1,-22-16-5,0 0 1,-1 0-1,1 0 1,0 0-1,0 0 0,0 0 1,-1 0-1,1 0 0,0 0 1,0 0-1,-1 0 1,1 0-1,0 0 0,0 0 1,-1 0-1,1 0 0,0 0 1,0 0-1,-1 0 1,1 0-1,0 0 0,0 0 1,0 0-1,-1 1 0,1-1 1,0 0-1,0 0 1,0 0-1,-1 0 0,1 1 1,0-1-1,0 0 0,0 0 1,0 0-1,0 1 1,-1-1-1,1 0 0,0 0 1,0 1-1,0-1 0,0 0 1,0 0-1,0 0 1,0 1-1,0-1 0,0 0 1,0 0-1,0 1 0,0-1 1,0 0-1,0 0 1,0 1-1,0-1 0,0 0 1,0 0-1,1 1 0,-1-1 1,0 0-1,0 0 1,0 0-1,0 1 0,0-1 1,1 0-1,-1 0 0,0 0 1,0 0-1,0 1 1,0-1-1,1 0 0,-24-1-50,-2-4-120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115"/>
    </inkml:context>
    <inkml:brush xml:id="br0">
      <inkml:brushProperty name="width" value="0.05" units="cm"/>
      <inkml:brushProperty name="height" value="0.05" units="cm"/>
    </inkml:brush>
  </inkml:definitions>
  <inkml:trace contextRef="#ctx0" brushRef="#br0">1 1 19548,'2'0'267,"0"0"-1,0 0 1,0 0 0,0 0-1,0 0 1,0 0 0,0 0-1,0 1 1,0-1 0,0 1-1,0 0 1,0-1 0,0 1-1,0 0 1,0 0 0,3 2-1,30 27 1507,-17-14-1480,-7-7-114,11 10 101,1-2 1,1 0-1,0-1 1,28 13 0,-51-29-368,1 1 0,-1 0 0,1-1 0,-1 1 0,1-1 0,0 1 0,-1-1 0,1 0 0,0 0 0,-1 0 0,1 0 0,0 0 0,-1 0 0,1 0 0,0 0 0,-1-1 0,1 1 0,-1 0 0,1-1 0,0 0 0,-1 1 0,1-1 0,-1 0 0,0 0 0,1 0 0,1-1 0,0-1-106,-1-1 0,1 1 0,-1-1-1,1 1 1,-1-1 0,-1 1 0,1-1 0,0 0 0,1-8 0,5-18-635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499"/>
    </inkml:context>
    <inkml:brush xml:id="br0">
      <inkml:brushProperty name="width" value="0.05" units="cm"/>
      <inkml:brushProperty name="height" value="0.05" units="cm"/>
    </inkml:brush>
  </inkml:definitions>
  <inkml:trace contextRef="#ctx0" brushRef="#br0">0 5 17868,'3'-5'1776,"-3"14"-1096,0 8-264,-1 9 897,1 6-217,0 11-408,0 7-184,0 10-168,3 6-72,0 1-96,0-1-8,-1-6-48,1 0-88,-1-9-536,-1-7-352,-1-15 736,-3-11-128,3-16-96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893"/>
    </inkml:context>
    <inkml:brush xml:id="br0">
      <inkml:brushProperty name="width" value="0.05" units="cm"/>
      <inkml:brushProperty name="height" value="0.05" units="cm"/>
    </inkml:brush>
  </inkml:definitions>
  <inkml:trace contextRef="#ctx0" brushRef="#br0">49 0 19924,'-11'68'3430,"-1"10"-2721,-10 96 317,20-145-860,1 0 0,1-1 1,2 1-1,6 29 0,-7-52-168,0 0 0,1 0-1,0-1 1,0 1-1,0 0 1,1-1 0,-1 1-1,1-1 1,1 0 0,-1 0-1,1 0 1,0 0 0,0 0-1,6 5 1,-6-8-118,-1 0 1,1 0-1,-1 0 1,1 0-1,0-1 1,-1 1-1,1-1 1,0 0-1,0 0 1,0 0-1,0-1 1,0 1-1,0-1 0,0 0 1,0 0-1,0-1 1,0 1-1,0-1 1,0 0-1,0 0 1,0 0-1,6-3 1,-3 1-29,0-1 1,0 0 0,0-1-1,0 1 1,-1-1-1,1-1 1,5-6 0,16-17-677</inkml:trace>
  <inkml:trace contextRef="#ctx0" brushRef="#br0" timeOffset="1">348 103 16227,'0'0'2017,"0"5"-1265,-2 9-312,1 6 1633,1 12-1137,0 2-216,3 5-304,1-1-96,2-5-120,1-1-96,3-11-368,0-5-280,0-14-2265,-2-8 2481,0-16-352,-1-9-296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282"/>
    </inkml:context>
    <inkml:brush xml:id="br0">
      <inkml:brushProperty name="width" value="0.05" units="cm"/>
      <inkml:brushProperty name="height" value="0.05" units="cm"/>
    </inkml:brush>
  </inkml:definitions>
  <inkml:trace contextRef="#ctx0" brushRef="#br0">17 0 20740,'-10'0'1825,"8"6"-1321,-2 0-224,4 1 896,1-3-848,7 2-1096,-3-3 776,4 0-264,1-2-112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751"/>
    </inkml:context>
    <inkml:brush xml:id="br0">
      <inkml:brushProperty name="width" value="0.05" units="cm"/>
      <inkml:brushProperty name="height" value="0.05" units="cm"/>
    </inkml:brush>
  </inkml:definitions>
  <inkml:trace contextRef="#ctx0" brushRef="#br0">1 9 19540,'2'-1'145,"1"-1"0,0 1 1,0 0-1,0 0 0,1 1 0,-1-1 0,0 0 0,0 1 0,0 0 0,1 0 0,-1 0 1,0 0-1,0 0 0,0 1 0,0-1 0,1 1 0,-1 0 0,0 0 0,0 0 0,0 1 1,0-1-1,-1 1 0,1-1 0,0 1 0,-1 0 0,1 0 0,-1 0 0,1 0 1,-1 1-1,0-1 0,4 6 0,5 7 35,-1 0 0,0 1 1,-1 1-1,11 26 0,20 77 258,-19-55-155,-8-28-130,30 97 439,-38-115-499,-1 1 0,-1 0 1,-1 0-1,-1 38 1,-2-45-152,-2-1 0,0 1 0,0-1 0,-1 0 0,-1 0 0,0 0 1,0-1-1,-1 1 0,-1-1 0,0-1 0,0 1 0,-1-1 0,-1-1 0,1 1 0,-2-2 0,-13 12 1,-5-5-113,-2-10-65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160"/>
    </inkml:context>
    <inkml:brush xml:id="br0">
      <inkml:brushProperty name="width" value="0.05" units="cm"/>
      <inkml:brushProperty name="height" value="0.05" units="cm"/>
    </inkml:brush>
  </inkml:definitions>
  <inkml:trace contextRef="#ctx0" brushRef="#br0">1 190 21813,'10'10'1960,"8"-10"-1288,5-3-264,13-10 921,6-3-465,11-4-256,0-4-144,0-3-336,-1 1-200,-9 1-808,-11 4-2121,-7 7 2617,-9 5-368,-16 8-320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812"/>
    </inkml:context>
    <inkml:brush xml:id="br0">
      <inkml:brushProperty name="width" value="0.05" units="cm"/>
      <inkml:brushProperty name="height" value="0.05" units="cm"/>
    </inkml:brush>
  </inkml:definitions>
  <inkml:trace contextRef="#ctx0" brushRef="#br0">0 1 18508,'0'16'1848,"10"10"-1200,-3 2-287,5 11 1351,4 4-944,4 7-368,3 2-64,-2-4-392,5-2-240,-3-10-368,-3-4-144,-4-8 624,-3-7-216,-6-5-152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291"/>
    </inkml:context>
    <inkml:brush xml:id="br0">
      <inkml:brushProperty name="width" value="0.05" units="cm"/>
      <inkml:brushProperty name="height" value="0.05" units="cm"/>
    </inkml:brush>
  </inkml:definitions>
  <inkml:trace contextRef="#ctx0" brushRef="#br0">177 839 16508,'10'10'1896,"16"-13"-1080,2-6-280,13-11 1593,6-4-1081,6-8-464,4-2-64,-2-6-400,-5 1-256,-12 2-576,-7 1-232,-20 4 736,-7 2-216,-11 3-128</inkml:trace>
  <inkml:trace contextRef="#ctx0" brushRef="#br0" timeOffset="1">1 165 19180,'17'-6'1728,"13"-5"-1191,6-5-217,12-4 632,4-1-224,7-1-752,1-1-512,-6 2 520,-1 5-168,-11 7-136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421"/>
    </inkml:context>
    <inkml:brush xml:id="br0">
      <inkml:brushProperty name="width" value="0.05" units="cm"/>
      <inkml:brushProperty name="height" value="0.05" units="cm"/>
    </inkml:brush>
  </inkml:definitions>
  <inkml:trace contextRef="#ctx0" brushRef="#br0">189 0 17636,'-19'11'1719,"-1"-1"0,-39 13 1,37-15-739,-42 22 0,64-30-990,0 0 0,0 0 1,-1 0-1,1 0 0,0 0 0,0 1 0,-1-1 1,1 0-1,0 0 0,0 0 0,0 0 1,-1 0-1,1 0 0,0 1 0,0-1 0,0 0 1,-1 0-1,1 0 0,0 0 0,0 1 1,0-1-1,0 0 0,0 0 0,-1 1 0,1-1 1,0 0-1,0 0 0,0 0 0,0 1 0,0-1 1,0 0-1,0 0 0,0 1 0,0-1 1,0 0-1,0 0 0,0 1 0,0-1 0,0 0 1,0 0-1,0 1 0,0-1 0,13 5-383,33-1-386,-33-4 468,9 2-73,64 8-715,-76-8 1002,0 0-1,-1 1 1,0 0-1,1 0 1,-1 1-1,13 8 1,-20-12 119,-1 1-1,1 0 1,-1 0 0,0-1 0,0 1-1,1 0 1,-1 1 0,0-1 0,0 0-1,0 0 1,0 0 0,0 1 0,0-1-1,-1 0 1,1 1 0,0-1 0,-1 0-1,1 1 1,-1-1 0,1 1 0,-1-1-1,0 1 1,1 2 0,-2-2 40,1 0-1,-1 0 1,1 0-1,-1 0 1,0-1 0,0 1-1,0 0 1,0 0 0,0-1-1,0 1 1,0 0-1,-1-1 1,1 1 0,-1-1-1,-2 2 1,-2 3 184,-1-2 0,-1 1 0,1-1 0,0 0 0,-1 0 0,0-1 0,-13 4 1,17-6-204,0 0 1,-1-1 0,1 1 0,-1-1 0,1 0 0,-10-1-1,13 1-73,1 0-1,-1 0 0,0-1 1,0 1-1,0 0 0,1 0 0,-1-1 1,0 1-1,0 0 0,1-1 0,-1 1 1,0-1-1,1 1 0,-1-1 1,0 1-1,1-1 0,-1 1 0,1-1 1,-1 0-1,1 1 0,-1-1 0,1 0 1,0 0-1,-1 1 0,1-1 1,0 0-1,-1 0 0,1 1 0,0-1 1,0 0-1,0 0 0,0 0 0,0 1 1,0-1-1,0 0 0,0 0 1,0 0-1,0 0 0,0 1 0,0-1 1,1 0-1,-1 0 0,0 1 0,1-1 1,0-1-1,9-18-314,7-2-128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664"/>
    </inkml:context>
    <inkml:brush xml:id="br0">
      <inkml:brushProperty name="width" value="0.05" units="cm"/>
      <inkml:brushProperty name="height" value="0.05" units="cm"/>
    </inkml:brush>
  </inkml:definitions>
  <inkml:trace contextRef="#ctx0" brushRef="#br0">121 0 22181,'-10'8'385,"-1"0"0,2 0 0,-1 1 0,1 0 0,1 1 0,-1 0 1,2 0-1,-11 17 0,14-19-372,0 0 0,0 0 1,1 0-1,0 1 0,0-1 0,1 1 1,0 0-1,0-1 0,1 1 0,0 0 0,1 0 1,0 0-1,1 9 0,0-15-22,-1 0 0,1 0 0,0 0 0,0 0 0,0 0 0,1 0 0,-1-1 0,1 1-1,-1 0 1,1-1 0,0 0 0,0 1 0,0-1 0,0 0 0,1 0 0,-1 0 0,0 0 0,1 0 0,-1-1 0,1 1-1,0-1 1,0 0 0,-1 1 0,1-1 0,0-1 0,5 2 0,7 1-39,0-1 1,0 0-1,0-2 1,18 0-1,-15 0 12,15-1-71,-14 0 30,-1 1 0,1 1 0,0 0 0,27 6 1,-41-6 62,-1 1 1,1-1 0,-1 1 0,0 0 0,1 0 0,-1 0 0,0 0 0,0 1-1,-1 0 1,1 0 0,0 0 0,-1 0 0,0 0 0,1 1 0,-2-1 0,1 1-1,0 0 1,-1 0 0,1 0 0,-1 0 0,0 1 0,-1-1 0,3 5 0,-2 1 92,0-1 0,-1 1 1,0 0-1,0-1 0,-1 1 1,0-1-1,-1 1 0,0 0 0,-1-1 1,0 1-1,0-1 0,-1 0 1,-7 18-1,8-23-64,0 1 0,0 0 0,-1-1 0,0 0 0,0 1 0,0-1 0,0 0 0,-1-1 0,0 1 0,0-1 0,0 1 0,0-1 0,0 0 0,0-1 0,-1 1 0,1-1 0,-1 0 0,0 0 0,0 0 0,0 0 0,0-1 0,0 0 0,0 0 0,0-1 1,0 1-1,0-1 0,-7 0 0,9-1-169,-1 0 0,1 0 0,0 0 0,0 0 0,0 0 0,0-1 0,0 1 0,0-1 0,0 0 0,0 0 0,0 0 0,1 0 0,-1 0 0,1-1 0,0 1 0,-1-1 0,1 0 0,0 1 0,1-1 0,-1 0 0,0 0 0,1 0 0,-2-5 0,-8-27-847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211"/>
    </inkml:context>
    <inkml:brush xml:id="br0">
      <inkml:brushProperty name="width" value="0.05" units="cm"/>
      <inkml:brushProperty name="height" value="0.05" units="cm"/>
    </inkml:brush>
  </inkml:definitions>
  <inkml:trace contextRef="#ctx0" brushRef="#br0">1 321 21925,'8'-1'1824,"7"-6"-1280,2-2-232,16-8 720,4-2-239,8-7-345,3 1-240,1-4-544,-2-4-320,-2-3-601,-8 0 1017,-7-4-208,-5-3-224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604"/>
    </inkml:context>
    <inkml:brush xml:id="br0">
      <inkml:brushProperty name="width" value="0.05" units="cm"/>
      <inkml:brushProperty name="height" value="0.05" units="cm"/>
    </inkml:brush>
  </inkml:definitions>
  <inkml:trace contextRef="#ctx0" brushRef="#br0">1 27 20164,'0'20'464,"1"0"0,0 0 0,2 0 0,0 0 0,1-1 0,8 23 0,0 3-134,62 222 307,-72-261-570,0-1 0,0 1 0,0-1 0,1 1 1,7 8-1,-10-13-48,1 0 1,0 0 0,-1-1 0,1 1-1,0 0 1,0-1 0,0 1-1,-1-1 1,1 1 0,0-1 0,0 1-1,0-1 1,0 0 0,0 1-1,0-1 1,0 0 0,0 0 0,0 0-1,0 0 1,0 0 0,0 0-1,0 0 1,0 0 0,0 0-1,0 0 1,0 0 0,0-1 0,0 1-1,0 0 1,0-1 0,0 1-1,0-1 1,0 1 0,-1-1 0,1 1-1,0-1 1,0 0 0,-1 1-1,1-1 1,0 0 0,0-1-1,8-8 118,-1 0 0,0 0-1,-1-1 1,0 0 0,-1 0-1,9-22 1,-3 7 9,39-77-174,63-185-1,-113 287-117,-1 0 1,1-1-1,-1 1 1,0 0-1,1-1 1,-1 1-1,0-1 1,0 1-1,0 0 0,0-1 1,0 1-1,0-1 1,-1 1-1,1-3 1,-1 4 113,1-1 1,-1 1 0,1 0 0,-1-1-1,1 1 1,-1-1 0,1 1-1,-1 0 1,0 0 0,1-1 0,-1 1-1,1 0 1,-1 0 0,0 0-1,1 0 1,-1 0 0,0-1 0,1 1-1,-1 0 1,1 1 0,-1-1-1,0 0 1,1 0 0,-1 0 0,0 0-1,1 0 1,-1 1 0,-18 4-736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993"/>
    </inkml:context>
    <inkml:brush xml:id="br0">
      <inkml:brushProperty name="width" value="0.05" units="cm"/>
      <inkml:brushProperty name="height" value="0.05" units="cm"/>
    </inkml:brush>
  </inkml:definitions>
  <inkml:trace contextRef="#ctx0" brushRef="#br0">0 35 18268,'14'29'1608,"4"-13"-1176,2-4-360,7-6 280,2-6-272,5-6-680,0-2-144,1-14 416,-7-5-264,-3-7-232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4.413"/>
    </inkml:context>
    <inkml:brush xml:id="br0">
      <inkml:brushProperty name="width" value="0.05" units="cm"/>
      <inkml:brushProperty name="height" value="0.05" units="cm"/>
    </inkml:brush>
  </inkml:definitions>
  <inkml:trace contextRef="#ctx0" brushRef="#br0">25 286 15531,'-4'9'377,"0"-1"0,1 2-1,0-1 1,0 0 0,1 1-1,0-1 1,-1 16 0,2 67 1176,2-77-1279,0 0 0,4 19 1,-4-31-202,-1 0 0,1 0 1,0 0-1,-1 0 1,1 0-1,1 0 1,-1-1-1,0 1 1,1 0-1,-1-1 1,1 1-1,0-1 1,0 0-1,0 1 1,0-1-1,0 0 1,1 0-1,2 2 1,-3-4-26,0 1 0,-1-1 0,1 0 1,0 0-1,0 0 0,-1 0 0,1 0 0,0 0 1,-1 0-1,1-1 0,0 1 0,-1-1 0,1 1 1,0-1-1,-1 1 0,1-1 0,-1 0 0,1 0 1,-1 0-1,0 0 0,1 0 0,-1 0 0,0 0 1,0 0-1,0-1 0,1 1 0,-1 0 0,-1-1 1,1 1-1,1-3 0,5-6 172,-1-1 1,9-21-1,-14 30-191,11-29 240,-1-1 1,-2-1-1,0 0 0,-3 0 0,-1-1 0,1-33 1,-7 56-71,-2 14-18,-4 21 29,-10 93 44,15-99-248,1 1-1,1-1 1,1 1-1,5 25 1,-6-43-6,0 1 1,1 0-1,-1 0 0,1 0 1,-1 0-1,1-1 1,0 1-1,0 0 0,0-1 1,0 1-1,0 0 0,0-1 1,0 1-1,0-1 1,3 2-1,-3-2 1,0-1 0,-1 1 0,1-1 0,0 0 1,0 1-1,0-1 0,0 0 0,0 0 0,0 0 0,0 0 0,0 0 0,0 0 0,0 0 1,0 0-1,0 0 0,0 0 0,0 0 0,0-1 0,0 1 0,0 0 0,1-1 0,2-2 3,0 1-1,1-1 1,-1 0-1,0 0 1,-1-1-1,1 1 1,-1-1-1,1 0 1,3-6-1,-1 1 0,1 0 0,-1-1 0,-1 0 0,0 0 0,0-1 0,-1 1 0,-1-1 0,4-17 0,-7 16-74,-5 15 78,4-2-2,0 1 0,0-1 0,0 1 1,0 0-1,0-1 0,1 1 0,-1 0 0,1 0 0,-1-1 0,1 1 0,-1 2 0,35-45 173,-9 5-130,8-12-5,-30 44-41,1 0 1,-1 0 0,1 1-1,0-1 1,0 1-1,0 0 1,0 0 0,8-3-1,-11 6-1,0-1-1,0 1 1,1-1-1,-1 1 1,0-1-1,0 1 0,1 0 1,-1 0-1,0 0 1,0 0-1,1 0 1,-1 0-1,0 0 1,1 0-1,-1 1 1,0-1-1,0 0 1,1 1-1,-1-1 1,0 1-1,0-1 0,2 2 1,-1-1 0,0 1 1,0 0-1,0 0 0,0 0 0,-1 0 1,1 0-1,0 1 0,-1-1 1,1 1-1,0 2 0,2 4 0,-1 1 0,1 0-1,-2 0 1,3 16-1,-2 5 78,-2 41-1,-1-44 168,1-1 0,4 32 0,-5-59-231,0 1 1,0 0-1,0 0 1,0 0-1,1-1 0,-1 1 1,0 0-1,0 0 1,0-1-1,1 1 1,-1 0-1,0 0 0,1-1 1,-1 1-1,1 0 1,-1-1-1,1 1 1,-1-1-1,1 1 1,-1-1-1,1 1 0,1 0 1,-2-1-2,1 0-1,-1 0 1,1 0 0,0 0 0,-1-1-1,1 1 1,-1 0 0,1 0-1,-1-1 1,1 1 0,-1 0 0,1-1-1,-1 1 1,1 0 0,-1-1 0,1 1-1,-1-1 1,0 1 0,1-1-1,-1 1 1,1-2 0,2-2 31,-1 0 1,0 0-1,0-1 1,0 1-1,3-10 1,-3-7-14,0 1-1,-1-1 1,-1 1 0,-1-1 0,-1 1 0,0 0 0,-2 0 0,-1 0 0,0 0 0,-12-30 0,15 47-29,-1 3-1,-8-19 34,11 19 20,26 4-5,-21-3-43,2-1-12,-1-1 0,1 0 0,-1-1 0,0 1 0,0-1-1,0-1 1,0 1 0,0-1 0,0 0 0,-1 0 0,8-6 0,11-5-18,-2 4 4,33-13 0,-48 21 13,0 0-1,0 0 1,0 1 0,0 0-1,0 0 1,1 0 0,-1 1 0,0 0-1,11 2 1,-15-2 3,-1 1 0,0 0 1,0 0-1,1 0 0,-1 1 0,0-1 1,0 0-1,0 1 0,0-1 0,-1 1 1,1 0-1,0-1 0,-1 1 0,1 0 0,-1 0 1,1 0-1,-1 0 0,0 1 0,0-1 1,0 0-1,0 0 0,0 1 0,-1-1 0,1 0 1,-1 1-1,1 2 0,1 9-10,-1 0-1,-1 1 1,-1 18-1,1-16 3,-5 51-7,2-39 18,1 32 1,2-60-1,0-1 0,0 1 0,0 0 1,0-1-1,0 1 0,0 0 0,0-1 1,0 1-1,0 0 0,0-1 0,0 1 1,1-1-1,-1 1 0,0 0 0,0-1 1,1 1-1,-1-1 0,0 1 0,1-1 1,-1 1-1,1-1 0,-1 1 0,1 0 1,0-1-1,0 0 0,-1 0 0,1 0 0,-1 0 0,1 0 0,-1-1 0,1 1 0,0 0 0,-1 0 0,1-1 0,-1 1 0,1 0 1,-1-1-1,1 1 0,-1 0 0,0-1 0,1 1 0,-1-1 0,1 1 0,-1-1 0,21-30 7,-6 3-2,-1-1-1,-1 0 1,-2-1-1,-1-1 1,-1 0-1,-2 0 1,6-52-1,-13 78 0,-1 6 0,-2 15 4,-1 25 4,4-36-14,0 0 0,1 0-1,0 0 1,0 0 0,0-1-1,1 1 1,-1 0 0,1-1-1,4 8 1,-5-10 3,1 0 0,-1 0-1,1 0 1,-1-1 0,1 1 0,0 0 0,0-1-1,0 0 1,0 1 0,0-1 0,0 0-1,0 0 1,0 0 0,0 0 0,0 0 0,1-1-1,-1 1 1,0-1 0,1 1 0,-1-1-1,0 0 1,5 0 0,1-1 0,1-1 0,0 1 0,-1-1-1,1-1 1,-1 0 0,0 0 0,0-1 0,0 0 0,0 0 0,-1-1-1,10-7 1,5-5 14,-1-1-1,25-28 0,-33 31 4,21-29 0,-30 38-2,0 0 1,0-1 0,-1 0-1,0 1 1,0-1 0,0 0-1,-1 0 1,1-9 0,-2 15-12,-1 1 0,0-1 0,0 0 0,0 0 0,0 0 0,0 0 0,0 0 0,0 1 1,0-1-1,0 0 0,0 0 0,0 0 0,0 0 0,0 1 0,-1-1 0,1 0 0,0 0 0,-1 0 0,1 1 0,-1-1 1,1 0-1,-1 1 0,1-1 0,-1 0 0,1 1 0,-1-1 0,0 0 0,-1 0 3,1 1-1,0 0 0,0 0 1,-1 0-1,1 0 0,0 0 1,0 0-1,-1 0 0,1 0 1,0 0-1,-1 0 0,1 1 1,0-1-1,0 0 0,-3 2 1,-4 2 15,1 0 1,-1 0-1,1 1 1,-8 6-1,5-3-17,1 1 0,1 1 0,0 0 0,0 0 0,1 0-1,0 1 1,1 0 0,0 1 0,1-1 0,0 1 0,1 0 0,0 0 0,1 1-1,-3 18 1,5-19-3,-1 0 0,2 0 0,0 0 0,0 1 0,1-1-1,5 21 1,-4-25-2,0-1 1,1 1-1,0-1 0,0 1 0,0-1 0,1 0 0,1 0 0,-1 0 0,1-1 0,9 10 0,-11-12-20,2 0 1,-1 0-1,0-1 0,1 0 0,0 1 0,-1-2 1,1 1-1,0 0 0,1-1 0,-1 0 0,0 0 1,1-1-1,-1 0 0,1 1 0,-1-2 1,1 1-1,-1-1 0,1 0 0,0 0 0,-1 0 1,10-2-1,-8 0-65,0 0 0,-1-1 0,1 0 0,-1 0 0,1 0 0,-1 0 0,0-1 0,0 0 0,0-1 0,-1 1 0,0-1 0,0 0 0,0 0-1,0-1 1,-1 0 0,6-8 0,11-24-237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56.266"/>
    </inkml:context>
    <inkml:brush xml:id="br0">
      <inkml:brushProperty name="width" value="0.05" units="cm"/>
      <inkml:brushProperty name="height" value="0.05" units="cm"/>
    </inkml:brush>
  </inkml:definitions>
  <inkml:trace contextRef="#ctx0" brushRef="#br0">177 158 10146,'0'0'55,"-1"1"-1,0-1 1,1 0 0,-1 0-1,1 1 1,-1-1 0,0 0-1,1 1 1,-1-1 0,1 0-1,-1 1 1,1-1 0,0 1-1,-1-1 1,1 1 0,-1-1-1,1 1 1,0-1 0,-1 1-1,1-1 1,0 1-1,0 0 1,-1-1 0,1 1-1,0-1 1,0 1 0,0 0-1,0-1 1,0 2 0,-6 21 572,6-22-532,-3 26 338,0-1-1,2 1 1,2 31-1,14 81-82,-8-80-235,7 121-80,-7 2 0,-9-1 0,-30 229 0,-20-19-54,-25 279-27,66-519 28,-11 268-53,35 0 14,-11-405 53,-1 0-1,2 0 0,0-1 0,1 1 0,0-1 0,1 0 0,1 0 0,0 0 0,0 0 0,1-1 0,1-1 0,0 1 0,13 13 0,6 5-11,1-1 0,2-2 0,1 0-1,34 21 1,-40-32-3,1-1 0,1-1 0,-1-2 0,2 0 0,0-2 0,35 8-1,447 69-18,-211-67 34,-112-10 5,210 13 11,1-27-1,193-46-17,36-3 56,1133 24 208,-508 16-191,-80-109 72,-1112 113-132,195-19 25,-224 34 86,-34-6-110,1-1 1,-1 0-1,1 1 0,0-1 0,-1 0 0,1 0 1,0 0-1,-1-1 0,1 1 0,0-1 0,0 1 0,0-1 1,0 1-1,0-1 0,1 0 0,-4-4 0,-1-1 1,1-1-1,-1 0 1,-4-10 0,-6-21-11,2 0 0,2 0 0,1-1 0,-7-57 0,-3-6-2,13 67 4,-42-210 5,44 204-5,2 0 1,2 0-1,7-82 1,-1 93-8,-2 2-23,2-1 1,9-30-1,-13 59 24,0 1 1,1-1-1,-1 0 0,0 1 1,1-1-1,-1 0 0,0 1 1,1-1-1,-1 0 1,1 1-1,0-1 0,-1 1 1,1-1-1,-1 1 0,1-1 1,0 1-1,-1-1 1,1 1-1,0 0 0,-1-1 1,1 1-1,0 0 0,0 0 1,-1-1-1,1 1 1,0 0-1,0 0 0,0 0 1,0 0-1,29 5-78,-6-1 74,-14-5 9,0 0 0,0-1 1,0 0-1,17-6 0,-15 4 0,-1 1 0,1 0 0,18-2 0,-5 5 1,1 1 0,46 8 0,8 1 0,-33-7-1,0-3 0,0-2 0,0-1 0,0-3 0,82-21-1,8-13-6,257-114-1,-368 142 10,-1-2-1,-1 0 1,0-2 0,30-25-1,-39 28 0,-1-1 0,-1-1 0,0 0 0,-1 0 0,-1-1 0,0-1 0,10-20 0,108-245-3,-79 168 21,-4-2-1,38-156 1,-61 176-2,-5-2 0,-4 1 0,3-143 1,-26-192 91,9 422-104,-1-1 0,-1 1 0,1 0-1,-2-1 1,1 1 0,-6-11 0,7 17 1,-1 0 0,0 0 0,-1 1 0,1-1-1,-1 1 1,1 0 0,-1 0 0,0 0-1,0 0 1,0 0 0,-1 0 0,1 1 0,-1 0-1,1 0 1,-1 0 0,0 0 0,0 0-1,-4-1 1,-22-5 20,0 2-1,-1 1 1,-36-1-1,-12-2-8,-483-63-68,23 4-32,-153-26 87,-4 32-89,-604 32-944,272 71-4612,597-18 3417,-397-7 2253,1-31 2176,-418 3-571,177 94 766,1043-80-2527,12 0 93,1-1 0,-1-1 0,0 0 0,1-1-1,-1 0 1,0-1 0,1-1 0,-18-3 0,-5-11-95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2:00.462"/>
    </inkml:context>
    <inkml:brush xml:id="br0">
      <inkml:brushProperty name="width" value="0.05" units="cm"/>
      <inkml:brushProperty name="height" value="0.05" units="cm"/>
    </inkml:brush>
  </inkml:definitions>
  <inkml:trace contextRef="#ctx0" brushRef="#br0">1 564 8778,'0'0'196,"1"0"1,0 0-1,-1-1 1,1 1-1,-1 0 0,1 0 1,-1-1-1,1 1 1,-1 0-1,1 0 1,-1-1-1,1 1 1,-1-1-1,0 1 0,1 0 1,-1-1-1,1 1 1,-1-1-1,0 1 1,1-1-1,-1 1 0,0-1 1,0 1-1,1-1 1,-1 1-1,0-1 1,0 1-1,0-1 1,0 0-1,0 1 0,0-1 1,3-7 1725,29 6-945,223-37-994,-113 13-108,412-46-1032,592-2-1,352-24-269,-223 44 1191,-1243 54 243,686 2 312,0-29-40,-10-39-249,-103 8-119,2 30-18,-248 42 111,-270-4 112,-1 4 0,88 26 0,-118-24-78,0-3 0,1-3-1,0-2 1,79 0 0,-136-8-30,-1 0 0,1-1 0,-1 1 0,1 1 0,0-1 0,-1 0-1,1 0 1,-1 1 0,1-1 0,-1 0 0,1 1 0,-1 0 0,1-1 0,-1 1 0,1 0-1,-1 0 1,2 1 0,-2 0 19,0-1 0,-1 0 0,1 1 0,-1-1 1,0 0-1,1 1 0,-1-1 0,0 1 0,0-1 0,0 1 0,0-1 0,0 1 0,0-1 0,0 1 0,0-1 0,-1 0 0,1 1 0,-1 2 0,-11 41 513,2-8-222,1 0 0,2 1 1,-3 43-1,10-40-273,2 1 0,1-1 0,2 0 1,17 63-1,64 155-285,-76-231 255,-1 0-1,-2 1 1,0 0-1,-3 1 0,0 0 1,-2-1-1,-1 1 1,-1 0-1,-5 35 0,-2-11 173,4-34 24,0 0-1,1 0 0,2 0 0,0 1 1,0-1-1,6 30 0,0-35 176,-6-15-379,0 1-1,0-1 1,0 0-1,0 0 1,0 1-1,1-1 1,-1 0-1,0 0 1,0 1 0,0-1-1,0 0 1,0 0-1,1 1 1,-1-1-1,0 0 1,0 0-1,1 0 1,-1 1-1,0-1 1,0 0-1,0 0 1,1 0-1,-1 0 1,0 0 0,1 0-1,-1 1 1,0-1-1,0 0 1,1 0-1,-1 0 1,0 0-1,1 0 1,-1 0-1,0 0 1,0 0-1,1 0 1,-1 0 0,0-1-1,0 1 1,1 0-1,-1 0 1,0 0-1,1 0 1,-1 0-1,0 0 1,0 0-1,1-1 1,-1 1-1,0 0 1,0 0 0,0 0-1,1-1 1,8-17 367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01.138"/>
    </inkml:context>
    <inkml:brush xml:id="br0">
      <inkml:brushProperty name="width" value="0.05" units="cm"/>
      <inkml:brushProperty name="height" value="0.05" units="cm"/>
    </inkml:brush>
  </inkml:definitions>
  <inkml:trace contextRef="#ctx0" brushRef="#br0">1393 1 6081,'-58'17'2875,"-119"20"0,-61-11-705,237-26-2172,-59 6 369,2 3-1,-78 22 1,114-24-209,-32 16-1,33-13-38,-33 11-1,24-13-68,14-4-38,1 0-1,-1 2 1,-18 8-1,25-9-4,0-2-1,-1 1 1,1-1-1,-18 3 1,11-2 11,14-4-20,0 0 0,0 1 0,0-1-1,1 1 1,-1 0 0,0-1 0,0 1 0,0 0 0,1 0-1,-1 0 1,0 0 0,1 1 0,-1-1 0,1 0 0,0 1-1,-1-1 1,1 1 0,0-1 0,0 1 0,0 0 0,0-1-1,0 1 1,0 0 0,0 0 0,1 0 0,-1 0 0,1-1-1,-1 1 1,1 0 0,0 0 0,0 0 0,0 0 0,0 0-1,0 0 1,1 3 0,1 7-96,0 0 0,2-1 0,-1 0 0,11 21 0,-5-10-49,4 14 75,-3 0 0,12 64 0,-2 75 515,-14-111-308,43 344 753,-19-77-560,-23-231-263,2 122-16,-3-58-48,-6-94-20,-2 0 1,-20 122 0,-33 31-6,17-81 19,15-55 6,-9 43-4,28-112-6,2 1 0,0 0 1,1 1-1,4 35 0,-1-43 5,1-1 1,1 0-1,0 0 0,0 0 0,1 0 0,1-1 1,12 19-1,3 7 0,17 27-5,-21-35-9,-1 0 1,22 52-1,-32-63-9,1 2-27,0 0 0,-1 0 0,-1 1 0,-1 0-1,2 26 1,-2 13-70,0-12 40,-2 0 1,-8 84-1,-4-46 80,-11 66 14,8-89 14,-79 383 412,72-340-633,-64 193 0,3-34 242,71-218-76,2 1 1,2 0-1,0 88 1,7-97-41,-2 1-1,-2-1 1,-8 43 0,-3-15 30,-13 93 187,25-136-104,1 1 0,1 0 0,1-1 1,7 45-1,-2-33-35,-3 0 0,-1 0-1,-1 1 1,-2-1 0,-8 54 0,5-24 40,3 0 1,13 120-1,-6-122-71,-2 1 0,-2 1 0,-9 67-1,-73 272-397,27-162 332,48-220 127,1 0 0,1 1 0,1-1 0,2 1 0,0-1 0,1 1 0,1-1 0,1 0 0,1 0 0,1 0 0,8 23 0,-7-31-24,0 2-26,0 0 0,2 0 0,10 16 0,-15-27 3,0-1 0,1 0 1,-1 0-1,1 0 0,0 0 1,0 0-1,0-1 0,0 0 0,1 0 1,0 0-1,-1 0 0,1-1 0,0 0 1,8 3-1,27 5-29,0-2 0,49 3 1,84-1-9,17 0 27,1 16-38,58 5-208,328-28-485,21 1 242,-368 17 357,409 20 15,-379-43 137,187 2 124,2 27 106,-248-5-129,378 38-4,4-28-88,317-71-34,-251-15-21,-178 18-6,-298 24-3,0 7 0,0 7-1,204 30 1,796 68 119,-16-49-1378,-470 6 826,-565-45 686,476 27 1062,-473-40-888,185-26 0,-115-9-61,-98 18-222,183-47 23,-264 60-109,-1 0 0,1-1 0,-1-1 0,0 0 0,24-17 1,-29 17-8,-1 0 1,0-1-1,-1 0 1,0 0-1,0-1 1,-1 0-1,0 0 1,-1-1 0,6-11-1,106-263-93,-60 131 67,80-233-49,-104 268 2,24-164 0,133-865-751,-105 725 626,-3 16 184,-34 158 32,18-109 33,-30-6-49,-72-267-2947,0 128 468,36 55 3318,74-576-1,-21 392-616,-51 542 190,-14-136 1,8 193-228,-3 0 0,0 0 0,-2 1 1,-2 0-1,0 1 0,-2 0 1,-26-47-1,35 72-171,-1 0 1,1 0 0,-1 0-1,-6-6 1,-2 2-37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06.358"/>
    </inkml:context>
    <inkml:brush xml:id="br0">
      <inkml:brushProperty name="width" value="0.05" units="cm"/>
      <inkml:brushProperty name="height" value="0.05" units="cm"/>
    </inkml:brush>
  </inkml:definitions>
  <inkml:trace contextRef="#ctx0" brushRef="#br0">1035 25 11939,'-18'-5'619,"0"0"0,-1 1 0,1 1 0,-1 1 0,1 1 0,-20 0 1,0 0 268,-6-1-441,0 1 0,0 3 0,0 1 0,-47 11 0,68-9-424,1 1 0,0 1 0,0 1 0,1 1 0,0 0 0,0 2 0,1 1 0,0 0 0,-27 24 0,19-10-20,2 1 1,1 1-1,1 1 1,2 1-1,1 1 1,1 1-1,-21 46 1,15-19 11,2 1 1,3 1 0,-19 92-1,32-112-22,1 0-1,2 1 0,2 0 1,2 1-1,1-1 0,3 0 1,1 0-1,11 45 0,-10-66-21,2 0-1,0 0 0,1-1 1,1 0-1,1 0 1,1-1-1,19 25 0,-19-30-9,0-1 0,1-1 0,1 0 0,0 0 0,1-1 0,0-1 0,1 0 0,0-1 0,0-1 0,21 8 0,-13-8-5,0-1-1,0-1 0,0-1 1,1-1-1,0-1 1,0-1-1,0-1 0,0-2 1,0 0-1,35-7 0,-2-3-18,0-3-1,-1-3 0,63-27 1,-50 15 60,0-4 0,-2-2 0,-2-3 1,-2-4-1,-1-2 0,-2-2 0,55-57 0,-94 82 16,-1-1 0,-2-1 0,0 0 0,-1-1 0,-2-1 0,0-1 0,-2 0 0,-1-1 0,10-31 0,-16 38 9,-1 0 1,-1-1-1,0 1 0,-2-1 0,-1 0 1,0 0-1,-2 0 0,0 1 0,-1-1 1,-1 0-1,-1 1 0,-1-1 0,-12-31 1,8 32-21,0 1 0,-1 0 0,-1 0 0,0 1 1,-2 0-1,0 1 0,-1 1 0,-18-17 0,12 15-35,-2 1-1,0 0 1,-1 2 0,0 0-1,-45-19 1,27 17-140,-1 3 0,0 1 1,-1 3-1,0 1 0,0 2 0,-1 1 0,-77 2 1,-3 12-328,95-3 312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26.380"/>
    </inkml:context>
    <inkml:brush xml:id="br0">
      <inkml:brushProperty name="width" value="0.05" units="cm"/>
      <inkml:brushProperty name="height" value="0.05" units="cm"/>
    </inkml:brush>
  </inkml:definitions>
  <inkml:trace contextRef="#ctx0" brushRef="#br0">12 96 11226,'-1'-5'354,"-2"-5"213,1 0 0,0 0 1,-1-19-1,3 27-496,0 0-1,0 1 0,0-1 0,0 1 1,1-1-1,-1 0 0,0 1 0,1-1 1,-1 1-1,1-1 0,0 1 1,0-1-1,1-2 0,-1 4-34,0-1 1,0 0-1,-1 1 1,1-1-1,0 1 0,0-1 1,0 1-1,0-1 0,0 1 1,0 0-1,0-1 0,0 1 1,0 0-1,0 0 0,0 0 1,0 0-1,0 0 1,0 0-1,0 0 0,0 0 1,0 0-1,0 1 0,0-1 1,2 1-1,3 1 76,0 1-1,0 0 1,0 0 0,0 0 0,-1 1-1,8 6 1,-6-4-37,0-2 0,0 1 1,11 5-1,-4-5-21,0-1-1,0 0 1,0-1 0,0 0-1,0-1 1,1-1 0,18 0-1,105-13 169,-75 4-118,-28 7-68,0 1 1,0 1-1,0 2 1,0 1 0,-1 2-1,39 12 1,41 6 158,1-5-1,174 8 1,238-33-22,-106-27-93,120-4-6,-254 33-59,139-5-20,-291-1 7,207-4 24,-313 15-36,0 1 0,0 2 0,-1 0 0,1 2 0,-1 1 0,29 13 0,-48-17-106,0 1 0,0-1 1,0-1-1,1 0 0,-1 0 0,16 0 1,-19-2 62,0 0 1,0-1 0,0 0-1,0 0 1,-1 0 0,1-1 0,0 0-1,-1 0 1,1 0 0,-1-1-1,8-5 1,19-16-221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842"/>
    </inkml:context>
    <inkml:brush xml:id="br0">
      <inkml:brushProperty name="width" value="0.05" units="cm"/>
      <inkml:brushProperty name="height" value="0.05" units="cm"/>
    </inkml:brush>
  </inkml:definitions>
  <inkml:trace contextRef="#ctx0" brushRef="#br0">99 16 18172,'-16'17'1753,"0"1"-1,-21 29 1,33-42-1621,1 0 0,0 0 0,0 0-1,0 0 1,0 1 0,1 0 0,0-1 0,1 1-1,-1 0 1,1 0 0,0 0 0,0 0-1,1 0 1,0 0 0,0 7 0,0-12-124,1 0 0,-1 0 0,0-1 0,0 1 0,1 0 0,-1 0 0,1 0 0,-1 0-1,1 0 1,-1-1 0,1 1 0,-1 0 0,1 0 0,0-1 0,-1 1 0,1 0 0,0-1 0,0 1 0,-1-1 0,1 1 0,0-1 0,0 1 0,0-1 0,0 0 0,-1 1 0,1-1 0,0 0 0,0 0 0,0 0 0,0 0 0,0 0 0,0 0 0,0 0 0,0 0 0,0 0 0,1 0 0,3-1-8,-1 0 1,0 0 0,0 0 0,1-1-1,-1 1 1,6-4 0,0-1-13,0-1 0,-1 0 0,0 0 0,0-1 0,0 0 0,13-17 0,38-61-194,-29 40-80,-41 81 3,-2 0 182,-16 55 116,26-82-59,0 0 1,1 0-1,0 0 1,0 0-1,1 0 1,0 0-1,1 0 1,-1 0-1,3 8 1,-2-14 9,-1-1 0,0 1 1,1-1-1,0 1 1,-1-1-1,1 1 0,0-1 1,0 0-1,-1 1 0,1-1 1,0 0-1,0 0 1,0 0-1,1 0 0,-1 0 1,0 0-1,0 0 1,1 0-1,-1 0 0,0 0 1,1-1-1,-1 1 1,1-1-1,-1 1 0,1-1 1,-1 1-1,1-1 1,-1 0-1,1 0 0,-1 0 1,1 0-1,0 0 1,2 0-1,1-1 5,1 0 1,-1-1-1,0 1 0,0-1 0,1 0 1,-1-1-1,-1 1 0,1-1 1,5-3-1,19-18-363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27.678"/>
    </inkml:context>
    <inkml:brush xml:id="br0">
      <inkml:brushProperty name="width" value="0.05" units="cm"/>
      <inkml:brushProperty name="height" value="0.05" units="cm"/>
    </inkml:brush>
  </inkml:definitions>
  <inkml:trace contextRef="#ctx0" brushRef="#br0">552 171 9018,'2'-6'189,"0"0"-1,-1-1 1,0 0 0,0 1 0,0-1-1,-1 0 1,0 1 0,0-1-1,0 0 1,-1 1 0,-3-13 0,3 15-27,-1 1 1,1-1 0,-1 0 0,1 1 0,-1-1 0,0 1 0,-1 0 0,1 0 0,-1 0 0,1 0 0,-1 0 0,0 0 0,0 0 0,0 1 0,0 0 0,0-1-1,-1 1 1,1 1 0,-1-1 0,0 0 0,-5-1 0,-7-1 68,-1 0-1,-1 1 0,1 0 1,0 2-1,-1 0 1,1 1-1,-1 0 1,-23 5-1,31-4-209,0 1 1,1 1-1,-1 0 0,0 0 1,1 1-1,0 0 0,0 0 1,0 1-1,0 0 0,1 1 1,-1 0-1,2 0 0,-1 1 1,1 0-1,-12 14 0,6-1 0,1 0 0,1 0 0,0 2-1,-9 27 1,-23 95-3,35-115-16,-5 27-2,2 0 0,2 1-1,3 0 1,3 1 0,2-1-1,3 1 1,2-1 0,2 0-1,3 0 1,3-1 0,21 62-1,-31-108-6,1-1-1,1 0 0,0 0 0,0 0 1,6 9-1,-8-16 5,-1 0-1,1 0 1,-1 0-1,1-1 1,0 1 0,-1 0-1,1-1 1,0 0 0,0 1-1,0-1 1,0 0 0,1 0-1,-1 0 1,0 0-1,0 0 1,0-1 0,1 1-1,-1-1 1,0 1 0,1-1-1,-1 0 1,1 0-1,-1 0 1,0 0 0,1-1-1,2 0 1,17-5-12,0-1 1,-1-1-1,35-18 1,-4 1 5,6 1-32,105-50-122,-146 65 142,-1-1 1,0-1 0,0 0-1,-2-1 1,1-1-1,-2 0 1,16-20-1,-11 8 17,-1-1 1,-1-1-1,-1 0 0,-2-1 0,-1-1 0,-1 0 0,-1 0 1,-2-1-1,-1 0 0,5-43 0,-9 46 39,-2 0 0,0 0 0,-2 0 0,-1 0 0,-1 1 0,-1-1 0,-1 0 0,-2 1 0,-1 0 0,0 1-1,-2 0 1,-15-29 0,18 44 12,0-1-1,0 1 1,-1 0-1,0 1 1,-1 0-1,-12-10 1,-62-40-286,73 53 207,-2-3-55,6 3-15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40.069"/>
    </inkml:context>
    <inkml:brush xml:id="br0">
      <inkml:brushProperty name="width" value="0.05" units="cm"/>
      <inkml:brushProperty name="height" value="0.05" units="cm"/>
    </inkml:brush>
  </inkml:definitions>
  <inkml:trace contextRef="#ctx0" brushRef="#br0">353 0 9378,'-63'9'1712,"46"-8"-925,-1 2 1,-27 6-1,39-7-703,1 1 0,0-1 0,0 1 0,0 0 0,1 0 0,-1 1-1,1-1 1,-1 1 0,1 0 0,0 0 0,1 0 0,-1 1 0,1-1 0,-5 8 0,-3 8 17,1 0 0,-9 27 1,17-40-76,-20 55 1,2 1 1,4 1-1,2 0 1,4 1-1,2 0 1,3 1-1,2-1 1,4 1 0,2 0-1,4-1 1,16 73-1,-20-123-30,1 0 0,0-1 0,2 1-1,-1-1 1,14 22 0,-16-31-2,0 0 1,1 0-1,0 0 1,0-1-1,0 1 0,1-1 1,0 0-1,-1 0 1,1 0-1,1-1 0,-1 0 1,0 0-1,1 0 1,0 0-1,-1-1 1,11 3-1,-3-3-1,1 0 0,-1-1-1,0-1 1,0 0 0,0 0 0,1-2 0,-1 1-1,0-2 1,0 1 0,-1-2 0,1 0 0,-1 0-1,1-2 1,-1 1 0,-1-1 0,1-1 0,-1 0-1,13-11 1,-2 0 18,-1-1 1,-1 0-1,-1-2 0,0-1 0,-2 0 0,0-1 1,21-40-1,-18 24 56,-2-1 0,-2-1 0,-2 0-1,16-71 1,-19 48 69,-2 1-1,0-99 0,-8 136-107,-2 0-1,-1 0 1,-9-46-1,9 65-45,1 1 0,-1-1 0,0 1 0,-1-1 0,0 1-1,0 0 1,0 0 0,-1 0 0,1 0 0,-1 0 0,-1 1 0,1 0 0,-1 0 0,0 0 0,0 0-1,-1 1 1,1 0 0,-1 0 0,-7-3 0,-10-2-98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41.814"/>
    </inkml:context>
    <inkml:brush xml:id="br0">
      <inkml:brushProperty name="width" value="0.05" units="cm"/>
      <inkml:brushProperty name="height" value="0.05" units="cm"/>
    </inkml:brush>
  </inkml:definitions>
  <inkml:trace contextRef="#ctx0" brushRef="#br0">667 31 12347,'-40'0'599,"-1"2"1,1 2-1,-1 2 1,-54 14-1,75-14-539,0 1 1,0 0-1,1 2 1,0 0-1,0 1 1,1 1-1,0 1 0,1 0 1,1 1-1,-19 20 1,16-11-29,1 0 1,1 2-1,1 0 0,1 1 1,1 1-1,1 0 0,2 1 1,1 0-1,1 1 1,-8 40-1,5-2 11,3 0 0,3 1 0,4 96 0,4-94-29,4 1 0,3-1 0,3-1 0,2 0 1,25 68-1,-20-84-33,2 0 0,2-1 0,2-1 1,3-2-1,2-1 0,61 76 0,-75-105-16,0 0 0,1-1 0,1-1 0,38 26 0,-46-36 16,-1 0-1,1-2 1,0 1-1,0-1 1,0 0-1,0-1 1,1-1-1,-1 1 1,1-2-1,0 1 1,0-1-1,-1-1 1,17-1-1,-8-2 3,0-1 0,0-1-1,0 0 1,-1-2 0,1 0-1,-2-1 1,1 0 0,22-17 0,-5 2 0,0-3 1,54-53 0,-59 50 18,-3-1 1,0-1-1,-2-1 1,-1-1-1,-2-1 0,-1-1 1,-2-1-1,-1-1 1,12-39-1,-10 11 48,21-132-1,-13-72 77,-25-1 47,-6 217-130,-3 0-1,-2 0 1,-16-54-1,19 89-27,-1 0 0,-1 0 0,0 1 0,-2 0 0,1 1 0,-2 0 0,0 0 0,-1 1 0,-26-27 0,27 32-16,-1 1 0,0 0 0,-1 1 1,0 0-1,0 0 0,-1 2 0,1 0 0,-1 0 0,-1 1 0,1 0 0,-1 2 0,0-1 0,-25-2 1,13 5-5,-1 1 0,1 1 0,0 1 0,0 2 0,0 0 0,0 2 0,-44 15 0,-165 82 1046,224-98-1013,-36 19 187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1.487"/>
    </inkml:context>
    <inkml:brush xml:id="br0">
      <inkml:brushProperty name="width" value="0.05" units="cm"/>
      <inkml:brushProperty name="height" value="0.05" units="cm"/>
    </inkml:brush>
  </inkml:definitions>
  <inkml:trace contextRef="#ctx0" brushRef="#br0">208 0 11154,'0'0'22,"0"1"1,0-1-1,0 0 0,0 0 0,0 0 0,0 0 0,0 0 0,0 0 0,0 0 0,0 0 1,0 0-1,0 0 0,0 1 0,0-1 0,-1 0 0,1 0 0,0 0 0,0 0 0,0 0 0,0 0 1,0 0-1,0 0 0,0 0 0,0 0 0,0 0 0,0 0 0,0 0 0,-1 0 0,1 0 1,0 0-1,0 0 0,0 0 0,0 0 0,0 0 0,0 0 0,0 0 0,0 0 0,0 0 0,-1 0 1,1 0-1,0 0 0,0 0 0,0 0 0,0 0 0,0 0 0,0 0 0,0 0 0,0 0 1,0 0-1,0 0 0,-1 0 0,1 0 0,0 0 0,0-1 0,0 1 0,0 0 0,0 0 0,0 0 1,0 0-1,0 0 0,0 0 0,0 0 0,0 0 0,0 0 0,0 0 0,0-1 0,0 1 1,-5 14 790,0 20-14,-10 130 538,-7 49-320,-31 76-142,-6 33-5,49-244-683,3 1 1,4 87-1,3-154-202,0-2-27,1 1 0,-1-1 0,1 1 0,1-1 0,0 1 0,1-1 0,3 10 0,-3-24-254,-1-12 210,1-21 55,58-484-29,-30 308-178,-24 162 119,8-51-574,1-138 1,-16 230 615,1 6 27,-1 0 1,0 0 0,0 0-1,0 0 1,-1 0 0,1 0-1,-1 0 1,0 0 0,0 0-1,0 0 1,-1 1-1,1-1 1,-1 0 0,-4-5-1,6 8 40,0 1 0,-1-1-1,1 1 1,-1 0-1,1 0 1,0-1 0,-1 1-1,1 0 1,-1 0 0,1-1-1,-1 1 1,1 0-1,-1 0 1,1 0 0,-1 0-1,1 0 1,-1 0 0,1 0-1,-1 0 1,1 0-1,-1 0 1,1 0 0,-1 0-1,1 0 1,-1 0 0,1 1-1,-1-1 1,1 0 0,-1 0-1,1 0 1,-1 1-1,1-1 1,-1 0 0,1 1-1,0-1 1,-1 0 0,1 1-1,-1 0 1,-13 18-62,14-18 64,-11 21 54,1 0 0,1 1 0,1 1 0,-9 40-1,9-33 28,-12 49 36,3 1 1,4 1 0,4 0 0,3 1 0,4-1 0,3 1 0,17 116-1,-9-133-98,-3 1 0,-3 0-1,-3 1 1,-10 81 0,6-130 168,2-17-57,-1-11-118,-2-18-1191,4 38 943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12.206"/>
    </inkml:context>
    <inkml:brush xml:id="br0">
      <inkml:brushProperty name="width" value="0.05" units="cm"/>
      <inkml:brushProperty name="height" value="0.05" units="cm"/>
    </inkml:brush>
  </inkml:definitions>
  <inkml:trace contextRef="#ctx0" brushRef="#br0">79 221 12283,'-8'42'624,"1"0"1,2 1-1,1 52 0,4-78-546,-1-4-11,1 0 0,1 0 0,0 0 0,5 23 0,-6-36-66,0 1 0,0-1 1,0 0-1,0 0 1,0 0-1,0 1 0,0-1 1,0 0-1,0 0 0,0 1 1,0-1-1,0 0 1,1 0-1,-1 0 0,0 1 1,0-1-1,0 0 1,0 0-1,0 0 0,0 1 1,0-1-1,1 0 1,-1 0-1,0 0 0,0 0 1,0 1-1,0-1 0,1 0 1,-1 0-1,0 0 1,0 0-1,1 0 0,-1 0 1,0 0-1,0 0 1,0 0-1,1 0 0,-1 1 1,0-1-1,0 0 1,1 0-1,-1 0 0,0 0 1,0 0-1,0-1 0,1 1 1,-1 0-1,0 0 1,7-14 64,1-20 102,-2 0-1,-1-1 1,-2 0 0,-1 0-1,-5-49 1,3 81-136,1-2 23,-1 1 0,-1-1 0,1 1 0,0-1 0,-1 1 0,0-1 1,0 1-1,-1 0 0,1-1 0,-1 1 0,-3-7 0,5 11-49,-1 0-1,1 0 0,0 0 1,0 0-1,0 0 1,0 0-1,0-1 0,-1 1 1,1 0-1,0 0 0,0 0 1,0 0-1,0 0 0,-1 0 1,1 0-1,0 0 1,0 0-1,0 0 0,0 0 1,-1 0-1,1 0 0,0 0 1,0 0-1,0 0 1,0 0-1,-1 0 0,1 0 1,0 0-1,0 0 0,0 0 1,0 0-1,-1 0 1,1 0-1,0 1 0,0-1 1,0 0-1,0 0 0,0 0 1,-1 0-1,1 1 1,-5 8 101,-1 11-12,0 32-70,2 0 1,3 0-1,8 98 0,-6-147-22,-1 7 9,2 1-1,-1-1 1,4 11 0,-5-20-11,0-1 1,0 0-1,0 0 1,0 1-1,0-1 0,0 0 1,0 0-1,0 0 1,1 1-1,-1-1 1,0 0-1,0 0 1,0 1-1,0-1 1,0 0-1,0 0 0,1 0 1,-1 0-1,0 1 1,0-1-1,0 0 1,0 0-1,1 0 1,-1 0-1,0 0 1,0 1-1,0-1 0,1 0 1,-1 0-1,0 0 1,0 0-1,1 0 1,-1 0-1,0 0 1,0 0-1,0 0 1,1 0-1,-1 0 1,0 0-1,0 0 0,1 0 1,-1 0-1,0 0 1,8-11 42,1-14 16,-2-9 44,-2-1 1,-1 0 0,-2 1-1,-1-1 1,-2 0-1,-9-62 1,9 90-83,0 0 0,1 0 1,-2 0-1,1 0 0,-1 1 1,0-1-1,-1 0 0,1 1 1,-1 0-1,-1-1 1,-3-5-1,7 12-21,0 0 0,-1-1 0,1 1 0,0 0-1,0 0 1,-1-1 0,1 1 0,0 0 0,-1 0 0,1-1 0,0 1-1,-1 0 1,1 0 0,0 0 0,-1-1 0,1 1 0,0 0 0,-1 0 0,1 0-1,-1 0 1,1 0 0,0 0 0,-1 0 0,1 0 0,-1 0 0,1 0 0,0 0-1,-1 0 1,1 0 0,0 0 0,-1 0 0,1 1 0,-1-1 0,1 0 0,0 0-1,-1 0 1,1 1 0,0-1 0,-1 0 0,1 0 0,0 1 0,0-1-1,-1 0 1,1 0 0,0 1 0,0-1 0,-1 0 0,1 1 0,0-1 0,0 0-1,0 1 1,0-1 0,-1 1 0,1 0 0,-6 20-9,6-20 8,-4 23-20,0 1 0,2 0-1,1-1 1,1 1 0,7 49 0,-7-74 19,0 0 1,0-1 0,0 1 0,0 0 0,0 0-1,0 0 1,0 0 0,0 0 0,0 0 0,1 0 0,-1-1-1,0 1 1,0 0 0,0 0 0,0 0 0,0 0-1,1 0 1,-1 0 0,0 0 0,0 0 0,0 0-1,0 0 1,0 0 0,1 0 0,-1 0 0,0 0-1,0 0 1,0 0 0,0 0 0,1 0 0,-1 0-1,0 0 1,0 0 0,0 0 0,0 0 0,0 0-1,1 0 1,-1 0 0,0 0 0,0 0 0,0 1-1,0-1 1,0 0 0,0 0 0,1 0 0,-1 0-1,0 0 1,0 0 0,0 0 0,0 1 0,0-1 0,0 0-1,0 0 1,0 0 0,0 0 0,0 0 0,0 1-1,0-1 1,5-12 2,0-14 103,-1 0 0,-2 0 0,0 0 0,-2-1 0,-1 1 0,-7-44 0,8 66-79,-7-22 112,7 24-130,0 1 1,-1 0-1,1 0 1,-1 0-1,1 0 1,-1-1-1,1 1 1,-1 0-1,0 0 0,0 0 1,0 0-1,0 1 1,1-1-1,-1 0 1,0 0-1,0 0 1,-2 0-1,2 1-7,0 0 0,1 0 0,-1 0 0,0 0 0,1 0 0,-1 0 0,0 0 0,1 0 0,-1 0-1,0 0 1,1 1 0,-1-1 0,0 0 0,1 0 0,-1 1 0,0-1 0,1 1 0,-1-1 0,1 0 0,-1 1 0,1-1 0,-1 1-1,1-1 1,-1 1 0,1 0 0,0-1 0,-1 1 0,1-1 0,0 1 0,-1 0 0,1-1 0,0 1 0,0 0 0,-1 0 0,-7 29-29,6-24 31,-1 8-25,0 0 0,0 0-1,-1 23 1,5-37 21,-1 0 1,0 0-1,0 0 1,0 0-1,0 0 1,0 0-1,0 0 1,0 0-1,0 0 1,0 0-1,0 0 1,0 0-1,1 0 1,-1 0-1,0 0 1,0 0-1,0 0 1,0 0-1,0 0 1,0 0-1,0 0 1,0 0-1,0 0 1,0 0-1,1 0 1,-1 0-1,0 0 1,0 0-1,0 0 1,0 0-1,0 0 0,0 0 1,0 0-1,0 0 1,0 0-1,0 1 1,0-1-1,0 0 1,0 0-1,0 0 1,0 0-1,0 0 1,0 0-1,0 0 1,0 0-1,0 0 1,0 0-1,0 0 1,0 1-1,0-1 1,0 0-1,0 0 1,0 0-1,0 0 1,0 0-1,0 0 1,0 0-1,0 0 1,0 0-1,0 0 1,0 0-1,0 1 1,0-1-1,0 0 1,0 0-1,0 0 1,0 0-1,0 0 1,0 0-1,5-8-13,6-16-4,-10 22 13,17-42-83,-1-1-1,20-88 1,-57 190-152,11-15 218,1 0 0,-2 50 0,12-79 13,5-19 4,7-21 13,-8 15 18,-1-1-1,0 0 1,-1-1-1,0 1 1,-1-1-1,-1 1 1,2-27-1,-4 39-23,0 1 0,0-1 0,0 1 0,0-1-1,0 1 1,0 0 0,0-1 0,0 1-1,0-1 1,-1 1 0,1-1 0,0 1-1,0-1 1,0 1 0,0-1 0,-1 1 0,1 0-1,0-1 1,0 1 0,-1-1 0,1 1-1,0 0 1,-1-1 0,1 1 0,-7 6 7,-5 17-28,6-3 28,1 1-1,1-1 1,0 1-1,0 31 1,14 8-909,-10-59 746,-3-1-51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1.741"/>
    </inkml:context>
    <inkml:brush xml:id="br0">
      <inkml:brushProperty name="width" value="0.05" units="cm"/>
      <inkml:brushProperty name="height" value="0.05" units="cm"/>
    </inkml:brush>
  </inkml:definitions>
  <inkml:trace contextRef="#ctx0" brushRef="#br0">454 38 13187,'-13'-6'320,"0"0"0,0 1 1,-1 0-1,1 1 0,-1 1 0,0 0 0,0 0 1,0 2-1,-1 0 0,-19 1 0,25 0-237,0 1 0,0 0-1,0 1 1,1 0-1,-1 0 1,0 1 0,1 1-1,0-1 1,-1 1-1,1 0 1,1 1-1,-1 0 1,1 0 0,0 1-1,0 0 1,0 0-1,-8 10 1,1 4-55,0 1 1,2 1-1,0 0 1,1 0-1,2 1 1,0 0-1,-10 43 1,9-16-26,2 0 1,-4 91 0,13-95-13,1 0 1,2-1 0,2 1 0,2-1 0,2 0 0,2-1 0,2-1 0,2 0-1,2 0 1,23 40 0,9 7-143,3-3 1,72 91-1,-83-127 10,1-1-1,3-3 1,1-1 0,76 55-1,-102-86 77,0-2 0,0 0 0,1-1 0,1-1 0,38 13-1,-52-21 59,0-1 0,0 0 0,0 0 0,0-1 0,0 0-1,0-1 1,0 0 0,1 0 0,-1-1 0,0 0 0,0 0 0,0-1-1,0-1 1,0 1 0,-1-1 0,1-1 0,-1 0 0,13-8 0,-10 4 31,0-2 0,-1 1 0,0-1 1,0-1-1,-1 0 0,-1 0 0,0-1 1,0 0-1,-1 0 0,-1-1 0,0 0 1,6-22-1,3-13 101,-3 0 1,7-61 0,-5 4 52,-4 0-1,-9-194 1,-3 264-160,-2 0-1,-1 0 1,-2 0-1,-1 1 1,-2 1-1,-1-1 1,-2 2-1,-1-1 1,-1 2-1,-2 0 1,-1 1-1,-2 1 1,-26-31 0,3 12-105,-1 2 0,-3 1 0,-2 3 0,-64-43 0,92 71-308,-42-20 1,54 29 255,-1 2 1,1 0-1,-1 0 0,0 0 0,0 1 0,0 1 1,-12-1-1,19 2 83,-1 0 1,1 0 0,-1 0 0,1 1-1,0-1 1,-6 2 0,-7 11-400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5.026"/>
    </inkml:context>
    <inkml:brush xml:id="br0">
      <inkml:brushProperty name="width" value="0.05" units="cm"/>
      <inkml:brushProperty name="height" value="0.05" units="cm"/>
    </inkml:brush>
  </inkml:definitions>
  <inkml:trace contextRef="#ctx0" brushRef="#br0">138 211 10874,'-5'3'238,"1"-1"1,1 1-1,-1 0 0,0 1 0,1-1 0,-1 0 0,1 1 1,0 0-1,0 0 0,1 0 0,-1 0 0,-3 8 0,0 4 556,0 0 0,-4 23 0,-4 11-220,18-55-356,6-8-137,0-1 1,9-17 0,-19 31-80,0-1 1,1 1-1,-1 0 1,0 0-1,0 0 1,0 0-1,0-1 0,0 1 1,0 0-1,0 0 1,0-1-1,0 1 1,0 0-1,0 0 0,0 0 1,0-1-1,0 1 1,0 0-1,0 0 0,0 0 1,0-1-1,0 1 1,0 0-1,0 0 1,0-1-1,0 1 0,0 0 1,0 0-1,0 0 1,-1 0-1,1-1 0,0 1 1,0 0-1,0 0 1,0 0-1,0 0 1,-1-1-1,1 1 0,0 0 1,0 0-1,0 0 1,-1 0-1,1 0 1,0 0-1,-1 0 0,-10 1 159,3 2-25,18-4-96,-6-1-34,0 0-1,-1 0 0,0 0 1,1 0-1,-1-1 1,0 1-1,0-1 1,0 0-1,0 0 1,-1 0-1,1 0 0,-1 0 1,0-1-1,0 1 1,0-1-1,0 1 1,-1-1-1,1 0 1,-1 1-1,0-1 0,0 0 1,0 0-1,0-4 1,-1 8-5,0-1 0,0 1 1,0-1-1,0 1 0,0 0 1,0-1-1,0 1 0,-1-1 1,1 1-1,0 0 0,0-1 1,0 1-1,0 0 0,0-1 1,-1 1-1,1 0 0,0-1 1,0 1-1,0 0 0,-1-1 1,1 1-1,0 0 0,-1-1 1,1 1-1,0 0 0,0 0 1,-1 0-1,1-1 0,-1 1 1,1 0-1,0 0 0,-1 0 1,1 0-1,-1-1 0,-14 7 12,-9 17-12,21-20-1,-1 1-4,-1 1-1,1 1 1,0-1-1,0 1 1,0-1 0,1 1-1,0 0 1,0 0 0,1 1-1,-4 9 1,6-16 3,0 1 1,0-1-1,0 0 0,0 0 1,0 0-1,0 0 1,0 1-1,0-1 0,0 0 1,0 0-1,0 0 1,0 1-1,0-1 0,0 0 1,0 0-1,0 0 1,0 0-1,0 0 0,1 1 1,-1-1-1,0 0 1,0 0-1,0 0 0,0 0 1,0 0-1,0 1 1,0-1-1,1 0 0,-1 0 1,0 0-1,0 0 1,0 0-1,0 0 0,0 0 1,1 0-1,-1 0 1,0 1-1,0-1 0,0 0 1,0 0-1,1 0 0,-1 0 1,0 0-1,0 0 1,0 0-1,0 0 0,1 0 1,-1 0-1,0 0 1,0 0-1,0-1 0,0 1 1,1 0-1,9-6-7,1-6 2,0-1 0,-1 0 0,-1 0 0,0-1 0,11-22 0,-3-2 26,14-41-1,-28 71-3,0 1 0,-1-1 0,0 1-1,0-1 1,-1 0 0,0 0 0,0 0-1,-1 0 1,0-11 0,0 18-11,0 0-1,0 0 1,0 0 0,-1 0-1,1 0 1,0 0 0,0 0 0,0 1-1,-1-1 1,1 0 0,0 0-1,-1 0 1,1 0 0,-1 1 0,1-1-1,-1 0 1,0 0 0,1 1-1,-1-1 1,0 0 0,1 1 0,-1-1-1,0 1 1,0-1 0,1 1-1,-1-1 1,0 1 0,0-1 0,0 1-1,0 0 1,0 0 0,0-1 0,1 1-1,-1 0 1,0 0 0,0 0-1,0 0 1,0 0 0,-1 0 0,-2 1 10,1 1 1,-1-1-1,1 0 1,0 1-1,-1 0 1,1 0 0,0 0-1,0 0 1,1 1-1,-5 3 1,-8 10-32,1 0 1,1 1 0,0 1-1,2 0 1,0 1-1,1 0 1,0 1-1,2 0 1,0 0-1,2 1 1,-9 41 0,14-22-112,1-39 122,0-1 1,1 1-1,-1 0 1,0-1-1,0 1 1,0 0-1,0-1 1,1 1-1,-1 0 0,0-1 1,0 1-1,1 0 1,-1-1-1,1 1 1,-1-1-1,0 1 1,1-1-1,-1 1 1,1-1-1,0 1 0,-1-1 1,1 1-1,-1-1 1,1 0-1,0 1 1,0-1-1,22 1-144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6.166"/>
    </inkml:context>
    <inkml:brush xml:id="br0">
      <inkml:brushProperty name="width" value="0.05" units="cm"/>
      <inkml:brushProperty name="height" value="0.05" units="cm"/>
    </inkml:brush>
  </inkml:definitions>
  <inkml:trace contextRef="#ctx0" brushRef="#br0">54 214 8362,'-5'-4'273,"1"-1"0,0 1 0,0-1 1,0 0-1,1-1 0,-1 1 0,1-1 0,0 1 1,1-1-1,0 0 0,-1 0 0,2 0 0,-1 0 1,-1-12-1,0-3 928,1 0 0,1-24 0,1 38 58,3 58-839,-1-16-369,1 1-1,1-1 1,2 0-1,15 50 1,-21-84-53,1 0 1,-1 1-1,0-1 1,1 0-1,-1 0 1,1 0-1,-1 0 1,1 0 0,0 0-1,-1 0 1,1 0-1,0 0 1,0 0-1,0 0 1,0 0-1,0 0 1,0-1 0,0 1-1,0 0 1,1 0-1,-1-1 0,0 0 0,0 0 0,-1 0 0,1-1 0,0 1 0,0 0 0,-1 0 0,1-1 1,0 1-1,0 0 0,-1-1 0,1 1 0,0 0 0,-1-1 0,1 1 0,0-1 0,-1 0 0,1 1 0,-1-1 0,1 1 0,-1-1 0,1-1 0,3-4-11,0-1 0,-1 0 0,1 0 0,3-13 0,3-14 18,-2-1-1,-1 0 0,-2 0 0,-1 0 1,-1-43-1,-3 77-2,0 1 0,1-1 0,-1 0 1,0 1-1,0-1 0,0 0 0,0 0 0,0 1 1,0-1-1,-1 0 0,1 0 0,0 1 0,0-1 1,0 0-1,-1 1 0,1-1 0,0 0 0,-1 1 1,1-1-1,0 0 0,-2 0 0,-5 13 49,-5 31 5,10-30-46,-16 63 129,-12 146 1,31-213-100,3-13-5,5-14 1,17-59 9,27-133 0,-48 181-1,-30 113 146,-32 172 166,56-243-322,3-14 1,6-22 12,52-254 85,-69 303-20,-11 66-534,-11 149 0,30-216 272,3-20-55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22.888"/>
    </inkml:context>
    <inkml:brush xml:id="br0">
      <inkml:brushProperty name="width" value="0.05" units="cm"/>
      <inkml:brushProperty name="height" value="0.05" units="cm"/>
    </inkml:brush>
  </inkml:definitions>
  <inkml:trace contextRef="#ctx0" brushRef="#br0">1 2807 10514,'32'-17'430,"605"-328"2392,-408 213-2817,130-79-241,366-196-184,-285 172 422,204-106 196,434-251 123,-712 384-119,-287 165 48,2 2 0,2 4 1,157-46-1,-185 69-33,-29 9-4,0-2 0,-1 0 0,0-2 0,0 0 0,40-23 0,-23 0-39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8.947"/>
    </inkml:context>
    <inkml:brush xml:id="br0">
      <inkml:brushProperty name="width" value="0.05" units="cm"/>
      <inkml:brushProperty name="height" value="0.05" units="cm"/>
    </inkml:brush>
  </inkml:definitions>
  <inkml:trace contextRef="#ctx0" brushRef="#br0">39 45 13811,'-4'11'468,"0"0"1,1 0-1,0 1 1,1-1-1,-2 16 1,3-20-372,1 0 1,0-1 0,0 1 0,1 0 0,0-1 0,0 1 0,0-1 0,1 1 0,0-1 0,5 10-1,-7-15-84,0 0-1,1 0 0,-1 0 0,0 0 0,1-1 0,-1 1 0,1 0 0,0 0 0,-1-1 1,1 1-1,-1-1 0,1 1 0,0 0 0,0-1 0,-1 1 0,1-1 0,0 1 0,0-1 0,0 0 1,-1 1-1,1-1 0,0 0 0,0 0 0,0 1 0,0-1 0,0 0 0,0 0 0,-1 0 1,1 0-1,0 0 0,0 0 0,0 0 0,0-1 0,0 1 0,0 0 0,0 0 0,-1-1 1,1 1-1,0-1 0,0 1 0,0 0 0,-1-1 0,1 0 0,0 1 0,0-1 0,-1 1 0,1-1 1,-1 0-1,1 1 0,0-3 0,4-2 47,0 0-1,-1-1 1,0 0 0,-1 0-1,5-8 1,-6 8 7,0 0 0,0 0 1,0 0-1,-1-1 0,0 1 0,0 0 0,-1-1 0,0 1 1,-1-11-1,1 15-38,0 1 1,0-1 0,0 1-1,0-1 1,-1 1-1,1-1 1,-1 1-1,1-1 1,-1 1-1,1-1 1,-1 1 0,0 0-1,1-1 1,-1 1-1,0 0 1,0 0-1,0-1 1,0 1-1,0 0 1,-1 0 0,1 0-1,0 0 1,0 0-1,-1 1 1,1-1-1,0 0 1,-1 1 0,1-1-1,-1 0 1,1 1-1,-1 0 1,1-1-1,-1 1 1,1 0-1,-1 0 1,0 0 0,1 0-1,-1 0 1,1 0-1,-1 0 1,1 1-1,-1-1 1,1 0 0,-3 2-1,1-1 10,-1 1 1,1-1-1,0 1 0,0 0 0,0 0 0,0 1 1,0-1-1,0 1 0,1-1 0,-1 1 0,1 0 1,-1 0-1,1 0 0,0 0 0,0 0 1,1 0-1,-1 1 0,-2 5 0,3-5-43,-1 1 1,1-1-1,0 0 0,0 1 1,0-1-1,1 1 0,0-1 1,-1 1-1,2-1 0,-1 1 0,0-1 1,1 1-1,0-1 0,0 1 1,2 4-1,-3-8 1,0 0-1,1 0 1,-1 0 0,1 0 0,-1 0 0,1 0-1,-1 0 1,1 0 0,0 0 0,-1-1-1,1 1 1,0 0 0,0 0 0,-1-1 0,1 1-1,0 0 1,0-1 0,0 1 0,0-1-1,0 1 1,0-1 0,0 0 0,0 1-1,0-1 1,0 0 0,0 0 0,0 1 0,0-1-1,1 0 1,-1 0 0,0 0 0,0 0-1,0-1 1,0 1 0,0 0 0,0 0 0,0-1-1,0 1 1,0 0 0,0-1 0,0 1-1,0-1 1,0 0 0,0 1 0,0-1 0,0 0-1,-1 1 1,1-1 0,1-1 0,2-2 6,1-1-1,-1 1 1,0-1 0,-1 0 0,1 0 0,-1 0 0,5-9 0,-6 6 36,0 1 1,0 0-1,0-1 0,-1 0 1,0 1-1,0-13 1,-1 18-19,0-1 1,0 1-1,-1-1 1,1 1-1,-1-1 1,1 1-1,-1 0 1,0-1-1,0 1 1,-2-4-1,2 5-7,0 0-1,1 0 1,-1 0-1,0 0 1,0 0-1,0 1 1,0-1-1,0 0 1,0 0 0,0 1-1,0-1 1,-1 1-1,1-1 1,0 1-1,0 0 1,0-1-1,0 1 1,-1 0-1,1 0 1,0 0 0,0 0-1,-3 0 1,2 0-6,0 1 0,0 0 0,-1 0 0,1 0 0,0 0 0,0 0 0,0 0 1,0 0-1,0 1 0,1-1 0,-1 1 0,0-1 0,0 1 0,1 0 0,0-1 0,-1 1 1,1 0-1,0 0 0,0 0 0,-1 0 0,2 0 0,-1 1 0,0-1 0,0 2 0,-2 3-28,1-1 0,1 0 0,-1 1 0,1 0 0,0-1 0,1 1 0,0 7 0,-1-12 15,1-1 1,0 0-1,1 0 0,-1 0 0,0 0 1,0 0-1,0 0 0,1 0 0,-1 0 1,0 0-1,1 0 0,-1 0 0,1 0 1,-1 0-1,1-1 0,-1 1 0,1 0 1,1 1-1,-2-2 3,1 0-1,-1 0 1,1 1 0,-1-1-1,1 0 1,0 0 0,-1 0 0,1 0-1,-1 0 1,1 0 0,-1-1-1,1 1 1,-1 0 0,1 0-1,-1 0 1,1 0 0,-1-1 0,1 1-1,-1 0 1,1 0 0,-1-1-1,0 1 1,1 0 0,0-1-1,3-3-9,-1 0 0,1 0-1,-1 0 1,0 0-1,4-8 1,-1 2 18,0 0-1,-1 0 1,-1-1 0,0 1-1,0-1 1,-1 0 0,0 0-1,-1-1 1,1-14 0,-3 25-4,0 0 0,0 1 1,0-1-1,0 1 0,0-1 1,0 1-1,0-1 0,0 0 1,0 1-1,-1-1 0,1 1 1,0-1-1,0 1 0,0-1 1,-1 1-1,1-1 0,0 1 1,-1-1-1,1 1 0,0-1 1,-2 0-1,-6 5 18,-9 19-5,13-13-18,0 1 0,0 0 0,0 0 0,2 0 0,-1 1 0,1-1-1,1 1 1,0-1 0,1 17 0,0-27 4,0 0 0,0 0 0,1-1 0,-1 1-1,0 0 1,0 0 0,0 0 0,1 0 0,-1 0 0,0 0 0,1-1 0,-1 1-1,1 0 1,-1 0 0,1 0 0,-1-1 0,2 2 0,-2-2-8,1 0 1,-1 1-1,1-1 1,-1 0-1,0 0 1,1 0-1,-1 0 0,1 0 1,-1 0-1,1 0 1,-1 0-1,0 0 1,1-1-1,-1 1 1,1 0-1,-1 0 0,0 0 1,1 0-1,-1-1 1,0 1-1,1 0 1,-1 0-1,0 0 1,1-1-1,-1 1 0,1-1 1,1-1 79,-1 0 0,1 0 0,0 0 0,-1-1 0,1 1 0,-1-1 0,0 1 0,0-1-1,0 1 1,2-6 0,-2-2 37,0 0 0,-1 0 0,-1-15 1,-2-4 87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1.230"/>
    </inkml:context>
    <inkml:brush xml:id="br0">
      <inkml:brushProperty name="width" value="0.05" units="cm"/>
      <inkml:brushProperty name="height" value="0.05" units="cm"/>
    </inkml:brush>
  </inkml:definitions>
  <inkml:trace contextRef="#ctx0" brushRef="#br0">184 0 17420,'-3'1'285,"0"0"1,1-1 0,-1 1-1,1 0 1,0 0-1,-1 1 1,1-1 0,0 0-1,0 1 1,0 0-1,0-1 1,0 1 0,0 0-1,0 0 1,0 0-1,1 0 1,-1 0 0,1 1-1,-1-1 1,1 0-1,0 1 1,0-1 0,0 1-1,0-1 1,0 6-1,-2 6 123,1 0-1,0 0 0,1 22 0,1-30-314,-1 6-14,1 1 1,1-1-1,0 1 0,1-1 0,1 0 1,3 13-1,-5-22-84,0-1 1,-1 1-1,1-1 1,0 1-1,1-1 1,-1 0-1,0 0 1,1 1-1,-1-1 1,1 0 0,0 0-1,-1 0 1,1 0-1,0-1 1,0 1-1,0-1 1,1 1-1,-1-1 1,0 1-1,1-1 1,-1 0-1,0 0 1,1 0-1,-1-1 1,1 1-1,0-1 1,-1 1-1,1-1 1,-1 0-1,1 0 1,0 0-1,-1 0 1,1 0-1,-1-1 1,5 0-1,2-2-80,1-1-1,-1 1 0,0-2 0,0 1 0,8-7 0,-10 6-48,0 1 0,1 0 0,0 0 0,0 0 0,-1 1 0,2 0 0,10-2 0,-18 5 119,-1 0-1,1 0 1,-1 0-1,1 0 1,0 0-1,-1 0 1,1 0-1,0 0 1,-1 0-1,1 0 1,-1 0 0,1 0-1,0 0 1,-1 1-1,1-1 1,-1 0-1,1 0 1,-1 1-1,1-1 1,-1 0-1,1 1 1,-1-1-1,1 0 1,-1 1-1,1-1 1,-1 1-1,1 0 1,-1 0-5,1 0 1,-1 0-1,0 0 1,0 0-1,1 1 1,-1-1-1,0 0 1,0 0-1,0 0 1,0 0-1,0 1 0,-1-1 1,1 1-1,-15 37-229,-5-5 331,-1-2-1,-49 59 0,55-69 187,15-16-16,14-7-5,229-83 100,-214 75-628,36-12-768,-58 19 708,-1-1 0,0 0 1,0 0-1,0 0 0,0-1 1,-1 0-1,6-5 0,-10 8 290,0 0 0,-1 0 0,1 0-1,0 0 1,-1 0 0,1 0-1,-1 0 1,1 0 0,-1-1 0,0 1-1,1 0 1,-1 0 0,0 0 0,0-1-1,0 1 1,0 0 0,0 0 0,0-1-1,0 1 1,0 0 0,-1 0 0,1 0-1,0-1 1,-1 1 0,1 0 0,-1 0-1,1 0 1,-1 0 0,0 0 0,1 0-1,-2-1 1,-18-21-992</inkml:trace>
  <inkml:trace contextRef="#ctx0" brushRef="#br0" timeOffset="1">0 98 15755,'6'5'1833,"18"0"-849,5-5-376,14-2 1465,6-2-857,8-2-464,2-1-496,-5-4 48,-4 1-32,-14-3-256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9.745"/>
    </inkml:context>
    <inkml:brush xml:id="br0">
      <inkml:brushProperty name="width" value="0.05" units="cm"/>
      <inkml:brushProperty name="height" value="0.05" units="cm"/>
    </inkml:brush>
  </inkml:definitions>
  <inkml:trace contextRef="#ctx0" brushRef="#br0">0 27 18836,'0'0'2216,"0"-1"-1367,0-1-345,3 1-616,1 0-336,2-2-505,1 0 737,2-1-176,0-8-136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10.385"/>
    </inkml:context>
    <inkml:brush xml:id="br0">
      <inkml:brushProperty name="width" value="0.05" units="cm"/>
      <inkml:brushProperty name="height" value="0.05" units="cm"/>
    </inkml:brush>
  </inkml:definitions>
  <inkml:trace contextRef="#ctx0" brushRef="#br0">56 135 15427,'0'1'77,"0"-1"0,0 1 0,0 0 0,1-1 0,-1 1-1,1 0 1,-1-1 0,0 1 0,1-1 0,-1 1 0,1-1 0,-1 1-1,1-1 1,-1 1 0,1-1 0,-1 0 0,1 1 0,0-1 0,-1 0 0,1 1-1,0-1 1,-1 0 0,1 0 0,0 0 0,-1 0 0,1 1 0,0-1-1,-1 0 1,1 0 0,1-1 0,29 2 296,-23-1-252,52-1-45,66-8 0,-105 7-159,0-2 0,-1-1 0,0 0 0,0-2 1,0 0-1,34-18 0,-48 21 10,1 0 0,0-1 1,-1 0-1,6-6 0,-10 10 55,-1-1-1,1 0 1,0 1-1,-1-1 1,0 0-1,1 0 1,-1 0-1,0 0 0,0-1 1,0 1-1,0 0 1,0 0-1,-1 0 1,1-1-1,-1 1 1,1-5-1,-1 7 22,0-1 0,0 0 0,-1 0 0,1 1 0,0-1 0,-1 0-1,1 1 1,0-1 0,-1 0 0,1 1 0,-1-1 0,1 1 0,-1-1 0,1 1 0,-1-1 0,0 1 0,1-1 0,-1 1 0,1-1-1,-1 1 1,0 0 0,1-1 0,-1 1 0,0 0 0,0 0 0,1-1 0,-1 1 0,0 0 0,0 0 0,1 0 0,-1 0 0,-1 0-1,-27 2 267,27-1-241,-206 47 2054,81-14-878,-18-6-79,170-33-1892,-9 1 666,-1 1 1,0-2 0,20-8-1,24-15-183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9.872"/>
    </inkml:context>
    <inkml:brush xml:id="br0">
      <inkml:brushProperty name="width" value="0.05" units="cm"/>
      <inkml:brushProperty name="height" value="0.05" units="cm"/>
    </inkml:brush>
  </inkml:definitions>
  <inkml:trace contextRef="#ctx0" brushRef="#br0">19 22 18084,'-6'-3'1768,"5"3"-1152,-4 0-272,1 0 857,1-1-361,3-1-400,2 2-200,1 0-528,1 0-272,3 0-544,-1 0 872,0-5-169,-2-5-135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30.477"/>
    </inkml:context>
    <inkml:brush xml:id="br0">
      <inkml:brushProperty name="width" value="0.05" units="cm"/>
      <inkml:brushProperty name="height" value="0.05" units="cm"/>
    </inkml:brush>
  </inkml:definitions>
  <inkml:trace contextRef="#ctx0" brushRef="#br0">10 67 20548,'2'-3'2545,"-7"8"-2273,0-2 1200,4 2-1056,1-4-296,0 2-376,3-5-336,3-9-608,-1-3 960,-6-9-240,-3-7-168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49.675"/>
    </inkml:context>
    <inkml:brush xml:id="br0">
      <inkml:brushProperty name="width" value="0.05" units="cm"/>
      <inkml:brushProperty name="height" value="0.05" units="cm"/>
    </inkml:brush>
  </inkml:definitions>
  <inkml:trace contextRef="#ctx0" brushRef="#br0">14 58 17492,'-4'-10'1848,"3"3"-1088,-4 4-256,1 0 2321,4-1-2705,6-4-560,0 1 440,5 0-192,0-2-168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104"/>
    </inkml:context>
    <inkml:brush xml:id="br0">
      <inkml:brushProperty name="width" value="0.05" units="cm"/>
      <inkml:brushProperty name="height" value="0.05" units="cm"/>
    </inkml:brush>
  </inkml:definitions>
  <inkml:trace contextRef="#ctx0" brushRef="#br0">0 0 18612,'10'26'1240,"-6"-5"-1088,-1 1-96,7-5-280,2-4-344,2-6 544,-1-4-80,6 0-136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528"/>
    </inkml:context>
    <inkml:brush xml:id="br0">
      <inkml:brushProperty name="width" value="0.05" units="cm"/>
      <inkml:brushProperty name="height" value="0.05" units="cm"/>
    </inkml:brush>
  </inkml:definitions>
  <inkml:trace contextRef="#ctx0" brushRef="#br0">0 0 18036,'3'3'1560,"-3"3"-1152,-1 4-184,-1-3 617,2 1-361,3 0-632,4-3-297,2-5-367,-2-4-1800,3-5 2120,6 2-385,1-1-207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932"/>
    </inkml:context>
    <inkml:brush xml:id="br0">
      <inkml:brushProperty name="width" value="0.05" units="cm"/>
      <inkml:brushProperty name="height" value="0.05" units="cm"/>
    </inkml:brush>
  </inkml:definitions>
  <inkml:trace contextRef="#ctx0" brushRef="#br0">0 0 16636,'4'6'1784,"-1"-2"-1184,-1 2-160,-1-2 672,1 2-239,1 0-201,-1-2-192,4 2-224,1-4-688,3 1-416,0-3 704,2 0-200,-1 0-121</inkml:trace>
  <inkml:trace contextRef="#ctx0" brushRef="#br0" timeOffset="1">509 401 14451,'4'9'1616,"-1"0"-1087,-1-7-241,-1 3 824,-1-4-960,3 2 40,0 1-112,0-1-216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1.462"/>
    </inkml:context>
    <inkml:brush xml:id="br0">
      <inkml:brushProperty name="width" value="0.05" units="cm"/>
      <inkml:brushProperty name="height" value="0.05" units="cm"/>
    </inkml:brush>
  </inkml:definitions>
  <inkml:trace contextRef="#ctx0" brushRef="#br0">0 0 18572,'0'7'1056,"3"4"-1480,2-4-64,2-7 2040,1-3-1464,1 1-72,1 1 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1.866"/>
    </inkml:context>
    <inkml:brush xml:id="br0">
      <inkml:brushProperty name="width" value="0.05" units="cm"/>
      <inkml:brushProperty name="height" value="0.05" units="cm"/>
    </inkml:brush>
  </inkml:definitions>
  <inkml:trace contextRef="#ctx0" brushRef="#br0">1 0 17828,'4'6'1784,"3"0"-1328,-4-2-240,0-3 633,-2-1-633,-1-1-248,4-5 1296,-4 2-1160,8 5-72,-1 4-8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2.025"/>
    </inkml:context>
    <inkml:brush xml:id="br0">
      <inkml:brushProperty name="width" value="0.05" units="cm"/>
      <inkml:brushProperty name="height" value="0.05" units="cm"/>
    </inkml:brush>
  </inkml:definitions>
  <inkml:trace contextRef="#ctx0" brushRef="#br0">1 0 16684,'30'3'1744,"4"3"-1192,7 8-224,3 6 800,-2 16-439,-4 9-129,-13 12-184,-7 6-48,-18 7-128,-8 2-64,-20-1-80,-7-3-336,-10-15 288,-2-7-24,-5-16-40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2.285"/>
    </inkml:context>
    <inkml:brush xml:id="br0">
      <inkml:brushProperty name="width" value="0.05" units="cm"/>
      <inkml:brushProperty name="height" value="0.05" units="cm"/>
    </inkml:brush>
  </inkml:definitions>
  <inkml:trace contextRef="#ctx0" brushRef="#br0">17 13 19748,'-6'6'760,"1"-5"721,0 2-1585,5-10 488,0-9-224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30.350"/>
    </inkml:context>
    <inkml:brush xml:id="br0">
      <inkml:brushProperty name="width" value="0.05" units="cm"/>
      <inkml:brushProperty name="height" value="0.05" units="cm"/>
    </inkml:brush>
  </inkml:definitions>
  <inkml:trace contextRef="#ctx0" brushRef="#br0">1 0 9010,'23'36'2131,"-20"-31"-1901,0 1 1,1-1 0,0 1 0,0-1-1,0 0 1,0-1 0,1 1 0,7 6-1,23 12 43,-14-9-217,0 1 0,-1 1 1,19 18-1,3 14-10,41 61-1,-55-68 80,1-2-1,3-2 1,47 45-1,99 63 792,67 60-183,-164-131-539,3-4 1,132 84 0,-145-106-176,-2 4 0,89 85 0,-81-70-4,111 73 0,-16-14-10,-122-82 18,51 58 0,-65-64-17,2 0 1,78 59-1,60 8-13,-28-19 6,-109-57-11,-1 1 1,48 49-1,-53-47 14,1-1 0,75 51 0,-68-57-10,-1-3 1,-2 2 0,0 2-1,-2 2 1,33 31 0,58 82 22,-71-75 7,93 84 1,-5-39-25,-77-61-12,60 58-1,27 52-65,-83-82-99,138 115 1,-125-129 115,-26-22 63,-2 2 0,85 88 0,-82-64 8,85 90 14,-102-116-33,76 59 0,225 126-231,-102-72-421,-176-106 525,105 103 0,-94-81 172,-38-40-14,1-2 0,1-2 1,2-2-1,45 21 0,-28-16 18,71 50 1,10 33-93,-83-64-64,78 51 0,-119-91 96,30 22-23,-43-29 54,0 0 1,-1 1 0,1-1-1,-1 1 1,1 0-1,-1 0 1,0 0 0,0 0-1,0 0 1,0 1 0,2 5-1,-4-8 40,0 0 0,1 0 0,-1 0-1,0 0 1,0 1 0,0-1 0,-1 0 0,1 0 0,0 0-1,0 0 1,-1 0 0,1 1 0,0-1 0,-1 0 0,1 0-1,-1 0 1,1 0 0,-1 0 0,0 0 0,0 0-1,1-1 1,-2 2 0,-6 3 172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08.661"/>
    </inkml:context>
    <inkml:brush xml:id="br0">
      <inkml:brushProperty name="width" value="0.05" units="cm"/>
      <inkml:brushProperty name="height" value="0.05" units="cm"/>
    </inkml:brush>
  </inkml:definitions>
  <inkml:trace contextRef="#ctx0" brushRef="#br0">524 0 10722,'-63'3'1577,"-111"20"0,157-20-1400,0 0 0,1 2 0,0-1 0,-25 12 0,33-11-149,0-1 1,0 1-1,1 1 1,-1-1-1,1 1 0,0 0 1,1 1-1,-1 0 0,-9 14 1,4-2-15,1 1 0,0 1 0,2-1 1,0 2-1,1-1 0,2 1 1,0 1-1,-3 28 0,1 16 26,0 102 0,8-98-22,3 0 0,3-1 0,3 1 0,3-2 0,27 87 0,-33-137-29,1 0 1,1-1 0,1 0 0,1 0 0,0 0-1,1-1 1,1-1 0,14 16 0,-17-23 0,0 0 0,1-1 0,0 0 1,0 0-1,0-1 0,1-1 0,0 0 0,1 0 0,-1-1 1,1-1-1,0 0 0,0 0 0,23 3 0,-19-5 6,-1-1-1,1 0 1,0-2-1,0 1 1,0-2-1,-1 0 1,1-1-1,-1-1 1,0 0-1,28-12 1,-23 7-5,-1-2 1,0 0-1,-1-1 1,0-1 0,-1-1-1,-1 0 1,18-20 0,-5 0 57,-2-1 0,-1-2 0,-2 0 1,-1-2-1,-2-1 0,-2 0 0,16-50 1,-16 32 281,19-95 0,-32 121-163,-2-1-1,-1 0 0,-2 1 0,-4-54 1,0 68-113,0 1 0,-1 1 1,-1-1-1,-1 1 0,0 0 1,-2 0-1,1 0 0,-2 1 1,0 0-1,-1 1 0,0 0 1,-1 1-1,-1 0 0,0 0 1,0 1-1,-1 1 0,-1 0 1,0 1-1,-1 1 1,1 0-1,-28-11 0,37 17-110,-1 1 0,0 0 0,0 1-1,1 0 1,-1 0 0,0 0 0,0 0 0,0 1-1,0 0 1,0 0 0,0 1 0,0 0 0,0 0-1,0 0 1,0 1 0,0 0 0,1 0 0,-1 0-1,1 1 1,-1-1 0,1 1 0,-5 4 0,-18 15-277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2.542"/>
    </inkml:context>
    <inkml:brush xml:id="br0">
      <inkml:brushProperty name="width" value="0.05" units="cm"/>
      <inkml:brushProperty name="height" value="0.05" units="cm"/>
    </inkml:brush>
  </inkml:definitions>
  <inkml:trace contextRef="#ctx0" brushRef="#br0">270 84 11026,'-8'-1'145,"1"1"-1,-1 0 0,1 1 0,-1-1 1,1 1-1,-1 1 0,1-1 1,0 1-1,0 1 0,0-1 0,-12 7 1,9-3 5,1 0 0,0 1 1,0-1-1,0 2 0,1-1 1,0 1-1,-9 13 0,6-5-41,0 0 0,1 1 0,0 0 0,2 1 0,0-1 0,1 2 0,1-1 0,-7 36 0,10-31-102,0 1 0,2-1 0,1 0 0,1 0 1,1 0-1,1 1 0,0-2 0,2 1 0,1 0 0,1-1 1,12 27-1,-9-27-3,2 1 1,0-1-1,1-1 0,2 0 1,0-1-1,1-1 1,1 0-1,0-1 0,2-1 1,24 18-1,-33-28 9,1 0-1,-1-1 1,1 0-1,0-1 1,0 0-1,1-1 1,0 0-1,20 3 1,-25-6-2,0 0 0,0 0 0,0-1 0,1 0 0,-1-1 1,0 0-1,0 0 0,0 0 0,-1-1 0,1 0 0,0 0 0,-1-1 0,1 1 0,-1-2 0,0 1 1,10-7-1,-5 0 39,1-1 1,-1 0-1,-1-1 1,0 0 0,-1 0-1,0-1 1,-1 0-1,0-1 1,-1 0-1,9-26 1,0-7 125,-2-2 0,7-49 0,13-139 404,-32 203-484,-1 0 1,-2 0-1,-1 0 1,-1 1-1,-9-34 1,11 60-71,-1 1 0,0-1 0,0 0 0,-1 1 0,0 0 0,0 0 0,0-1 0,-1 2 0,0-1 0,-8-8 0,10 11-19,0 1 1,-1 0 0,0 1 0,1-1 0,-1 0 0,0 1-1,0 0 1,0 0 0,0 0 0,0 0 0,0 0-1,0 0 1,-1 1 0,1-1 0,0 1 0,0 0 0,0 0-1,-1 0 1,1 1 0,0-1 0,0 1 0,0 0 0,0-1-1,-4 3 1,-8 3-38,0 0-1,1 1 1,-1 1 0,2 1-1,-1 0 1,1 0-1,-15 15 1,-79 86-821,107-110 849,-79 91-421,46-54 132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3.209"/>
    </inkml:context>
    <inkml:brush xml:id="br0">
      <inkml:brushProperty name="width" value="0.05" units="cm"/>
      <inkml:brushProperty name="height" value="0.05" units="cm"/>
    </inkml:brush>
  </inkml:definitions>
  <inkml:trace contextRef="#ctx0" brushRef="#br0">262 23 11634,'-3'-3'81,"0"1"0,0-1-1,-1 1 1,1 0-1,-1 0 1,0 1-1,1-1 1,-1 1-1,0 0 1,0 0-1,0 0 1,0 0-1,0 1 1,0 0-1,0-1 1,0 2-1,0-1 1,0 0-1,0 1 1,0 0-1,0-1 1,-5 3-1,2 0-31,1 1 1,-1-1-1,1 1 0,0 0 0,1 0 0,-1 1 1,1 0-1,0 0 0,0 0 0,0 0 0,1 1 0,-5 7 1,-3 8-46,0 1 0,2 0 0,0 0 0,2 1 1,0 1-1,2-1 0,-6 41 0,4 2-41,1 105-1,7-119 6,14 90 0,-10-117 20,1-1 1,1-1-1,1 1 0,1-1 0,21 41 1,-24-56 3,0 0 1,0-1 0,1 1-1,0-1 1,0 0 0,1 0-1,0-1 1,0 0 0,0 0-1,1-1 1,0 0 0,0 0-1,16 6 1,-17-8 9,0-1 0,1 0-1,-1 0 1,0-1 0,1 0 0,0 0 0,-1-1 0,1 0 0,-1 0-1,1-1 1,-1 0 0,1 0 0,-1-1 0,1 0 0,-1 0 0,0-1-1,9-4 1,-2-1 54,-1-1-1,0 0 1,-1 0 0,0-1-1,-1-1 1,0 0-1,0 0 1,-2-1-1,1 0 1,-1-1 0,-1 0-1,8-16 1,2-9 208,-1-1 0,-2-1 0,12-50 0,-18 55-93,-1 0 0,-2-1-1,-1 1 1,-2-1 0,-1 0 0,-4-52-1,1 82-182,0 0-1,0 0 0,-1 0 0,1 0 0,-1 0 1,0 0-1,-1 0 0,0 0 0,0 1 1,0-1-1,0 1 0,-1 0 0,0 0 1,0 0-1,-6-5 0,5 7-24,1-1 0,-1 1 0,0 1-1,0-1 1,0 1 0,-1-1 0,1 1 0,0 1 0,-1-1-1,0 1 1,1 0 0,-1 0 0,1 1 0,-1 0-1,0 0 1,-8 1 0,-15 3 205,1 2 1,0 1-1,-34 13 1,58-18-168,-46 15 78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3.535"/>
    </inkml:context>
    <inkml:brush xml:id="br0">
      <inkml:brushProperty name="width" value="0.05" units="cm"/>
      <inkml:brushProperty name="height" value="0.05" units="cm"/>
    </inkml:brush>
  </inkml:definitions>
  <inkml:trace contextRef="#ctx0" brushRef="#br0">240 278 12427,'2'-17'808,"-2"17"-801,0-1 0,0 1 0,0 0 0,0 0 0,0 0 0,0 0 0,0 0 0,0 0 0,0 0 0,0 0 0,0 0 0,0 0 0,0-1 0,0 1 0,0 0 0,0 0 0,0 0 0,0 0 0,0 0 0,0 0 0,0 0 0,0 0 0,0 0 0,-1 0 0,1 0 0,0 0 0,0 0 0,0 0 0,0 0 0,0 0 0,0-1 1,0 1-1,0 0 0,0 0 0,0 0 0,0 0 0,-1 0 0,1 0 0,0 0 0,0 0 0,0 0 0,0 0 0,0 0 0,0 0 0,0 0 0,0 0 0,0 0 0,0 1 0,0-1 0,-1 0 0,1 0 0,0 0 0,0 0 0,0 0 0,0 0 0,0 0 0,0 0 0,0 0 0,0 0 0,0 0 0,0 0 0,0 0 0,0 0 0,0 0 1,0 0-1,0 1 0,0-1 0,-1 0 0,0 3 60,-1 0 0,0 0 0,1 0 1,-1 0-1,1 0 0,0 0 0,-1 6 1,-8 38 378,-5 90 0,10 52-280,5-135-97,-36 817 173,30-754-226,6-112-16,-6 261 46,8-225-28,1 0 1,3 0-1,1-1 0,17 57 1,-19-82-18,1-1 1,0 1-1,1-1 1,1-1-1,0 1 0,0-1 1,2-1-1,0 1 1,0-2-1,1 1 1,0-2-1,1 1 1,16 10-1,-12-11-9,0-1 1,1 0-1,1-1 0,-1-1 1,1-1-1,0 0 0,1-1 1,-1-1-1,1-1 0,31 1 1,142-3-31,61 4-184,66 53-561,-204-32 425,-67-18 320,1-1 0,61-1 1,98-10 359,-39 0-71,-159 4-243,0 0 0,0-1-1,0 0 1,0-1 0,19-5-1,-23 5-1,-1 0 0,0-1 1,0 0-1,-1 1 0,1-2 0,0 1 0,-1 0 0,0-1 0,0 0 0,0 0 1,0 0-1,5-8 0,2-7 23,0 0 1,-1-1-1,-1 0 0,13-43 1,15-91 101,-31 124-109,49-265 131,30-495 1,-90 431-37,-28 3 459,28 303-453,3 20 2,-2-1 0,-1 0 0,-2 1 0,-15-48 0,20 76-114,0 1 0,-1-1 0,1 1 0,-1 0 0,0 0 0,0 0 0,0 0 0,-1 1-1,1-1 1,-1 1 0,0 0 0,0 0 0,0 0 0,0 1 0,-1-1 0,1 1 0,-8-3 0,-5 0 16,0 1 1,-1 0 0,-27-2 0,6 1 14,24 3-28,-274-40 243,207 35-154,-131 4 0,126 10 22,-140 29-1,-82 41 64,-143 25-63,413-96-147,0-2 0,0-2 0,-50-2 0,77-1-17,-1 0 1,1-1 0,0 0-1,0-1 1,1-1 0,-1 1-1,1-2 1,-1 0 0,1 0-1,0-1 1,1 0 0,0-1-1,0 0 1,-13-12 0,17 12 18,0 0 0,1 0 0,0 0 0,0-1 0,1 0 1,0 0-1,0 0 0,-4-15 0,-2-25-145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469"/>
    </inkml:context>
    <inkml:brush xml:id="br0">
      <inkml:brushProperty name="width" value="0.05" units="cm"/>
      <inkml:brushProperty name="height" value="0.05" units="cm"/>
    </inkml:brush>
  </inkml:definitions>
  <inkml:trace contextRef="#ctx0" brushRef="#br0">5 70 8642,'-5'-60'4187,"6"51"-849,1 41-1461,4 56-1304,3 0 1,31 127-1,-37-195-1560,-3-19 968,-1-1 0,1 0 0,0 1 0,0-1 0,0 0 0,0 1 0,-1-1 0,1 0 0,0 1 0,0-1 0,-1 0 0,1 1 0,0-1 0,0 0 0,-1 0 0,1 1 0,0-1 0,-1 0 1,1 0-1,0 0 0,-1 0 0,1 1 0,0-1 0,-1 0 0,1 0 0,-1 0 0,1 0 0,0 0 0,-1 0 0,1 0 0,0 0 0,-1 0 0,1 0 0,-1 0 0,1 0 0,0 0 0,-1 0 0,1-1 0,0 1 0,-1 0 0,1 0 0,0 0 0,-1 0 0,1-1 0,0 1 0,-1 0 0,1 0 0,0-1 0,-1 1 0,-12-10-461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874"/>
    </inkml:context>
    <inkml:brush xml:id="br0">
      <inkml:brushProperty name="width" value="0.05" units="cm"/>
      <inkml:brushProperty name="height" value="0.05" units="cm"/>
    </inkml:brush>
  </inkml:definitions>
  <inkml:trace contextRef="#ctx0" brushRef="#br0">0 29 16844,'17'-1'1224,"-1"2"-1016,4 2-72,7-3 312,5 3-128,5-3-168,2 0 8,-2-5-72,-1 1-160,-2-4-424,-5-1 456,-7 3-72,-4 3-48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9.632"/>
    </inkml:context>
    <inkml:brush xml:id="br0">
      <inkml:brushProperty name="width" value="0.05" units="cm"/>
      <inkml:brushProperty name="height" value="0.05" units="cm"/>
    </inkml:brush>
  </inkml:definitions>
  <inkml:trace contextRef="#ctx0" brushRef="#br0">0 39 16067,'9'-3'5080,"16"3"-3702,-21 0-926,18-1-197,0-1 1,0 0-1,0-2 0,0-1 1,24-9-1,-46 14-290,0 0-1,-1 0 1,1 0 0,0 0-1,0 0 1,0 0-1,0 0 1,0 0-1,-1 0 1,1-1 0,0 1-1,0 0 1,0 0-1,0 0 1,0 0-1,-1 0 1,1 0 0,0-1-1,0 1 1,0 0-1,0 0 1,0 0 0,0 0-1,0-1 1,0 1-1,0 0 1,0 0-1,0 0 1,0 0 0,0-1-1,0 1 1,0 0-1,0 0 1,0 0-1,0 0 1,0-1 0,0 1-1,0 0 1,0 0-1,0 0 1,0 0-1,0-1 1,0 1 0,0 0-1,0 0 1,0 0-1,0 0 1,1 0 0,-1-1-1,0 1 1,0 0-1,0 0 1,0 0-1,0 0 1,0 0 0,1-1-1,-9 1-393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333"/>
    </inkml:context>
    <inkml:brush xml:id="br0">
      <inkml:brushProperty name="width" value="0.05" units="cm"/>
      <inkml:brushProperty name="height" value="0.05" units="cm"/>
    </inkml:brush>
  </inkml:definitions>
  <inkml:trace contextRef="#ctx0" brushRef="#br0">0 42 14771,'1'1'131,"0"-1"1,0 0-1,-1 1 0,1-1 0,0 1 0,0-1 0,-1 1 1,1-1-1,0 1 0,0-1 0,-1 1 0,1 0 1,-1-1-1,1 1 0,-1 0 0,1 0 0,-1-1 0,1 1 1,-1 0-1,0 0 0,1 0 0,-1 1 0,14 27 56,-12-24-45,2 4-109,7 13 150,-11-21-181,0-1 0,1 0 0,-1 0 0,0 0 0,0 1 0,1-1 0,-1 0 0,0 0 0,0 0 0,0 0 0,1 0 0,-1 0 0,0 1 0,0-1 0,1 0 0,-1 0 0,0 0 0,1 0 0,-1 0 0,0 0 0,0 0 0,1 0 0,-1 0 0,0 0 0,0 0 0,1 0 0,-1-1 0,1 1 0,8-11-29,10-36-353,-15 34 183,1 1 1,0 0 0,10-16-1,-15 28 196,0 0-1,0 0 1,0 0-1,0 0 1,0 0-1,0 0 1,0-1-1,0 1 1,0 0-1,0 0 0,0 0 1,1 0-1,-1 0 1,0 0-1,0 0 1,0 0-1,0 0 1,0 0-1,0 0 1,0-1-1,0 1 1,0 0-1,1 0 0,-1 0 1,0 0-1,0 0 1,0 0-1,0 0 1,0 0-1,0 0 1,0 0-1,1 0 1,-1 0-1,0 0 1,0 0-1,0 0 1,0 0-1,0 0 0,0 0 1,0 0-1,1 0 1,-1 0-1,0 1 1,0-1-1,0 0 1,0 0-1,0 0 1,0 0-1,0 0 1,0 0-1,0 0 1,1 0-1,-1 0 0,0 0 1,0 0-1,0 1 1,0-1-1,0 0 1,0 0-1,0 0 1,0 0-1,3 13 57,0 14 189,-3-9-69,0 2 174,6 36 1,-6-56-356,-1 1 0,1-1 0,0 0 0,0 0 0,0 1 0,0-1 0,0 0 0,0 1 0,0-1 0,0 0 0,0 0 0,0 1 0,0-1 0,0 0 0,1 1 0,-1-1 0,0 0 0,0 0 0,0 1 0,0-1 0,0 0 0,0 0 0,1 0 0,-1 1 0,0-1 0,0 0-1,0 0 1,1 0 0,-1 1 0,0-1 0,0 0 0,1 0 0,-1 0 0,0 0 0,0 0 0,1 1 0,3-12-180,0-21 16,-4 1-3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6.339"/>
    </inkml:context>
    <inkml:brush xml:id="br0">
      <inkml:brushProperty name="width" value="0.05" units="cm"/>
      <inkml:brushProperty name="height" value="0.05" units="cm"/>
    </inkml:brush>
  </inkml:definitions>
  <inkml:trace contextRef="#ctx0" brushRef="#br0">4 287 13003,'-3'15'1445,"3"-15"-1424,0 0 0,0 0 1,0 0-1,0 1 0,0-1 1,0 0-1,0 0 0,0 0 0,0 0 1,0 1-1,0-1 0,0 0 1,0 0-1,0 0 0,0 0 1,1 0-1,-1 1 0,0-1 1,0 0-1,0 0 0,0 0 0,0 0 1,0 0-1,1 0 0,-1 0 1,0 0-1,0 0 0,0 1 1,0-1-1,1 0 0,-1 0 1,0 0-1,0 0 0,0 0 0,0 0 1,1 0-1,-1 0 0,0 0 1,27-13 1131,-26 12-1072,77-40 737,2 3-1,1 3 1,1 4 0,135-31 0,247-17-738,-432 75-79,0 2 0,49 3 0,-65 0-41,1 1 0,0 1-1,-1 1 1,0 1 0,1 0-1,22 11 1,-21-9-460,-18-6 479,1-1 0,-1 0 0,0 1 0,1-1 0,-1 0-1,1 0 1,-1 0 0,0 1 0,1-1 0,-1 0 0,1 0 0,-1 0 0,1 0 0,-1 0 0,1 0 0,-1 0 0,0 0 0,1 0 0,-1 0 0,1 0 0,-1 0 0,1 0 0,-1 0 0,1 0 0,-1-1-1,1 1 1,-1 0 0,0 0 0,1 0 0,-1-1 0,0 1 0,1-1 0,-3-2-255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735"/>
    </inkml:context>
    <inkml:brush xml:id="br0">
      <inkml:brushProperty name="width" value="0.05" units="cm"/>
      <inkml:brushProperty name="height" value="0.05" units="cm"/>
    </inkml:brush>
  </inkml:definitions>
  <inkml:trace contextRef="#ctx0" brushRef="#br0">0 0 14475,'5'105'2085,"4"40"-60,-9-140-1932,0-3-65,0-1 0,0 1 0,0 0 0,0-1 0,1 1 0,-1-1 0,0 1 0,1-1 0,-1 1 0,1-1 0,0 1 0,-1-1 0,1 1-1,0-1 1,0 0 0,0 1 0,2 1 0,-3-3-23,0 0-1,0 0 0,1 0 0,-1 0 0,0 0 0,0 0 0,1 0 0,-1 0 1,0 0-1,0 0 0,1 0 0,-1-1 0,0 1 0,0 0 0,1 0 0,-1 0 1,0 0-1,0 0 0,1 0 0,-1-1 0,0 1 0,0 0 0,0 0 1,1 0-1,-1 0 0,0-1 0,0 1 0,0 0 0,0 0 0,0-1 0,1 1 1,-1 0-1,0 0 0,0-1 0,0 1 0,0 0 0,0 0 0,0-1 0,4-13-10,-4 12 13,18-118-571,-3 14-358,-15 107 914,0-1-1,0 0 1,0 0 0,0 0-1,0 0 1,0 0-1,0 0 1,0 1 0,0-1-1,0 0 1,0 0-1,0 0 1,0 0 0,0 0-1,0 1 1,0-1 0,0 0-1,0 0 1,1 0-1,-1 0 1,0 0 0,0 0-1,0 0 1,0 0-1,0 1 1,0-1 0,0 0-1,0 0 1,1 0-1,-1 0 1,0 0 0,0 0-1,0 0 1,0 0 0,0 0-1,0 0 1,1 0-1,-1 0 1,0 0 0,0 0-1,0 0 1,0 0-1,0 0 1,1 0 0,-1 0-1,0 0 1,0 0 0,0 0-1,0 0 1,0 0-1,0 0 1,0 0 0,1 0-1,-1 0 1,0 0-1,0-1 1,0 1 0,0 0-1,0 0 1,0 0-1,1 0 1,0 11 20,0 1 0,0-1 0,-2 19-1,1 5-15,2-4 28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1.744"/>
    </inkml:context>
    <inkml:brush xml:id="br0">
      <inkml:brushProperty name="width" value="0.05" units="cm"/>
      <inkml:brushProperty name="height" value="0.05" units="cm"/>
    </inkml:brush>
  </inkml:definitions>
  <inkml:trace contextRef="#ctx0" brushRef="#br0">1 0 15227,'4'16'960,"6"1"-840,-6 2-96,2 2 265,0-1-249,1-4-64,0-1-48,2-5-40,-1-2 15,-2-8-143,-2-1-88,2-4-160,3 0-672,-5 0 928,-1-2-120,1 3-112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178"/>
    </inkml:context>
    <inkml:brush xml:id="br0">
      <inkml:brushProperty name="width" value="0.05" units="cm"/>
      <inkml:brushProperty name="height" value="0.05" units="cm"/>
    </inkml:brush>
  </inkml:definitions>
  <inkml:trace contextRef="#ctx0" brushRef="#br0">1 42 3889,'0'-9'192,"1"-2"-144,-1-11-32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584"/>
    </inkml:context>
    <inkml:brush xml:id="br0">
      <inkml:brushProperty name="width" value="0.05" units="cm"/>
      <inkml:brushProperty name="height" value="0.05" units="cm"/>
    </inkml:brush>
  </inkml:definitions>
  <inkml:trace contextRef="#ctx0" brushRef="#br0">1 225 14171,'3'27'879,"3"-19"-732,-6-8-144,1 0-1,-1 0 1,1 0 0,-1 0 0,1 0-1,-1 0 1,1-1 0,-1 1 0,1 0 0,-1 0-1,1 0 1,-1-1 0,1 1 0,-1 0-1,1-1 1,-1 1 0,0-1 0,1 1 0,-1 0-1,0-1 1,1 1 0,0-2 0,5-6-25,-1 0 0,1-1 0,-2 0 0,1 0 0,-1 0 0,3-11 0,16-63-266,-17 54 280,12-39 327,-18 68-310,0 0 1,0 0-1,0 0 1,0 0-1,0 1 0,0-1 1,0 0-1,0 0 1,0 0-1,0 0 0,0 0 1,0 1-1,0-1 1,0 0-1,0 0 0,0 0 1,0 0-1,0 0 1,0 1-1,0-1 0,0 0 1,0 0-1,0 0 1,0 0-1,1 0 1,-1 0-1,0 0 0,0 0 1,0 1-1,0-1 1,0 0-1,0 0 0,1 0 1,-1 0-1,0 0 1,0 0-1,0 0 0,0 0 1,0 0-1,1 0 1,-1 0-1,0 0 0,0 0 1,0 0-1,0 0 1,0 0-1,1 0 0,-1 0 1,0 0-1,0 0 1,0 0-1,0 0 1,0 0-1,0 0 0,1 0 1,-1-1-1,0 1 1,0 0-1,0 0 0,0 0 1,0 0-1,0 0 1,0 0-1,1 0 0,-1 0 1,0-1-1,0 1 1,0 0-1,0 0 0,4 10 164,3 23 309,-4-16-595,0 0 0,8 19-1,-8-31-69,-1-9 20,-2-9-71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7.974"/>
    </inkml:context>
    <inkml:brush xml:id="br0">
      <inkml:brushProperty name="width" value="0.05" units="cm"/>
      <inkml:brushProperty name="height" value="0.05" units="cm"/>
    </inkml:brush>
  </inkml:definitions>
  <inkml:trace contextRef="#ctx0" brushRef="#br0">930 74 9722,'0'-3'118,"0"1"1,-1-1-1,1 1 1,0-1-1,-1 1 1,0-1-1,1 1 0,-1-1 1,0 1-1,0 0 1,0-1-1,-1 1 0,1 0 1,0 0-1,-1 0 1,0 0-1,1 0 0,-1 0 1,0 1-1,0-1 1,0 0-1,0 1 0,0 0 1,0-1-1,-1 1 1,1 0-1,0 0 1,-1 0-1,-4-1 0,-6-1 215,-1 1-1,0 0 1,0 0-1,-20 2 1,11-1-321,-34-2 426,0 2 1,1 2 0,-71 12 0,112-9-404,0 0 0,0 2 0,0-1 0,1 2 1,0 0-1,0 1 0,0 0 0,1 1 1,1 0-1,0 1 0,0 1 0,1 0 0,0 0 1,-14 21-1,-9 16-58,2 1 0,-39 81 0,58-103 49,-6 8-27,3 0-1,1 2 1,1 0 0,2 1-1,2 0 1,1 1 0,3-1-1,0 2 1,1 76 0,7-82-10,1 0 1,1-1 0,2 1 0,1-1-1,23 62 1,-20-72-6,1 0-1,0-1 1,2 0-1,1-1 1,0-1 0,2 0-1,0-1 1,31 29-1,-22-27 2,1-2-1,1 0 0,0-2 1,1-1-1,1-1 1,0-1-1,1-2 0,1-1 1,-1-1-1,2-2 0,38 6 1,-45-11 9,1-1 1,0-1-1,0-1 1,-1-2-1,1 0 0,31-8 1,-38 6 2,1-2 0,-1 0 0,0-2 0,-1 0 0,0-1 0,0 0 0,-1-2 0,25-18 0,-26 14 11,0-1 0,0-1 1,-2 0-1,0 0 0,-1-2 1,0 0-1,-2 0 0,0-1 1,9-24-1,5-24 138,26-104 0,-33 101 31,-3-1 1,-3 0 0,4-96 0,-15 140-146,-2-1 0,0 1 0,-2-1 0,-1 1 0,-2 0 0,0 0 0,-2 0 0,-1 1 0,-1 1 0,-1-1 0,-23-36 0,27 51-98,-1 1 1,-1 0 0,0 1-1,0 0 1,-1 0 0,-1 1 0,1 0-1,-2 1 1,1 0 0,-14-6-1,9 6-39,-1 1 1,0 0-1,-1 1 0,0 1 0,0 1 0,0 1 0,-18-2 0,-16 1-149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9.017"/>
    </inkml:context>
    <inkml:brush xml:id="br0">
      <inkml:brushProperty name="width" value="0.05" units="cm"/>
      <inkml:brushProperty name="height" value="0.05" units="cm"/>
    </inkml:brush>
  </inkml:definitions>
  <inkml:trace contextRef="#ctx0" brushRef="#br0">282 31 11418,'-20'0'781,"0"0"0,-1 2-1,-21 4 1,36-5-707,0 1 0,0 0 0,0 0 0,0 0 0,0 1 0,0 0 0,0 0 0,1 1 1,0-1-1,-1 1 0,2 1 0,-1-1 0,-8 9 0,2 4-10,-1 0 0,2 0 0,1 1 0,0 0 0,1 0 0,1 1-1,0 0 1,2 1 0,0-1 0,2 1 0,0 0 0,1 0 0,1 0 0,1 21 0,3 5 8,1-1 1,3 0-1,1 0 1,3-1-1,17 48 1,23 51-48,81 156 0,-123-282-43,0 0 0,1-1-1,1 0 1,0 0-1,1-1 1,21 20 0,-25-28 4,0-1 0,0 0 1,1 0-1,-1-1 0,1 0 1,1-1-1,-1 1 0,1-2 1,-1 1-1,1-2 0,0 1 1,0-1-1,20 1 0,-11-3 7,-1-1-1,1-1 1,-1 0-1,1-1 1,-1-2-1,0 1 1,0-2-1,-1 0 1,0-2-1,28-14 1,-13 3 22,-1-2 1,-1 0 0,-1-2 0,37-37-1,-38 30-6,-1-2 0,-2 0 0,-1-1 0,-1-2 1,28-59-1,-28 44 358,-2-2 1,-3-1 0,19-87 0,-32 117-211,-1 0 0,-2 0 1,0 0-1,-1 0 0,-2 0 1,0-1-1,-2 1 0,0 0 1,-11-38-1,8 45-120,0 0-1,-1 1 1,0 0 0,-1 0-1,-1 1 1,0-1 0,-1 2-1,0 0 1,-1 0 0,-1 1-1,0 0 1,-1 1 0,0 0-1,-17-10 1,5 7-65,-1 1 0,0 0 0,-1 2 0,0 2 0,-1 0 0,-36-6 0,3 4-516,-117-4 0,175 15 531,-121 1-1229,110 1 1000,-1-1 0,1 2 0,-1 0 0,1 1 0,0 0 0,-18 9 0,15-4-205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51.816"/>
    </inkml:context>
    <inkml:brush xml:id="br0">
      <inkml:brushProperty name="width" value="0.05" units="cm"/>
      <inkml:brushProperty name="height" value="0.05" units="cm"/>
    </inkml:brush>
  </inkml:definitions>
  <inkml:trace contextRef="#ctx0" brushRef="#br0">1492 276 12059,'-9'-16'410,"0"0"1,-1 0 0,-1 1 0,0 1 0,-1 0 0,-1 0 0,0 1 0,0 1 0,-29-20 0,23 20-146,-1 0 0,0 2 0,-1 1 0,1 0 0,-2 1 0,1 2 0,-38-8 0,-2 6 179,0 2 0,-67 2 0,-124 14 139,222-8-558,-9 1 45,0 1-1,0 2 1,-54 15-1,75-15-56,0 0 0,0 1 0,1 1 0,0 1 0,1 0 0,-1 1 0,2 1 0,0 1 0,-16 14 0,9-2-17,1 0-1,1 2 0,1 0 1,2 2-1,0 0 0,2 0 1,1 2-1,1 0 0,2 0 1,-13 55-1,14-36-29,2 0 1,2 0 0,2 1-1,2-1 1,3 1-1,9 66 1,-4-78-18,1 1 0,2-2 0,2 1 0,1-1-1,2-1 1,20 37 0,-19-45-9,2 0 1,1-1-1,1-1 0,2-1 0,0-1 0,1 0 1,43 33-1,-41-38 27,1-2 0,1-1 0,1 0 0,0-2 0,1-2-1,0 0 1,1-2 0,0-1 0,1-1 0,-1-2 0,2 0 0,-1-3 0,0 0 0,1-2 0,-1-1 0,1-1 0,-1-2 0,37-8 0,-20-1 30,-1-1-1,0-3 1,0-2 0,-2-1 0,0-3 0,-2-1 0,0-2-1,53-44 1,-32 18 71,-3-3-1,-3-2 1,-2-3 0,62-84-1,-81 93 28,-1-2-1,-3-1 1,46-104 0,-66 127-64,-1 0 1,-2-1-1,-1 0 1,-1-1-1,-2 0 1,-1 0-1,-2 0 1,-1 0-1,-3-38 1,0 56-22,0 0 1,-1 0 0,0 0 0,-1 1 0,0-1 0,-2 1 0,1 0 0,-1 1 0,-1-1 0,-1 1-1,-12-16 1,8 14-5,0 1-1,-1 1 1,0 0-1,-1 1 0,-1 0 1,0 1-1,0 1 0,-18-8 1,3 3-58,-1 2 0,0 1 0,-58-11 0,36 13-266,-79-4-1,29 11-909,-170 18 0,204-8 711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150"/>
    </inkml:context>
    <inkml:brush xml:id="br0">
      <inkml:brushProperty name="width" value="0.05" units="cm"/>
      <inkml:brushProperty name="height" value="0.05" units="cm"/>
    </inkml:brush>
  </inkml:definitions>
  <inkml:trace contextRef="#ctx0" brushRef="#br0">15 165 15051,'-9'16'1465,"3"1"-1049,18-11-112,11-10 656,24-13-456,12-6-112,22-5-64,10-2-32,2-1-240,0 1-168,-10 8-496,-7 8-592,-24 10 992,-12 4-192,-26 5-120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603"/>
    </inkml:context>
    <inkml:brush xml:id="br0">
      <inkml:brushProperty name="width" value="0.05" units="cm"/>
      <inkml:brushProperty name="height" value="0.05" units="cm"/>
    </inkml:brush>
  </inkml:definitions>
  <inkml:trace contextRef="#ctx0" brushRef="#br0">6 218 15603,'-6'9'1281,"12"-6"-833,10-3-112,15-2 376,10-3-144,12-4-88,8-1 16,8-4-240,3-2-256,2-4-432,-1-3 1616,-5-10-1176,-4-11 32,-7-9 41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009"/>
    </inkml:context>
    <inkml:brush xml:id="br0">
      <inkml:brushProperty name="width" value="0.05" units="cm"/>
      <inkml:brushProperty name="height" value="0.05" units="cm"/>
    </inkml:brush>
  </inkml:definitions>
  <inkml:trace contextRef="#ctx0" brushRef="#br0">78 0 15643,'8'0'208,"38"0"500,61 8 0,-95-7-702,0 2-1,0-1 1,0 1 0,0 1 0,-1 0 0,1 1 0,-1 0 0,0 1 0,0 0 0,10 8 0,-18-11-3,0-1 0,0 1 1,0 0-1,-1 0 1,1 0-1,-1 1 0,0-1 1,1 1-1,-2-1 1,1 1-1,0 0 0,-1-1 1,1 1-1,0 6 0,-1-2 14,0-1 0,-1 0 0,0 0 0,0 0 0,-1 0 0,1 0-1,-4 12 1,-3 4 76,-1 0 0,-2 0-1,-19 35 1,-17 23 167,-4-2 0,-3-3 0,-106 117 0,115-145-200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9.583"/>
    </inkml:context>
    <inkml:brush xml:id="br0">
      <inkml:brushProperty name="width" value="0.05" units="cm"/>
      <inkml:brushProperty name="height" value="0.05" units="cm"/>
    </inkml:brush>
  </inkml:definitions>
  <inkml:trace contextRef="#ctx0" brushRef="#br0">1 89 13267,'112'-32'2627,"-73"20"-2193,1 0-1,50-6 0,-3 12-305,1 4-1,119 12 1,-17-1-83,201-9 212,-10-1-48,-1 23-140,332 50 217,2-25-5,265-55-194,-2-60 77,-411 33-96,1 41-19,-336 1-48,-167-9 202,101-15 0,-160 17-178,27-9 694,-31 9-730,0 0 1,-1-1-1,1 1 1,0 0 0,-1-1-1,1 1 1,-1-1-1,1 1 1,0-1-1,-1 1 1,1-1-1,-1 0 1,1 1-1,-1-1 1,0 1 0,1-1-1,-1 0 1,0 1-1,1-1 1,-1 0-1,0 0 1,0 1-1,1-1 1,-1 0-1,0 0 1,0 1 0,0-1-1,0 0 1,0 0-1,0 1 1,0-1-1,-1 0 1,1 0-1,0 1 1,0-1 0,0 0-1,-1-1 1,-5-5-148,-5-1-70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973"/>
    </inkml:context>
    <inkml:brush xml:id="br0">
      <inkml:brushProperty name="width" value="0.05" units="cm"/>
      <inkml:brushProperty name="height" value="0.05" units="cm"/>
    </inkml:brush>
  </inkml:definitions>
  <inkml:trace contextRef="#ctx0" brushRef="#br0">11 29 20060,'-1'2'175,"-8"24"1874,8-26-2006,1 1 0,1 0 1,-1-1-1,0 1 0,0 0 0,0 0 0,0-1 0,0 1 0,1 0 0,-1-1 1,0 1-1,1 0 0,-1-1 0,0 1 0,1 0 0,-1-1 0,1 1 0,-1-1 1,1 1-1,-1-1 0,1 1 0,-1-1 0,1 1 0,0-1 0,-1 0 0,1 1 1,0-1-1,-1 0 0,1 1 0,0-1 0,-1 0 0,1 0 0,1 0 0,7 2 168,1-1 0,-1 0-1,0 0 1,0-1 0,1 0-1,-1-1 1,9-2 0,68-16 159,-61 13-269,50-16 20,14-4-87,-88 26-35,1-1 0,-1 1 0,1 0 0,-1 0 0,1-1 1,0 1-1,-1 0 0,1 0 0,-1 0 0,1 1 0,-1-1 1,1 0-1,-1 1 0,1-1 0,-1 1 0,1-1 0,-1 1 1,3 1-1,-3-1 0,-1 0 0,1-1 0,0 1 0,-1 0 0,1 0-1,0 0 1,-1 1 0,1-1 0,-1 0 0,0 0 0,1 0 0,-1 0 0,0 0 0,0 0 0,0 1 0,1-1 0,-1 0 0,0 0 0,-1 1 0,0 7-2,-1 0 0,0 0 0,0-1 0,-1 1 0,-4 8 0,4-12 6,-11 28 113,-2-1 0,-1-1 0,-1 0 0,-27 33 0,40-59-193,1 0 1,-1 1-1,0-1 1,-1-1-1,-7 7 1,13-11 23,0 0-1,0 0 1,-1 0 0,1 0-1,0 0 1,0 0 0,0 0-1,0 0 1,0 0 0,0 0 0,0 0-1,0 0 1,-1 0 0,1 0-1,0 0 1,0 0 0,0 0-1,0 0 1,0 0 0,0 0 0,0 0-1,0 0 1,0 0 0,0-1-1,-1 1 1,1 0 0,0 0-1,0 0 1,0 0 0,0 0-1,0 0 1,0 0 0,0 0 0,0 0-1,0 0 1,0 0 0,0-1-1,0 1 1,0 0 0,0 0-1,0 0 1,0 0 0,0 0-1,0 0 1,0 0 0,0 0 0,0-1-1,0 1 1,0 0 0,0 0-1,0 0 1,0 0 0,0 0-1,0 0 1,0 0 0,0 0 0,0 0-1,0-1 1,0 1 0,0 0-1,0 0 1,0 0 0,0 0-1,0 0 1,0 0 0,1 0 0,2-9-665,11-4-106,6-2-302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358"/>
    </inkml:context>
    <inkml:brush xml:id="br0">
      <inkml:brushProperty name="width" value="0.05" units="cm"/>
      <inkml:brushProperty name="height" value="0.05" units="cm"/>
    </inkml:brush>
  </inkml:definitions>
  <inkml:trace contextRef="#ctx0" brushRef="#br0">31 31 19172,'-1'3'1342,"-3"15"-874,-4 16 204,1 1-1,-2 45 1,9-71-623,-2 17 116,2 0 0,1 1 1,5 32-1,-4-52-79,0 1 0,0-1 0,0 0 0,1 1 0,0-1 0,7 12 0,-7-16-14,-1 1-1,1-1 0,0 0 1,0 0-1,0 0 0,0 0 1,0-1-1,0 1 0,1-1 1,-1 0-1,1 0 0,0 0 1,6 2-1,-4-3 9,0 1 1,0-2-1,0 1 0,0-1 1,0 1-1,0-2 0,0 1 0,0-1 1,1 0-1,-1 0 0,-1 0 1,1-1-1,0 0 0,0 0 0,-1-1 1,1 0-1,-1 0 0,0 0 1,6-4-1,4-5 100,0 0 1,0 0-1,-2-1 1,24-29 0,-23 24-79,-2 0 1,0-1 0,-1 0 0,14-33 0,-20 41-81,-1-1-1,-1 1 1,0-1-1,0 0 0,-1 1 1,-1-1-1,0 0 1,0 0-1,-1 0 1,-3-15-1,3 24-27,0 0 0,-1 0 0,0 0 0,0 0 0,0 0 0,0 1 0,-1-1 0,1 0 0,-1 0-1,1 1 1,-1-1 0,0 1 0,0 0 0,0-1 0,0 1 0,-1 0 0,1 0 0,-3-2 0,1 2-81,0 0 1,0 1-1,0-1 1,0 1 0,0-1-1,0 1 1,-1 1-1,1-1 1,0 0 0,-1 1-1,1 0 1,-6 1 0,-78 10-1722,64-10 1236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616"/>
    </inkml:context>
    <inkml:brush xml:id="br0">
      <inkml:brushProperty name="width" value="0.05" units="cm"/>
      <inkml:brushProperty name="height" value="0.05" units="cm"/>
    </inkml:brush>
  </inkml:definitions>
  <inkml:trace contextRef="#ctx0" brushRef="#br0">566 60 18092,'-3'-6'239,"-1"1"1,0 0 0,0 0-1,-1 0 1,1 1-1,-1 0 1,0 0-1,-1 0 1,-5-4 0,7 7-170,1-1 1,-1 1-1,0-1 1,0 1-1,0 1 1,0-1 0,0 0-1,0 1 1,-1 0-1,1 0 1,0 0-1,0 1 1,0-1 0,0 1-1,0 0 1,-5 1-1,-8 5 88,-1 0-1,1 1 0,0 1 1,0 1-1,1 0 1,1 1-1,0 1 0,-15 15 1,-2 4-11,1 2 0,-36 50 0,44-51-71,2 0 1,1 2-1,1 0 1,-19 53-1,32-72-50,0 0 0,2 1 0,0 0 0,1 0 0,0 0 0,1 1 0,1-1 0,1 0 0,0 1 0,1-1 0,1 0 0,1 1 0,5 17 0,-6-28-24,0 0 0,0 0 0,1 0 1,0-1-1,0 1 0,1-1 0,-1 0 1,1 0-1,1 0 0,-1 0 0,0-1 1,1 1-1,0-1 0,0-1 0,0 1 1,1-1-1,-1 0 0,1 0 1,0 0-1,0-1 0,0 0 0,0 0 1,0 0-1,0-1 0,0 0 0,1 0 1,-1-1-1,0 1 0,1-1 0,-1-1 1,1 1-1,9-3 0,2-2 2,-1 0 0,0-1-1,0-1 1,0 0 0,-1-1-1,0-1 1,-1 0 0,26-21-1,-25 17 4,-1-1-1,-1 0 0,0-1 1,0 0-1,-2-1 0,0 0 1,16-30-1,-25 40 2,0-1 0,0 0-1,-1 0 1,0 0 0,0 0 0,-1 0-1,0-1 1,0-10 0,-1 17-7,0-1-1,0 0 1,0 1 0,0-1-1,0 1 1,-1-1 0,1 1-1,0-1 1,-1 0 0,0 1-1,1-1 1,-1 1 0,0 0-1,0-1 1,0 1-1,1 0 1,-1-1 0,-1 1-1,1 0 1,0 0 0,0 0-1,0 0 1,-1 0 0,1 0-1,0 0 1,-1 0 0,1 1-1,-1-1 1,1 0 0,-1 1-1,1-1 1,-1 1 0,0 0-1,1-1 1,-1 1 0,1 0-1,-1 0 1,0 0 0,1 0-1,-1 1 1,1-1 0,-1 0-1,-2 1 1,1 0-7,1-1 0,0 1 0,0-1 0,-1 1 0,1 0 0,0 0 0,0 0 0,0 0 0,0 0 1,0 1-1,0-1 0,0 1 0,1-1 0,-1 1 0,0-1 0,1 1 0,-1 0 0,1 0 0,0 0 0,-1 0 0,1 0 0,0 0 0,0 0 0,0 0 0,1 1 0,-1-1 1,0 0-1,1 0 0,0 1 0,-1-1 0,1 0 0,0 1 0,0-1 0,0 0 0,1 1 0,-1-1 0,0 0 0,1 1 0,0-1 0,-1 0 0,1 0 0,0 0 0,0 1 1,0-1-1,1 0 0,-1 0 0,0-1 0,1 1 0,-1 0 0,1 0 0,0-1 0,0 1 0,-1-1 0,4 2 0,31 21-260,-30-21 227,0 0 1,-1 0-1,0 0 1,0 1-1,0 0 1,0 0-1,-1 0 1,1 0-1,-1 1 1,0-1-1,0 1 0,-1 0 1,1 1-1,-1-1 1,4 11-1,-3-1-147,-2 1 0,1 0-1,-2 0 1,0 0 0,-1 0 0,-4 30-1,3-32-8,2-3-7,3-15-78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270"/>
    </inkml:context>
    <inkml:brush xml:id="br0">
      <inkml:brushProperty name="width" value="0.05" units="cm"/>
      <inkml:brushProperty name="height" value="0.05" units="cm"/>
    </inkml:brush>
  </inkml:definitions>
  <inkml:trace contextRef="#ctx0" brushRef="#br0">386 1 18860,'-4'-1'146,"1"2"0,-1-1 0,0 0 0,1 1 0,-1-1 0,1 1 0,-1 0 0,1 1 0,-1-1 0,1 0 0,0 1 1,0 0-1,-1 0 0,1 0 0,-3 2 0,-6 6 8,0 1 0,-11 14 1,17-19 90,-29 33 103,3 0 1,2 2-1,-40 70 0,51-75-321,1 0 1,2 1-1,2 1 0,1 0 0,-8 41 0,19-67-20,0-1 1,1 1-1,0-1 0,1 1 1,0 0-1,0-1 1,2 1-1,2 13 0,-3-21-4,0-1 0,0 1-1,0 0 1,1-1 0,0 1 0,-1-1-1,1 0 1,0 0 0,1 0 0,-1 0-1,0 0 1,1 0 0,0 0-1,0-1 1,0 1 0,0-1 0,0 0-1,0 0 1,0 0 0,1 0 0,-1-1-1,1 1 1,-1-1 0,1 0-1,0 0 1,-1 0 0,1-1 0,4 1-1,3-1 11,-1 0 0,0-1-1,0 0 1,0 0-1,0-2 1,0 1 0,-1-1-1,1 0 1,-1-1-1,0 0 1,1-1 0,15-10-1,-11 5 44,0-1-1,0 0 1,-1-1-1,0 0 1,-1-1-1,17-23 0,-26 32-15,0-1-1,-1 1 1,0 0-1,1-1 0,-1 1 1,-1-1-1,1 0 0,-1 0 1,0 0-1,0 0 0,1-8 1,-2 12-23,-1-1 1,1 1-1,0-1 1,0 1-1,-1-1 1,1 1-1,0 0 1,-1-1-1,0 1 1,1-1-1,-1 1 1,0 0-1,1 0 1,-1-1-1,0 1 0,0 0 1,-2-1-1,1 0 1,1 1 0,-1 0 0,-1 0 0,1 0 0,0 0 0,0 0-1,0 1 1,0-1 0,-1 0 0,1 1 0,0 0 0,-1-1 0,1 1 0,-3 0-1,-4 1 19,0 0 0,0 0 0,1 1 0,-1 0 0,1 0 0,-1 1 0,1 0-1,-14 8 1,17-9-34,1 1 0,0-1 0,0 1 0,0 0 0,0 0 0,0 0 0,1 1 0,-1-1 0,1 1 0,0 0-1,0-1 1,0 2 0,1-1 0,-1 0 0,1 0 0,0 1 0,-2 5 0,4-9-2,0-1-1,0 1 1,0 0 0,0-1-1,0 1 1,0 0 0,0-1-1,0 1 1,0 0 0,0 0 0,0-1-1,0 1 1,0 0 0,0-1-1,1 1 1,-1-1 0,0 1 0,1 0-1,-1-1 1,0 1 0,1-1-1,-1 1 1,1-1 0,-1 1-1,0-1 1,1 1 0,0-1 0,-1 1-1,1-1 1,-1 0 0,1 1-1,-1-1 1,1 0 0,0 1 0,-1-1-1,1 0 1,0 0 0,-1 0-1,1 1 1,0-1 0,1 0 0,28-2 5,1-6 1,0-1 0,0-2-1,56-28 1,-60 25 5,1 2 1,0 0-1,1 2 1,46-10-1,-73 20-8,0 0 1,0-1-1,1 1 0,-1 0 1,0 0-1,0 0 0,1 0 0,-1 1 1,0-1-1,0 0 0,1 1 1,-1 0-1,0-1 0,3 2 0,-4-1 1,0 0-1,0 0 1,0 0-1,0 0 1,-1 0-1,1 0 1,0 0-1,0 0 1,-1 0-1,1 0 1,0 0-1,-1 0 1,1 1-1,-1-1 1,1 0-1,-1 0 1,0 1-1,1 1 1,-1 5 12,-1-1 1,1 1 0,-1 0-1,0 0 1,-1 0 0,-3 10-1,3-9-6,-5 16 17,5-11-335,-2-1 0,1 1-1,-2-1 1,0 0 0,-12 23 0,18-39-55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670"/>
    </inkml:context>
    <inkml:brush xml:id="br0">
      <inkml:brushProperty name="width" value="0.05" units="cm"/>
      <inkml:brushProperty name="height" value="0.05" units="cm"/>
    </inkml:brush>
  </inkml:definitions>
  <inkml:trace contextRef="#ctx0" brushRef="#br0">1 203 19772,'16'-14'1240,"15"-7"-1127,4 0-25,8-3-152,1-4 1568,-12-3-1344,-4-2 96,-13 3 24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122"/>
    </inkml:context>
    <inkml:brush xml:id="br0">
      <inkml:brushProperty name="width" value="0.05" units="cm"/>
      <inkml:brushProperty name="height" value="0.05" units="cm"/>
    </inkml:brush>
  </inkml:definitions>
  <inkml:trace contextRef="#ctx0" brushRef="#br0">0 0 15707,'13'46'1097,"-9"4"-913,-1 3-184,4 3-424,-1-3 584,-2-10-232,-1-6-72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528"/>
    </inkml:context>
    <inkml:brush xml:id="br0">
      <inkml:brushProperty name="width" value="0.05" units="cm"/>
      <inkml:brushProperty name="height" value="0.05" units="cm"/>
    </inkml:brush>
  </inkml:definitions>
  <inkml:trace contextRef="#ctx0" brushRef="#br0">0 215 17052,'2'-8'176,"0"1"0,0 0 0,1 0 0,-1 0 0,2 1 0,-1-1 0,1 1 0,0 0 0,0 0 0,1 0 0,-1 0 0,1 1 0,1-1 0,-1 1 0,1 1 0,0-1 0,0 1 0,12-6 0,9-5 223,1 3 0,0 0 0,35-9-1,-27 10-97,55-10-1,-77 19-268,0 1-1,0 0 0,0 0 1,0 1-1,0 1 1,0 1-1,17 3 1,-28-4-21,1-1 0,-1 1 0,1 1 0,-1-1 0,0 0 0,1 1 0,-1 0 0,0-1 0,0 1 0,0 1 0,0-1 1,0 0-1,-1 1 0,1-1 0,-1 1 0,0 0 0,1 0 0,-1 0 0,0 0 0,-1 0 0,1 0 0,-1 1 1,1-1-1,-1 0 0,0 1 0,0-1 0,0 1 0,-1-1 0,1 1 0,-1 0 0,0 5 0,-1 3 58,0-1-1,-1 0 0,-1 0 0,1 0 0,-2 0 1,-8 20-1,-36 60 384,44-84-412,-61 86 433,64-92-488,1-1-1,0 1 0,-1-1 1,1 1-1,0-1 0,-1 1 1,1 0-1,0-1 0,0 1 1,-1-1-1,1 1 0,0 0 1,0-1-1,0 1 1,0 0-1,0-1 0,0 1 1,0 0-1,0-1 0,0 2 1,1-2 0,-1 1 0,0-1 0,1 0 0,-1 1 0,0-1 0,1 0 0,-1 0 0,1 1 0,-1-1 0,1 0 0,-1 0 0,1 0 0,-1 1 0,0-1 0,1 0 0,-1 0 0,1 0 0,-1 0-1,1 0 1,-1 0 0,2 0 0,36-9-608,-23 5 346,1 1-56,0 1 1,0 0-1,0 1 0,28 1 0,-41 0 312,0 0 0,0 0 0,-1 1 0,1-1 0,0 1-1,0 0 1,-1 0 0,1 0 0,-1 0 0,1 0 0,-1 0 0,1 1 0,-1-1-1,0 1 1,1 0 0,-1-1 0,0 1 0,0 0 0,0 0 0,-1 1 0,1-1-1,0 0 1,-1 0 0,0 1 0,1-1 0,-1 1 0,0 0 0,0-1 0,0 1-1,-1 0 1,1-1 0,-1 1 0,1 0 0,-1 0 0,0 4 0,-1 3 98,0 0 0,-1 0 0,0-1 0,-1 1 1,0 0-1,0-1 0,-1 0 0,0 0 0,-1 0 0,-7 10 0,-4 6 362,-2-1 1,-22 25-1,23-31 133,-34 29-1,43-41-470,0 0 0,0-1 0,0 0 0,0 0 0,-1-1 0,0 0 0,-14 4 0,21-7-124,0 0 1,0-1-1,0 0 1,0 1 0,0-1-1,0 0 1,0 0-1,1 0 1,-1 0 0,0 0-1,0-1 1,0 1 0,0-1-1,0 1 1,0-1-1,1 1 1,-1-1 0,0 0-1,0 0 1,1 0-1,-1 0 1,1 0 0,-1 0-1,1-1 1,-1 1-1,-1-3 1,1 1-6,1 0 0,-1 0 1,1 0-1,0 0 0,-1 0 0,2 0 0,-1 0 1,0-1-1,1 1 0,-1 0 0,1 0 0,0-1 1,0 1-1,0 0 0,1-5 0,8-32-324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930"/>
    </inkml:context>
    <inkml:brush xml:id="br0">
      <inkml:brushProperty name="width" value="0.05" units="cm"/>
      <inkml:brushProperty name="height" value="0.05" units="cm"/>
    </inkml:brush>
  </inkml:definitions>
  <inkml:trace contextRef="#ctx0" brushRef="#br0">1 277 16852,'8'3'604,"1"-1"1,-1-1-1,0 0 1,1 0 0,-1-1-1,1 0 1,0 0-1,14-3 1,-11 1-255,0-1 0,0-1 0,0 0 0,-1-1 0,20-10 0,-19 8-290,0 0 0,-1-1 0,0 0 0,-1-1 0,0 0 0,0-1 0,-1 0 0,0-1 0,-1 1 0,0-2 0,11-21 0,-16 28-36,-1-1-1,0 0 1,0-1-1,0 1 1,-1 0-1,0 0 1,0-1-1,-1-8 1,1 13-14,-2 0 1,1 0-1,0-1 1,0 1 0,-1 0-1,1 0 1,-1 0-1,1 0 1,-1 0 0,0 0-1,0 0 1,0 1 0,0-1-1,0 0 1,0 0-1,-1 1 1,1-1 0,-1 1-1,1-1 1,-1 1-1,1-1 1,-1 1 0,0 0-1,0 0 1,1 0-1,-1 0 1,0 0 0,0 0-1,-3 0 1,0 0 8,0 1 0,-1-1-1,1 1 1,-1 0 0,1 1 0,0-1 0,-1 1 0,1 0 0,0 0 0,-1 1 0,1-1-1,0 1 1,0 1 0,0-1 0,-5 4 0,-4 2 22,1 1 0,-1 1 0,2 0 0,-13 12 0,11-7-14,0 0 1,2 0 0,0 2-1,1-1 1,-14 27 0,20-34-20,1 1 1,0-1 0,0 1 0,1 0-1,1 0 1,-1 0 0,2 0 0,-1 0 0,1 0-1,1 0 1,0 1 0,2 16 0,-1-23-68,0 0 1,0 0 0,0 0-1,0 0 1,1 0 0,0 0 0,0 0-1,0 0 1,0 0 0,0-1-1,1 1 1,0-1 0,-1 0 0,1 0-1,0 0 1,1 0 0,-1 0-1,1-1 1,-1 1 0,1-1-1,0 0 1,-1 0 0,1-1 0,0 1-1,0-1 1,1 1 0,-1-1-1,0-1 1,0 1 0,1 0 0,-1-1-1,7 0 1,2-1-142,-1 0 0,1-1 0,-1 0 0,0-1 0,0 0 0,0-1 0,0 0 0,-1-1 0,0 0 0,14-9 0,-10 4-147,27-22 1,12-24-559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8.304"/>
    </inkml:context>
    <inkml:brush xml:id="br0">
      <inkml:brushProperty name="width" value="0.05" units="cm"/>
      <inkml:brushProperty name="height" value="0.05" units="cm"/>
    </inkml:brush>
  </inkml:definitions>
  <inkml:trace contextRef="#ctx0" brushRef="#br0">121 380 15395,'-15'15'849,"1"1"-1,0 0 1,2 1 0,0 0-1,0 1 1,-12 26-1,22-38-721,-1 0 0,0 0-1,1 0 1,0 0 0,1 1 0,-1-1-1,1 1 1,0-1 0,1 1 0,0-1-1,0 1 1,1 6 0,-1-10-110,1-1 1,0 1-1,0-1 1,0 1-1,0-1 0,0 1 1,0-1-1,1 1 1,-1-1-1,1 0 1,-1 0-1,1 0 1,0 0-1,0 0 1,0 0-1,0 0 0,1-1 1,-1 1-1,0-1 1,1 0-1,-1 1 1,1-1-1,-1 0 1,1 0-1,-1-1 0,1 1 1,0 0-1,-1-1 1,1 0-1,4 0 1,2 1-9,-1-2 1,1 1 0,-1-1 0,1-1 0,-1 1-1,1-1 1,-1-1 0,0 0 0,0 0 0,0 0-1,0-1 1,-1 0 0,1-1 0,-1 0 0,0 0-1,-1 0 1,9-9 0,4-5 25,-1-1-1,-1-1 1,0-1 0,16-28-1,-9 11 233,-2-2 1,-2-1-1,-1 0 0,-2-1 1,-2-1-1,16-79 0,-31 118-219,2-2 49,-1 1 1,0-1-1,0 0 0,-1 1 1,1-1-1,-2 0 1,1 1-1,-1-1 0,-3-12 1,4 18-82,0 1 1,0-1 0,0 0 0,-1 1-1,1-1 1,0 1 0,-1-1-1,1 0 1,0 1 0,-1-1 0,1 1-1,-1-1 1,1 1 0,-1-1-1,1 1 1,-1 0 0,1-1 0,-1 1-1,0 0 1,1-1 0,-1 1-1,1 0 1,-1 0 0,0-1 0,1 1-1,-1 0 1,0 0 0,1 0-1,-1 0 1,0 0 0,1 0 0,-1 0-1,0 0 1,1 0 0,-1 0-1,0 0 1,1 0 0,-1 1-1,0-1 1,1 0 0,-1 1 0,0-1-1,1 0 1,-1 1 0,1-1-1,-1 1 1,-3 1 25,1 1-1,0 0 1,-1 0-1,1 0 1,1 0-1,-6 6 1,0 5-21,0 0 1,1 0-1,0 1 0,1 0 0,1 0 1,1 1-1,0-1 0,1 1 1,-2 25-1,3-17-3,1 0 1,2 1 0,0-1-1,2 0 1,9 41-1,-7-46-190,2 0-1,-1 0 1,2-1-1,1 0 1,15 24-1,-19-33 72,1 0-1,1-1 0,-1 0 1,1 0-1,1-1 0,0 0 0,0 0 1,0-1-1,1 0 0,0 0 1,18 8-1,-5-8-316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0.724"/>
    </inkml:context>
    <inkml:brush xml:id="br0">
      <inkml:brushProperty name="width" value="0.05" units="cm"/>
      <inkml:brushProperty name="height" value="0.05" units="cm"/>
    </inkml:brush>
  </inkml:definitions>
  <inkml:trace contextRef="#ctx0" brushRef="#br0">1 0 17548,'0'1'80,"1"-1"0,0 0 0,-1 0 1,1 0-1,-1 1 0,0-1 0,1 0 1,-1 0-1,1 1 0,-1-1 0,1 0 1,-1 1-1,0-1 0,1 1 0,-1-1 1,0 0-1,1 1 0,-1-1 0,0 1 1,1-1-1,-1 1 0,0-1 0,0 1 0,0-1 1,0 1-1,1-1 0,-1 1 0,0-1 1,0 1-1,0 0 0,0-1 0,0 1 1,0-1-1,-1 1 0,4 32 460,-2-21 166,0 7-311,17 153 1447,-13-135-1597,3-1 1,20 60-1,-27-93-217,0 0 1,0 0 0,0 0-1,1 0 1,0 0 0,-1 0-1,1-1 1,0 1-1,4 3 1,-5-6-15,0 1-1,-1 0 1,1-1-1,0 1 1,0-1-1,0 1 1,1-1-1,-1 0 1,0 0-1,0 1 1,0-1-1,0 0 1,0 0-1,0 0 1,0 0-1,0 0 1,0 0-1,1 0 1,-1 0-1,0-1 1,0 1-1,0 0 1,0-1-1,0 1 1,0 0-1,0-1 1,0 0-1,0 1 1,0-1-1,0 1 1,0-1-1,1-1 1,2-3 38,1 1 1,-1-1-1,1 0 1,-1 0 0,-1 0-1,1-1 1,3-7-1,20-46 303,-19 39-243,20-50 378,32-123 0,-55 177-420,-5 16-69,0 0 0,0 0 0,0 0 0,0 0 0,0 0 0,0 0 0,0 0 0,0 0 0,0 1 0,0-1 0,0 0 0,0 0 0,0 0 1,0 0-1,0 0 0,0 0 0,0 0 0,0 0 0,0 0 0,0 0 0,0 0 0,0 0 0,0 0 0,0 0 0,0 0 0,0 0 0,0 0 0,0 0 0,0 1 0,0-1 0,0 0 0,0 0 0,0 0 0,1 0 0,-1 0 0,0 0 0,0 0 0,0 0 0,0 0 0,0 0 0,0 0 0,0 0 0,0 0 0,0 0 0,0 0 0,0 0 0,0 0 0,0 0 0,0 0 0,0 0 0,1 0 0,-1 0 0,0 0 0,0 0 0,0-1 0,0 28 56,0-18-60,-2 24 12,1 46 4,2-70-15,-1 0 0,2-1 0,-1 1-1,1 0 1,0-1 0,6 14 0,-8-21 1,0 0 1,1 0-1,-1 0 1,0-1-1,1 1 1,-1 0-1,1 0 1,-1 0-1,1 0 1,0 0-1,-1-1 1,1 1-1,0 0 1,-1 0-1,1-1 1,0 1-1,0-1 1,0 1-1,0-1 1,-1 1-1,1-1 1,0 1-1,0-1 1,0 0-1,0 1 1,0-1-1,0 0 1,0 0-1,0 0 1,0 0-1,0 0 1,0 0-1,0 0 1,0 0-1,0 0 0,0 0 1,0-1-1,0 1 1,0 0-1,0-1 1,0 1-1,0-1 1,0 1-1,0-1 1,0 0-1,5-3 0,0-1 0,-1 0-1,0 0 1,0-1-1,4-6 1,-8 11 1,60-89-19,2-3 66,-63 92-47,1 0 1,0 0-1,0 0 1,-1 1-1,1-1 1,0 0-1,0 0 1,0 0-1,0 1 1,0-1 0,0 0-1,0 1 1,0-1-1,0 1 1,1-1-1,0 1 1,-1 0-1,-1 0 0,1 0 0,-1 0 0,1 0 0,-1 0 1,0 1-1,1-1 0,-1 0 0,1 0 0,-1 0 0,1 1 0,-1-1 1,1 0-1,-1 1 0,0-1 0,1 0 0,-1 1 0,0-1 1,1 1-1,-1-1 0,0 0 0,0 1 0,1-1 0,-1 1 0,0 0 1,2 4 1,-1-1 0,1 1 0,-1 0 0,-1 0 0,1-1 1,-1 7-1,1 53-1,-1-29-332,1-1-1,9 50 0,-10-81 202,1 0 0,0-1-1,0 1 1,0 0 0,0 0 0,0-1-1,0 1 1,3 3 0,-3-5 98,-1-1 0,1 1 0,-1-1 0,1 1 0,0-1 0,-1 0 0,1 1 0,-1-1 0,1 1 0,0-1 0,-1 0 0,1 0 0,0 1 0,-1-1 0,1 0 0,0 0 0,0 0 0,-1 0 0,1 0 0,0 0 0,0 0 0,-1 0 0,1 0 0,0 0 1,-1 0-1,1-1 0,0 1 0,-1 0 0,1 0 0,0-1 0,-1 1 0,1 0 0,0-1 0,-1 1 0,1-1 0,-1 1 0,1-1 0,-1 1 0,1-1 0,-1 1 0,1-1 0,19-24-545,0-8-206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5.445"/>
    </inkml:context>
    <inkml:brush xml:id="br0">
      <inkml:brushProperty name="width" value="0.05" units="cm"/>
      <inkml:brushProperty name="height" value="0.05" units="cm"/>
    </inkml:brush>
  </inkml:definitions>
  <inkml:trace contextRef="#ctx0" brushRef="#br0">150 35 12571,'4'-8'1237,"-2"6"-936,-1 0 0,0 0 0,1 0 0,-1 0 0,0 0 0,-1 0 0,1 0 0,0 0 0,0-1 1,0-2-1,-13 25 2141,-14 30-1905,2 0 0,2 1 1,3 2-1,2 0 1,2 1-1,-13 94 1,27-138-499,0 0 1,1 0 0,0 0 0,2 13-1,-2-21-57,0 0-1,1 0 0,-1 0 0,0 0 0,1 0 0,0-1 1,-1 1-1,1 0 0,0 0 0,0-1 0,0 1 0,0-1 0,0 1 1,0-1-1,1 1 0,-1-1 0,0 0 0,1 1 0,-1-1 0,1 0 1,-1 0-1,1 0 0,0 0 0,-1 0 0,1-1 0,0 1 0,0 0 1,-1-1-1,4 1 0,2-1-166,1 0-1,-1 0 1,0-1 0,0 0-1,1 0 1,-1-1 0,0 0 0,0 0-1,-1 0 1,12-6 0,7-6-237,32-22 1,-41 25 175,30-20-436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1.175"/>
    </inkml:context>
    <inkml:brush xml:id="br0">
      <inkml:brushProperty name="width" value="0.05" units="cm"/>
      <inkml:brushProperty name="height" value="0.05" units="cm"/>
    </inkml:brush>
  </inkml:definitions>
  <inkml:trace contextRef="#ctx0" brushRef="#br0">2 119 15755,'24'-17'1993,"6"0"-1001,3 0-360,0 0 1337,4 1-681,-4 4-384,2 1-272,-10 2-992,0 8-288,-14-1 544,-5 2-168,-8 8-152</inkml:trace>
  <inkml:trace contextRef="#ctx0" brushRef="#br0" timeOffset="1">0 294 17812,'26'0'2200,"7"-8"-1408,7-9-335,10-4 1103,10-1-672,-1-4-552,-3-2-24,-3 6-104,-19 4-248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027"/>
    </inkml:context>
    <inkml:brush xml:id="br0">
      <inkml:brushProperty name="width" value="0.05" units="cm"/>
      <inkml:brushProperty name="height" value="0.05" units="cm"/>
    </inkml:brush>
  </inkml:definitions>
  <inkml:trace contextRef="#ctx0" brushRef="#br0">12 259 16604,'0'-6'652,"-1"-3"1416,1 15-170,0 12-342,0-16-1497,3 213 2217,1-145-2237,13 74 0,-16-141 5,-1 1 0,1 0-1,0-1 1,0 1 0,1-1 0,-1 1 0,1-1 0,2 4 0,-4-7-34,0 0 0,0 0 1,0 0-1,0 0 0,1 1 0,-1-1 0,0 0 0,0 0 1,0 0-1,0 0 0,1 1 0,-1-1 0,0 0 1,0 0-1,0 0 0,1 0 0,-1 0 0,0 0 1,0 0-1,1 0 0,-1 0 0,0 0 0,0 0 0,1 0 1,-1 0-1,0 0 0,0 0 0,1 0 0,-1 0 1,0 0-1,0 0 0,0 0 0,1 0 0,-1 0 1,0 0-1,0-1 0,0 1 0,1 0 0,-1 0 1,9-19 349,-4-5-92,-1-1 1,-1 0 0,0 0 0,-4-49 0,-17-100 196,16 161-453,-1-8-1,0-1 0,-2 1 0,0 0 0,-10-25 0,15 45-12,-1 0-1,1 0 1,0 0 0,0 0-1,-1 0 1,1 0-1,-1 0 1,1 0 0,-1 1-1,1-1 1,-1 0-1,0 0 1,1 1 0,-1-1-1,0 0 1,0 1 0,1-1-1,-1 1 1,0-1-1,-1 0 1,1 1-1,1 1-1,-1-1 1,1 0-1,-1 0 0,1 1 1,0-1-1,-1 1 1,1-1-1,-1 0 1,1 1-1,0-1 1,-1 1-1,1-1 1,0 1-1,-1-1 1,1 1-1,0-1 1,0 1-1,-1-1 1,1 1-1,0 0 1,0-1-1,0 2 1,-6 42-62,6-24 31,3 31 1,-2-45 28,0 0 1,0 0 0,0 0-1,1 0 1,0 0-1,1 0 1,-1-1 0,1 1-1,4 5 1,-6-10 3,-1 0 0,1 0 0,0 0 0,-1 0 1,1 0-1,0-1 0,0 1 0,0 0 0,0 0 0,0-1 0,0 1 0,0-1 1,0 1-1,0-1 0,0 1 0,0-1 0,0 0 0,0 0 0,0 1 1,0-1-1,1 0 0,-1 0 0,2 0 0,-1-1 2,0 1 1,0-1-1,0 0 0,1 0 1,-1 0-1,0 0 0,0 0 1,0 0-1,0 0 0,0-1 1,1-1-1,5-5 13,0 0 0,-1 0 1,12-18-1,10-23 95,-2-1 0,-2-1 0,-3-2 0,20-66-1,-33 93-65,-9 26-43,0 1-1,0-1 0,0 0 0,0 0 0,0 0 0,0 0 0,0 0 1,0 0-1,0 1 0,0-1 0,0 0 0,1 0 0,-1 0 1,0 0-1,0 0 0,0 0 0,0 0 0,0 1 0,0-1 0,0 0 1,1 0-1,-1 0 0,0 0 0,0 0 0,0 0 0,0 0 0,0 0 1,0 0-1,1 0 0,-1 0 0,0 0 0,0 0 0,0 0 0,0 0 1,0 0-1,1 0 0,-1 0 0,0 0 0,0 0 0,0 0 0,0 0 1,0 0-1,0 0 0,1 0 0,-1 0 0,0 0 0,0 0 0,0 0 1,0-1-1,0 1 0,0 0 0,0 0 0,1 0 0,-1 0 1,0 0-1,0 0 0,0 0 0,0-1 0,0 1 0,0 0 0,0 0 1,0 0-1,3 15-12,1 134-62,3 35 32,-4-154-50,2 0 0,0 0 0,2 0 0,11 28 0,-16-53-20,0 0 0,1 0 1,0 0-1,0 0 0,0-1 0,0 1 1,0-1-1,1 0 0,0 0 1,8 6-1,-11-9 23,0 0 0,1 0 0,-1 0-1,1 0 1,-1 0 0,1 0 0,-1-1 0,1 1 0,0-1-1,-1 1 1,1-1 0,0 0 0,-1 1 0,1-1 0,0 0-1,0 0 1,-1 0 0,1-1 0,0 1 0,-1 0 0,1-1-1,0 1 1,-1-1 0,1 1 0,0-1 0,-1 0 0,1 1-1,-1-1 1,1 0 0,-1 0 0,0 0 0,1-1 0,-1 1 0,0 0-1,0 0 1,2-3 0,1-4-599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448"/>
    </inkml:context>
    <inkml:brush xml:id="br0">
      <inkml:brushProperty name="width" value="0.05" units="cm"/>
      <inkml:brushProperty name="height" value="0.05" units="cm"/>
    </inkml:brush>
  </inkml:definitions>
  <inkml:trace contextRef="#ctx0" brushRef="#br0">0 334 16540,'10'5'2264,"11"-8"-1272,13-12-304,9-5 1489,13-7-921,3-6-112,8-4-375,0-3-185,-1 2-392,-6 3-280,-12 5-769,-7 5-255,-18 7 872,-3 6-232,-10 6-176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857"/>
    </inkml:context>
    <inkml:brush xml:id="br0">
      <inkml:brushProperty name="width" value="0.05" units="cm"/>
      <inkml:brushProperty name="height" value="0.05" units="cm"/>
    </inkml:brush>
  </inkml:definitions>
  <inkml:trace contextRef="#ctx0" brushRef="#br0">0 0 16283,'16'56'2369,"0"1"-1337,-3 5-472,1 3 2569,2 3-2201,2 0-248,-5-4-336,0-2-240,0-11-344,-4-3-216,-2-12-408,-6-8-152,-1-11-432,-8-5-425,-5-12 1177,-3-2-248,-7-10-80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260"/>
    </inkml:context>
    <inkml:brush xml:id="br0">
      <inkml:brushProperty name="width" value="0.05" units="cm"/>
      <inkml:brushProperty name="height" value="0.05" units="cm"/>
    </inkml:brush>
  </inkml:definitions>
  <inkml:trace contextRef="#ctx0" brushRef="#br0">69 1016 12979,'-13'-26'737,"1"0"0,1-1 0,2-1 0,-9-38 0,16 57-481,0 1 1,1-1-1,1 0 0,0 1 0,0-1 0,0 0 0,1 1 1,0-1-1,1 1 0,0-1 0,0 1 0,1 0 0,0 0 0,1 0 1,-1 0-1,2 1 0,-1-1 0,1 1 0,7-9 0,-1 5-6,0 0-1,1 1 0,0 0 0,1 1 1,0 0-1,0 1 0,1 1 0,0 0 1,29-10-1,-30 13-216,0 0-1,0 1 1,1 1 0,-1 0-1,1 0 1,0 2 0,-1-1-1,1 2 1,-1 0 0,1 0-1,22 7 1,-30-6-28,0 0 0,0 1 0,0 0 1,0 0-1,0 0 0,0 1 0,-1 0 0,0 0 0,0 0 1,0 1-1,0-1 0,-1 1 0,8 11 0,-10-12 23,0-1 0,0 0 0,0 1 1,-1 0-1,1-1 0,-1 1 0,0 0 0,0-1 0,0 1 0,-1 0 0,1 0 0,-1 0 0,0 0 1,0-1-1,-1 1 0,1 0 0,-1 0 0,0 0 0,1 0 0,-2-1 0,1 1 0,0-1 0,-1 1 1,0-1-1,-2 4 0,-1 1 50,-1-1 0,0-1 0,0 1 0,0-1 0,-1 0 0,0 0 1,-1-1-1,1 0 0,-1 0 0,0-1 0,0 0 0,-9 3 0,2-1-158,0-2 1,-1 1-1,0-2 0,1 0 0,-32 1 0,20-6-889,26 2 938,0 0 0,0 0 0,0-1 0,0 1 0,0 0 1,0-1-1,0 1 0,0-1 0,1 1 0,-1-1 0,0 0 0,0 1 0,0-1 1,1 0-1,-1 0 0,0 1 0,1-1 0,-1 0 0,0 0 0,1 0 0,-1-1 1,0-8-456</inkml:trace>
  <inkml:trace contextRef="#ctx0" brushRef="#br0" timeOffset="1">690 183 19852,'7'0'2065,"16"0"-1161,4-5-312,19-10 1240,6-2-567,11-6-497,1-3-232,1 1-536,-4-1-328,-15 4-952,-7 4 127,-25 12 753,-8 6-248,-13 13-288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654"/>
    </inkml:context>
    <inkml:brush xml:id="br0">
      <inkml:brushProperty name="width" value="0.05" units="cm"/>
      <inkml:brushProperty name="height" value="0.05" units="cm"/>
    </inkml:brush>
  </inkml:definitions>
  <inkml:trace contextRef="#ctx0" brushRef="#br0">0 243 19308,'42'-10'2233,"2"-7"-1489,14-11-336,1-2 1152,4-4-792,-2-1-544,-9 0 8,-8 7-96,-11 3-208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137"/>
    </inkml:context>
    <inkml:brush xml:id="br0">
      <inkml:brushProperty name="width" value="0.05" units="cm"/>
      <inkml:brushProperty name="height" value="0.05" units="cm"/>
    </inkml:brush>
  </inkml:definitions>
  <inkml:trace contextRef="#ctx0" brushRef="#br0">1 41 18364,'0'-30'2515,"1"20"-168,-1 29-552,0 195 389,-2-91-1891,17 149 0,-13-260-256,-1 0 1,2 0-1,0-1 0,8 23 0,-11-32-24,1 0 0,0 1 0,1-1 0,-1 0 0,0 0-1,1 0 1,-1 0 0,1 0 0,-1 0 0,1-1 0,0 1 0,0 0 0,0-1 0,0 0-1,0 1 1,0-1 0,0 0 0,0 0 0,1 0 0,-1 0 0,0 0 0,1-1 0,-1 1-1,1-1 1,-1 1 0,1-1 0,-1 0 0,1 0 0,-1 0 0,3-1 0,4-1 36,0 0 1,-1 0-1,1-1 1,-1-1-1,1 1 1,13-9-1,46-36 199,-32 22-150,144-111-1973,-175 133 1777,-1 0 1,1 0 0,-1 0-1,0-1 1,-1 1 0,1-1-1,-1 0 1,6-11 0,0-8-463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540"/>
    </inkml:context>
    <inkml:brush xml:id="br0">
      <inkml:brushProperty name="width" value="0.05" units="cm"/>
      <inkml:brushProperty name="height" value="0.05" units="cm"/>
    </inkml:brush>
  </inkml:definitions>
  <inkml:trace contextRef="#ctx0" brushRef="#br0">41 8 21741,'5'-8'1765,"-6"10"-640,-7 19 179,-8 71-963,5 1-1,3 0 1,7 130 0,12-88-323,-9-120-19,1 1 0,1-1 0,0 0 1,1 0-1,1-1 0,12 23 0,-16-33-52,0 0 1,0-1-1,1 1 0,0-1 1,0 0-1,0 0 0,0 0 1,0 0-1,0-1 1,1 1-1,0-1 0,-1 0 1,1 0-1,0 0 1,0 0-1,0-1 0,0 1 1,0-1-1,6 1 0,-4-2-120,1 0 1,-1 0-1,0 0 0,1-1 0,-1 0 0,0 0 0,0 0 0,0-1 0,1 0 0,-2 0 0,1-1 0,9-5 0,23-16-346,0-5-206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912"/>
    </inkml:context>
    <inkml:brush xml:id="br0">
      <inkml:brushProperty name="width" value="0.05" units="cm"/>
      <inkml:brushProperty name="height" value="0.05" units="cm"/>
    </inkml:brush>
  </inkml:definitions>
  <inkml:trace contextRef="#ctx0" brushRef="#br0">1 52 20980,'8'23'1785,"2"-6"-1313,2 2-232,7 0 672,-1-5-152,5-7-592,3-5-488,3-14-760,1-7-224,-3-14 976,-1-7-240,-5-8-225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306"/>
    </inkml:context>
    <inkml:brush xml:id="br0">
      <inkml:brushProperty name="width" value="0.05" units="cm"/>
      <inkml:brushProperty name="height" value="0.05" units="cm"/>
    </inkml:brush>
  </inkml:definitions>
  <inkml:trace contextRef="#ctx0" brushRef="#br0">50 0 17244,'-8'40'1696,"-3"15"-904,-1 4-288,4 5 841,1 1-241,4-5-384,3-6-208,6-9-472,-2-10-352,10-14 280,2-10-96,3-7-120</inkml:trace>
  <inkml:trace contextRef="#ctx0" brushRef="#br0" timeOffset="1">277 295 20876,'-5'38'2049,"0"-1"-1569,3 0-240,2 3 1152,2 2-1096,3-3-424,2-5-1112,0-7 1112,2-11-224,-1-7-128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331"/>
    </inkml:context>
    <inkml:brush xml:id="br0">
      <inkml:brushProperty name="width" value="0.05" units="cm"/>
      <inkml:brushProperty name="height" value="0.05" units="cm"/>
    </inkml:brush>
  </inkml:definitions>
  <inkml:trace contextRef="#ctx0" brushRef="#br0">368 1 15947,'-26'23'4077,"-20"30"-2745,17-19-873,-16 18-271,2 2 0,-42 69-1,71-100-165,1 0-1,2 2 1,0-1-1,1 1 1,2 1-1,0-1 1,2 1-1,-5 45 0,10-63-12,1 1-1,0-1 0,0 0 0,1 0 1,0 0-1,1 0 0,-1 0 0,2 0 0,3 10 1,-5-15-2,1 1 0,1 0 0,-1 0 0,0-1-1,1 1 1,0-1 0,0 0 0,0 0 0,0 0 0,0 0 0,0-1 0,1 1 0,-1-1 0,1 0 0,0 0 0,0 0 0,0 0 0,0 0 0,5 0 0,1 0 27,1 0 0,-1-1 0,1-1 0,0 0 0,-1 0 1,1-1-1,-1 0 0,1-1 0,-1 0 0,1-1 0,-1 0 0,0-1 0,0 0 1,0 0-1,13-9 0,-7 4 45,-1-1-1,-1 0 1,0-1 0,0-1 0,-1 0-1,0-1 1,-1 0 0,15-23 0,-20 25-3,-1 0 0,0 0 1,-1 0-1,-1-1 0,1 0 0,2-14 1,-7 22-46,1 0 0,0 0 1,-1 1-1,0-1 0,0 0 1,0 0-1,-1 0 0,1 0 0,-1 0 1,-2-6-1,3 8-15,-1 0 1,0 0-1,0 1 0,0-1 1,-1 0-1,1 1 0,0-1 1,-1 1-1,1-1 0,-1 1 1,1 0-1,-1-1 0,0 1 1,1 0-1,-1 0 0,0 0 1,0 1-1,0-1 0,0 0 1,0 1-1,-3-2 0,-1 2-6,-1 0 0,1 0-1,0 1 1,0 0 0,-1 0-1,1 0 1,0 1 0,0 0-1,0 0 1,0 0 0,1 1-1,-1 0 1,1 0 0,-1 0-1,1 1 1,0 0 0,0 0-1,1 0 1,-1 1-1,1-1 1,0 1 0,0 0-1,1 0 1,-5 8 0,8-13-13,-1 1 0,1 0 1,0-1-1,0 1 0,-1-1 0,1 1 1,0 0-1,0-1 0,0 1 1,0-1-1,0 1 0,0 0 0,0-1 1,0 1-1,0 0 0,0-1 1,0 1-1,0-1 0,1 1 0,-1 0 1,0-1-1,0 1 0,1-1 1,-1 1-1,0-1 0,1 1 0,-1-1 1,1 1-1,0 0-1,0-1-1,0 1 1,0-1-1,0 0 1,0 1-1,0-1 1,0 0-1,0 0 1,0 0-1,0 0 1,0 0-1,0 0 1,0 0-1,0 0 1,1-1-1,4 0-14,1-1 0,-1 0-1,0 0 1,8-5 0,16-10-51,36-30 0,14-8 7,-78 54 59,0 0-1,0-1 1,0 1-1,0 0 0,0 0 1,1 0-1,-1 0 1,0 1-1,1-1 0,-1 1 1,0-1-1,1 1 1,-1 0-1,1 0 0,-1 0 1,0 0-1,5 1 1,-6 0 3,1 0 0,-1 0 1,0 0-1,1 0 0,-1 0 1,0 1-1,1-1 0,-1 1 1,0-1-1,0 1 1,0-1-1,-1 1 0,1-1 1,0 1-1,0 0 0,-1 0 1,1-1-1,-1 1 0,0 0 1,1 0-1,-1-1 1,0 1-1,0 0 0,0 2 1,0 27 34,-1 1 1,-1 0-1,-10 48 1,6-42-44,-3 67 0,8-104-17,1 0 0,0 0 1,0 0-1,0 0 0,0 0 1,0 0-1,0 0 0,1 0 1,-1-1-1,0 1 0,0 0 1,1 0-1,-1 0 0,0 0 0,1 0 1,-1-1-1,1 1 0,-1 0 1,2 1-1,-2-2-16,1 0-1,-1 0 1,1 0-1,-1 0 0,1 0 1,0 0-1,-1 0 1,1 0-1,-1 0 1,1 0-1,-1 0 1,1 0-1,-1 0 1,1 0-1,-1-1 1,1 1-1,-1 0 1,1 0-1,-1 0 1,0-1-1,1 1 1,-1 0-1,1-1 1,0 0-1,3-3-121,0 0 0,-1 0 0,1 0-1,-1-1 1,5-6 0,12-28-296,4-11-132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743"/>
    </inkml:context>
    <inkml:brush xml:id="br0">
      <inkml:brushProperty name="width" value="0.05" units="cm"/>
      <inkml:brushProperty name="height" value="0.05" units="cm"/>
    </inkml:brush>
  </inkml:definitions>
  <inkml:trace contextRef="#ctx0" brushRef="#br0">1 3 18692,'0'0'39,"0"0"1,0 0-1,0 0 0,0 0 0,0 0 1,0-1-1,0 1 0,0 0 1,0 0-1,0 0 0,0 0 0,0 0 1,0 0-1,0 0 0,0 0 1,0 0-1,0-1 0,0 1 0,0 0 1,0 0-1,0 0 0,0 0 1,1 0-1,-1 0 0,0 0 0,0 0 1,0 0-1,0 0 0,0 0 1,0 0-1,0 0 0,0 0 0,0 0 1,1 0-1,-1 0 0,0 0 1,0 0-1,0 0 0,0 0 1,0 0-1,0 0 0,0 0 0,0 0 1,1 0-1,-1 0 0,0 0 1,0 0-1,0 0 0,0 0 0,0 0 1,0 0-1,0 0 0,0 0 1,0 0-1,1 0 0,-1 0 0,0 0 1,0 0-1,0 1 0,0-1 1,0 0-1,2 10 1176,-1 21 527,-1-27-1090,1 48 748,7 51-1,-5-81-1384,1 1 0,1-1 0,1 1 0,15 35 0,-19-53-41,1-1-1,0 1 0,0 0 0,0-1 1,0 1-1,1-1 0,-1 0 1,5 4-1,-6-7-16,-1 0 0,1 0 1,-1 1-1,1-2 0,-1 1 0,1 0 1,-1 0-1,1 0 0,0-1 0,0 1 1,-1-1-1,1 1 0,0-1 0,0 0 1,0 0-1,0 0 0,-1 0 0,1 0 0,0 0 1,0 0-1,0 0 0,-1-1 0,1 1 1,0-1-1,0 0 0,-1 1 0,3-2 1,1-1-180,0-1 0,-1 1 0,1-1 0,-1 0 1,0-1-1,0 1 0,0-1 0,-1 1 0,1-1 1,4-9-1,2-6-337,10-31 1,-5 8-222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196"/>
    </inkml:context>
    <inkml:brush xml:id="br0">
      <inkml:brushProperty name="width" value="0.05" units="cm"/>
      <inkml:brushProperty name="height" value="0.05" units="cm"/>
    </inkml:brush>
  </inkml:definitions>
  <inkml:trace contextRef="#ctx0" brushRef="#br0">8 94 18372,'-7'5'1888,"10"5"-999,5 0-337,7 3 1168,2 0-560,7 2-712,-2-3-472,-2-2 232,-3-5-56,-4-7-280</inkml:trace>
  <inkml:trace contextRef="#ctx0" brushRef="#br0" timeOffset="1">399 0 21453,'4'1'167,"-1"0"1,0 1-1,1-1 1,-1 1 0,0-1-1,0 1 1,0 0-1,0 0 1,-1 0 0,1 0-1,-1 1 1,1-1-1,2 5 1,28 40 378,-29-40-298,23 40 21,-3 1 0,-1 1 0,-3 1 0,-2 1 0,-2 1 0,-2 0 0,-3 1 0,5 56 0,-13-76-333,-3-1 1,0 1-1,-2 0 0,-2-1 1,-1 1-1,-1-1 1,-1 0-1,-2-1 0,-2 0 1,-1 0-1,-1-1 1,-1-1-1,-2 0 0,-1-1 1,-34 43-1,10-23-223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767"/>
    </inkml:context>
    <inkml:brush xml:id="br0">
      <inkml:brushProperty name="width" value="0.05" units="cm"/>
      <inkml:brushProperty name="height" value="0.05" units="cm"/>
    </inkml:brush>
  </inkml:definitions>
  <inkml:trace contextRef="#ctx0" brushRef="#br0">0 160 18460,'26'-3'2000,"3"-4"-1367,11-7-289,6-5 928,9-4-576,6 0-176,-5-1-544,-5 1-368,-14 10 1136,-9 3-784,-20 13-32,-6 8-24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7.173"/>
    </inkml:context>
    <inkml:brush xml:id="br0">
      <inkml:brushProperty name="width" value="0.05" units="cm"/>
      <inkml:brushProperty name="height" value="0.05" units="cm"/>
    </inkml:brush>
  </inkml:definitions>
  <inkml:trace contextRef="#ctx0" brushRef="#br0">1 230 15555,'35'10'1833,"11"-20"-913,6-8-336,12-11 1000,7-4-351,3-3-1081,-2-7 408,-13 7-328,-12 2-96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8.075"/>
    </inkml:context>
    <inkml:brush xml:id="br0">
      <inkml:brushProperty name="width" value="0.05" units="cm"/>
      <inkml:brushProperty name="height" value="0.05" units="cm"/>
    </inkml:brush>
  </inkml:definitions>
  <inkml:trace contextRef="#ctx0" brushRef="#br0">1 39 13883,'9'-35'3643,"-9"35"-3606,0 0 0,0 0-1,0 0 1,0 0-1,0-1 1,0 1 0,0 0-1,0 0 1,0 0-1,0 0 1,0 0-1,0 0 1,0 0 0,0 0-1,0-1 1,0 1-1,0 0 1,0 0 0,0 0-1,0 0 1,0 0-1,0 0 1,0 0 0,0 0-1,0 0 1,0-1-1,0 1 1,0 0 0,0 0-1,0 0 1,0 0-1,1 0 1,-1 0 0,0 0-1,0 0 1,0 0-1,0 0 1,0 0 0,0 0-1,0 0 1,0 0-1,0 0 1,1 0 0,-1 0-1,0 0 1,0 0-1,0 0 1,0 0 0,0 0-1,0 0 1,0 0-1,1 0 1,-1 0 0,0 0-1,0 0 1,0 0-1,0 0 1,0 0 0,0 0-1,0 0 1,0 0-1,0 0 1,0 0 0,1 0-1,-1 0 1,0 1-1,0-1 1,2 20 1223,-7 254 1199,-1-35-1241,6-227-1142,3 57 320,-2-63-341,0 1 0,0-1 0,0 0 0,1 1 0,0-1 0,0 0 0,6 11 0,-7-16-43,0 0 0,0 0 0,0 0 0,0 0 0,0 0 0,0 0 0,0 0 0,0 0 0,0-1 0,0 1 0,0 0 0,0-1-1,1 1 1,-1-1 0,0 1 0,1-1 0,-1 1 0,0-1 0,1 0 0,-1 0 0,0 0 0,1 0 0,-1 0 0,0 0 0,1 0 0,-1 0 0,1 0 0,1-1 0,3-1 19,0 0 1,0 0-1,0-1 0,8-5 1,-13 8-30,46-28-459,-1-2-1,-1-2 1,76-71 0,-84 66 81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9.799"/>
    </inkml:context>
    <inkml:brush xml:id="br0">
      <inkml:brushProperty name="width" value="0.05" units="cm"/>
      <inkml:brushProperty name="height" value="0.05" units="cm"/>
    </inkml:brush>
  </inkml:definitions>
  <inkml:trace contextRef="#ctx0" brushRef="#br0">0 1 20596,'13'8'2225,"-3"1"-1561,3 4-296,4 1 1152,3 3-807,2 2-121,-1-2-296,1 2-216,-2-8-536,0-1-360,-1-8 1496,-4-5-784,0-12-40,-2-3-112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223"/>
    </inkml:context>
    <inkml:brush xml:id="br0">
      <inkml:brushProperty name="width" value="0.05" units="cm"/>
      <inkml:brushProperty name="height" value="0.05" units="cm"/>
    </inkml:brush>
  </inkml:definitions>
  <inkml:trace contextRef="#ctx0" brushRef="#br0">9 0 18908,'-3'35'1688,"0"8"-1111,0 2-193,5 9 648,1-1-144,1-2-584,3-4-384,0-9-712,2-7 1448,-3-15-736,1 1-144,-2-10-64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607"/>
    </inkml:context>
    <inkml:brush xml:id="br0">
      <inkml:brushProperty name="width" value="0.05" units="cm"/>
      <inkml:brushProperty name="height" value="0.05" units="cm"/>
    </inkml:brush>
  </inkml:definitions>
  <inkml:trace contextRef="#ctx0" brushRef="#br0">23 66 19444,'16'5'8095,"-12"-3"-8049,-1-1 1,1 1-1,0-1 1,0 0-1,0 0 1,0 0-1,0 0 1,0-1-1,0 0 1,6 0-1,-8 0-41,-1-1 0,1 0 0,-1 0 0,0 0 0,1 0 0,-1 0 0,0 0 0,0-1 0,0 1 0,0 0 0,0 0 0,0-1 0,0 1 1,0-1-1,0 1 0,-1-1 0,1 1 0,-1-1 0,1 0 0,-1 1 0,0-1 0,1 1 0,-1-1 0,0 0 0,0 1 0,0-1 0,0 0 0,0 1 0,-1-1 0,1 0 0,0 1 0,-1-1 0,1 1 0,-1-1 0,0 1 0,-1-4 0,2 4-4,-1 0 1,0-1-1,1 1 0,-1-1 0,0 1 0,0 0 0,0-1 0,0 1 0,0 0 0,0 0 0,0 0 0,0 0 0,0-1 1,0 2-1,-1-1 0,1 0 0,0 0 0,-1 0 0,1 1 0,-1-1 0,1 0 0,-1 1 0,1 0 0,-1-1 0,1 1 1,-1 0-1,1 0 0,-1 0 0,1 0 0,-1 0 0,0 0 0,1 0 0,-1 0 0,1 1 0,-1-1 0,1 1 0,-1-1 0,1 1 1,-1-1-1,-1 2 0,-1 2-7,0-1 1,0 1-1,0 0 0,0 0 1,1 0-1,-1 1 1,1-1-1,0 1 1,1 0-1,-1 0 1,1 0-1,0 0 0,0 0 1,1 0-1,-1 1 1,1-1-1,-1 11 1,5-14 15,3-7-67,2-9-510,-7 13 482,0-1 0,0 0-1,0 0 1,0 1-1,-1-1 1,1 0 0,-1 0-1,1 0 1,-1 0 0,0 0-1,0 0 1,0 0 0,0-1-1,-1-1-240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072"/>
    </inkml:context>
    <inkml:brush xml:id="br0">
      <inkml:brushProperty name="width" value="0.05" units="cm"/>
      <inkml:brushProperty name="height" value="0.05" units="cm"/>
    </inkml:brush>
  </inkml:definitions>
  <inkml:trace contextRef="#ctx0" brushRef="#br0">17 188 19092,'-3'11'590,"-1"0"0,1-1 1,1 1-1,0 0 0,1 0 0,0 1 0,0-1 0,3 19 0,-2-26-513,0 0 0,1-1 0,0 1 0,0 0 0,0-1 0,0 1 0,1-1 0,-1 1 0,1-1 0,0 1 0,0-1-1,0 0 1,0 0 0,1 0 0,-1 0 0,1-1 0,0 1 0,0-1 0,0 1 0,0-1 0,0 0 0,0 0 0,1 0 0,-1-1-1,1 1 1,-1-1 0,1 0 0,-1 0 0,5 1 0,-3-2-106,0 1 0,-1-1 1,1-1-1,0 1 0,-1 0 0,1-1 0,0 0 1,-1 0-1,1-1 0,-1 1 0,0-1 0,1 0 1,-1 0-1,0 0 0,0-1 0,0 0 0,0 1 1,-1-1-1,1 0 0,-1-1 0,0 1 0,4-6 1,2-1-362,-1-1 0,-1-1 0,0 1 0,0-1 0,-1 0 1,6-21-1,-4 11-665,-2-1 0,0 0 0,-2 0 0,0 0 0,-2-1 0,-1 1 0,-2-43 1,1 66 1057,0-1 0,0 0 1,0 0-1,0 0 1,-1 0-1,1 0 0,0 1 1,0-1-1,-1 0 1,1 0-1,0 1 1,-1-1-1,1 0 0,-1 0 1,1 1-1,-1-1 1,0 0-1,1 1 38,0 0-1,-1-1 1,1 1 0,0 0-1,-1 1 1,1-1 0,0 0-1,-1 0 1,1 0 0,0 0-1,-1 0 1,1 0 0,0 0-1,0 0 1,-1 1 0,1-1-1,0 0 1,-1 0 0,1 0-1,0 0 1,0 1 0,-1-1-1,1 0 1,0 0 0,0 1-1,0-1 1,0 0 0,-1 1-1,-12 25 2483,10-14-1903,0 1 1,1-1-1,0 1 0,1-1 1,0 1-1,2 16 0,11 77 1064,-8-85-1413,20 164 566,1 196-1,-25-356-896,0-1-530,1 1 0,4 27 0,-2-45 349,-1-7 81,3-11-151,1-15-180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620"/>
    </inkml:context>
    <inkml:brush xml:id="br0">
      <inkml:brushProperty name="width" value="0.05" units="cm"/>
      <inkml:brushProperty name="height" value="0.05" units="cm"/>
    </inkml:brush>
  </inkml:definitions>
  <inkml:trace contextRef="#ctx0" brushRef="#br0">1 11 14419,'6'-7'2257,"1"5"-937,-2 1-520,3 5 2257,-1 7-1337,1 9-568,1 8-192,0 8-391,-1 5-129,4 6-280,-1 2-152,1-4-328,-1-4-200,-1-5-489,-1-7-287,-5-15 904,-3-11-280,1 0-136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860"/>
    </inkml:context>
    <inkml:brush xml:id="br0">
      <inkml:brushProperty name="width" value="0.05" units="cm"/>
      <inkml:brushProperty name="height" value="0.05" units="cm"/>
    </inkml:brush>
  </inkml:definitions>
  <inkml:trace contextRef="#ctx0" brushRef="#br0">19 510 16916,'-3'5'501,"0"0"-140,1 0 1,0 1 0,-1-1-1,-1 11 1,3-15-313,1 0-1,0-1 1,0 1 0,0 0-1,0 0 1,0 0 0,0-1-1,0 1 1,0 0 0,0 0-1,0-1 1,0 1 0,1 0-1,-1 0 1,0-1 0,0 1-1,1 0 1,-1-1 0,1 1-1,-1 0 1,0-1 0,1 1-1,-1-1 1,1 1 0,-1 0-1,1-1 1,0 1 0,-1-1-1,1 0 1,0 1 0,-1-1-1,1 1 1,0-1 0,-1 0 0,1 0-1,0 1 1,0-1 0,-1 0-1,1 0 1,0 0 0,0 0-1,-1 0 1,1 0 0,0 0-1,0 0 1,0 0 0,8-1 73,0 0 1,0-1-1,0 1 1,0-2-1,0 1 1,-1-1-1,1-1 1,10-5 0,64-41 9,-76 45-96,89-66 59,-83 60 12,-1 0-1,0-1 1,-1-1-1,0 0 1,9-15-1,-14 15 120,-9 8 108,2 5-308,0 0-1,-1 1 0,1-1 0,0 0 0,0 1 0,-1-1 0,1 1 0,0 0 0,0 0 0,0-1 0,0 1 1,0 0-1,0 0 0,0 0 0,-1 1 0,-13 14 11,1 0 0,1 1 1,0 0-1,2 1 0,0 0 0,1 1 1,0 0-1,2 1 0,0 0 0,-8 36 1,14-48-38,0 1 1,1 0 0,0-1 0,1 1-1,0-1 1,1 12 0,-1-19 0,1 1 0,-1-1 0,0 1 1,1 0-1,-1-1 0,1 1 0,-1-1 0,1 1 1,0-1-1,0 1 0,0-1 0,-1 0 0,1 1 0,1-1 1,-1 0-1,0 0 0,0 1 0,0-1 0,1 0 1,-1 0-1,0-1 0,1 1 0,-1 0 0,1 0 0,-1-1 1,1 1-1,-1-1 0,1 1 0,0-1 0,-1 1 1,1-1-1,-1 0 0,1 0 0,0 0 0,-1 0 0,1 0 1,0 0-1,1-1 0,5 0 0,1-1 0,-1 0 1,0-1-1,0 0 0,0 0 0,-1 0 1,10-6-1,49-37 6,-46 31-2,35-27 22,-3-2 1,-1-2-1,-3-3 0,-1-2 1,-3-2-1,-2-1 0,52-91 1,-91 138-19,2 1 2,-2 0 0,1 0 1,-1-1-1,0 0 0,0 0 0,-1 1 1,0-1-1,0-1 0,0-9 0,-1 17-8,-1-1 0,0 1-1,0-1 1,0 1 0,0-1 0,0 1-1,0-1 1,0 1 0,0-1-1,0 1 1,-1-1 0,1 1-1,0 0 1,0-1 0,0 1 0,0-1-1,-1 1 1,1-1 0,0 1-1,-1-1 1,1 1 0,0 0-1,-1-1 1,1 1 0,0 0 0,-1-1-1,1 1 1,0 0 0,-1 0-1,1-1 1,-1 1 0,0 0-1,0 0 2,0 0 0,0 0-1,-1 0 1,1 0-1,0 0 1,0 1-1,0-1 1,0 1-1,-1-1 1,1 1-1,0-1 1,0 1-1,-1 0 1,-32 28 43,5 1-52,2 2 0,1 1 0,1 1 0,2 1 0,2 1 0,1 1 0,-23 58 0,41-89-58,0 0 1,1-1 0,-1 1-1,1 0 1,0 1 0,1-1-1,0 0 1,0 0 0,0 0-1,0 0 1,1 0 0,0 0-1,0 0 1,1 0 0,3 9-1,-2-11-101,-1 1-1,1-1 0,0 0 0,0 0 0,0 0 0,0-1 0,1 1 0,0-1 0,-1 0 0,1 0 0,1 0 0,-1 0 1,0-1-1,1 0 0,-1 1 0,1-2 0,-1 1 0,1 0 0,6 0 0,-2 0-176,0-1-1,0 0 1,0 0 0,0-1-1,0 0 1,0-1 0,0 0-1,0 0 1,14-5 0,11-6-630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040"/>
    </inkml:context>
    <inkml:brush xml:id="br0">
      <inkml:brushProperty name="width" value="0.05" units="cm"/>
      <inkml:brushProperty name="height" value="0.05" units="cm"/>
    </inkml:brush>
  </inkml:definitions>
  <inkml:trace contextRef="#ctx0" brushRef="#br0">3 171 17220,'-3'-6'1776,"15"-2"-1048,3-2-256,10 0 1017,3-3-409,11-3-504,4-1-352,3-2-952,-3 1-1313,-4 0 1769,-5 1-344,-5-1-264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459"/>
    </inkml:context>
    <inkml:brush xml:id="br0">
      <inkml:brushProperty name="width" value="0.05" units="cm"/>
      <inkml:brushProperty name="height" value="0.05" units="cm"/>
    </inkml:brush>
  </inkml:definitions>
  <inkml:trace contextRef="#ctx0" brushRef="#br0">0 10 18636,'0'0'84,"0"-1"1,1 1-1,-1-1 1,0 1-1,0 0 0,0-1 1,0 1-1,0-1 1,1 1-1,-1 0 0,0-1 1,0 1-1,1-1 1,-1 1-1,0 0 1,1-1-1,-1 1 0,0 0 1,1 0-1,-1-1 1,1 1-1,-1 0 0,0 0 1,1-1-1,-1 1 1,1 0-1,-1 0 0,1 0 1,-1 0-1,1 0 1,-1 0-1,0 0 0,1 0 1,-1 0-1,1 0 1,-1 0-1,1 0 0,-1 0 1,1 0-1,0 0 1,0 2 78,0-1 1,1 0-1,-1 1 1,0-1-1,0 1 1,0-1-1,0 1 1,0-1-1,0 1 1,1 3-1,13 47 1179,-2 40-437,3 100 1,-12 93-302,-4-266-557,0 5-25,-1-8-11,1-1 0,1 1-1,0 0 1,1 0 0,7 24 0,-9-38-7,0 0 0,1-1 0,-1 1-1,1-1 1,0 1 0,0-1 0,-1 1 0,1-1 0,0 0 0,0 1 0,0-1 0,0 0-1,1 0 1,-1 1 0,0-1 0,0 0 0,1 0 0,-1-1 0,1 1 0,-1 0-1,1 0 1,-1-1 0,1 1 0,-1-1 0,1 1 0,0-1 0,-1 1 0,1-1-1,0 0 1,-1 0 0,1 0 0,0 0 0,-1 0 0,1-1 0,-1 1 0,1 0 0,0-1-1,1 0 1,6-2 11,0-1-1,0 0 0,-1-1 1,1 0-1,8-7 0,-11 8-7,55-42-717,80-77 1,-95 80-1146,-35 33 1307,-4 6-167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001"/>
    </inkml:context>
    <inkml:brush xml:id="br0">
      <inkml:brushProperty name="width" value="0.05" units="cm"/>
      <inkml:brushProperty name="height" value="0.05" units="cm"/>
    </inkml:brush>
  </inkml:definitions>
  <inkml:trace contextRef="#ctx0" brushRef="#br0">20 1 18084,'-7'46'6742,"-1"23"-5164,5-40-1606,2 1-1,4 56 1,-3-84 35,0 1-1,1-1 1,-1 0 0,1 0-1,0 0 1,0 1-1,0-1 1,0 0 0,0 0-1,0 0 1,0 0 0,1-1-1,-1 1 1,1 0 0,-1 0-1,4 2 1,-3-3-16,-1 0 1,1-1-1,-1 1 1,1 0-1,0-1 0,-1 1 1,1-1-1,0 0 1,-1 1-1,1-1 0,0 0 1,-1 0-1,1 0 1,0 0-1,0 0 0,-1-1 1,1 1-1,0 0 1,-1-1-1,1 1 0,-1-1 1,1 0-1,2-1 1,1-1-142,-1 0 1,0 0-1,0 0 1,0 0-1,0-1 0,-1 1 1,1-1-1,-1 0 1,0 0-1,0-1 1,-1 1-1,1 0 1,-1-1-1,0 0 1,0 1-1,1-8 1,5-22-378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372"/>
    </inkml:context>
    <inkml:brush xml:id="br0">
      <inkml:brushProperty name="width" value="0.05" units="cm"/>
      <inkml:brushProperty name="height" value="0.05" units="cm"/>
    </inkml:brush>
  </inkml:definitions>
  <inkml:trace contextRef="#ctx0" brushRef="#br0">0 4 22285,'0'-2'3376,"4"2"-1751,4 0-1121,-1 0-616,-6 0 184,-5-1-104,-6 1-176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040"/>
    </inkml:context>
    <inkml:brush xml:id="br0">
      <inkml:brushProperty name="width" value="0.05" units="cm"/>
      <inkml:brushProperty name="height" value="0.05" units="cm"/>
    </inkml:brush>
  </inkml:definitions>
  <inkml:trace contextRef="#ctx0" brushRef="#br0">6 50 20524,'-5'-2'4750,"25"6"-2797,-13-5-1914,0 0-1,1-1 1,-1 0-1,0 0 1,8-4-1,-13 6-40,1-1-1,-1 0 0,0 0 1,0 0-1,0 0 0,0 0 1,0-1-1,0 1 1,0-1-1,-1 1 0,1-1 1,0 0-1,-1 1 0,1-1 1,-1 0-1,0 0 1,0 0-1,0 0 0,0 0 1,1-3-1,-2 5 2,0 0 0,0-1 1,0 1-1,0 0 0,0 0 0,0 0 0,0 0 0,0 0 0,0 0 1,0 0-1,0-1 0,0 1 0,0 0 0,0 0 0,0 0 0,0 0 1,0 0-1,0 0 0,0 0 0,0-1 0,0 1 0,0 0 0,0 0 1,0 0-1,0 0 0,-1 0 0,1 0 0,0 0 0,0 0 0,0 0 0,0 0 1,0-1-1,0 1 0,0 0 0,-1 0 0,1 0 0,0 0 0,0 0 1,0 0-1,0 0 0,0 0 0,0 0 0,0 0 0,-1 0 0,1 0 1,-8 3-44,-7 5-217,11-6 3,1 0 0,0 1-1,0 0 1,0 0 0,0 0 0,1 0 0,-5 7-1,8-7-153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429"/>
    </inkml:context>
    <inkml:brush xml:id="br0">
      <inkml:brushProperty name="width" value="0.05" units="cm"/>
      <inkml:brushProperty name="height" value="0.05" units="cm"/>
    </inkml:brush>
  </inkml:definitions>
  <inkml:trace contextRef="#ctx0" brushRef="#br0">1 0 18796,'5'9'778,"-1"0"0,1-1 0,-1 1 0,-1 1 0,0-1 0,3 12 0,7 61 2097,-8-45-2330,2 21 123,-2-15-324,19 77 0,-23-119-342,-1 1-1,1 0 1,-1-1-1,1 1 1,-1 0-1,1-1 1,0 1-1,0-1 1,0 1-1,0-1 1,0 1-1,0-1 1,0 0-1,0 0 1,1 1-1,-1-1 1,1 0-1,-1 0 1,2 1-1,-1-2-12,-1 0-1,0 1 1,1-1-1,-1 0 1,0 0-1,1 0 1,-1 0-1,1 0 1,-1-1-1,0 1 1,1 0-1,-1-1 1,0 1-1,0-1 1,1 1-1,-1-1 1,0 1-1,0-1 1,2-1-1,2-2-114,1-1 0,-1 1 0,0-1 0,0-1-1,-1 1 1,1-1 0,6-11 0,-1-4-327,-1 1 1,0-2-1,-2 1 1,0-1-1,-2-1 1,0 1-1,-2-1 1,0 1-1,-2-1 1,-2-41 0,-6-7-407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799"/>
    </inkml:context>
    <inkml:brush xml:id="br0">
      <inkml:brushProperty name="width" value="0.05" units="cm"/>
      <inkml:brushProperty name="height" value="0.05" units="cm"/>
    </inkml:brush>
  </inkml:definitions>
  <inkml:trace contextRef="#ctx0" brushRef="#br0">75 42 18612,'-31'-21'2112,"5"5"-1135,9 12 1295,22 10-760,17 1-343,5 3-281,6 1-360,1-1-160,2-1-344,-1-5-344,-10-4 376,0-7-112,-9-13-152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5.967"/>
    </inkml:context>
    <inkml:brush xml:id="br0">
      <inkml:brushProperty name="width" value="0.05" units="cm"/>
      <inkml:brushProperty name="height" value="0.05" units="cm"/>
    </inkml:brush>
  </inkml:definitions>
  <inkml:trace contextRef="#ctx0" brushRef="#br0">22 0 15643,'2'181'6668,"-3"-65"-5153,6 8-440,33 209-1,-37-328-1075,0 1 1,0 0-1,1-1 1,4 10-1,-6-15-3,0 0 1,0 0-1,0 0 0,0 0 0,0 0 0,0-1 0,0 1 0,0 0 1,0 0-1,0 0 0,0 0 0,0 0 0,0 0 0,0 0 0,0 0 1,0 0-1,0 0 0,0 0 0,0 0 0,0 0 0,0 0 0,1 0 1,-1 0-1,0 0 0,0 0 0,0 0 0,0 0 0,0 0 0,0 0 1,0 0-1,0 0 0,0 0 0,0 0 0,0 0 0,0 0 0,0 0 1,0 0-1,0 0 0,0 0 0,0 0 0,1 0 0,-1 0 0,0 0 1,0 0-1,0 0 0,0 0 0,0 0 0,0 0 0,0 0 0,0 0 1,0 0-1,0 0 0,0 0 0,0 0 0,0 0 0,0 0 0,0 0 1,0 0-1,0 1 0,0-1 0,0 0 0,0 0 0,1-7-202,-3-17 32,-1 1 0,-1-1 0,-2 0 0,0 1 0,-1 0 0,-19-41 0,0 4-142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375"/>
    </inkml:context>
    <inkml:brush xml:id="br0">
      <inkml:brushProperty name="width" value="0.05" units="cm"/>
      <inkml:brushProperty name="height" value="0.05" units="cm"/>
    </inkml:brush>
  </inkml:definitions>
  <inkml:trace contextRef="#ctx0" brushRef="#br0">0 468 16620,'0'-11'1002,"1"1"1,0 0 0,0 0 0,1 0 0,1 0-1,4-13 1,18-31 802,145-249-391,-168 301-1384,-1-1-1,1 0 1,-1 1 0,1-1 0,0 1 0,0 0 0,0 0-1,3-3 1,-5 4-24,1 1 0,-1 0 0,1 0 0,-1 0 0,1-1 0,-1 1 0,0 0 0,1 0 0,-1 0 0,1 0 0,-1 0 0,1 0 0,-1 0 0,0 0 0,1 0 0,-1 0 0,1 0 0,-1 0 0,1 0 0,-1 0 0,1 0 0,0 1 0,10 12 55,51 92 21,-40-69-201,0 0-1,-3 1 0,16 41 0,7 72-2748,-41-145 2829,7 28-609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934"/>
    </inkml:context>
    <inkml:brush xml:id="br0">
      <inkml:brushProperty name="width" value="0.05" units="cm"/>
      <inkml:brushProperty name="height" value="0.05" units="cm"/>
    </inkml:brush>
  </inkml:definitions>
  <inkml:trace contextRef="#ctx0" brushRef="#br0">3 3 16027,'0'0'84,"0"0"0,0 0-1,0 0 1,0 0 0,0 0-1,0-1 1,0 1 0,0 0-1,0 0 1,0 0 0,0 0-1,0 0 1,0 0 0,0-1-1,0 1 1,0 0 0,0 0-1,1 0 1,-1 0 0,0 0-1,0 0 1,0 0 0,0 0-1,0-1 1,0 1 0,0 0-1,1 0 1,-1 0 0,0 0-1,0 0 1,0 0 0,0 0-1,0 0 1,1 0 0,-1 0-1,0 0 1,0 0 0,0 0-1,0 0 1,0 0 0,0 0-1,1 0 1,-1 0 0,0 0-1,0 0 1,0 0 0,0 0-1,0 0 1,1 1 0,0 9 2281,-5 30-769,2-12-813,0 250 1052,6-208-1628,25 134-1,-6-127-1111,-35-89-3784,-12-28 2517,11 9 907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7.421"/>
    </inkml:context>
    <inkml:brush xml:id="br0">
      <inkml:brushProperty name="width" value="0.05" units="cm"/>
      <inkml:brushProperty name="height" value="0.05" units="cm"/>
    </inkml:brush>
  </inkml:definitions>
  <inkml:trace contextRef="#ctx0" brushRef="#br0">133 312 13451,'1'-1'225,"0"-1"1,0 0 0,0 1-1,-1-1 1,1 0-1,0 1 1,-1-1-1,1 0 1,-1 0 0,1 1-1,-1-1 1,0-3-1,0 4-167,0 1 1,0 0-1,0-1 0,0 1 0,0 0 0,0-1 0,-1 1 0,1 0 0,0-1 1,0 1-1,0 0 0,-1-1 0,1 1 0,0 0 0,0-1 0,-1 1 0,1 0 1,0 0-1,0-1 0,-1 1 0,1 0 0,0 0 0,-1 0 0,0-1 1,-15 3 1336,11 0-1144,0 1-1,0 0 0,0 0 1,0 0-1,0 0 0,0 1 1,1 0-1,0 0 1,0 0-1,0 1 0,0 0 1,0-1-1,-2 6 1,-3 5-105,1 0 0,0 0 0,-6 20 0,11-25-132,0 0 0,0 0 0,1 0 0,-1 13 0,3-20-13,-1 0 0,2 0-1,-1-1 1,0 1 0,0 0-1,1-1 1,-1 1 0,1 0 0,2 4-1,-3-6 1,1 0 1,0 0-1,-1 0 0,1 0 0,0 0 0,0 0 0,0-1 1,-1 1-1,1 0 0,0 0 0,0-1 0,0 1 1,0 0-1,0-1 0,1 1 0,-1-1 0,0 1 0,0-1 1,0 0-1,0 0 0,0 1 0,3-1 0,2 0 3,1-1-1,-1 1 1,1-1 0,-1 0-1,1-1 1,-1 0-1,0 0 1,0 0-1,8-4 1,55-34 23,-60 35-23,32-22 24,0-2 0,-2-2 0,-2-1 0,0-2 0,-3-1 0,-1-2 0,-1-1 0,-3-2 0,41-69 0,-52 65-56,-16 35-5,-14 28 2,-10 22-108,2 1-1,1 0 1,3 2-1,-13 51 1,24-51 49,11-14-7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351"/>
    </inkml:context>
    <inkml:brush xml:id="br0">
      <inkml:brushProperty name="width" value="0.05" units="cm"/>
      <inkml:brushProperty name="height" value="0.05" units="cm"/>
    </inkml:brush>
  </inkml:definitions>
  <inkml:trace contextRef="#ctx0" brushRef="#br0">6 486 16355,'-5'5'3744,"13"-3"-1306,13-4-372,-15-1-1856,0 0 0,0 0 0,0-1 0,-1 0 0,0 0 0,0 0 0,0-1 0,0 1 0,-1-1 0,1 0 0,-1-1 1,4-7-1,4-7 47,0-1 1,8-25-1,39-125 249,-6 16-429,-43 140-79,-10 15 1,0 0 0,0 0-1,1 0 1,-1 0 0,0 0 0,0 0-1,1 0 1,-1 1 0,0-1 0,0 0-1,1 0 1,-1 0 0,0 0 0,0 0-1,1 0 1,-1 0 0,0 1 0,0-1-1,1 0 1,-1 0 0,0 0 0,0 0-1,0 1 1,0-1 0,1 0 0,-1 0-1,0 1 1,0-1 0,0 0 0,0 0-1,0 0 1,0 1 0,0-1-1,9 35-81,-7-26 87,4 24-140,2-1 1,2-1 0,1 0-1,1 0 1,2-1 0,0 0-1,3-1 1,0-1-1,1-1 1,2 0 0,36 37-1,-25-37-158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896"/>
    </inkml:context>
    <inkml:brush xml:id="br0">
      <inkml:brushProperty name="width" value="0.05" units="cm"/>
      <inkml:brushProperty name="height" value="0.05" units="cm"/>
    </inkml:brush>
  </inkml:definitions>
  <inkml:trace contextRef="#ctx0" brushRef="#br0">290 1 16580,'2'0'143,"1"0"0,-1 0 1,0 1-1,1-1 0,-1 0 1,0 1-1,0 0 1,1 0-1,-1-1 0,0 1 1,0 1-1,0-1 1,0 0-1,0 0 0,0 1 1,0-1-1,-1 1 1,1 0-1,0-1 0,-1 1 1,1 0-1,-1 0 0,0 0 1,0 0-1,0 0 1,0 0-1,0 0 0,0 1 1,0-1-1,-1 0 1,1 0-1,-1 1 0,1 3 1,0 2 168,-1 0 0,1 0 0,-2 1 0,1-1 0,-1 0 0,0 0 1,-1 0-1,-4 13 0,-5 4 10,0 0 1,-1-1 0,-2 0-1,-19 26 1,-75 84 15,78-97-282,5-8-42,7-9-4,0 1 1,2 1-1,-20 34 1,36-55-11,-1-1 1,1 1-1,0 0 1,-1-1-1,1 1 0,0 0 1,-1-1-1,1 1 1,0 0-1,0-1 0,0 1 1,0 0-1,0-1 1,0 1-1,0 0 1,0-1-1,0 1 0,0 0 1,0 0-1,0-1 1,0 1-1,0 0 0,1 0 1,0 0-1,-1-1 1,1 0-1,-1 1 1,1-1 0,-1 0-1,1 1 1,0-1-1,-1 0 1,1 0-1,0 0 1,-1 1-1,1-1 1,0 0-1,-1 0 1,1 0 0,0 0-1,-1 0 1,1 0-1,1-1 1,38-10 6,-37 10-8,130-47-346,81-31-2110,-174 62 1944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9.358"/>
    </inkml:context>
    <inkml:brush xml:id="br0">
      <inkml:brushProperty name="width" value="0.05" units="cm"/>
      <inkml:brushProperty name="height" value="0.05" units="cm"/>
    </inkml:brush>
  </inkml:definitions>
  <inkml:trace contextRef="#ctx0" brushRef="#br0">178 111 17580,'-2'-3'178,"1"0"0,-1 0 0,1 0-1,-1 1 1,0-1 0,0 1 0,0-1 0,-1 1 0,1 0 0,0 0 0,-1 0 0,0 0 0,-2-1 0,3 2-87,0 0 0,0 1 1,1-1-1,-1 1 1,0 0-1,0 0 0,0-1 1,0 1-1,0 0 1,1 0-1,-1 1 0,0-1 1,0 0-1,0 1 1,0-1-1,1 1 0,-1-1 1,0 1-1,1 0 0,-1 0 1,0 0-1,1 0 1,-1 0-1,-1 2 0,-5 4 131,1 0 0,-1 1-1,2-1 1,-1 2-1,1-1 1,0 1-1,1 0 1,0 0-1,0 0 1,1 1-1,-5 15 1,3-4-23,1-1 1,1 1 0,1 0 0,-2 38-1,5-52-119,0 1-1,1 0 1,0-1-1,0 1 1,0-1-1,1 1 1,0-1-1,1 0 1,4 10-1,-5-13-30,0-1-1,0 1 0,1-1 0,-1 0 0,1 1 1,0-1-1,0-1 0,0 1 0,0 0 0,1-1 1,-1 1-1,1-1 0,-1 0 0,1 0 0,0 0 1,0-1-1,0 0 0,7 2 0,1-1 28,-1-1 0,1-1 0,0 0 0,-1 0-1,1-1 1,0-1 0,-1 0 0,1 0 0,-1-1 0,0-1-1,18-8 1,-8 3 46,0-2 0,0-1 0,-1-1 1,33-26-1,-41 29-78,-1-1 0,0 0 1,0-1-1,-1 0 1,-1-1-1,0 0 0,0 0 1,-2-1-1,12-26 1,-17 33-72,0 1 1,0 0-1,-1 0 1,1-1 0,-1 1-1,-1-1 1,1 1 0,-1-1-1,0 1 1,-1-1-1,0 1 1,0 0 0,0-1-1,-1 1 1,1 0 0,-2 0-1,1 0 1,-1 0 0,1 0-1,-2 0 1,1 1-1,-1-1 1,0 1 0,0 0-1,0 0 1,-6-5 0,3 4-130,0 1 0,0 0 0,-1 0 0,1 1 0,-1-1 0,0 2 0,0-1 1,-1 1-1,1 0 0,-1 1 0,-11-2 0,8 2 5,-1 1 0,0 0-1,1 1 1,-1 1 0,0 0-1,1 0 1,-18 5 0,-24 14-563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37.962"/>
    </inkml:context>
    <inkml:brush xml:id="br0">
      <inkml:brushProperty name="width" value="0.05" units="cm"/>
      <inkml:brushProperty name="height" value="0.05" units="cm"/>
    </inkml:brush>
  </inkml:definitions>
  <inkml:trace contextRef="#ctx0" brushRef="#br0">546 33 10810,'-1'-2'113,"0"0"-1,0 0 1,0 0-1,0 0 1,-1 0-1,1 0 1,-1 1-1,1-1 1,-1 1-1,0-1 0,1 1 1,-1-1-1,0 1 1,0 0-1,0 0 1,0 0-1,0 0 1,0 0-1,0 0 1,0 1-1,-1-1 1,1 1-1,0-1 1,0 1-1,0 0 0,-1 0 1,1 0-1,0 0 1,0 0-1,-1 0 1,1 1-1,0-1 1,0 1-1,0 0 1,-1 0-1,1-1 1,0 1-1,0 0 1,0 1-1,1-1 1,-3 2-1,-17 10 382,1 1-1,1 1 1,-33 31 0,-45 61 40,69-71-540,1 2 1,2 0 0,1 1-1,2 2 1,2 0 0,2 1-1,2 1 1,-17 67 0,19-47 4,3 1 0,2 0 0,3 0 0,3 1 0,8 94 0,2-92 3,4-1 0,2-1-1,3 0 1,37 95 0,-10-57-199,106 184 0,-147-284 188,0 0 0,0 1 0,0-1 0,0 0 0,1 0 0,0 0 0,-1 0 0,1-1 1,0 1-1,0-1 0,5 3 0,-7-4 10,0-1 0,0 1-1,0-1 1,0 0 0,0 0 0,0 0 0,0 0 0,1 0-1,-1 0 1,0 0 0,0 0 0,0 0 0,0 0 0,0 0 0,0-1-1,0 1 1,1-1 0,1 0 3,-1 0 1,0-1-1,0 1 0,0-1 1,0 1-1,-1-1 0,1 0 1,0 0-1,-1 0 0,2-2 1,12-19 29,-2 0 0,-1 0 0,0-2 0,-2 1 0,8-33 0,28-134 103,-25 67-111,-5-1-1,-6 0 1,-4-1-1,-7 0 1,-5 1-1,-5-1 1,-49-217-1,55 323-118,0 1-1,-11-27 1,15 45 73,1 0-1,0 0 1,-1 0 0,0 0-1,1 0 1,-1 0-1,0 0 1,1 1 0,-1-1-1,0 0 1,0 0 0,0 1-1,0-1 1,1 0-1,-1 1 1,0-1 0,-2 0-1,3 1 16,-1 0 0,1 0-1,-1 0 1,1 0-1,-1 0 1,1 0 0,0 0-1,-1 0 1,1 0 0,-1 0-1,1 1 1,-1-1 0,1 0-1,-1 0 1,1 0-1,0 0 1,-1 1 0,1-1-1,-1 0 1,1 1 0,0-1-1,-1 0 1,1 1-1,0-1 1,0 0 0,-1 1-1,1-1 1,0 0 0,0 1-1,-1-1 1,1 1-1,0-1 1,0 1 0,-4 11-131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43.153"/>
    </inkml:context>
    <inkml:brush xml:id="br0">
      <inkml:brushProperty name="width" value="0.05" units="cm"/>
      <inkml:brushProperty name="height" value="0.05" units="cm"/>
    </inkml:brush>
  </inkml:definitions>
  <inkml:trace contextRef="#ctx0" brushRef="#br0">287 0 10786,'-31'35'416,"2"1"-1,2 2 1,1 0-1,3 2 1,0 0 0,3 2-1,1 0 1,3 1-1,1 1 1,2 1-1,-10 64 1,9 23-455,6 0-1,17 243 1,-4-320 5,3-1-1,2 0 1,2 0-1,2-1 1,3-1-1,2 0 1,3-1-1,1-2 0,50 76 1,-14-31-451,94 113-1,-147-199 440,1-1 1,-1 0-1,1 0 0,1-1 0,-1 0 1,10 5-1,-15-10 40,0 0 0,1 1-1,-1-1 1,0-1 0,1 1 0,-1 0-1,1 0 1,-1-1 0,1 0 0,0 1 0,-1-1-1,1 0 1,-1 0 0,1-1 0,0 1-1,-1 0 1,1-1 0,-1 1 0,1-1 0,-1 0-1,1 0 1,-1 0 0,0 0 0,1-1-1,-1 1 1,4-4 0,0 0 16,0 0-1,-1-1 1,1 0 0,-1 0-1,-1-1 1,1 0 0,-1 1-1,0-1 1,4-11 0,2-9 101,9-37 1,4-31 419,17-160 1,-14-105 376,-26 350-888,7-458 343,-11 410-419,-3 0 0,-2 0-1,-2 1 1,-3 0 0,-3 2 0,-23-55-1,22 67-208,-2 2 0,-2 1 0,-49-68 0,56 87 77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7:15.224"/>
    </inkml:context>
    <inkml:brush xml:id="br0">
      <inkml:brushProperty name="width" value="0.05" units="cm"/>
      <inkml:brushProperty name="height" value="0.05" units="cm"/>
    </inkml:brush>
  </inkml:definitions>
  <inkml:trace contextRef="#ctx0" brushRef="#br0">2582 30 13875,'18'4'242,"-23"-7"-28,-36-8 138,20 7-154,-1 1 1,-1 2-1,-42 2 1,-69 13 229,125-13-410,-71 13 73,1 3-1,-79 27 1,-149 68 118,-73 54-17,298-123-192,2 4-1,-110 83 0,88-47 6,3 4 0,4 4 1,4 5-1,4 3 0,-125 189 0,177-232-10,3 1 0,2 2 0,3 1 0,2 1 0,3 1 0,3 1 0,-13 71 0,26-95-17,1 1 1,2 0-1,1-1 0,3 1 0,1 0 1,2 0-1,1-1 0,3 0 0,1 0 0,1 0 1,3-1-1,33 72 0,-19-62-71,1-1 0,3-1 0,2-1 0,1-2 0,3-1 0,48 43 0,-49-54-12,1-1-1,1-3 1,1 0 0,2-3 0,0-1 0,2-3 0,69 25 0,-46-26 49,0-3-1,1-3 1,1-3 0,0-3 0,121-2-1,-61-13 18,-2-4 0,149-36 0,-108 9 5,-2-8 1,212-91-1,-159 40 1,228-141 0,-349 181 7,-3-5 0,-3-3 0,-3-5-1,-2-4 1,124-140 0,-165 159-51,-3-1 1,-2-2-1,-3-2 1,-2-1-1,-4-2 1,-2-2-1,31-100 1,-51 134 26,-2-2 0,-1 1 0,-1-1 0,-2 0 0,-2 0 0,-2-37 0,-2 46 50,0 0 1,-1 0-1,-2 1 0,0-1 0,-2 1 0,-1 1 0,0 0 1,-26-43-1,15 37 74,-1 0 1,-1 2 0,-1 1-1,-2 0 1,-1 2 0,0 1-1,-2 1 1,-39-24-1,-32-11 254,-129-55-1,106 54-192,-458-197-37,522 234-142,-2 2 1,0 2 0,0 3-1,-2 3 1,-82-4 0,-36 16-26,175 0 67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7:37.718"/>
    </inkml:context>
    <inkml:brush xml:id="br0">
      <inkml:brushProperty name="width" value="0.05" units="cm"/>
      <inkml:brushProperty name="height" value="0.05" units="cm"/>
    </inkml:brush>
  </inkml:definitions>
  <inkml:trace contextRef="#ctx0" brushRef="#br0">567 15 11138,'-80'-7'1929,"50"3"-1441,-1 2 0,0 0 0,0 2 0,0 2 0,-40 6 0,63-6-463,0 1 0,0 0 0,0 0 0,0 1 0,1 0 0,0 1 0,-1-1 0,2 1 0,-1 1 0,0-1 0,1 1 0,0 0 0,1 1 0,-1-1 0,1 1 0,1 0 0,-1 0 0,-3 9 0,-6 14-10,1 0 0,2 1 0,-9 41 0,20-72-15,-24 103 2,4 1 1,5 1-1,-3 137 0,36 317 11,-4-392-59,50 239 0,-57-374-57,2-1 0,22 54 0,-27-77 56,0 1 0,0-1 0,1 0 0,0-1 0,0 1 0,1-1 0,0 0 0,0 0 0,1 0 0,0-1 0,0 0 0,0-1 0,1 0 0,13 8 0,-13-11 12,1 1 0,-1-1 1,1 0-1,0-1 0,0 0 0,0-1 1,0 0-1,0 0 0,-1-1 1,1 0-1,0 0 0,0-1 0,0 0 1,-1-1-1,0 0 0,1 0 0,11-7 1,-1 0 21,0-1 0,-1-1 0,0 0 0,-1-2 0,0 0 0,16-18 0,-12 7 26,0-1 0,-2-1 0,-1-1-1,-1 0 1,-2-1 0,17-43 0,54-193 108,-78 237-115,18-65-5,-4-1 0,10-109 0,-27 152-15,-3-1 0,-2 1 1,-2-1-1,-2 1 0,-19-87 0,-7 21 9,7 31 144,-23-174 1,43 210-56,3 30 55,-1-1 0,-1 0 1,-1 0-1,-11-40 0,12 57-88,-1 0 0,1 0 0,0 1-1,-1-1 1,0 1 0,1-1 0,-1 1 0,-1 0 0,1 0 0,0 0 0,-1 1 0,0-1 0,1 1 0,-1 0 0,0 0 0,0 0 0,0 0 0,-1 1 0,1-1 0,-6 0-1,-10-2 94,0 1 0,0 1 0,-22 0 0,29 1-124,-14 1 21,-1 0 0,-41 6 0,56-4-109,0 1 0,-1 0 0,1 1 0,1 1 0,-1 0 0,1 0 0,-14 9 0,5-2-37,3-2-39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22.961"/>
    </inkml:context>
    <inkml:brush xml:id="br0">
      <inkml:brushProperty name="width" value="0.05" units="cm"/>
      <inkml:brushProperty name="height" value="0.05" units="cm"/>
    </inkml:brush>
  </inkml:definitions>
  <inkml:trace contextRef="#ctx0" brushRef="#br0">1811 1 10930,'-55'12'80,"1"2"0,0 2-1,-58 28 1,89-35-31,-68 31 414,2 4 0,-138 92 0,185-108-421,-188 131 210,195-131-219,0 2 0,2 1 0,1 2 1,-30 40-1,-249 381-197,302-440 160,-66 101-16,-61 126 1,118-203 41,1 1-1,2 0 1,2 1 0,2 0-1,1 1 1,2 0 0,-5 77-1,13-101-12,0 0-1,2 0 1,0 0-1,0 0 1,2-1-1,0 1 1,1-1-1,0 0 1,2 0-1,0 0 1,0-1-1,1 0 1,1-1-1,1 0 1,0 0-1,1-1 0,0 0 1,1-1-1,25 20 1,0-4-234,0-1 0,2-2 0,84 39 1,138 39-2148,-135-56 1158,388 135 179,-397-148 2118,2-6-1,192 21 1,-252-44-962,1-3 0,-1-2-1,1-4 1,-1-1 0,-1-3 0,1-3-1,79-26 1,-83 17-84,-1-2 0,-1-2 0,-1-3 0,96-67 0,-93 51-25,-1-1 0,-3-4 1,86-100-1,-67 59-45,-4-3 0,86-159 0,-110 168 64,-3-2 0,-5-1-1,38-143 1,-61 182 38,-2 1 0,-2-2 0,-2 1 0,-2-1 0,-6-80 0,1 101-30,-2 0 0,-1 0-1,-1 0 1,-2 1 0,0 0-1,-2 0 1,0 1 0,-2 1-1,-1-1 1,-1 2 0,-22-29-1,14 26-21,-1 1 0,-1 1-1,0 1 1,-2 1-1,-50-31 1,36 29-17,-2 1 1,-1 3 0,-67-23 0,31 19-8,-98-17 0,-81 2 57,-304-26-931,447 49 705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25.365"/>
    </inkml:context>
    <inkml:brush xml:id="br0">
      <inkml:brushProperty name="width" value="0.05" units="cm"/>
      <inkml:brushProperty name="height" value="0.05" units="cm"/>
    </inkml:brush>
  </inkml:definitions>
  <inkml:trace contextRef="#ctx0" brushRef="#br0">627 229 13883,'-5'-9'138,"0"1"0,-1 0 0,0 0 0,0 0 0,0 1 0,-1 0 0,0 0-1,-1 1 1,1-1 0,-1 2 0,0-1 0,-1 1 0,1 0 0,-1 1 0,0 0 0,0 1 0,-1-1 0,1 2 0,-1-1 0,1 1 0,-1 1 0,0 0-1,0 0 1,1 1 0,-1 0 0,0 1 0,0 0 0,1 1 0,-1-1 0,0 2 0,1 0 0,0 0 0,-1 0 0,-11 7 0,0 3-143,0 0 0,0 1 0,2 1 1,0 1-1,0 1 0,2 0 0,0 2 0,1-1 1,-22 35-1,22-28-14,1 2 0,1-1 0,1 2 0,2 0 0,1 0 0,1 1 0,-9 47 0,16-59-8,0 1 1,1-1 0,1 1 0,1 0-1,0-1 1,1 1 0,1-1-1,1 0 1,0 0 0,8 18 0,0-7-129,1-1 0,1 0 0,2-1 1,0 0-1,21 23 0,-30-40 97,88 104-782,-81-99 739,-1-1 1,2 0 0,-1-1-1,2-1 1,28 16 0,-37-24 93,-1 0 0,0 0 0,1-1 1,0 0-1,-1-1 0,1 0 0,0 0 1,0 0-1,0 0 0,0-1 0,12-2 1,-10 1 22,1-1 0,0-1 1,-1 0-1,0 0 0,1-1 1,-1 0-1,12-8 1,2-3 67,-1-2-1,-1-1 1,0 0 0,35-43 0,-11 8 7,-4-1 0,-1-3 0,48-94 0,-62 99-211,-3-1 0,-2-1-1,-2-1 1,18-91 0,-33 125 104,-1 0 0,-1-1 0,-1 0 0,-1 1 1,-1-1-1,-1 0 0,-1 1 0,-1 0 0,-7-24 0,8 35 18,-1 1 0,0 0-1,0 0 1,-1 1 0,0-1-1,0 1 1,-1 0 0,0 0-1,-12-11 1,12 14-1,0 0 1,-1 1-1,0-1 0,1 1 1,-1 1-1,0-1 1,-1 1-1,1 0 0,-1 1 1,1 0-1,-1 0 0,0 1 1,-10-1-1,6 1-20,0 1-1,0 1 1,0 0 0,1 0-1,-1 1 1,0 1 0,1 0-1,-1 1 1,1 0 0,-17 9-1,4 0-78,1 1-1,0 1 1,-30 28-1,28-21-9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45.229"/>
    </inkml:context>
    <inkml:brush xml:id="br0">
      <inkml:brushProperty name="width" value="0.05" units="cm"/>
      <inkml:brushProperty name="height" value="0.05" units="cm"/>
    </inkml:brush>
  </inkml:definitions>
  <inkml:trace contextRef="#ctx0" brushRef="#br0">539 72 8818,'-18'-12'659,"1"1"240,0 1-1,-1 0 1,-27-10-1,39 18-763,-1 1-1,1-1 1,0 1 0,-1 0-1,1 0 1,-1 1-1,1 0 1,-1 0-1,1 0 1,-1 1 0,1 0-1,0 1 1,-1-1-1,-10 5 1,3 1-31,0 0-1,0 1 1,1 0-1,0 2 1,1-1 0,0 1-1,0 1 1,1 0 0,0 1-1,-11 16 1,6-6 5,1 1 0,1 1 0,2 1 0,-21 52 1,13-6-58,3 2 1,-15 136 0,26-160-124,3 1 0,3 0 0,1 1 0,2-1-1,3-1 1,2 1 0,2-1 0,2-1 0,2 0 0,3 0 0,1-2-1,2 0 1,43 68 0,-52-96-2,1 0 0,1-1 0,1-1-1,1 0 1,0-1 0,0 0 0,26 17 0,-30-25 55,0 0 1,0-1-1,1-1 1,0 1-1,0-2 1,0 0 0,0 0-1,1-1 1,-1 0-1,1-2 1,0 1-1,0-1 1,20-2 0,-18 0 6,0-1 1,-1-1 0,1 0 0,-1-1 0,0 0 0,0-1-1,0-1 1,0 0 0,23-16 0,-22 11-4,0-1-1,0 0 1,-1-2 0,0 1 0,-1-2 0,20-28-1,-10 5 5,-2-2 0,-2 0 0,-1 0 0,-2-2 0,20-82 0,24-191 138,-54 257-78,-2-1 0,-3 1-1,-10-86 1,7 125-43,-1 1 1,-2-1 0,1 1-1,-2 0 1,-1 0-1,0 1 1,-13-23-1,14 29-3,-1 1-1,0 0 0,-1 0 1,0 1-1,-1 0 0,0 0 1,0 1-1,-1 0 0,0 1 1,0 0-1,-1 1 1,-13-7-1,4 5 14,-1 0 0,1 2 0,-1 0 0,-30-3 1,-88-4 28,-18-2 223,151 14-254,-1 0-1,1 0 1,0-1-1,-1 0 1,1-1-1,0 1 1,-10-7-1,-2-5 26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8.805"/>
    </inkml:context>
    <inkml:brush xml:id="br0">
      <inkml:brushProperty name="width" value="0.05" units="cm"/>
      <inkml:brushProperty name="height" value="0.05" units="cm"/>
    </inkml:brush>
  </inkml:definitions>
  <inkml:trace contextRef="#ctx0" brushRef="#br0">46 19 15331,'11'-19'2363,"-11"19"-2343,0 1 0,0-1 1,0 0-1,0 0 1,0 0-1,0 0 0,0 0 1,0 0-1,0 0 1,0 0-1,0 0 1,0 0-1,0 0 0,0 0 1,0 0-1,0 0 1,0 0-1,0 0 0,0 0 1,0 0-1,0 1 1,0-1-1,0 0 1,0 0-1,0 0 0,0 0 1,0 0-1,0 0 1,1 0-1,-1 0 1,0 0-1,0 0 0,0 0 1,0 0-1,0 0 1,0 0-1,0 0 0,0 0 1,0 0-1,0 0 1,0 0-1,0 0 1,0 0-1,0 0 0,0 0 1,0 0-1,1 0 1,-1 0-1,0 0 0,0 0 1,0 0-1,0-1 1,0 1-1,0 0 1,0 0-1,0 0 0,0 0 1,0 0-1,0 0 1,0 0-1,0 0 1,0 0-1,0 0 0,0 0 1,0 0-1,0 0 1,0 0-1,0 0 0,-3 13 1180,-8 25-80,-1-3-525,2 0 0,-11 72 1,21-106-581,-1 1 1,1-1-1,0 0 1,0 0-1,0 1 1,0-1-1,0 0 0,0 1 1,0-1-1,0 0 1,0 0-1,1 1 1,-1-1-1,1 0 1,-1 0-1,1 1 1,-1-1-1,1 0 1,0 0-1,-1 0 1,1 0-1,0 0 1,1 1-1,-1-2 0,1 1 1,-1-1-1,1 0 0,-1 0 0,1 0 0,-1 0 1,1 0-1,-1 0 0,1-1 0,-1 1 0,1 0 1,-1-1-1,1 1 0,-1-1 0,0 1 0,1-1 1,-1 0-1,0 0 0,1 0 0,0 0 0,70-51 251,-55 39-210,-1 1 0,2 0 1,-1 1-1,32-14 0,-48 24-48,1 0-1,-1 1 1,1-1-1,-1 1 0,1-1 1,0 1-1,-1-1 1,1 1-1,-1 0 1,1 0-1,0 0 1,-1 0-1,1 0 0,0 0 1,-1 0-1,1 1 1,0-1-1,-1 1 1,1-1-1,-1 1 1,1-1-1,-1 1 0,3 1 1,-3 0 7,0-1 1,1 1 0,-1 0-1,0 0 1,0 0-1,0 0 1,0 0-1,0 1 1,-1-1-1,1 0 1,-1 0-1,1 0 1,-1 1-1,0-1 1,0 0-1,0 4 1,-1 18 154,-4 33-1,2-34-46,0 36 0,2-58-142,1 0 0,0 0 0,0-1-1,0 1 1,0 0 0,0 0 0,0 0-1,0 0 1,0 0 0,1 0 0,-1-1-1,0 1 1,0 0 0,1 0-1,-1 0 1,1 0 0,-1-1 0,0 1-1,1 0 1,-1-1 0,1 1 0,0 0-1,-1-1 1,1 1 0,0 0 0,-1-1-1,1 1 1,1 0 0,-1-1-39,1 0 1,-1-1-1,0 1 1,0 0-1,1 0 1,-1-1-1,0 1 1,1-1-1,-1 1 1,0-1-1,0 1 1,0-1-1,1 0 0,-1 0 1,0 1-1,1-3 1,9-6-385,-1-1 1,14-18 0,-21 24 474,27-34-516,4-3-163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16.037"/>
    </inkml:context>
    <inkml:brush xml:id="br0">
      <inkml:brushProperty name="width" value="0.05" units="cm"/>
      <inkml:brushProperty name="height" value="0.05" units="cm"/>
    </inkml:brush>
  </inkml:definitions>
  <inkml:trace contextRef="#ctx0" brushRef="#br0">601 0 9034,'1'3'230,"-1"-1"1,1 1 0,0-1-1,-1 1 1,0 0-1,0-1 1,0 1-1,0-1 1,0 1-1,0-1 1,-1 1-1,1-1 1,-1 1-1,-1 3 1,0 7 545,1 11-156,2-1 0,0 0 0,2 0-1,8 39 1,-6-38-270,0 14 86,2 50-1,-4-34-250,1 42-14,-3-49-154,2 1 0,10 52 0,-2-54-9,-6-28 6,0 0 0,-2 0 0,3 36 0,-14 134 370,0 29-103,7-110-238,-25 185-1,-45 102 6,64-355-45,-9 71-7,-4 182 0,9-79 11,-29 478 2,24-374-10,-8 79-8,-18 443 51,-22 437-33,6-221 2,54-953-14,-57 767-9,-33-4 17,89-818-6,-35 266 2,-16 146 389,57-448-284,-1-10-66,0 0 0,0 0 1,1 0-1,-1 0 1,0 0-1,0 0 0,0 0 1,0 0-1,0-1 0,0 1 1,-1 0-1,1 0 1,0 0-1,0 0 0,-1 0 1,1 0-1,0 0 1,-1-1-1,1 1 0,-2 1 1,2-2 45,-6-13-514,3-2 336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31.074"/>
    </inkml:context>
    <inkml:brush xml:id="br0">
      <inkml:brushProperty name="width" value="0.05" units="cm"/>
      <inkml:brushProperty name="height" value="0.05" units="cm"/>
    </inkml:brush>
  </inkml:definitions>
  <inkml:trace contextRef="#ctx0" brushRef="#br0">0 51 15827,'6'-11'1193,"0"0"0,12-17-1,-17 28-1109,0 0 0,0 0 0,0 0 0,0-1-1,0 1 1,0 1 0,0-1 0,0 0 0,0 0-1,0 0 1,0 0 0,0 1 0,0-1 0,0 0-1,-1 1 1,1-1 0,0 1 0,0-1 0,0 1-1,0-1 1,-1 1 0,2 1 0,0-1 36,17 11-8,1-2 0,1 0 1,-1-1-1,1 0 0,1-2 0,0-1 1,0-1-1,0 0 0,0-2 1,1 0-1,0-2 0,-1-1 1,1 0-1,35-6 0,-52 5-109,0 0-6,-1 0-1,1 0 1,0 1-1,10 0 1,-16 0 1,1 0 1,0 0-1,0 0 1,0 0-1,0 0 0,-1 0 1,1 1-1,0-1 1,0 0-1,0 1 1,-1-1-1,1 1 1,0-1-1,-1 0 0,1 1 1,0 0-1,-1-1 1,1 1-1,0-1 1,-1 1-1,1 0 1,-1-1-1,1 1 0,-1 0 1,0 0-1,1-1 1,-1 1-1,0 0 1,1 0-1,-1-1 0,0 1 1,0 0-1,0 0 1,0 0-1,0 0 1,0 0-1,0-1 1,0 1-1,0 0 0,0 1 1,-2 7-13,0 0 0,-1 0 0,0 0 0,-1-1 1,1 1-1,-7 9 0,-33 48 16,37-57 9,-154 201 548,96-130-59,62-77-459,1 0 0,-1 1 0,1-1-1,-1 0 1,1 1 0,0-1 0,0 1-1,1-1 1,-1 1 0,1-1 0,0 6 0,0 13-856,2-9-3351,-5-28 3503,0-8-220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59.565"/>
    </inkml:context>
    <inkml:brush xml:id="br0">
      <inkml:brushProperty name="width" value="0.05" units="cm"/>
      <inkml:brushProperty name="height" value="0.05" units="cm"/>
    </inkml:brush>
  </inkml:definitions>
  <inkml:trace contextRef="#ctx0" brushRef="#br0">134 92 10810,'3'-10'5995,"-6"-23"-1135,1 33-4413,2 0-437,-1 0 0,1 0 0,-1 0 0,1 0 0,-1-1 0,1 1 0,-1 0 0,1 0 0,0 0 0,-1 0 0,1-1 1,-1 1-1,1 0 0,0 0 0,-1 0 0,1-1 0,-1 1 0,1 0 0,0-1 0,-1 1 0,1 0 0,0-1 0,0 1 0,-1-1 1,1 1-1,0 0 0,0-1 0,0 1 0,-1-1 0,1 1 0,0-1 0,0 1 0,0 0 0,0-1 0,0 1 0,0-1 0,0 1 1,0-1-1,0 1 0,0-1 0,-1-2-61,-1 7 0,-1 8-5,2-11 60,1-1 7,-11-8 64,11 8-77,0 0 1,0 0 0,-1 0-1,1-1 1,0 1-1,0 0 1,0 0-1,-1 0 1,1 0 0,0 0-1,0 0 1,-1-1-1,1 1 1,0 0 0,0 0-1,-1 0 1,1 0-1,0 0 1,0 0 0,-1 0-1,1 0 1,0 0-1,0 0 1,-1 0-1,1 0 1,0 0 0,0 1-1,-1-1 1,1 0-1,0 0 1,0 0 0,0 0-1,-1 0 1,1 0-1,0 1 1,0-1-1,0 0 1,-1 0 0,1 0-1,0 0 1,0 1-1,0-1 1,0 0 0,-1 0-1,1 1 1,0-1-1,0 0 1,0 0 0,0 1-1,-3 20-50,6 23-56,-1-29-36,-2-25 27,-4-23 47,4 32 71,0 0 0,0 1 0,0-1-1,0 0 1,-1 1 0,1-1 0,0 0-1,0 1 1,-1-1 0,1 0-1,0 1 1,-1-1 0,1 0 0,0 1-1,-1-1 1,1 1 0,-1-1 0,1 1-1,-1-1 1,1 1 0,-1-1 0,0 1-1,1 0 1,-1-1 0,1 1 0,-1 0-1,0-1 1,1 1 0,-2 0 0,1 0-2,0 1 0,1 0 0,-1 0 0,0-1 0,0 1 0,1 0 0,-1 0 0,0 0 0,1 0 0,-1 0 0,1 0 0,-1 0 0,1 0 0,0 0 0,-1 2 0,-10 47-63,11-14 11,1-34 10,2-7 26,3-9-1,-5 9 20,1-1-1,-1 0 0,0 1 1,-1-1-1,1 0 0,-1 0 1,0 0-1,-1 0 0,0-6 1,1 12-1,0 0 0,0-1 0,-1 1-1,1 0 1,0 0 0,0-1 0,0 1 0,0 0 0,0 0 0,0 0 0,0-1 0,0 1 0,0 0 0,0 0 0,-1 0 0,1 0 0,0-1 0,0 1 0,0 0 0,0 0 0,-1 0 0,1 0 0,0 0 0,0 0-1,0-1 1,0 1 0,-1 0 0,1 0 0,0 0 0,0 0 0,0 0 0,-1 0 0,1 0 0,0 0 0,0 0 0,-1 0 0,1 0 0,0 0 0,0 0 0,0 0 0,-1 0 0,1 0 0,0 0 0,-8 10 26,-2 14 9,7-13-37,0 1 1,1-1-1,0 1 1,0 16-1,13-58-56,-8 19 54,0 0-2,-1-1 1,0 1-1,0-1 1,-1-20 0,-4 28 3,-1 12 0,-3 10 0,3-4-1,0 1 0,1-1 0,1 0-1,-1 16 1,5-64 225,-1 16-155,0 0 0,0 0-1,-2 0 1,0-1 0,-6-24 0,7 43-67,0 1-1,0-1 1,0 0 0,0 0 0,-1 0 0,1 0 0,0 0 0,0 0-1,0 1 1,0-1 0,0 0 0,0 0 0,-1 0 0,1 0-1,0 0 1,0 0 0,0 0 0,0 0 0,0 0 0,-1 0-1,1 0 1,0 0 0,0 0 0,0 0 0,-1 0 0,1 0 0,0 0-1,0 0 1,0 0 0,0 0 0,-1 0 0,1 0 0,0 0-1,0 0 1,0 0 0,0 0 0,0 0 0,-1 0 0,1 0-1,0 0 1,0 0 0,0 0 0,0-1 0,0 1 0,0 0 0,-1 0-1,1 0 1,0 0 0,0 0 0,0-1 0,0 1 0,0 0-1,0 0 1,0 0 0,0 0 0,0 0 0,0-1 0,0 1-1,0 0 1,0 0 0,0 0 0,0-1 0,0 1 0,0 0 0,-5 12 29,1 9-17,1-1 0,0 1 0,2 0-1,1 31 1,3-43-32,1-14 0,3-18 5,10-105 19,-22 171-33,2 72-1,3-108 25,7-153 52,-7 129-43,0 5-86,2 25-50,13 106-2254,-15-118 2297,1 8-117,-1-9 198,0 0-1,0 0 1,0 0-1,0 1 1,0-1 0,0 0-1,0 0 1,0 0-1,0 0 1,0 0-1,0 0 1,0 0-1,0 0 1,0 0-1,0 1 1,0-1 0,0 0-1,0 0 1,0 0-1,0 0 1,0 0-1,0 0 1,0 0-1,0 0 1,0 0-1,0 0 1,1 0 0,-1 0-1,0 0 1,0 1-1,0-1 1,0 0-1,0 0 1,0 0-1,0 0 1,0 0-1,0 0 1,0 0-1,0 0 1,1 0 0,-1 0-1,0 0 1,0 0-1,0 0 1,0 0-1,0 0 1,0 0-1,0 0 1,0 0-1,0 0 1,1 0 0,-1 0-1,0 0 1,0 0-1,0 0 1,0-1-1,0 1 1,0 0-1,0 0 1,0 0-1,0 0 1,0 0 0,0 0-1,0 0 1,0 0-1,1 0 1,-1 0-1,0 0 1,5-12-500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6.029"/>
    </inkml:context>
    <inkml:brush xml:id="br0">
      <inkml:brushProperty name="width" value="0.05" units="cm"/>
      <inkml:brushProperty name="height" value="0.05" units="cm"/>
    </inkml:brush>
  </inkml:definitions>
  <inkml:trace contextRef="#ctx0" brushRef="#br0">379 52 14139,'0'-2'107,"0"0"1,0 0-1,0 0 1,0 0-1,0 0 0,-1 0 1,1 0-1,-1 0 1,1 0-1,-1 0 0,0 0 1,1 0-1,-1 1 1,0-1-1,0 0 0,-1 0 1,1 1-1,0-1 1,0 1-1,-1-1 0,1 1 1,-1 0-1,1-1 0,-1 1 1,0 0-1,1 0 1,-1 0-1,0 0 0,0 0 1,0 1-1,0-1 1,0 1-1,0-1 0,0 1 1,0-1-1,0 1 1,-4 0-1,1 0 43,-1 1 1,0-1-1,1 1 1,-1 0-1,1 1 1,-1-1-1,1 1 1,-1 0-1,1 0 1,0 1-1,0 0 1,-7 5-1,0 2-101,0 1-1,1 0 0,1 1 1,0 0-1,1 1 0,0 0 1,-8 16-1,-45 104 89,59-127-119,-17 44 75,2 1 0,3 0-1,2 1 1,2 1 0,2 0 0,3 1 0,2 0 0,2-1 0,3 1 0,2 0-1,2 0 1,3-1 0,16 59 0,26 45-76,-44-140-20,1-1 0,1-1 0,0 0 0,2 0 0,-1-1 0,1 0 0,18 18 0,-25-29 3,0 0-1,0 0 1,0-1-1,0 1 1,1-1-1,-1 0 1,1 0-1,0-1 1,-1 1-1,1-1 1,0 1-1,0-1 1,0 0-1,0-1 1,0 1-1,0-1 0,0 1 1,0-1-1,0-1 1,0 1-1,0 0 1,0-1-1,0 0 1,0 0-1,0 0 1,0 0-1,0-1 1,0 0-1,-1 0 1,1 0-1,3-2 1,7-6 41,-1 0-1,0-1 1,-1-1 0,0 0 0,-1-1 0,13-17 0,0-4 179,-2-2-1,-1 0 1,-2-1 0,28-76 0,-22 36 290,24-129 0,-39 156-381,-3 0 1,-3-1-1,-1 0 0,-3 1 1,-8-73-1,6 111-107,-1-1-1,0 0 1,0 1-1,-1 0 1,-1 0-1,0 0 1,-1 0-1,0 1 1,-11-15-1,13 21-23,0 0-1,0 0 1,-1 1-1,1-1 1,-1 1-1,0 0 1,0 1-1,0-1 1,-1 1-1,0 0 1,1 0-1,-1 1 1,0 0-1,0 0 1,0 0-1,0 1 1,-1-1-1,1 2 1,0-1-1,-11 1 1,2 1-382,0 2-1,0-1 1,1 2 0,-23 8 0,21-7-195,0 0 1,0-1 0,-24 3 0,15-6-251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16.104"/>
    </inkml:context>
    <inkml:brush xml:id="br0">
      <inkml:brushProperty name="width" value="0.05" units="cm"/>
      <inkml:brushProperty name="height" value="0.05" units="cm"/>
    </inkml:brush>
  </inkml:definitions>
  <inkml:trace contextRef="#ctx0" brushRef="#br0">76 33 14035,'-10'22'2622,"-12"27"1409,21-46-3873,0 0 1,1 0 0,-1 0-1,1 0 1,-1 0 0,1 1-1,0-1 1,0 0 0,0 0-1,0 0 1,1 0 0,-1 0-1,3 5 1,-3-7-145,0-1 0,0 0 0,0 1 0,0-1 0,1 1 0,-1-1 0,0 0 0,0 1 0,1-1 0,-1 0 0,0 0 0,0 1 0,1-1 0,-1 0 0,0 1 0,1-1 0,-1 0 0,0 0 0,1 0 0,-1 1 0,1-1 0,-1 0 0,0 0 0,1 0 0,-1 0 0,1 0 0,-1 0 0,0 0 0,1 0 0,-1 0 0,1 0 0,-1 0 0,1 0 0,-1 0 0,0 0 0,1 0 0,-1 0 0,1-1 0,-1 1 0,0 0 0,1 0 0,-1 0 0,0-1 0,1 1 0,-1 0 0,0 0 0,1-1 0,-1 1 0,0 0 0,1-1 0,14-18 296,-12 13-241,0 0 0,-1-1 0,0 1 0,0-1-1,0 0 1,-1 0 0,0 1 0,0-1 0,0 0 0,-1 0-1,0 0 1,-1 0 0,1 0 0,-1 0 0,-3-9 0,4 15-59,0 0 1,0 1 0,-1-1 0,1 0-1,0 0 1,-1 0 0,1 0 0,0 1-1,-1-1 1,1 0 0,-1 0 0,1 1-1,-1-1 1,1 0 0,-1 1 0,0-1-1,1 0 1,-1 1 0,0-1-1,1 1 1,-1-1 0,0 1 0,0 0-1,0-1 1,1 1 0,-1 0 0,0-1-1,0 1 1,0 0 0,0 0 0,0 0-1,0 0 1,1 0 0,-1 0 0,0 0-1,0 0 1,0 0 0,0 0 0,0 1-1,0-1 1,1 0 0,-1 0-1,0 1 1,0-1 0,0 1 0,1-1-1,-1 1 1,-1 0 0,-1 2 22,-1 0 0,1 0 0,0 0 0,0 0 0,1 1 0,-1-1 0,1 1 0,-4 6 0,2-2-20,1 0 1,0 0-1,0 1 1,1-1-1,0 1 1,1-1-1,0 1 1,0-1-1,1 1 1,0 0-1,0-1 1,1 1-1,0 0 1,3 8-1,-4-16-14,0 0 1,0 0-1,1-1 0,-1 1 0,0 0 0,1 0 0,-1-1 1,1 1-1,-1 0 0,1 0 0,-1-1 0,1 1 0,-1 0 0,1-1 1,0 1-1,0-1 0,-1 1 0,1-1 0,0 1 0,0-1 1,-1 0-1,1 1 0,0-1 0,0 0 0,0 0 0,1 1 1,0-1-2,-1-1 0,1 1 0,0 0 0,-1-1 1,1 1-1,0-1 0,-1 1 0,1-1 0,-1 0 0,1 0 1,-1 0-1,3-2 0,2-2 0,-1 0-1,1 0 1,-1-1 0,0 1 0,5-9-1,-6 6 14,1 0 0,-1 0 0,-1 0 0,3-9 0,-4 14 1,-1-1 1,-1 1-1,1-1 0,0 1 1,-1 0-1,0-1 1,0 1-1,0-1 0,0 1 1,0-1-1,-1 1 1,0-1-1,-1-3 0,2 6-7,0 1 0,0-1 0,-1 0 0,1 0-1,-1 0 1,1 1 0,0-1 0,-1 0 0,1 1 0,-1-1-1,0 0 1,1 1 0,-1-1 0,0 1 0,1-1 0,-1 1-1,0-1 1,1 1 0,-1-1 0,0 1 0,0 0 0,0-1 0,1 1-1,-1 0 1,0 0 0,0-1 0,-1 1 0,0 1 3,1-1 1,-1 0-1,0 1 1,0-1-1,0 1 1,1-1-1,-1 1 1,0 0-1,1 0 1,-1 0-1,1 0 1,-2 1-1,-3 3 13,0 0 0,0 1 0,1-1 0,0 1 0,-4 7 0,5-7-35,0 0 0,0 1 0,0 0 0,1-1-1,0 1 1,1 1 0,0-1 0,0 0 0,0 0-1,-1 14 1,7-10-186,3-14-285,8-16-1361,-12 11 1220,0 0 1,0 0-1,-1-1 0,0 1 1,0-1-1,1-13 1,-1-9-489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5.556"/>
    </inkml:context>
    <inkml:brush xml:id="br0">
      <inkml:brushProperty name="width" value="0.05" units="cm"/>
      <inkml:brushProperty name="height" value="0.05" units="cm"/>
    </inkml:brush>
  </inkml:definitions>
  <inkml:trace contextRef="#ctx0" brushRef="#br0">121 5 15227,'2'-4'313,"-5"4"-190,-10 5-41,9-2-67,0 1 0,1-1 0,-1 1 1,1-1-1,0 1 0,0 0 0,0 1 0,1-1 1,0 0-1,-1 1 0,-1 7 0,-3 8 12,-5 29 0,12-48-26,-18 86-22,-10 117-1,26-163-3,1 1 0,2-1-1,2 0 1,1 0 0,12 46-1,-13-75 13,1 0-1,-1 0 1,2-1-1,0 1 1,0-1-1,1-1 0,0 1 1,1-1-1,15 18 1,-18-24 12,1 1 1,0-1-1,0 0 1,0-1-1,0 1 1,1-1-1,0 0 0,-1 0 1,1-1-1,0 1 1,0-1-1,0-1 1,1 1-1,-1-1 1,0 0-1,0 0 1,1-1-1,-1 0 1,1 0-1,10-2 1,-3-1 46,-1-1 1,1 0-1,-1-1 1,0 0 0,-1-1-1,1 0 1,-1-1-1,0-1 1,-1 0-1,0 0 1,0-1-1,13-15 1,-3 2 117,-2-1 1,0-1-1,-2 0 0,26-47 1,-26 38 61,-2-1 1,-2 0-1,18-68 1,-26 80-160,-1 0 1,-1 0-1,-1-1 1,0 1-1,-2-1 0,-1 0 1,-5-33-1,4 50-101,1-1 0,0 1 0,-1 0 0,0 0 0,-1 0 0,1 0 0,-1 1 0,-1-1 0,1 1 0,-1-1 0,1 1 0,-1 0 0,-7-6 0,6 7 6,-1 0 0,0 1 0,1-1 0,-1 1 0,0 1 1,0-1-1,-1 1 0,1 0 0,0 0 0,-1 1 0,0 0 0,-11-1 0,-42 1-186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7.701"/>
    </inkml:context>
    <inkml:brush xml:id="br0">
      <inkml:brushProperty name="width" value="0.05" units="cm"/>
      <inkml:brushProperty name="height" value="0.05" units="cm"/>
    </inkml:brush>
  </inkml:definitions>
  <inkml:trace contextRef="#ctx0" brushRef="#br0">835 69 11034,'-3'-5'152,"-2"-1"0,1 1 0,0 0 1,-1 0-1,0 1 0,0 0 0,-1-1 0,1 2 0,-1-1 0,0 1 0,0 0 0,0 0 0,0 0 0,0 1 0,-1 0 0,1 0 0,-1 1 0,1 0 0,-1 0 0,0 0 0,-10 1 0,-7 2 142,-1 1 0,1 1-1,0 1 1,-35 12 0,55-16-287,-20 5 128,0-2-1,-1-1 0,1 0 0,-30-2 0,32-1-63,-1 0 0,1 2 0,-1 1 0,1 1 0,-32 9 0,39-8-57,0 1 1,0 1-1,1 1 0,-1 0 1,2 0-1,-1 2 1,-22 20-1,29-23-11,-1 1 0,1 1 1,1 0-1,-1 0 0,2 0 0,-1 0 0,1 1 0,1 0 0,0 0 0,0 1 0,1-1 1,-4 20-1,1 24-1,3 1 1,4 69-1,1-17 7,-5-25-16,0-35 37,2 0 0,9 71 0,-7-105-18,2 0 0,0 0 0,0 0 0,1 0 0,1-1 0,0 0 0,0 0 0,1 0 0,1-1 0,0 1 0,1-2 0,0 1-1,15 15 1,-9-14 8,0 0 0,1-1 0,1 0-1,0-1 1,0-1 0,1 0 0,0-1-1,0-1 1,21 5 0,-24-8 5,0-1-1,0-1 1,1 0-1,-1-1 1,1 0-1,-1-1 0,0-1 1,1 0-1,-1-1 1,0-1-1,0 0 1,21-8-1,-7-1 82,0-1-1,-1-2 1,0-1-1,-1 0 1,46-41-1,-28 16 152,-1-1 1,39-54-1,-47 53 18,-3-2-1,-2-2 1,38-79 0,-54 97-165,-2-1 1,-1 0 0,-2-1-1,-1 0 1,-1 0 0,-2-1 0,3-51-1,-8 71-89,-1-1-1,0 1 1,0 0-1,-1 0 1,-1 0-1,0 0 1,-1 0-1,0 1 1,-1-1-1,0 1 1,0 0-1,-2 1 0,1-1 1,-1 1-1,-11-12 1,8 11-9,-1 1 1,-1 0-1,0 0 0,0 1 1,-1 1-1,0 0 0,-1 1 1,1 0-1,-2 1 1,1 0-1,-29-6 0,25 8-61,-1 1-1,0 0 0,0 2 1,0 0-1,0 1 1,0 1-1,0 1 0,-28 6 1,19-1-130,0 2-1,1 0 1,1 2 0,0 1 0,-25 15 0,28-15-115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001"/>
    </inkml:context>
    <inkml:brush xml:id="br0">
      <inkml:brushProperty name="width" value="0.05" units="cm"/>
      <inkml:brushProperty name="height" value="0.05" units="cm"/>
    </inkml:brush>
  </inkml:definitions>
  <inkml:trace contextRef="#ctx0" brushRef="#br0">1 6 21133,'0'0'63,"0"-1"0,0 1 1,0 0-1,0 0 1,0 0-1,0-1 0,0 1 1,0 0-1,0 0 1,0-1-1,0 1 0,0 0 1,0 0-1,0 0 1,0-1-1,0 1 0,1 0 1,-1 0-1,0 0 1,0 0-1,0-1 0,0 1 1,1 0-1,-1 0 1,0 0-1,0 0 0,0 0 1,1 0-1,-1-1 1,0 1-1,0 0 0,0 0 1,1 0-1,-1 0 1,0 0-1,0 0 0,0 0 1,1 0-1,-1 0 1,0 0-1,1 0 0,12 4 1183,13 12 40,15 17-212,65 67 0,27 50-767,-95-105-223,-36-43-105,3 4-30,1 0-1,-1 0 1,1 0-1,0-1 1,9 6 0,-14-10-30,1 0 0,-1 0 0,1-1 0,0 1 0,-1 0 1,1-1-1,0 1 0,-1-1 0,1 0 0,0 1 0,-1-1 1,1 0-1,0 0 0,0 0 0,-1 0 0,1 0 1,0-1-1,-1 1 0,1-1 0,0 1 0,-1-1 0,1 1 1,0-1-1,-1 0 0,1 0 0,-1 1 0,1-1 0,-1-1 1,0 1-1,3-2 0,7-10-857,0 0 1,-1-1-1,0 0 1,12-25-1,-8 15 295,10-18-549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377"/>
    </inkml:context>
    <inkml:brush xml:id="br0">
      <inkml:brushProperty name="width" value="0.05" units="cm"/>
      <inkml:brushProperty name="height" value="0.05" units="cm"/>
    </inkml:brush>
  </inkml:definitions>
  <inkml:trace contextRef="#ctx0" brushRef="#br0">433 171 15555,'0'0'60,"-1"0"-1,1-1 0,0 1 0,0 0 0,-1 0 1,1-1-1,0 1 0,-1 0 0,1 0 1,0 0-1,0-1 0,-1 1 0,1 0 0,-1 0 1,1 0-1,0 0 0,-1 0 0,1 0 0,0 0 1,-1 0-1,1 0 0,0 0 0,-1 0 1,1 0-1,0 0 0,-1 0 0,1 0 0,-1 0 1,1 0-1,0 0 0,-1 1 0,1-1 1,0 0-1,-1 0 0,1 0 0,0 0 0,0 1 1,-1-1-1,1 0 0,0 0 0,0 1 1,-1-1-1,1 0 0,0 1 0,0-1 0,-18 18 672,17-18-629,-15 21 878,0 0-1,1 0 1,1 2-1,-18 37 1,-34 102 421,62-151-1288,-76 217 685,-62 295 0,139-512-860,0 2-290,0 1 1,1 0 0,0 0 0,0 27-1,3-41 334,-1 0 0,0 0 0,0 0 0,0 0-1,0 0 1,0 0 0,0 0 0,0 0-1,0 0 1,1 0 0,-1-1 0,0 1 0,0 0-1,0 0 1,0 0 0,0 0 0,0 0 0,0 0-1,0 0 1,1 0 0,-1 0 0,0 0-1,0 1 1,0-1 0,0 0 0,0 0 0,0 0-1,0 0 1,1 0 0,-1 0 0,0 0-1,0 0 1,0 0 0,0 0 0,0 0 0,0 0-1,0 0 1,0 0 0,0 1 0,0-1 0,0 0-1,0 0 1,1 0 0,-1 0 0,0 0-1,0 0 1,0 0 0,0 0 0,0 1 0,0-1-1,0 0 1,0 0 0,0 0 0,0 0 0,0 0-1,0 0 1,0 0 0,0 0 0,0 1-1,0-1 1,0 0 0,0 0 0,-1 0 0,1 0-1,0 0 1,0 0 0,0 0 0,5-8-178,-4 6 103,14-26-488,2-6-215</inkml:trace>
  <inkml:trace contextRef="#ctx0" brushRef="#br0" timeOffset="1">398 817 17476,'3'-5'345,"-1"0"0,1 0 0,0 1 0,0-1 0,0 0 0,0 1 0,1 0 0,0 0 0,0 0 0,0 0 0,0 1 0,1-1 1,-1 1-1,1 0 0,0 1 0,9-5 0,-5 3-117,1 1 0,-1 0 0,1 0 0,-1 1 0,1 0 0,0 1 0,-1 0-1,17 0 1,-22 2-204,-1-1 0,0 0 0,0 1 0,0-1 0,1 1-1,-1 0 1,0 0 0,0 1 0,0-1 0,0 0-1,0 1 1,-1 0 0,1 0 0,0-1 0,-1 2 0,1-1-1,-1 0 1,0 0 0,0 1 0,0-1 0,0 1 0,0 0-1,0 0 1,-1-1 0,0 1 0,1 0 0,-1 0-1,0 1 1,0-1 0,-1 0 0,1 0 0,0 0 0,-1 5-1,1 3 3,-1-1 0,-1 0 0,0 0 0,0 1 0,-1-1 0,0 0 0,0 0 0,-1-1 0,-8 18 0,-1-3 64,-1-1 0,-2-1 0,0 0 0,-31 33 0,19-26 111,-2-1 1,-47 34 0,71-58-162,-28 19 174,31-22-207,0 0 0,1 0 1,-1 0-1,0 0 0,0-1 1,1 1-1,-1 0 0,0-1 0,0 1 1,0-1-1,0 0 0,0 1 1,0-1-1,0 0 0,-3-1 1,5 1-10,-1 0 1,1 0-1,0-1 1,0 1-1,0 0 1,-1 0-1,1 0 1,0-1 0,0 1-1,0 0 1,0-1-1,0 1 1,-1 0-1,1 0 1,0-1-1,0 1 1,0 0-1,0-1 1,0 1-1,0 0 1,0 0 0,0-1-1,0 1 1,0 0-1,0-1 1,0 1-1,0 0 1,1-1-1,-1 1 1,0 0-1,0 0 1,0-1 0,0 1-1,1 0 1,5-12-128,0 5 69,0 1 0,0 0 0,0 0 0,1 1 0,0 0 0,0 0 0,0 1 0,0 0 0,1 0 0,0 1 0,10-4 0,-14 6 36,0-1 0,0 1 0,0 0 0,0 0 0,0 1 0,0 0 0,0-1 0,0 1 0,0 0 0,0 1 1,0-1-1,0 1 0,0 0 0,0 0 0,0 0 0,0 0 0,0 1 0,0 0 0,-1 0 0,1 0 1,-1 0-1,1 0 0,-1 1 0,0-1 0,3 4 0,1 4-10,0 1-1,0 0 1,-1 0 0,-1 0-1,0 1 1,0 0 0,-1 0-1,4 20 1,-2-9 4,-6-22 36,0 0 0,0 1 0,1-1 0,-1 0 0,1 0 0,-1 0 0,1 1 0,-1-1 0,1 0 0,0 0 0,-1 0 0,1 0 0,0 0 0,0 0 0,0 0 0,0-1 0,0 1 0,0 0 0,0 0 0,1 0 0,-1-1 3,0 0 0,0 0 0,0 0 0,0 0 0,0 0 0,0 0 0,0 0 1,0 0-1,0 0 0,0-1 0,0 1 0,-1 0 0,1-1 0,0 1 0,0 0 1,0-1-1,0 1 0,0-1 0,1-1 0,5-4 57,-1-1 1,1 0-1,-1 0 0,7-11 1,-7 10-31,25-35 287,-3-1-1,34-71 0,-60 112-300,0-1 1,-1 1-1,0-1 0,0 1 0,0-1 0,0 0 0,0-5 1,0 9-27,-1 0 1,0 0 0,0-1 0,0 1 0,0 0 0,0 0 0,0 0-1,-1 0 1,1 0 0,0-1 0,0 1 0,0 0 0,0 0 0,0 0 0,0 0-1,0-1 1,0 1 0,0 0 0,0 0 0,0 0 0,0 0 0,-1 0-1,1 0 1,0 0 0,0-1 0,0 1 0,0 0 0,0 0 0,0 0-1,-1 0 1,1 0 0,0 0 0,0 0 0,0 0 0,0 0 0,-1 0 0,1 0-1,0 0 1,0 0 0,0 0 0,0 0 0,0 0 0,-1 0 0,1 0-1,0 0 1,0 0 0,0 0 0,-1 0 0,-13 12-726,13-11 636,-3 2-183,1 1 0,0 0 1,0 0-1,0 0 0,-3 5 1,6-7-267</inkml:trace>
  <inkml:trace contextRef="#ctx0" brushRef="#br0" timeOffset="4">1923 210 19292,'-1'-5'1696,"3"6"-398,9 10 362,20 28-252,-22-29-890,13 19-104,1-1 0,2-1 0,0-2 0,38 30 0,-54-49-433,0 0 0,1 0 0,0-1 0,0 0-1,0-1 1,1 0 0,20 5 0,-23-8-140,0 0-1,0 0 1,0-1-1,1 0 1,-1-1-1,0 0 1,0 0-1,0 0 1,-1-1 0,1 0-1,0-1 1,9-4-1,-5 1-44,0-1-1,-1 0 1,19-14 0,1-6-450</inkml:trace>
  <inkml:trace contextRef="#ctx0" brushRef="#br0" timeOffset="5">2581 1 17524,'-12'24'1735,"-16"48"1,5-12 14,-126 372 2644,109-302-4016,-47 162-1521,36-96-2665,42-156 2352,8-38 670</inkml:trace>
  <inkml:trace contextRef="#ctx0" brushRef="#br0" timeOffset="6">2581 1000 19148,'1'0'84,"-1"0"0,1 0 0,-1 0 0,0 0 0,1 1 1,-1-1-1,1 0 0,-1 0 0,0 0 0,1 0 0,-1 0 0,1 0 0,-1 0 0,1 0 0,-1 0 0,0 0 0,1 0 1,-1-1-1,1 1 0,-1 0 0,0 0 0,1 0 0,-1 0 0,0-1 0,1 1 0,-1 0 0,1 0 0,-1-1 0,0 1 1,0 0-1,1 0 0,-1-1 0,1 0 0,15-14 280,-14 12-138,162-182 3576,59-113-2962,-204 273-793,-19 25-46,0 1 1,0-1 0,0 0-1,0 0 1,0 0 0,0 0-1,0 0 1,0 0 0,0 0-1,0 0 1,0 0 0,0 0-1,0 0 1,0 0-1,0 0 1,0 0 0,0 0-1,0 0 1,0 1 0,0-1-1,0 0 1,0 0 0,0 0-1,0 0 1,0 0-1,0 0 1,0 0 0,0 0-1,0 0 1,0 0 0,0 0-1,0 0 1,0 0 0,0 0-1,0 0 1,0 0 0,0 0-1,0 0 1,0 0-1,0 0 1,0 0 0,1 0-1,-1 0 1,0 0 0,0 1-1,0-1 1,0 0 0,0 0-1,0 0 1,0 0-1,0 0 1,0 0 0,0-1-1,0 1 1,0 0 0,0 0-1,-2 12 37,-5 13-6,-57 188 219,53-166-892,3 0 0,-4 78 1,12-90-63,-1-23 249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010"/>
    </inkml:context>
    <inkml:brush xml:id="br0">
      <inkml:brushProperty name="width" value="0.05" units="cm"/>
      <inkml:brushProperty name="height" value="0.05" units="cm"/>
    </inkml:brush>
  </inkml:definitions>
  <inkml:trace contextRef="#ctx0" brushRef="#br0">0 70 13851,'2'5'888,"1"-4"-888,1 2-88,9-4-32,4-11-376,3-6 408,4-4-96,1-4-80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174"/>
    </inkml:context>
    <inkml:brush xml:id="br0">
      <inkml:brushProperty name="width" value="0.05" units="cm"/>
      <inkml:brushProperty name="height" value="0.05" units="cm"/>
    </inkml:brush>
  </inkml:definitions>
  <inkml:trace contextRef="#ctx0" brushRef="#br0">84 16 16468,'-34'49'2924,"22"-34"-1638,2 0 1,-14 26 0,24-41-1267,-1 1 0,1-1 0,0 0 1,0 0-1,0 0 0,-1 0 0,1 1 0,0-1 1,0 0-1,0 0 0,0 0 0,0 1 0,-1-1 1,1 0-1,0 0 0,0 1 0,0-1 1,0 0-1,0 0 0,0 1 0,0-1 0,0 0 1,0 0-1,0 1 0,0-1 0,0 0 1,0 0-1,0 1 0,0-1 0,0 0 0,0 0 1,0 1-1,0-1 0,0 0 0,1 0 1,-1 1-1,0-1 0,0 0 0,0 0 0,0 0 1,0 1-1,1-1 0,-1 0 0,0 0 1,0 0-1,0 0 0,1 1 0,-1-1 0,0 0 1,16-7 270,18-17-297,34-41-96,-16 15 48,-52 50 55,0 0 1,0 0 0,0 0-1,1-1 1,-1 1-1,0 0 1,0 0-1,0 0 1,0 0-1,0 0 1,1 0-1,-1 0 1,0 0 0,0 0-1,0 0 1,0 0-1,1 0 1,-1 0-1,0 1 1,0-1-1,0 0 1,0 0 0,0 0-1,1 0 1,-1 0-1,0 0 1,0 0-1,0 0 1,0 0-1,0 1 1,0-1-1,1 0 1,-1 0 0,0 0-1,0 0 1,0 0-1,0 0 1,0 1-1,0-1 1,0 0-1,0 0 1,0 0-1,0 0 1,0 1 0,0-1-1,0 0 1,0 0-1,0 0 1,0 0-1,0 1 1,0-1-1,0 0 1,0 0 0,0 0-1,0 0 1,0 0-1,0 1 1,0-1-1,0 0 1,0 0-1,0 0 1,0 0-1,-1 0 1,1 1 0,0-1-1,0 0 1,0 0-1,-21 61 348,0-2-128,19-52-200,-1 3-2,0 0 0,1 0 0,0 1 0,1-1 0,0 0 0,0 1 0,2 17 0,-1-27-50,0 0 0,0 0-1,1 1 1,-1-1 0,0 0 0,1 0-1,-1 0 1,1 0 0,-1 0 0,1 0-1,-1 0 1,1 0 0,0 0 0,0 0-1,-1 0 1,1-1 0,0 1 0,0 0-1,0 0 1,0-1 0,0 1-1,0-1 1,0 1 0,0-1 0,0 1-1,0-1 1,0 1 0,0-1 0,1 0-1,-1 0 1,0 0 0,0 0 0,0 1-1,0-2 1,0 1 0,1 0 0,-1 0-1,0 0 1,0 0 0,0-1 0,0 1-1,2-1 1,3-1-215,1-1 0,-1 1 0,0-1-1,0-1 1,0 1 0,6-5 0,8-7-159,-1-2 1,17-19-1,3-5-446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150"/>
    </inkml:context>
    <inkml:brush xml:id="br0">
      <inkml:brushProperty name="width" value="0.05" units="cm"/>
      <inkml:brushProperty name="height" value="0.05" units="cm"/>
    </inkml:brush>
  </inkml:definitions>
  <inkml:trace contextRef="#ctx0" brushRef="#br0">40 13 16940,'2'-7'1928,"0"1"-1304,-4 12-272,-3 8 913,-1 16-441,-1 8-128,1 12-352,2 7-152,2 9-88,1 0-64,1-1-224,1-5-96,1-10-216,-1-8-216,-1-15-289,0-6 689,-7-15-216,0-6-168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555"/>
    </inkml:context>
    <inkml:brush xml:id="br0">
      <inkml:brushProperty name="width" value="0.05" units="cm"/>
      <inkml:brushProperty name="height" value="0.05" units="cm"/>
    </inkml:brush>
  </inkml:definitions>
  <inkml:trace contextRef="#ctx0" brushRef="#br0">1 295 14859,'4'1'1784,"-3"0"-1640,1 0 0,-1-1 0,1 1 0,-1-1 0,1 0 0,-1 1 0,1-1-1,0 0 1,-1 0 0,1 0 0,-1 0 0,1 0 0,-1 0 0,1 0 0,-1-1 0,4 0-1,2-3 25,-1 0-1,1 0 0,-1-1 0,0 1 1,0-2-1,0 1 0,-1-1 0,1 1 0,-1-1 1,-1-1-1,5-6 0,6-12 362,18-41 0,-10 7 72,5-11 298,-28 69-890,0 1-1,0-1 0,0 1 0,1 0 0,-1-1 0,0 1 0,0 0 0,0-1 1,0 1-1,0 0 0,0 0 0,1-1 0,-1 1 0,0 0 0,0-1 1,0 1-1,1 0 0,-1 0 0,0-1 0,1 1 0,-1 0 0,0 0 0,0 0 1,1-1-1,-1 1 0,0 0 0,1 0 0,-1 0 0,0 0 0,1 0 1,-1 0-1,0 0 0,1 0 0,-1 0 0,0 0 0,1 0 0,-1 0 1,0 0-1,1 0 0,-1 0 0,0 0 0,1 0 0,-1 0 0,0 0 0,1 0 1,-1 1-1,0-1 0,1 0 0,-1 0 0,1 0 0,7 15 99,-7-13-99,17 44 112,-4-12-339,22 42 1,-31-68 52,-1 0 1,1 0 0,1-1 0,0 0 0,0 0 0,0 0 0,1-1-1,-1 0 1,2 0 0,11 7 0,-15-12-224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8.508"/>
    </inkml:context>
    <inkml:brush xml:id="br0">
      <inkml:brushProperty name="width" value="0.05" units="cm"/>
      <inkml:brushProperty name="height" value="0.05" units="cm"/>
    </inkml:brush>
  </inkml:definitions>
  <inkml:trace contextRef="#ctx0" brushRef="#br0">320 37 14915,'-3'-3'158,"1"0"-1,-1 0 1,0 0-1,-1 0 1,1 1-1,0-1 1,-1 1-1,0 0 1,1 0-1,-1 0 0,0 0 1,0 1-1,0 0 1,0-1-1,0 1 1,0 1-1,0-1 1,-1 1-1,1-1 1,0 1-1,0 1 1,-6 0-1,4 0-31,-1 1 0,0 0 0,1 0 0,0 1-1,-1 0 1,1 0 0,0 0 0,0 1 0,1 0 0,-1 0-1,1 0 1,0 1 0,-6 6 0,-1 4-64,1-1 1,1 2-1,0-1 1,1 1-1,0 1 1,2 0-1,-10 31 1,3-1 70,-12 83-1,12 11 145,13-120-206,2 0 1,0 1-1,1-1 1,8 33-1,-9-49-52,0 0 0,1 0 0,0 0 0,0 0-1,0 0 1,1-1 0,-1 1 0,1-1 0,0 1 0,7 6 0,-8-9-11,1 0 1,-1-1-1,0 1 1,1-1-1,-1 1 1,0-1-1,1 0 1,0 0-1,-1 0 1,1-1-1,-1 1 0,1-1 1,0 1-1,0-1 1,-1 0-1,1 0 1,0 0-1,0 0 1,-1 0-1,1-1 1,0 1-1,3-2 1,2-1 35,0-1 1,0 1-1,0-1 1,-1-1-1,1 1 1,-1-1-1,0-1 1,-1 1-1,1-1 1,-1 0-1,0-1 1,-1 0-1,0 0 1,9-13-1,-9 11 49,0-1-1,0 1 1,-1-1-1,0 0 1,0 0-1,-1 0 1,-1 0-1,0 0 1,0-1-1,-1 1 1,0-21-1,-7 1 191,6 29-273,0 0 0,0 0-1,-1 0 1,1 0-1,-1 0 1,1 0-1,-1 0 1,1 1-1,-1-1 1,1 0-1,-1 0 1,0 0-1,1 1 1,-1-1-1,0 0 1,0 0-1,1 1 1,-1-1-1,0 1 1,0-1-1,0 1 1,0-1-1,0 1 1,0 0-1,0-1 1,-1 1 0,2 0-16,-1 0 1,1 0 0,0 0 0,-1 0 0,1 0-1,0 0 1,0 0 0,-1 0 0,1 0-1,0 0 1,-1 0 0,1 0 0,0 1 0,0-1-1,-1 0 1,1 0 0,0 0 0,0 0 0,-1 1-1,1-1 1,0 0 0,0 0 0,0 0 0,-1 1-1,1-1 1,0 0 0,0 0 0,0 1 0,0-1-1,0 0 1,-1 1 0,1-1 0,0 0-1,0 0 1,0 1 0,0-1 0,0 0 0,0 1-1,0-1 1,0 0 0,0 1 0,0-1 0,0 0-1,0 0 1,0 1 0,1-1 0,-1 0 0,0 1-1,0-1 1,0 0 0,0 0 0,0 1-1,1-1 1,-1 0 0,0 0 0,0 1 0,0-1-1,1 0 1,0 1-25,0 1-1,-1-1 0,1 0 0,0 0 1,0 0-1,0-1 0,0 1 0,0 0 1,0 0-1,0 0 0,1-1 1,-1 1-1,0 0 0,0-1 0,0 1 1,2-1-1,0 1-8,0-1-1,0 0 1,0 0 0,-1-1 0,1 1-1,0-1 1,0 1 0,-1-1-1,1 0 1,0 0 0,-1 0-1,1 0 1,3-3 0,32-24-335,-2 1 180,-35 27 198,-1-1 0,1 1-1,0 0 1,-1-1-1,1 1 1,0 0 0,0 0-1,-1-1 1,1 1-1,0 0 1,0 0 0,-1 0-1,1 0 1,0 0-1,0 0 1,0 0 0,-1 0-1,1 0 1,0 0-1,0 0 1,-1 1 0,1-1-1,0 0 1,0 1-1,-1-1 1,1 0-1,0 1 1,-1-1 0,1 1-1,0-1 1,-1 1-1,1-1 1,-1 1 0,1-1-1,-1 1 1,1 0-1,-1-1 1,1 1 0,-1 0-1,0-1 1,1 1-1,-1 0 1,0 1 0,2 4 40,0 0 0,-1 0 1,0-1-1,1 11 0,-2-13-30,3 132 589,-1-23-597,-1-105-359,1-6 109,4-15 27,3-10 10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035"/>
    </inkml:context>
    <inkml:brush xml:id="br0">
      <inkml:brushProperty name="width" value="0.05" units="cm"/>
      <inkml:brushProperty name="height" value="0.05" units="cm"/>
    </inkml:brush>
  </inkml:definitions>
  <inkml:trace contextRef="#ctx0" brushRef="#br0">1 498 16091,'2'1'150,"0"0"0,0-1-1,0 1 1,0-1-1,1 0 1,-1 0-1,0 0 1,0 0-1,0 0 1,1 0-1,-1 0 1,0-1 0,0 1-1,0-1 1,0 0-1,0 0 1,0 1-1,0-1 1,0 0-1,0-1 1,0 1-1,0 0 1,0-1 0,-1 1-1,1-1 1,-1 1-1,3-3 1,4-5 207,0 0 1,-1-1-1,10-16 1,-5 6-7,0-1 1,10-29 0,-19 43-251,0-1 1,-1 0-1,0 0 1,0 0-1,-1 0 1,0 0-1,0-1 0,-1 1 1,0 0-1,-2-10 1,3 17-88,-1 1-1,0-1 1,0 0 0,-1 1 0,1-1 0,0 0-1,0 1 1,0-1 0,0 0 0,0 1 0,-1-1-1,1 0 1,0 1 0,-1-1 0,1 0 0,0 1-1,-1-1 1,1 1 0,-1-1 0,1 1 0,-1-1 0,1 1-1,-1-1 1,1 1 0,-1 0 0,0-1 0,1 1-1,-1 0 1,1-1 0,-1 1 0,0 0 0,1 0-1,-1 0 1,0 0 0,0-1 0,1 1 0,-1 0-1,0 0 1,1 0 0,-1 0 0,0 1 0,1-1 0,-1 0-1,0 0 1,0 0 0,-2 2 12,1-1-1,0 0 1,0 1 0,0-1-1,-1 1 1,2 0-1,-1-1 1,0 1 0,0 0-1,0 0 1,-1 3 0,-4 8-3,0 0 0,1 1 0,0-1 0,1 1 0,1 0 1,-5 24-1,5-16-29,1 1 1,2 0-1,1 35 1,0-54 2,0 1 1,0-1 0,1 0 0,0 0-1,0 0 1,3 7 0,-4-10 2,1-1 0,-1 1 0,0 0 0,1-1 0,-1 1 0,1-1 0,-1 1 1,1-1-1,-1 1 0,1-1 0,-1 0 0,1 1 0,0-1 0,-1 1 0,1-1 0,-1 0 0,1 0 0,0 1 0,-1-1 1,1 0-1,0 0 0,-1 0 0,1 0 0,0 0 0,0 0 0,-1 0 0,1 0 0,0 0 0,-1 0 0,1 0 0,0 0 0,-1-1 1,1 1-1,0 0 0,-1 0 0,1-1 0,-1 1 0,1 0 0,0-1 0,-1 1 0,1-1 0,-1 1 0,1-1 0,-1 1 1,1-1-1,7-6 1,-1 0-1,0 0 1,0 0 0,-1-1 0,0 1 0,-1-2 0,6-9 0,32-69 19,-32 63-2,49-129 149,-51 124-62,-2 1 0,-1-1 1,4-44-1,-10 70-85,0 0-1,0 1 1,0-1-1,0 0 1,0 1-1,-1-1 1,-1-4 0,2 6-14,0 1 0,0-1 0,0 1 0,0-1 0,-1 1 0,1 0 0,0-1 0,0 1 1,-1-1-1,1 1 0,0 0 0,-1-1 0,1 1 0,0 0 0,-1 0 0,1-1 0,0 1 0,-1 0 1,1 0-1,-1-1 0,1 1 0,-1 0 0,1 0 0,-1 0 0,1 0 0,0 0 0,-2 0 0,0 0 6,1 1 0,-1 0-1,0 0 1,0 0-1,0 0 1,1 0-1,-1 0 1,0 1-1,1-1 1,-1 0 0,1 1-1,0 0 1,-1-1-1,1 1 1,0 0-1,0-1 1,0 1-1,-1 2 1,-9 18 23,1 0-1,1 0 1,1 1 0,-9 41 0,10-25-38,1 0 1,-1 45 0,7-73-136,0-1 0,1 1 0,0-1 1,4 18-1,-4-26 54,-1 0 0,1 0 0,0 0-1,0 0 1,0 0 0,0 0 0,0-1 0,0 1 0,0 0 0,1 0 0,-1-1-1,3 3 1,-2-3 28,-1 0 1,0-1-1,0 1 0,0-1 0,0 0 0,0 1 0,0-1 0,1 0 0,-1 0 1,0 0-1,0 0 0,0 0 0,1 0 0,-1 0 0,0 0 0,0 0 0,0 0 0,0-1 1,1 1-1,-1 0 0,0-1 0,0 1 0,0-1 0,2-1 0,15-13-469,0-8-215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471"/>
    </inkml:context>
    <inkml:brush xml:id="br0">
      <inkml:brushProperty name="width" value="0.05" units="cm"/>
      <inkml:brushProperty name="height" value="0.05" units="cm"/>
    </inkml:brush>
  </inkml:definitions>
  <inkml:trace contextRef="#ctx0" brushRef="#br0">56 359 12643,'3'0'2323,"-3"5"-1273,-3 6 223,-11 27-193,3 1-1,1 0 1,1 1 0,-3 50 0,14-77-887,4-13-21,12-20 37,13-34-61,-3-1-1,43-115 1,-47 106 195,-2 0 0,24-119 1,-46 164-101,0 19-236,0 0-1,0-1 1,0 1 0,0 0 0,0 0-1,0 0 1,0 0 0,-1-1 0,1 1-1,0 0 1,0 0 0,0 0 0,0 0-1,0-1 1,0 1 0,-1 0 0,1 0-1,0 0 1,0 0 0,0 0 0,0 0-1,0-1 1,-1 1 0,1 0 0,0 0-1,0 0 1,0 0 0,-1 0 0,1 0-1,0 0 1,0 0 0,0 0 0,-1 0-1,1 0 1,0 0 0,0 0 0,0 0-1,-1 0 1,0 1 18,-1 0 1,1 0-1,-1 0 1,1 0-1,0 1 1,-1-1-1,1 0 1,0 1-1,0-1 1,0 1-1,0-1 1,-1 4-1,-15 29 38,2 0 0,1 2 1,2 0-1,1 0 0,2 1 0,2 0 0,-3 39 1,10-72-78,-2 10-34,2 1 0,1 22 0,-1-34-25,0-1 0,0 1 1,1-1-1,-1 1 0,1-1 0,-1 0 0,1 1 0,0-1 0,0 0 0,0 0 0,0 0 0,0 1 0,1-1 1,-1 0-1,0 0 0,1-1 0,0 1 0,-1 0 0,1 0 0,0-1 0,0 1 0,0-1 0,3 2 1,-3-2 36,0-1 1,-1 0-1,1 0 1,0 1-1,-1-1 1,1 0-1,0-1 1,-1 1-1,1 0 1,0 0-1,-1-1 0,1 1 1,0-1-1,-1 1 1,1-1-1,-1 0 1,1 1-1,-1-1 1,1 0-1,1-2 1,18-13-465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859"/>
    </inkml:context>
    <inkml:brush xml:id="br0">
      <inkml:brushProperty name="width" value="0.05" units="cm"/>
      <inkml:brushProperty name="height" value="0.05" units="cm"/>
    </inkml:brush>
  </inkml:definitions>
  <inkml:trace contextRef="#ctx0" brushRef="#br0">1 5 16243,'3'16'2702,"16"180"700,-19-194-3371,0 0-1,0 1 1,1-1-1,-1 0 1,1 1-1,-1-1 1,1 0-1,0 1 1,0-1-1,0 0 0,0 0 1,0 0-1,1 0 1,-1 0-1,3 2 1,-4-4-17,1 1 0,-1-1 1,1 0-1,-1 0 0,1 0 1,-1 1-1,1-1 0,0 0 0,-1 0 1,1 0-1,-1 0 0,1 0 1,-1 0-1,1 0 0,0 0 0,-1 0 1,1 0-1,-1 0 0,1-1 1,-1 1-1,1 0 0,-1 0 1,2-1-1,0 0 14,0-1 0,0 1 0,0-1 0,0 1 0,0-1 0,-1 0 0,1 0 0,1-2 0,18-27 149,-1-1-1,17-38 1,12-19-40,-37 75-123,-12 14-13,1 0 0,-1 0-1,0 0 1,0 0-1,1 0 1,-1 0-1,0 1 1,0-1 0,0 0-1,0 0 1,1 0-1,-1 1 1,0-1 0,0 0-1,0 0 1,0 0-1,0 1 1,0-1 0,1 0-1,-1 0 1,0 1-1,0-1 1,0 0 0,0 0-1,0 1 1,0-1-1,0 0 1,0 0 0,0 1-1,0-1 1,0 0-1,0 0 1,0 1-1,-1-1 1,-4 35 17,-10 45 31,16-75-871,4-10 188,6-11-542,-11 15 1050,9-13-994,1-1 1,14-15 0,-4 11-64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0.296"/>
    </inkml:context>
    <inkml:brush xml:id="br0">
      <inkml:brushProperty name="width" value="0.05" units="cm"/>
      <inkml:brushProperty name="height" value="0.05" units="cm"/>
    </inkml:brush>
  </inkml:definitions>
  <inkml:trace contextRef="#ctx0" brushRef="#br0">75 1 13627,'1'0'5218,"-1"1"-5094,-1-1 1,0 0 0,1 0 0,-1 0 0,1 1-1,-1-1 1,0 0 0,1 1 0,-1-1-1,1 1 1,-1-1 0,1 1 0,-1-1-1,1 1 1,-1-1 0,1 1 0,-1-1 0,1 1-1,0 0 1,-1-1 0,1 1 0,0-1-1,0 1 1,0 0 0,-1 0 0,-39 116 1012,68-158-287,-19 26-806,11-20-17,-19 33-23,0 0 0,0 0 0,0 0 0,0 0 0,-1-1 0,1 1 0,-1 0 0,0 0 0,1 0 0,-1-1 0,0 1 0,-1-4 0,1 5-4,0 1 0,0-1 0,0 1 0,-1 0 0,1-1 0,0 1 1,0-1-1,-1 1 0,1 0 0,0-1 0,0 1 0,-1 0 1,1 0-1,-1-1 0,1 1 0,0 0 0,-1 0 0,1-1 0,0 1 1,-1 0-1,1 0 0,-1 0 0,1 0 0,-1 0 0,1 0 1,0 0-1,-1 0 0,1 0 0,-1 0 0,1 0 0,-1 0 0,1 0 1,-1 0-1,1 0 0,0 0 0,-1 0 0,1 0 0,-1 1 1,1-1-1,0 0 0,-1 0 0,1 0 0,-1 1 0,1-1 0,0 0 1,-1 1-1,1-1 0,0 0 0,0 1 0,-1 0 0,-17 16 25,11-7 87,0 0 1,1 0 0,0 0-1,-5 13 1,9-18 12,0 1 1,0 1-1,0-1 0,0 0 1,1 0-1,0 0 0,0 1 0,1-1 1,0 10-1,1-13-79,0 0 0,0-1-1,0 1 1,0 0 0,1-1 0,-1 1 0,1-1-1,0 1 1,0-1 0,2 3 0,25 25-404,-19-21-376,-10-43-4051,1 14 3987,1-3-202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1.026"/>
    </inkml:context>
    <inkml:brush xml:id="br0">
      <inkml:brushProperty name="width" value="0.05" units="cm"/>
      <inkml:brushProperty name="height" value="0.05" units="cm"/>
    </inkml:brush>
  </inkml:definitions>
  <inkml:trace contextRef="#ctx0" brushRef="#br0">175 25 15459,'1'-1'147,"-1"0"0,1 1-1,-1-1 1,0 0-1,0 1 1,0-1 0,1 0-1,-1 0 1,0 0 0,0 1-1,0-1 1,0 0 0,0 0-1,0 1 1,0-1-1,0 0 1,-1 0 0,1 1-1,0-1 1,0 0 0,-1 0-1,1 1 1,0-1 0,-1 0-1,1 1 1,-1-2-1,0 2 17,0-1-1,0 1 1,0-1 0,0 1-1,0 0 1,0 0-1,0-1 1,0 1-1,0 0 1,0 0-1,0 0 1,0 0-1,0 0 1,0 0-1,0 0 1,-2 1-1,-2 0 88,-1 1-1,1-1 0,0 1 1,0 0-1,0 1 0,-7 4 0,2 2-194,0 0 0,0 1 0,0 0 0,1 0 0,1 1 0,-12 19 0,15-22-56,1 1 0,-1-1 0,2 1 0,-1-1-1,1 1 1,0 0 0,1 0 0,0 1 0,1-1 0,-1 13 0,2-21 2,0 0 1,-1 0 0,1 0 0,0-1 0,1 1 0,-1 0 0,0 0 0,0 0 0,0 0 0,0 0 0,1 0 0,-1 0 0,0 0 0,1-1-1,-1 1 1,1 0 0,-1 0 0,1 0 0,-1-1 0,1 1 0,-1 0 0,1-1 0,0 1 0,0 0 0,-1-1 0,1 1 0,0-1 0,1 1-1,-1-1 3,1 0-1,0 0 1,-1 0-1,1 0 1,0 0-1,-1 0 0,1 0 1,-1-1-1,1 1 1,-1-1-1,1 1 1,-1-1-1,1 0 0,1-1 1,7-4 10,0-1 1,-1 0-1,10-9 1,-19 15-15,20-19 41,-2 0 0,22-32 1,-32 40-35,1 3 14,-8 16-13,-10 29-30,4-19-15,2-6 26,-6 45-409,8-51 278,1 0 0,-1 0-1,1 0 1,0 0 0,1 0 0,-1 0 0,1 0-1,2 6 1,-3-10 152,0-1-1,1 1 1,-1-1 0,0 1-1,1 0 1,-1-1-1,0 0 1,1 1 0,-1-1-1,1 1 1,-1-1-1,1 1 1,-1-1 0,1 0-1,-1 1 1,1-1-1,-1 0 1,1 0-1,0 1 1,-1-1 0,1 0-1,-1 0 1,1 0-1,0 0 1,-1 0 0,1 0-1,0 0 1,-1 0-1,1 0 1,-1 0 0,1 0-1,0 0 1,-1 0-1,1 0 1,0-1 0,-1 1-1,1 0 1,-1 0-1,1-1 1,-1 1 0,1 0-1,0-2 1,22-15-272,2-8-18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2.100"/>
    </inkml:context>
    <inkml:brush xml:id="br0">
      <inkml:brushProperty name="width" value="0.05" units="cm"/>
      <inkml:brushProperty name="height" value="0.05" units="cm"/>
    </inkml:brush>
  </inkml:definitions>
  <inkml:trace contextRef="#ctx0" brushRef="#br0">140 346 18620,'0'-2'208,"1"0"0,-1 1 0,0-1 1,0 0-1,0 1 0,0-1 0,0 0 0,-1 1 0,1-1 1,0 0-1,-1 1 0,1-1 0,-1 1 0,1-1 0,-1 1 0,0-1 1,0 1-1,0-1 0,-2-2 0,3 4-139,-1 0 0,1 0 0,-1-1 0,1 1 0,-1 0 0,1 0 0,-1 0-1,0-1 1,1 1 0,-1 0 0,1 0 0,-1 0 0,1 0 0,-1 0 0,0 0 0,1 0 0,-1 0 0,1 0 0,-1 1 0,0-1-1,0 0 1,-18 15 924,10-4-923,0 1-1,0 1 1,1-1 0,0 2-1,2-1 1,-1 1 0,-4 16-1,2-3-93,2 0-1,-8 53 0,15-74 27,-1-1 1,1 0-1,0 1 1,0-1-1,1 0 0,1 6 1,-2-10-5,0 0 0,0-1 1,0 1-1,1 0 0,-1-1 1,0 1-1,0-1 0,1 1 1,-1-1-1,1 1 0,-1 0 1,0-1-1,1 1 0,-1-1 1,1 0-1,-1 1 0,1-1 1,-1 1-1,1-1 0,0 0 1,0 1-1,0-1-8,0 0 1,0 0-1,0 0 1,0 0-1,0 0 1,0 0-1,0-1 1,0 1-1,0 0 0,0-1 1,0 1-1,0-1 1,0 1-1,0-1 1,0 1-1,-1-1 1,1 0-1,0 1 1,0-2-1,14-13-497,-1 0 0,-1-2-1,-1 1 1,0-1 0,13-28 0,-13 25-48,5-11-659,-1-1 0,-1 0-1,17-59 1,-25 66 401,-2 0 0,0 0 0,-1-1 0,-2 1 0,-1-48 0,-8 25 1525,7 45-586,-1-1 0,0 1 0,0 0 0,-1 0 0,1 0 0,-1 0 0,1 1 0,-1-1 0,0 0 0,0 1 0,0-1-1,-3-2 1,4 4-11,0 1 0,1-1 0,-1 1 1,0-1-1,0 1 0,0-1 0,0 1 0,1-1 0,-1 1 0,0 0 0,0-1 0,0 1 0,0 0 0,0 0 0,0 0 0,0 0 0,0 0 0,0 0 0,0 0 0,0 0 0,0 0 0,0 0 0,0 1 0,0-1 0,-1 1 0,0 0 118,-1 0 0,1 1 1,0-1-1,0 1 0,0 0 0,0 0 1,1 0-1,-1 0 0,-2 3 0,-2 4 406,1 0-1,0 1 0,-8 18 1,8-11-475,0 0 1,1 1 0,1-1-1,1 1 1,0 0-1,1 0 1,1 0 0,1 0-1,1 0 1,0 0-1,1 0 1,1-1 0,10 30-1,-13-44-163,0-1 0,0 1-1,0-1 1,1 1-1,-1-1 1,1 0 0,-1 1-1,1-1 1,0 0 0,0 0-1,0 0 1,0 0-1,0-1 1,0 1 0,1 0-1,2 1 1,-3-3-10,0 1 0,0-1-1,0 1 1,1-1 0,-1 0 0,0 0 0,0 0 0,0 0 0,1 0-1,-1-1 1,0 1 0,0 0 0,0-1 0,0 0 0,0 0 0,0 1-1,0-1 1,0 0 0,0-1 0,3-1 0,53-37-344,-58 40 350,0 0 0,1-1 0,-1 1 0,0 0 0,1 0 0,-1-1 1,1 1-1,-1 0 0,1 0 0,-1 0 0,0 0 0,1 0 1,-1 0-1,1 0 0,-1 0 0,1 0 0,-1 0 0,0 0 1,1 0-1,-1 0 0,1 0 0,-1 0 0,1 0 0,-1 0 1,0 0-1,1 1 0,-1-1 0,1 0 0,-1 0 0,0 1 1,1-1-1,-1 0 0,0 0 0,1 1 0,-1-1 0,0 0 1,0 1-1,1-1 0,-1 0 0,0 1 0,0-1 0,1 1 0,-1-1 1,0 0-1,0 1 0,0-1 0,0 1 0,0 0 1,3 26 23,-2-19-17,0 9 24,2 18-22,-3-33-12,1 0 0,-1 0 0,0 0 0,1 0 0,0 0 0,-1-1 0,1 1 0,0 0 0,0-1 0,0 1 1,0 0-1,0-1 0,3 3 0,-3-3-13,0-1 1,0 0-1,0 1 1,0-1-1,0 0 1,0 1-1,0-1 1,0 0-1,0 0 1,1 0 0,-1 0-1,0 0 1,0 0-1,0-1 1,0 1-1,0 0 1,0-1-1,0 1 1,0 0-1,0-1 1,1 0-1,27-14-1003,-18 8-83,-8 6 869,0-1 0,0 0 0,0 0 0,-1 0 0,1 0 0,-1 0 0,5-5 0,3-7-338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3.252"/>
    </inkml:context>
    <inkml:brush xml:id="br0">
      <inkml:brushProperty name="width" value="0.05" units="cm"/>
      <inkml:brushProperty name="height" value="0.05" units="cm"/>
    </inkml:brush>
  </inkml:definitions>
  <inkml:trace contextRef="#ctx0" brushRef="#br0">78 0 14299,'-7'15'676,"0"0"0,1 0 0,1 0 0,0 0 0,2 1 1,-4 22-1,0-3 214,-5 34-60,3 0 1,3 0 0,3 1 0,3 0 0,9 72 0,-8-138-824,5 30 44,-6-33-52,1-1 1,-1 1-1,0-1 0,0 1 1,1-1-1,-1 1 1,0-1-1,0 1 0,1-1 1,-1 1-1,0-1 0,1 0 1,-1 1-1,1-1 1,-1 0-1,1 1 0,-1-1 1,1 0-1,-1 1 0,1-1 1,-1 0-1,1 0 1,-1 0-1,1 1 0,-1-1 1,1 0-1,-1 0 0,1 0 1,-1 0-1,1 0 1,0 0-1,-1 0 0,1 0 1,-1 0-1,1 0 1,-1 0-1,1-1 0,-1 1 1,1 0-1,-1 0 0,1-1 1,-1 1-1,1 0 1,-1 0-1,1-1 0,-1 1 1,1 0-1,-1-1 0,0 1 1,1-1-1,-1 1 1,1-2-1,7-7-41,0 0 0,-1-1 0,0-1 1,-1 1-1,9-20 0,1 0-32,-1 3 9,-8 13 28,1 0 0,0 1 0,16-20 1,-24 32 35,1 1 1,-1 0-1,0-1 1,0 1-1,0 0 1,1 0-1,-1-1 1,0 1-1,0 0 1,1 0-1,-1-1 1,0 1-1,1 0 1,-1 0-1,0 0 1,1-1-1,-1 1 1,0 0-1,1 0 1,-1 0-1,0 0 1,1 0-1,-1 0 1,1 0-1,-1 0 1,0 0-1,1 0 1,-1 0-1,0 0 1,1 0-1,0 0 1,2 11-7,-4 21-5,1-30 9,-7 37-41,5-26 72,3-30 76,4-11-21,-2 9 66,0-1 0,-1 0 0,-1 0 0,-1-1-1,-3-19 1,4 40-165,-1 1-1,0-1 0,0 1 1,1-1-1,-1 0 0,0 1 0,1-1 1,-1 1-1,0-1 0,1 0 1,-1 1-1,0-1 0,1 0 0,-1 1 1,1-1-1,-1 0 0,1 1 1,-1-1-1,1 0 0,-1 0 1,1 0-1,-1 0 0,1 0 0,-1 1 1,1-1-1,0 0 0,23 0-1073,-17-1 697,0-1 0,0 1 1,0-1-1,-1 0 0,13-6 0,0-3-205,0 0 0,0-2 1,-1 0-1,0-2 0,-2 1 0,1-2 0,-2 0 0,18-25 0,-27 28 1012,-6 13-392,0 0-1,0 0 0,0 0 1,0 0-1,0 0 0,0-1 1,0 1-1,0 0 0,0 0 1,0 0-1,0 0 0,0 0 1,0 0-1,0 0 1,0-1-1,0 1 0,0 0 1,0 0-1,0 0 0,0 0 1,-1 0-1,1 0 0,0 0 1,0 0-1,0 0 0,0 0 1,0-1-1,0 1 0,0 0 1,0 0-1,-1 0 0,1 0 1,0 0-1,0 0 0,0 0 1,0 0-1,0 0 0,0 0 1,0 0-1,-1 0 0,1 0 1,0 0-1,0 0 0,0 0 1,0 0-1,0 0 0,-1 0 1,0 1 109,-1 0-1,0 0 1,0-1 0,1 1 0,-1 0 0,0 1 0,1-1 0,-1 0-1,1 0 1,-2 3 0,-8 7 232,2 0-1,0 0 1,0 1-1,1 0 1,1 1-1,0 0 1,0 0-1,2 0 1,-1 1-1,2 0 1,0 0 0,-3 17-1,7-30-337,0 0 0,-1 1 0,1-1 1,0 0-1,0 0 0,0 1 0,0-1 0,0 0 0,0 0 0,1 0 0,-1 1 1,0-1-1,0 0 0,1 0 0,-1 0 0,1 1 0,-1-1 0,1 0 0,0 0 1,-1 0-1,1 0 0,0 0 0,0 0 0,-1 0 0,2 0 0,0-1-12,-1 1 1,1-1-1,-1 0 0,1 0 0,-1 0 1,1 0-1,-1 0 0,1-1 0,-1 1 0,1 0 1,-1-1-1,1 1 0,-1-1 0,0 1 1,1-1-1,-1 0 0,0 1 0,1-1 1,-1 0-1,1-1 0,11-8-23,0 0 1,0-1 0,-1-1-1,-1 0 1,0 0-1,11-18 1,0-3-420,26-53 1,-55 99-75,-22 46 409,21-40 199,1 2 1,-7 36 0,13-51-92,1 1 0,-1-1 0,1 0 0,0 1 0,0-1-1,1 1 1,0-1 0,0 0 0,0 0 0,1 1 0,0-1 0,0 0 0,6 10 0,5 5-329,16 40 0,-25-51 268,-1 1 0,0-1 0,0 1 0,-1 0 0,-1 0 0,1 14 0,-2-12 84,0 0 0,0 0 0,-1 0 0,-1 0 0,0-1 0,-1 1 1,0 0-1,-1-1 0,-1 0 0,-8 18 0,12-29-22,1 0 1,-1 0 0,0 0-1,0 0 1,0 0-1,0 0 1,0 0-1,0 0 1,0 0 0,0 0-1,-2 1 1,2-2-8,1 0 0,-1 1 0,1-1 0,-1 0 1,1 0-1,0 0 0,-1 0 0,1 0 0,-1 0 0,1 0 1,-1 0-1,1 0 0,0 0 0,-1-1 0,1 1 1,-1 0-1,1 0 0,0 0 0,-1 0 0,1-1 0,-1 1 1,1 0-1,0 0 0,-1-1 0,1 1 0,-2-2 13,1 0-1,0 1 0,0-1 0,0 0 1,0 0-1,0 0 0,1 0 0,-1 0 1,1 0-1,-1 0 0,1 0 0,-1 0 1,1-4-1,0-13-18,1 1 0,1-1 0,0 1 0,2-1 0,0 1 0,9-27 1,50-103-238,-59 140 225,38-78-50,-12 27 122,27-77 0,-55 128-39,0 5-3,-1-1-1,1 1 0,-1-1 0,-1 0 0,1 0 0,0 0 1,-1 1-1,0-1 0,0-6 0,0 9-15,0 1-1,0 0 1,0 0-1,0-1 1,0 1-1,0 0 1,0 0-1,0-1 1,0 1-1,0 0 1,0 0-1,0 0 1,-1-1-1,1 1 0,0 0 1,0 0-1,0 0 1,0-1-1,-1 1 1,1 0-1,0 0 1,0 0-1,0 0 1,0-1-1,-1 1 1,1 0-1,0 0 1,0 0-1,-1 0 1,1 0-1,0 0 1,0 0-1,0 0 1,-1 0-1,1 0 1,-1 0-1,-8 5 69,-8 15 18,8-6-38,2 1 1,0 0-1,0 0 1,-5 24-1,10-33-31,0 1 0,1-1 0,-1 1 0,2 0 0,-1 0 1,1 0-1,0-1 0,0 1 0,1 0 0,0 0 0,0-1 0,0 1 0,5 10 0,-5-15-29,0 0 0,0 0 0,0 0 0,0 0 0,0-1 0,0 1 0,1 0 0,-1-1 0,1 1 0,-1-1 0,1 0 0,0 1 0,-1-1 0,1 0 0,0 0 0,0 0 0,0 0 0,0 0 0,0-1 0,0 1 0,2 0 0,-1-1 3,0 0-1,0 0 0,-1 0 0,1 0 0,0-1 0,0 1 0,-1-1 0,1 0 0,0 0 0,-1 0 0,1 0 0,-1 0 0,1-1 0,-1 1 0,1-1 0,2-2 0,28-28-53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581"/>
    </inkml:context>
    <inkml:brush xml:id="br0">
      <inkml:brushProperty name="width" value="0.05" units="cm"/>
      <inkml:brushProperty name="height" value="0.05" units="cm"/>
    </inkml:brush>
  </inkml:definitions>
  <inkml:trace contextRef="#ctx0" brushRef="#br0">92 295 13379,'-23'30'1638,"13"-18"-1021,1 0-1,0 0 1,1 1 0,1-1-1,0 2 1,-8 20-1,14-32-559,1-1-1,-1 0 1,1 1-1,0-1 0,-1 0 1,1 1-1,0-1 1,0 1-1,0-1 0,0 0 1,0 1-1,0-1 0,0 0 1,1 1-1,-1-1 1,0 0-1,1 1 0,-1-1 1,1 0-1,0 1 1,-1-1-1,2 2 0,-1-2-20,1-1-1,-1 1 1,0 0 0,1 0-1,-1-1 1,1 1-1,-1-1 1,0 1 0,1-1-1,-1 1 1,1-1-1,-1 0 1,1 0-1,-1 0 1,1 0 0,2 0-1,6-2 16,0 1-1,0-2 0,-1 1 1,17-8-1,-4 0 46,0-1 0,-1-2 0,-1 0 0,0-1 0,-1 0 0,-1-2 0,0 0 0,-1-1 0,0-1 0,-2-1 0,0 0 0,-1-1 0,-1-1 0,-1 0 0,-1 0 0,-1-1-1,-1 0 1,-1-1 0,6-26 0,-12 42 82,-1 0-1,0 0 1,-1 1-1,1-1 1,-2-13-1,1 19-144,0 0 0,-1 0 0,1 0 0,0 0-1,0 0 1,0 0 0,-1 0 0,1 0 0,-1 0-1,1 1 1,-1-1 0,1 0 0,-1 0 0,1 0 0,-1 0-1,0 1 1,1-1 0,-1 0 0,0 1 0,0-1 0,1 0-1,-1 1 1,0-1 0,0 1 0,0-1 0,0 1 0,0 0-1,0-1 1,0 1 0,0 0 0,0 0 0,0 0 0,0-1-1,0 1 1,0 0 0,0 0 0,0 1 0,0-1-1,0 0 1,0 0 0,0 0 0,0 1 0,0-1 0,0 0-1,0 1 1,1-1 0,-3 1 0,-4 3 68,0 0 1,1 0-1,-1 0 0,1 1 1,0 0-1,0 0 0,-10 11 1,-35 46 82,47-57-182,1 0-6,-7 7-70,1 1 0,0 0 0,1 1 0,-9 18 0,17-31 37,-1 0 1,1 0-1,0-1 1,-1 1-1,1 0 1,0 0 0,0 0-1,-1 0 1,1 0-1,0 0 1,0 0-1,0 0 1,0 0-1,0-1 1,1 1 0,-1 0-1,0 0 1,0 0-1,0 0 1,1 0-1,-1 0 1,1-1-1,-1 1 1,1 0 0,-1 0-1,1 0 1,-1-1-1,1 1 1,-1 0-1,1-1 1,0 1-1,-1 0 1,1-1 0,0 1-1,0-1 1,0 1-1,-1-1 1,1 0-1,0 1 1,0-1-1,0 0 1,0 1 0,1-1-1,6 2-346,0-1 0,0 0 0,0-1 0,10 0 0,-3 1-80,-7-1 199,0 1 1,1 0 0,-1 0 0,0 1 0,0 0 0,13 5 0,-19-5 236,1-1 0,0 1-1,0-1 1,-1 1 0,1 0 0,-1 0-1,1 0 1,-1 0 0,0 1 0,0-1-1,0 0 1,0 1 0,0 0 0,-1-1-1,1 1 1,-1 0 0,0 0-1,0 0 1,0 0 0,1 5 0,0 8 27,-2 0 1,0 1-1,0-1 0,-2 1 1,0-1-1,-1 0 1,-7 24-1,3-10-277,5-18 179,5-13-104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4.962"/>
    </inkml:context>
    <inkml:brush xml:id="br0">
      <inkml:brushProperty name="width" value="0.05" units="cm"/>
      <inkml:brushProperty name="height" value="0.05" units="cm"/>
    </inkml:brush>
  </inkml:definitions>
  <inkml:trace contextRef="#ctx0" brushRef="#br0">67 62 15915,'4'-11'1154,"9"-20"408,-13 30-1380,1-1 1,0 1 0,0-1-1,-1 1 1,1 0 0,0-1 0,0 1-1,0 0 1,1 0 0,-1 0-1,0-1 1,0 1 0,1 0 0,1-1-1,-2 2-116,0 0 1,-1 1-1,1-1 0,-1 0 0,1 0 1,-1 0-1,1 1 0,-1-1 0,1 0 1,-1 1-1,0-1 0,1 0 0,-1 1 1,1-1-1,-1 1 0,0-1 0,1 1 1,-1-1-1,0 1 0,0-1 0,1 1 1,-1-1-1,0 1 0,0-1 0,0 1 1,0-1-1,1 1 0,-1-1 0,0 1 1,0 0-1,0-1 0,0 1 0,0-1 1,0 1-1,-1-1 0,1 2 0,0 26 751,-10 38-32,-25 95 1,16-83-546,12-49-167,-6 23 37,3 1 0,-6 81-1,15-128-106,1 1 0,1-1 0,-1 1 0,1-1 0,2 9 0,-3-14-4,0 0 0,1 1 0,-1-1 1,1 0-1,-1 0 0,1 1 0,0-1 0,0 0 0,-1 0 0,1 0 0,0 0 0,0 0 1,0 0-1,0 0 0,0 0 0,0 0 0,1 0 0,-1-1 0,0 1 0,0 0 1,0-1-1,1 1 0,-1-1 0,0 1 0,1-1 0,-1 0 0,1 1 0,-1-1 0,0 0 1,1 0-1,1 0 0,6-2-103,0 1-1,0-1 1,0-1 0,0 0 0,-1 0-1,1-1 1,-1 0 0,15-9 0,61-49-1792,-50 34 1360,33-37 1,-22 15-197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369"/>
    </inkml:context>
    <inkml:brush xml:id="br0">
      <inkml:brushProperty name="width" value="0.05" units="cm"/>
      <inkml:brushProperty name="height" value="0.05" units="cm"/>
    </inkml:brush>
  </inkml:definitions>
  <inkml:trace contextRef="#ctx0" brushRef="#br0">103 1 17884,'-1'0'97,"1"0"0,-1 0 1,0 0-1,0 0 0,0 0 1,1 1-1,-1-1 0,0 0 0,0 0 1,0 1-1,1-1 0,-1 1 1,0-1-1,1 1 0,-1-1 0,0 1 1,1-1-1,-1 1 0,1 0 1,-1-1-1,1 1 0,-1 0 0,1-1 1,-1 2-1,-11 21 264,11-21-219,-15 42 435,2-1 0,2 2-1,2 0 1,2 0 0,1 1 0,3-1 0,3 87-1,2-112-545,1 0 0,5 23 0,-6-36-163,1 1 0,1-1-1,-1 0 1,1 0 0,0 0 0,1 0-1,0 0 1,6 8 0,-8-13 73,-1-1 0,1 1 0,-1-1 0,1 1 0,-1-1 0,1 0 0,-1 0 0,1 1 0,0-1 0,0 0 0,0-1 0,0 1 0,0 0 0,0-1 0,0 1 0,0-1 0,0 1 0,0-1 0,0 0 0,0 0 0,0 0 0,0 0 0,0 0 0,0 0 0,0-1 0,0 1 0,0-1 0,0 1 0,3-2 0,15-10-518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725"/>
    </inkml:context>
    <inkml:brush xml:id="br0">
      <inkml:brushProperty name="width" value="0.05" units="cm"/>
      <inkml:brushProperty name="height" value="0.05" units="cm"/>
    </inkml:brush>
  </inkml:definitions>
  <inkml:trace contextRef="#ctx0" brushRef="#br0">33 15 17132,'-2'3'217,"0"-1"1,0 1 0,0 0 0,0 0-1,1 0 1,-1 0 0,1 0 0,0 0-1,0 0 1,0 0 0,-1 5 0,0-3 129,-1 8 84,0-1 0,1 0 0,0 1-1,1-1 1,1 1 0,0 14 0,0-20-334,1 0 0,0-1 1,0 1-1,0 0 1,1-1-1,0 1 1,0-1-1,1 0 1,-1 0-1,2 0 1,-1 0-1,0 0 0,6 5 1,-7-9-82,0 0 0,0 0-1,0 0 1,1-1 0,-1 1 0,1-1 0,-1 0 0,1 1 0,0-1 0,-1-1-1,1 1 1,0 0 0,0-1 0,-1 1 0,1-1 0,0 0 0,0 0-1,0 0 1,0 0 0,0 0 0,-1-1 0,1 1 0,0-1 0,0 0-1,4-2 1,2 0-147,0-1 0,-1 0-1,0-1 1,0 0 0,0 0-1,11-11 1,1-5-743,0-1 0,-2-1-1,0-1 1,-2-1 0,18-33-1,-3 4-1366,-32 76 3097,-22 58 1560,-18 74 1129,36-128-3186,1 1 1,1-1 0,1 51-1,2-73-483,0 0 0,0 0 1,1 1-1,-1-1 0,1 0 0,0 0 0,0 0 0,1 0 0,-1 0 0,1 0 0,3 4 0,-1-3-237,3-4-127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6.115"/>
    </inkml:context>
    <inkml:brush xml:id="br0">
      <inkml:brushProperty name="width" value="0.05" units="cm"/>
      <inkml:brushProperty name="height" value="0.05" units="cm"/>
    </inkml:brush>
  </inkml:definitions>
  <inkml:trace contextRef="#ctx0" brushRef="#br0">33 4 20084,'6'-3'1697,"-5"9"-1281,-1 5-160,-4 11 768,0 5-360,-2 10-320,0 3-192,1 5-640,-1-1-424,0-8 808,3-5-152,3-12-88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265"/>
    </inkml:context>
    <inkml:brush xml:id="br0">
      <inkml:brushProperty name="width" value="0.05" units="cm"/>
      <inkml:brushProperty name="height" value="0.05" units="cm"/>
    </inkml:brush>
  </inkml:definitions>
  <inkml:trace contextRef="#ctx0" brushRef="#br0">13 12 16412,'1'-1'209,"0"1"-93,-1 0 0,1 0-1,-1 0 1,1-1 0,-1 1 0,1 0 0,-1 0 0,1 0-1,-1-1 1,0 1 0,1 0 0,-1-1 0,1 1 0,-1 0-1,0-1 1,1 1 0,-1-1 0,0 1 0,1-1 0,-1 1-1,0 0 1,0-1 0,1 1 0,-1-1 0,0 1 0,0-1-1,0 0 1,-8 47 4727,1-7-4421,2-10-128,3 1-1,0-1 1,3 32-1,-1-58-279,0-1 1,1 1-1,-1-1 0,0 1 1,1 0-1,0-1 1,-1 1-1,1-1 0,0 0 1,0 1-1,1-1 0,-1 0 1,0 1-1,1-1 1,-1 0-1,1 0 0,0 0 1,0-1-1,0 1 0,0 0 1,0-1-1,0 1 1,0-1-1,0 1 0,1-1 1,-1 0-1,5 1 0,-2-1-57,0 0-1,0-1 0,0 0 1,-1 0-1,1-1 0,0 1 0,0-1 1,-1 0-1,1 0 0,0-1 0,-1 1 1,1-1-1,-1 0 0,6-4 1,-1 1 85,-1 0-1,1-1 1,-2-1 0,1 1 0,-1-1 0,0 0 0,0-1 0,9-14 0,5-15-119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698"/>
    </inkml:context>
    <inkml:brush xml:id="br0">
      <inkml:brushProperty name="width" value="0.05" units="cm"/>
      <inkml:brushProperty name="height" value="0.05" units="cm"/>
    </inkml:brush>
  </inkml:definitions>
  <inkml:trace contextRef="#ctx0" brushRef="#br0">17 38 17668,'-10'-2'2160,"5"2"-1424,4 4-352,2 2 1737,9 1-1345,-1 0-296,5 2-968,-1-2-480,0-1 800,1-2-160,4-1-136</inkml:trace>
  <inkml:trace contextRef="#ctx0" brushRef="#br0" timeOffset="1">296 0 15499,'4'6'1897,"6"11"-969,0 3-312,2 12 1376,2 5-735,1 13-265,2 8-128,-3 9-296,-1 3-120,-7 5-152,-3 5-72,-9 7-104,-7 1-88,-9-1-488,-5-1-416,-10-6 744,-2-2-152,-5-8-96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2.258"/>
    </inkml:context>
    <inkml:brush xml:id="br0">
      <inkml:brushProperty name="width" value="0.05" units="cm"/>
      <inkml:brushProperty name="height" value="0.05" units="cm"/>
    </inkml:brush>
  </inkml:definitions>
  <inkml:trace contextRef="#ctx0" brushRef="#br0">29 13 10690,'-11'-12'1081,"10"12"-1036,1 0-1,0 0 1,-1 0 0,1-1-1,0 1 1,-1 0-1,1 0 1,0 0-1,-1 0 1,1 0-1,0 0 1,-1 0-1,1 0 1,0 0 0,-1 0-1,1 0 1,0 0-1,-1 0 1,1 1-1,0-1 1,-1 0-1,1 0 1,0 0-1,0 0 1,-1 0 0,1 1-1,-1 0 74,0 1 0,0-1 0,0 1 0,0-1 0,1 1 1,-1-1-1,1 1 0,-1-1 0,1 1 0,-1 0 0,1-1 0,0 1 0,0 0 0,0-1 0,0 4 0,2 10 331,0 1-1,1-1 1,1 1 0,8 20-1,73 196 266,-35-98-513,-27-72-166,3-2 0,2-1 1,2-2-1,3 0 0,68 86 0,-49-77 57,54 88 0,-3-5 137,-63-95-104,50 88 0,-39-40-36,42 75 434,-73-149-405,0 0-1,2-2 1,1 0 0,35 30-1,-32-32-103,-1 1-1,-1 2 0,38 53 0,28 82 102,-7-9-40,-62-121-74,1 0 0,38 44-1,83 78-7,296 343 28,-385-435-105,119 103 1,-30-31 52,34 53-121,74 74-843,-16-26 895,-48-46-22,-137-143 23,75 54 0,62 27-12,-87-61 102,-44-23 6,87 83 0,-88-74 5,72 53 1,13-7-5,104 75 5,-151-108 0,2-3 0,105 49-1,-13-12 8,160 75 11,447 172 0,-574-249-19,65 8-16,6-22 13,42 13 33,-73 1-16,4 1-41,-177-74 38,100 13 1,44 12 79,-128-19-56,99 25 640,-195-51-589,-10 0-328,-13 4 23,-5-1 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3.745"/>
    </inkml:context>
    <inkml:brush xml:id="br0">
      <inkml:brushProperty name="width" value="0.05" units="cm"/>
      <inkml:brushProperty name="height" value="0.05" units="cm"/>
    </inkml:brush>
  </inkml:definitions>
  <inkml:trace contextRef="#ctx0" brushRef="#br0">111 8 17124,'1'0'96,"-1"-1"1,0 1 0,1-1 0,-1 1-1,1-1 1,-1 1 0,0-1-1,1 1 1,-1-1 0,1 1 0,0 0-1,-1-1 1,1 1 0,-1 0 0,1-1-1,-1 1 1,1 0 0,0 0 0,-1 0-1,2-1 1,-2 2-43,0-1 0,1 0 0,-1 0 0,0 0 1,1 1-1,-1-1 0,0 0 0,1 0 0,-1 1 0,0-1 0,1 0 0,-1 1 0,0-1 1,0 0-1,0 1 0,1-1 0,-1 0 0,0 1 0,0-1 0,0 0 0,0 1 0,0-1 1,1 1-1,1 30 1582,-5 20-376,-17 89-1,-24 50-757,3-17-398,40-169-103,-6 28 9,1 0 0,2 0 1,-1 65-1,5-95-4,0 1-1,0-1 0,1 0 0,-1 0 1,0 1-1,1-1 0,-1 0 1,1 0-1,0 0 0,0 0 0,0 0 1,0 0-1,0 0 0,0 0 0,1 0 1,-1 0-1,1 0 0,1 1 0,-1-2 9,0 0-1,0 0 0,0 0 0,1 0 0,-1-1 0,0 1 0,0-1 0,1 1 0,-1-1 0,0 0 0,1 0 0,-1 0 0,0 0 0,1-1 0,-1 1 0,0 0 0,4-2 0,13-4 102,0 0 0,-1-2 0,1 0 0,19-12 0,-25 12-239,0 0-1,1 2 1,0-1-1,0 2 1,0 0-1,1 1 1,0 0-1,20-2 1,-35 6 119,2-1-35,-1 1-1,0 0 0,0 0 0,0 0 1,0 0-1,1 0 0,-1 0 0,0 1 1,0-1-1,0 0 0,0 0 0,1 1 1,0 0-1,-5-1-322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4.367"/>
    </inkml:context>
    <inkml:brush xml:id="br0">
      <inkml:brushProperty name="width" value="0.05" units="cm"/>
      <inkml:brushProperty name="height" value="0.05" units="cm"/>
    </inkml:brush>
  </inkml:definitions>
  <inkml:trace contextRef="#ctx0" brushRef="#br0">137 0 17060,'-1'5'389,"0"0"1,0-1-1,0 1 1,0-1 0,-1 1-1,0-1 1,0 0-1,-4 7 1,-5 12 433,-13 48-27,4 1 1,2 1-1,-13 136 1,16-23-193,15-148-468,1-1 1,12 73-1,-10-95-117,1 1 1,1-1-1,0 0 0,1-1 1,0 1-1,1-1 0,17 24 1,-20-32-5,0 0 1,1-1-1,0 0 0,-1 0 1,2 0-1,-1-1 1,0 0-1,1 0 0,0 0 1,0-1-1,0 1 1,0-2-1,1 1 0,-1-1 1,1 0-1,0 0 1,-1 0-1,1-1 0,14 1 1,-18-2-5,1 0 1,-1-1 0,0 1-1,0-1 1,1 1-1,-1-1 1,0 0-1,0 0 1,0-1-1,0 1 1,0 0 0,0-1-1,0 0 1,0 0-1,0 0 1,-1 0-1,5-4 1,19-23 55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546"/>
    </inkml:context>
    <inkml:brush xml:id="br0">
      <inkml:brushProperty name="width" value="0.05" units="cm"/>
      <inkml:brushProperty name="height" value="0.05" units="cm"/>
    </inkml:brush>
  </inkml:definitions>
  <inkml:trace contextRef="#ctx0" brushRef="#br0">88 11 15355,'10'-11'3691,"-15"21"-189,-3 6-2696,-12 29 356,-20 66 1,34-88-1060,0 0 0,1 0 0,2 1 0,0 0 0,1 23 1,2-44-81,0-1 1,0 1-1,1 0 0,-1-1 1,0 1-1,1-1 1,0 1-1,0 0 1,0-1-1,0 0 1,0 1-1,0-1 0,0 0 1,1 1-1,-1-1 1,4 3-1,-3-4-8,-1 0-1,1 0 1,-1 0 0,1 0-1,0 0 1,0 0-1,0-1 1,-1 1-1,1-1 1,0 0-1,0 1 1,0-1 0,0 0-1,0 0 1,0 0-1,-1 0 1,1-1-1,0 1 1,0 0 0,0-1-1,0 1 1,-1-1-1,4-1 1,4-2-129,-1 0 0,0-1 0,0 0-1,-1 0 1,1-1 0,-1 0 0,0 0 0,-1-1 0,1 0 0,-1 0 0,-1 0 0,1-1 0,-1 0 0,5-11-1,-3 5-180,-1 0 0,0-1 0,-1 0 0,-1 0 0,0 0 0,-1 0 0,2-29 0,-6-14-514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078"/>
    </inkml:context>
    <inkml:brush xml:id="br0">
      <inkml:brushProperty name="width" value="0.05" units="cm"/>
      <inkml:brushProperty name="height" value="0.05" units="cm"/>
    </inkml:brush>
  </inkml:definitions>
  <inkml:trace contextRef="#ctx0" brushRef="#br0">174 1 19300,'-14'50'2415,"-31"74"0,-7 21-1238,7 46-527,38-149-599,2 0 1,0 66-1,5-107-48,0 0 0,0 1 0,0-1 0,0 0 0,0 0 0,0 1-1,1-1 1,-1 0 0,0 1 0,1-1 0,-1 0 0,0 0 0,1 0 0,0 1 0,-1-1 0,1 0 0,0 0 0,1 2 0,-1-3-2,-1 0 0,1 0 0,0 0 0,-1 0 0,1 0 0,0 1 0,-1-1 0,1-1 0,0 1 0,0 0 0,-1 0 0,1 0 1,0 0-1,-1 0 0,1-1 0,0 1 0,-1 0 0,1 0 0,-1-1 0,1 1 0,0-1 0,-1 1 0,1 0 0,0-2 0,7-5-3,0-1-1,-1 0 0,9-13 0,-8 11-12,25-32-18,-4 4-49,2 1 0,1 1 1,69-58-1,-95 90 56,0-1 0,1 2 1,-1-1-1,1 1 0,7-3 1,-14 5 19,1 1 0,0 0 0,0-1 0,0 1 1,0 0-1,0-1 0,0 1 0,-1 0 0,1 0 0,0 0 1,0 0-1,0 0 0,0 0 0,0 0 0,0 0 0,0 0 1,0 1-1,0-1 0,0 0 0,0 0 0,-1 1 1,1-1-1,0 1 0,0-1 0,0 1 0,-1-1 0,1 1 1,0-1-1,0 1 0,-1 0 0,1-1 0,-1 1 0,1 0 1,0 0-1,-1-1 0,1 1 0,-1 0 0,0 0 0,1 0 1,-1 0-1,0 0 0,1 0 0,-1-1 0,0 1 1,0 0-1,0 0 0,0 0 0,0 0 0,0 2 0,0 2-24,-1 1-1,1 0 1,-1 0-1,-1-1 1,-2 11-1,3-14 45,1 0-1,-1-1 1,1 1 0,-1-1-1,1 1 1,-1-1 0,0 1-1,0-1 1,0 1 0,0-1-1,0 0 1,0 1 0,0-1-1,0 0 1,0 0 0,-1 0-1,1 0 1,-1 0 0,1 0-1,0 0 1,-1-1 0,1 1-1,-1 0 1,0-1 0,-1 1-1,2-1 11,0-1-1,0 1 1,0 0-1,0-1 1,0 1-1,1-1 1,-1 1-1,0-1 1,0 0-1,0 1 1,1-1-1,-1 0 0,0 0 1,1 0-1,-1 1 1,1-1-1,-1 0 1,1 0-1,-1 0 1,1 0-1,-1 0 1,1 0-1,0 0 0,-1-2 1,-5-28 325,5 28-299,-1-10 76,1 0 0,0 0-1,1 0 1,1 0 0,3-25 0,-3 37-139,-1 0-1,0 0 1,1 0 0,-1 0 0,1 1-1,-1-1 1,1 0 0,-1 0 0,1 0 0,0 1-1,-1-1 1,1 1 0,0-1 0,0 0-1,-1 1 1,1-1 0,0 1 0,0-1 0,0 1-1,0 0 1,0-1 0,-1 1 0,1 0-1,0 0 1,0-1 0,0 1 0,0 0-1,0 0 1,1 0 0,35 4-1113,-21-2 636,11 0 321,1-2 1,32-4-1,-13-2-317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918"/>
    </inkml:context>
    <inkml:brush xml:id="br0">
      <inkml:brushProperty name="width" value="0.05" units="cm"/>
      <inkml:brushProperty name="height" value="0.05" units="cm"/>
    </inkml:brush>
  </inkml:definitions>
  <inkml:trace contextRef="#ctx0" brushRef="#br0">7 0 20028,'-2'0'1937,"-1"2"-1273,2-1-296,1 3 952,1 1-272,1-1-832,2 0-592,-2-1 376,-1 4-104,-1 3-120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423"/>
    </inkml:context>
    <inkml:brush xml:id="br0">
      <inkml:brushProperty name="width" value="0.05" units="cm"/>
      <inkml:brushProperty name="height" value="0.05" units="cm"/>
    </inkml:brush>
  </inkml:definitions>
  <inkml:trace contextRef="#ctx0" brushRef="#br0">27 0 17644,'-3'17'3174,"-4"13"-2225,2 0 1,1 0-1,0 43 1,3-47-785,-1 5-445,1 0-1,2 0 1,1 1-1,10 54 0,-7-75-1137,-4-11 1389,-1 0 0,0 0 0,1 0 0,-1 0 0,1 0 0,-1 0 0,0 0 0,1 0 0,-1 0 0,0 0 0,1 0 0,-1 0 0,0-1 0,1 1 0,-1 0 0,0 0 0,1 0 0,-1 0 0,0-1 0,0 1 0,1 0 0,-1 0 0,0-1 0,0 1 0,1 0 0,-1-1 0,0 1 0,0 0 0,1-1 0,7-12-697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873"/>
    </inkml:context>
    <inkml:brush xml:id="br0">
      <inkml:brushProperty name="width" value="0.05" units="cm"/>
      <inkml:brushProperty name="height" value="0.05" units="cm"/>
    </inkml:brush>
  </inkml:definitions>
  <inkml:trace contextRef="#ctx0" brushRef="#br0">1 0 16932,'3'2'253,"0"0"1,-1 0-1,1 1 1,0-1-1,-1 0 1,0 1-1,1 0 1,-1-1-1,0 1 1,0 0-1,-1 0 1,1 0-1,-1 0 1,2 4-1,3 5 396,10 19-355,-1 0-1,-2 1 1,-2 1-1,0 0 0,-3 0 1,0 1-1,-2 0 1,-2 1-1,0 35 0,-3-2-510,-4 1 0,-2-1 0,-23 107 0,20-140 50,-1 0 0,-15 35 0,-2-17-168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6.682"/>
    </inkml:context>
    <inkml:brush xml:id="br0">
      <inkml:brushProperty name="width" value="0.05" units="cm"/>
      <inkml:brushProperty name="height" value="0.05" units="cm"/>
    </inkml:brush>
  </inkml:definitions>
  <inkml:trace contextRef="#ctx0" brushRef="#br0">0 24 13811,'2'-23'9367,"2"35"-7773,6 44-168,11 42-462,-18-89-854,0 0 0,0 0 1,1-1-1,0 1 0,1-1 0,-1 0 1,2 0-1,7 9 0,-12-16-128,-1 0 0,1 0 0,0 0-1,0 0 1,-1 0 0,1 0 0,0-1 0,0 1 0,0 0-1,0 0 1,0-1 0,0 1 0,0 0 0,1-1 0,-1 1-1,0-1 1,0 0 0,0 1 0,1-1 0,-1 0 0,0 0-1,0 0 1,1 0 0,-1 0 0,0 0 0,0 0 0,1 0-1,-1 0 1,0 0 0,0-1 0,0 1 0,1 0 0,0-2-1,0 1-256,0-1 0,-1 0 0,1 0-1,0 0 1,-1 0 0,0 0-1,1 0 1,-1-1 0,0 1-1,0 0 1,0-1 0,-1 1 0,1 0-1,0-1 1,-1-4 0,3-7-740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7.070"/>
    </inkml:context>
    <inkml:brush xml:id="br0">
      <inkml:brushProperty name="width" value="0.05" units="cm"/>
      <inkml:brushProperty name="height" value="0.05" units="cm"/>
    </inkml:brush>
  </inkml:definitions>
  <inkml:trace contextRef="#ctx0" brushRef="#br0">96 22 16844,'1'-4'639,"4"-11"2402,-3 13-1470,-1 11-322,-4 36-800,-2 0 0,-2-1 0,-14 50 1,1-5-158,8-30-178,-16 89 101,24-117-182,1 1 1,2 50 0,1-82-44,-1 1 0,1-1 0,0 0 0,0 1 0,0-1 0,0 1 0,0-1 0,0 0 0,0 1 0,0-1 0,0 0 0,0 1 0,0-1 0,0 1 0,1-1 0,-1 0 0,0 1 0,0-1 0,0 0 0,0 1 0,1-1 0,-1 0 0,0 1 0,0-1 0,1 0 0,-1 1 0,0-1 0,1 0 0,-1 0 0,0 0 0,1 1 0,6-10-840,6-21-1039,-6-14 790,-4 19 374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8.612"/>
    </inkml:context>
    <inkml:brush xml:id="br0">
      <inkml:brushProperty name="width" value="0.05" units="cm"/>
      <inkml:brushProperty name="height" value="0.05" units="cm"/>
    </inkml:brush>
  </inkml:definitions>
  <inkml:trace contextRef="#ctx0" brushRef="#br0">6 305 13179,'-1'5'751,"-3"12"4370,7-24-2785,46-112 2315,-30 81-4144,0 0-1,39-53 1,-54 85-459,-3 4-32,1-1 0,-1 1 0,1 0 0,0 0 0,-1-1 0,1 1 0,0 0 0,0 1 0,0-1 0,1 0 0,-1 1 0,4-3 0,-6 4-14,0 1 0,1-1 0,-1 0 0,0 0 0,0 0 0,1 0 0,-1 0 0,0 1 0,0-1 0,1 0 0,-1 0 0,0 1 0,0-1 0,0 0 0,1 0 0,-1 1 0,0-1 0,0 0 0,0 0 0,0 1 0,0-1 0,0 0 0,1 1 0,-1-1 0,0 0 0,0 0 0,0 1 0,0-1 0,0 0 0,0 1 0,0-1 0,0 0 0,0 1 0,0-1 0,-1 0 0,1 1 0,-1 15 17,0-13-15,0 3-10,-9 64-142,3 1 0,2 82 0,5-150 85,3 25-806,-3-27 804,0 0 0,0 0-1,1 0 1,-1 0 0,0 0-1,1 0 1,-1 0 0,1 0-1,-1 1 1,1-2 0,0 1-1,-1 0 1,1 0 0,0 0-1,0 0 1,-1 0 0,1 0-1,0-1 1,2 2 0,5-3-390,0-7-148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248"/>
    </inkml:context>
    <inkml:brush xml:id="br0">
      <inkml:brushProperty name="width" value="0.05" units="cm"/>
      <inkml:brushProperty name="height" value="0.05" units="cm"/>
    </inkml:brush>
  </inkml:definitions>
  <inkml:trace contextRef="#ctx0" brushRef="#br0">3104 232 9754,'-1'1'50,"0"-1"0,0 0 0,0 0 0,0 0 0,0 0 0,0-1 0,0 1 0,0 0 0,1 0 0,-1 0-1,0-1 1,0 1 0,0-1 0,0 1 0,0 0 0,0-1 0,1 1 0,-1-1 0,0 0 0,0 1 0,1-1 0,-1 0 0,1 1 0,-1-1 0,0 0 0,1 0 0,-1 0 0,1 1-1,0-1 1,-1 0 0,1 0 0,0 0 0,-1 0 0,1 0 0,0 0 0,0 0 0,0 0 0,0 0 0,0 0 0,0 1 0,0-1 0,0 0 0,0 0 0,0 0 0,0 0 0,1 0-1,-1 0 1,0 0 0,2-1 0,1-7-4,0 0 0,1 1-1,9-16 1,-11 22-31,7-13 371,-1 1-1,-1-1 1,0-1-1,0 1 0,-2-1 1,7-31-1,-12 47-337,1 0 0,-1-1-1,0 1 1,0 0 0,0 0-1,0-1 1,0 1-1,0 0 1,0 0 0,0-1-1,1 1 1,-1 0 0,0 0-1,0-1 1,0 1 0,0 0-1,0-1 1,-1 1 0,1 0-1,0 0 1,0-1 0,0 1-1,0 0 1,0 0 0,0-1-1,0 1 1,0 0 0,-1 0-1,1 0 1,0-1 0,0 1-1,0 0 1,0 0-1,-1 0 1,1-1 0,0 1-1,0 0 1,0 0 0,-1 0-1,1 0 1,0 0 0,0-1-1,-1 1 1,-10 9 1035,-10 19-201,-242 415 285,13-19-1273,159-296 40,-150 164 0,100-128 48,44-49 18,-359 459-34,-167 260 104,287-377-35,1 8 0,99-146-18,179-237-578,57-92-152,7-15 505,7-7-61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855"/>
    </inkml:context>
    <inkml:brush xml:id="br0">
      <inkml:brushProperty name="width" value="0.05" units="cm"/>
      <inkml:brushProperty name="height" value="0.05" units="cm"/>
    </inkml:brush>
  </inkml:definitions>
  <inkml:trace contextRef="#ctx0" brushRef="#br0">15 380 15403,'-14'21'1635,"14"-21"-1613,0 0 0,0 0-1,0 0 1,0 0 0,0 0-1,0 0 1,0 0 0,0 0-1,1 0 1,-1 0 0,0 0-1,0 0 1,0 0 0,0 0-1,0 0 1,0 0 0,0 0-1,0 0 1,0 0 0,1 0-1,-1 0 1,0 0 0,0 0-1,0 0 1,0 0 0,0 1-1,0-1 1,0 0 0,0 0-1,0 0 1,0 0 0,0 0-1,0 0 1,0 0 0,0 0-1,0 0 1,0 1 0,0-1-1,1 0 1,-1 0 0,0 0-1,0 0 1,0 0 0,-1 0-1,1 0 1,0 0 0,0 1-1,0-1 1,0 0 0,0 0-1,0 0 1,0 0 0,0 0-1,0 0 1,0 0 0,0 0-1,0 0 1,0 1 0,0-1-1,0 0 1,0 0 0,0 0-1,0 0 1,-1 0 0,1 0-1,0 0 1,0 0 0,0 0-1,0 0 1,31-19 1797,-19 11-1789,74-54 554,-3-3-1,118-121 0,-148 126-228,-52 59-344,-1 1 0,0 0-1,0 0 1,0-1 0,0 1 0,0 0 0,1 0 0,-1-1 0,0 1 0,0 0 0,0 0-1,1 0 1,-1-1 0,0 1 0,0 0 0,1 0 0,-1 0 0,0 0 0,1 0 0,-1 0-1,0 0 1,0 0 0,1-1 0,-1 1 0,0 0 0,1 0 0,-1 0 0,0 0 0,0 0-1,1 1 1,-1-1 0,1 0 0,0 9 188,-5 14 9,4-23-201,-21 86 620,-30 150 216,48-208-1041,1-1 0,1 1 0,1-1-1,1 1 1,2-1 0,10 48 0,-2-39-138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7.839"/>
    </inkml:context>
    <inkml:brush xml:id="br0">
      <inkml:brushProperty name="width" value="0.05" units="cm"/>
      <inkml:brushProperty name="height" value="0.05" units="cm"/>
    </inkml:brush>
  </inkml:definitions>
  <inkml:trace contextRef="#ctx0" brushRef="#br0">704 1 13971,'0'1'249,"-1"1"0,1 0-1,-1-1 1,1 1 0,-1 0 0,0-1 0,0 1 0,1 0-1,-1-1 1,0 1 0,0-1 0,-1 0 0,-1 3-1,-6 8 893,-88 173 2536,26-44-2556,-118 161-142,-36 68-2173,137-204-7,76-142 829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8.597"/>
    </inkml:context>
    <inkml:brush xml:id="br0">
      <inkml:brushProperty name="width" value="0.05" units="cm"/>
      <inkml:brushProperty name="height" value="0.05" units="cm"/>
    </inkml:brush>
  </inkml:definitions>
  <inkml:trace contextRef="#ctx0" brushRef="#br0">64 2 16412,'-3'-1'1832,"-1"8"-984,-1 4-312,0 15 1449,2 4-897,-1 15-264,1 5-144,0 14-320,1 1-208,1-1-600,-1-3-216,1-8-424,-2-8-64,-3-13 711,-2-15-287,-2-27-232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839"/>
    </inkml:context>
    <inkml:brush xml:id="br0">
      <inkml:brushProperty name="width" value="0.05" units="cm"/>
      <inkml:brushProperty name="height" value="0.05" units="cm"/>
    </inkml:brush>
  </inkml:definitions>
  <inkml:trace contextRef="#ctx0" brushRef="#br0">178 36 17452,'-19'7'963,"0"0"1,1 1 0,0 1 0,-22 14-1,36-20-823,-1 0 0,1 0 0,-1 0 0,1 1 0,0-1 0,0 1 0,1 0 0,-1 1 0,1-1 0,0 0 1,0 1-1,0 0 0,1 0 0,0 0 0,0 0 0,0 0 0,0 0 0,1 0 0,0 1 0,-1 7 0,2-12-125,0 1 0,0-1 0,0 0 0,0 1 0,1-1 0,-1 0 1,0 0-1,1 1 0,-1-1 0,1 0 0,-1 0 0,1 1 0,-1-1 0,1 0 0,0 0 1,0 0-1,0 0 0,-1 0 0,1 0 0,0 0 0,0 0 0,2 0 0,0 1-5,-1-1 0,1 0 0,0 0-1,-1 0 1,1 0 0,0-1-1,0 1 1,0-1 0,0 0 0,2 1-1,5-2-22,0 1-1,0-2 1,0 1-1,0-1 1,11-4-1,-3-1-58,0 0-1,-1-1 0,0-1 1,0-1-1,-1 0 0,-1-1 1,1 0-1,-2-2 1,0 0-1,14-16 0,-18 13-101,-10 16 171,0 0 0,0 0 0,0 0 0,0 0 0,0 0 0,0-1 0,0 1 0,0 0 0,0 0 0,-1 0 0,1 0 0,0 0 0,0 0 1,0 0-1,0 0 0,0 0 0,0 0 0,-1-1 0,1 1 0,0 0 0,0 0 0,0 0 0,0 0 0,0 0 0,-1 0 0,1 0 1,0 0-1,0 0 0,0 0 0,0 0 0,0 0 0,-1 0 0,1 0 0,0 0 0,0 1 0,0-1 0,0 0 0,0 0 0,-1 0 0,1 0 1,0 0-1,0 0 0,0 0 0,0 0 0,0 0 0,0 0 0,0 1 0,0-1 0,-1 0 0,-25 20-100,-5 21 34,29-38 34,-1 1 0,1-1 0,1 1 0,-1 0 0,1 0 0,-1 0 0,1 0 0,0 0 0,-1 8 0,2-12 8,0 1 0,0 0 0,0 0 0,1-1 0,-1 1 0,0 0 0,0 0 0,0-1 0,0 1-1,1 0 1,-1 0 0,0-1 0,1 1 0,-1 0 0,1-1 0,-1 1 0,0-1 0,1 1-1,0 0 1,-1-1 0,1 1 0,-1-1 0,1 0 0,1 2 0,-1-2-51,1 1 1,0-1-1,0 1 1,-1-1 0,1 1-1,0-1 1,0 0-1,0 0 1,0 0-1,2 0 1,3-1-280,0-1 0,0 1 0,0-1 0,9-3 0,1-3-414,0-1-1,0 0 1,-1-1-1,-1-1 0,0 0 1,0-1-1,-1-1 1,0 0-1,-1-1 0,-1 0 1,12-19-1,-23 28 2336,-7 9-865,-11 11 209,3 1 1181,-19 29-1,29-40-1902,1 0-1,0 0 1,1 0 0,0 1-1,-1-1 1,1 1-1,1-1 1,-1 1 0,1 0-1,0-1 1,0 9-1,1-12-163,1 0-1,-1 0 1,1 0-1,-1-1 1,1 1-1,0 0 1,0 0-1,0 0 1,0-1-1,0 1 1,0-1-1,0 1 1,0 0-1,1-1 1,-1 0-1,0 1 1,1-1-1,0 0 1,-1 0-1,1 0 1,0 0-1,-1 0 1,1 0-1,0 0 1,0-1-1,3 2 1,7 1-183,0 0 0,0-1 0,15 1-1,-7 0-94,-7-1-31,0 0-1,0 1 0,-1 0 0,21 9 1,-29-10 248,-1 0 1,1 0-1,-1 0 1,0 0-1,0 0 1,0 1 0,0-1-1,-1 1 1,1 0-1,0 0 1,-1 0-1,0 0 1,0 0 0,0 1-1,0-1 1,-1 1-1,1-1 1,-1 1-1,0 0 1,2 5 0,-2 0 73,-1 0 1,0 0-1,0 0 1,0 0 0,-1 0-1,-1 0 1,1 0 0,-2 0-1,-3 12 1,-7 11 483,-16 32-1,26-57-438,-1 0 33,-28 52 587,29-55-612,1 0-1,-1 0 1,0 0 0,0-1 0,-1 1 0,1-1 0,-1 0 0,1 0 0,-1 0 0,0 0-1,-5 2 1,8-5-73,1 1-1,-1-1 1,1 0-1,0 0 1,-1 0-1,1 0 1,0 0-1,-1 0 1,1 0-1,-1 1 1,1-1-1,0 0 1,-1 0 0,1-1-1,-1 1 1,1 0-1,0 0 1,-1 0-1,1 0 1,-1 0-1,1 0 1,0 0-1,-1-1 1,1 1-1,0 0 1,-1 0-1,1 0 1,0-1-1,-1 1 1,1 0-1,0-1 1,0 1-1,-1 0 1,1-1-1,0 1 1,0 0-1,-1-1 1,1 1-1,0-1 1,-2-22 222,10-25-109,1 19-122,1 1 0,1 1 0,1 0 0,2 1 0,19-29 0,95-115-104,-40 57 295,-83 105-108,1 1 0,-1-1 0,-1 1 0,0-1 0,5-11 0,-9 18-76,0 1 1,0-1-1,1 0 0,-1 1 0,0-1 0,0 1 0,0-1 1,0 0-1,0 1 0,1-1 0,-1 0 0,-1 1 0,1-1 1,0 0-1,0 1 0,0-1 0,0 0 0,0 1 1,-1-1-1,1 1 0,0-1 0,0 0 0,-1 1 0,1-1 1,0 1-1,-1-1 0,1 1 0,-1-1 0,1 1 0,-1-1 1,1 1-1,-1 0 0,1-1 0,-1 1 0,1 0 0,-1-1 1,1 1-1,-1 0 0,0-1 0,1 1 0,-1 0 0,0 0 1,1 0-1,-1 0 0,1 0 0,-1 0 0,0 0 0,1 0 1,-1 0-1,0 0 0,1 0 0,-1 0 0,0 0 0,1 0 1,-1 1-1,0-1 0,-5 1 51,1 1 0,0-1 0,0 1 0,-1 0 0,-6 3 0,3 1-10,0 0 0,0 1-1,1 0 1,-1 0 0,-9 12-1,14-14-85,0-1 0,1 0 0,-1 1 0,1 0 0,0 0 1,1 0-1,-1 0 0,1 0 0,0 1 0,0-1 0,1 1 0,-2 6 0,6 7-47,9-4-21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
    </inkml:context>
    <inkml:brush xml:id="br0">
      <inkml:brushProperty name="width" value="0.05" units="cm"/>
      <inkml:brushProperty name="height" value="0.05" units="cm"/>
    </inkml:brush>
  </inkml:definitions>
  <inkml:trace contextRef="#ctx0" brushRef="#br0">1 17 16139,'91'-10'3140,"148"3"0,-226 8-3094,1 0 0,-1 0-1,0 2 1,0-1-1,0 2 1,17 6 0,-25-7-23,1-1 0,-1 1 0,0 0 1,0 0-1,0 0 0,-1 1 0,1-1 0,-1 1 1,0 0-1,0 1 0,0-1 0,-1 1 1,0 0-1,1-1 0,-2 2 0,1-1 1,3 9-1,-3-4 70,-1 1 0,0 0 0,-1-1-1,0 1 1,0 0 0,-1 0 0,-1 0 0,0 0 0,0 0 0,-1-1 0,-1 1-1,-4 13 1,-4 8 384,-2-1-1,-27 49 1,17-39 392,-50 67 0,62-93-669,-1-1-1,-1 0 1,0-1 0,-1 0-1,0-2 1,-1 1-1,-23 13 1,34-23-181,-1 0 0,1 0-1,-1 0 1,0-1 0,1 1 0,-1-1 0,0 0 0,0 0 0,0-1 0,0 0-1,0 0 1,0 0 0,0 0 0,-8-2 0,10 1-80,-1 0 1,0-1-1,1 1 1,-1-1-1,1 0 0,0 0 1,0 0-1,-1 0 1,1 0-1,0-1 1,1 0-1,-1 1 1,0-1-1,1 0 0,0 0 1,0 0-1,0-1 1,0 1-1,-2-4 1,0-2-206,1-1 0,0 1 1,0 0-1,1-1 1,1 1-1,-1-1 0,1 0 1,1 0-1,0 1 1,0-1-1,1 0 0,0 0 1,1 1-1,0-1 1,1 1-1,0-1 0,5-11 1,19-19-846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406"/>
    </inkml:context>
    <inkml:brush xml:id="br0">
      <inkml:brushProperty name="width" value="0.05" units="cm"/>
      <inkml:brushProperty name="height" value="0.05" units="cm"/>
    </inkml:brush>
  </inkml:definitions>
  <inkml:trace contextRef="#ctx0" brushRef="#br0">106 38 18076,'0'-1'60,"0"1"0,0-1 0,0 1 0,0 0 0,0-1 0,0 1-1,0 0 1,0-1 0,0 1 0,0-1 0,0 1 0,0 0 0,0-1 0,0 1 0,0-1 0,0 1 0,0 0 0,-1-1 0,1 1 0,0 0 0,0-1 0,0 1 0,-1 0-1,1 0 1,0-1 0,0 1 0,-1 0 0,1 0 0,0-1 0,-1 1 0,1 0 0,0 0 0,-1 0 0,1-1 0,0 1 0,-1 0 0,0 0 0,-15 8 1027,11-4-820,0 0 0,1 1 0,-1 0 0,-4 7 0,1 2-102,0 0 1,1 1 0,1 0 0,0 0 0,1 0-1,0 1 1,2 0 0,-3 24 0,8-19-94,-2-21-68,0 1 0,1-1 0,-1 1 0,0-1 0,0 1 0,1-1 0,-1 0 0,0 1 0,1-1 0,-1 0 1,0 1-1,1-1 0,-1 0 0,0 0 0,1 1 0,-1-1 0,1 0 0,-1 0 0,1 0 0,-1 0 1,1 1-1,-1-1 0,0 0 0,2 0 0,0-1 3,-1 1 0,1-1 0,0 1 1,0-1-1,0 0 0,-1 1 0,1-1 0,0 0 1,-1 0-1,1-1 0,-1 1 0,1 0 0,-1 0 0,1-1 1,-1 1-1,2-4 0,13-17 98,0-2 0,-2 0 1,21-50-1,8-13 431,-41 90-333,-2 6-140,-6 48 90,0-5-296,1 0 1,4 62-1,1-110-30,1 1 0,-1-1-1,1 0 1,0 1 0,0-1 0,1 0-1,-1 0 1,1 1 0,3 5 0,-5-10 98,1 1 0,-1-1 0,1 1 0,-1-1 0,1 1 0,-1-1 0,1 1 0,-1-1 0,1 1 0,-1-1 0,1 0 0,0 1 0,-1-1 0,1 0 0,0 1 0,-1-1 0,1 0 0,0 0 0,0 0 0,-1 0 0,1 0 0,0 1 0,1-2 0,-1 1-3,1-1 1,0 1 0,-1-1 0,1 0 0,-1 0 0,1 0 0,-1 0 0,1 0 0,-1 0 0,0 0 0,0 0-1,1-1 1,-1 1 0,1-3 0,20-32-766,3-8-317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809"/>
    </inkml:context>
    <inkml:brush xml:id="br0">
      <inkml:brushProperty name="width" value="0.05" units="cm"/>
      <inkml:brushProperty name="height" value="0.05" units="cm"/>
    </inkml:brush>
  </inkml:definitions>
  <inkml:trace contextRef="#ctx0" brushRef="#br0">97 0 17196,'-41'62'2222,"31"-48"-1752,0 1-1,1 0 1,0 0-1,-6 19 1,14-34-456,1 0 0,0 1 0,0-1 0,-1 1 0,1 0 0,0-1 0,0 1 1,0-1-1,-1 1 0,1-1 0,0 1 0,0-1 0,0 1 0,0-1 0,0 1 0,0 0 0,0-1 0,1 1 0,-1-1 0,0 1 0,0-1 1,0 1-1,0-1 0,1 1 0,-1-1 0,0 1 0,1-1 0,-1 1 0,0-1 0,1 1 0,-1-1 0,0 1 0,1-1 0,-1 0 0,1 1 1,-1-1-1,1 0 0,-1 0 0,1 1 0,-1-1 0,1 0 0,-1 0 0,1 1 0,-1-1 0,1 0 0,-1 0 0,1 0 0,0 0 1,-1 0-1,1 0 0,-1 0 0,1 0 0,-1 0 0,2-1 0,33-6-443,-32 6 397,30-11-442,-9 3-38,34-7 1,-52 15 430,0 0 0,0 0 1,0 0-1,1 1 1,-1 0-1,0 0 0,0 1 1,1-1-1,-1 1 1,11 4-1,-15-4 122,0 0 1,0 0-1,0 0 1,0 0-1,0 0 0,0 0 1,0 1-1,-1-1 1,1 1-1,0-1 0,-1 1 1,1 0-1,-1 0 1,0 0-1,1 0 1,-1 0-1,0 0 0,0 0 1,0 0-1,-1 0 1,1 0-1,0 0 1,-1 1-1,0-1 0,1 0 1,-1 1-1,0-1 1,0 0-1,0 0 0,0 1 1,-1-1-1,1 0 1,-1 0-1,1 1 1,-1-1-1,-1 3 0,-1 4 203,0-1 0,-1 1 0,-1 0 0,1-1 0,-1 0 0,0 0-1,-10 10 1,12-15-144,0 1 0,0-1-1,0 0 1,-1 0 0,0 0-1,1 0 1,-1-1 0,0 1-1,0-1 1,-1 0 0,1 0-1,0-1 1,-1 1 0,1-1-1,-1 0 1,1 0 0,-1-1-1,1 1 1,-1-1 0,0 0-1,1 0 1,-1 0 0,1-1-1,-1 0 1,-7-2 0,-20-9 240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307"/>
    </inkml:context>
    <inkml:brush xml:id="br0">
      <inkml:brushProperty name="width" value="0.05" units="cm"/>
      <inkml:brushProperty name="height" value="0.05" units="cm"/>
    </inkml:brush>
  </inkml:definitions>
  <inkml:trace contextRef="#ctx0" brushRef="#br0">1 141 20196,'4'11'2025,"-1"9"-1481,-2 15-288,2 5 1184,3 11-792,1 5-240,3 3-288,0 0-48,1-12-144,2-5-104,0-18-256,2-7-192,-4-17-624,-1-10-224,-4-14 1024,-6-11-321,-5-13-103</inkml:trace>
  <inkml:trace contextRef="#ctx0" brushRef="#br0" timeOffset="1">44 131 15587,'1'-7'1961,"5"7"-921,2 0-352,9 1 1625,2 0-625,16-1-560,3-1-248,8-8-223,1-2-81,2-5-296,0-2-208,-6-3-504,-4 3-425,-15 2-607,-10 3 1144,-17 10-1144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741"/>
    </inkml:context>
    <inkml:brush xml:id="br0">
      <inkml:brushProperty name="width" value="0.05" units="cm"/>
      <inkml:brushProperty name="height" value="0.05" units="cm"/>
    </inkml:brush>
  </inkml:definitions>
  <inkml:trace contextRef="#ctx0" brushRef="#br0">0 137 18076,'7'11'2048,"9"-11"-1055,6-6-321,12-7 1096,2-1-320,8-2-423,1-4-225,-2 3-712,-2 0-520,-9 3 1184,-6 1-760,-9 4-80,-6 0-64</inkml:trace>
  <inkml:trace contextRef="#ctx0" brushRef="#br0" timeOffset="1">5 389 14651,'35'-10'2241,"11"-3"-1129,3-4-480,3-8 2177,2 0-2129,-2 0-1544,-6 1 1144,-8 8-512,-5 6-257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147"/>
    </inkml:context>
    <inkml:brush xml:id="br0">
      <inkml:brushProperty name="width" value="0.05" units="cm"/>
      <inkml:brushProperty name="height" value="0.05" units="cm"/>
    </inkml:brush>
  </inkml:definitions>
  <inkml:trace contextRef="#ctx0" brushRef="#br0">0 1 16748,'5'111'5915,"-3"-96"-5688,0 0 0,1 0 0,1-1 0,0 0 0,9 19 0,-12-31-214,0 1 1,0-1-1,0 0 1,0 0-1,0 0 0,1 0 1,-1 0-1,1 0 0,-1 0 1,1-1-1,0 1 0,0 0 1,0-1-1,0 0 0,0 1 1,0-1-1,0 0 0,0 0 1,1 0-1,-1 0 0,0 0 1,1-1-1,-1 1 0,0-1 1,1 0-1,-1 1 0,1-1 1,-1 0-1,0 0 0,1-1 1,-1 1-1,1 0 0,-1-1 1,0 0-1,1 1 0,-1-1 1,3-1-1,7-4 52,1-1-1,-1 0 1,0-1 0,0 0-1,10-11 1,-16 15-40,126-114 828,-131 117-833,1-1 0,-1 1 0,1 0 0,-1-1 0,1 1 0,0 0 1,-1 0-1,1 0 0,0 1 0,0-1 0,0 0 0,0 1 1,0-1-1,0 1 0,0-1 0,0 1 0,3 0 0,-4 1 2,1-1 1,-1 1-1,0 0 0,1 0 0,-1 0 0,0 0 0,0 0 0,1 0 1,-1 0-1,0 0 0,0 1 0,0-1 0,-1 0 0,1 1 1,0-1-1,0 1 0,-1-1 0,1 1 0,-1-1 0,1 1 0,-1-1 1,1 3-1,2 8 58,-2-7-45,0-1 0,0 1-1,0-1 1,1 0 0,0 1-1,2 3 1,-3-7-28,-1 0 0,1 0 0,0 0 0,0 0 1,-1-1-1,1 1 0,0 0 0,0-1 0,0 1 0,0-1 0,0 1 0,0-1 0,0 1 1,0-1-1,0 1 0,0-1 0,0 0 0,0 0 0,0 0 0,0 1 0,0-1 0,1 0 1,-1 0-1,0-1 0,0 1 0,0 0 0,0 0 0,0 0 0,0-1 0,0 1 0,2-1 0,10-5-120,0 0-1,22-14 1,-7 4-1776,-28 16 1851,1-1 0,-1 1 0,1 0 1,0-1-1,-1 1 0,1-1 0,-1 1 1,1-1-1,-1 1 0,0-1 0,1 1 0,-1-1 1,1 1-1,-1-1 0,0 0 0,0 1 1,1-1-1,-1 1 0,0-1 0,0 0 1,0 1-1,1-1 0,-1 0 0,0 0 0,1-13-587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523"/>
    </inkml:context>
    <inkml:brush xml:id="br0">
      <inkml:brushProperty name="width" value="0.05" units="cm"/>
      <inkml:brushProperty name="height" value="0.05" units="cm"/>
    </inkml:brush>
  </inkml:definitions>
  <inkml:trace contextRef="#ctx0" brushRef="#br0">9 7 17004,'-7'-7'1928,"6"7"-1320,4 0-456,2 5 1257,8 3-905,2-1-88,2 2-480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924"/>
    </inkml:context>
    <inkml:brush xml:id="br0">
      <inkml:brushProperty name="width" value="0.05" units="cm"/>
      <inkml:brushProperty name="height" value="0.05" units="cm"/>
    </inkml:brush>
  </inkml:definitions>
  <inkml:trace contextRef="#ctx0" brushRef="#br0">0 2 19884,'9'21'907,"-1"1"1,-2 1-1,0-1 0,-1 1 0,2 30 0,1 1-456,-1-13-197,-3-13-82,1-1 0,1 1 0,12 33 0,-17-59-144,1 1-1,-1 0 1,0 0-1,1-1 1,0 1-1,0 0 1,-1-1-1,1 0 1,1 1-1,1 1 1,-2-3-10,-1 0 1,0-1 0,0 1-1,1 0 1,-1-1-1,0 1 1,1-1 0,-1 0-1,0 1 1,1-1-1,-1 0 1,1 0-1,-1 0 1,1 0 0,-1 0-1,0 0 1,1 0-1,-1-1 1,0 1 0,1 0-1,-1-1 1,1 1-1,-1-1 1,0 0-1,0 1 1,2-2 0,5-3 64,-1-1 1,0 1-1,0-2 1,0 1-1,0-1 1,-1 0-1,6-10 1,40-61 411,-41 59-370,11-16-237,-2-1 1,-2 0-1,-1-1 1,15-50-1,-32 85-10,5-24-693,-4 26 791,-1-1-1,0 0 1,0 1 0,0-1-1,0 1 1,0-1-1,0 0 1,0 1 0,0-1-1,0 1 1,0-1-1,0 0 1,0 1 0,0-1-1,0 1 1,0-1-1,-1 0 1,1 1 0,0-1-1,-1 1 1,1-1-1,0 1 1,-1-1 0,1 1-1,0-1 1,-1 1-1,1-1 1,-1 1 0,1 0-1,-1-1 1,1 1 0,-1 0-1,1-1 1,-2 1-1,-7 2-545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314"/>
    </inkml:context>
    <inkml:brush xml:id="br0">
      <inkml:brushProperty name="width" value="0.05" units="cm"/>
      <inkml:brushProperty name="height" value="0.05" units="cm"/>
    </inkml:brush>
  </inkml:definitions>
  <inkml:trace contextRef="#ctx0" brushRef="#br0">0 39 16932,'15'26'1528,"2"-9"-1328,1-7-320,8-10 168,1-10-432,4-12 376,-1-4-368,-2-8-224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722"/>
    </inkml:context>
    <inkml:brush xml:id="br0">
      <inkml:brushProperty name="width" value="0.05" units="cm"/>
      <inkml:brushProperty name="height" value="0.05" units="cm"/>
    </inkml:brush>
  </inkml:definitions>
  <inkml:trace contextRef="#ctx0" brushRef="#br0">87 52 13779,'0'-1'82,"0"1"1,-1 0-1,1 0 0,-1-1 0,1 1 1,-1 0-1,1 0 0,0 0 0,-1 0 1,1 0-1,-1 0 0,1 0 1,-1 0-1,1 0 0,-1 0 0,1 0 1,-1 0-1,1 0 0,-1 0 1,1 0-1,-1 1 0,1-1 0,0 0 1,-1 0-1,1 0 0,-1 1 1,1-1-1,0 0 0,-1 1 0,1-1 1,0 0-1,-1 1 0,1-1 1,0 0-1,-1 1 0,1-1 0,0 1 1,-1 0-1,-14 16 1178,8-6-860,0 1 0,0-1 1,1 1-1,1 0 0,0 1 0,1-1 0,0 1 1,1 0-1,0 0 0,-1 18 0,4-30-382,0-1-1,0 0 1,0 1 0,0-1-1,0 1 1,0-1 0,0 1-1,0-1 1,0 1-1,0-1 1,0 0 0,0 1-1,0-1 1,0 1 0,0-1-1,1 1 1,-1-1-1,0 0 1,0 1 0,1-1-1,-1 0 1,0 1-1,0-1 1,1 0 0,-1 1-1,0-1 1,1 0 0,-1 1-1,1-1 1,-1 0-1,0 0 1,1 1 0,-1-1-1,1 0 1,-1 0 0,0 0-1,1 0 1,-1 0-1,1 0 1,-1 0 0,1 0-1,-1 0 1,1 0 0,-1 0-1,0 0 1,1 0-1,-1 0 1,1 0 0,-1 0-1,1 0 1,-1 0 0,0-1-1,1 1 1,-1 0-1,1 0 1,-1-1 0,0 1-1,1 0 1,0-1 0,26-19 295,-24 17-264,44-40 240,-31 27-213,1 0 0,0 1 0,1 1 0,1 1 0,0 0 0,26-12 0,-43 24-73,0 0 0,1 0 0,-1 0 0,0 1 1,1-1-1,-1 0 0,0 1 0,1 0 0,-1 0 1,1-1-1,-1 1 0,1 1 0,-1-1 0,0 0 0,1 1 1,-1-1-1,0 1 0,1 0 0,3 1 0,-4 0 2,0 0-1,0-1 1,0 1-1,-1 0 1,1 0-1,-1 0 1,1 0-1,-1 0 1,0 1-1,0-1 1,0 0-1,0 1 1,0-1-1,0 1 1,-1-1 0,1 1-1,-1-1 1,1 4-1,0 12 14,-1-12 20,0 1 0,1 0 0,0-1 0,0 1-1,4 11 1,-4-17-27,-1 0 0,1 0 0,0 0 0,-1 0 0,1 0 1,0 0-1,-1 0 0,1 0 0,0-1 0,0 1 0,0 0 0,0 0 0,0-1 0,0 1 0,0 0 0,0-1 0,0 1 0,0-1 1,0 0-1,0 1 0,0-1 0,0 0 0,1 0 0,-1 1 0,0-1 0,0 0 0,0 0 0,0 0 0,0-1 0,1 1 0,-1 0 1,0 0-1,0 0 0,0-1 0,0 1 0,0-1 0,0 1 0,0-1 0,2 0 0,11-6 88,0-1-1,0-1 1,-1 0-1,19-17 1,-17 14-120,1 0 0,26-15 0,-41 26 12,0 0 1,0 1 0,0-1-1,0 1 1,0-1 0,0 1-1,1-1 1,-1 1 0,0-1-1,0 1 1,0 0 0,0 0-1,1-1 1,-1 1 0,0 0-1,0 0 1,1 0 0,-1 1-1,0-1 1,0 0 0,0 0-1,1 1 1,-1-1 0,0 0-1,0 1 1,0 0 0,0-1-1,0 1 1,2 1 0,-1 0-11,-1 1 0,1-1 0,-1 1 0,0-1 0,0 1 1,0 0-1,0-1 0,-1 1 0,1 0 0,-1 0 0,0 0 1,1 3-1,1 47 195,-2-52-170,0-1 0,0 0 1,0 1-1,0-1 0,0 0 0,0 1 0,0-1 1,0 0-1,0 0 0,0 1 0,1-1 0,-1 0 1,0 0-1,0 1 0,0-1 0,0 0 1,1 0-1,-1 1 0,0-1 0,0 0 0,1 0 1,-1 0-1,0 1 0,0-1 0,1 0 0,-1 0 1,0 0-1,0 0 0,1 0 0,-1 0 1,0 0-1,1 1 0,-1-1 0,11-6 145,11-17 8,-19 20-144,24-30 37,24-27-224,-45 54 103,0 1 0,0 0 0,0 0 0,0 0 0,1 1 0,0 0 0,10-5 0,-16 9 59,0-1 1,0 1-1,0-1 0,-1 1 1,1-1-1,0 1 0,0 0 1,0 0-1,0-1 1,0 1-1,0 0 0,0 0 1,0 0-1,0 0 0,0 0 1,0 0-1,0 0 1,0 0-1,0 1 0,0-1 1,0 0-1,0 1 0,0-1 1,0 0-1,0 1 0,0-1 1,-1 1-1,1 0 1,0-1-1,0 1 0,-1 0 1,1-1-1,0 1 0,-1 0 1,1 0-1,0-1 1,-1 1-1,1 0 0,-1 0 1,0 0-1,1 0 0,0 1 1,0 5-179,0-1 0,0 1 0,-1-1 0,0 1 0,-1 9 1,1-1-1668,1-16 631,1-6 505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1.954"/>
    </inkml:context>
    <inkml:brush xml:id="br0">
      <inkml:brushProperty name="width" value="0.05" units="cm"/>
      <inkml:brushProperty name="height" value="0.05" units="cm"/>
    </inkml:brush>
  </inkml:definitions>
  <inkml:trace contextRef="#ctx0" brushRef="#br0">11 95 15339,'-1'-1'56,"0"1"0,0-1-1,1 1 1,-1 0 0,1-1-1,-1 1 1,0-1 0,1 1-1,-1-1 1,1 0 0,-1 1-1,1-1 1,0 0 0,-1 1-1,1-1 1,0 0 0,-1 1-1,1-1 1,0 0 0,0 0-1,-1 1 1,1-1 0,0 0-1,0 0 1,0 1 0,0-1-1,0 0 1,0-1 0,2 0 3,-1 1 0,0-1 0,1 1 0,-1-1-1,1 1 1,-1 0 0,1-1 0,0 1 0,0 0 0,-1 0 0,5-1 0,10-5 314,0 1 0,0 0 0,1 1-1,27-4 1,75-5 534,-114 14-876,214-11 276,264 21 1,361 73-2644,-523-45 2365,-63-4 256,63 7 293,-232-34-98,142-6 1,-163-9 95,0-3 0,116-35 0,-97 22-954,-73 21 299,-9 3-102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266"/>
    </inkml:context>
    <inkml:brush xml:id="br0">
      <inkml:brushProperty name="width" value="0.05" units="cm"/>
      <inkml:brushProperty name="height" value="0.05" units="cm"/>
    </inkml:brush>
  </inkml:definitions>
  <inkml:trace contextRef="#ctx0" brushRef="#br0">1 18 16780,'0'-1'89,"0"1"1,1 0-1,-1-1 1,0 1-1,0 0 1,1 0-1,-1-1 1,0 1-1,0 0 1,1 0 0,-1-1-1,0 1 1,1 0-1,-1 0 1,1 0-1,-1-1 1,0 1-1,1 0 1,-1 0-1,0 0 1,1 0 0,-1 0-1,1 0 1,-1 0-1,1 0 1,-1 0-1,0 0 1,1 0-1,-1 0 1,0 0-1,1 0 1,-1 0 0,1 1-1,-1-1 1,6 15 2395,-5 31 241,-1-37-2562,-1 5 130,1-4-196,0 0-1,0 0 1,1-1-1,3 19 1,-4-26-94,1-1 1,-1 1-1,1-1 1,-1 1 0,1-1-1,0 0 1,-1 1-1,1-1 1,0 0 0,0 0-1,0 1 1,0-1-1,0 0 1,0 0 0,0 0-1,0 0 1,0 0-1,1 0 1,-1-1-1,0 1 1,0 0 0,1-1-1,-1 1 1,1-1-1,-1 1 1,1-1 0,-1 0-1,1 1 1,-1-1-1,1 0 1,-1 0 0,1 0-1,-1 0 1,1 0-1,-1-1 1,0 1-1,1 0 1,2-1 0,9-4 8,0-1 0,0 0 1,-1 0-1,0-1 1,0-1-1,-1 0 1,0 0-1,15-16 0,-12 12-45,0 0 0,0 1 0,2 1 0,18-11 0,-32 21 18,0-1 1,-1 0 0,1 0 0,0 1 0,0-1 0,0 1 0,-1-1 0,1 1 0,0 0-1,0 0 1,4 0 0,-6 0 6,1 0 1,0 0-1,-1 1 0,1-1 0,0 0 0,-1 0 0,1 1 0,-1-1 1,1 0-1,-1 1 0,1-1 0,-1 1 0,1-1 0,-1 1 0,1-1 1,-1 1-1,1-1 0,-1 1 0,0 0 0,1-1 0,-1 1 0,1 0 0,0 4-20,-1 0-1,1-1 0,-1 1 0,0 0 0,0 0 0,0 0 0,-1 6 0,0 17 32,2-28-2,-1 1 1,0-1 0,1 0-1,-1 0 1,0 0 0,1 0-1,-1 0 1,0 0 0,1 0-1,-1 0 1,1 0 0,-1 0-1,0 0 1,1 0-1,-1 0 1,0 0 0,1 0-1,-1-1 1,0 1 0,1 0-1,-1 0 1,0 0 0,1 0-1,-1-1 1,0 1-1,0 0 1,1 0 0,-1-1-1,0 1 1,0 0 0,0-1-1,1 1 1,-1 0 0,0 0-1,0-1 1,1 0-1,10-11 25,2-5 12,33-36 47,-42 49-88,1 0-1,-1-1 1,1 2 0,0-1 0,0 0 0,0 1 0,1 0-1,8-3 1,-13 5 3,0 1-1,0 0 0,0 0 1,0-1-1,0 1 1,0 0-1,0 0 0,0 0 1,0 0-1,0 0 0,0 0 1,0 0-1,0 0 1,0 1-1,0-1 0,0 0 1,0 1-1,0-1 1,0 0-1,0 1 0,0-1 1,-1 1-1,1 0 1,1 0-1,-1 0 4,1 1-1,-1 0 1,0-1-1,0 1 1,0 0-1,0 0 1,0 0 0,-1 0-1,1 0 1,0 0-1,0 3 1,0 6 31,0 0 0,0 0 0,-2 17 0,1-24-17,0 0 182,1 20-1041,-1-24 817,0 0-1,0 0 1,0 1 0,0-1 0,0 0-1,0 0 1,1 0 0,-1 0 0,0 0-1,0 0 1,0 0 0,0 0 0,0 0-1,0 0 1,0 0 0,1 1 0,-1-1-1,0 0 1,0 0 0,0 0 0,0 0-1,0 0 1,0 0 0,1 0 0,-1 0-1,0 0 1,0 0 0,0 0 0,0 0-1,0 0 1,0 0 0,1-1 0,-1 1-1,0 0 1,0 0 0,0 0 0,0 0-1,0 0 1,0 0 0,0 0 0,1 0-1,-1 0 1,0 0 0,0-1 0,10-10-546,-1-2 106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733"/>
    </inkml:context>
    <inkml:brush xml:id="br0">
      <inkml:brushProperty name="width" value="0.05" units="cm"/>
      <inkml:brushProperty name="height" value="0.05" units="cm"/>
    </inkml:brush>
  </inkml:definitions>
  <inkml:trace contextRef="#ctx0" brushRef="#br0">9 148 20188,'0'1'77,"0"-1"1,0 1-1,0-1 0,0 1 0,0-1 0,0 0 0,0 1 1,0-1-1,0 1 0,0-1 0,0 1 0,0-1 0,0 0 1,0 1-1,1-1 0,-1 1 0,0-1 0,0 0 0,1 1 1,-1-1-1,0 0 0,0 1 0,1-1 0,-1 0 0,0 1 1,1-1-1,-1 0 0,0 0 0,2 1 0,11-4 1159,-9 0-972,-1 1-1,1-1 1,-1 0-1,1 0 1,3-5-1,4-5 282,17-29 0,-25 37-510,0 0-1,-1-1 0,1 1 1,-1 0-1,-1-1 0,1 0 1,-1 1-1,0-1 0,1-9 1,-2 15-34,0-1 1,0 0-1,0 0 1,0 1-1,0-1 1,0 0-1,0 1 1,-1-1 0,1 0-1,0 1 1,0-1-1,0 0 1,-1 1-1,1-1 1,0 0-1,-1 1 1,1-1-1,0 1 1,-1-1-1,1 0 1,-1 1-1,0-1 1,0 1-2,1-1 1,-1 1-1,1 0 1,-1 0-1,0 0 1,1 0-1,-1 0 1,1 0-1,-1 0 1,0 0-1,1 0 1,-1 1-1,1-1 0,-1 0 1,0 0-1,1 0 1,-1 1-1,1-1 1,-2 1-1,-1 1-2,-1 1 0,0 0 1,1 0-1,0 0 0,-6 6 0,2 1-7,-1-1-1,1 2 1,1-1 0,0 1-1,1 0 1,0 0 0,0 0-1,1 1 1,0 0 0,1 0-1,1 0 1,-2 21 0,4-31 9,0 0 1,-1 0-1,1 0 1,1-1-1,-1 1 1,0 0-1,0 0 1,1 0-1,-1-1 1,1 1-1,-1 0 1,1-1-1,0 1 1,0 0-1,-1-1 1,1 1-1,0-1 1,1 1-1,-1-1 1,0 0-1,0 1 1,1-1 0,-1 0-1,0 0 1,1 0-1,-1 0 1,1 0-1,0 0 1,-1 0-1,1-1 1,0 1-1,-1-1 1,1 1-1,0-1 1,0 1-1,-1-1 1,1 0-1,0 0 1,0 0-1,0 0 1,-1 0-1,1-1 1,0 1-1,2-1 1,5-1-6,1 0 0,-1-1 0,0-1 0,-1 1 0,1-1-1,-1-1 1,10-6 0,45-38-109,-42 32-28,39-26 0,-60 42 136,1 1 0,-1 0 1,1-1-1,-1 1 0,1-1 1,0 1-1,-1 0 1,1-1-1,0 1 0,-1 0 1,1 0-1,0-1 0,-1 1 1,1 0-1,0 0 0,-1 0 1,1 0-1,0 0 1,-1 0-1,1 0 0,0 0 1,-1 0-1,1 0 0,0 1 1,-1-1-1,1 0 0,0 0 1,-1 1-1,1-1 1,0 0-1,-1 1 0,1-1 1,-1 1-1,1-1 0,-1 1 1,1-1-1,-1 1 1,1-1-1,-1 1 0,1-1 1,-1 1-1,1 0 0,1 4-3,-1 0 0,1 1-1,-1-1 1,0 0 0,0 7-1,-1-8 9,0 0 0,1-1 0,-1 1 0,1 0 0,0 0 0,0-1 0,2 5 0,-2-7 6,0 0-1,0 0 1,1 0 0,-1 0-1,0 0 1,0 0 0,0 0-1,1 0 1,-1-1-1,0 1 1,1 0 0,-1-1-1,1 1 1,-1-1 0,1 0-1,-1 1 1,1-1 0,-1 0-1,1 0 1,-1 0 0,1 0-1,-1 0 1,1 0 0,-1-1-1,1 1 1,-1 0 0,0-1-1,3 0 1,4-2-24,1-1 1,-1 0-1,12-7 0,-14 7-42,6-3-76,-6 3-55,0 0 0,0 0 0,1 1-1,-1 0 1,1 0 0,0 0 0,0 1 0,0 0 0,9-1 0,-15 3 145,0 0 1,-1 0-1,1 0 1,0 0-1,-1 0 1,1 0-1,0 1 1,-1-1-1,1 0 0,0 0 1,-1 1-1,1-1 1,-1 0-1,1 1 1,-1-1-1,1 1 1,-1-1-1,1 1 1,-1-1-1,1 1 1,-1-1-1,1 1 1,-1-1-1,0 1 1,1-1-1,-1 1 0,0 0 1,0-1-1,1 1 1,-1-1-1,0 1 1,0 0-1,0-1 1,0 1-1,0 0 1,0-1-1,0 1 1,0 0-1,0-1 1,0 1-1,0 1 1,-1 1-66,1 1 0,-1-1 1,0 1-1,0-1 1,0 1-1,-2 3 1,-11 16-418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311"/>
    </inkml:context>
    <inkml:brush xml:id="br0">
      <inkml:brushProperty name="width" value="0.05" units="cm"/>
      <inkml:brushProperty name="height" value="0.05" units="cm"/>
    </inkml:brush>
  </inkml:definitions>
  <inkml:trace contextRef="#ctx0" brushRef="#br0">7 87 20844,'-2'10'650,"0"1"0,1-1-1,0 0 1,1 0-1,0 0 1,0 1 0,1-1-1,0 0 1,5 16-1,-5-22-608,0 0 0,0-1 0,0 1-1,1-1 1,-1 1 0,1-1-1,0 0 1,0 1 0,0-1-1,1 0 1,-1 0 0,1-1 0,-1 1-1,1 0 1,0-1 0,0 0-1,0 1 1,0-1 0,1-1-1,-1 1 1,1 0 0,-1-1 0,1 1-1,-1-1 1,1 0 0,0-1-1,-1 1 1,8 0 0,-1-2-207,0 0-1,0 0 1,-1-1 0,1 0 0,-1-1 0,1 0 0,-1-1-1,0 0 1,0 0 0,-1-1 0,15-10 0,2-4-1038,0 0-1,30-33 1,-17 13-2108,42-57 0,-75 91 2762,-4 10 605,-4 12 456,-86 243 5744,-17 58-3375,103-300-2861,5-8-146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928"/>
    </inkml:context>
    <inkml:brush xml:id="br0">
      <inkml:brushProperty name="width" value="0.05" units="cm"/>
      <inkml:brushProperty name="height" value="0.05" units="cm"/>
    </inkml:brush>
  </inkml:definitions>
  <inkml:trace contextRef="#ctx0" brushRef="#br0">68 1 22445,'0'1'99,"1"-1"0,-1 1 0,1 0 0,-1 0 0,1 0 0,-1-1 0,0 1 0,1 0 0,-1 0 0,0 0 0,0 0 0,0 0 0,1 0 0,-1 0 0,0 0 0,0 0 0,0 0 0,-1 0 0,1 0 0,0 0 0,0 0 0,-1 1 0,-9 28 207,5-14 307,2-3-284,-2 1-250,2-1 0,0 1 1,1-1-1,0 1 0,1 0 0,0 0 0,2 18 0,0-30-87,-1-1 0,1 1-1,0-1 1,-1 1 0,1-1 0,0 1 0,0-1 0,0 0-1,0 1 1,0-1 0,0 0 0,0 0 0,1 0-1,-1 0 1,0 0 0,1 0 0,-1 0 0,0 0 0,1-1-1,-1 1 1,1 0 0,-1-1 0,1 1 0,0-1-1,-1 0 1,1 0 0,2 1 0,6 0-74,-1-1 0,1 0 0,14-1 1,-16 0 8,4 0-38,0 0 0,-1 1 1,1 1-1,0 0 0,0 0 1,18 6-1,-28-7 98,1 1 0,0 0 1,0 1-1,-1-1 0,1 0 0,-1 1 0,1-1 0,-1 1 0,0 0 0,0 0 1,0 0-1,0 0 0,0 0 0,0 0 0,0 0 0,-1 1 0,1-1 0,-1 1 0,1-1 1,-1 1-1,0 0 0,0-1 0,0 1 0,-1 0 0,1 0 0,-1 0 0,1 0 1,-1-1-1,0 1 0,0 0 0,0 0 0,-1 0 0,0 3 0,-1 3 90,0 0-1,-1 0 1,-1-1 0,0 1-1,0-1 1,0 0 0,-1 0-1,0 0 1,-1 0-1,1-1 1,-1 0 0,-1 0-1,0-1 1,0 0-1,0 0 1,-12 7 0,13-9-28,0 0 0,0-1 0,0 0 0,-1 0 0,0 0 1,1-1-1,-1 0 0,0-1 0,0 1 0,-8-1 0,11 0-88,0-1-1,-1-1 1,1 1-1,0-1 0,-1 0 1,1 0-1,0 0 0,0 0 1,0-1-1,0 1 0,0-1 1,0 0-1,0 0 0,1-1 1,-1 1-1,1-1 1,-4-4-1,4 4-46,0 0 0,0 0-1,0 0 1,1-1 0,0 1 0,0-1 0,0 0 0,0 0 0,0 0-1,1 0 1,0 0 0,0 0 0,0 0 0,0 0 0,1-1 0,-1 1-1,1 0 1,0 0 0,0 0 0,1-1 0,1-6 0,10-22-609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395"/>
    </inkml:context>
    <inkml:brush xml:id="br0">
      <inkml:brushProperty name="width" value="0.05" units="cm"/>
      <inkml:brushProperty name="height" value="0.05" units="cm"/>
    </inkml:brush>
  </inkml:definitions>
  <inkml:trace contextRef="#ctx0" brushRef="#br0">126 166 19148,'6'-2'250,"0"0"-1,0 0 1,0-1 0,-1 0-1,1 0 1,-1 0 0,1-1-1,-1 0 1,0 0 0,0 0-1,-1-1 1,1 1 0,-1-1-1,0 0 1,0 0 0,-1-1-1,0 1 1,0-1-1,0 0 1,0 0 0,-1 0-1,0 0 1,0 0 0,0-7-1,-1 11-232,-1 0 1,1 0-1,-1 0 0,0 0 0,1 0 0,-1 0 0,0 0 0,-1 0 0,1 0 0,0 0 0,0 0 0,-1 0 0,1 0 0,-1 1 0,0-1 0,-1-3 0,1 4-3,0 0-1,0 0 1,0 0-1,0 0 1,0 0-1,0 1 1,0-1-1,0 0 0,0 1 1,0-1-1,0 1 1,0-1-1,-1 1 1,1 0-1,0-1 1,0 1-1,-1 0 0,1 0 1,-2 0-1,-2 0 20,0 0-1,0 1 1,1 0-1,-1 0 1,0 1-1,1-1 1,-1 1-1,1 0 1,0 0-1,0 0 1,-1 1-1,-5 4 1,-4 5 44,1 0-1,1 1 1,0 1-1,0 0 1,1 0 0,1 1-1,-9 18 1,13-22-49,1-1 1,0 1-1,1 0 0,1 0 1,-1 0-1,2 0 0,-1 1 1,2 0-1,0-1 0,0 1 1,1 0-1,1 12 1,-1-21-63,1-1 0,-1 1 0,1-1 1,-1 1-1,1-1 0,0 1 0,0-1 1,0 0-1,0 1 0,0-1 0,1 0 1,-1 0-1,1 0 0,-1 0 0,1 0 1,0 0-1,0 0 0,0-1 1,0 1-1,0-1 0,0 1 0,0-1 1,0 0-1,1 0 0,-1 0 0,0 0 1,1 0-1,-1 0 0,1-1 0,-1 1 1,1-1-1,-1 0 0,4 0 0,2 0 3,0 0 0,0-1 0,-1-1 0,1 1 0,0-1 0,-1 0 0,0-1 0,1 0 0,-1 0 0,7-4 0,33-25-258,3-6-137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828"/>
    </inkml:context>
    <inkml:brush xml:id="br0">
      <inkml:brushProperty name="width" value="0.05" units="cm"/>
      <inkml:brushProperty name="height" value="0.05" units="cm"/>
    </inkml:brush>
  </inkml:definitions>
  <inkml:trace contextRef="#ctx0" brushRef="#br0">130 1 15451,'-5'2'452,"0"0"0,0 1 0,0-1 0,1 1 0,-1 0 0,1 0 0,0 1 0,0-1 0,0 1 0,1 0 0,-7 8 0,0-1 1187,-3 3-410,5-7-888,1 1-1,0 0 0,0 0 1,1 0-1,-6 12 1,12-20-341,-1 0 0,1 1-1,0-1 1,0 0 0,0 0 0,0 1 0,0-1 0,-1 0 0,1 1 0,0-1 0,0 0 0,0 1 0,0-1 0,0 0 0,0 1 0,0-1 0,0 0 0,0 1 0,0-1 0,1 0 0,-1 1 0,0-1 0,0 0 0,0 1 0,0-1 0,0 0 0,1 1 0,-1-1 0,0 0 0,0 0 0,0 1 0,1-1 0,-1 0 0,1 1 0,13 2-163,23-7-246,-33 4 373,44-9-427,-27 4 301,1 2 0,0 0 0,0 1 0,36 2 0,-57 0 167,0 0 1,0 0-1,0 0 1,0 0-1,0 0 1,0 0-1,0 0 1,0 1 0,0-1-1,0 0 1,0 1-1,-1-1 1,1 0-1,0 1 1,0-1-1,0 1 1,-1 0-1,1-1 1,0 1-1,0 0 1,-1-1-1,1 1 1,-1 0-1,1 0 1,-1-1-1,2 3 1,-2-2 16,0 1 0,0-1 0,0 0 1,-1 1-1,1-1 0,0 1 0,0-1 0,-1 0 0,1 1 1,-1-1-1,1 0 0,-1 1 0,0-1 0,0 0 0,-1 2 0,-5 7 139,-1-1-1,0 0 0,-12 9 1,18-16-145,-6 5 73,-12 11 161,-26 18-1,42-33-356,-1 1 1,0-1-1,0-1 0,0 1 0,0-1 0,0 0 0,-1 0 0,1 0 0,-1-1 0,1 0 0,-12 1 1,16-2 90,0 0 0,0 0 0,0 0 1,1 0-1,-1 0 0,0-1 1,0 1-1,0 0 0,1-1 1,-1 1-1,0 0 0,0-1 1,1 1-1,-1-1 0,0 1 0,1-1 1,-1 1-1,1-1 0,-1 0 1,1 1-1,-1-1 0,1 0 1,-1 1-1,1-1 0,-1 0 0,1 0 1,0 0-1,-1 1 0,1-1 1,0 0-1,0 0 0,0 0 1,0 1-1,0-1 0,0 0 1,0 0-1,0 0 0,0 0 0,5-30-409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196"/>
    </inkml:context>
    <inkml:brush xml:id="br0">
      <inkml:brushProperty name="width" value="0.05" units="cm"/>
      <inkml:brushProperty name="height" value="0.05" units="cm"/>
    </inkml:brush>
  </inkml:definitions>
  <inkml:trace contextRef="#ctx0" brushRef="#br0">137 0 20892,'-8'21'392,"1"0"-1,1 0 0,1 0 0,1 1 0,1 0 0,0 0 0,2 0 0,1 0 0,2 22 1,6 24-13,26 104 1,-5-33-707,-28-134 206,2 17-98,-3-21 176,1-1-1,-1 1 1,0 0 0,0-1 0,0 1 0,0 0-1,0-1 1,0 1 0,0 0 0,0-1-1,0 1 1,-1 0 0,1-1 0,0 1 0,0 0-1,-1-1 1,1 1 0,0-1 0,-1 1 0,1 0-1,-1 0 1,0-1-31,0 0 1,0 0-1,-1 0 0,1 0 0,0-1 0,0 1 1,0 0-1,0-1 0,0 1 0,0-1 0,0 1 1,0-1-1,0 1 0,0-1 0,0 0 0,0 1 1,1-1-1,-1 0 0,0 0 0,0 1 0,1-1 1,-2-2-1,-18-25-698,17 25 619,-120-196 1095,118 182-121,5 16-786,0 1 0,0-1 0,1 1 1,-1-1-1,0 1 0,0-1 0,0 1 0,0 0 1,1-1-1,-1 1 0,0-1 0,0 1 0,1 0 1,-1-1-1,0 1 0,1 0 0,-1-1 0,0 1 1,1 0-1,-1-1 0,1 1 0,2-1 78,0 0 1,0 0-1,0 1 0,0-1 0,0 1 0,0 0 0,6 0 1,0 0-117,9-1-139,-1 0 0,1-1 0,-1-1 1,1-1-1,-1 0 0,0-1 1,-1-1-1,1-1 0,-1 0 0,19-12 1,16-15-170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901"/>
    </inkml:context>
    <inkml:brush xml:id="br0">
      <inkml:brushProperty name="width" value="0.05" units="cm"/>
      <inkml:brushProperty name="height" value="0.05" units="cm"/>
    </inkml:brush>
  </inkml:definitions>
  <inkml:trace contextRef="#ctx0" brushRef="#br0">0 56 18324,'1'1'133,"0"-1"1,0 1 0,-1 0-1,1-1 1,0 1-1,0 0 1,-1-1 0,1 1-1,-1 0 1,1 0-1,-1-1 1,1 1-1,-1 0 1,1 0 0,-1 0-1,0 0 1,1 0-1,-1 0 1,0 0 0,0 0-1,0-1 1,0 1-1,0 1 1,1 2 201,14 91 3211,-13-71-3273,1 0 0,1-1 0,2 0-1,13 40 1,-19-62-265,1 0 1,0 1-1,-1-1 0,1 1 0,0-1 1,-1 0-1,1 0 0,0 0 0,0 1 1,0-1-1,0 0 0,0 0 0,1 0 1,-1 0-1,0-1 0,0 1 0,1 0 1,-1 0-1,0-1 0,1 1 0,-1-1 1,3 1-1,-2-1 1,0 0-1,0 0 1,1 0-1,-1 0 1,0-1 0,0 1-1,0-1 1,0 0-1,0 0 1,0 1 0,0-1-1,0 0 1,-1-1-1,3 0 1,5-6 20,0 1 0,0-2-1,-1 1 1,12-18 0,87-142 337,-60 88-123,-29 52-120,-18 27-118,1 1 0,-1-1 0,0 1 0,1-1 0,-1 1 0,0 0 0,1-1 0,-1 1 0,1-1 0,-1 1 0,0 0 0,1 0 0,-1-1 0,1 1 0,-1 0 0,1 0 0,-1-1 0,1 1 0,0 0 0,-1 0 0,1 0 0,-1 0 0,2 0 0,4 9 84,-4 18 12,-2-26-100,-5 74 77,3-42-80,0 0 1,5 47-1,-3-78 5,0 0 1,0 0-1,1 0 0,-1-1 1,0 1-1,1 0 0,0 0 1,-1-1-1,1 1 0,0 0 1,0-1-1,0 1 0,0 0 1,0-1-1,0 0 0,0 1 1,0-1-1,1 0 0,2 3 1,-3-4 0,1 1 0,-1-1 0,1 1 0,-1-1 1,1 0-1,-1 0 0,1 1 0,-1-1 0,1 0 0,0-1 0,-1 1 1,1 0-1,-1 0 0,1-1 0,-1 1 0,1 0 0,-1-1 0,2 0 1,5-3 11,0-1 1,-1 1 0,0-1 0,0 0 0,0-1 0,9-9 0,113-133 142,-124 142-162,-3 3 2,-1 1-1,1 0 0,0 0 0,0 0 1,0 0-1,0 1 0,0-1 0,0 0 1,1 1-1,-1 0 0,1-1 1,-1 1-1,3-1 0,-4 2 2,-1 0-1,1 0 0,0 0 1,-1 0-1,1 0 1,-1 0-1,1 1 0,-1-1 1,1 0-1,-1 0 1,1 0-1,-1 1 0,1-1 1,-1 0-1,1 1 1,-1-1-1,1 0 0,-1 1 1,0-1-1,1 0 1,-1 1-1,0-1 1,1 1-1,-1-1 0,0 1 1,1-1-1,-1 1 1,0-1-1,0 1 0,0-1 1,1 1-1,-1-1 1,0 1-1,0-1 0,0 1 1,0 1-1,2 26-23,-1-22 18,-1 29-9,-1-23 16,1-1 0,0 1-1,1-1 1,1 1 0,3 14-1,-5-25 1,0-1-1,0 1 1,0-1-1,0 1 1,1-1-1,-1 1 0,0-1 1,0 1-1,1-1 1,-1 1-1,0-1 0,1 1 1,-1-1-1,0 0 1,1 1-1,-1-1 0,1 1 1,-1-1-1,0 0 1,1 0-1,-1 1 0,1-1 1,-1 0-1,1 0 1,-1 1-1,1-1 1,-1 0-1,1 0 0,0 0 1,0 0-1,0 0 1,0 0-1,1-1 1,-1 1-1,0-1 1,0 1-1,0-1 1,1 0-1,-1 1 1,0-1-1,0 0 1,0 0-1,1-1 1,24-30 29,2-15-16,-18 29-35,1 0 1,0 1-1,1 1 0,27-28 0,-38 43 14,-1 0 0,1 0-1,0 0 1,0 0 0,0 0-1,0 1 1,0-1 0,1 0-1,-1 1 1,0-1-1,0 1 1,0-1 0,0 1-1,1 0 1,-1-1 0,0 1-1,0 0 1,1 0-1,-1 0 1,0 0 0,0 0-1,1 0 1,1 1 0,-1-1-3,-1 1 1,0 0 0,0 0 0,0 0 0,0 0 0,0 0-1,0 0 1,0 0 0,0 1 0,0-1 0,0 0 0,-1 1 0,1-1-1,-1 0 1,1 1 0,-1-1 0,1 0 0,-1 1 0,1 2-1,3 21-88,-4-19 81,1 0-1,0 0 1,0 0 0,0-1 0,1 1 0,0 0 0,5 9-1,-7-14 16,1-1 0,-1 1-1,1-1 1,0 1-1,-1-1 1,1 1-1,0-1 1,0 1 0,-1-1-1,1 1 1,0-1-1,0 0 1,0 0 0,0 1-1,0-1 1,-1 0-1,1 0 1,0 0 0,0 0-1,0 0 1,0 0-1,0 0 1,-1 0 0,1-1-1,0 1 1,0 0-1,0 0 1,0-1 0,-1 1-1,1 0 1,0-1-1,0 1 1,-1-1 0,1 1-1,0-1 1,1-1-1,25-22-325,-7 3-173,-3 1-2154,38-32 0,-34 31 615,-12 13 845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7.355"/>
    </inkml:context>
    <inkml:brush xml:id="br0">
      <inkml:brushProperty name="width" value="0.05" units="cm"/>
      <inkml:brushProperty name="height" value="0.05" units="cm"/>
    </inkml:brush>
  </inkml:definitions>
  <inkml:trace contextRef="#ctx0" brushRef="#br0">14 12 7762,'7'-4'1320,"-1"0"-432,-2 1-256,0 3 2889,-4 3-2545,-1 2-88,-6 4-191,1 1-137,-1-1-272,1 1-168,2-3-328,2-1 1424,1-5-1192,2-8 72,2 0 48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139"/>
    </inkml:context>
    <inkml:brush xml:id="br0">
      <inkml:brushProperty name="width" value="0.05" units="cm"/>
      <inkml:brushProperty name="height" value="0.05" units="cm"/>
    </inkml:brush>
  </inkml:definitions>
  <inkml:trace contextRef="#ctx0" brushRef="#br0">1 826 16580,'1'16'1109,"-1"-16"-1088,0 0 1,0 0-1,0 0 1,0 0 0,0 0-1,0 1 1,0-1-1,0 0 1,0 0-1,1 0 1,-1 0-1,0 0 1,0 0-1,0 0 1,0 0-1,0 0 1,0 0-1,0 0 1,1 0 0,-1 0-1,0 0 1,0 1-1,0-1 1,0 0-1,0 0 1,0 0-1,0 0 1,1 0-1,-1 0 1,0 0-1,0 0 1,0 0-1,0-1 1,0 1 0,0 0-1,1 0 1,-1 0-1,0 0 1,0 0-1,0 0 1,0 0-1,0 0 1,0 0-1,0 0 1,0 0-1,1 0 1,-1 0-1,0-1 1,0 1-1,16-23 1621,-9 12-1321,176-246 4254,-177 249-4496,30-34 222,-34 40-290,0 0 0,0 0 0,0 0-1,0 1 1,0-1 0,0 1 0,1-1 0,-1 1 0,0 0 0,1-1 0,-1 1 0,1 0 0,0 1 0,-1-1 0,5 0 0,-6 1-12,0 1 0,-1-1 0,1 0 1,0 1-1,-1-1 0,1 1 0,-1 0 1,1-1-1,0 1 0,-1-1 1,1 1-1,-1 0 0,1 0 0,-1-1 1,0 1-1,1 0 0,-1 0 0,0-1 1,0 1-1,1 0 0,-1 0 1,0 0-1,0-1 0,0 1 0,0 0 1,0 0-1,0 0 0,0 0 1,0 0-1,-2 32-28,1-29 22,-8 79 18,9-82-10,0-1 1,0 0 0,0 0-1,0 0 1,0 0 0,0 0-1,0 0 1,0 0-1,0 1 1,0-1 0,0 0-1,0 0 1,0 0-1,0 0 1,0 0 0,0 0-1,1 0 1,-1 1-1,0-1 1,0 0 0,0 0-1,0 0 1,0 0-1,0 0 1,0 0 0,0 0-1,0 0 1,0 0 0,0 1-1,1-1 1,-1 0-1,0 0 1,0 0 0,0 0-1,0 0 1,0 0-1,0 0 1,0 0 0,1 0-1,-1 0 1,0 0-1,0 0 1,0 0 0,0 0-1,0 0 1,0 0-1,1 0 1,-1 0 0,0 0-1,0 0 1,0 0 0,0 0-1,0 0 1,0 0-1,0 0 1,0-1 0,1 1-1,-1 0 1,0 0-1,0 0 1,0 0 0,0 0-1,0 0 1,0 0-1,12-10 54,11-14-18,-2-3-14,-15 18-42,0 1-1,0 1 1,1-1-1,-1 1 1,1 0-1,1 0 0,0 1 1,0 0-1,15-8 1,-22 13 12,-1 1 1,1-1-1,0 1 0,0 0 1,-1-1-1,1 1 0,0 0 1,0-1-1,-1 1 0,1 0 1,0 0-1,0 0 0,0 0 1,-1 0-1,1 0 1,0 0-1,0 0 0,0 0 1,-1 0-1,1 1 0,0-1 1,0 0-1,-1 0 0,1 1 1,0-1-1,0 0 0,-1 1 1,1-1-1,0 1 1,-1-1-1,1 1 0,-1-1 1,1 1-1,-1 0 0,1-1 1,-1 1-1,1 0 0,-1-1 1,1 1-1,-1 0 0,0-1 1,1 1-1,-1 1 1,1 4-19,0-1 1,-1 1 0,1 0 0,-1-1-1,-1 9 1,0 9-5,1-23 30,1 0 0,-1 0-1,0 1 1,0-1 0,0 0 0,0 0-1,0 1 1,0-1 0,1 0 0,-1 0 0,0 1-1,0-1 1,0 0 0,1 0 0,-1 0-1,0 0 1,0 1 0,0-1 0,1 0-1,-1 0 1,0 0 0,0 0 0,1 0 0,-1 0-1,0 0 1,1 0 0,-1 0 0,0 1-1,0-1 1,1 0 0,-1 0 0,0 0-1,0-1 1,1 1 0,-1 0 0,0 0 0,1 0-1,-1 0 1,0 0 0,0 0 0,1 0-1,-1 0 1,0 0 0,0-1 0,0 1-1,1 0 1,-1 0 0,0 0 0,0-1 0,0 1-1,1 0 1,-1 0 0,0 0 0,0-1-1,14-13-34,118-172-3386,-100 137 2298,-31 48 1105,33-49-1364,-2-1 0,42-95 0,-72 142 1418,9-27 138,-11 30-114,1 0 1,-1 0-1,0 0 0,1 0 1,-1-1-1,0 1 0,0 0 1,0 0-1,0-1 1,0 1-1,0 0 0,0 0 1,0-1-1,0 1 0,-1 0 1,1 0-1,0 0 0,-1-1 1,0-1-1,0 3-11,0 0 0,1 0-1,-1 0 1,1 0 0,-1 0 0,0 0-1,1 0 1,-1 0 0,1 0-1,-1 0 1,0 1 0,1-1 0,-1 0-1,1 0 1,-1 1 0,1-1 0,-1 0-1,1 0 1,-1 1 0,1-1-1,-1 1 1,1-1 0,-1 1 0,1-1-1,-1 0 1,1 1 0,0-1 0,-1 1-1,1 0 1,0 0 0,-13 16 685,8-7-579,1 0 0,0 0 0,0 0 1,1 0-1,0 0 0,1 1 0,-2 18 1,1 77 381,4-96-447,0 21 79,2 0 0,2-1 0,0 1 1,3-1-1,0 0 0,2-1 0,22 48 0,-32-77-194,0 0 0,1 1 1,-1-1-1,0 0 0,0 0 0,1 1 0,-1-1 0,0 0 0,0 1 0,0-1 0,0 0 0,1 1 0,-1-1 0,0 0 0,0 1 0,0-1 0,0 1 0,0-1 0,0 0 1,0 1-1,0-1 0,0 0 0,0 1 0,0-1 0,0 0 0,0 1 0,0-1 0,-1 1 0,1-1 0,0 0 0,0 1 0,0-1 0,0 0 0,-1 1 0,-12-6-402,-24-22 127,31 23 214,-26-21 184,-39-39-1,62 55 43,0 0 0,1 0 0,1-1-1,-1 0 1,2-1 0,-1 1 0,1-2 0,-8-21-1,14 31-92,-1 0-1,0 0 1,1-1-1,-1 1 1,1 0-1,-1 0 1,1-1-1,0 1 1,0 0-1,0-1 1,1 1 0,-1 0-1,0-1 1,1 1-1,-1 0 1,1 0-1,0-1 1,0 1-1,0 0 1,0 0-1,0 0 1,1 0-1,-1 0 1,0 0-1,1 1 1,-1-1-1,1 0 1,0 1-1,0-1 1,0 1-1,-1 0 1,1-1-1,1 1 1,-1 0-1,0 0 1,4-1-1,8-2 129,0 0-1,0 1 1,0 1-1,29-1 1,-19 1-70,16-1-103,-24 3-248,-1-1 1,0-1-1,0 0 1,0-1-1,25-8 1,-39 10 222,1 1 0,-1-1-1,0 0 1,1 1 0,-1-1 0,0 0 0,1 0 0,-1 0 0,0 0-1,0 0 1,0 0 0,1-2 0,1-15-361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2.777"/>
    </inkml:context>
    <inkml:brush xml:id="br0">
      <inkml:brushProperty name="width" value="0.05" units="cm"/>
      <inkml:brushProperty name="height" value="0.05" units="cm"/>
    </inkml:brush>
  </inkml:definitions>
  <inkml:trace contextRef="#ctx0" brushRef="#br0">404 106 15171,'-3'-8'460,"0"0"0,-1 0 0,0 0 0,0 0 0,-1 0 0,0 1 0,0 0 0,-9-9 0,11 13-283,0 0 0,-1 1 0,1-1 0,-1 1 1,0 0-1,0 0 0,1 0 0,-1 0 0,-1 1 0,1 0 1,0 0-1,0 0 0,0 0 0,0 0 0,-1 1 1,1 0-1,0 0 0,-1 0 0,-5 1 0,-1 2-41,-1 0 0,1 0 1,0 1-1,0 1 0,0 0 0,0 0 0,1 1 0,0 0 0,0 1 0,1 0 0,0 1 1,0 0-1,0 0 0,1 1 0,-13 19 0,7-10-108,2 1 0,0 1 1,2 0-1,0 0 0,1 1 0,1 1 0,-7 30 0,12-42-15,1-1-1,1 1 1,0 0 0,0 0-1,1 0 1,0 0-1,3 16 1,-2-22-8,0 0 1,0 1 0,0-1-1,1 0 1,0 0 0,0-1-1,0 1 1,0 0 0,0-1-1,1 1 1,0-1 0,-1 1-1,1-1 1,0 0-1,1-1 1,-1 1 0,1 0-1,-1-1 1,8 4 0,-2-2-2,0-1 1,1 0 0,-1-1-1,1 0 1,-1 0 0,1-1-1,-1 0 1,1-1 0,0 0-1,0 0 1,-1-1 0,17-4-1,-1-1 5,-1-1-1,0-1 1,40-19-1,-52 22 9,-1 0-1,0-1 1,-1 0-1,1-1 1,-1 0-1,-1 0 1,1-1-1,11-14 0,-20 22-9,-1-1-1,1 0 1,-1 0-1,1 1 0,-1-1 1,1 0-1,-1 0 1,1 0-1,-1 0 0,0 1 1,0-1-1,1 0 1,-1 0-1,0 0 0,0 0 1,0-2-1,0 3-1,0 0 0,0-1-1,-1 1 1,1-1 0,0 1-1,0 0 1,-1-1 0,1 1-1,0 0 1,-1-1 0,1 1-1,0 0 1,-1 0 0,1-1-1,0 1 1,-1 0 0,1 0-1,0 0 1,-1-1 0,1 1 0,-1 0-1,1 0 1,0 0 0,-2 0-1,0 0 16,-1-1 1,0 1-1,0 1 0,1-1 1,-1 0-1,0 1 0,0-1 0,-4 2 1,1 0 0,1 1 0,1-1 0,-1 1 1,0-1-1,1 1 0,-1 1 0,1-1 1,0 0-1,0 1 0,0 0 0,1 0 0,-1 0 1,-4 9-1,7-12-20,1-1 0,0 1 0,0-1-1,0 0 1,-1 1 0,1-1 0,0 1 0,0-1 0,0 1 0,0-1 0,0 1-1,0-1 1,0 1 0,0-1 0,0 1 0,1-1 0,-1 1 0,0-1 0,0 1-1,0-1 1,0 0 0,1 1 0,-1-1 0,0 1 0,0-1 0,1 1 0,-1-1-1,0 0 1,1 1 0,-1-1 0,0 0 0,1 1 0,-1-1 0,1 0 0,-1 0-1,0 1 1,1-1 0,-1 0 0,1 0 0,-1 0 0,1 0 0,-1 0 0,1 1-1,0-1 1,22 0 23,-4-3-11,1-1 0,26-10 0,-29 9-10,-1 0 0,1 1-1,31-4 1,-46 8-1,1 0-1,-1 0 1,0 0-1,1 0 1,-1 0 0,0 1-1,1-1 1,-1 1-1,0 0 1,1-1-1,-1 1 1,0 0-1,0 0 1,0 0-1,0 1 1,0-1-1,0 0 1,0 1-1,0-1 1,1 3 0,-1-1-29,0 0 0,0 0 0,-1 0 0,1 0 0,-1 0 0,0 0 0,0 0-1,0 1 1,0-1 0,-1 0 0,1 1 0,-1 4 0,0 7-154,-1 0 0,-1-1-1,0 1 1,-1 0 0,-5 13-1,7-23 133,0-1 0,0 1 0,-1-1 0,0 0 0,0 0 0,0 0 0,0 0 0,-5 6 0,0-8-254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618"/>
    </inkml:context>
    <inkml:brush xml:id="br0">
      <inkml:brushProperty name="width" value="0.05" units="cm"/>
      <inkml:brushProperty name="height" value="0.05" units="cm"/>
    </inkml:brush>
  </inkml:definitions>
  <inkml:trace contextRef="#ctx0" brushRef="#br0">1 74 19428,'14'-4'1633,"-2"-4"-1674,2-9-87,-1-3 1353,-5-4-897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361"/>
    </inkml:context>
    <inkml:brush xml:id="br0">
      <inkml:brushProperty name="width" value="0.05" units="cm"/>
      <inkml:brushProperty name="height" value="0.05" units="cm"/>
    </inkml:brush>
  </inkml:definitions>
  <inkml:trace contextRef="#ctx0" brushRef="#br0">109 244 17692,'2'-4'630,"0"2"-449,-1 0-1,0 0 0,1 0 0,-1-1 0,0 1 1,0 0-1,0 0 0,0-1 0,-1 1 0,1 0 0,-1-1 1,1 1-1,-1-1 0,0 1 0,0 0 0,0-1 1,0 1-1,-1-4 0,1 6-124,0 0 0,0 0 0,0-1 0,0 1 0,0 0 0,-1 0 0,1-1 0,0 1 0,0 0 0,0 0 0,-1 0 0,1 0 0,0 0 0,0-1 0,-1 1 0,1 0 0,0 0 1,0 0-1,-1 0 0,1 0 0,0 0 0,-1 0 0,1 0 0,0 0 0,0 0 0,-1 0 0,1 0 0,0 0 0,0 0 0,-1 0 0,1 0 0,0 0 0,0 0 0,-1 0 0,-11 8 879,-7 14-105,8-6-742,0 0 0,1 1-1,1 0 1,1 0 0,0 1 0,2 0-1,0 1 1,1-1 0,-4 25 0,9-40-92,-1 0 1,1 0-1,0 0 1,0 0 0,1 0-1,-1 0 1,1 0-1,-1 0 1,1 0 0,1 2-1,-1-4 3,-1 0 0,1 0 0,-1 0 0,1 0 0,0 0 1,-1-1-1,1 1 0,0 0 0,0-1 0,0 1 0,-1 0 0,1-1 0,0 1 0,0-1 0,0 1 0,0-1 0,0 0 0,0 1 0,0-1 0,0 0 0,0 0 0,0 0 0,0 1 0,0-1 0,0 0 1,0 0-1,0-1 0,0 1 0,0 0 0,0 0 0,0 0 0,0-1 0,0 1 0,1-1 0,5-2 9,-1 0-1,1-1 1,-1 0 0,1 0 0,-1 0-1,-1-1 1,1 0 0,-1 0-1,0 0 1,0-1 0,9-11 0,2-7 171,23-45 0,-26 42 16,0-1 1,-2-1-1,0 0 1,-3 0-1,0-1 1,-2 0 0,5-53-1,-11 81-179,0 1 1,0-1-1,0 1 1,0-1-1,0 1 1,0-1-1,0 1 0,0-1 1,-1 1-1,1-1 1,-1 1-1,0-2 1,1 3-13,-1 0 0,1 0 1,0 0-1,-1 0 0,1 0 1,-1 1-1,1-1 0,0 0 1,-1 0-1,1 1 0,0-1 1,-1 0-1,1 0 0,0 1 1,0-1-1,-1 0 0,1 1 1,0-1-1,0 0 0,0 1 1,-1-1-1,1 1 0,0-1 1,0 0-1,0 1 0,0-1 1,0 1-1,-14 45-11,-2 105-85,15-124 86,2 1-1,0-1 1,8 41 0,-7-61 4,-1 0-1,1 0 1,1 0 0,-1 0 0,1 0-1,0-1 1,1 1 0,4 5 0,-7-10 1,1 0 1,-1 0 0,0-1 0,1 1 0,0-1 0,-1 0-1,1 1 1,0-1 0,0 0 0,-1 0 0,1 0 0,0 0-1,0 0 1,0 0 0,1-1 0,-1 1 0,0-1 0,0 1-1,0-1 1,0 0 0,0 0 0,1 0 0,-1 0 0,0 0-1,0 0 1,0-1 0,0 1 0,0-1 0,0 0 0,3-1-1,3-1-8,-1-1 0,0-1 0,0 1 0,-1-1 0,1 0 0,-1-1 0,0 1 0,-1-1 0,7-9 0,2-4-125,23-40 0,-26 38-138,0-1 0,9-28-1,-24 67 25,2 1-1,0 0 0,1-1 1,1 1-1,4 34 0,-4-47 258,1 0 0,0 0 0,0 0 0,0 0 0,1 0 0,-1 0 0,1 0 0,0-1-1,1 1 1,-1-1 0,1 1 0,0-1 0,0 0 0,1 0 0,3 4 0,-4-6 14,0 0-1,0-1 1,0 1 0,0 0 0,0-1-1,0 0 1,0 0 0,1 0-1,-1 0 1,1 0 0,-1-1 0,0 1-1,1-1 1,-1 0 0,1 0 0,-1 0-1,1-1 1,-1 1 0,1-1-1,-1 0 1,0 0 0,1 0 0,4-2-1,5-3 58,-1-1-1,0 0 1,0 0-1,-1-1 1,1-1-1,-2 0 1,18-17-1,-12 8 34,-1-1 0,0 0-1,21-36 1,-32 48-104,0 0 0,-1 0-1,1 0 1,-1-1 0,-1 1 0,1-1-1,-1 0 1,0 0 0,-1 1-1,0-1 1,-1 0 0,1-11 0,-1 18-12,0 1 0,0-1 1,0 0-1,0 1 1,0-1-1,0 0 1,0 1-1,-1-1 0,1 1 1,0-1-1,0 0 1,0 1-1,-1-1 1,1 1-1,0-1 0,0 1 1,-1-1-1,1 1 1,-1-1-1,1 1 1,0-1-1,-1 1 1,1 0-1,-1-1 0,1 1 1,-1-1-1,1 1 1,-1 0-1,0 0 1,1-1-1,-1 1 0,1 0 1,-1 0-1,1 0 1,-1-1-1,0 1 1,1 0-1,-1 0 0,0 0 1,1 0-1,-1 0 1,1 0-1,-1 1 1,0-1-1,1 0 0,-1 0 1,1 0-1,-1 0 1,1 1-1,-1-1 1,0 0-1,1 1 0,-1-1 1,1 0-1,-1 1 1,1-1-1,0 1 1,-1-1-1,1 0 0,-1 2 1,-4 2-21,0 0-1,0 1 1,1 0 0,-6 8-1,4-4 13,1 1 0,-1-1 0,2 2 1,-1-1-1,1 0 0,-3 17 0,5-20 24,0 0-1,1 1 1,1-1 0,-1 0-1,1 0 1,0 0 0,1 0-1,-1 1 1,1-1 0,1 0 0,2 9-1,-3-14-13,0 0-1,0 0 1,0 0-1,0 0 1,0 0-1,1-1 1,-1 1-1,0 0 1,1-1-1,0 1 1,-1-1-1,1 1 1,0-1-1,-1 0 1,1 0-1,0 0 1,0 0-1,0 0 1,0 0-1,0 0 1,0-1-1,1 1 1,-1-1-1,0 1 1,0-1-1,0 0 1,1 0-1,-1 0 1,0 0-1,0 0 1,0-1-1,4 0 0,-1 0-63,1-1-1,-1 1 0,1-1 0,-1-1 0,0 1 0,0-1 0,0 0 0,0 0 0,0 0 0,-1-1 0,9-7 0,-3-1-2,-1-1 1,0 0-1,-1 0 1,11-22-1,2-17-266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784"/>
    </inkml:context>
    <inkml:brush xml:id="br0">
      <inkml:brushProperty name="width" value="0.05" units="cm"/>
      <inkml:brushProperty name="height" value="0.05" units="cm"/>
    </inkml:brush>
  </inkml:definitions>
  <inkml:trace contextRef="#ctx0" brushRef="#br0">19 1 20924,'-15'7'1225,"11"3"-2313,6-1 1144,8 5 112,2-1-136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188"/>
    </inkml:context>
    <inkml:brush xml:id="br0">
      <inkml:brushProperty name="width" value="0.05" units="cm"/>
      <inkml:brushProperty name="height" value="0.05" units="cm"/>
    </inkml:brush>
  </inkml:definitions>
  <inkml:trace contextRef="#ctx0" brushRef="#br0">30 0 14019,'3'9'892,"0"0"0,-1 0 0,0 0 0,-1 1 0,0-1 0,0 0 1,-2 12-1,-8 69 1863,4-52-1885,-6 43 153,4-42-695,2 1 0,1 55 0,4-90-305,0 0 0,0 0 0,1 0 0,0 0 0,0 0 0,0 0 0,1 0 0,0 0 0,-1-1 0,2 1 0,4 8 0,-5-12-19,-1 1 0,1-1 0,-1 1 0,1-1 0,0 0-1,0 1 1,-1-1 0,1 0 0,0 0 0,0-1 0,0 1-1,0 0 1,0-1 0,0 1 0,0-1 0,1 1 0,-1-1-1,0 0 1,0 0 0,0 0 0,0 0 0,0-1 0,0 1-1,0 0 1,1-1 0,-1 0 0,0 1 0,0-1-1,0 0 1,3-2 0,26-14-973,0-1 0,-1-1 1,53-46-1,-15 12-56,-24 21 59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671"/>
    </inkml:context>
    <inkml:brush xml:id="br0">
      <inkml:brushProperty name="width" value="0.05" units="cm"/>
      <inkml:brushProperty name="height" value="0.05" units="cm"/>
    </inkml:brush>
  </inkml:definitions>
  <inkml:trace contextRef="#ctx0" brushRef="#br0">155 126 19060,'-11'5'505,"0"0"1,0 1-1,0 0 0,1 1 1,-1 0-1,2 0 0,-1 1 1,-10 11-1,15-14-321,0 1 0,0-1 0,1 1 0,0 0 0,0 0 0,1 1 0,-1-1-1,2 1 1,-1-1 0,0 1 0,1 0 0,1 0 0,-1 0 0,1 0 0,-1 9 0,2-14-166,0-1 0,0 1 0,0-1 0,0 1 0,0-1 0,0 1 0,0-1 0,0 1-1,1-1 1,-1 1 0,0-1 0,1 1 0,-1-1 0,1 0 0,0 1 0,-1-1 0,1 0 0,0 1 0,0-1 0,0 0 0,0 0 0,0 0 0,0 0 0,0 0 0,0 0 0,1 0-1,-1 0 1,0 0 0,1 0 0,-1-1 0,0 1 0,1 0 0,-1-1 0,1 0 0,-1 1 0,1-1 0,-1 0 0,1 0 0,-1 1 0,1-1 0,-1 0 0,1-1 0,-1 1-1,1 0 1,-1 0 0,3-1 0,5-2 2,-1 1 0,0-1 0,0 0 0,0-1 0,0 0 0,13-9 0,-2-1 2,-1-1 0,-1-1-1,0 0 1,16-22 0,50-79-120,-89 129-191,1-1 1,-1 1 0,2-1 0,0 1 0,0 1 0,1-1 0,1 0 0,-2 25 0,4-36 192,0 1 0,0 0 0,0 0 0,0-1 0,0 1 0,0 0 0,0-1 0,1 1 0,-1-1 0,1 1 0,-1 0 0,1-1 0,0 1 0,-1-1 0,1 1 0,0-1 0,0 1 0,0-1 0,0 0 0,0 0 1,2 2-1,-1-2-5,-1 0 1,1-1-1,-1 1 1,1-1-1,-1 1 1,1-1-1,-1 0 1,1 0-1,0 1 1,-1-1 0,1 0-1,-1-1 1,1 1-1,0 0 1,-1 0-1,1-1 1,-1 1-1,1-1 1,-1 1-1,1-1 1,-1 1 0,1-1-1,1-1 1,5-3-293,0-1 1,0 0 0,0 0 0,-1-1-1,0 1 1,0-2 0,-1 1 0,11-17-1,-1-2-447,21-44 0,-28 41 690,-9 29 156,0 0-1,0 0 1,0 0-1,0 0 1,0 0 0,0 0-1,0 0 1,0 0 0,0 0-1,-1 0 1,1 0-1,0 0 1,0 0 0,0 0-1,0 0 1,0 0 0,0 0-1,0 0 1,0 0 0,0 0-1,0 0 1,0 0-1,-1 0 1,1 0 0,0 0-1,0 0 1,0 0 0,0 0-1,0 0 1,0 0-1,0 0 1,0 0 0,0 0-1,0 0 1,0 0 0,0 0-1,0 0 1,-1 0 0,1 0-1,0 0 1,0 0-1,0 0 1,0 0 0,0 0-1,0 0 1,0-1 0,0 1-1,0 0 1,0 0-1,0 0 1,0 0 0,0 0-1,0 0 1,0 0 0,0 0-1,0 0 1,0 0 0,0 0-1,0-1 1,0 1-1,0 0 1,0 0 0,0 0-1,0 0 1,-10 16 534,1 4-81,0 1-1,1-1 0,2 2 0,0-1 1,1 1-1,1 0 0,1 0 0,1 0 0,1 0 1,0 0-1,2 0 0,1 0 0,1 1 1,10 37-1,6-4-196,-9-31-251,-1 0 0,-2 1 0,5 32 1,-10-52-21,-2 1 0,1-1 0,-1 1 0,0-1 0,-1 1 0,1-1 0,-1 1 0,0-1 0,-1 0 0,0 0 1,0 1-1,0-1 0,-1 0 0,0 0 0,0-1 0,0 1 0,-1-1 0,-4 7 0,6-10 14,0 0-1,1 0 0,-1 0 1,0 0-1,0-1 0,0 1 1,0 0-1,-1-1 0,1 0 1,0 1-1,-1-1 0,1 0 1,-1 0-1,1 0 0,-1-1 1,1 1-1,-1 0 0,0-1 1,1 0-1,-1 0 1,0 0-1,1 0 0,-1 0 1,0 0-1,1-1 0,-4 0 1,3 0-3,1-1 1,-1 1 0,0-1 0,1 0 0,-1 0-1,1 0 1,0 0 0,0 0 0,0-1-1,0 1 1,0-1 0,0 1 0,0-1 0,1 0-1,0 1 1,-1-1 0,1 0 0,0 0-1,0 0 1,1 0 0,-1 0 0,0-6 0,0-8-15,0 1 0,1-1 0,1 0 0,0 0 0,2 1 1,-1-1-1,8-21 0,2 0-30,2 0 0,19-35 1,-16 40 11,2 0 1,35-45 0,54-53 268,-28 36 490,-77 92-640,-1 0 0,1-1 1,-1 0-1,0 1 0,0-1 0,1-5 1,-2 8-72,-1 1 0,0 0 1,0-1-1,0 1 0,0-1 1,0 1-1,0-1 0,0 1 0,0 0 1,0-1-1,0 1 0,0-1 1,0 1-1,0 0 0,0-1 1,0 1-1,0-1 0,0 1 0,-1 0 1,1-1-1,0 1 0,0 0 1,0-1-1,-1 1 0,1-1 1,-1 1 5,0 0 0,0-1 1,0 1-1,1 0 0,-1 0 1,0 0-1,0 0 0,0 0 1,0 0-1,1 0 0,-1 0 1,0 0-1,0 0 0,0 1 0,0-1 1,1 0-1,-1 1 0,-1-1 1,-5 4 29,0 0 0,0 0 0,1 0 0,0 1 0,0 0 0,0 0 0,0 0 0,1 1 0,-1 0 0,1 0 0,1 0 0,0 1 0,-5 8 0,6-10-78,0 1-1,1 0 1,0 0-1,0 0 1,0 0 0,1 0-1,-2 11 1,3-14-39,0 1-1,0-1 1,0 1 0,1-1 0,-1 0-1,1 1 1,0-1 0,0 0-1,0 1 1,0-1 0,0 0 0,1 0-1,0 0 1,2 4 0,-2-5 38,0 0 1,0 0 0,0 0-1,0-1 1,0 1 0,0-1 0,0 0-1,0 1 1,0-1 0,1 0-1,-1 0 1,1-1 0,-1 1-1,0 0 1,1-1 0,-1 1 0,4-1-1,30 1-263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1.156"/>
    </inkml:context>
    <inkml:brush xml:id="br0">
      <inkml:brushProperty name="width" value="0.05" units="cm"/>
      <inkml:brushProperty name="height" value="0.05" units="cm"/>
    </inkml:brush>
  </inkml:definitions>
  <inkml:trace contextRef="#ctx0" brushRef="#br0">1 268 17340,'13'9'1944,"10"-3"-832,8-5-319,21-4 1071,9-4-256,28-6-271,13-3-153,16-2-320,1-4-200,2 1-416,1-1-528,-3 2-624,-6-4-448,-8-6 1024,-12-7-217,-14-14-231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2.340"/>
    </inkml:context>
    <inkml:brush xml:id="br0">
      <inkml:brushProperty name="width" value="0.05" units="cm"/>
      <inkml:brushProperty name="height" value="0.05" units="cm"/>
    </inkml:brush>
  </inkml:definitions>
  <inkml:trace contextRef="#ctx0" brushRef="#br0">228 342 18500,'-1'-1'92,"1"0"1,-1-1-1,1 1 0,-1 0 1,1 0-1,-1 0 0,0 0 1,1 0-1,-1 0 0,0 0 1,0 0-1,0 0 0,0 1 0,0-1 1,0 0-1,0 0 0,0 1 1,0-1-1,0 1 0,-1-1 1,1 1-1,0-1 0,0 1 1,0 0-1,-1 0 0,1-1 1,0 1-1,0 0 0,-1 0 1,1 0-1,0 0 0,0 1 1,-1-1-1,1 0 0,0 0 1,-2 2-1,-6 0 216,1 0 0,0 1 1,0 0-1,-9 5 0,1 0-95,1 2 0,0-1-1,-17 16 1,25-20-215,1 1-1,0 0 0,0 0 0,1 0 1,-1 1-1,2 0 0,-1 0 1,1 0-1,-4 9 0,7-15-1,1 1 0,-1-1-1,1 1 1,-1 0 0,1-1 0,0 1-1,-1 0 1,1-1 0,0 1-1,0 0 1,0-1 0,0 1 0,1 0-1,-1-1 1,1 3 0,0-3 3,-1 0 1,1 0-1,0 0 0,-1 0 1,1-1-1,0 1 0,0 0 1,0-1-1,-1 1 0,1 0 1,0-1-1,0 1 0,0-1 1,0 0-1,0 1 0,0-1 1,0 0-1,0 1 0,0-1 1,0 0-1,0 0 0,1 0 1,-1 0-1,0 0 0,0 0 1,0 0-1,2-1 1,6-1 12,1 0 1,-1-1-1,0 0 1,0-1 0,0 1-1,0-2 1,-1 1-1,1-1 1,-1-1 0,0 1-1,-1-1 1,0-1-1,11-11 1,8-10 221,43-64 1,-50 64-45,-1 0 0,-1-1 1,-2-1-1,-1 0 0,-1-1 0,-2-1 0,13-58 1,-24 76-15,-2 14-96,-2 7-12,-6 17-72,1 1 0,1 0 1,-5 37-1,-9 82-81,22-140 83,-8 77-36,8-71 31,0-1 0,0 1 0,1-1 0,1 1 0,-1-1-1,4 11 1,-4-18 6,0 0 0,-1 0 0,1 0 0,0-1 0,0 1 0,0 0 0,0 0 0,0-1 0,0 1 0,0 0 0,1-1 0,-1 0 0,1 1 0,-1-1 0,1 0 0,-1 1 0,1-1 0,0 0 0,-1 0 0,1 0 0,0-1 0,0 1 0,0 0 0,0-1 0,0 1 0,0-1 0,0 0 0,0 0 0,0 1 0,0-1 0,0 0 0,0-1 0,0 1 0,0 0 0,0-1 0,0 1 0,0-1 0,2 0 0,5-3 1,-1 1 1,0-1 0,0-1 0,0 1-1,-1-1 1,14-12 0,-10 7 9,0 0 1,-1-1-1,0-1 0,0 0 1,-2 0-1,1-1 1,-1 0-1,-1 0 0,-1 0 1,7-19-1,-13 23-35,-7 11 11,-6 10-8,3 2 5,0 1-1,1-1 1,1 1 0,0 1-1,1-1 1,1 1 0,0 1-1,1-1 1,1 1 0,-4 29-1,8-45 18,0 1 0,0-1-1,0 1 1,0 0 0,1-1-1,-1 1 1,0-1 0,1 1-1,-1 0 1,1-1 0,-1 0-1,1 1 1,0-1 0,0 1-1,-1-1 1,1 0 0,0 1-1,0-1 1,1 0 0,-1 0-1,2 2 1,0-1-1,0-1-1,-1 0 1,1 1 0,0-1-1,0-1 1,0 1 0,0 0 0,0-1-1,0 1 1,0-1 0,3 0-1,10-1-6,1 0-1,-1-1 1,25-8-1,-27 7 4,46-9-23,59-15 58,-118 27-9,0 0 0,-1 0 0,1 0 0,0 0 0,0-1-1,0 1 1,0 0 0,-1-1 0,1 1 0,0-1 0,0 1-1,-1-1 1,1 1 0,0-1 0,-1 1 0,1-1 0,-1 0 0,1 1-1,-1-1 1,1 0 0,-1 1 0,1-1 0,-1 0 0,1 0 0,-1 0-1,0 1 1,0-1 0,1 0 0,-1-1 0,0 0 63,-1-1-1,0 1 1,1-1 0,-1 1 0,0 0 0,0-1 0,0 1 0,-2-3 0,-5-9 149,-7-23 367,-13-41 0,24 63-661,0 0 1,1 0-1,1-1 0,1 0 1,0-27-1,1 42 0,0-1 0,0 1-1,0 0 1,0 0 0,0-1-1,1 1 1,-1 0 0,0 0-1,1 0 1,-1-1 0,1 1-1,-1 0 1,1 0 0,0 0-1,-1 0 1,1 0 0,0 0-1,0 0 1,0 0 0,0 0-1,0 1 1,0-1 0,0 0-1,0 0 1,0 1 0,0-1 0,2 0-1,2 0-66,-1 0-1,1 0 1,-1 1-1,1 0 0,0 0 1,5 0-1,5 1-9,24-2-488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3.258"/>
    </inkml:context>
    <inkml:brush xml:id="br0">
      <inkml:brushProperty name="width" value="0.05" units="cm"/>
      <inkml:brushProperty name="height" value="0.05" units="cm"/>
    </inkml:brush>
  </inkml:definitions>
  <inkml:trace contextRef="#ctx0" brushRef="#br0">15 173 19436,'-7'210'5019,"1"3"-4927,5-201-69,1-8-9,0-1-1,0 0 1,0 1 0,0-1-1,0 0 1,0 1 0,1-1 0,0 0-1,0 0 1,0 1 0,2 3 0,-3-7-12,0 1 0,0-1 0,0 0 0,0 0 1,0 0-1,0 0 0,0 1 0,0-1 0,1 0 0,-1 0 1,0 0-1,0 0 0,0 0 0,0 0 0,0 1 1,1-1-1,-1 0 0,0 0 0,0 0 0,0 0 0,0 0 1,1 0-1,-1 0 0,0 0 0,0 0 0,0 0 1,1 0-1,-1 0 0,0 0 0,0 0 0,0 0 0,0 0 1,1 0-1,-1 0 0,0 0 0,0 0 0,0 0 1,0 0-1,1 0 0,-1 0 0,0 0 0,0-1 0,0 1 1,0 0-1,1 0 0,-1 0 0,0 0 0,0 0 1,0 0-1,0-1 0,0 1 0,0 0 0,0 0 0,1 0 1,5-12 38,0 0 1,0 1-1,-1-2 1,0 1-1,-1 0 0,-1-1 1,3-13-1,-3 12-11,10-42 23,-3 0-1,-2-1 1,-3 0-1,-2-68 1,-2 119-64,-2 0 1,1 0 0,-1 0-1,0 0 1,0 0-1,0 0 1,-1 1 0,0-1-1,-4-8 1,5 13 7,1 1 1,0 0-1,0-1 1,0 1-1,-1-1 1,1 1-1,0 0 1,-1-1-1,1 1 1,0 0-1,-1-1 0,1 1 1,0 0-1,-1 0 1,1-1-1,0 1 1,-1 0-1,1 0 1,-1 0-1,1 0 1,-1-1-1,1 1 1,0 0-1,-1 0 1,1 0-1,-1 0 1,1 0-1,-1 0 1,0 0-1,-8 11-53,2 18-18,4-3 20,2 0-1,1 1 0,6 51 0,-4-62 52,1 0-1,1 0 0,1-1 1,0 1-1,0-1 1,2 0-1,13 23 0,-18-34 27,0-1-1,0 0 0,1 0 0,-1 0 0,1 0 0,0 0 1,-1 0-1,1 0 0,0-1 0,1 0 0,-1 1 1,0-1-1,1 0 0,-1-1 0,1 1 0,0-1 1,-1 1-1,1-1 0,0 0 0,0-1 0,0 1 1,0-1-1,0 1 0,0-1 0,0 0 0,-1-1 1,1 1-1,0-1 0,0 0 0,0 1 0,0-2 0,0 1 1,-1 0-1,1-1 0,-1 0 0,1 0 0,-1 0 1,6-4-1,5-5 121,-1 0 0,0-1 0,-1 0 1,-1-1-1,0 0 0,0-1 0,-2 0 0,0-1 1,0 0-1,9-23 0,-10 18 13,-1 0-1,0 0 1,-2 0 0,0-1 0,-1 0-1,-2 0 1,0 0 0,-1-24-1,-7-6 100,5 48-239,1 0-1,-1 0 0,0 0 0,-1 1 1,1-1-1,0 0 0,-1 0 0,0 1 0,1-1 1,-1 1-1,0-1 0,0 1 0,-4-3 1,5 4-20,0 0 1,0 1-1,0-1 0,0 1 1,0-1-1,0 1 1,0-1-1,0 1 1,-1 0-1,1-1 1,0 1-1,0 0 1,0 0-1,0 0 1,-1 0-1,1 0 1,0 0-1,0 0 1,0 0-1,0 0 0,-1 1 1,1-1-1,0 0 1,0 1-1,0-1 1,0 1-1,0-1 1,0 1-1,0 0 1,0-1-1,0 1 1,0 0-1,0 0 1,0 0-1,1 0 1,-1 0-1,0 0 0,1 0 1,-1 0-1,0 0 1,0 1-1,-2 3-91,1 0 0,-1 0 0,1 0 0,0 1 0,0-1 0,1 0 0,-2 10 0,2-10-69,1-1 0,-1 1-1,1 0 1,0-1 0,0 1-1,1 0 1,-1-1 0,1 1-1,0 0 1,0-1 0,1 0-1,-1 1 1,1-1 0,0 0-1,0 1 1,5 6-1,6 0-463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221"/>
    </inkml:context>
    <inkml:brush xml:id="br0">
      <inkml:brushProperty name="width" value="0.05" units="cm"/>
      <inkml:brushProperty name="height" value="0.05" units="cm"/>
    </inkml:brush>
  </inkml:definitions>
  <inkml:trace contextRef="#ctx0" brushRef="#br0">321 62 15323,'1'-4'356,"-1"-1"0,1 0 0,-1 0 0,0 0 0,-1 1 0,-1-9 0,2 11-286,0 1 0,-1 0 0,1 0 0,-1 0 1,1 0-1,-1 0 0,0 0 0,1 0 0,-1 0 0,0 0 1,0 0-1,0 1 0,0-1 0,1 0 0,-1 0 0,0 1 1,0-1-1,0 1 0,-1-1 0,1 1 0,0-1 0,0 1 0,0-1 1,0 1-1,0 0 0,0 0 0,-1 0 0,1 0 0,0 0 1,0 0-1,0 0 0,-1 0 0,-1 0 0,-2 2 97,0-1-1,0 0 1,0 1-1,0 0 1,0 0-1,0 1 1,0-1-1,1 1 1,-1 0-1,1 0 1,-8 8-1,-5 5 125,-19 24 1,36-40-292,-21 27 48,1 0 0,1 1 0,2 1 1,0 1-1,-16 43 0,24-50-50,1 1 0,1 0 0,2 0 0,0 1 0,1 0 0,2-1 0,0 51 0,3-67-14,0 0-1,0 0 1,1 0-1,-1 0 1,2 0-1,-1-1 0,1 1 1,0-1-1,1 1 1,0-1-1,6 8 1,-7-11-3,0 0 0,0 0 0,1-1 0,0 0 0,-1 0 0,1 0 0,0 0 0,0-1 0,1 1 0,-1-1 0,0 0 0,1 0 0,0-1 0,-1 1 1,1-1-1,0 0 0,0 0 0,-1-1 0,10 1 0,-4-2-5,0 0 0,-1-1 0,1 0 0,-1-1 0,1 0 1,-1 0-1,0-1 0,0 0 0,0 0 0,-1-1 0,1-1 0,-1 1 1,0-1-1,-1-1 0,0 1 0,0-1 0,7-9 0,-8 10 47,-2 0 1,1 0-1,-1 0 0,0 0 0,0-1 0,0 0 1,-1 1-1,0-1 0,-1-1 0,1 1 0,-1 0 1,-1 0-1,1-1 0,-1 1 0,-1-1 0,1 0 1,-1 1-1,-1-1 0,1 1 0,-1-1 0,-1 1 1,-3-14-1,3 16 3,-1 1 0,1 0 1,-1-1-1,0 1 1,0 0-1,0 0 0,0 1 1,-1-1-1,0 1 0,1-1 1,-1 1-1,0 0 0,-6-2 1,8 3-23,0 1 1,-1 0 0,1 0 0,-1 0 0,1 0-1,-1 0 1,0 0 0,1 1 0,-1-1 0,0 1-1,1 0 1,-1 0 0,0 0 0,1 0 0,-1 0-1,0 1 1,1-1 0,-1 1 0,1 0-1,-1-1 1,1 1 0,-1 1 0,1-1 0,-1 0-1,-3 3 1,6-4-7,-1 0 1,1 0-1,0 1 0,-1-1 0,1 0 0,-1 1 1,1-1-1,-1 0 0,1 1 0,0-1 0,-1 0 1,1 1-1,0-1 0,-1 1 0,1-1 0,0 1 1,0-1-1,-1 1 0,1-1 0,0 1 0,0-1 1,0 1-1,0-1 0,0 1 0,0-1 0,0 1 0,0-1 1,0 1-1,0 0 0,0 0 0,1-1-1,0 1 1,-1-1 0,1 1-1,0-1 1,-1 0-1,1 1 1,0-1 0,-1 1-1,1-1 1,0 0-1,0 0 1,0 0 0,-1 1-1,1-1 1,1 0-1,4 0-8,1 1 0,-1-1-1,0-1 1,9 0-1,2-4-19,-1 0 0,31-15 0,-35 14 20,0 0 0,1 1 1,0 0-1,0 2 0,0-1 1,14-1-1,-25 5 13,0 0 1,-1 0-1,1 0 0,-1 1 1,1-1-1,0 0 0,-1 1 0,1-1 1,-1 1-1,1-1 0,-1 1 1,1 0-1,-1 0 0,0-1 0,1 1 1,-1 0-1,0 0 0,0 1 1,1-1-1,-1 0 0,0 0 0,0 0 1,0 1-1,-1-1 0,1 1 1,0-1-1,1 4 0,1 2 34,-1 1-1,0 0 1,0 0-1,1 10 1,2 32 376,-2 61 1,2 33 659,-2-133-1098,0-14-406,3-21-381,6-57 193,-4 32 167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739"/>
    </inkml:context>
    <inkml:brush xml:id="br0">
      <inkml:brushProperty name="width" value="0.05" units="cm"/>
      <inkml:brushProperty name="height" value="0.05" units="cm"/>
    </inkml:brush>
  </inkml:definitions>
  <inkml:trace contextRef="#ctx0" brushRef="#br0">0 636 14227,'3'2'293,"-1"-1"0,1 0 0,0-1 0,-1 1-1,1 0 1,0-1 0,-1 0 0,1 1 0,0-1 0,0 0 0,0 0-1,-1-1 1,1 1 0,0-1 0,0 1 0,2-2 0,46-18 2218,-39 14-1967,5-1-206,0-1 0,-1-1 1,0 0-1,0-1 0,17-15 0,-30 22-317,1-1 1,-1 1-1,0-1 0,0 1 0,-1-1 0,1 0 0,-1 0 0,0 0 0,0 0 0,0 0 0,2-8 1,-3 9-8,-1 0-1,0-1 1,1 1 0,-2 0 0,1-1 0,0 1 0,0 0 0,-1 0 0,0-1 0,0 1 0,0 0 0,0 0-1,0 0 1,-1 0 0,1 0 0,-1 0 0,0 0 0,-2-2 0,3 2-4,-1 1 1,1 0-1,-1-1 0,0 1 1,0 0-1,0 0 0,0 1 0,-1-1 1,1 0-1,0 1 0,-1-1 1,1 1-1,-1 0 0,1 0 1,-1 0-1,0 0 0,1 0 1,-1 0-1,0 1 0,0-1 1,0 1-1,1 0 0,-5 0 1,3 1-6,0 0 1,1 0 0,-1 0-1,1 1 1,-1-1 0,1 1 0,0 0-1,0-1 1,0 2 0,0-1 0,0 0-1,0 1 1,0-1 0,1 1 0,-1 0-1,1 0 1,-4 5 0,-1 4 15,0 1 1,0 0 0,1 1-1,1 0 1,0-1 0,-2 16-1,4-19 2,1 0-1,1 0 0,0-1 0,0 1 0,1 0 0,0 0 1,1 0-1,0 0 0,5 17 0,-6-25-18,1 0 0,-1 0 0,1 0 0,-1 0 0,1 0 0,0-1 0,0 1 0,0 0 0,0-1 0,0 1 0,1 0 0,-1-1 0,0 1 0,1-1 0,-1 0 0,1 1 0,-1-1 0,1 0 0,0 0 0,-1 0 0,1 0 0,0 0 0,0-1 0,0 1 0,-1-1 0,1 1 0,0-1 0,0 1 0,0-1 0,0 0 0,0 0 0,0 0 0,0 0 0,0 0 0,0-1 0,0 1 0,0 0 0,0-1 0,2 0 0,4-2 1,-1-1 1,0 1-1,0-1 0,0 0 1,0-1-1,-1 0 0,0 0 1,8-8-1,2-5 15,-1 0 0,0-2 0,-2 1-1,0-2 1,-1 0 0,-2 0 0,0-1 0,7-23-1,-5 6 45,-1-1-1,-2-1 1,7-73-1,-13 89-29,-2 1 0,0-1 0,-1 0 0,-2 0 0,-6-36 0,8 60-33,-1-1 0,1 1 0,0 0 0,0-1 0,-1 1 0,1 0 0,-1 0-1,1-1 1,-1 1 0,0 0 0,1 0 0,-1 0 0,0 0 0,0 0 0,0 0 0,0 0 0,0 0-1,0 0 1,0 0 0,0 0 0,0 1 0,0-1 0,0 0 0,0 1 0,-2-1 0,2 1-2,-1 0 0,1 1 0,0-1 1,0 0-1,0 1 0,0-1 0,0 1 0,0-1 1,0 1-1,0 0 0,0 0 0,0-1 1,0 1-1,0 0 0,0 0 0,0 0 0,0 0 1,1 0-1,-1 0 0,0 0 0,1 0 1,-1 0-1,1 0 0,-1 2 0,-6 15-11,1 0 0,0 0 0,2 0-1,0 1 1,-2 25 0,2-8-3,-17 151 40,21-165-121,0 0-1,1 0 1,1-1-1,1 1 1,1 0-1,10 32 0,-12-49-42,0 0-1,0 0 0,1 0 0,-1 0 0,1-1 0,0 1 0,0-1 0,0 0 0,1 0 1,0 0-1,0 0 0,6 5 0,-7-8 48,-1 1 0,1-1 0,0 0 0,0 1 0,0-1 0,0-1 0,0 1 0,0 0 0,0-1 0,0 1 0,0-1 0,0 0 0,0 0 0,0 0 0,0-1 0,0 1 0,0-1 0,0 1 0,0-1 0,0 0 0,0 0 0,5-3 0,-2 1-60,0-1 0,0 1-1,-1-1 1,7-5 0,20-25-862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3.568"/>
    </inkml:context>
    <inkml:brush xml:id="br0">
      <inkml:brushProperty name="width" value="0.05" units="cm"/>
      <inkml:brushProperty name="height" value="0.05" units="cm"/>
    </inkml:brush>
  </inkml:definitions>
  <inkml:trace contextRef="#ctx0" brushRef="#br0">1 604 14379,'0'2'216,"0"0"0,0 0 0,0-1 0,0 1 0,0 0 0,0-1 0,0 1 0,1 0 0,-1-1 0,1 1 0,-1 0 0,1-1 0,0 1 0,0-1 0,0 1 0,0-1 0,0 1 0,0-1 0,0 0 0,0 1 0,3 1 0,-2-2-30,0 0 1,1 0-1,-1-1 1,0 1-1,1-1 1,-1 1-1,1-1 1,-1 0-1,1 0 0,-1 0 1,1 0-1,-1 0 1,0-1-1,1 1 1,3-2-1,9-2 200,0-1 0,0-1 0,0 0 0,-1-1 0,0-1 0,18-12 0,-9 3-28,-1-1 1,34-33-1,-49 44-301,1-1 0,-1 1 0,-1-1 0,1-1 0,-2 1 0,1-1-1,-1 0 1,0-1 0,6-17 0,-10 26-52,-1 0-1,0 0 1,1 0-1,-1 0 1,0 0-1,0 0 1,1 0-1,-1 0 0,0 0 1,0-1-1,0 1 1,0 0-1,0 0 1,-1 0-1,1 0 1,0 0-1,0 0 1,-1 0-1,1 0 1,0 0-1,-1 0 0,1 0 1,-1 1-1,0-1 1,1 0-1,-1 0 1,1 0-1,-1 1 1,0-1-1,0 0 1,0 0-1,1 1 1,-1-1-1,0 1 0,0-1 1,0 1-1,0-1 1,0 1-1,0 0 1,0-1-1,0 1 1,0 0-1,0 0 1,-1-1-1,-4 1 5,1 0 0,0 1 0,0-1 0,-1 1 1,1 0-1,0 0 0,0 0 0,-6 3 0,-1 2-3,-1 0-1,1 1 1,0 0-1,1 1 1,0 0-1,0 1 0,1 0 1,0 1-1,-17 20 1,16-16-12,1 0 1,1 1-1,0 0 0,0 0 0,2 1 1,0 0-1,-7 25 0,12-35 5,1 1 0,0-1-1,0 0 1,0 1 0,1-1-1,0 8 1,0-12 1,0-1 0,1 1 0,-1 0 0,0-1 0,1 1 0,-1 0 0,1-1 0,0 1 0,-1 0 0,1-1 0,0 1-1,0-1 1,0 0 0,0 1 0,0-1 0,1 0 0,-1 1 0,0-1 0,0 0 0,1 0 0,-1 0 0,1 0 0,-1 0 0,1-1 0,-1 1 0,1 0 0,3 0 0,1 0 0,0 0 0,1-1 1,-1 1-1,0-1 0,0-1 0,0 1 1,0-1-1,1 0 0,-1-1 0,0 1 1,8-4-1,10-5 6,31-18 0,-48 24-4,36-21 18,-1-2 0,-1-1 0,-2-3 0,51-49 0,-46 34 17,-1-2 0,-3-1 0,34-56 0,-61 87-1,-1-1 0,-1-1 0,-1 0-1,0 0 1,-2-1 0,0 0 0,5-28 0,-13 26 54,-1 23-88,1 0 1,0-1-1,0 1 1,0 0-1,0-1 0,0 1 1,0 0-1,-1-1 1,1 1-1,0 0 1,0-1-1,-1 1 1,1 0-1,0-1 0,0 1 1,-1 0-1,1 0 1,0-1-1,-1 1 1,1 0-1,0 0 0,-1 0 1,1 0-1,0-1 1,-1 1-1,1 0 1,0 0-1,-1 0 0,1 0 1,-1 0-1,1 0 1,0 0-1,-1 0 1,1 0-1,0 0 1,-1 0-1,1 0 0,-1 0 1,1 1-1,0-1 1,-1 0-1,1 0 1,0 0-1,-1 0 0,1 1 1,0-1-1,-1 0 1,1 1-1,-10 7 30,1 0-1,1 1 0,0 0 1,0 0-1,-12 21 0,-82 131 98,87-132-129,1-1-1,1 2 1,2-1-1,-8 33 1,17-55-12,1 0 1,0 0-1,0 0 1,0 0-1,1 0 1,0 0-1,0 0 1,2 11-1,-1-15-50,0-1-1,-1 0 0,1 0 0,0 1 1,0-1-1,1 0 0,-1 0 0,0 0 1,1 0-1,-1 0 0,1-1 0,0 1 1,-1 0-1,1-1 0,0 1 0,0-1 1,0 1-1,0-1 0,0 0 0,0 0 1,1 0-1,-1 0 0,0 0 0,1-1 1,-1 1-1,0-1 0,4 1 1,7 0-557,0 0 1,0-1-1,0 0 1,0-1 0,22-4-1,-4-3-391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123"/>
    </inkml:context>
    <inkml:brush xml:id="br0">
      <inkml:brushProperty name="width" value="0.05" units="cm"/>
      <inkml:brushProperty name="height" value="0.05" units="cm"/>
    </inkml:brush>
  </inkml:definitions>
  <inkml:trace contextRef="#ctx0" brushRef="#br0">63 228 16203,'0'0'68,"0"0"0,0-1-1,0 1 1,1-1-1,-1 1 1,0-1-1,0 1 1,0-1 0,0 1-1,0 0 1,-1-1-1,1 1 1,0-1-1,0 1 1,0-1-1,0 1 1,0 0 0,-1-1-1,1 1 1,0-1-1,0 1 1,0 0-1,-1-1 1,1 1 0,-1-1-1,-6 9 787,-5 21 160,-19 103 713,27-107-1687,1-1 0,1 1 0,2 36 0,5-34 97,-5-27-128,0 1-1,0-1 0,0 1 1,0-1-1,1 1 1,-1-1-1,0 0 0,0 1 1,1-1-1,-1 1 1,0-1-1,0 0 0,1 1 1,-1-1-1,0 0 1,1 1-1,-1-1 1,1 0-1,-1 1 0,0-1 1,1 0-1,-1 0 1,1 0-1,-1 1 0,1-1 1,-1 0-1,1 0 1,-1 0-1,1 0 0,-1 0 1,0 0-1,1 0 1,-1 0-1,1 0 0,-1 0 1,1 0-1,-1 0 1,1 0-1,-1 0 1,1-1-1,-1 1 0,1 0 1,-1 0-1,0 0 1,1-1-1,-1 1 0,1 0 1,-1-1-1,0 1 1,1 0-1,-1-1 0,0 1 1,1 0-1,-1-1 1,0 1-1,1-1 0,3-4 49,0 0 0,0-1 0,0 0 0,0 1-1,-1-1 1,0 0 0,2-8 0,15-49 259,-15 47-233,12-49 230,-3 0 1,-2-1-1,5-128 1,-17 167-217,0 27-95,0 0 0,0 0 0,-1 0 0,1 0 0,0 0 0,0 1 0,0-1 0,0 0 0,0 0 0,0 0 0,0 0 0,0 0 0,0 0 0,0 0 0,-1 0 0,1 0 0,0 0 0,0 0 0,0 0 0,0 0 0,0 0 0,0 0 0,0 0 0,0-1 0,0 1 0,0 0 0,-1 0 0,1 0 0,0 0 0,0 0 0,0 0 0,0 0 0,0 0 0,0 0 0,0 0 0,0 0 0,0 0 0,0 0 0,0 0 0,0 0 0,0-1 0,0 1-1,0 0 1,0 0 0,0 0 0,0 0 0,0 0 0,-4 11 16,-5 60 15,1 126-1,8-173-18,0-3-23,-1 6-238,1 1-1,1 0 1,1-1-1,2 1 1,7 29-1,-10-55 213,-1-1 20,0-1 0,0 1 0,0 0 0,0 0 0,0 0 0,0-1 0,0 1 0,1 0 0,-1 0 0,0-1 0,1 1 0,-1 0 0,0 0 0,1-1 0,-1 1-1,1 0 1,-1-1 0,1 1 0,0-1 0,-1 1 0,1-1 0,-1 1 0,1-1 0,0 1 0,0-1 0,-1 1 0,1-1 0,0 0 0,0 0 0,-1 1 0,1-1 0,0 0-1,0 0 1,-1 0 0,1 0 0,1 0 0,11-4-350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591"/>
    </inkml:context>
    <inkml:brush xml:id="br0">
      <inkml:brushProperty name="width" value="0.05" units="cm"/>
      <inkml:brushProperty name="height" value="0.05" units="cm"/>
    </inkml:brush>
  </inkml:definitions>
  <inkml:trace contextRef="#ctx0" brushRef="#br0">1 15 16572,'5'20'2168,"5"-6"-1328,5-10-352,2 1 1673,7-7-1449,3-4-536,1-5 8,-1-5-48,2-7-208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045"/>
    </inkml:context>
    <inkml:brush xml:id="br0">
      <inkml:brushProperty name="width" value="0.05" units="cm"/>
      <inkml:brushProperty name="height" value="0.05" units="cm"/>
    </inkml:brush>
  </inkml:definitions>
  <inkml:trace contextRef="#ctx0" brushRef="#br0">119 17 19100,'-2'-2'83,"1"1"-1,0 0 1,0 0 0,-1-1 0,1 1-1,-1 0 1,1 0 0,-1 0-1,1 0 1,-1 1 0,0-1-1,1 0 1,-1 1 0,0-1 0,1 1-1,-1-1 1,0 1 0,0 0-1,0 0 1,1 0 0,-1 0-1,0 0 1,0 0 0,0 0 0,1 1-1,-1-1 1,0 1 0,0-1-1,1 1 1,-1 0 0,0 0 0,1 0-1,-1-1 1,1 1 0,-1 1-1,1-1 1,0 0 0,-1 0-1,1 0 1,0 1 0,0-1 0,0 1-1,0-1 1,0 1 0,-1 2-1,-4 6 113,1 1-1,0-1 0,1 1 1,0 0-1,-4 21 0,-5 41 280,12-65-404,0 0 1,0 0 0,1-1-1,1 1 1,-1 0-1,1 0 1,2 9-1,-3-17-61,0 1-1,1 0 1,-1-1-1,0 1 1,0-1-1,0 1 1,0-1-1,1 1 1,-1-1-1,0 1 1,1-1-1,-1 0 1,0 1-1,1-1 1,-1 1-1,0-1 1,1 0-1,-1 1 1,1-1-1,-1 0 1,0 1-1,1-1 1,-1 0-1,1 0 1,-1 1-1,1-1 1,-1 0-1,1 0 1,0 0-1,-1 0 1,1 0 0,-1 0-1,1 0 1,-1 0-1,1 0 1,-1 0-1,1 0 1,-1 0-1,1 0 1,-1 0-1,1 0 1,-1-1-1,1 1 1,-1 0-1,1 0 1,-1-1-1,1 1 1,-1 0-1,1-1 1,-1 1-1,1-1 1,19-20 167,6-21-124,-2-1 1,-2-1-1,19-55 0,-41 99-69,0 0 0,0 0 0,0-1 0,0 1 0,0 0 0,0-1 0,0 1 0,0 0 0,0 0 0,0-1 0,0 1 0,0 0 0,0-1 0,0 1 0,1 0 0,-1 0 0,0-1 0,0 1 0,0 0 0,0 0-1,1-1 1,-1 1 0,0 0 0,0 0 0,1 0 0,-1 0 0,0-1 0,0 1 0,1 0 0,-1 0 0,0 0 0,0 0 0,1 0 0,-1 0 0,0 0 0,1 0 0,2 13-641,-3 37-681,0-35 810,-1 1 129,2-1 0,-1 1 1,2 0-1,0-1 0,8 26 1,3-10-339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483"/>
    </inkml:context>
    <inkml:brush xml:id="br0">
      <inkml:brushProperty name="width" value="0.05" units="cm"/>
      <inkml:brushProperty name="height" value="0.05" units="cm"/>
    </inkml:brush>
  </inkml:definitions>
  <inkml:trace contextRef="#ctx0" brushRef="#br0">94 356 12931,'-2'1'164,"0"0"1,0 1 0,-1-1-1,1 1 1,0-1 0,0 1-1,1 0 1,-1 0 0,0 0-1,0 0 1,1 0 0,0 0-1,-1 0 1,-1 4 0,0-1 108,-5 8 177,0 2 0,0-1 1,1 1-1,1 0 0,0 0 0,1 1 1,1-1-1,1 1 0,-3 26 0,6-40-387,0 0-1,0 1 1,0-1-1,0 0 1,0 0-1,1 0 0,-1 0 1,1 0-1,-1 0 1,3 4-1,-3-6-37,1 1 0,-1-1 1,1 1-1,-1-1 0,1 1 0,-1-1 0,1 1 0,0-1 0,-1 0 0,1 1 0,0-1 0,-1 0 1,1 1-1,0-1 0,-1 0 0,1 0 0,0 0 0,-1 0 0,1 0 0,0 1 0,-1-1 0,1-1 1,0 1-1,0 0 0,-1 0 0,1 0 0,0 0 0,-1 0 0,1-1 0,0 1 0,-1 0 0,1-1 1,0 1-1,-1 0 0,1-1 0,-1 1 0,1-1 0,-1 1 0,2-1 0,7-6 132,0-1 0,-1 0-1,1 0 1,-2-1 0,1 0-1,9-14 1,36-67 448,-34 51-344,-1-1-1,20-69 1,-31 84-217,-1-1 1,-1 1-1,-2-1 0,0 0 1,-2-45-1,-1 67-45,0 0-1,-1 1 1,0-1 0,0 1-1,0-1 1,-2-5-1,3 8-2,-1 0-1,1 0 1,-1 0-1,0 0 1,1 0-1,-1 0 0,0 1 1,1-1-1,-1 0 1,0 0-1,0 1 1,0-1-1,0 0 1,0 1-1,1-1 1,-3 0-1,2 1 0,0 0-1,0-1 0,-1 1 1,1 0-1,0 0 0,0 0 1,0 0-1,0 1 1,0-1-1,0 0 0,0 0 1,0 1-1,0-1 0,0 0 1,0 1-1,0-1 1,-1 1-1,-1 1-6,0 0 0,0 1 1,1-1-1,-1 0 0,1 1 0,-5 5 1,-12 20 19,1 2 0,2 0 0,0 0 0,2 2 1,-16 53-1,28-79 19,0 0-1,1 0 1,0-1-1,0 1 1,-1 12 0,2-17-22,0 0 1,0 0 0,1 0-1,-1 0 1,0 0-1,0 1 1,1-1-1,-1 0 1,1 0 0,-1 0-1,1 0 1,-1 0-1,1-1 1,0 1 0,-1 0-1,1 0 1,0 0-1,0 0 1,0-1 0,-1 1-1,1 0 1,0-1-1,0 1 1,0-1 0,0 1-1,0-1 1,0 1-1,0-1 1,0 0 0,1 1-1,-1-1 1,0 0-1,0 0 1,0 0-1,0 0 1,2 0 0,44-3-40,-36 2-9,1 0 0,-1 1 0,0 0 0,18 3 0,-25-2 27,-1-1-1,1 2 1,-1-1 0,0 0 0,0 0-1,1 1 1,-1 0 0,0 0-1,-1 0 1,1 0 0,0 0-1,0 0 1,-1 1 0,0-1-1,1 1 1,-1 0 0,0 0-1,0-1 1,2 6 0,0 0-131,-1 1 1,0 0-1,0 0 0,-1 0 1,0 0-1,-1 0 1,0 1-1,0-1 0,-1 0 1,0 1-1,0-1 1,-1 1-1,-1-1 0,-3 13 1,6-23-222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923"/>
    </inkml:context>
    <inkml:brush xml:id="br0">
      <inkml:brushProperty name="width" value="0.05" units="cm"/>
      <inkml:brushProperty name="height" value="0.05" units="cm"/>
    </inkml:brush>
  </inkml:definitions>
  <inkml:trace contextRef="#ctx0" brushRef="#br0">80 0 15587,'-43'212'7047,"27"-89"-5406,5 1 0,8 187 0,5-273-1587,0-13-21,-1 1 1,-1-1-1,-4 28 1,1-42 69,0-19 40,1-23 16,4-29-156,2 1 0,3 0 0,2 1 0,3-1-1,36-102 1,-45 154-33,19-45-192,-20 49 190,-1 0 0,1 0 1,0 0-1,0 1 0,0-1 0,1 1 0,-1-1 1,0 1-1,1 0 0,0 0 0,-1 0 0,1 0 1,5-2-1,-6 3 17,-1 1 0,0-1 0,0 1 0,0 0 0,0 0 0,1 0 0,-1-1 0,0 1 0,0 0 0,0 1 0,1-1 0,-1 0 0,0 0 0,0 0 0,0 1 0,0-1 0,1 1 0,-1-1 0,0 1 0,0-1 0,0 1 0,0-1 0,0 1 0,0 0 0,0 0 0,0 0 0,-1-1 0,1 1 0,0 0 0,0 0 0,-1 0 0,1 0 0,0 0 0,-1 0 0,1 0 0,-1 1 0,0-1 0,1 0 0,-1 0 0,0 2 0,3 6-34,-1-1 1,-1 1-1,0 0 1,0 10-1,-1-19 47,0 30 89,-2 1 1,-6 39 0,5-54 89,3-7 0,2-8 54,6-15 122,43-115 349,-43 103-682,0-1-1,-2 0 1,3-29-1,-9 27-59,-3 17-58,2 12 92,1 0 0,0-1 1,0 1-1,0 0 1,-1 0-1,1 0 1,0 0-1,0 0 0,-1 0 1,1 0-1,0 0 1,0 0-1,0 0 1,-1 0-1,1 0 0,0 0 1,0 0-1,-1 0 1,1 0-1,0 0 1,0 0-1,0 0 0,-1 0 1,1 0-1,0 0 1,0 0-1,0 0 1,-1 1-1,1-1 1,0 0-1,0 0 0,0 0 1,-1 0-1,1 0 1,0 1-1,0-1 1,0 0-1,0 0 0,0 0 1,0 1-1,-1-1 1,1 0-1,0 0 1,0 1-1,-1 0-67,0 0-1,0 1 1,0-1-1,0 1 1,0-1-1,1 1 1,-1-1-1,0 1 1,1-1-1,-1 1 1,1 0 0,0-1-1,-1 1 1,1 0-1,0-1 1,0 1-1,0 0 1,0-1-1,0 1 1,1 0 0,-1-1-1,0 1 1,1 0-1,-1-1 1,1 1-1,0-1 1,0 1-1,-1-1 1,1 1-1,0-1 1,0 0 0,0 1-1,3 1 1,-2 0-97,0-1 0,1 0 1,-1 0-1,1-1 0,0 1 0,-1 0 1,1-1-1,0 0 0,0 1 1,0-1-1,0 0 0,0-1 1,0 1-1,0 0 0,0-1 1,1 0-1,3 0 0,21-5-578,0-6-166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7.619"/>
    </inkml:context>
    <inkml:brush xml:id="br0">
      <inkml:brushProperty name="width" value="0.05" units="cm"/>
      <inkml:brushProperty name="height" value="0.05" units="cm"/>
    </inkml:brush>
  </inkml:definitions>
  <inkml:trace contextRef="#ctx0" brushRef="#br0">86 66 15827,'-15'20'1358,"0"0"0,-12 23-1,22-35-1043,1 0-1,1 0 0,0 0 1,0 0-1,0 0 1,1 1-1,0-1 0,1 1 1,-1 11-1,2-19-280,0 0 1,0 0-1,0 0 0,0 0 0,0 0 0,0 0 1,0 0-1,0 0 0,0 0 0,1-1 0,-1 1 1,0 0-1,0 0 0,1 0 0,-1 0 0,1 0 1,-1-1-1,1 1 0,-1 0 0,1 0 0,0-1 0,-1 1 1,1 0-1,1 0 0,-1-1-9,0 0-1,0 1 1,0-1 0,0 0 0,0 0-1,0 0 1,0 0 0,0 0-1,0-1 1,0 1 0,-1 0-1,1 0 1,0-1 0,0 1 0,0 0-1,0-1 1,0 1 0,1-2-1,4-1 26,-1-1-1,0 0 0,1-1 0,-2 1 1,7-7-1,7-15-64,-1 0 0,-1-1 0,16-36 0,-18 35-273,-14 28 281,0 0 1,0 0 0,0 0 0,0 0 0,0 0-1,0 0 1,0 0 0,0 0 0,0 0 0,0 0-1,0 0 1,0 0 0,0 1 0,1-1 0,-1 0-1,0 0 1,0 0 0,0 0 0,0 0 0,0 0 0,0 0-1,0 0 1,0 0 0,0 0 0,0 0 0,0 0-1,1 0 1,-1 0 0,0 0 0,0 0 0,0 0-1,0 0 1,0-1 0,0 1 0,0 0 0,0 0 0,0 0-1,0 0 1,0 0 0,0 0 0,1 0 0,-1 0-1,0 0 1,0 0 0,0 0 0,0 0 0,0 0-1,0 0 1,0 0 0,0 0 0,0-1 0,0 1-1,0 0 1,0 0 0,0 0 0,0 0 0,0 0 0,0 0-1,0 0 1,0 0 0,0 0 0,0 0 0,0 0-1,0-1 1,0 1 0,0 0 0,0 0 0,0 9-183,-1 13 43,-3 1 11,2-16 123,1 0 0,0 0 0,0 0 0,0 0 0,1 0 0,0 0 0,1 1 0,2 12 0,-3-20 5,0 1 0,0 0 1,0-1-1,1 1 0,-1 0 1,0 0-1,0-1 0,1 1 1,-1 0-1,1-1 0,-1 1 0,1-1 1,-1 1-1,1-1 0,-1 1 1,1-1-1,-1 1 0,1-1 1,0 1-1,-1-1 0,1 0 1,0 1-1,-1-1 0,1 0 1,0 1-1,-1-1 0,1 0 1,0 0-1,0 0 0,0 0 1,1 0-29,1 0 1,-1-1 0,0 1 0,0-1 0,0 0 0,0 0 0,0 1-1,0-1 1,0-1 0,3-1 0,4-4-235,0-1 1,16-16-1,3-8-716,-2-2-1,32-53 1,-72 110 1352,1 0 0,1 2 0,-17 48 0,26-65-259,1 0 0,0 0 0,0 0 0,1 1 1,1-1-1,-1 1 0,1-1 0,0 1 0,1-1 0,0 0 1,1 1-1,0-1 0,0 0 0,0 0 0,1 0 1,7 15-1,2-4-79,9 18-153,34 76 0,-50-99 169,-1 0 0,0 0 0,-1 0-1,-1 0 1,0 1 0,0-1 0,-2 0-1,0 1 1,-3 24 0,1-28 75,0 1 1,-1-1 0,-1 0 0,-4 12-1,6-20-50,1 1 0,-1 0 0,0-1 0,0 1 0,0-1-1,-1 1 1,1-1 0,-1 0 0,0 0 0,0 0-1,0-1 1,0 1 0,0-1 0,-7 4 0,9-5-42,0-1 1,0 0 0,0 1-1,0-1 1,0 0-1,0 1 1,0-1-1,0 0 1,0 0 0,0 0-1,0 0 1,0 0-1,0 0 1,0 0-1,0-1 1,0 1 0,0 0-1,0-1 1,0 1-1,0 0 1,0-1 0,-2 0-1,2-1 3,-1 1-1,1-1 1,-1 1-1,1-1 1,0 0-1,0 1 1,-1-1 0,1 0-1,0 0 1,-1-4-1,-1-3 41,0-1 1,1 0-1,-2-18 0,3 3-50,0-1 0,2 1-1,0 0 1,2 0 0,1 1 0,0-1 0,2 1-1,1 0 1,13-31 0,-6 25-86,1 0 0,1 2 0,1 0 0,1 0 0,2 2 0,38-41 0,-41 52 38,20-23-66,-35 35 109,0 1-1,0-1 1,0 0-1,0 1 1,0-1-1,-1 0 1,1 0-1,-1 0 1,0-1-1,0 1 1,1-6-1,-2 8-4,0 1 0,0-1 1,0 0-1,0 1 0,0-1 0,0 1 0,0-1 1,0 1-1,0-1 0,0 0 0,-1 1 0,1-1 1,0 1-1,0-1 0,0 1 0,-1-1 0,1 1 1,0-1-1,-1 1 0,1 0 0,-1-1 0,1 1 1,0-1-1,-1 1 0,1 0 0,-1-1 0,1 1 1,-1 0-1,1 0 0,-1-1 0,1 1 0,-1 0 1,1 0-1,-1 0 0,1 0 0,-1 0 0,0-1 1,1 1-1,-1 0 0,1 0 0,-1 0 0,1 1 1,-1-1-1,0 0 0,1 0 0,-1 0 0,1 0 1,-1 0-1,0 1 0,-2 0 40,0 0 1,0 0-1,0 0 1,0 1-1,0-1 1,0 1-1,-4 3 1,1 1 32,0-1 0,1 2 0,0-1 1,0 0-1,1 1 0,-1 0 1,1 0-1,-5 14 0,8-19-110,0 0 0,0 1 0,0-1-1,1 1 1,-1-1 0,1 1 0,-1-1 0,1 1-1,0 0 1,0-1 0,0 1 0,0-1-1,1 1 1,-1-1 0,1 1 0,-1-1 0,1 1-1,0-1 1,0 1 0,0-1 0,0 0-1,0 1 1,1-1 0,-1 0 0,1 0 0,-1 0-1,1 0 1,0 0 0,0-1 0,0 1-1,3 2 1,0-2-19,-1 0 0,0-1 0,1 1 0,-1-1 0,1 0 0,0 0 0,-1-1-1,10 1 1,21-2-226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283"/>
    </inkml:context>
    <inkml:brush xml:id="br0">
      <inkml:brushProperty name="width" value="0.05" units="cm"/>
      <inkml:brushProperty name="height" value="0.05" units="cm"/>
    </inkml:brush>
  </inkml:definitions>
  <inkml:trace contextRef="#ctx0" brushRef="#br0">2 822 13315,'-1'1'217,"1"1"0,0 0 1,0 0-1,0 0 0,0 0 0,0 0 1,0 0-1,1 0 0,-1-1 0,0 1 1,1 0-1,0 0 0,-1 0 0,1-1 0,0 1 1,0 0-1,0-1 0,2 3 0,-2-3-49,0 0-1,1 0 0,-1-1 1,1 1-1,-1 0 0,1-1 0,-1 1 1,1-1-1,0 0 0,-1 1 1,1-1-1,0 0 0,-1 0 0,1 0 1,0 0-1,-1 0 0,1-1 0,-1 1 1,1 0-1,0-1 0,-1 1 1,3-2-1,6-2 211,1 0 0,-1-2-1,0 1 1,-1-1 0,1 0 0,-1-1 0,-1 0-1,14-14 1,4-7 407,28-38-1,-14 11-99,-3-1 0,46-92 1,-63 104-527,-1-1 0,-2 0 0,-3-2 0,12-58 0,-25 95-141,2 0 5,-1 1 0,-1-1 0,0 0 0,0 0 0,-1 1 0,0-1 0,-3-17 0,3 26-22,0 0 0,-1 0 1,1 0-1,0 0 0,0 1 1,0-1-1,0 0 0,-1 0 0,1 0 1,0 1-1,-1-1 0,1 0 1,-1 1-1,1-1 0,-1 0 1,1 1-1,-1-1 0,1 0 1,-1 1-1,0-1 0,1 1 1,-1-1-1,0 1 0,1-1 1,-1 1-1,0 0 0,0-1 1,1 1-1,-1 0 0,0 0 0,0-1 1,0 1-1,1 0 0,-1 0 1,0 0-1,0 0 0,0 0 1,0 0-1,1 0 0,-1 0 1,0 1-1,-1-1 0,-1 2-3,1-1 0,-1 1 0,0-1 0,1 1-1,-1 0 1,1 0 0,-1 0 0,1 0 0,0 1 0,0-1-1,-2 4 1,-10 17-13,2 0 0,1 1 0,0 1 0,-11 43 0,14-42 13,-16 48 9,4 1 1,4 2-1,2 0 1,-5 152-1,19-206-23,1 0 1,1 1-1,6 28 0,-7-44-31,1-1-1,0 0 1,0 0 0,1 0 0,0 0-1,0 0 1,1 0 0,0-1 0,0 0-1,0 0 1,1 0 0,0 0 0,0-1-1,7 7 1,-10-11 5,-1 0 1,1 0-1,0 0 0,0 0 0,0 0 0,-1 0 1,1 0-1,0 0 0,0-1 0,0 1 1,1-1-1,-1 1 0,0-1 0,0 0 0,0 0 1,0 0-1,0 0 0,0 0 0,0-1 1,3 0-1,-2 0-71,0 0 1,0-1-1,0 1 1,0-1-1,0 0 1,-1 0-1,1 0 1,0 0-1,-1-1 1,0 1-1,4-4 0,3-7-425,-1-1-1,0 0 1,-1 0-1,7-18 0,-13 30 480,11-28-279,-1-1 0,-2-1 0,-1 0 0,-1 0 0,-2-1 0,-1 0 0,-1 0 0,-3-43 0,-4 59 699,-1 13 397,5 4-698,-1 1 1,0 0-1,0 0 0,0 0 1,1 0-1,-1 0 0,0 0 1,1 1-1,-1-1 0,1 0 1,0 0-1,-1 0 0,1 0 1,0 1-1,0-1 0,-1 0 1,1 3-1,-2 13 398,-1 36 1,3-46-400,1-1 0,-1 0 0,1 1-1,0-1 1,1 0 0,-1 0 0,1 0 0,5 11 0,-6-15-39,1 0 0,-1-1 1,0 1-1,0-1 0,1 1 1,-1-1-1,1 0 0,-1 1 0,1-1 1,0 0-1,-1 0 0,1 0 1,0 0-1,0-1 0,0 1 0,0 0 1,0-1-1,0 1 0,-1-1 1,1 0-1,0 0 0,0 1 1,0-1-1,0-1 0,0 1 0,0 0 1,0 0-1,0-1 0,0 1 1,0-1-1,0 0 0,0 1 0,2-2 1,9-4 45,-1 0 0,0-1 1,20-14-1,-18 11-53,9-6 5,-13 8-37,0 1 0,1 1 0,0 0 0,0 0 0,0 1 0,16-5 0,-26 9 14,0 1-1,0 0 0,0-1 0,0 1 1,1 0-1,-1 0 0,0 0 1,0 0-1,0 0 0,1 0 0,-1 1 1,0-1-1,0 0 0,0 1 1,0-1-1,1 0 0,-1 1 0,0-1 1,0 1-1,0 0 0,0-1 1,0 1-1,0 0 0,0 0 0,-1 0 1,1-1-1,0 1 0,1 1 1,0 2-8,-1 0 0,1 1 1,0-1-1,-1 0 1,0 0-1,1 6 0,5 14-5,-6-23 12,-1-1 0,1 1 0,-1 0 0,1-1 0,-1 1 0,1-1 0,-1 1 0,1-1 0,-1 1 0,1-1 0,0 0 0,0 1 0,-1-1 0,1 0 0,0 1 0,-1-1 0,1 0 0,0 0 0,0 0 0,-1 1 0,1-1 0,0 0 0,0 0 0,0 0 0,-1 0 0,1-1 0,0 1 0,0 0 0,-1 0 0,1 0 0,0 0 0,0-1 0,-1 1 0,1 0 0,0-1 0,-1 1 0,1-1 0,-1 1 0,2-1 0,25-22-762,1-10-909,-2-1 1,27-46-1,37-81-2766,-40 54 1803,-45 95 3030,-1 0-1,0-1 0,-1 1 1,-1-1-1,0 1 0,0-1 1,-1-15-1,-5 12 519,3 16-856,1-1-1,0 1 1,0 0-1,-1 0 1,1 0-1,0-1 1,0 1 0,-1 0-1,1 0 1,0 0-1,-1 0 1,1-1 0,0 1-1,-1 0 1,1 0-1,0 0 1,-1 0-1,1 0 1,0 0 0,0 0-1,-1 0 1,1 0-1,0 0 1,-1 0-1,1 0 1,0 0 0,-1 1-1,-1 0 87,0 0-1,1 0 1,-1 0-1,1 0 1,-1 0-1,1 1 1,0-1-1,0 0 1,-1 1-1,1-1 1,0 1-1,0 0 1,-1 2-1,-8 24 261,1-1-1,1 1 0,2 1 1,-4 39-1,8-55-286,-17 141 868,16-122-802,2 1 0,6 55-1,-4-80-170,0 1 0,1-1-1,0 0 1,1 0-1,-1 0 1,6 10 0,-7-17-7,-1 1 0,1 0 0,0-1 0,0 1 0,0-1 0,0 1 1,1-1-1,-1 1 0,0-1 0,1 0 0,-1 0 0,1 0 0,-1 0 0,1 0 1,-1 0-1,1 0 0,0 0 0,0 0 0,-1-1 0,1 1 0,0-1 0,0 1 0,0-1 1,-1 0-1,1 0 0,0 0 0,0 0 0,0 0 0,0 0 0,0 0 0,-1-1 1,1 1-1,3-2 0,2-1-3,0 0 1,0-1-1,0-1 0,-1 1 1,1-1-1,-1 0 1,0 0-1,-1-1 0,1 0 1,8-12-1,4-7 6,21-41 0,-12 13 19,-3-2 0,19-60 0,21-118-9,-58 205-26,3-34 0,-9 61 13,0 0 1,0 0-1,0-1 1,1 1-1,-1 0 1,0 0-1,0 0 1,0 0 0,-1 0-1,1 0 1,0 0-1,0 0 1,0 0-1,-1 0 1,1 0-1,-1 0 1,0-2 0,1 4 1,-1-1 0,0 0 0,1 0 1,-1 0-1,1 0 0,-1 0 0,1 1 1,0-1-1,-1 0 0,1 1 0,-1-1 0,1 0 1,-1 0-1,1 1 0,0-1 0,-1 1 1,1-1-1,0 0 0,-1 1 0,1-1 1,0 1-1,0-1 0,-1 1 0,-18 36 147,8-7 91,1 0 0,2 0-1,1 0 1,1 1 0,-2 39 0,7-49-104,1 1 0,0-1-1,2 1 1,0-1 0,2 0 0,0 1-1,1-2 1,13 33 0,-16-49-127,0-1 0,0 1 1,0-1-1,0 1 0,0-1 0,1 0 0,-1 0 1,4 3-1,-5-5-7,-1-1 0,1 0-1,-1 1 1,1-1 0,-1 0 0,1 1-1,-1-1 1,1 0 0,-1 0 0,1 1-1,0-1 1,-1 0 0,1 0 0,0 0 0,-1 0-1,1 0 1,-1 0 0,1 0 0,0 0-1,-1 0 1,1 0 0,0 0 0,0-1-2,0 1 0,0-1 0,0 0 0,-1 1 0,1-1 0,0 0 1,0 0-1,-1 0 0,1 0 0,-1 1 0,1-1 0,-1 0 0,1 0 0,-1 0 0,1 0 1,-1 0-1,1-2 0,2-11-17,-1 0 1,0 0-1,0 1 0,-2-2 1,0 1-1,0 0 0,-1 0 1,-1 0-1,0 1 0,-1-1 1,-1 0-1,-9-23 0,12 35 21,0 0-1,0 1 1,0-1-1,0 0 1,0 0-1,0 0 1,-1 1-1,1-1 1,0 1-1,-1-1 1,0 1-1,1-1 1,-1 1-1,0 0 1,0 0-1,-3-2 1,5 3 3,-1 0-1,0 0 1,1 0 0,-1 0-1,1 0 1,-1 0 0,0 0-1,1 0 1,-1 0 0,1 0-1,-1 0 1,1 0 0,-1 0-1,0 0 1,1 1-1,-1-1 1,1 0 0,-1 0-1,1 1 1,-1-1 0,1 0-1,-1 1 1,0 0 0,0 0 6,0 0 1,0 1-1,1-1 0,-1 1 1,0-1-1,0 1 1,1-1-1,-1 1 1,1-1-1,0 1 1,-1 0-1,1 2 0,-1 0 26,1 0-1,-1 0 1,1 1-1,1-1 0,-1 0 1,0 0-1,1 1 0,0-1 1,0 0-1,0 0 0,1 0 1,-1 0-1,1 0 0,0 0 1,0 0-1,0-1 0,4 5 1,-4-5-9,1-1 0,-1 1-1,1-1 1,0 0 0,0 0 0,0 0 0,0 0 0,1 0 0,-1 0 0,0-1 0,1 0-1,-1 0 1,1 0 0,-1 0 0,1 0 0,0-1 0,-1 1 0,1-1 0,0 0 0,6-1-1,4-1 24,-1-1 0,1 0 0,-1-1 0,0-1 0,0 0 0,0-1 0,-1 0 0,0-1 0,19-14-1,8-9 49,46-45 0,-21 9-88,-76 89-70,1-1-1,-11 33 0,15-37 25,1 0-1,0 0 0,2 1 1,0 0-1,-2 27 0,9-36-549,4-12-222,6-15-550,-5 1 862,0 0 0,-1-1 0,-1 0 0,0 0 0,3-21 0,3-23-563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655"/>
    </inkml:context>
    <inkml:brush xml:id="br0">
      <inkml:brushProperty name="width" value="0.05" units="cm"/>
      <inkml:brushProperty name="height" value="0.05" units="cm"/>
    </inkml:brush>
  </inkml:definitions>
  <inkml:trace contextRef="#ctx0" brushRef="#br0">26 13 15843,'-10'-13'1529,"4"23"-1025,1 12-232,3 11 912,-1 3-480,5 2-984,2-2 440,5-6-224,5-5-40,9-8-80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059"/>
    </inkml:context>
    <inkml:brush xml:id="br0">
      <inkml:brushProperty name="width" value="0.05" units="cm"/>
      <inkml:brushProperty name="height" value="0.05" units="cm"/>
    </inkml:brush>
  </inkml:definitions>
  <inkml:trace contextRef="#ctx0" brushRef="#br0">135 559 14315,'-34'46'3969,"17"-25"-1986,2 0 0,-26 47 0,37-60-1736,0-1-35,1 0-1,0 0 0,0 0 0,0 1 0,1-1 0,0 1 0,-1 13 1,2-21-203,1 1 0,0-1 1,0 0-1,0 1 0,0-1 0,1 0 1,-1 1-1,0-1 0,0 0 1,0 1-1,0-1 0,0 0 1,0 1-1,0-1 0,1 0 0,-1 0 1,0 1-1,0-1 0,0 0 1,1 1-1,-1-1 0,0 0 1,0 0-1,1 0 0,-1 1 0,0-1 1,0 0-1,1 0 0,-1 0 1,0 0-1,1 0 0,-1 1 1,0-1-1,1 0 0,-1 0 0,0 0 1,1 0-1,-1 0 0,0 0 1,1 0-1,-1 0 0,0 0 1,1 0-1,-1 0 0,0 0 0,1-1 1,-1 1-1,0 0 0,1 0 1,-1 0-1,0 0 0,0 0 1,1-1-1,-1 1 0,0 0 0,0 0 1,1-1-1,-1 1 0,0 0 1,1-1-1,16-13 41,-16 14-50,20-22-95,20-26 0,-25 29-37,0 0 0,33-29 1,-48 47 126,0 0 0,0 1 1,0-1-1,1 0 1,-1 0-1,0 0 1,0 1-1,1-1 1,-1 1-1,0-1 1,1 1-1,-1-1 0,0 1 1,1 0-1,-1 0 1,3-1-1,-3 2 10,0-1 0,-1 1 0,1-1 0,0 1 0,-1-1 0,1 1 0,0-1 0,-1 1 0,1-1 0,-1 1 0,1 0 0,-1-1 0,1 1 0,-1 0 0,1 0 0,-1-1 0,0 1 0,0 0 0,1 0 0,-1 0 0,0-1 0,0 1-1,0 0 1,0 0 0,0 0 0,0 0 0,0-1 0,0 3 0,0 22 209,-1-18-93,1 1 0,0-1 0,1 1-1,0-1 1,2 9 0,-3-15-101,0 0 0,1 0-1,-1-1 1,0 1 0,1 0-1,-1 0 1,1-1 0,-1 1-1,1-1 1,0 1 0,-1 0 0,1-1-1,0 1 1,-1-1 0,1 1-1,0-1 1,-1 0 0,1 1-1,0-1 1,0 0 0,0 1 0,-1-1-1,1 0 1,0 0 0,0 0-1,0 0 1,0 0 0,-1 0-1,1 0 1,0 0 0,0 0 0,0 0-1,0 0 1,-1 0 0,1-1-1,0 1 1,0 0 0,0-1-1,0 0 1,34-17 350,-34 18-361,62-43 219,-45 28-376,1 2 1,0 0-1,1 1 1,1 1 0,0 1-1,27-9 1,-46 19 114,0-1 1,-1 0-1,1 1 1,0-1-1,0 1 1,0 0-1,0 0 0,0 0 1,0 0-1,0 0 1,0 0-1,0 0 1,0 1-1,-1-1 0,1 1 1,0-1-1,0 1 1,0 0-1,-1 0 1,4 1-1,-4 0 19,0-1-1,0 1 0,0 0 1,0 0-1,0-1 1,0 1-1,0 0 1,0 0-1,-1 0 1,1 0-1,-1 0 1,1 0-1,-1 0 0,0 0 1,0 0-1,0 0 1,0 0-1,-1 4 1,-1 10 87,-1-1 0,-7 24 0,6-25 186,0 0 0,-2 27 0,8-35-336,3-11-302,5-11-540,2-9 150,-2-1 0,15-52 0,-7 4 18</inkml:trace>
  <inkml:trace contextRef="#ctx0" brushRef="#br0" timeOffset="1">736 0 16812,'0'23'2384,"-5"16"-1144,-2 5-527,2 5 2543,2 4-1719,3 0-833,1-3-592,3-11 48,2 0-56,0-8-184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495"/>
    </inkml:context>
    <inkml:brush xml:id="br0">
      <inkml:brushProperty name="width" value="0.05" units="cm"/>
      <inkml:brushProperty name="height" value="0.05" units="cm"/>
    </inkml:brush>
  </inkml:definitions>
  <inkml:trace contextRef="#ctx0" brushRef="#br0">10 0 22077,'0'29'1944,"-1"-10"-1408,-1-9-528,2-16 1096,-3-7-111,-1-11-769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4.279"/>
    </inkml:context>
    <inkml:brush xml:id="br0">
      <inkml:brushProperty name="width" value="0.05" units="cm"/>
      <inkml:brushProperty name="height" value="0.05" units="cm"/>
    </inkml:brush>
  </inkml:definitions>
  <inkml:trace contextRef="#ctx0" brushRef="#br0">244 418 13811,'1'0'153,"0"-1"0,0 0 0,0 0 1,0 0-1,0 0 0,0 1 0,0-2 0,0 1 1,0 0-1,-1 0 0,1 0 0,0 0 0,-1 0 0,1-1 1,-1 1-1,1-2 0,-1 3-55,0-1 0,0 1 0,0-1 1,0 1-1,0-1 0,-1 1 0,1-1 0,0 1 0,0-1 0,0 1 1,-1-1-1,1 1 0,0 0 0,-1-1 0,1 1 0,0-1 0,-1 1 0,1 0 1,-1-1-1,1 1 0,0 0 0,-1-1 0,1 1 0,-1 0 0,1 0 1,-1 0-1,0-1 0,-2 0 159,0 0 1,0 1 0,0-1-1,0 1 1,-1 0-1,1-1 1,0 2 0,0-1-1,0 0 1,-1 0-1,1 1 1,-4 1-1,-5 2 10,0 2 0,0-1-1,0 1 1,1 1 0,0 0-1,0 1 1,-12 11-1,7-4-139,1 0 0,1 0-1,-22 32 1,36-46-121,-16 29 142,15-29-141,1-1 0,0 1 0,-1-1 0,1 1 0,0 0 0,0-1 0,0 1 1,0-1-1,-1 1 0,1-1 0,0 1 0,0 0 0,0-1 0,0 1 0,0-1 0,1 1 0,-1-1 0,0 1 0,0 0 0,0-1 0,0 1 0,1-1 0,-1 1 0,0-1 0,0 1 0,1-1 0,-1 1 0,0-1 0,1 1 0,-1-1 0,1 0 0,-1 1 0,0-1 0,1 0 0,-1 1 1,1-1-1,-1 0 0,1 1 0,-1-1 0,1 0 0,0 0 0,-1 0 0,1 1 0,-1-1 0,1 0 0,-1 0 0,1 0 0,0 0 0,-1 0 0,1 0 0,-1 0 0,1 0 0,-1 0 0,2-1 0,7 0 39,1-1 0,-1 0-1,0-1 1,0 0 0,0-1-1,-1 0 1,1 0 0,-1 0 0,0-1-1,10-8 1,11-9 75,35-36-1,-15 10 115,78-101 0,-101 113-106,-2 0-1,-2-2 1,-1 0-1,16-42 1,-25 41 155,-12 35-190,-1 5-4,-8 16 42,-84 223 250,79-193-446,1 2 0,2 0-1,-4 55 1,15-102 56,-2 11-155,2-1 0,-1 0 0,3 15 0,-2-26 137,0 1 1,0 0 0,0-1-1,1 1 1,-1-1-1,0 1 1,1 0-1,-1-1 1,1 1 0,-1-1-1,1 1 1,0-1-1,0 0 1,0 1 0,0-1-1,0 0 1,0 1-1,0-1 1,0 0-1,0 0 1,0 0 0,1 0-1,-1 0 1,1 0-1,-1 0 1,0-1 0,1 1-1,-1 0 1,1-1-1,0 1 1,2 0-1,15-4-288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432"/>
    </inkml:context>
    <inkml:brush xml:id="br0">
      <inkml:brushProperty name="width" value="0.05" units="cm"/>
      <inkml:brushProperty name="height" value="0.05" units="cm"/>
    </inkml:brush>
  </inkml:definitions>
  <inkml:trace contextRef="#ctx0" brushRef="#br0">0 22 12867,'26'0'568,"4"-6"-552,2-2-8,4 1-16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821"/>
    </inkml:context>
    <inkml:brush xml:id="br0">
      <inkml:brushProperty name="width" value="0.05" units="cm"/>
      <inkml:brushProperty name="height" value="0.05" units="cm"/>
    </inkml:brush>
  </inkml:definitions>
  <inkml:trace contextRef="#ctx0" brushRef="#br0">0 1 10018,'86'31'480,"-2"-14"-488,-3-8-32,2-19 944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6.536"/>
    </inkml:context>
    <inkml:brush xml:id="br0">
      <inkml:brushProperty name="width" value="0.05" units="cm"/>
      <inkml:brushProperty name="height" value="0.05" units="cm"/>
    </inkml:brush>
  </inkml:definitions>
  <inkml:trace contextRef="#ctx0" brushRef="#br0">260 14 10290,'-4'-2'147,"-1"0"1,1 0-1,-1 0 0,1 1 0,-1 0 0,0 0 1,0 0-1,0 0 0,1 1 0,-1 0 1,0 0-1,0 0 0,-8 2 0,8 0-84,0 0 0,0 0 0,1 0 0,-1 0 0,1 1 0,-1 0 0,1 0 0,0 0 0,0 1-1,0-1 1,1 1 0,-1 0 0,-2 4 0,-8 12 3,1-1 0,0 2-1,2 0 1,1 0 0,0 1 0,2 0-1,-9 34 1,8-21-23,2 2 1,2-1-1,1 1 1,2 40-1,7 5-166,3 0 0,3-1 0,37 130 0,-42-186 83,2-1 0,0 1-1,2-1 1,19 37 0,-26-55 38,1-1 0,-1 0 0,1 0 0,0 0 0,0 0 0,0-1 0,0 1 0,1-1 0,0 0 0,0-1 0,0 1 0,0-1 0,1 0 0,-1 0 0,1-1 0,0 1 0,0-1 0,0-1 0,0 1 0,0-1 0,0 0 0,0 0 0,0-1 0,12 0 0,-4-2 32,0-1 1,0 0-1,0-1 0,0 0 1,0-1-1,-1-1 0,0 0 1,0 0-1,-1-2 0,1 0 1,-2 0-1,1-1 0,-1 0 1,17-19-1,-13 11 6,-1 0 0,0-1 0,-2-1 1,0 0-1,-1-1 0,-1 0 0,0 0 0,11-39 0,-13 30 134,-1-2-1,-1 1 1,-1-1-1,-2 1 0,-1-53 1,-3 66-68,0 1 1,-2-1 0,0 1-1,-1-1 1,-1 1 0,0 1-1,-1-1 1,-1 1 0,0 0-1,-1 0 1,0 1 0,-14-17 0,-6-2-310,-2 1 0,-1 2 0,-1 1 0,-1 1 0,-2 2 0,-1 1 0,-41-21 0,64 39-154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4.243"/>
    </inkml:context>
    <inkml:brush xml:id="br0">
      <inkml:brushProperty name="width" value="0.05" units="cm"/>
      <inkml:brushProperty name="height" value="0.05" units="cm"/>
    </inkml:brush>
  </inkml:definitions>
  <inkml:trace contextRef="#ctx0" brushRef="#br0">6 34 15627,'-3'11'1905,"1"-18"-844,4-21-1245,-2 28 140,0-1 1,0 1-1,0-1 0,0 1 0,0 0 0,0-1 0,0 1 0,0 0 1,0-1-1,1 1 0,-1-1 0,0 1 0,0 0 0,0 0 0,1-1 0,-1 1 1,0 0-1,0-1 0,1 1 0,-1 0 0,0 0 0,1-1 0,-1 1 1,0 0-1,1 0 0,-1 0 0,0 0 0,1-1 0,-1 1 0,0 0 1,1 0-1,-1 0 0,1 0 0,-1 0 0,0 0 0,1 0 0,-1 0 1,1 0-1,-1 0 0,0 0 0,1 0 0,-1 0 0,0 0 0,1 1 1,-1-1-1,1 0 0,14 17-2004,0-1 530,-9-18 1221,-1-12 423,-2 1 1107,-5 24-727,-7 25-322,9-35-147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5.072"/>
    </inkml:context>
    <inkml:brush xml:id="br0">
      <inkml:brushProperty name="width" value="0.05" units="cm"/>
      <inkml:brushProperty name="height" value="0.05" units="cm"/>
    </inkml:brush>
  </inkml:definitions>
  <inkml:trace contextRef="#ctx0" brushRef="#br0">1 38 13475,'0'1'60,"1"0"1,0-1-1,0 1 1,-1 0-1,1 0 0,0-1 1,0 1-1,0 0 1,0-1-1,0 1 0,0-1 1,0 1-1,1-1 1,-1 0-1,1 1 1,-1-1-34,-1 0 1,1 0 0,-1 0 0,0-1 0,1 1 0,-1 0 0,0 0 0,1 0 0,-1 0-1,0-1 1,1 1 0,-1 0 0,0 0 0,1-1 0,-1 1 0,0 0 0,0-1-1,1 1 1,-1 0 0,0 0 0,0-1 0,1 1 0,-1-1 0,0 1 0,0 0 0,0-1-1,0 1 1,0-1 0,1-1 117,-1-1 0,0 1 1,0 0-1,0-1 0,0 1 0,0 0 0,0-1 0,0 1 0,-1 0 1,0-1-1,1 1 0,-3-5 0,3 7-125,0 0 1,0 0-1,0 0 0,0-1 1,0 1-1,0 0 0,0 0 1,0 0-1,0-1 0,0 1 1,0 0-1,0 0 0,-1 0 1,1 0-1,0-1 0,0 1 1,0 0-1,0 0 0,0 0 0,0 0 1,-1 0-1,1-1 0,0 1 1,0 0-1,0 0 0,0 0 1,-1 0-1,1 0 0,0 0 1,0 0-1,0 0 0,0 0 1,-1 0-1,1 0 0,0-1 1,0 1-1,0 0 0,-1 0 1,1 0-1,0 1 0,0-1 1,0 0-1,-1 0 0,1 0 1,0 0-1,-4 11 425,2 15-17,6-1-610,0-16-260,-4-9 436,0 0 0,0 0 0,0 0 0,1 0 0,-1 0 0,0 0 0,0 0 0,0 0 1,0 0-1,1 0 0,-1-1 0,0 1 0,0 0 0,0 0 0,0 0 0,1 0 0,-1 0 0,0 0 0,0-1 0,0 1 0,0 0 0,0 0 0,1 0 0,-1 0 0,0-1 0,0 1 0,0 0 0,0 0 0,0 0 0,0-1 0,0 1 0,0 0 0,0 0 0,0 0 0,0-1 0,0 1 0,0 0 0,0 0 1,0-1-1,5-16-201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0.932"/>
    </inkml:context>
    <inkml:brush xml:id="br0">
      <inkml:brushProperty name="width" value="0.05" units="cm"/>
      <inkml:brushProperty name="height" value="0.05" units="cm"/>
    </inkml:brush>
  </inkml:definitions>
  <inkml:trace contextRef="#ctx0" brushRef="#br0">20 1 10234,'-6'7'1527,"-2"3"1567,6-1 3284,0-10-6064,0 0-1447,4-3 719,0-2-134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3.622"/>
    </inkml:context>
    <inkml:brush xml:id="br0">
      <inkml:brushProperty name="width" value="0.05" units="cm"/>
      <inkml:brushProperty name="height" value="0.05" units="cm"/>
    </inkml:brush>
  </inkml:definitions>
  <inkml:trace contextRef="#ctx0" brushRef="#br0">2 0 13235,'-2'8'968,"5"-4"-808,-3-3-88,2 1 216,-1-2-56,2 0-176,0 0-112,-2 0 248,1 0-200,-2-2 0,2-8 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39.016"/>
    </inkml:context>
    <inkml:brush xml:id="br0">
      <inkml:brushProperty name="width" value="0.05" units="cm"/>
      <inkml:brushProperty name="height" value="0.05" units="cm"/>
    </inkml:brush>
  </inkml:definitions>
  <inkml:trace contextRef="#ctx0" brushRef="#br0">0 0 12107,'1'5'354,"1"-1"0,0 0 0,-1 0 0,1 0 1,4 6-1,6 12 129,5 33 3705,-14-41-3931,1 0-1,1 0 1,9 20 0,33 49-258,15 28 38,-58-103-31,38 72 25,-36-71-36,1 0 1,0 0 0,0 0-1,0-1 1,1-1 0,11 10-1,2 1 13,-2 1 0,0 1 0,-1 1 0,-1 1 0,24 40 0,-28-44 0,112 204 24,-78-134-45,-16-28 19,40 67-3,24 32 59,-57-91-22,3-2-1,61 76 0,30-10 46,-36-40-90,-71-63 10,-2 2 1,0 0-1,29 58 0,22 31 33,-19-50-36,4-3 1,89 79-1,-127-126-2,5 4 3,34 32 0,-2 3-1,54 71 0,-59-59 7,4-3-1,117 109 1,-132-140-16,275 266-6,-260-242 16,123 102 0,-151-140-3,39 29-3,-2 4 0,93 101 0,-79-59 12,-26-30-18,90 87 0,4-29-118,61 61-104,-158-134 85,3-3-1,2-1 0,81 53 0,-52-47 68,-3 3-1,108 101 1,124 99 69,-63-59 10,-173-130-11,128 87 0,-61-58 15,141 126 1,-227-174-11,3-3-1,1-3 1,115 60 0,-144-87 4,484 226-74,-165-72 68,-280-136-3,116 39 0,84 9-23,-97-32 25,157 25-25,-226-56 25,-58-7-5,-35-9 100,1 0 0,-1-1 0,1 0-1,20 0 1,-36-3-107,-1 0-1,1 0 1,0 0 0,0 0-1,0 0 1,0 0 0,0-1-1,0 1 1,-1 0 0,1-1-1,0 1 1,0-1 0,0 1-1,0-1 1,0 0 0,0 1-1,0-1 1,1 0 0,-1 0-1,0 1 1,-1-3 0,-10-9-122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0.304"/>
    </inkml:context>
    <inkml:brush xml:id="br0">
      <inkml:brushProperty name="width" value="0.05" units="cm"/>
      <inkml:brushProperty name="height" value="0.05" units="cm"/>
    </inkml:brush>
  </inkml:definitions>
  <inkml:trace contextRef="#ctx0" brushRef="#br0">149 147 13491,'7'-65'2743,"-7"46"-483,2 0 0,5-24 0,-12 114 462,-73 250-1638,4-21-988,67-239-98,7-56 2,0 0 1,0 0 0,1 0-1,-1-1 1,1 1-1,0 0 1,0 0 0,1-1-1,-1 1 1,4 5-1,-5-9 5,1 0-1,0 0 1,-1-1-1,1 1 1,0 0-1,-1 0 1,1 0-1,0 0 0,0-1 1,0 1-1,0 0 1,0-1-1,0 1 1,0-1-1,0 1 1,0-1-1,0 0 0,0 1 1,0-1-1,0 0 1,2 1-1,0-2 9,-1 1 0,1 0 0,-1 0 0,1-1 0,-1 1 0,0-1 0,1 0-1,-1 0 1,4-1 0,3-4 58,0 1-1,0-2 0,12-9 0,-21 16-69,66-65 370,-47 45-214,0 1 1,0 1-1,37-25 1,-51 41-192,-1-1 0,0 1 0,0 1 0,1-1 0,-1 0 0,1 1 0,-1 0 0,1 0 0,0 1 0,-1-1 0,1 1 0,0 0 0,9 1 0,-11-1-58,0 1 0,-1 0 0,1-1 0,0 1 0,0 0 0,-1 1 0,1-1 0,-1 0 0,1 1 0,-1-1 0,1 1 0,-1 0 0,0 0 0,0 0 0,0 0 0,0 0 0,0 0 1,0 1-1,-1-1 0,1 1 0,-1-1 0,0 1 0,1 0 0,0 2 0,-1 3-395,-5-7-180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1.381"/>
    </inkml:context>
    <inkml:brush xml:id="br0">
      <inkml:brushProperty name="width" value="0.05" units="cm"/>
      <inkml:brushProperty name="height" value="0.05" units="cm"/>
    </inkml:brush>
  </inkml:definitions>
  <inkml:trace contextRef="#ctx0" brushRef="#br0">16 44 17732,'34'-42'2514,"-34"42"-2485,0 0 0,0 0 0,0 0 0,0 0 0,1-1 0,-1 1 0,0 0 0,0 0 0,0 0 0,0 0 0,1 0 0,-1 0 0,0 0 0,0 0 0,0 0 0,1-1 1,-1 1-1,0 0 0,0 0 0,0 0 0,1 0 0,-1 0 0,0 0 0,0 0 0,0 1 0,1-1 0,-1 0 0,0 0 0,0 0 0,0 0 0,1 0 0,-1 0 0,0 0 0,0 0 0,0 0 0,0 0 1,1 1-1,-1-1 0,0 0 0,0 0 0,0 0 0,0 0 0,0 1 0,0-1 0,0 0 0,1 0 0,-1 0 0,0 0 0,0 1 0,0-1 0,0 0 0,0 0 0,0 0 0,0 1 0,0-1 0,0 0 1,0 0-1,0 0 0,0 1 0,2 12 527,-3 12-160,0 0 1,-1-1-1,-8 29 0,1 4-98,-25 268 476,32-279-741,2 1 0,2-1-1,2 0 1,3 0 0,11 46 0,-15-83-72,-1-1 0,2 1 0,-1 0 0,1-1 0,0 0 1,1 0-1,0 0 0,0 0 0,11 10 0,-14-15-35,0-1 0,1 0 0,-1 0-1,1 0 1,0 0 0,-1 0 0,1-1 0,0 1 0,0-1-1,0 0 1,0 0 0,0 0 0,1 0 0,-1 0-1,0-1 1,0 0 0,1 1 0,-1-1 0,0 0 0,0-1-1,1 1 1,-1 0 0,0-1 0,0 0 0,0 0 0,0 0-1,1 0 1,-1 0 0,4-3 0,12-8-410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9.774"/>
    </inkml:context>
    <inkml:brush xml:id="br0">
      <inkml:brushProperty name="width" value="0.05" units="cm"/>
      <inkml:brushProperty name="height" value="0.05" units="cm"/>
    </inkml:brush>
  </inkml:definitions>
  <inkml:trace contextRef="#ctx0" brushRef="#br0">197 64 15219,'2'-1'210,"-1"-1"-1,0 0 1,1 0 0,-1-1-1,0 1 1,-1 0-1,1 0 1,0 0 0,-1-1-1,1 1 1,-1 0-1,1-1 1,-1 1 0,0 0-1,0-1 1,0 1-1,-1 0 1,0-4 0,1 5-90,-1 0 0,0 0 0,0-1 1,1 1-1,-1 0 0,0 0 1,0 0-1,0 0 0,0 0 1,-1 0-1,1 0 0,0 1 1,0-1-1,0 0 0,-1 1 1,1-1-1,0 0 0,-1 1 1,1 0-1,-1-1 0,1 1 0,0 0 1,-1 0-1,1 0 0,-1 0 1,1 0-1,-1 0 0,1 0 1,0 0-1,-1 0 0,-2 2 1,-3-1-39,0 1 0,0 1 0,0-1 0,0 1 0,1 1 0,-1-1 0,1 1 0,0 0 0,0 1 0,0-1 0,1 1 0,-1 0 0,1 1 0,0-1 0,1 1 0,-5 6 0,1 1 40,-1-1 0,2 2 0,0-1-1,1 1 1,0 0 0,-7 27 0,12-35-122,0-1 0,0 1 0,1-1 0,-1 1 0,1-1 0,0 1 1,2 8-1,-2-12 0,0-1 0,1 0 0,-1 0 0,0 1 0,1-1 0,-1 0 0,1 0 0,0 0 0,-1 0 1,1 1-1,0-1 0,0 0 0,-1 0 0,1-1 0,0 1 0,0 0 0,0 0 0,0 0 0,0-1 0,1 1 0,-1 0 0,0-1 1,0 1-1,0-1 0,0 1 0,1-1 0,-1 0 0,0 1 0,0-1 0,1 0 0,-1 0 0,0 0 0,1 0 0,-1 0 1,0 0-1,1 0 0,0-1 0,4-1 2,0 1-1,-1-1 1,1 0 0,-1-1 0,1 1 0,-1-1 0,0 0 0,0 0 0,0-1-1,-1 0 1,7-6 0,8-9 45,20-26 0,-22 24 10,33-48 281,-48 68-131,-1 6-148,-2 6-19,-5 16 35,3-19-68,1 0-1,1 0 1,-1 0-1,1 0 0,1 0 1,0 9-1,0-16-4,0 0 0,0 0 0,0 0-1,0 0 1,1 0 0,-1-1 0,0 1 0,1 0-1,-1 0 1,0 0 0,1 0 0,-1 0-1,1 0 1,0-1 0,-1 1 0,1 0 0,0 0-1,-1-1 1,1 1 0,0 0 0,0-1-1,0 1 1,-1-1 0,1 1 0,0-1 0,0 0-1,0 1 1,0-1 0,0 0 0,0 1-1,0-1 1,0 0 0,0 0 0,0 0 0,0 0-1,0 0 1,0 0 0,0 0 0,0 0 0,0-1-1,0 1 1,1-1 0,5-1 15,0 0 1,0 0-1,-1-1 1,11-5-1,69-47 131,-57 36-72,38-20 0,-65 37-74,0 1 0,-1 1-1,1-1 1,0 0-1,0 0 1,0 1 0,0-1-1,0 1 1,0-1-1,0 1 1,0 0 0,0 0-1,0 0 1,0 0-1,0 0 1,0 0 0,3 2-1,-4-2 0,0 1 0,1 0 0,-1 0 0,0 0 0,0 1 0,0-1 0,0 0 0,0 0 0,0 1 0,-1-1 0,1 0 0,0 1 0,-1-1-1,1 0 1,-1 1 0,1-1 0,-1 1 0,0-1 0,1 1 0,-1 0 0,0-1 0,0 3 0,-2 40 3,1-37-40,0 0 0,1-1-1,0 1 1,0 0 0,0 0 0,1 0 0,0 0 0,0 0 0,1 0 0,2 7 0,-3-14-11,-1 1 0,0 0 1,1-1-1,-1 1 0,1-1 1,0 1-1,-1 0 0,1-1 1,-1 1-1,1-1 1,0 0-1,-1 1 0,1-1 1,0 1-1,-1-1 0,1 0 1,0 0-1,0 1 0,-1-1 1,1 0-1,0 0 0,0 0 1,0 0-1,-1 0 1,1 0-1,0 0 0,0 0 1,0 0-1,-1 0 0,1-1 1,0 1-1,0 0 0,-1 0 1,1-1-1,0 1 0,-1-1 1,1 1-1,0 0 0,-1-1 1,1 1-1,0-2 1,28-25-2065,-27 25 1941,124-150-9749,-125 150 10307,-19 20 2275,-16 16 2811,33-33-4693,15-11 666,-10 6-1361,0 0 1,1 1-1,0 0 1,-1 0-1,10-4 1,-13 6-86,0 1 0,0 0 0,0-1 1,0 1-1,0 0 0,0 0 0,0 0 1,1 0-1,-1 0 0,0 0 0,0 0 0,0 0 1,0 0-1,0 0 0,0 1 0,0-1 1,0 0-1,0 1 0,0-1 0,-1 1 0,1-1 1,0 1-1,0-1 0,0 1 0,0 0 1,-1-1-1,1 1 0,0 0 0,0 0 0,-1 0 1,1-1-1,-1 1 0,1 0 0,-1 0 1,1 0-1,-1 0 0,0 0 0,1 0 0,-1 2 1,6 17 10,-2 1 0,-1 1 1,0-1-1,-1 1 0,-3 42 1,0-29 53,1-5 29,-1-1 0,-2 1 1,-8 36-1,8-55 10,0 0 0,0 0 0,-1 0 0,0-1-1,-1 0 1,0 0 0,-1 0 0,0 0 0,0-1 0,-1 0 0,-13 13 0,19-20-70,0-1 0,-1 1 1,1-1-1,-1 0 0,0 0 0,1 0 1,-1 0-1,0 0 0,0 0 0,0 0 0,1 0 1,-1-1-1,0 1 0,0-1 0,0 1 0,0-1 1,0 0-1,0 0 0,0 0 0,0 0 1,0 0-1,-3-1 0,3 0-14,0 0 1,0 0-1,0 0 1,0 0-1,0-1 0,0 1 1,1-1-1,-1 1 0,0-1 1,1 0-1,0 0 1,-1 0-1,1 0 0,0 0 1,0 0-1,0 0 1,0 0-1,0 0 0,0-3 1,-2-5 0,0 0 0,1-1 0,0 1 1,1 0-1,0 0 0,1-1 1,0 1-1,0 0 0,1-1 0,1 1 1,0 0-1,6-18 0,-6 20-19,1 0 1,1 0-1,0 1 0,0-1 0,0 1 0,1 0 1,0 0-1,1 1 0,-1 0 0,1 0 0,0 0 1,1 0-1,-1 1 0,1 0 0,0 0 1,9-3-1,7-2-7,1 1 1,46-11-1,-42 13-4,44-16 0,-63 19 1,1-1 0,-1 0 1,0 0-1,-1-1 0,1 0 0,-1 0 0,0-1 1,9-10-1,-12 11-12,0 0 0,0 0 0,0 0 0,0 0 0,-1-1 0,0 0 0,-1 0 0,1 0 0,2-10 0,-6 17 17,0 0 0,0-1 1,0 1-1,0 0 0,0 0 0,0-1 0,0 1 0,0 0 0,0-1 0,0 1 0,0 0 0,0 0 0,0-1 0,-1 1 0,1 0 0,0 0 0,0-1 1,0 1-1,0 0 0,0 0 0,-1-1 0,1 1 0,0 0 0,0 0 0,0 0 0,-1-1 0,1 1 0,0 0 0,0 0 0,-1 0 0,1 0 0,0-1 1,0 1-1,-1 0 0,1 0 0,-1 0 0,-14 1-48,-13 8 25,24-6 23,-1-1 0,1 1 0,0 0 0,0 0 0,0 0 0,0 1 1,0 0-1,1-1 0,0 1 0,0 0 0,0 1 0,0-1 0,0 1 0,1-1 1,0 1-1,0-1 0,-2 9 0,1-4-43,1 1 1,0 0-1,0 0 1,1-1-1,0 1 1,1 0-1,0 0 0,2 11 1,-3-19-34,1-1 0,0 0 0,0 1 0,1-1 0,-1 0 0,0 1 0,0-1 0,1 0 1,-1 0-1,1 1 0,-1-1 0,1 0 0,-1 0 0,1 0 0,0 0 0,-1 0 0,1 0 0,0 0 0,0 0 0,0 0 0,0 0 1,0 0-1,0 0 0,0 0 0,0-1 0,0 1 0,1 0 0,-1-1 0,0 1 0,0-1 0,1 0 0,-1 1 0,0-1 0,0 0 1,1 0-1,-1 0 0,0 0 0,1 0 0,-1 0 0,0 0 0,1 0 0,-1 0 0,0 0 0,0-1 0,2 0 0,5-2-349,0 0 0,0-1 0,0 0-1,-1-1 1,11-8 0,12-9-688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
    </inkml:context>
    <inkml:brush xml:id="br0">
      <inkml:brushProperty name="width" value="0.05" units="cm"/>
      <inkml:brushProperty name="height" value="0.05" units="cm"/>
    </inkml:brush>
  </inkml:definitions>
  <inkml:trace contextRef="#ctx0" brushRef="#br0">2 38 15139,'-1'-3'557,"1"0"0,0-1 0,-1 1 1,2 0-1,-1 0 0,0 0 0,0 0 0,2-5 0,-2 8-471,0 0-1,0-1 1,0 1 0,1 0 0,-1 0-1,0-1 1,0 1 0,0 0 0,0 0 0,1 0-1,-1-1 1,0 1 0,0 0 0,0 0-1,1 0 1,-1 0 0,0-1 0,0 1-1,1 0 1,-1 0 0,0 0 0,0 0 0,1 0-1,-1 0 1,0 0 0,1 0 0,-1 0-1,0 0 1,0 0 0,1 0 0,-1 0 0,0 0-1,0 0 1,1 0 0,14 12 1859,24 41-70,-31-41-1830,0-1 0,0 1 0,1-2 1,1 1-1,-1-1 0,2 0 0,-1-1 1,13 7-1,-21-14-162,1-1 0,0 1 0,-1-1 0,1 0 0,0 0 0,0 0 0,0-1 1,0 1-1,0-1 0,-1 1 0,1-1 0,0 0 0,0 0 0,0-1 0,0 1 0,0 0 0,0-1 0,0 0 0,0 0 1,0 0-1,3-1 0,1-2-107,-1 0 0,0 0 0,0 0 1,0-1-1,0 0 0,-1 0 0,8-9 1,11-14-648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450"/>
    </inkml:context>
    <inkml:brush xml:id="br0">
      <inkml:brushProperty name="width" value="0.05" units="cm"/>
      <inkml:brushProperty name="height" value="0.05" units="cm"/>
    </inkml:brush>
  </inkml:definitions>
  <inkml:trace contextRef="#ctx0" brushRef="#br0">70 1 13515,'-2'16'1872,"-3"11"-791,-3 6-377,-3 14 1864,1 8-1151,0 8-385,3 1-136,1 1-280,0-2-120,3-10-288,2-6-200,1-13-664,3-9-296,-2-17 792,4 1-176,2-9-152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874"/>
    </inkml:context>
    <inkml:brush xml:id="br0">
      <inkml:brushProperty name="width" value="0.05" units="cm"/>
      <inkml:brushProperty name="height" value="0.05" units="cm"/>
    </inkml:brush>
  </inkml:definitions>
  <inkml:trace contextRef="#ctx0" brushRef="#br0">25 92 19956,'13'-24'5176,"-12"22"-5083,1 1 1,-1-1-1,0 0 1,1 1-1,-1 0 0,1-1 1,-1 1-1,1 0 1,0 0-1,-1 0 0,1 0 1,0 0-1,0 0 1,0 0-1,0 0 0,0 1 1,0-1-1,0 1 1,0 0-1,0 0 0,0-1 1,0 1-1,0 0 1,0 1-1,0-1 0,3 1 1,-3 0-94,0 0 0,0 0 1,-1 0-1,1 1 0,0-1 0,-1 1 1,1-1-1,0 1 0,-1-1 0,0 1 1,0 0-1,1 0 0,-1 0 1,0 0-1,0 0 0,0 0 0,-1 0 1,1 0-1,-1 0 0,1 0 1,-1 0-1,1 0 0,-1 1 0,0 3 1,0 7-2,-1-1 1,0 1-1,0-1 1,-1 1 0,-1-1-1,0 0 1,-5 14-1,-42 83 32,7-16 48,42-92-76,1 1-1,-1-1 1,1 1 0,-1-1-1,1 1 1,-1 0 0,1-1-1,0 1 1,0-1-1,-1 1 1,1 0 0,0-1-1,1 1 1,-1 0-1,0-1 1,0 1 0,1 2-1,0-4 0,-1 0-1,0 1 0,1-1 1,-1 0-1,0 0 1,1 1-1,-1-1 0,1 0 1,-1 0-1,0 1 0,1-1 1,-1 0-1,1 0 1,-1 0-1,0 0 0,1 0 1,-1 1-1,1-1 1,-1 0-1,1 0 0,-1 0 1,1-1-1,18-5-36,16-15-409,-1-2-1,-1-1 1,31-29 0,-57 47 408,33-28-341</inkml:trace>
  <inkml:trace contextRef="#ctx0" brushRef="#br0" timeOffset="1">571 0 21221,'0'18'2056,"-3"6"-1432,1 3-256,1 9 904,1 1-351,0 3-793,1-2-512,2-7-897,0-2-983,1-9 1784,2-6-416,0-12-313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293"/>
    </inkml:context>
    <inkml:brush xml:id="br0">
      <inkml:brushProperty name="width" value="0.05" units="cm"/>
      <inkml:brushProperty name="height" value="0.05" units="cm"/>
    </inkml:brush>
  </inkml:definitions>
  <inkml:trace contextRef="#ctx0" brushRef="#br0">1 1 17228,'3'7'655,"0"1"1,-1 0 0,1 0 0,-1 0 0,-1 0-1,0 0 1,0 0 0,0 9 0,-7 69 3036,2-40-2621,3-32-837,0 0-179,0 0 0,1-1 0,0 1 0,3 14 0,-3-27-119,0 0 1,0 0-1,0-1 0,0 1 1,1 0-1,-1-1 1,0 1-1,0 0 0,0 0 1,1-1-1,-1 1 0,0 0 1,1-1-1,-1 1 0,1 0 1,-1-1-1,0 1 0,1-1 1,0 1-1,-1-1 1,1 1-1,-1-1 0,1 1 1,-1-1-1,1 0 0,0 1 1,-1-1-1,1 0 0,0 1 1,0-1-1,-1 0 0,1 0 1,0 0-1,0 0 1,-1 0-1,1 1 0,0-1 1,0-1-1,-1 1 0,1 0 1,0 0-1,-1 0 0,1 0 1,0 0-1,0-1 0,-1 1 1,1 0-1,0-1 0,-1 1 1,1 0-1,0-1 1,-1 1-1,1-1 0,3-2-448,0 0-1,0 0 0,-1 0 0,1-1 0,-1 1 1,0-1-1,3-4 0,5-13-642,1-5-205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713"/>
    </inkml:context>
    <inkml:brush xml:id="br0">
      <inkml:brushProperty name="width" value="0.05" units="cm"/>
      <inkml:brushProperty name="height" value="0.05" units="cm"/>
    </inkml:brush>
  </inkml:definitions>
  <inkml:trace contextRef="#ctx0" brushRef="#br0">1 0 19220,'0'7'2001,"1"2"-1433,7 2-272,-1-1 848,4 1-1280,-1-4 1392,0-4-1104,-3-3-80,-4-6-80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041"/>
    </inkml:context>
    <inkml:brush xml:id="br0">
      <inkml:brushProperty name="width" value="0.05" units="cm"/>
      <inkml:brushProperty name="height" value="0.05" units="cm"/>
    </inkml:brush>
  </inkml:definitions>
  <inkml:trace contextRef="#ctx0" brushRef="#br0">0 1 18468,'5'1'351,"0"0"-1,-1 1 1,1 0 0,-1 0-1,0 0 1,1 1 0,-1-1 0,0 1-1,0 0 1,-1 0 0,1 0-1,-1 1 1,1-1 0,-1 1 0,4 6-1,4 6 191,-1 0 1,12 27-1,-6-7-423,-1 1 0,-3 1 0,0 0 0,-3 1 0,-1 0 0,-1 1 0,-3 0 0,-1-1 0,-2 1 0,-2 0 0,-2 0 0,-10 55-1,7-68-762,-14 38-1,17-58 537,0 1 0,0-1 0,-1 0 0,0 0 0,-1 0 0,1 0 0,-1-1 0,0 1 0,-8 6 0,-5-4-421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994"/>
    </inkml:context>
    <inkml:brush xml:id="br0">
      <inkml:brushProperty name="width" value="0.05" units="cm"/>
      <inkml:brushProperty name="height" value="0.05" units="cm"/>
    </inkml:brush>
  </inkml:definitions>
  <inkml:trace contextRef="#ctx0" brushRef="#br0">0 111 15547,'15'5'1729,"10"-4"-1121,7 3-240,5-7 824,9-5-488,3-4-104,2-6-520,2-2-320,-10 0-536,-4 2 656,-15 4-176,-6 7-128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428"/>
    </inkml:context>
    <inkml:brush xml:id="br0">
      <inkml:brushProperty name="width" value="0.05" units="cm"/>
      <inkml:brushProperty name="height" value="0.05" units="cm"/>
    </inkml:brush>
  </inkml:definitions>
  <inkml:trace contextRef="#ctx0" brushRef="#br0">0 67 15923,'4'6'1385,"8"-4"-905,4-2-184,8-3 504,5-2-128,4 0-264,3-2-152,-1-2-488,1 0-320,-4-4 464,-2 3-112,-3-4-104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798"/>
    </inkml:context>
    <inkml:brush xml:id="br0">
      <inkml:brushProperty name="width" value="0.05" units="cm"/>
      <inkml:brushProperty name="height" value="0.05" units="cm"/>
    </inkml:brush>
  </inkml:definitions>
  <inkml:trace contextRef="#ctx0" brushRef="#br0">14 0 15403,'1'28'1433,"9"0"-969,-2 1-160,0 5 576,1 2-168,-6 3-152,-2 1-160,-4 2-296,-4-1-216,-4-1-1648,0-1 1624,0-10-200,1-2-184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357"/>
    </inkml:context>
    <inkml:brush xml:id="br0">
      <inkml:brushProperty name="width" value="0.05" units="cm"/>
      <inkml:brushProperty name="height" value="0.05" units="cm"/>
    </inkml:brush>
  </inkml:definitions>
  <inkml:trace contextRef="#ctx0" brushRef="#br0">248 130 13611,'2'-7'640,"-1"-1"1,1 0-1,-2 0 0,1 0 1,-1 0-1,0 0 0,-2-14 1,2 20-495,0-1 0,-1 1 1,1 0-1,-1-1 0,0 1 0,1 0 1,-1-1-1,0 1 0,0 0 1,-1 0-1,1 0 0,0 0 0,-1 0 1,1 0-1,-1 0 0,0 0 1,1 1-1,-1-1 0,0 0 0,0 1 1,0 0-1,0-1 0,-1 1 1,1 0-1,0 0 0,0 0 0,-1 1 1,1-1-1,-4 0 0,2 1-65,0 0 0,0 0 0,0 1 0,0 0 0,0 0 0,0 0 0,0 0 0,1 0 0,-1 1-1,0 0 1,1 0 0,0 0 0,-1 0 0,1 0 0,-4 4 0,-2 1 32,1 1 0,-1 1 0,1 0 1,-7 10-1,4-2-57,0 2 1,1-1 0,0 1-1,2 1 1,0 0 0,2 0 0,-6 23-1,7-17-42,1 0-1,1 1 0,1-1 0,1 0 1,3 36-1,0-45-2,1 0 0,1-1 0,10 32 0,-12-42-4,0 0 1,1 0-1,0 0 0,0 0 0,1 0 0,0 0 0,0-1 0,0 0 0,0 0 0,1 0 0,0 0 0,8 5 0,-10-8-3,-1-1-1,1 0 1,0 0 0,0 0-1,0 0 1,0 0 0,0-1-1,0 1 1,0-1 0,0 0-1,0 1 1,0-2 0,1 1-1,-1 0 1,0-1-1,0 1 1,0-1 0,0 0-1,0 0 1,-1 0 0,1 0-1,0-1 1,0 1 0,-1-1-1,1 1 1,-1-1 0,1 0-1,2-3 1,4-3 4,-1 0 0,1-1 0,-1-1 0,-1 1 0,11-19 0,-9 14-10,-2 1 0,0-2 1,0 1-1,-1-1 1,-1 0-1,-1-1 0,0 1 1,-1-1-1,2-27 1,-5 42 0,0 1 0,1-1 0,-1 0 0,0 0 0,0 0 0,0 0 0,0 0 0,0 0 0,-1 0 0,1 0 0,0 1 0,0-1 0,-1 0 0,1 0 0,0 0 0,-1 0 0,1 1 0,-1-1 0,1 0 0,-1 0 1,0 0-1,0 1 1,1 0 0,-1 0 0,0 0 0,1 0 0,-1 0 0,1 1 0,-1-1 0,0 0 0,1 0 0,-1 1 0,1-1 0,-1 0 0,1 1 0,-1-1 1,1 1-1,-1-1 0,1 1 0,0-1 0,-1 1 0,1-1 0,-1 2 0,-3 3 5,0 1 0,1 0 1,0 0-1,-3 8 0,4-7 0,0 0-1,0 0 1,1 1 0,0 10-1,1-16-3,0-1-1,0 1 1,0-1-1,0 0 1,0 1-1,1-1 1,-1 0-1,1 1 1,-1-1-1,1 0 1,-1 1-1,1-1 0,1 2 1,-1-2-2,-1-1 0,1 1 0,0-1 0,-1 1 1,1-1-1,0 0 0,0 1 0,-1-1 0,1 0 0,0 0 0,0 1 0,0-1 0,0 0 1,-1 0-1,1 0 0,0 0 0,0 0 0,0 0 0,0 0 0,-1 0 0,1-1 0,0 1 1,0 0-1,0 0 0,1-1 0,7-3-49,0-1 0,0 0 0,-1-1 1,1 1-1,-1-1 0,0-1 0,7-8 0,-8 8-20,1 1 0,-1-1-1,1 1 1,0 1-1,1-1 1,-1 1 0,15-6-1,-22 11 63,0 0 0,0-1 0,0 1 1,0 0-1,0 0 0,0 0 0,0 0 0,0 0 0,0 0 0,0 0 0,0 0 0,0 0 0,0 1 0,0-1 0,0 0 0,0 1 0,0-1 0,-1 0 0,1 1 0,0-1 1,0 1-1,0 0 0,0-1 0,-1 1 0,1 0 0,0-1 0,-1 1 0,1 0 0,0 0 0,-1-1 0,1 1 0,-1 0 0,1 0 0,-1 0 0,0 0 0,1 0 0,-1 0 0,0 0 1,1 0-1,-1 1 0,1 6 8,1 0 0,-1 1 0,-1 15 0,0-17 3,-2 152 138,2-157-197,0 0 0,0 0 0,0 0 1,0 0-1,0 0 0,0 0 0,1 0 0,-1 0 0,0 0 0,1 0 1,0 0-1,1 2 0,-2-4 30,0 1 0,1-1-1,-1 0 1,0 0 0,1 0 0,-1 0 0,0 0-1,1 0 1,-1 0 0,1 0 0,-1 0 0,0 0-1,1 0 1,-1 0 0,0 0 0,1-1 0,-1 1-1,0 0 1,1 0 0,-1 0 0,0 0 0,1-1-1,-1 1 1,0 0 0,1 0 0,-1-1 0,0 1-1,0 0 1,1 0 0,-1-1 0,0 1 0,0 0-1,0-1 1,1 1 0,-1 0 0,0-1 0,6-8-196,-1 0 0,-1 0 1,5-12-1,8-21-323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0.365"/>
    </inkml:context>
    <inkml:brush xml:id="br0">
      <inkml:brushProperty name="width" value="0.05" units="cm"/>
      <inkml:brushProperty name="height" value="0.05" units="cm"/>
    </inkml:brush>
  </inkml:definitions>
  <inkml:trace contextRef="#ctx0" brushRef="#br0">76 1 16724,'0'4'301,"1"1"1,-1 0 0,0 0 0,0-1 0,0 1 0,0 0 0,-1 0 0,0-1-1,0 1 1,0 0 0,-1-1 0,0 1 0,-2 5 0,-4 13 901,-2 8-357,-3 11 57,2 0 0,-11 79 0,22-115-865,0-1 0,0 1 1,0 0-1,0 0 0,3 9 0,-3-14-41,0 0-1,0 0 1,0 0-1,1 0 1,-1 0-1,0 0 1,1-1-1,-1 1 1,1 0-1,-1 0 1,1 0 0,0-1-1,-1 1 1,1 0-1,0-1 1,-1 1-1,1 0 1,0-1-1,0 1 1,0-1 0,-1 1-1,1-1 1,0 1-1,0-1 1,0 0-1,0 0 1,0 1-1,0-1 1,0 0 0,0 0-1,0 0 1,0 0-1,0 0 1,0 0-1,0 0 1,-1 0-1,1-1 1,0 1 0,0 0-1,0 0 1,2-1-1,4-3-57,1 0 0,-1 0 0,0 0 0,0-1 0,0 0 0,-1-1 1,1 1-1,5-8 0,-7 7 9,1 1 1,0-1-1,0 1 1,1 0-1,0 0 1,0 1-1,0 0 0,12-6 1,-18 10 52,0 0 0,0-1 0,0 1 0,0 0 0,0 0 0,0 0 0,0-1 0,0 1 0,0 0 0,0 0 0,0 0 0,0 1 0,0-1 0,0 0 0,0 0-1,0 1 1,0-1 0,0 0 0,0 1 0,-1-1 0,1 1 0,0-1 0,0 1 0,0-1 0,0 1 0,-1 0 0,1-1 0,0 1 0,-1 0 0,1 0 0,0-1 0,-1 1 0,1 0 0,-1 0 0,1 0 0,-1 0 0,0 0 0,1 0 0,-1 0 0,0 0 0,0 0 0,1 0 0,-1 0 0,0 0 0,0 1 0,0 5 42,0 0 1,0-1-1,0 1 0,-1 0 1,-2 11-1,-1-2 127,-1 0 0,0 0-1,-16 30 1,17-38-68,-1 0 1,0 0 0,0 0-1,-1-1 1,0 0-1,0 0 1,0 0-1,-14 10 1,19-16-86,-1 0 0,1 0-1,0-1 1,-1 1 0,1 0 0,0 0 0,-1-1 0,1 1-1,-1-1 1,1 1 0,-1-1 0,1 0 0,-1 1-1,0-1 1,1 0 0,-1 0 0,1 0 0,-1 0 0,1-1-1,-1 1 1,0 0 0,1-1 0,-1 1 0,-2-2-1,2 1-94,0-1 0,0 0-1,0 0 1,0 0 0,0 0 0,1 0-1,-1 0 1,0 0 0,1 0-1,0-1 1,-1 1 0,1 0-1,-1-5 1,-1 0-363,1 0 0,1 0 1,-1 0-1,1 0 0,0 0 1,1 0-1,-1-1 0,1 1 1,1 0-1,1-12 0,5 3-532,4 2-125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900"/>
    </inkml:context>
    <inkml:brush xml:id="br0">
      <inkml:brushProperty name="width" value="0.05" units="cm"/>
      <inkml:brushProperty name="height" value="0.05" units="cm"/>
    </inkml:brush>
  </inkml:definitions>
  <inkml:trace contextRef="#ctx0" brushRef="#br0">0 445 14275,'1'0'115,"-1"1"1,0 0-1,1-1 0,-1 1 1,1-1-1,-1 1 0,0-1 1,1 0-1,-1 1 0,1-1 1,0 1-1,-1-1 0,1 0 1,-1 1-1,1-1 0,0 0 1,-1 0-1,1 0 1,-1 1-1,1-1 0,0 0 1,-1 0-1,1 0 0,0 0 1,-1 0-1,1 0 0,0 0 1,-1 0-1,1 0 0,0-1 1,-1 1-1,1 0 0,0 0 1,-1 0-1,1-1 0,-1 1 1,1 0-1,-1-1 0,1 1 1,-1-1-1,1 1 0,-1 0 1,2-2-1,26-25 2365,-21 20-1979,-5 5-386,12-12 229,1 0 1,-2-1 0,0 0 0,-1-1-1,0-1 1,10-21 0,-21 38-343,-1-1 0,1 0-1,-1 1 1,0-1 0,1 0 0,-1 1 0,0-1 0,0 0 0,1 1 0,-1-1 0,0 0 0,0 0 0,0 1 0,0-1 0,0 0 0,0 0 0,0 1-1,0-1 1,0 0 0,-1 1 0,1-1 0,0 0 0,-1-1 0,1 2 0,-1 0-1,0 0 1,1 0-1,-1-1 0,0 1 1,1 0-1,-1 0 1,1 0-1,-1 0 1,0 0-1,1 0 1,-1 0-1,0 1 1,1-1-1,-1 0 1,0 0-1,1 0 1,-1 1-1,1-1 1,-2 1-1,-3 2 5,0 0 0,-1 0 0,1 0-1,-8 8 1,4-1 37,0 0-1,0 1 0,1 0 0,1 0 0,-1 1 1,2 0-1,0 0 0,0 1 0,1-1 1,1 1-1,0 0 0,1 1 0,0-1 1,1 1-1,0-1 0,1 1 0,2 25 0,-1-37-31,0 0-1,1 0 0,-1 0 0,0 0 0,1 0 0,0 0 0,-1-1 0,1 1 0,0 0 0,0 0 0,0 0 0,0-1 0,0 1 0,1-1 0,-1 1 0,0-1 0,1 1 0,-1-1 0,1 0 0,-1 1 0,1-1 0,0 0 0,1 1 0,0-2-1,-1 1 0,1-1 0,-1 1 0,0-1 0,1 0-1,-1 0 1,1 0 0,-1 0 0,1-1 0,-1 1 0,1 0 0,-1-1 0,1 0-1,-1 0 1,0 0 0,0 0 0,1 0 0,2-2 0,10-7-25,-1 0 0,-1-1 0,0 0 0,20-22 0,39-58-273,-40 45-38,41-79 1,-59 97 176,-2 0 0,0-1 0,-2-1 0,9-44 0,-16 43 76,-3 30 75,0 1 0,0 0 0,0-1 0,0 1 0,0 0 0,0-1 0,0 1 1,0 0-1,0-1 0,0 1 0,0-1 0,0 1 0,-1 0 0,1-1 0,0 1 0,0 0 0,0-1 0,0 1 0,-1 0 0,1 0 0,0-1 0,0 1 0,-1 0 0,1 0 0,0-1 0,0 1 0,-1 0 0,1 0 0,0 0 0,-1-1 1,1 1-1,0 0 0,-1 0 0,1 0 0,0 0 0,-1 0 0,-11 6 86,5 2-45,0 1 0,1-1 1,0 1-1,1 0 0,-9 18 1,-18 56 219,25-64-192,5-12-48,-29 89 270,28-85-265,0 1 0,1 0 0,1-1-1,0 1 1,1 0 0,1 16 0,-1-25-73,0-1 1,1 1 0,-1 0-1,1-1 1,0 1 0,-1 0 0,1-1-1,1 1 1,-1-1 0,0 1-1,0-1 1,1 0 0,0 0-1,-1 1 1,1-1 0,0 0-1,0-1 1,0 1 0,0 0-1,0 0 1,1-1 0,-1 1-1,4 1 1,-1-2-48,0 1 0,0-1 0,0 0 0,0-1 0,0 1 0,0-1 0,0 0 0,0 0 0,0-1 1,0 1-1,9-3 0,23-6-354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335"/>
    </inkml:context>
    <inkml:brush xml:id="br0">
      <inkml:brushProperty name="width" value="0.05" units="cm"/>
      <inkml:brushProperty name="height" value="0.05" units="cm"/>
    </inkml:brush>
  </inkml:definitions>
  <inkml:trace contextRef="#ctx0" brushRef="#br0">61 255 18212,'-12'20'1166,"1"1"1,-13 32-1,21-47-1016,1 0-1,0 0 0,0 0 1,1 1-1,-1-1 1,2 0-1,-1 1 1,1-1-1,0 1 1,0-1-1,0 1 1,1-1-1,3 11 1,-4-16-136,0 0-1,1 1 1,-1-1 0,1 0 0,-1 0-1,1 0 1,0 0 0,0 0 0,-1 0 0,1 0-1,0-1 1,0 1 0,0 0 0,0 0-1,0-1 1,0 1 0,0 0 0,0-1 0,0 1-1,0-1 1,0 1 0,0-1 0,0 0 0,1 1-1,-1-1 1,0 0 0,0 0 0,0 0-1,1 0 1,-1 0 0,0 0 0,0 0 0,0 0-1,1-1 1,1 0 0,2 0-4,0-1-1,-1 0 1,1 0 0,-1 0-1,1-1 1,-1 0 0,7-5-1,2-5-64,1 0-1,-2-1 1,0 0-1,-1-1 0,0 0 1,-1-1-1,-1 0 1,12-29-1,-7 8-125,-1-1 1,-2 0-1,7-41 0,-14 57 39,1-32-1,-6 40 96,-4 19 45,-6 25 47,-2 13-116,2 1-1,3 1 1,1-1-1,2 1 1,3 90 0,6-112-33,3-11-72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895"/>
    </inkml:context>
    <inkml:brush xml:id="br0">
      <inkml:brushProperty name="width" value="0.05" units="cm"/>
      <inkml:brushProperty name="height" value="0.05" units="cm"/>
    </inkml:brush>
  </inkml:definitions>
  <inkml:trace contextRef="#ctx0" brushRef="#br0">0 25 15467,'1'-1'116,"0"1"0,-1-1 0,1 1 0,0-1-1,-1 1 1,1-1 0,0 1 0,0 0 0,0-1-1,-1 1 1,1 0 0,0 0 0,0-1 0,0 1 0,0 0-1,0 0 1,-1 0 0,1 0 0,0 0 0,0 0-1,0 0 1,0 1 0,0-1 0,-1 0 0,1 0-1,0 1 1,1-1 0,-1 2 96,1-1-1,-1 0 0,1 1 1,-1-1-1,0 1 0,0-1 1,1 1-1,-1-1 0,0 1 1,-1 0-1,3 3 0,1 8 457,-1 0-1,1-1 0,0 15 1,-3-19-559,1 6 232,6 25 430,-8-37-711,1 1 0,-1-1 0,1 0 0,0 0 0,0 0 0,0 0 0,0 0 0,0 0-1,0-1 1,1 1 0,-1 0 0,0 0 0,3 2 0,-2-4-43,-1 0 0,0 1-1,0-1 1,0 0-1,1 0 1,-1 0 0,0 0-1,0 0 1,0 0 0,1 0-1,-1 0 1,0-1 0,0 1-1,0 0 1,1-1 0,-1 1-1,0-1 1,0 1 0,0-1-1,0 1 1,0-1 0,0 0-1,0 0 1,0 1 0,0-1-1,-1 0 1,1 0 0,1-2-1,26-32-21,-23 29-3,25-40-133,-23 34 70,0 0 0,1 1-1,0 0 1,1 0 0,0 1-1,1 0 1,11-9 0,-21 18 64,1 1 0,-1 0 1,0 0-1,1-1 0,-1 1 0,0 0 1,1 0-1,-1 0 0,1-1 0,-1 1 1,1 0-1,-1 0 0,1 0 0,-1 0 1,0 0-1,1 0 0,-1 0 0,1 0 1,-1 0-1,1 0 0,-1 0 0,1 0 1,-1 0-1,0 1 0,1-1 0,-1 0 1,1 0-1,-1 0 0,0 1 0,1-1 1,-1 0-1,1 0 0,-1 1 0,0-1 1,1 0-1,-1 1 0,0-1 0,0 0 1,1 1-1,-1-1 0,0 1 1,0-1-1,0 0 0,1 1 0,-1-1 1,0 1-1,0-1 0,0 1 0,4 23-93,-4-24 96,-3 81-88,0-9-19,3-71 78,0-1-1,0 1 0,0-1 1,-1 0-1,1 1 0,0-1 1,0 1-1,1-1 1,-1 1-1,0-1 0,0 1 1,0-1-1,0 1 0,0-1 1,0 1-1,1-1 0,-1 0 1,0 1-1,0-1 0,1 1 1,-1-1-1,0 0 0,0 1 1,1-1-1,-1 0 1,1 1-1,0 0 0,8-9-395,8-21 113,-3-7-17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300"/>
    </inkml:context>
    <inkml:brush xml:id="br0">
      <inkml:brushProperty name="width" value="0.05" units="cm"/>
      <inkml:brushProperty name="height" value="0.05" units="cm"/>
    </inkml:brush>
  </inkml:definitions>
  <inkml:trace contextRef="#ctx0" brushRef="#br0">64 58 15267,'-32'82'3045,"3"-10"146,29-71-3138,0-1 0,-1 1 0,1-1 0,0 1 0,0-1 0,-1 1 0,1-1 0,0 1 0,0-1 0,0 1 0,0 0-1,-1-1 1,1 1 0,0-1 0,0 1 0,0 0 0,0-1 0,0 1 0,1-1 0,-1 1 0,0 0 0,0-1 0,0 1 0,0-1 0,1 1 0,-1-1 0,0 1-1,1-1 1,-1 2 0,1-3-24,0 1 0,0 0 0,0 0 0,0 0 0,0-1 0,0 1 0,0-1 0,0 1-1,0 0 1,0-1 0,-1 0 0,1 1 0,0-1 0,1-1 0,30-29-214,-13 8-155,27-40 0,-40 53 275,0 0 0,-1 0-1,0-1 1,-1 0 0,0 1 0,-1-1-1,3-15 1,-7 21 350,-4 14-83,-6 21 111,1 0 80,2 1 0,1 1 0,2-1 0,1 1 0,0 44 0,4-71-317,0 1-1,0 0 1,1-1-1,0 1 1,0-1 0,1 1-1,-1-1 1,4 6 0,-4-9-70,-1-1 1,1 0 0,0 1-1,0-1 1,0 0 0,0 0 0,0 0-1,0 0 1,0 0 0,0 0 0,1 0-1,-1 0 1,0 0 0,1 0 0,-1-1-1,0 1 1,1-1 0,-1 1 0,1-1-1,-1 1 1,1-1 0,-1 0-1,1 0 1,-1 0 0,1 0 0,-1 0-1,1 0 1,-1 0 0,1 0 0,-1 0-1,1-1 1,-1 1 0,3-2 0,3-1-173,-1 1 0,0-2 0,0 1 0,0-1 0,0 0 0,-1 0 0,1-1 0,-1 0 0,0 1 0,-1-2 0,1 1 0,-1-1 0,4-6 0,7-13-524,21-47 1,-29 58 593,18-41-730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716"/>
    </inkml:context>
    <inkml:brush xml:id="br0">
      <inkml:brushProperty name="width" value="0.05" units="cm"/>
      <inkml:brushProperty name="height" value="0.05" units="cm"/>
    </inkml:brush>
  </inkml:definitions>
  <inkml:trace contextRef="#ctx0" brushRef="#br0">50 242 14363,'-3'-4'2180,"-2"9"-1356,-5 8 57,4 0-519,1 1-1,0 0 1,1 0-1,1 0 1,0 0 0,0 1-1,2-1 1,0 1 0,0 0-1,1-1 1,3 20-1,-2-32-324,-1-1 0,0 1 0,1 0 0,-1-1 0,1 1 0,0 0 0,0-1 0,0 1 0,-1-1 0,1 1 0,0-1 0,1 1 0,-1-1 0,2 2 0,-2-3-15,0 1-1,0-1 1,0 1-1,0-1 1,0 0 0,0 1-1,0-1 1,0 0 0,0 0-1,1 0 1,-1 0 0,0 0-1,0 0 1,0 0-1,0 0 1,0 0 0,0-1-1,0 1 1,0 0 0,0-1-1,0 1 1,0-1 0,0 1-1,0-1 1,0 1-1,0-1 1,1 0 0,6-5 7,-1-1-1,0 0 1,0 0 0,0 0 0,-1-1 0,0 0 0,9-15-1,30-66-245,-30 55-129,16-60 0,-26 77 150,-2 0-1,0 0 0,-1 0 0,0 0 0,-3-32 1,1 46 158,0 1 0,0-1 0,-1 1 0,1 0 0,-1-1 0,1 1 1,-1 0-1,0 0 0,0 0 0,0-1 0,0 1 0,-1 0 0,1 0 0,-1 0 1,-2-2-1,3 3 27,0 0-1,0 1 1,0-1 0,0 1 0,0-1 0,-1 1-1,1 0 1,0-1 0,0 1 0,-1 0 0,1 0-1,0 0 1,0 0 0,-1 0 0,1 0 0,0 0-1,0 0 1,0 1 0,-1-1 0,1 0 0,0 1-1,0-1 1,0 1 0,0-1 0,-1 1 0,1 0-1,0-1 1,0 1 0,0 0 0,1 0 0,-3 1-1,-2 3 30,0 1 0,0-1-1,1 1 1,-1 0 0,1 0-1,1 0 1,-1 0 0,1 1-1,-3 8 1,2-5 60,1 1 0,0-1 0,1 1 0,0 0 0,-1 16 0,2-25-65,1 0 0,0 0 0,0 0 0,0 0 0,0 0 0,1 0 0,-1 0 0,0 0 0,1 0 0,0 0 0,-1 0 0,1 0 0,0-1 0,0 1 0,0 0 0,0 0 0,0-1 0,0 1 0,1 0 0,-1-1 0,1 0 0,-1 1 0,1-1 0,-1 0 0,1 0 1,0 1-1,-1-1 0,1-1 0,0 1 0,0 0 0,0 0 0,4 0 0,4 1-130,1-1 1,-1 0-1,1-1 0,0-1 1,14-1-1,25 0-635,-48 3 711,1-1 1,-1 1-1,0-1 0,0 1 0,0 0 1,1 0-1,-1 0 0,0 0 1,0 0-1,0 1 0,0-1 0,-1 1 1,1-1-1,0 1 0,-1-1 1,1 1-1,-1 0 0,1 0 0,-1 0 1,0 0-1,0 0 0,0 0 1,0 0-1,0 1 0,0-1 0,0 0 1,-1 0-1,1 1 0,-1-1 1,0 3-1,1 0 23,-1 1-1,0-1 1,0 0 0,-1 1 0,1-1 0,-1 0-1,0 1 1,-1-1 0,1 0 0,-1 0-1,0 0 1,-3 6 0,-12 11-2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0.569"/>
    </inkml:context>
    <inkml:brush xml:id="br0">
      <inkml:brushProperty name="width" value="0.05" units="cm"/>
      <inkml:brushProperty name="height" value="0.05" units="cm"/>
    </inkml:brush>
  </inkml:definitions>
  <inkml:trace contextRef="#ctx0" brushRef="#br0">0 0 17340,'2'1'131,"-1"-1"1,0 1 0,0-1-1,0 1 1,0 0 0,0-1-1,0 1 1,0 0 0,-1 0-1,1-1 1,0 1 0,0 0-1,0 0 1,-1 0 0,1 0 0,-1 0-1,1 0 1,-1 0 0,1 0-1,-1 1 1,1-1 0,-1 2-1,7 32 1011,-6-27-534,44 496 5073,-38 3-3910,-14-569-1250,1 16-466,-1-172-133,9 175-103,2 0 0,1 1 1,13-46-1,-13 73 9,-1-1 1,2 1-1,0 0 1,1 1-1,1 0 1,14-21-1,-18 29 65,1 0 1,0 0-1,0 0 0,1 1 0,-1 0 1,1 0-1,0 0 0,1 1 0,-1 0 1,1 0-1,-1 1 0,1 0 1,0 0-1,1 0 0,10-2 0,-16 4 101,0 1 1,0-1-1,0 1 0,0 0 0,0 0 0,0-1 0,0 1 0,0 1 0,0-1 0,0 0 1,0 0-1,0 1 0,0-1 0,0 1 0,0-1 0,0 1 0,0 0 0,-1 0 1,1 0-1,0 0 0,-1 0 0,1 0 0,0 1 0,-1-1 0,0 0 0,1 1 0,-1-1 1,0 1-1,0 0 0,1-1 0,-1 1 0,0 0 0,-1 0 0,1 0 0,0-1 0,-1 1 1,1 0-1,-1 0 0,1 0 0,-1 0 0,0 0 0,0 0 0,0 4 0,0 8 129,-1 1-1,0 0 0,-1-1 1,-7 25-1,7-30-71,-2 7 137,-1 1 0,-9 22-1,7-31 26,4-16-206,3-19-211,0 27 202,2-25-594,1 0 1,9-37 0,-10 52 6,1-1-1,0 1 1,1 1 0,0-1 0,1 0 0,0 1 0,1 0 0,11-15-1,-15 22 250,0 0-1,0 0 0,0 0 0,1 0 0,-1 0 1,1 0-1,0 0 0,0 1 0,-1 0 1,1-1-1,0 1 0,0 0 0,0 0 0,0 1 1,0-1-1,5 0 0,0 1-647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347"/>
    </inkml:context>
    <inkml:brush xml:id="br0">
      <inkml:brushProperty name="width" value="0.05" units="cm"/>
      <inkml:brushProperty name="height" value="0.05" units="cm"/>
    </inkml:brush>
  </inkml:definitions>
  <inkml:trace contextRef="#ctx0" brushRef="#br0">1 234 11859,'21'-15'3243,"-19"14"-2487,0 0-1,0 0 1,0 0 0,0 1 0,0-1-1,0 1 1,0-1 0,0 1 0,4 0 0,-6 2-406,0 1 1,0-1-1,0 1 1,-1-1-1,1 1 1,-1-1 0,-1 4-1,-9 23-114,-5 13-231,15-40-19,1 1 0,0 0 0,-1-1 0,1 1 0,0 0 0,0-1 0,0 1 0,1 0 0,-1-1 0,1 1 0,-1 0 0,1-1 0,0 1 0,1 2 0,-1-4-10,0 0 1,-1 0 0,1 1 0,0-1-1,0 0 1,0 0 0,1 0-1,-1 0 1,0 0 0,0-1-1,1 1 1,-1 0 0,0-1-1,1 1 1,-1 0 0,0-1-1,1 0 1,-1 1 0,1-1-1,-1 0 1,1 0 0,-1 0-1,1 0 1,-1 0 0,1 0-1,-1 0 1,1 0 0,-1 0-1,1-1 1,-1 1 0,0-1-1,1 1 1,1-2 0,4 0-92,-1-1 0,1 0 1,-1-1-1,0 0 0,9-6 0,0-4-106,-1 0 0,0-1 0,-1 0 0,0-1 0,-2-1-1,0 0 1,0-1 0,-2 1 0,10-27 0,-16 121 492,-3-77-272,0 1-1,0 0 1,0 0 0,0-1 0,0 1 0,1 0 0,-1-1 0,0 1 0,0 0 0,1 0 0,-1-1-1,0 1 1,1 0 0,-1-1 0,1 1 0,-1-1 0,1 1 0,-1 0 0,1-1 0,-1 1-1,1-1 1,-1 1 0,1-1 0,0 0 0,-1 1 0,1-1 0,0 0 0,-1 1 0,2-1-1,-1 0-16,1 0 0,-1 0-1,0-1 1,1 1 0,-1 0-1,0-1 1,0 1 0,1-1-1,-1 0 1,0 1 0,0-1-1,0 0 1,0 0 0,2-1-1,4-4-155,0-1-1,0-1 0,6-9 1,-2 0-134,-8 12 205,0 1 0,0-1 0,0 1 0,0-1 0,1 1 0,0 0 0,0 0 0,0 1 0,6-5 0,-9 8 102,-1-1 1,0 1-1,1 0 0,-1 0 0,0 0 0,1 0 0,-1 0 0,0 0 1,0 0-1,1 1 0,-1-1 0,0 0 0,1 0 0,-1 0 1,0 0-1,1 0 0,-1 0 0,0 0 0,0 1 0,1-1 1,-1 0-1,0 0 0,0 0 0,1 1 0,-1-1 0,0 0 0,0 0 1,0 1-1,1-1 0,-1 0 0,0 1 0,0-1 0,0 0 1,0 0-1,0 1 0,0-1 0,0 0 0,1 1 0,-1-1 0,0 0 1,0 1-1,0-1 0,2 19 248,-2-17-222,1 18 282,4 49 1390,16 87 0,-8-99-1160,-5-26-388,-2 1 0,5 50 0,-13-62-87,-5-29-15,-5-34-109,9 12-213,2 1 0,1-1 0,1 1 0,1-1-1,2 1 1,1 0 0,17-54 0,-4 30-139,3 1 1,2 1-1,36-62 0,-54 109 640,-8 15-67,-9 28 78,6-20-73,2-5-26,0-1 1,1 1-1,1 0 1,0 0-1,1 1 0,1 24 1,0-35-123,0 1 0,1-1 0,-1 0 0,1 0 0,-1 0 0,1 0 0,0 1 1,0-1-1,1 0 0,-1 0 0,1-1 0,-1 1 0,1 0 0,0 0 0,0-1 0,0 1 1,0-1-1,0 0 0,1 0 0,-1 1 0,1-1 0,-1-1 0,1 1 0,0 0 0,0-1 0,0 1 1,0-1-1,0 0 0,0 0 0,0 0 0,0-1 0,0 1 0,6 0 0,-5-1-5,0 0 0,0 0 0,0 0 0,1-1 1,-1 1-1,5-2 0,32-16-2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797"/>
    </inkml:context>
    <inkml:brush xml:id="br0">
      <inkml:brushProperty name="width" value="0.05" units="cm"/>
      <inkml:brushProperty name="height" value="0.05" units="cm"/>
    </inkml:brush>
  </inkml:definitions>
  <inkml:trace contextRef="#ctx0" brushRef="#br0">33 48 19764,'0'0'1841,"4"7"-1233,-1 4-280,2 9 1112,-3 3-512,3 3-688,-2 0-368,-2-3-760,0-3 1520,-2-13-720,0-7-80,-1-11-72</inkml:trace>
  <inkml:trace contextRef="#ctx0" brushRef="#br0" timeOffset="1">0 0 13771,'0'0'1336,"7"6"-1024,3 0-448,2-3 1329,4 0-697,5-2-456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244"/>
    </inkml:context>
    <inkml:brush xml:id="br0">
      <inkml:brushProperty name="width" value="0.05" units="cm"/>
      <inkml:brushProperty name="height" value="0.05" units="cm"/>
    </inkml:brush>
  </inkml:definitions>
  <inkml:trace contextRef="#ctx0" brushRef="#br0">82 1 18908,'-28'27'2257,"22"-22"-1933,0 0 1,1 0-1,-1 0 1,1 1-1,1 0 1,-1 0-1,1 0 0,0 1 1,-4 7-1,8-14-323,0 0 1,0 1-1,0-1 0,0 0 0,0 0 0,0 0 0,0 0 1,0 0-1,-1 0 0,1 0 0,0 1 0,0-1 0,0 0 1,0 0-1,0 0 0,0 0 0,0 0 0,0 0 0,0 0 1,0 1-1,0-1 0,0 0 0,1 0 0,-1 0 0,0 0 1,0 0-1,0 0 0,0 1 0,0-1 0,0 0 0,0 0 1,0 0-1,0 0 0,0 0 0,0 0 0,0 0 0,1 0 1,-1 0-1,0 0 0,0 1 0,0-1 0,0 0 0,0 0 1,0 0-1,0 0 0,1 0 0,-1 0 0,0 0 0,0 0 0,10-2-185,13-9-392,-21 10 491,26-14-631,52-22-1091,-71 33 1606,1 1 0,0 0 0,0 1-1,0 0 1,0 0 0,15 0 0,-24 2 197,0 0-1,1 0 1,-1 0-1,0 0 1,0 0 0,0 0-1,1 0 1,-1 1 0,0-1-1,0 0 1,0 1-1,0-1 1,0 1 0,1-1-1,-1 1 1,0-1 0,0 1-1,0 0 1,0 0-1,1 1 1,-2-1 20,1 0 0,-1 0 1,0 0-1,1 0 0,-1 0 0,0 0 1,0 0-1,0 0 0,0 0 0,0 0 1,0 0-1,0 0 0,0 0 0,0 0 1,0 0-1,-1 0 0,1 0 0,-1 2 0,-2 5 159,-1-1 0,0 0-1,-1 0 1,-7 10 0,11-17-169,0 3 37,-59 69 1369,54-65-1257,-1 0 0,0-1 0,-1 0 0,1 0 0,-1 0 0,0-1 0,-12 6 0,19-11-176,1 1 0,-1-1 0,0 0 0,1 1 0,-1-1 0,0 0 0,0 0 0,1 0 0,-1 1 0,0-1 0,0 0 0,1 0 0,-1 0 0,0 0 0,0 0 0,1 0 0,-1 0 1,0-1-1,0 1 0,1 0 0,-1 0 0,0-1 0,1 1 0,-1 0 0,0-1 0,1 1 0,-2-1 0,2 0 2,-1 0 1,1 0 0,-1 0 0,1 0-1,-1 0 1,1 0 0,0-1 0,-1 1 0,1 0-1,0 0 1,0 0 0,0-1 0,0 1-1,0 0 1,0-2 0,1-6-58,1 0-1,0 0 1,4-12 0,-5 20 56,15-45-381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679"/>
    </inkml:context>
    <inkml:brush xml:id="br0">
      <inkml:brushProperty name="width" value="0.05" units="cm"/>
      <inkml:brushProperty name="height" value="0.05" units="cm"/>
    </inkml:brush>
  </inkml:definitions>
  <inkml:trace contextRef="#ctx0" brushRef="#br0">80 1 15219,'-3'30'1052,"-3"17"234,2 0 1,3 0-1,4 60 0,-2-95-1193,1 1 0,0-1 1,1 0-1,0 1 0,1-1 0,1-1 0,0 1 0,0-1 1,1 1-1,0-2 0,1 1 0,0-1 0,1 0 0,0 0 0,1-1 1,0 0-1,12 9 0,-21-18-94,2 2-29,0 0-1,0 0 1,0-1-1,1 1 1,-1-1 0,0 0-1,0 0 1,1 0-1,-1 0 1,1 0-1,-1 0 1,1-1 0,3 1-1,-6-1 11,0-1 0,0 1 0,0-1 1,0 1-1,0 0 0,0-1 0,0 1 0,0-1 0,0 1 0,0-1 0,0 1 0,-1 0 1,1-1-1,0 1 0,0 0 0,0-1 0,-1 1 0,1-1 0,0 1 0,0 0 0,-1 0 1,1-1-1,0 1 0,-1 0 0,1-1 0,0 1 0,-1 0 0,1 0 0,-1 0 0,0-1 0,-13-10-272,-35-20-326,31 21 693,2 0 0,-1-1 0,1-1-1,1-1 1,0 0 0,-14-16 0,27 27-22,0 0-1,0-1 0,1 1 1,-1 0-1,1-1 0,-1 1 0,1-1 1,0 1-1,0-1 0,0 1 1,0-1-1,0 0 0,1 0 1,-1 1-1,1-1 0,0 0 0,-1 0 1,2 0-1,-1 0 0,0 1 1,0-1-1,1 0 0,0 0 1,-1 1-1,1-1 0,0 0 0,0 1 1,0-1-1,1 1 0,-1-1 1,1 1-1,-1 0 0,3-3 1,4-3 67,0 1 0,1 0 1,-1 1-1,1-1 1,1 2-1,-1-1 1,14-5-1,-2 2 156,-2-1 0,1 0 0,-1-2 0,30-25 1,-7-1-73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1.070"/>
    </inkml:context>
    <inkml:brush xml:id="br0">
      <inkml:brushProperty name="width" value="0.05" units="cm"/>
      <inkml:brushProperty name="height" value="0.05" units="cm"/>
    </inkml:brush>
  </inkml:definitions>
  <inkml:trace contextRef="#ctx0" brushRef="#br0">180 240 19324,'7'-10'1725,"-13"5"-648,4 4-941,0 1-1,0 0 1,-1-1 0,1 1 0,0 0 0,0 1-1,0-1 1,0 0 0,0 1 0,-3 0 0,-4 2 61,0 2 0,1-1 0,0 1 0,0 0 1,0 0-1,0 1 0,1 0 0,0 1 0,0-1 0,1 2 0,-10 12 1,9-11-174,1 1 1,0 0-1,0 0 1,1 1-1,0-1 1,1 1-1,0 0 1,1 1-1,-3 12 1,6-21-18,-1-1-1,1 1 1,0 0 0,0 0-1,0-1 1,0 1 0,1 0 0,-1-1-1,1 1 1,-1 0 0,1-1-1,0 1 1,0-1 0,0 1-1,1-1 1,2 5 0,-3-5-2,1-1 0,-1 0 0,1 1 0,0-1 1,0 0-1,-1 0 0,1 0 0,0 0 0,0-1 0,0 1 0,0 0 1,0-1-1,0 1 0,0-1 0,0 0 0,0 1 0,0-1 0,0 0 1,0 0-1,0-1 0,0 1 0,0 0 0,2-1 0,4-2 4,0 1-1,0-1 1,0-1-1,-1 1 1,0-1-1,0-1 1,0 1-1,0-1 1,-1 0-1,0-1 1,0 1-1,0-1 1,6-9-1,1-1 9,0-2 0,-2 1 0,19-40 0,-27 52-13,0-1-1,0 0 1,-1 0-1,0-1 1,-1 1-1,1 0 1,-1-1-1,0 1 1,-1-1-1,0-10 1,0 16-5,0 1 1,0 0 0,1 0 0,-1 0 0,0-1-1,0 1 1,0 0 0,0 0 0,0-1 0,0 1-1,0 0 1,0 0 0,-1 0 0,1-1 0,0 1-1,0 0 1,0 0 0,0 0 0,0-1-1,0 1 1,0 0 0,0 0 0,0 0 0,-1-1-1,1 1 1,0 0 0,0 0 0,0 0 0,0 0-1,-1 0 1,1-1 0,0 1 0,0 0-1,0 0 1,-1 0 0,1 0 0,0 0 0,0 0-1,0 0 1,-1 0 0,1 0 0,0 0 0,0 0-1,-1 0 1,-8 9-12,-5 16-12,12-19 19,0-1 0,0 1 0,0 0 0,1 0 1,0 1-1,-1 6 0,2-12 7,0-1 0,0 1 0,0 0 1,0 0-1,0 0 0,0 0 0,0 0 1,0 0-1,0 0 0,1 0 0,-1 0 0,0-1 1,0 1-1,1 0 0,-1 0 0,1 0 1,-1 0-1,1-1 0,-1 1 0,1 0 1,-1 0-1,1-1 0,0 1 0,-1-1 1,1 1-1,0 0 0,0-1 0,-1 1 1,1-1-1,0 0 0,0 1 0,0-1 1,0 0-1,-1 1 0,1-1 0,0 0 1,0 0-1,0 0 0,0 0 0,0 0 0,0 0 1,0 0-1,0 0 0,0 0 0,0 0 1,-1 0-1,1-1 0,0 1 0,2-1 1,7-3 27,0 0 0,0-1 1,0 0-1,-1 0 1,0-1-1,0-1 0,11-9 1,1 0 15,58-47 121,129-131 1,-206 192-280,-11 9 59,-13 17-2,9-5 48,1 1 1,1 0-1,1 0 1,0 1-1,2 1 1,-9 32-1,13-42 27,2 1 0,-1 0 0,2 0 0,0 0-1,0 0 1,1 0 0,0-1 0,2 1 0,-1 0-1,1 0 1,1 0 0,9 24 0,-9-30-9,1 0 0,0 0 0,0-1 0,8 11 0,-10-15-18,-1 0 0,1 0 1,0-1-1,0 1 0,0 0 1,0-1-1,0 1 0,0-1 1,0 0-1,0 0 0,1 1 1,-1-2-1,0 1 0,1 0 1,-1 0-1,1-1 0,3 1 0,-6-1-6,1 0-1,0 0 0,-1 0 0,1 0 0,0 0 1,-1 0-1,1 0 0,-1-1 0,1 1 0,0 0 1,-1 0-1,1-1 0,-1 1 0,1 0 0,-1-1 1,1 1-1,0 0 0,-1-1 0,0 1 0,1-1 0,-1 1 1,1-1-1,-1 1 0,0-1 0,1 0 0,-1 0 1,3-20-392,-13-21-351,-5 10 517,0 0 1,-2 1 0,-1 1-1,-2 0 1,-1 1 0,-1 2-1,-29-29 1,37 36 750,14 20-491,0-1 1,0 1-1,0 0 0,0-1 1,0 1-1,0 0 1,0-1-1,-1 1 0,1 0 1,0-1-1,0 1 1,1 0-1,-1 0 0,0-1 1,0 1-1,0 0 1,0-1-1,0 1 0,0 0 1,0-1-1,0 1 1,1 0-1,-1 0 0,0-1 1,0 1-1,0 0 1,0 0-1,1-1 0,-1 1 1,0 0-1,0 0 0,1-1 1,-1 1-1,4-1 82,0 0 0,1 0-1,-1 1 1,0 0-1,0-1 1,0 1 0,7 1-1,0 0 43,310-1-2225,-263-5 1628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538"/>
    </inkml:context>
    <inkml:brush xml:id="br0">
      <inkml:brushProperty name="width" value="0.05" units="cm"/>
      <inkml:brushProperty name="height" value="0.05" units="cm"/>
    </inkml:brush>
  </inkml:definitions>
  <inkml:trace contextRef="#ctx0" brushRef="#br0">1 111 17572,'0'7'4727,"13"103"-1358,16 58-2986,-23-142-379,1-1 0,2-1 0,0 1 0,19 35 0,-25-56 0,0 1 1,0-1-1,0 1 1,0-1-1,1 0 1,4 4-1,-7-7-2,0-1 0,-1 1 0,1-1 0,0 0 0,-1 1 0,1-1 0,0 1-1,-1-1 1,1 0 0,0 0 0,0 0 0,0 1 0,-1-1 0,1 0 0,0 0-1,0 0 1,0 0 0,-1 0 0,2 0 0,-1-1 0,0 1 0,0-1 1,0 0-1,0 1 0,0-1 0,0 0 0,0 1 1,-1-1-1,1 0 0,0 0 0,0 0 0,-1 0 0,1 0 1,-1 0-1,1 0 0,-1 0 0,1 0 0,-1-1 1,6-18 4,-1 0 0,-1-1 1,-1 1-1,-1-1 1,-1-37-1,0 13-7,2-9-12,-2-3-54,3 1 0,19-92 0,-22 144 39,0-1 0,1 0 0,0 0 0,0 1 0,0-1 0,1 1 0,-1 0 0,6-8 0,-7 11 9,0 1 1,0-1 0,0 0 0,0 0 0,0 0-1,0 1 1,0-1 0,0 1 0,0-1-1,0 1 1,0-1 0,0 1 0,0-1 0,0 1-1,1 0 1,-1 0 0,0-1 0,0 1 0,0 0-1,1 0 1,-1 0 0,0 1 0,0-1-1,0 0 1,0 0 0,1 0 0,-1 1 0,0-1-1,0 1 1,0-1 0,0 1 0,0-1 0,0 1-1,0 0 1,0 0 0,0-1 0,0 1-1,0 0 1,1 1 0,0 1-12,0 0 1,0 0-1,0 0 0,0 0 1,0 1-1,0-1 0,-1 0 1,0 1-1,0-1 0,0 1 1,0-1-1,0 1 1,-1 0-1,1-1 0,-1 1 1,0 0-1,0-1 0,0 1 1,-1 0-1,0-1 0,1 1 1,-1-1-1,-2 5 0,-1 5 77,-1 0-1,0 0 0,-1-1 1,-14 23-1,7-17 131,0 0 0,-18 18 0,27-31-179,-1 0-1,0 0 1,-1 0 0,1-1-1,-1 0 1,0 0 0,0 0-1,0-1 1,-1 0-1,-10 4 1,16-7-37,1 0 0,-1 1 1,0-1-1,1 0 0,-1 0 0,0 0 1,1 0-1,-1 0 0,0 0 0,1 0 0,-1 0 1,0 0-1,1 0 0,-1 0 0,0-1 1,1 1-1,-1 0 0,1 0 0,-1-1 0,0 1 1,1 0-1,-1-1 0,1 1 0,-1 0 1,1-1-1,-1 1 0,1-1 0,-1 1 0,1-1 1,-1 1-1,1-1 0,0 1 0,-1-1 1,1 0-1,0 1 0,0-1 0,-1 1 0,1-1 1,0 0-1,0 1 0,0-1 0,0 0 1,0 1-1,0-1 0,0 0 0,0 1 0,0-1 1,0 0-1,0 1 0,0-1 0,0 0 1,1 1-1,-1-2 0,1-3-97,0-1 0,1 1 0,0-1 0,0 1 0,3-6 0,12-19-578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971"/>
    </inkml:context>
    <inkml:brush xml:id="br0">
      <inkml:brushProperty name="width" value="0.05" units="cm"/>
      <inkml:brushProperty name="height" value="0.05" units="cm"/>
    </inkml:brush>
  </inkml:definitions>
  <inkml:trace contextRef="#ctx0" brushRef="#br0">35 1 19028,'0'4'351,"-1"-1"1,1 1-1,-1 0 0,-1-1 1,1 1-1,0-1 0,-3 5 1,-4 12 471,3 2-145,-5 42 0,9-58-672,1 0 0,-1 0 0,2 1 0,-1-1 0,1 0 1,-1 0-1,2 0 0,-1 0 0,1 0 0,0 0 1,5 10-1,-7-15-4,0-1 0,0 1 1,1-1-1,-1 1 0,0-1 1,1 1-1,-1-1 0,0 1 0,1-1 1,-1 1-1,1-1 0,-1 0 1,1 1-1,-1-1 0,1 0 0,-1 1 1,1-1-1,-1 0 0,1 0 1,-1 1-1,1-1 0,-1 0 1,1 0-1,0 0 0,-1 0 0,1 0 1,-1 0-1,1 0 0,0 0 1,-1 0-1,1 0 0,-1 0 0,2-1 1,-1 0 8,1 0 0,-1 0-1,1 0 1,-1 0 0,1 0 0,-1-1 0,0 1 0,0 0 0,0-1 0,2-2 0,2-6 81,0 1 1,7-19 0,-8 14 39,0 1-1,0-1 1,-1 0 0,-1 1 0,-1-1-1,0-1 1,0 1 0,-3-17 0,2 30-135,0 0 0,0 0 0,0 0 0,0 1 1,0-1-1,0 0 0,0 0 0,0 0 1,-1 0-1,1 0 0,0 1 0,-1-1 1,1 0-1,0 0 0,-1 0 0,1 1 0,-1-1 1,0 0-1,1 1 0,-1-1 0,1 0 1,-1 1-1,0-1 0,0 1 0,1-1 1,-1 1-1,0-1 0,0 1 0,0 0 1,1-1-1,-1 1 0,0 0 0,0 0 0,-2-1 1,2 2-78,0-1 0,0 1 1,-1-1-1,1 1 0,0 0 1,0-1-1,0 1 0,0 0 0,0 0 1,0 0-1,0 0 0,0 0 1,0 0-1,0 0 0,0 0 1,1 0-1,-1 0 0,0 0 1,1 1-1,-1-1 0,1 0 0,-1 3 1,-4 24-749,6-16 197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407"/>
    </inkml:context>
    <inkml:brush xml:id="br0">
      <inkml:brushProperty name="width" value="0.05" units="cm"/>
      <inkml:brushProperty name="height" value="0.05" units="cm"/>
    </inkml:brush>
  </inkml:definitions>
  <inkml:trace contextRef="#ctx0" brushRef="#br0">80 1 17884,'-1'1'1552,"-9"9"-865,2 0 0,-1 1-1,1 0 1,-11 21 0,15-24-557,0 0 1,1 0-1,0 0 1,0 0-1,1 0 0,0 1 1,1-1-1,-2 15 1,3-23-135,0 1 1,0-1 0,0 1 0,0-1-1,0 1 1,0-1 0,0 0-1,1 1 1,-1-1 0,0 1-1,0-1 1,0 1 0,0-1-1,1 0 1,-1 1 0,0-1-1,0 1 1,1-1 0,-1 0-1,0 1 1,1-1 0,-1 0-1,0 0 1,1 1 0,-1-1-1,0 0 1,1 0 0,-1 1-1,1-1 1,-1 0 0,1 0-1,-1 0 1,0 0 0,1 0 0,-1 0-1,1 0 1,-1 0 0,1 0-1,-1 0 1,1 0 0,-1 0-1,0 0 1,1 0 0,-1 0-1,1 0 1,-1 0 0,1 0-1,-1-1 1,1 1 0,25-12-489,-22 10 407,21-12-457,4-2-341,35-13 0,-56 25 758,-1 2 0,1-1 0,0 1 1,0 0-1,0 1 0,0 0 0,0 0 1,1 1-1,-1 0 0,9 1 0,-16-1 135,0 0-1,0 0 1,0 1 0,0-1-1,0 0 1,0 0-1,-1 1 1,1-1 0,0 1-1,0-1 1,0 0-1,0 1 1,0 0-1,-1-1 1,1 1 0,0 0-1,-1-1 1,1 1-1,0 0 1,-1 0 0,1-1-1,-1 1 1,1 0-1,0 1 1,-1 0 40,0 0 0,1 0 0,-1-1 0,0 1 0,0 0 0,0 0 0,-1-1 0,1 1 1,0 0-1,-1 0 0,1-1 0,-2 4 0,-2 3 223,0-1 0,0 1 0,-1-1 0,-8 11 1,3-6 39,0-1 0,0 0 0,-1-1 1,0 0-1,-1 0 0,0-2 1,-1 1-1,0-2 0,-21 10 0,33-16-358,0-1-1,0 1 1,0-1 0,-1 1-1,1-1 1,0 1-1,0-1 1,-1 0-1,1 0 1,0 0-1,-1 0 1,1 0-1,0 0 1,-1 0-1,1 0 1,0 0 0,0-1-1,-1 1 1,1-1-1,0 1 1,0-1-1,-2 0 1,2 0-18,0 0 0,1-1 0,-1 1 0,0 0 0,1 0 0,0-1 0,-1 1 0,1 0 0,-1-1 0,1 1 0,0 0 0,0-1 0,0 1 0,0 0 0,0-1 0,0 1 0,0 0 0,1-1 0,-1 1 0,0 0 0,2-3 0,8-20-464,10-4-207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811"/>
    </inkml:context>
    <inkml:brush xml:id="br0">
      <inkml:brushProperty name="width" value="0.05" units="cm"/>
      <inkml:brushProperty name="height" value="0.05" units="cm"/>
    </inkml:brush>
  </inkml:definitions>
  <inkml:trace contextRef="#ctx0" brushRef="#br0">0 1 19652,'2'8'1849,"-2"9"-1161,0 8-248,-2 6 912,2 5-224,0 4-544,2 0-119,1-4-345,2-7-288,1-12-449,1-7-351,0-11 744,-2-8-192,2-7-152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295"/>
    </inkml:context>
    <inkml:brush xml:id="br0">
      <inkml:brushProperty name="width" value="0.05" units="cm"/>
      <inkml:brushProperty name="height" value="0.05" units="cm"/>
    </inkml:brush>
  </inkml:definitions>
  <inkml:trace contextRef="#ctx0" brushRef="#br0">1 31 17428,'7'-27'1860,"-7"27"-1835,0 0 0,0-1 0,0 1 0,1 0 0,-1 0 0,0 0 0,0-1 0,0 1 0,0 0 0,0 0 1,1 0-1,-1 0 0,0-1 0,0 1 0,0 0 0,0 0 0,1 0 0,-1 0 0,0 0 0,0 0 0,0 0 1,1 0-1,-1 0 0,0-1 0,0 1 0,1 0 0,-1 0 0,0 0 0,0 0 0,1 0 0,-1 0 0,0 0 1,0 0-1,1 1 0,7 12 768,3 24-174,-2 0-1,8 71 1,-6-35-388,-1-5-23,-3-20 56,1-1 0,15 47 0,-23-93-247,1 0 0,-1 0 0,0 0 0,0 0 0,1 0 0,-1 0 0,0 0 0,1 0 0,-1 0-1,1 0 1,0 0 0,-1 0 0,1 0 0,0 0 0,-1-1 0,1 1 0,0 0 0,1 1 0,-1-3-6,-1 1 1,1-1 0,-1 1-1,1-1 1,-1 1 0,1-1-1,-1 1 1,0-1 0,1 1-1,-1-1 1,0 0 0,0 1-1,1-1 1,-1 0 0,0 1-1,0-1 1,0 0 0,0 1-1,0-1 1,0-1 0,3-47 124,-5 31-161,0 1 1,-1 0-1,0-1 0,-2 1 0,0 0 0,-1 1 0,-15-31 1,10 35-88,11 12 108,-1 0-1,1 0 0,0 0 0,0-1 1,-1 1-1,1 0 0,0 0 0,0 0 0,-1 0 1,1 0-1,0 0 0,-1 0 0,1 0 0,0 0 1,0 0-1,-1 0 0,1 0 0,0 0 0,-1 0 1,1 0-1,0 0 0,0 1 0,-1-1 0,1 0 1,0 0-1,0 0 0,-1 0 0,1 1 0,-1 0-3,0 0-1,1 1 1,-1-1-1,1 0 1,-1 0-1,1 1 1,-1-1-1,1 1 0,0-1 1,0 0-1,0 1 1,0-1-1,0 1 1,0-1-1,0 0 1,0 1-1,1 1 0,0 5-16,1 1 0,0-1 0,1 0 0,-1 0 0,2 0 0,-1-1 0,1 1 0,0-1 0,8 10 0,-10-14 23,0-1 1,0 0-1,0 0 1,0 0-1,0 0 0,0 0 1,1 0-1,-1 0 1,1-1-1,-1 1 0,1-1 1,0 0-1,0 0 1,-1 0-1,1 0 0,0 0 1,0-1-1,0 1 1,0-1-1,0 0 0,0 0 1,0 0-1,0 0 1,-1-1-1,1 1 0,0-1 1,0 1-1,0-1 1,0 0-1,4-2 0,0-1 6,0 0-1,0 0 0,0-1 1,0 0-1,-1 0 0,0-1 1,0 0-1,8-10 0,4-8-28,16-28 0,-19 28-71,19-24 0,-34 47 90,1 0 0,-1 1 0,1-1 0,0 0 0,-1 1 0,1-1 0,0 0 0,0 1 0,-1-1 0,1 1 0,0-1 0,0 1 0,0-1 0,0 1 0,-1-1 0,1 1 0,0 0 0,0 0 0,0-1-1,1 1 1,-1 0 4,0 1-1,-1-1 1,1 0-1,0 1 1,-1-1-1,1 0 1,-1 1-1,1-1 0,-1 1 1,1-1-1,0 1 1,-1-1-1,0 1 1,1-1-1,-1 1 0,1-1 1,-1 1-1,0 0 1,1-1-1,-1 2 1,3 6 16,-1-1 0,0 1 1,2 15-1,-3-13 27,2 11 75,4 23 166,-7-41-244,1 0 1,0-1 0,-1 1 0,1-1 0,0 1 0,1-1 0,-1 1-1,0-1 1,1 0 0,-1 0 0,1 1 0,2 1 0,-3-3-25,0-1 1,0 0 0,0 1-1,-1-1 1,1 0 0,0 1-1,0-1 1,0 0-1,0 0 1,0 0 0,0 0-1,0 0 1,0 0 0,0 0-1,-1 0 1,1 0 0,0 0-1,0-1 1,0 1 0,0 0-1,0-1 1,0 1 0,-1 0-1,1-1 1,0 1 0,0-1-1,0 1 1,-1-1 0,1 0-1,0 1 1,0-2 0,20-22 175,-21 24-185,30-46 102,-24 35-167,1 0-1,0 0 0,1 1 0,0 0 0,0 0 1,1 0-1,15-12 0,-23 22 51,0-1 1,0 1-1,0-1 1,0 1-1,0-1 1,0 1-1,0 0 0,0 0 1,0-1-1,0 1 1,0 0-1,0 0 1,0 0-1,0 0 0,0 0 1,0 0-1,0 0 1,0 0-1,0 1 1,0-1-1,0 0 0,0 1 1,-1-1-1,1 0 1,0 1-1,0-1 1,0 1-1,0 0 0,0-1 1,-1 1-1,1 0 1,0-1-1,0 1 1,-1 0-1,1 0 0,-1-1 1,1 1-1,-1 0 1,1 0-1,-1 0 1,1 0-1,-1 0 0,0 0 1,1 2-1,2 6 24,0-1 0,-1 2 1,3 15-1,-4-20 16,0 5 51,6 28 225,-7-37-276,0 0-1,0 0 1,0 0 0,1 0-1,-1 0 1,0 0 0,0 0 0,1 0-1,-1 0 1,1 0 0,-1-1-1,1 1 1,-1 0 0,1 0 0,0 0-1,-1-1 1,1 1 0,0 0-1,0-1 1,-1 1 0,1-1 0,0 1-1,0-1 1,0 1 0,0-1-1,0 1 1,1-1 0,0-1 20,1 0 0,0 0 0,-1 0-1,1-1 1,-1 1 0,0-1 0,1 0 0,-1 1 0,0-1 0,0 0 0,0-1 0,0 1 0,0 0 0,-1 0 0,3-5-1,3-2 69,13-16-844,-2 0-1,18-33 1,-34 55 634,0 0 0,-1-1 1,1 1-1,-1-1 0,0 1 0,0 0 0,0-1 1,-1 0-1,1 1 0,-1-8 0,-4-10-605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714"/>
    </inkml:context>
    <inkml:brush xml:id="br0">
      <inkml:brushProperty name="width" value="0.05" units="cm"/>
      <inkml:brushProperty name="height" value="0.05" units="cm"/>
    </inkml:brush>
  </inkml:definitions>
  <inkml:trace contextRef="#ctx0" brushRef="#br0">0 14 12971,'7'-2'600,"2"-2"-424,3-3-176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349"/>
    </inkml:context>
    <inkml:brush xml:id="br0">
      <inkml:brushProperty name="width" value="0.05" units="cm"/>
      <inkml:brushProperty name="height" value="0.05" units="cm"/>
    </inkml:brush>
  </inkml:definitions>
  <inkml:trace contextRef="#ctx0" brushRef="#br0">14 17 17692,'-3'9'591,"0"0"0,1 0 0,0 0 0,0 1 0,1-1 1,0 0-1,2 18 0,-1-17-409,1 1-1,1-1 1,0 0 0,0 0-1,1-1 1,0 1 0,1 0-1,0-1 1,0 0 0,1 0 0,10 14-1,-13-20-146,1 0 0,-1 0 0,1 0 0,-1-1 0,1 1 0,0-1 0,0 1 1,0-1-1,0 0 0,0-1 0,0 1 0,1 0 0,-1-1 0,1 0 0,-1 0 0,1 0 0,0 0 0,-1 0 0,1-1 0,0 1 0,-1-1 0,1 0 0,0 0 0,-1-1 0,1 1 0,0-1 0,-1 0 0,1 0 0,0 0 0,-1 0 0,0-1 0,1 1 0,-1-1 0,4-2 0,2-3 32,0 1-1,0-1 0,0-1 0,-1 1 1,-1-2-1,1 1 0,-1-1 1,-1 0-1,1 0 0,5-14 0,-6 11 21,0 0 0,-2 0 0,7-25 0,-10 33-66,0 0 0,0 0 1,-1 0-1,1 0 0,-1 0 0,0 0 0,0 0 1,-1-1-1,1 1 0,-1 0 0,0 0 0,0 0 1,0 0-1,0 0 0,-1 1 0,-3-7 1,5 10-18,0-1 0,0 0 1,-1 1-1,1-1 1,-1 0-1,1 1 1,0-1-1,-1 1 1,1-1-1,-1 0 1,1 1-1,-1-1 1,0 1-1,1 0 1,-1-1-1,1 1 1,-1-1-1,0 1 1,1 0-1,-1 0 1,0-1-1,0 1 0,1 0 1,-1 0-1,0 0 1,1 0-1,-1 0 1,0 0-1,0 0 1,1 0-1,-1 0 1,0 0-1,0 0 1,1 0-1,-1 0 1,0 1-1,1-1 1,-1 0-1,0 1 1,1-1-1,-1 0 1,0 1-1,1-1 0,-1 1 1,1-1-1,-1 1 1,1-1-1,-1 1 1,1-1-1,-1 1 1,1 0-1,0-1 1,-1 1-1,0 1 1,-1 2-3,0 0 0,0 0 0,1 0 1,-1 0-1,1 0 0,0 1 0,-1 7 1,1-11-69,1 1 0,0-1 0,0 1 1,-1-1-1,1 1 0,0 0 1,0-1-1,1 1 0,-1-1 1,0 1-1,0-1 0,1 1 0,-1 0 1,1-1-1,-1 0 0,1 1 1,0-1-1,0 1 0,0-1 0,0 0 1,-1 1-1,2-1 0,-1 0 1,0 0-1,0 0 0,0 0 1,0 0-1,1 0 0,-1 0 0,0 0 1,1-1-1,-1 1 0,3 0 1,-1 0-56,0-1 0,1 0 0,-1 0 0,0 0 0,0 0 0,0-1 0,1 1 0,-1-1 0,0 0 0,0 0 0,0 0 0,0 0 0,0-1 1,0 1-1,4-4 0,21-13-674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767"/>
    </inkml:context>
    <inkml:brush xml:id="br0">
      <inkml:brushProperty name="width" value="0.05" units="cm"/>
      <inkml:brushProperty name="height" value="0.05" units="cm"/>
    </inkml:brush>
  </inkml:definitions>
  <inkml:trace contextRef="#ctx0" brushRef="#br0">6 122 18964,'-2'24'1729,"1"-19"-1527,0-1 0,0 0 0,1 1 0,0-1 0,0 0 0,0 1 0,0-1 0,1 1 0,0-1 0,0 0 0,0 0 0,0 1 0,2 3 0,-2-7-139,-1 0-1,1-1 1,0 1-1,-1-1 1,1 1-1,0-1 1,-1 0-1,1 1 1,0-1-1,0 1 1,-1-1-1,1 0 1,0 0-1,0 0 1,-1 1-1,1-1 1,0 0-1,0 0 1,0 0 0,-1 0-1,1 0 1,0 0-1,0-1 1,0 1-1,-1 0 1,1 0-1,0 0 1,0-1-1,-1 1 1,2-1-1,24-15 563,-23 13-521,46-36 372,37-26-161,-76 58-314,1 1 1,0 0-1,0 0 0,1 1 1,-1 1-1,17-4 0,-25 7-9,1 0 0,-1 0 0,1 1 0,0 0 0,0 0 0,-1 0 0,1 0 0,0 0 0,0 1 0,-1-1 0,1 1 0,0 0-1,-1 0 1,1 1 0,6 3 0,-5-2 0,0 1 0,0 0 1,-1 0-1,1 1 0,-1 0 0,0 0 0,0 0 0,5 8 0,-7-9 20,0 0 0,1 0-1,0-1 1,0 1-1,0-1 1,0 0-1,6 5 1,-8-7-5,1-1-1,-1 1 1,0 0-1,1-1 1,-1 0-1,1 1 1,-1-1-1,0 0 1,1 0 0,-1 0-1,1 0 1,-1 0-1,1 0 1,-1 0-1,1 0 1,-1-1-1,0 1 1,1 0 0,-1-1-1,0 1 1,1-1-1,-1 0 1,0 1-1,1-1 1,-1 0-1,0 0 1,2-1-1,7-7 27,1-1-1,-2 0 0,16-20 0,-19 22-47,1-1 0,0 1 0,0 0-1,1 1 1,-1 0 0,2 0-1,12-8 1,-20 15 8,0-1 0,0 0 0,1 0 0,-1 1 0,0-1 0,1 1 0,-1-1 0,1 1 0,-1 0 0,1-1 0,-1 1-1,1 0 1,-1 0 0,1 0 0,-1 0 0,1 0 0,-1 1 0,1-1 0,-1 0 0,0 1 0,1-1 0,-1 1 0,1-1 0,-1 1 0,2 1 0,0 0-9,0 1 1,-1 0 0,1 0 0,-1 0-1,1 1 1,-1-1 0,2 6 0,15 17-20,-19-25 11,0-1-1,1 0 1,-1 1 0,0-1-1,1 0 1,-1 1 0,0-1-1,1 0 1,-1 0 0,0 1-1,1-1 1,-1 0 0,0 0-1,1 0 1,-1 0 0,1 1-1,-1-1 1,1 0 0,-1 0-1,0 0 1,1 0 0,-1 0-1,1 0 1,-1 0-1,1 0 1,-1 0 0,0 0-1,1-1 1,-1 1 0,1 0-1,-1 0 1,0 0 0,1 0-1,-1-1 1,1 1 0,-1 0-1,0 0 1,1-1 0,-1 1-1,0 0 1,0 0 0,1-1-1,0-1-19,0 1 0,-1 0 0,1 0 0,-1-1 0,1 1 0,-1-1 0,1 1 0,-1 0 0,0-1 0,0 1 0,1-3 0,-1-13-251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357"/>
    </inkml:context>
    <inkml:brush xml:id="br0">
      <inkml:brushProperty name="width" value="0.05" units="cm"/>
      <inkml:brushProperty name="height" value="0.05" units="cm"/>
    </inkml:brush>
  </inkml:definitions>
  <inkml:trace contextRef="#ctx0" brushRef="#br0">1 13 13867,'4'-13'4953,"0"24"-1850,0 29-629,-3-36-2343,3 60 1083,-2-26-1058,2 0 0,1 0 1,11 44-1,-9-66-1093,-5-23-206,-6-27 201,-4 6 330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826"/>
    </inkml:context>
    <inkml:brush xml:id="br0">
      <inkml:brushProperty name="width" value="0.05" units="cm"/>
      <inkml:brushProperty name="height" value="0.05" units="cm"/>
    </inkml:brush>
  </inkml:definitions>
  <inkml:trace contextRef="#ctx0" brushRef="#br0">1 137 16588,'7'-7'1704,"6"2"-928,3 4-240,6-3 977,9-1-233,7-3-496,2-4-128,6-2-160,0-2-248,-4-1-576,-4 0-384,-10 2 600,-11 4-144,-17 7-120</inkml:trace>
  <inkml:trace contextRef="#ctx0" brushRef="#br0" timeOffset="1">111 388 16668,'6'21'2384,"7"-9"-1296,10-15-344,4-9 1473,10-12-809,3-3-216,3-8-471,0-1-369,-6 2-928,-6 1-537,-14 9 905,-7 2-224,-20 15-184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392"/>
    </inkml:context>
    <inkml:brush xml:id="br0">
      <inkml:brushProperty name="width" value="0.05" units="cm"/>
      <inkml:brushProperty name="height" value="0.05" units="cm"/>
    </inkml:brush>
  </inkml:definitions>
  <inkml:trace contextRef="#ctx0" brushRef="#br0">0 200 16972,'19'-3'929,"0"1"0,0 0 0,0 2 0,31 2 0,2 0-381,-2-3-261,0-3 0,-1-2 0,84-21 0,-68 9-1030,0-4 0,71-33 1,-136 55 740,10-4-124,-1-1 0,0 1 0,-1-1 0,1-1 0,-1 1-1,8-8 1,-4-8-486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216"/>
    </inkml:context>
    <inkml:brush xml:id="br0">
      <inkml:brushProperty name="width" value="0.05" units="cm"/>
      <inkml:brushProperty name="height" value="0.05" units="cm"/>
    </inkml:brush>
  </inkml:definitions>
  <inkml:trace contextRef="#ctx0" brushRef="#br0">1 395 16307,'8'14'1793,"7"-8"-985,3-6-336,9-10 872,5-3-303,4-5-865,2-5-584,3-2 512,-7-2-200,-1-2-264</inkml:trace>
  <inkml:trace contextRef="#ctx0" brushRef="#br0" timeOffset="1.45">465 147 16219,'12'31'2633,"-12"-27"-2342,1-1 1,0 0-1,0 0 0,0 0 0,0 0 0,0 0 1,1 0-1,-1 0 0,1-1 0,2 4 0,-3-5-228,0-1 0,-1 1-1,1-1 1,0 0 0,0 0-1,-1 1 1,1-1 0,0 0-1,0 0 1,-1 0 0,1 0-1,0 0 1,0 0 0,-1 0-1,1 0 1,0 0 0,0 0-1,-1 0 1,1-1 0,0 1-1,0 0 1,-1 0 0,1-1-1,0 1 1,-1-1 0,1 1-1,-1 0 1,1-1 0,1 0-1,19-19 306,-15 14-179,7-7-101,1 0 0,1 0 0,0 2 0,31-19 0,-42 28-65,0 0 0,0 0 0,1 0 0,-1 0 0,1 1 0,0 0 0,-1 0 0,1 0 0,0 1 0,0-1 0,-1 1 0,1 0 0,0 1 0,0-1 0,0 1 0,-1 0 0,1 0 0,-1 0 0,1 1 0,-1-1 0,1 1 0,-1 0 0,0 1 0,0-1-1,5 4 1,-6-3 60,1 0 0,-1-1 0,1 0-1,0 1 1,-1-1 0,1-1 0,0 1-1,7 2 1,-9-4-47,0 0 1,0 0-1,0 0 1,0-1-1,0 1 1,0 0-1,0-1 0,0 1 1,0-1-1,-1 0 1,1 1-1,0-1 1,0 0-1,0 0 0,-1 0 1,1 0-1,0-1 1,-1 1-1,1 0 1,1-3-1,40-46 300,-33 36-485,1 1 1,23-21 0,-34 33 118,1 0 0,0 1 0,-1-1-1,1 1 1,0-1 0,-1 1 0,1-1 0,0 1 0,0-1 0,-1 1 0,1 0 0,0-1 0,0 1 0,0 0 0,0 0 0,-1-1-1,1 1 1,0 0 0,0 0 0,0 0 0,0 0 0,0 0 0,0 1 0,0-1-39,0 1 0,-1-1 0,1 1 0,-1-1 0,1 1 0,-1-1 0,1 1 0,-1 0 0,0-1 0,1 1 0,-1 0 0,0-1 0,0 1 1,1 0-1,-1 0 0,0-1 0,0 1 0,0 0 0,0 0 0,0 0 0,0 4-146,0-1 0,0 0-1,0 0 1,-1 1 0,0-1 0,0 0 0,0 0 0,-3 6 0,-4 2-412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637"/>
    </inkml:context>
    <inkml:brush xml:id="br0">
      <inkml:brushProperty name="width" value="0.05" units="cm"/>
      <inkml:brushProperty name="height" value="0.05" units="cm"/>
    </inkml:brush>
  </inkml:definitions>
  <inkml:trace contextRef="#ctx0" brushRef="#br0">1 194 19068,'10'-2'1392,"-6"5"-1232,0 0-288,6 1 32,3-2 328,3-4-368,7 1-152</inkml:trace>
  <inkml:trace contextRef="#ctx0" brushRef="#br0" timeOffset="1">230 76 15579,'-5'52'3919,"2"66"-1,3-103-3584,1-1-1,1 1 1,0 0 0,1-1-1,1 0 1,0 1 0,1-2-1,0 1 1,10 18-1,-14-30-305,0-1 0,0 1-1,0-1 1,0 1 0,0-1-1,0 1 1,0-1 0,1 0-1,-1 0 1,0 1 0,1-1-1,-1 0 1,1 0 0,-1-1-1,1 1 1,0 0 0,-1 0-1,1-1 1,3 2 0,-4-2 4,1-1 0,0 1 1,0 0-1,-1 0 1,1-1-1,0 1 1,0-1-1,-1 1 1,1-1-1,0 0 1,-1 0-1,1 0 1,-1 0-1,1 0 1,-1 0-1,2-2 1,5-5 133,0-1 0,0-1 1,-1 0-1,10-18 0,-10 18-84,17-30 156,21-31-522,52-110 0,-87 146-1667,-11 21 589,1 13 1327,-1 1-1,1 0 1,0 0 0,-1 0 0,1 0 0,-1-1 0,1 1 0,0 0 0,-1 0 0,1 0 0,-1 0 0,1 0 0,-1 0 0,1 0 0,-1 0 0,1 0-1,0 0 1,-1 1 0,1-1 0,-1 0 0,1 0 0,0 0 0,-1 0 0,1 1 0,-1-1 0,1 0 0,0 0 0,-1 1 0,1-1 0,0 0 0,-1 1 0,1-1-1,-16 16-969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075"/>
    </inkml:context>
    <inkml:brush xml:id="br0">
      <inkml:brushProperty name="width" value="0.05" units="cm"/>
      <inkml:brushProperty name="height" value="0.05" units="cm"/>
    </inkml:brush>
  </inkml:definitions>
  <inkml:trace contextRef="#ctx0" brushRef="#br0">1 0 19772,'8'20'2161,"4"-7"-1297,2-4-368,5-6 1096,-1-1-71,3-2-1481,-3-5-2689,-9-5 2505,-5 0-400,-5-3-312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854"/>
    </inkml:context>
    <inkml:brush xml:id="br0">
      <inkml:brushProperty name="width" value="0.05" units="cm"/>
      <inkml:brushProperty name="height" value="0.05" units="cm"/>
    </inkml:brush>
  </inkml:definitions>
  <inkml:trace contextRef="#ctx0" brushRef="#br0">142 247 17508,'0'0'104,"0"-1"0,0 0-1,0 1 1,0-1 0,0 1 0,0-1 0,0 0 0,0 1 0,0-1 0,0 0-1,-1 1 1,1-1 0,0 1 0,0-1 0,-1 0 0,1 1 0,0-1 0,-1 1 0,1-1-1,-1 1 1,1-1 0,0 1 0,-1-1 0,1 1 0,-1 0 0,1-1 0,-1 1-1,1 0 1,-2-1 0,1 1 50,0 0 0,0 0 0,-1 0-1,1 0 1,0 0 0,-1 0 0,1 0-1,0 0 1,0 1 0,-1-1 0,1 0-1,0 1 1,-2 0 0,-3 2 309,0 1 1,1-1-1,-1 1 0,-7 7 0,5-3-356,1 0 1,0 1-1,0 0 0,1 0 0,0 0 0,0 1 0,1 0 0,0 0 0,1 1 0,0-1 0,1 1 0,0 0 0,1 0 1,0 0-1,1 0 0,-1 20 0,2-30-107,0 0 1,0 0 0,0 0-1,0 0 1,0 0-1,1 0 1,-1 0 0,0 0-1,0 0 1,1 0 0,-1-1-1,0 1 1,1 0-1,-1 0 1,1 0 0,-1 0-1,1 0 1,0-1 0,-1 1-1,1 0 1,0 0-1,-1-1 1,1 1 0,1 0-1,-1-1 1,0 0 0,0 0 0,0 1 0,1-1 1,-1-1-1,0 1 0,0 0 0,0 0 0,0 0 0,0 0 0,0-1 0,0 1 0,0-1 0,0 1 0,0-1 0,0 1 0,2-2 0,4-3 1,0-1 0,0 1-1,11-14 1,65-89-25,-61 76 9,2 1 0,39-41 0,-61 71 14,24-20-15,-26 20 16,1 0-1,-1 1 1,1-1 0,0 1 0,0-1 0,-1 1 0,1 0 0,0-1-1,0 1 1,-1 0 0,1-1 0,0 1 0,0 0 0,0 0-1,0 0 1,0 0 0,-1 0 0,1 0 0,0 0 0,0 0 0,0 0-1,0 0 1,-1 0 0,1 1 0,0-1 0,0 0 0,0 0-1,-1 1 1,1-1 0,0 1 0,0-1 0,-1 1 0,1-1 0,1 1-1,0 6 11,0-1 1,0 0-1,0 1 0,-1-1 0,0 1 0,0-1 0,0 1 0,-1 0 0,0-1 0,-1 10 0,1 19 30,0-29-32,1 0 8,-1 0-1,1 1 1,0-1 0,1 0-1,2 7 1,-4-12-12,0 0-1,1 0 1,0 1-1,-1-1 1,1 0-1,0 0 1,-1 0-1,1 0 1,0 0-1,0 0 1,0 0-1,0 0 1,0 0-1,0-1 1,0 1-1,0 0 1,0-1-1,1 1 1,-1-1-1,0 1 1,0-1-1,1 1 1,-1-1-1,0 0 1,0 0-1,1 0 1,-1 1-1,0-1 1,1 0-1,-1-1 1,2 1 0,2-1 6,1-1 0,-1 0 0,0 0 0,1 0 1,-1 0-1,0-1 0,0 0 0,-1 0 1,1 0-1,7-7 0,42-46 19,-46 47-31,29-34-55,-20 22-50,1 1-1,31-27 1,-48 46 95,0 0 0,0 0 1,0 1-1,0-1 0,0 0 0,0 0 1,0 1-1,0-1 0,1 1 1,-1-1-1,0 1 0,0 0 0,1-1 1,-1 1-1,0 0 0,1 0 1,-1 0-1,2 0 0,-2 0 5,-1 0-1,1 1 1,0-1-1,0 1 0,0-1 1,-1 1-1,1-1 1,0 1-1,-1-1 1,1 1-1,-1 0 1,1-1-1,-1 1 1,1 0-1,-1-1 1,1 1-1,-1 0 1,1 0-1,-1 0 1,1 1-1,0 5-13,1 1 0,-1-1 0,0 1 0,0 14 0,-1-13 26,1 11 0,-2-10 25,2 0 0,-1 0 1,2 0-1,1 11 1,-2-21-28,-1 1 1,0-1-1,0 1 1,0 0-1,0-1 1,0 1-1,1-1 1,-1 1-1,0-1 1,0 1-1,1-1 1,-1 0-1,0 1 1,1-1-1,-1 1 1,0-1-1,1 0 1,-1 1-1,1-1 1,-1 0-1,1 1 1,-1-1-1,0 0 1,1 0-1,-1 1 1,1-1-1,0 0 1,-1 0-1,1 0 1,-1 0-1,1 0 1,-1 0-1,1 0 1,-1 0-1,1 0 1,-1 0 0,1 0-1,-1 0 1,1 0-1,0 0 1,-1 0-1,1 0 1,-1-1-1,1 1 1,-1 0-1,0 0 1,1-1-1,-1 1 1,1 0-1,-1-1 1,1 1-1,-1 0 1,0-1-1,1 1 1,-1-1-1,1 0 1,21-27 110,20-43-65,21-31-226,-60 99 154,-1-1-1,1 1 0,0 0 1,1 0-1,-1 0 0,6-4 1,-9 7 19,1 0 0,-1-1 0,1 1 1,0 0-1,-1-1 0,1 1 0,0 0 0,-1 0 1,1-1-1,0 1 0,-1 0 0,1 0 0,0 0 1,-1 0-1,1 0 0,0 0 0,-1 0 0,1 0 1,0 0-1,-1 1 0,1-1 0,0 0 0,-1 0 1,1 0-1,-1 1 0,1-1 0,0 0 0,-1 1 1,1-1-1,-1 1 0,1-1 0,-1 1 0,1-1 0,-1 1 1,1-1-1,-1 1 0,0-1 0,1 1 0,-1-1 1,0 1-1,1 0 0,-1-1 0,0 1 0,0 0 1,0-1-1,1 1 0,-1-1 0,0 2 0,2 7 8,0 0 0,-1 0 0,0 1 0,-1-1 0,0 11 0,-1-10 30,2 0-1,-1 0 1,4 16-1,-4-25-44,0-1 0,0 1 0,0-1 0,0 0 0,0 1 0,0-1 0,0 1 0,0-1 0,0 0 0,0 1 0,0-1 0,0 0 0,1 1 0,-1-1 0,0 1 0,0-1 0,0 0 0,1 0 0,-1 1 0,0-1 0,1 0-1,-1 1 1,0-1 0,0 0 0,1 0 0,-1 0 0,1 1 0,-1-1 0,0 0 0,1 0 0,-1 0 0,0 0 0,1 0 0,-1 1 0,1-1 0,-1 0 0,0 0 0,1 0 0,-1 0 0,1 0 0,-1 0 0,0-1 0,1 1 0,-1 0 0,0 0-1,1 0 1,-1 0 0,1 0 0,-1 0 0,0-1 0,1 1 0,-1 0 0,0 0 0,1-1 0,-1 1 0,0 0 0,0 0 0,1-1 0,-1 1 0,0 0 0,0-1 0,1 1 0,-1 0 0,0-1 0,0 0 0,17-24-1240,-17 25 1246,56-113-2306,-32 68 1485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259"/>
    </inkml:context>
    <inkml:brush xml:id="br0">
      <inkml:brushProperty name="width" value="0.05" units="cm"/>
      <inkml:brushProperty name="height" value="0.05" units="cm"/>
    </inkml:brush>
  </inkml:definitions>
  <inkml:trace contextRef="#ctx0" brushRef="#br0">29 126 15371,'-1'13'1099,"0"-1"1,-1 1-1,0-1 0,-6 17 0,4-15 333,0 0 1,-2 23-1,6-36-1374,0-1 0,-1 1 0,1 0 0,0 0 0,0-1 0,0 1 0,0 0 0,0 0 0,0-1 0,0 1 0,0 0 0,0 0 0,1-1 0,-1 1 0,0 0 0,0-1 0,1 1 0,-1 0 0,0-1 0,1 1 0,-1 0 0,1-1 0,-1 1 0,2 0 0,-2-1-26,1 0 0,0 0 0,0 0 0,-1 0 0,1 0 0,0 0 0,0 0 0,-1-1 0,1 1 0,0 0 0,-1-1-1,1 1 1,0 0 0,-1-1 0,1 1 0,0-1 0,-1 1 0,1-1 0,0 0 0,32-36 126,-29 32-126,29-36-133,70-80-619,-101 119 690,19-18-159,-20 20 178,0-1-1,0 0 1,0 0 0,0 0-1,1 1 1,-1-1 0,0 1-1,0-1 1,0 1 0,1-1-1,-1 1 1,0 0 0,1-1-1,-1 1 1,0 0 0,1 0-1,1 0 1,-2 1 13,-1-1 1,1 0 0,-1 1-1,1-1 1,-1 1-1,1-1 1,-1 1-1,1-1 1,-1 1 0,0-1-1,1 1 1,-1 0-1,0-1 1,0 1-1,1-1 1,-1 1 0,0 0-1,0-1 1,0 1-1,0 0 1,0-1-1,0 2 1,0 18 143,0-14-80,-2 17 155,1-17-142,1-1 0,-1 1 0,1-1 1,0 1-1,1-1 0,-1 1 0,2 5 1,-2-11-75,0 0 1,1 0 0,-1 1 0,0-1 0,0 0 0,0 0-1,0 1 1,1-1 0,-1 0 0,0 0 0,0 1 0,1-1-1,-1 0 1,0 0 0,1 0 0,-1 0 0,0 0 0,0 1-1,1-1 1,-1 0 0,0 0 0,1 0 0,-1 0 0,0 0-1,1 0 1,-1 0 0,0 0 0,1 0 0,-1 0 0,0 0 0,0 0-1,1 0 1,-1 0 0,0-1 0,1 1 0,-1 0 0,0 0-1,1 0 1,-1 0 0,0 0 0,0-1 0,1 1 0,-1 0-1,0 0 1,0-1 0,0 1 0,1 0 0,12-13 71,25-41-392,-30 41-12,0 0 1,1 1-1,0 0 0,1 1 0,22-20 1,-32 31 309,0 0 0,0 0 0,0 0 0,0-1 0,1 1 1,-1 0-1,0 0 0,0 0 0,0 0 0,1 0 0,-1-1 0,0 1 0,0 0 1,1 0-1,-1 0 0,0 0 0,0 0 0,1 0 0,-1 0 0,0 0 0,0 0 1,1 0-1,-1 0 0,0 0 0,0 0 0,1 0 0,-1 0 0,0 0 0,0 0 1,1 0-1,-1 0 0,0 0 0,0 1 0,0-1 0,1 0 0,-1 0 0,0 0 1,0 0-1,0 0 0,1 1 0,-1-1 0,0 0 0,0 1 0,3 14-264,-7 19-80,-2 8-1456,6-40 1474,5-6-90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678"/>
    </inkml:context>
    <inkml:brush xml:id="br0">
      <inkml:brushProperty name="width" value="0.05" units="cm"/>
      <inkml:brushProperty name="height" value="0.05" units="cm"/>
    </inkml:brush>
  </inkml:definitions>
  <inkml:trace contextRef="#ctx0" brushRef="#br0">31 59 19884,'0'3'385,"-1"0"-1,1 1 1,-1-1-1,0 0 1,0 0-1,0 0 1,0 0-1,0 0 1,-1 0-1,1 0 1,-1 0-1,-3 4 1,3-7-1251,-4 7 473,5-1 373,0-1 1,0 0-1,0 0 0,0 1 1,1-1-1,0 1 1,0-1-1,0 0 1,1 1-1,1 8 1,-1-13 41,-1 0 1,1 0 0,-1 1 0,1-1 0,-1 0 0,1 0-1,0 0 1,-1 0 0,1 0 0,0 0 0,0 0-1,0 0 1,0 0 0,0 0 0,0 0 0,0-1 0,0 1-1,0 0 1,2 0 0,-1-1 4,0 1 0,-1-1 0,1 0 0,0 0 0,0 0-1,0 0 1,0 0 0,0-1 0,0 1 0,0 0 0,0-1 0,-1 1 0,1-1 0,0 0 0,0 0-1,-1 0 1,3-1 0,11-8 70,-1 0 0,1-2 0,-2 1-1,0-2 1,0 0 0,12-17 0,-11 13-82,1 1 0,0 1 0,25-20 0,-39 34-14,0 1 1,0-1 0,0 0-1,0 0 1,0 1-1,0-1 1,0 1 0,0-1-1,1 1 1,-1-1-1,0 1 1,0 0 0,1-1-1,-1 1 1,0 0 0,0 0-1,1 0 1,-1 0-1,2 0 1,-3 1 3,1-1 1,0 1-1,0-1 0,-1 1 0,1-1 1,0 1-1,-1-1 0,1 1 1,0 0-1,-1-1 0,1 1 0,-1 0 1,1 0-1,-1-1 0,0 1 1,1 0-1,-1 0 0,0 0 0,1 0 1,-1 1-1,1 7 77,0 0-1,0 0 1,-1 0-1,-1 13 1,0-6 112,5 10 431,-4-25-609,0-1 0,0 0 0,0 0 0,0 1 0,0-1 0,0 0 0,0 0 0,1 1 0,-1-1 1,0 0-1,0 0 0,0 0 0,1 1 0,-1-1 0,0 0 0,0 0 0,1 0 0,-1 0 0,0 0 0,0 1 1,1-1-1,-1 0 0,0 0 0,0 0 0,1 0 0,-1 0 0,0 0 0,1 0 0,-1 0 0,12-9 335,0-6-168,1-2-831,23-21 1,-36 37 643,0 1 1,0-1-1,1 1 1,-1 0 0,0-1-1,1 1 1,-1 0-1,1-1 1,-1 1 0,0 0-1,1 0 1,-1-1 0,1 1-1,-1 0 1,1 0-1,-1 0 1,1-1 0,-1 1-1,1 0 1,-1 0-1,1 0 1,-1 0 0,1 0-1,-1 0 1,1 0-1,-1 0 1,1 0 0,-1 1-1,0-1 1,1 0 0,-1 0-1,1 0 1,-1 0-1,1 1 1,-1-1 0,1 0-1,-1 0 1,0 1-1,1-1 1,-1 0 0,0 1-1,1-1 1,-1 0-1,0 1 1,1-1 0,-1 1-1,0 0 1,3 7-335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517"/>
    </inkml:context>
    <inkml:brush xml:id="br0">
      <inkml:brushProperty name="width" value="0.05" units="cm"/>
      <inkml:brushProperty name="height" value="0.05" units="cm"/>
    </inkml:brush>
  </inkml:definitions>
  <inkml:trace contextRef="#ctx0" brushRef="#br0">62 108 10802,'3'-15'1378,"-1"0"0,-1 0-1,0 0 1,-3-25-1,2 39-1333,0 1-1,1 0 1,-1 0-1,0 0 1,0-1-1,0 1 1,0 0-1,0 0 0,0 0 1,0-1-1,0 1 1,0 0-1,0 0 1,0 0-1,0-1 0,0 1 1,0 0-1,-1 0 1,1 0-1,0-1 1,0 1-1,0 0 1,0 0-1,0 0 0,0 0 1,0-1-1,-1 1 1,1 0-1,0 0 1,0 0-1,0 0 1,0 0-1,-1-1 0,1 1 1,0 0-1,0 0 1,0 0-1,0 0 1,-1 0-1,1 0 0,0 0 1,0 0-1,0 0 1,-1 0-1,1 0 1,0 0-1,0 0 1,-1 0-1,1 0 0,0 0 1,0 0-1,0 0 1,-1 0-1,1 0 1,0 0-1,0 0 1,0 0-1,0 0 0,-1 1 1,1-1-1,0 0 1,0 0-1,0 0 1,0 0-1,-1 1 0,-8 11 1005,2 4-608,0 1 0,0 0 0,2 1-1,-6 31 1,5-12-241,0 50-1,6-75-176,0 1 1,1-1-1,3 21 0,-3-31-19,-1 0 1,1 0-1,-1 0 1,1 0-1,0-1 0,-1 1 1,1 0-1,0 0 0,0-1 1,0 1-1,1-1 0,-1 1 1,0-1-1,3 3 0,-3-4-1,0 0 0,0 1 0,0-1 0,0 0 0,0 1 0,0-1-1,1 0 1,-1 0 0,0 0 0,0 0 0,0 0 0,0 0-1,0-1 1,1 1 0,-1 0 0,0-1 0,0 1 0,0 0-1,0-1 1,0 1 0,0-1 0,0 0 0,0 1 0,0-1-1,0 0 1,0 1 0,0-2 0,5-3 4,-1-1 0,0 1 0,-1-1-1,0 1 1,0-1 0,0-1 0,0 1 0,-1 0 0,4-11 0,19-66 23,-26 80-28,10-44 36,9-93 0,-21 172-117,2 0 0,1 1 0,2-1 0,1 0 1,10 40-1,-12-65-61,1 0 0,-1 0 0,1 0 0,0 0 0,7 10 0,-10-16 81,1 1 1,0-1-1,0 0 1,-1 0-1,1 0 1,0 0-1,0 0 1,0 0-1,0-1 1,0 1-1,0 0 1,0 0-1,0-1 1,1 1-1,-1 0 1,0-1-1,0 1 1,1-1-1,-1 0 1,0 1-1,0-1 1,1 0-1,-1 0 1,0 0-1,1 0 1,-1 0-1,0 0 1,1 0-1,-1 0 1,0-1-1,1 1 1,-1 0-1,0-1 1,0 1-1,0-1 1,1 1-1,-1-1 1,0 0-1,2-1 1,1-2-59,1-1 0,-1 0 0,0 0 0,0-1 0,-1 1 0,1-1 0,-1 0 0,-1 0 0,5-10 0,11-38-740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921"/>
    </inkml:context>
    <inkml:brush xml:id="br0">
      <inkml:brushProperty name="width" value="0.05" units="cm"/>
      <inkml:brushProperty name="height" value="0.05" units="cm"/>
    </inkml:brush>
  </inkml:definitions>
  <inkml:trace contextRef="#ctx0" brushRef="#br0">43 65 11731,'-2'-12'408,"2"7"-237,0 1 0,-1-1 1,0 1-1,0 0 0,0-1 0,0 1 0,-1 0 1,1 0-1,-4-5 0,5 9-151,0-1-1,0 1 1,0 0 0,0 0 0,0 0-1,0-1 1,0 1 0,0 0-1,-1 0 1,1 0 0,0 0 0,0-1-1,0 1 1,0 0 0,-1 0-1,1 0 1,0 0 0,0 0 0,0 0-1,0-1 1,-1 1 0,1 0-1,0 0 1,0 0 0,0 0 0,-1 0-1,1 0 1,0 0 0,0 0-1,-1 0 1,1 0 0,0 0 0,0 0-1,0 0 1,-1 0 0,1 0-1,0 0 1,0 0 0,-1 0 0,1 0-1,0 0 1,0 1 0,0-1-1,-1 0 1,-4 12 803,-1 21 366,-2 89 953,8-105-1890,1 0 0,0 0 0,1 0-1,1 0 1,7 19 0,-10-34-230,1 1 1,-1-1-1,1 1 0,0-1 0,0 0 0,0 1 1,1-1-1,-1 0 0,0 0 0,1 0 1,-1 0-1,1 0 0,0 0 0,0-1 1,0 1-1,0 0 0,0-1 0,0 1 1,0-1-1,0 0 0,0 0 0,1 0 0,-1 0 1,0 0-1,1 0 0,-1-1 0,1 1 1,-1-1-1,1 0 0,-1 0 0,1 1 1,-1-2-1,1 1 0,-1 0 0,1 0 1,-1-1-1,1 0 0,-1 1 0,1-1 1,-1 0-1,0 0 0,5-3 0,14-6-354,31-22-1,-37 22 87,0 0 0,0 2 0,1-1 0,20-6 0,-34 14 246,0 1 0,0-1 0,0 1 0,0-1 0,0 1 0,0-1 0,0 1 0,0 0 0,0 0 0,0 0 0,0 0 0,0 1 0,0-1 0,0 0 0,0 1 0,0 0 0,0-1 0,0 1 0,0 0 0,0 0 0,0 0 0,-1 0 0,1 0 0,0 0 0,2 3 0,-2-2 60,-1 1 0,0-1 0,1 0 0,-1 1 0,0-1 0,0 1 0,0-1 0,-1 1 0,1 0 0,-1-1 0,1 1 0,-1 0 0,0-1 0,0 1 0,0 0 0,0-1 0,-1 1 0,1 0 0,-2 3 0,-2 7 221,0 0-1,-1-1 1,0 1-1,-1-1 1,-1 0-1,0-1 0,0 0 1,-1 0-1,-11 11 1,12-14-156,-1-1 1,0 1-1,0-1 1,0-1 0,-1 1-1,0-1 1,-1-1 0,1 0-1,-1 0 1,0-1-1,-19 6 1,26-10-171,0 1 1,0 0-1,0-1 0,0 0 0,0 0 1,-1 0-1,1 0 0,0 0 0,0 0 1,0-1-1,0 0 0,0 1 0,0-1 1,0 0-1,0 0 0,1-1 0,-1 1 0,0-1 1,1 1-1,-1-1 0,1 0 0,-1 0 1,1 0-1,0 0 0,0 0 0,0-1 1,0 1-1,0-1 0,0 1 0,1-1 1,-1 0-1,1 0 0,0 1 0,0-1 1,-2-5-1,-3-26-387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2.824"/>
    </inkml:context>
    <inkml:brush xml:id="br0">
      <inkml:brushProperty name="width" value="0.05" units="cm"/>
      <inkml:brushProperty name="height" value="0.05" units="cm"/>
    </inkml:brush>
  </inkml:definitions>
  <inkml:trace contextRef="#ctx0" brushRef="#br0">19 60 16644,'-3'8'459,"0"0"1,1 0 0,0 0-1,0 0 1,1 0-1,0 1 1,0-1 0,1 11-1,0-3 638,-3 53 19,3 0 1,3 1-1,18 105 1,-19-168-1066,7 32 152,-9-37-195,1 0 0,-1 0 0,1 0 0,-1-1-1,1 1 1,0 0 0,0-1 0,0 1 0,0-1-1,0 1 1,0-1 0,0 1 0,1-1 0,-1 0-1,0 0 1,1 0 0,1 2 0,-2-3-14,0 0 1,-1 0 0,1 0-1,0 0 1,0 0 0,-1-1 0,1 1-1,0 0 1,0 0 0,-1 0-1,1-1 1,0 1 0,-1 0-1,1-1 1,0 1 0,-1-1-1,1 1 1,-1-1 0,1 1-1,0-1 1,-1 1 0,1-1-1,-1 0 1,0 1 0,1-1 0,-1 1-1,1-1 1,-1 0 0,0 0-1,1 0 1,9-26-249,-9 23 197,17-69-878,-14 55 544,0 0 0,1 0 0,1 0 0,11-24 0,-17 41 362,1-1 0,-1 1 0,1 0 1,0 0-1,-1 0 0,1 0 0,0 0 0,0 0 1,-1 0-1,1 0 0,0 0 0,0 1 0,0-1 1,0 0-1,0 0 0,1 1 0,-1-1 1,0 1-1,0-1 0,0 1 0,3-1 0,-3 1 22,0 0-1,1 0 0,-1 1 0,0-1 1,0 0-1,1 1 0,-1-1 0,0 1 1,0 0-1,0-1 0,1 1 0,-1 0 1,0-1-1,0 1 0,0 0 0,0 0 0,1 1 1,4 7 88,1-1 0,-2 1 1,1 0-1,4 12 0,-6-14-6,1 3 47,0 0 0,1-1 0,0 0 0,1 0 0,7 8 0,-12-14-90,0-1 1,1-1-1,-1 1 0,0 0 1,0 0-1,1-1 0,-1 1 1,1-1-1,0 0 0,-1 0 1,1 0-1,0 0 0,-1 0 1,1-1-1,0 1 0,0-1 0,0 0 1,0 0-1,0 0 0,-1 0 1,1 0-1,0-1 0,0 1 1,5-2-1,0-2-20,0 0 0,0 0 0,0 0-1,0-1 1,-1 0 0,13-12 0,40-43-448,-43 41 245,15-16-198,-18 18 17,1 0-1,1 1 1,25-19 0,-39 34 352,-1 0 1,0 0-1,1 0 1,-1 0-1,0 0 0,1 1 1,-1-1-1,1 0 0,-1 1 1,1-1-1,0 1 1,-1 0-1,1-1 0,-1 1 1,1 0-1,0 0 0,-1 0 1,1 0-1,0 0 1,-1 0-1,1 1 0,2 0 1,-1 0 71,-1 1 1,1 0-1,0 0 0,-1 0 1,0 1-1,1-1 1,-1 1-1,3 4 0,4 3 269,-8-9-285,0 1-1,0-1 0,0 0 0,0-1 0,1 1 0,-1 0 1,0 0-1,0-1 0,1 1 0,-1 0 0,1-1 1,-1 1-1,0-1 0,1 0 0,-1 1 0,1-1 0,-1 0 1,1 0-1,-1 0 0,1 0 0,-1 0 0,1 0 0,-1-1 1,1 1-1,-1 0 0,0-1 0,1 1 0,-1-1 0,1 1 1,-1-1-1,0 0 0,2-1 0,6-3-7,-1-1 0,1-1 0,12-12 0,-4 3-139,-10 11 5,0-1 0,0 1 1,1 1-1,0-1 0,0 1 0,0 1 0,0-1 1,17-3-1,-21 6 70,0 1-1,0-1 1,0 1 0,0 0 0,0 0 0,0 0-1,0 1 1,0 0 0,-1-1 0,1 1 0,0 0 0,0 1-1,-1-1 1,1 1 0,-1 0 0,1 0 0,-1 0 0,0 0-1,1 0 1,-1 1 0,0-1 0,4 6 0,2 4 112,0 0 1,0 1 0,-1 0 0,-1 1-1,0-1 1,-1 1 0,5 17-1,-4-7 148,-1-1-1,-1 1 0,4 42 1,-9-61-189,1 51 261,-1-54-284,0 1 0,0-1 1,-1 0-1,1 1 0,0-1 1,-1 0-1,0 1 0,0-1 1,1 0-1,-1 0 0,0 0 1,-1 0-1,1 0 0,0 0 1,0 0-1,-1 0 0,1 0 0,-1-1 1,-3 4-1,4-5-11,0 0 0,0 0 0,0 0 0,0 0 0,1 0 0,-1 0 0,0 0 0,0 0 0,0 0-1,0-1 1,0 1 0,1 0 0,-1 0 0,0-1 0,0 1 0,0-1 0,1 1 0,-1-1 0,0 1 0,1-1 0,-1 1 0,0-1 0,1 1 0,-1-1-1,1 0 1,-1 0 0,0-1 0,-14-21-24,7 2-1,1 0 0,2 0 0,0-1 0,1 0 0,1 0 0,1 0 1,0 0-1,2 0 0,1 0 0,1 0 0,6-30 0,-3 29 34,1 0 0,2 1 0,0 0 0,12-22 0,-13 29 24,1 1 0,0 0 1,2 1-1,-1 0 0,2 0 0,18-17 0,-29 29-30,0 1-1,1 0 0,-1-1 1,0 1-1,1 0 0,-1-1 0,1 1 1,-1 0-1,1 0 0,-1-1 0,1 1 1,-1 0-1,1 0 0,-1 0 1,1 0-1,-1 0 0,1 0 0,-1 0 1,1 0-1,-1 0 0,1 0 0,-1 0 1,1 0-1,-1 0 0,1 0 0,-1 0 1,1 0-1,-1 0 0,0 1 1,1-1-1,-1 0 0,1 0 0,-1 1 1,1-1-1,-1 0 0,0 1 0,1-1 1,-1 0-1,0 1 0,1-1 1,-1 0-1,0 1 0,1-1 0,-1 1 1,0-1-1,1 2 0,10 29 330,-6-15-125,-4-14-179,24 46 525,-23-45-520,-1-1 0,1 1-1,0-1 1,0 1 0,0-1 0,1 0-1,-1 0 1,1 0 0,-1 0 0,1 0 0,-1-1-1,1 1 1,0-1 0,6 3 0,-8-4-36,-1 0 1,1 0-1,0 0 1,0 1-1,0-1 1,0 0-1,0 0 1,0 0-1,0 0 1,0-1-1,0 1 1,0 0-1,0 0 1,0-1-1,0 1 1,0 0-1,-1-1 1,1 1-1,0-1 1,0 1-1,0-1 1,0 1-1,-1-1 1,1 0-1,1 0 1,-1-2-143,0 1 0,0 0 1,0 0-1,0 0 0,0 0 1,0-1-1,0 1 0,-1 0 0,1-1 1,-1-2-1,1-4-292,-1 1 1,0-1-1,0 1 0,-1-1 0,-2-8 1,-7-21-259,-2-5-269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258"/>
    </inkml:context>
    <inkml:brush xml:id="br0">
      <inkml:brushProperty name="width" value="0.05" units="cm"/>
      <inkml:brushProperty name="height" value="0.05" units="cm"/>
    </inkml:brush>
  </inkml:definitions>
  <inkml:trace contextRef="#ctx0" brushRef="#br0">1 1 14307,'6'23'1520,"4"1"-968,0-1-231,6-4 751,2-2-864,5-8 72,-1-4-200,6-9-208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813"/>
    </inkml:context>
    <inkml:brush xml:id="br0">
      <inkml:brushProperty name="width" value="0.05" units="cm"/>
      <inkml:brushProperty name="height" value="0.05" units="cm"/>
    </inkml:brush>
  </inkml:definitions>
  <inkml:trace contextRef="#ctx0" brushRef="#br0">407 51 15803,'-3'-2'221,"1"0"-1,-1-1 0,1 1 0,-1-1 0,1 1 0,0-1 0,0 0 0,0 0 1,0 0-1,1 0 0,-1-1 0,1 1 0,0 0 0,0-1 0,-1-3 0,2 11 340,2 7-314,-1 0-1,0 0 1,-1 0 0,0 0-1,-3 16 1,-3-4-215,0-1-1,-1 0 1,-1-1-1,-2 0 1,0 0-1,-1-1 1,-1 0-1,0-1 1,-25 28 0,1-7 25,-1-2 0,-2-1 0,-45 31 0,73-59-46,6-6-5,0 0 0,0 1 0,1-1 0,0 1 0,0 0 1,0 0-1,0 1 0,0-1 0,1 1 0,-5 9 0,8-13-4,-1-1-1,1 1 0,0 0 0,0 0 0,0-1 1,0 1-1,0 0 0,0 0 0,1-1 0,-1 1 1,0 0-1,0 0 0,0-1 0,1 1 0,-1 0 1,0-1-1,1 1 0,-1 0 0,1-1 0,-1 1 1,0 0-1,1-1 0,0 1 0,-1-1 0,1 1 1,-1-1-1,1 1 0,0-1 0,-1 1 0,1-1 1,0 0-1,-1 0 0,1 1 0,0-1 0,0 0 1,1 1-1,29 6 3,-29-7-3,37 4-133,1-2 0,63-5 0,78-17-454,-113 10 411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664"/>
    </inkml:context>
    <inkml:brush xml:id="br0">
      <inkml:brushProperty name="width" value="0.05" units="cm"/>
      <inkml:brushProperty name="height" value="0.05" units="cm"/>
    </inkml:brush>
  </inkml:definitions>
  <inkml:trace contextRef="#ctx0" brushRef="#br0">85 140 16460,'0'98'3064,"-1"-71"-2413,0-1 0,2 0 0,1 0 0,1 0 0,9 38 0,-4-40-322,-4-12-259,0 1 1,0-1-1,-1 1 0,-1 0 1,1 16-1,-3-26-64,0 0 1,0 0-1,0 0 1,-1 0-1,1 1 1,-1-1-1,0 0 0,0 0 1,0 0-1,0 0 1,-1-1-1,1 1 1,-1 0-1,0 0 0,0-1 1,0 1-1,0-1 1,0 0-1,0 1 1,-1-1-1,1 0 0,-1 0 1,1-1-1,-1 1 1,0-1-1,-5 3 1,6-3 5,1 0 1,-1 0-1,0 0 1,0 0 0,0 0-1,0-1 1,0 1 0,0-1-1,0 1 1,0-1 0,-1 0-1,1 0 1,0 0 0,0 0-1,0 0 1,0-1-1,0 1 1,0 0 0,0-1-1,0 0 1,0 1 0,0-1-1,0 0 1,0 0 0,0 0-1,0 0 1,1 0 0,-1-1-1,1 1 1,-1-1-1,0 1 1,1-1 0,0 1-1,-1-1 1,1 0 0,0 1-1,0-1 1,0 0 0,0 0-1,0 0 1,1 0 0,-1 0-1,1 0 1,-1-3-1,-2-5 19,1-1-1,1 0 1,0 1-1,0-1 0,1 0 1,1 0-1,1-14 1,5-7 66,0 0 0,2 1 0,2 0 1,14-30-1,-3 15 320,52-79 0,-24 63-281,-49 60-359,0 0-1,-1 0 1,1-1-1,-1 1 1,1 0-1,-1-1 1,0 1-1,0-1 1,0 1-1,0 0 1,0-1-1,0 1 1,-1 0-1,1-1 1,-1 1-1,0 0 1,1-1-1,-1 1 1,0 0-1,0 0 1,-1 0-1,1 0 1,-3-3-1,-4-3-423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4.732"/>
    </inkml:context>
    <inkml:brush xml:id="br0">
      <inkml:brushProperty name="width" value="0.05" units="cm"/>
      <inkml:brushProperty name="height" value="0.05" units="cm"/>
    </inkml:brush>
  </inkml:definitions>
  <inkml:trace contextRef="#ctx0" brushRef="#br0">1 267 17508,'8'6'1760,"5"2"-1224,13-12-160,10-12 833,18-11-457,5-5-184,7-5-232,3-2-200,-3 2-536,-3 3-376,-16 7 648,-11 6-184,-20 14-136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5.169"/>
    </inkml:context>
    <inkml:brush xml:id="br0">
      <inkml:brushProperty name="width" value="0.05" units="cm"/>
      <inkml:brushProperty name="height" value="0.05" units="cm"/>
    </inkml:brush>
  </inkml:definitions>
  <inkml:trace contextRef="#ctx0" brushRef="#br0">1 585 15979,'11'16'1353,"15"-12"-841,4-6-176,19-10 528,3-7-144,8-7-432,3-4-360,-1-9 344,-7-2-160,-12-2-144,-7 0-96</inkml:trace>
  <inkml:trace contextRef="#ctx0" brushRef="#br0" timeOffset="1">470 13 13419,'-3'-12'1664,"4"11"-936,5 4-304,4 11 1721,3 5-1113,4 7-136,2 7-184,-2 10-103,2 4 47,-7 9-16,0 1-16,-5 3-176,-1-2-256,-8-10 0,-5 0 0,-3-21-216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6.863"/>
    </inkml:context>
    <inkml:brush xml:id="br0">
      <inkml:brushProperty name="width" value="0.05" units="cm"/>
      <inkml:brushProperty name="height" value="0.05" units="cm"/>
    </inkml:brush>
  </inkml:definitions>
  <inkml:trace contextRef="#ctx0" brushRef="#br0">186 268 18932,'0'-3'167,"-1"0"0,1-1 0,-1 1 0,1 0 0,-1-1 1,0 1-1,-1 0 0,1 0 0,0 0 0,-1 0 0,0 0 0,1 0 0,-5-4 0,5 5-107,-1 1 0,0 0 0,1 0 0,-1 0 0,0 0 0,1 0 0,-1 0-1,0 1 1,0-1 0,0 0 0,0 1 0,1 0 0,-1-1 0,0 1 0,0 0 0,0 0 0,0 0 0,0 0-1,0 0 1,0 1 0,0-1 0,0 0 0,0 1 0,0 0 0,-2 1 0,-3 1 60,1 0 0,0 1 0,0 0-1,0 0 1,1 0 0,-1 1 0,1 0 0,0 0 0,1 0 0,-1 1 0,1-1 0,0 1 0,0 0-1,1 0 1,-5 11 0,2-3-104,0 1 0,1-1-1,1 1 1,0 0 0,1 0 0,-1 19-1,3-26-12,1 0 0,1 0 1,-1 0-1,2 1 0,-1-1 0,3 9 0,-3-16-3,-1 0 0,0 0 0,1 0 0,-1 0 0,1 0 0,-1 0 0,1 0 0,-1 0 0,1 0 0,0 0 0,-1-1 0,1 1 0,0 0 0,0 0 0,-1-1 0,1 1 1,0 0-1,0-1 0,0 1 0,0-1 0,0 1 0,1 0 0,0-2 1,-1 1 0,1 0 0,-1-1 0,1 1 0,0-1 0,-1 1 0,1-1 0,-1 0 0,0 1 0,1-1 0,-1 0 0,0 0 0,1 0 0,-1 0 0,0 0 0,0-1 0,0 1 0,0 0 0,0 0 0,1-3 0,7-9 2,0 0 0,-1-1 0,-1-1 0,0 1 0,-1-1 0,-1 0-1,6-26 1,15-114 5,-23 130 3,0 0 0,-2-1 1,-1 1-1,-5-43 0,-2 49-24,7 19 14,0 0-1,-1-1 0,1 1 1,0 0-1,0 0 0,0-1 0,0 1 1,0 0-1,-1 0 0,1-1 1,0 1-1,0 0 0,0 0 1,-1 0-1,1 0 0,0-1 0,0 1 1,-1 0-1,1 0 0,0 0 1,0 0-1,-1 0 0,1 0 1,0 0-1,0 0 0,-1-1 0,1 1 1,0 0-1,0 0 0,-1 0 1,1 0-1,0 0 0,-1 1 1,1-1-1,0 0 0,0 0 1,-1 0-1,1 0 0,0 0 0,0 0 1,-1 0-1,1 0 0,0 1 1,0-1-1,0 0 0,-1 0 1,1 0-1,0 0 0,0 1 0,0-1 1,-1 0-1,1 0 0,0 1 1,0-1-1,-3 5 4,1-1 1,0 1-1,0 0 1,0 0-1,1 0 1,-1 0-1,1 0 1,-1 10-1,0 48 38,2-48-39,0 34 43,11 87-1,-7-115-13,0 0 0,1 0 0,2 0 0,0-1 0,0 0 0,16 28 0,-19-43-19,-1 1 0,1-1 0,0 1 0,0-1 1,1 0-1,-1-1 0,1 1 0,0-1 0,0 0 0,1 0 0,-1-1 0,1 1 0,12 4 0,-14-7-18,-1 0 0,1 0 0,1 0 0,-1 0 0,0-1 0,0 0 0,0 0 0,0 0 0,0 0 0,0-1 0,0 1 0,0-1 0,0 0 0,0 0 0,0-1 0,0 1 0,-1-1 0,1 0 0,0 0 0,-1 0 0,0 0 0,1-1 0,2-2 0,0-1-114,0 0-1,0-1 1,0 0 0,-1 0 0,0 0 0,-1-1 0,1 1-1,-1-1 1,-1 0 0,0 0 0,0 0 0,3-15 0,-2 3-558,-1 0 0,-1-1 0,-1 1 0,-2-25 1,1 31-34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041"/>
    </inkml:context>
    <inkml:brush xml:id="br0">
      <inkml:brushProperty name="width" value="0.05" units="cm"/>
      <inkml:brushProperty name="height" value="0.05" units="cm"/>
    </inkml:brush>
  </inkml:definitions>
  <inkml:trace contextRef="#ctx0" brushRef="#br0">75 840 13923,'1'-4'260,"-1"-1"-1,0 1 1,0 0 0,0-1-1,0 1 1,-1 0 0,0-1-1,0 1 1,0 0 0,0 0 0,-1 0-1,0 0 1,0 0 0,0 0-1,0 1 1,0-1 0,-5-4-1,7 7-184,0 1-1,-1-1 1,0 1-1,1-1 1,-1 1 0,1-1-1,-1 1 1,0-1-1,1 1 1,-1 0-1,0-1 1,1 1-1,-1 0 1,0 0-1,0-1 1,1 1-1,-1 0 1,0 0 0,0 0-1,1 0 1,-1 0-1,0 0 1,0 0-1,1 0 1,-1 0-1,0 0 1,0 1-1,1-1 1,-2 1-1,1 0 13,-1 0 0,1 0 0,-1 0-1,1 1 1,0-1 0,0 1-1,0-1 1,0 1 0,0-1-1,0 1 1,0-1 0,0 3-1,-2 4 72,0 1-1,1 0 1,0 0-1,-1 10 1,1-2-56,2 0 0,0 0 0,3 22 0,-2-31-89,0 1 1,1-1-1,0 1 1,1-1-1,0 0 1,0 0-1,1 0 0,6 11 1,-10-18-10,1 0-1,0 0 1,-1 0-1,1 0 1,0 0 0,0 0-1,-1 0 1,1 0-1,0 0 1,0 0-1,0 0 1,0 0 0,0-1-1,0 1 1,1 0-1,-1-1 1,0 1 0,0-1-1,0 1 1,1-1-1,-1 0 1,0 0 0,0 1-1,1-1 1,-1 0-1,0 0 1,0 0-1,1 0 1,-1 0 0,0 0-1,1-1 1,-1 1-1,0 0 1,0-1 0,1 1-1,-1-1 1,0 1-1,0-1 1,0 0 0,0 1-1,0-1 1,0 0-1,2-2 1,2-1 5,-1-1-1,0 0 1,0 0-1,0-1 1,-1 1 0,0-1-1,5-10 1,13-42-33,18-84 0,-38 139 15,0 0 0,0 0 0,0-1 0,0 1 1,1 0-1,-1 0 0,3-4 0,-4 7 9,1 0-1,-1-1 0,0 1 0,0 0 1,1 0-1,-1 0 0,0-1 0,0 1 1,1 0-1,-1 0 0,0 0 1,1-1-1,-1 1 0,0 0 0,0 0 1,1 0-1,-1 0 0,0 0 0,1 0 1,-1 0-1,0 0 0,1 0 1,-1 0-1,0 0 0,1 0 0,-1 0 1,0 0-1,1 0 0,0 1 2,0-1-1,0 1 1,0 0-1,-1 0 0,1-1 1,0 1-1,0 0 1,-1 0-1,1 0 1,-1 0-1,1 0 0,-1 0 1,1 1-1,11 27 79,-6-13 21,0-1 0,10 16 0,-15-28-74,1 0 0,0 0 1,0 0-1,0-1 0,0 1 0,0-1 1,0 0-1,1 1 0,-1-1 1,1 0-1,0 0 0,-1-1 1,1 1-1,0 0 0,0-1 1,5 2-1,-5-3-4,0 0 0,0 0 1,0 0-1,0 0 0,0-1 0,0 1 1,0-1-1,0 0 0,0 0 1,0 0-1,-1 0 0,1 0 0,0 0 1,-1-1-1,1 0 0,-1 1 0,1-1 1,-1 0-1,0 0 0,0 0 0,0-1 1,3-2-1,5-7 20,-1-1 1,14-25-1,-20 34-38,18-40 4,-15 31-68,1 0 1,0 0-1,13-18 0,-20 31 52,0-1 1,1 1-1,-1 0 1,0-1-1,0 1 1,1 0-1,-1-1 0,0 1 1,1 0-1,-1 0 1,0-1-1,1 1 1,-1 0-1,0 0 0,1-1 1,-1 1-1,0 0 1,1 0-1,-1 0 1,1 0-1,-1 0 0,1 0 1,-1 0-1,0 0 1,1 0-1,-1 0 1,1 0-1,-1 0 0,0 0 1,1 0-1,0 0 1,8 12-111,3 27 53,-10-32 41,-1-3 20,1 3 20,0 1 1,1 0-1,0-1 0,5 9 0,-8-15-8,1 0 1,-1 0-1,0 0 1,1-1-1,-1 1 1,1 0-1,-1 0 1,1-1-1,0 1 1,-1 0-1,1-1 1,0 1-1,0 0 1,-1-1-1,1 1 0,0-1 1,0 0-1,0 1 1,0-1-1,-1 0 1,1 1-1,0-1 1,0 0-1,0 0 1,0 0-1,0 1 1,0-1-1,0 0 1,0 0-1,0-1 1,0 1-1,0 0 0,0 0 1,-1 0-1,1-1 1,0 1-1,0 0 1,0-1-1,0 1 1,0-1-1,-1 1 1,1-1-1,0 1 1,0-1-1,-1 0 1,1 1-1,0-2 1,5-4 35,-1 0 0,-1 0 0,1 0 0,-1-1 0,0 0 1,0 0-1,-1 0 0,3-11 0,17-65 174,-17 57-179,-4 19-55,-2 4-1,1 1 0,-1-1 0,0 0 0,1 1 0,0-1 0,0 1 0,0 0 1,0-1-1,0 1 0,0 0 0,0 0 0,1-1 0,-1 1 0,4-3 0,-4 5 7,-1 0 1,1 0 0,-1 0-1,1 1 1,0-1 0,-1 0-1,1 0 1,-1 1-1,1-1 1,-1 0 0,1 1-1,-1-1 1,1 0 0,-1 1-1,1-1 1,-1 1 0,0-1-1,1 1 1,-1-1 0,0 1-1,1-1 1,-1 1-1,0-1 1,0 1 0,1-1-1,-1 1 1,0 0 0,0-1-1,0 1 1,9 26-108,-7-19 72,-1-5 27,2 4 10,-1 0 1,1 0-1,0-1 0,0 1 0,7 9 0,-9-15 12,0-1 1,-1 1-1,1 0 0,0 0 0,0 0 0,0-1 0,0 1 0,0 0 1,0-1-1,0 1 0,0-1 0,0 1 0,0-1 0,0 0 0,0 1 1,0-1-1,2 0 0,-1 0 2,-1 0 0,1 0 0,-1 0 0,1-1 0,-1 1 1,0-1-1,1 1 0,-1-1 0,0 0 0,1 0 0,-1 1 0,0-1 0,0 0 1,1 0-1,-1 0 0,0 0 0,1-2 0,7-8-15,-1-1 0,0 0 1,-1-1-1,-1 0 0,0 0 0,0 0 1,-2-1-1,6-21 0,11-30-638,-20 65 619,-1-1 0,0 1 0,0-1-1,0 1 1,0-1 0,1 1-1,-1-1 1,0 1 0,0-1-1,1 1 1,-1-1 0,1 1-1,-1-1 1,0 1 0,1 0-1,-1-1 1,1 1 0,-1 0 0,1-1-1,-1 1 1,1 0 0,0-1-1,5 9-363,3 26 69,-8-27 268,3 11 1,-2-9 107,-1 1 0,2-1 0,-1 0 1,1 0-1,1-1 0,-1 1 1,10 14-1,-13-22-30,1 0 1,-1-1-1,1 1 1,0 0-1,-1-1 1,1 1-1,-1 0 1,1-1-1,0 1 1,0-1-1,-1 1 1,1-1-1,0 1 1,0-1-1,-1 0 1,1 0-1,0 1 1,0-1-1,0 0 1,0 0-1,0 0 1,-1 0-1,1 0 1,0 0-1,0 0 1,0 0-1,1 0 1,0-1 15,0 0 1,-1 0 0,1 0-1,0 0 1,-1 0 0,1 0 0,-1-1-1,0 1 1,1 0 0,-1-1-1,0 1 1,1-3 0,4-5 115,-1 0 1,0-1 0,5-16-1,-1-5 11,-1-1 0,-1 0 1,-2-1-1,3-65 0,-9 30-119,-12-94 1,2 95-135,11 67 85,0 0-1,0 0 1,0 0 0,0 0 0,0 0-1,0 0 1,0 0 0,0 0-1,0 0 1,0 0 0,0 0-1,0 0 1,0 0 0,0 0-1,0 0 1,0 0 0,-1 0-1,1 0 1,0 0 0,0 0-1,0 0 1,0 0 0,0 0 0,0 0-1,0 0 1,0 0 0,0 0-1,0 0 1,0 0 0,0 0-1,0 0 1,0 0 0,0 0-1,0 0 1,0 0 0,0 0-1,0 0 1,0 0 0,0 0-1,-1 9-34,2 14-4,6 32 35,3 0 0,18 54 0,-20-83 85,0-1-1,2-1 1,1 0 0,1 0-1,1-1 1,24 30 0,-11-24 84,-25-28-150,0 0 0,0 0 0,0 0-1,1 0 1,-1 0 0,0 0-1,1 0 1,-1-1 0,0 1 0,1 0-1,-1-1 1,1 1 0,-1-1-1,1 0 1,-1 1 0,1-1-1,-1 0 1,1 0 0,-1 0 0,3 0-1,-3 0-4,-1-1 1,0 1-1,1 0 0,-1-1 0,0 1 0,0-1 0,1 1 1,-1 0-1,0-1 0,0 1 0,0-1 0,0 1 0,0-1 1,1 1-1,-1-1 0,0 1 0,0 0 0,0-1 0,0 1 0,0-1 1,0 1-1,-1-1 0,1 1 0,0-1 0,0 1 0,0-1 1,0 1-1,0 0 0,-1-1 0,1 1 0,-1-1 0,-6-14 129,1 7-118,0 1-1,-1 0 1,0 0 0,0 1 0,0 0-1,-1 0 1,0 1 0,-16-9 0,2 3-180,-1 1 0,-28-8 0,-9 7-368,83 8 543,-1-1 0,0-1 1,0-1-1,0 0 0,-1-2 0,0 0 0,0-2 1,21-13-1,-38 21-166,1-1-1,-1 0 1,0 0 0,0 0-1,0 0 1,-1-1 0,6-6-1,-8 9 121,0 0 0,-1 0 0,1 0-1,-1 0 1,1 0 0,-1-1 0,1 1-1,-1 0 1,0 0 0,1 0 0,-1-1-1,0 1 1,0 0 0,0 0 0,0-1-1,0 1 1,0 0 0,0 0 0,-1-1-1,1 1 1,0 0 0,-1 0 0,1-1-1,-1 1 1,1 0 0,-1 0 0,0 0-1,1 0 1,-1 0 0,0 0 0,0 0-1,0 0 1,0 0 0,-2-1 0,-19-16-519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478"/>
    </inkml:context>
    <inkml:brush xml:id="br0">
      <inkml:brushProperty name="width" value="0.05" units="cm"/>
      <inkml:brushProperty name="height" value="0.05" units="cm"/>
    </inkml:brush>
  </inkml:definitions>
  <inkml:trace contextRef="#ctx0" brushRef="#br0">14 32 17292,'-12'3'1456,"11"0"-1144,11-7 416,3-8-216,3-9-224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130"/>
    </inkml:context>
    <inkml:brush xml:id="br0">
      <inkml:brushProperty name="width" value="0.05" units="cm"/>
      <inkml:brushProperty name="height" value="0.05" units="cm"/>
    </inkml:brush>
  </inkml:definitions>
  <inkml:trace contextRef="#ctx0" brushRef="#br0">3 246 18540,'6'-2'2620,"-5"10"-1397,-3 16-225,1-19-386,-2 21-257,1 0 0,1 0 0,1 0 0,2 0 1,0 0-1,2 0 0,13 48 0,-16-71-334,0 1 0,1-1-1,-1 0 1,1 0 0,0 0 0,0 0 0,0 0 0,4 5 0,-5-7-12,0 0 0,0-1 1,0 1-1,0 0 0,0-1 1,1 1-1,-1-1 0,0 1 1,0-1-1,0 1 0,0-1 1,1 0-1,-1 0 0,0 1 1,0-1-1,1 0 0,-1 0 1,0 0-1,0-1 0,1 1 1,-1 0-1,0 0 0,0-1 1,0 1-1,1-1 1,-1 1-1,0-1 0,0 1 1,0-1-1,1 0 0,4-4 17,0 0 1,0 0-1,-1 0 0,1 0 0,-1-1 1,-1 0-1,1 0 0,-1 0 0,0-1 1,4-8-1,6-14 42,10-32-1,-10 19-25,-1-2-1,11-74 0,-19 140-131,2-1-1,9 23 0,-13-35 79,1-1 1,0 0-1,1 0 0,0 0 0,0-1 0,0 1 1,10 9-1,-13-15 11,-1-1 1,1 0 0,-1 1 0,1-1-1,0 0 1,0 0 0,0 0-1,-1 0 1,1 0 0,0 0 0,0 0-1,0-1 1,0 1 0,1-1 0,-1 1-1,0-1 1,0 0 0,0 0-1,0 0 1,0 0 0,0 0 0,0-1-1,1 1 1,-1 0 0,0-1-1,0 0 1,0 1 0,0-1 0,0 0-1,-1 0 1,1 0 0,0 0 0,0-1-1,-1 1 1,1 0 0,0-1-1,-1 1 1,2-3 0,4-4 6,-1 0-1,0 0 1,-1 0 0,0-1 0,0 1-1,0-1 1,-2-1 0,5-13 0,-3 7-2,-1 0 1,0-1-1,-2 1 1,2-21 0,-4 34-16,0 1 0,0-1 0,-1 1 0,1 0 0,0-1-1,-1 1 1,1 0 0,-1-1 0,-1-2 0,2 5 8,0 0-1,-1 0 1,1 0 0,0-1-1,0 1 1,0 0-1,0 0 1,0 0-1,0 0 1,-1-1-1,1 1 1,0 0-1,0 0 1,0 0-1,0 0 1,-1 0-1,1 0 1,0 0-1,0 0 1,0-1-1,0 1 1,-1 0 0,1 0-1,0 0 1,0 0-1,0 0 1,-1 0-1,1 0 1,0 0-1,0 0 1,-1 0-1,1 0 1,0 0-1,0 0 1,-8 12-131,4-2 91,1 1 1,1-1-1,0 1 0,0-1 0,1 1 1,0 0-1,1-1 0,0 1 0,1 0 0,0-1 1,1 1-1,0-1 0,7 21 0,-8-29 40,0-1 0,-1 0-1,1 1 1,0-1 0,0 0 0,0 1-1,1-1 1,-1 0 0,0 0-1,0 0 1,0 0 0,1 0 0,-1 0-1,1 0 1,-1-1 0,1 1-1,-1 0 1,1-1 0,-1 1-1,1-1 1,-1 0 0,1 1 0,0-1-1,-1 0 1,1 0 0,0 0-1,-1 0 1,1 0 0,-1-1 0,1 1-1,0 0 1,-1-1 0,1 1-1,1-2 1,6-1-15,-1-1-1,1-1 1,-1 1 0,12-11-1,-14 11 9,23-16-13,2-3 34,1 1 0,1 2 0,56-25 0,-152 17 2473,48 21-2325,1-1 1,1 0 0,-1-1 0,1-1 0,-15-15-1,28 25-188,0 0-1,0-1 0,0 1 1,-1 0-1,1 0 1,0-1-1,0 1 0,0 0 1,0-1-1,0 1 0,0 0 1,0 0-1,0-1 0,0 1 1,0 0-1,0-1 1,0 1-1,0 0 0,0 0 1,1-1-1,-1 1 0,0 0 1,0-1-1,0 1 0,0 0 1,0 0-1,1 0 1,-1-1-1,0 1 0,0 0 1,0 0-1,1 0 0,-1-1 1,0 1-1,0 0 0,1 0 1,-1 0-1,0 0 1,0 0-1,1-1 0,-1 1 1,0 0-1,0 0 0,1 0 1,-1 0-1,1 0 0,14-4-946,21-4-750,0-1 1,41-16 0,-25 3 597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518"/>
    </inkml:context>
    <inkml:brush xml:id="br0">
      <inkml:brushProperty name="width" value="0.05" units="cm"/>
      <inkml:brushProperty name="height" value="0.05" units="cm"/>
    </inkml:brush>
  </inkml:definitions>
  <inkml:trace contextRef="#ctx0" brushRef="#br0">159 1 15979,'-4'0'392,"-1"1"0,1 0 0,0 0-1,-1 0 1,1 1 0,0-1-1,-1 1 1,1 0 0,0 0-1,1 1 1,-1-1 0,0 1 0,1 0-1,-4 3 1,-6 6 558,0 2 1,-11 14 0,24-28-951,-33 47 830,32-44-811,-1-1 0,1 1 0,0-1 1,-1 1-1,1-1 0,0 1 0,1 0 0,-1 0 0,0-1 0,1 1 1,0 0-1,0 0 0,-1 0 0,2 0 0,-1 0 0,0-1 0,2 6 1,-2-7-28,1 0 1,-1 0-1,1-1 1,-1 1-1,1-1 1,-1 1-1,1 0 1,0-1-1,-1 1 1,1-1-1,0 0 1,-1 1-1,1-1 1,0 1-1,0-1 1,-1 0-1,1 0 1,0 1-1,0-1 1,0 0-1,0 0 1,-1 0-1,1 0 1,0 0-1,0 0 1,0 0-1,0 0 1,-1 0-1,1-1 1,0 1-1,0 0 1,1-1-1,30-12-480,-24 9 338,11-6-173,31-12-290,-48 21 624,0 0-1,0 0 1,0 1 0,0-1-1,0 1 1,1 0-1,-1 0 1,0-1 0,0 1-1,0 1 1,0-1-1,0 0 1,1 0-1,-1 1 1,0-1 0,0 1-1,0 0 1,0 0-1,3 1 1,-3 0 66,-1 0 1,1 0-1,-1-1 0,0 1 1,1 1-1,-1-1 0,0 0 1,0 0-1,0 0 0,-1 1 1,1-1-1,0 0 0,-1 1 1,0-1-1,1 0 0,-1 1 1,0-1-1,0 1 0,0-1 1,-1 0-1,1 1 0,-1-1 1,0 3-1,-1 4 221,-1 1-1,1-1 0,-2 0 1,-5 12-1,-14 12 465,23-31-826,-1-1 0,0 0-1,0 0 1,-1 0 0,1 0-1,0 0 1,0 0 0,0 0-1,-1 0 1,1 0 0,0-1 0,-1 1-1,1 0 1,-1-1 0,1 1-1,-1-1 1,1 0 0,-1 1-1,1-1 1,-1 0 0,1 0-1,-1 0 1,-2-1 0,3 1 52,0-1 0,1 1 0,-1-1 0,0 0 0,1 0 0,-1 1 0,1-1 0,-1 0 0,1 0 0,-1 0 0,1 0 0,-1 1 0,1-1 0,0 0 0,0 0 0,-1 0 0,1 0 0,0 0 0,0 0 0,0 0 0,0 0 0,0 0 0,0 0 0,0 0 0,1 0 0,-1 0 0,0 0 0,0 0 0,1 1 0,-1-1 0,1 0 0,-1 0 0,0 0 0,2-1 0,9-15-500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047"/>
    </inkml:context>
    <inkml:brush xml:id="br0">
      <inkml:brushProperty name="width" value="0.05" units="cm"/>
      <inkml:brushProperty name="height" value="0.05" units="cm"/>
    </inkml:brush>
  </inkml:definitions>
  <inkml:trace contextRef="#ctx0" brushRef="#br0">144 392 18892,'6'-12'1773,"-11"7"-525,3 5-1113,1 0 0,-1-1 0,1 2 0,-1-1 0,0 0 0,1 0 0,-1 0 0,1 1 0,-1-1 0,1 1 1,-1-1-1,1 1 0,-3 1 0,-4 3 2,-1 2 1,1-1-1,1 1 0,-1 0 1,1 0-1,0 1 1,1 0-1,0 0 1,0 0-1,1 1 0,0 0 1,1 0-1,-1 0 1,2 1-1,-1 0 1,1-1-1,1 1 0,0 0 1,0 0-1,0 18 1,2-25-124,1 1 0,-1-1-1,0 0 1,1 0 0,0 0 0,0 0 0,0 0 0,0 0 0,0 0 0,0 0 0,1 0-1,0-1 1,2 5 0,-3-6-6,0 0 0,0 0 0,1 0 1,-1 1-1,1-1 0,-1-1 0,1 1 0,-1 0 0,1 0 0,-1 0 0,1-1 0,0 1 0,-1-1 0,1 1 0,0-1 0,-1 0 0,1 0 0,0 0 0,-1 0 0,1 0 0,0 0 1,0 0-1,-1 0 0,1-1 0,0 1 0,1-1 0,3-2 8,0 1 1,0-1-1,0-1 1,0 1-1,-1-1 1,0 0-1,0 0 0,0-1 1,0 1-1,0-1 1,7-11-1,-1-1 20,0 0 0,16-31 0,-13 16-15,-2 0-1,-1 0 0,-1-1 1,6-36-1,-13 48-20,0 0-1,-1 0 0,-1-1 1,-1 1-1,-1-1 1,-1 1-1,-7-34 1,7 47-12,0 1 1,0 0-1,-1 1 1,0-1-1,-1 0 1,1 1-1,-1 0 1,-6-7-1,9 11 6,-1 0-1,1 0 1,-1 0 0,0 1-1,0-1 1,0 1-1,0-1 1,0 1 0,0 0-1,0 0 1,0 0 0,0 0-1,-1 0 1,1 1 0,0-1-1,-1 0 1,1 1-1,0 0 1,-1 0 0,1-1-1,0 2 1,-1-1 0,1 0-1,-1 0 1,1 1 0,0-1-1,-1 1 1,-2 1-1,-1 1-6,0 0 0,-1 1-1,1 0 1,1 1-1,-1-1 1,1 1-1,-1 0 1,1 0-1,1 1 1,-1 0-1,1 0 1,0 0-1,-4 8 1,-3 7-9,1 1 0,-13 39 0,15-36 43,1 0-1,1 1 1,1 0 0,1 0 0,2 0 0,0 0 0,5 52-1,-2-73-11,-1-1 0,1 1 0,0-1 0,0 0 0,1 1 0,-1-1 0,1 0 0,0 0 0,0 0 0,1 0 0,-1 0 0,1-1 0,4 6 0,-5-7-5,0-1 0,0 0 0,0 1-1,0-1 1,1 0 0,-1 0 0,0 0 0,1 0-1,-1-1 1,0 1 0,1-1 0,-1 1-1,1-1 1,-1 0 0,1 0 0,-1 0 0,1 0-1,-1 0 1,0 0 0,1-1 0,-1 1-1,1-1 1,-1 0 0,0 0 0,5-2 0,7-5-57,0-1 1,0 0 0,0-1-1,-1 0 1,-1-1 0,0-1-1,17-20 1,-13 14-6,1 0 0,26-19 0,-42 36 68,0 0 0,1-1 0,-1 1 0,1 0 1,-1 0-1,0 0 0,1 1 0,-1-1 0,1 0 0,0 0 0,-1 1 0,1-1 0,0 1 0,-1 0 0,1-1 0,0 1 0,0 0 0,-1 0 0,1 0 0,0 0 0,-1 0 0,1 1 0,0-1 0,0 0 0,-1 1 0,1-1 0,-1 1 0,1 0 0,0-1 0,-1 1 0,1 0 0,-1 0 0,0 0 0,1 0 0,-1 0 0,0 1 1,1-1-1,-1 0 0,0 0 0,0 1 0,0-1 0,0 1 0,0-1 0,0 3 0,5 8 145,-1 1 1,-1-1-1,0 1 1,4 23-1,-4-18-63,2 9 59,-4-14-122,1 1 1,1-1-1,0 1 0,7 12 0,-11-25-66,0-1-1,0 0 1,0 1 0,0-1-1,1 1 1,-1-1 0,0 1-1,0-1 1,0 1-1,0-1 1,1 0 0,-1 1-1,0-1 1,0 0 0,1 1-1,-1-1 1,0 0 0,1 1-1,-1-1 1,0 0-1,1 1 1,-1-1 0,1 0-1,-1 0 1,0 0 0,1 1-1,-1-1 1,1 0 0,-1 0-1,1 0 1,-1 0-1,0 0 1,1 0 0,-1 0-1,1 0 1,-1 0 0,1 0-1,-1 0 1,1 0 0,-1 0-1,0 0 1,1 0-1,-1 0 1,1-1 0,-1 1-1,1 0 1,-1 0 0,0 0-1,1-1 1,-1 1-1,0 0 1,1-1 0,-1 1-1,0 0 1,1-1 0,-1 1-1,0 0 1,1-1 0,-1 1-1,0 0 1,0-1-1,1 0 1,12-33-1361,-11 28 1367,8-24-767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486"/>
    </inkml:context>
    <inkml:brush xml:id="br0">
      <inkml:brushProperty name="width" value="0.05" units="cm"/>
      <inkml:brushProperty name="height" value="0.05" units="cm"/>
    </inkml:brush>
  </inkml:definitions>
  <inkml:trace contextRef="#ctx0" brushRef="#br0">1 0 18116,'6'0'2304,"-3"6"-1215,-3 7-449,0 8 1648,-2 8-623,2 0-729,0 4-352,3-2-312,0-1-256,1-7-544,2-6-392,-2-14 768,1-8-144,-3-17-145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7.690"/>
    </inkml:context>
    <inkml:brush xml:id="br0">
      <inkml:brushProperty name="width" value="0.05" units="cm"/>
      <inkml:brushProperty name="height" value="0.05" units="cm"/>
    </inkml:brush>
  </inkml:definitions>
  <inkml:trace contextRef="#ctx0" brushRef="#br0">78 50 16540,'-5'2'281,"1"2"1,-1-1-1,1 0 1,0 1-1,0 0 1,0 0-1,1 0 1,-1 1-1,1-1 1,0 1-1,0-1 1,1 1-1,-1 0 1,1 0-1,0 1 1,-1 5-1,-2 9 204,0 1 0,-3 37 0,7-49-463,0 0 0,1 0 1,0 0-1,1 0 0,2 14 1,-3-21-24,1 0 1,-1 0-1,1 0 0,0 0 1,-1-1-1,1 1 1,0 0-1,0 0 0,0 0 1,0-1-1,0 1 0,1-1 1,-1 1-1,1-1 1,-1 1-1,1-1 0,-1 0 1,1 0-1,-1 0 1,1 0-1,0 0 0,0 0 1,0 0-1,0 0 1,-1-1-1,1 1 0,0-1 1,0 1-1,0-1 0,0 0 1,3 0-1,1 0 13,-1-1 0,1 0 1,-1-1-1,1 1 0,-1-1 0,0 0 0,0 0 0,0-1 0,0 0 0,0 0 0,-1 0 0,1 0 0,-1 0 1,0-1-1,4-5 0,5-3 117,-1-2 0,-1 0 1,14-21-1,-15 18 77,-1-1 0,0 0 1,-2 0-1,0 0 0,-1-1 0,0 0 1,2-21-1,-22 71 247,-6 65-400,18-84-63,0 1 1,1 0-1,1 0 1,1 0 0,2 18-1,-3-30 9,0 1-1,0 0 1,0-1-1,0 1 1,1-1-1,-1 1 0,1-1 1,-1 1-1,1-1 1,0 1-1,0-1 1,-1 0-1,1 1 1,0-1-1,0 0 1,0 0-1,0 0 1,1 0-1,-1 0 1,0 0-1,0 0 1,1 0-1,-1 0 1,0 0-1,1-1 1,-1 1-1,1 0 0,-1-1 1,1 0-1,-1 1 1,1-1-1,-1 0 1,1 0-1,-1 1 1,1-1-1,0 0 1,-1-1-1,1 1 1,-1 0-1,1 0 1,-1-1-1,1 1 1,-1-1-1,3 0 1,3-2-2,1-1 0,-1 0 1,0 0-1,0 0 1,0-1-1,12-10 0,-4 0 52,0-1-1,-1-1 1,-1 0-1,0 0 1,-2-2-1,0 1 0,-1-1 1,0-1-1,10-34 1,-18 49-17,-1 0 0,-1 0 0,1 0 0,0 1 1,-1-1-1,-1-8 0,1 13-27,0-1 1,0 1-1,0-1 1,0 1-1,0-1 1,0 1-1,0 0 0,0-1 1,0 1-1,0-1 1,-1 1-1,1 0 1,0-1-1,0 1 0,0 0 1,-1-1-1,1 1 1,0 0-1,-1-1 1,1 1-1,0 0 1,-1-1-1,1 1 0,0 0 1,-1 0-1,1 0 1,0-1-1,-1 1 1,-1 0 2,1 1-1,0-1 1,0 0 0,0 1 0,0-1 0,0 1 0,0 0 0,0-1 0,0 1 0,0 0 0,1-1-1,-1 1 1,0 0 0,0 0 0,1 0 0,-2 2 0,-6 9 4,1 0 0,0 1 0,1 0 0,0 0-1,1 0 1,1 1 0,0 0 0,1 0 0,0 0 0,1 0 0,0 19 0,2-30-15,0 0 1,0 0-1,0-1 1,1 1-1,-1 0 1,1 0-1,-1-1 1,1 1-1,0 0 1,0-1-1,0 1 1,1-1-1,-1 1 1,0-1-1,1 0 1,2 4-1,-2-5 1,0 1 0,-1-1 0,1 0-1,0 0 1,0 0 0,0 0 0,-1 0 0,1 0-1,0-1 1,0 1 0,0-1 0,0 1 0,1-1-1,-1 0 1,0 0 0,0 0 0,0 0-1,0 0 1,0 0 0,0-1 0,0 1 0,3-2-1,5-1-1,0-1 0,-1 0-1,0-1 1,0 0 0,0 0-1,-1-1 1,1 0 0,-1 0-1,-1-1 1,9-9 0,3-6 48,0 0 0,18-30-1,-44 114 113,6-52-155,0 0 0,0 0-1,1 0 1,0 0 0,3 12-1,-3-19-1,1 0 0,0 0-1,0 0 1,0-1 0,0 1 0,0 0-1,1-1 1,-1 1 0,1 0 0,0-1-1,-1 0 1,1 1 0,0-1 0,1 0-1,-1 0 1,0 0 0,0-1-1,1 1 1,-1 0 0,1-1 0,0 1-1,4 1 1,3-1-5,1 0 0,-1-1 0,1 0-1,-1 0 1,1-1 0,-1 0 0,1-1 0,-1 0-1,1-1 1,13-4 0,46-4-15,-64 10 20,0-1 1,1 2-1,-1-1 1,0 1-1,0 0 0,0 0 1,1 1-1,8 3 0,-13-4 2,0 0 0,-1 0 0,1 0 0,-1 0 0,0 0 0,1 0 0,-1 0 0,0 0 0,0 1 0,1-1 0,-1 1 0,0-1 0,0 1 0,-1-1 0,1 1 0,0-1 0,0 1 0,-1 0 0,1-1 0,-1 1 0,0 0 0,1 0 0,-1-1 0,0 1 0,0 0 0,0 0-1,0-1 1,-1 3 0,1-4 5,1 1-1,-1-1 0,0 0 0,0 0 0,0 0 1,0 0-1,0 0 0,0 0 0,0 1 1,0-1-1,0 0 0,0 0 0,0 0 0,0 0 1,0 0-1,0 0 0,0 1 0,0-1 1,-1 0-1,1 0 0,0 0 0,0 0 0,0 0 1,0 0-1,0 0 0,0 1 0,0-1 1,0 0-1,0 0 0,0 0 0,0 0 0,-1 0 1,1 0-1,0 0 0,0 0 0,0 0 1,0 0-1,0 0 0,0 0 0,0 0 0,-1 1 1,1-1-1,0 0 0,0 0 0,0 0 1,0 0-1,0 0 0,-1 0 0,-4-7 160,-4-11 80,2-18 45,0 1 1,3-1-1,-1-60 0,4 92-284,1 0-1,1 0 0,-1 1 0,0-1 0,1 1 0,0-1 0,2-5 0,-3 8-27,1 0-1,-1 1 1,1-1 0,-1 0-1,1 0 1,-1 1 0,1-1 0,0 0-1,-1 1 1,1-1 0,0 1-1,-1-1 1,1 1 0,0-1-1,0 1 1,0-1 0,-1 1-1,1 0 1,0 0 0,0-1 0,0 1-1,0 0 1,0 0 0,0 0-1,0 0 1,-1 0 0,1 0-1,0 0 1,0 0 0,0 0 0,0 0-1,0 1 1,0-1 0,1 1-1,16 5-1405,-15-4 1264,0-1-1,0 0 1,0 0-1,1 1 1,-1-2-1,0 1 1,1 0-1,-1-1 1,0 0-1,1 1 1,-1-1-1,0-1 1,1 1-1,4-1 1,5-10-711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907"/>
    </inkml:context>
    <inkml:brush xml:id="br0">
      <inkml:brushProperty name="width" value="0.05" units="cm"/>
      <inkml:brushProperty name="height" value="0.05" units="cm"/>
    </inkml:brush>
  </inkml:definitions>
  <inkml:trace contextRef="#ctx0" brushRef="#br0">0 261 16916,'4'1'245,"-1"-1"0,0 1 1,0-1-1,1 0 0,-1-1 0,0 1 1,0 0-1,0-1 0,1 0 1,-1 1-1,0-1 0,0-1 1,0 1-1,0 0 0,0-1 1,-1 1-1,1-1 0,0 0 0,-1 0 1,1 0-1,-1 0 0,4-4 1,4-4 286,0-1 1,-1-1-1,13-20 1,-8 11-184,13-31 1,-24 46-327,0-1 1,-1 1-1,1-1 1,-2 0-1,1 0 1,-1 0-1,1 0 1,-2 0-1,1-11 0,-1 17-23,0 1 0,0-1-1,0 0 1,0 0-1,0 1 1,-1-1-1,1 0 1,0 0-1,0 1 1,0-1 0,-1 0-1,1 1 1,0-1-1,-1 0 1,1 1-1,-1-1 1,1 1-1,0-1 1,-1 0 0,0 1-1,1-1 1,-1 1-1,1 0 1,-1-1-1,1 1 1,-1-1 0,0 1-1,1 0 1,-1-1-1,0 1 1,0 0-1,1 0 1,-1 0-1,0 0 1,1-1 0,-1 1-1,0 0 1,0 0-1,1 0 1,-1 0-1,0 1 1,0-1-1,1 0 1,-1 0 0,0 0-1,1 1 1,-2-1-1,-2 2-4,1-1-1,0 1 0,0 0 1,0 0-1,0 0 0,0 0 1,0 0-1,-4 6 0,-1 2-6,1 0-1,0 1 1,1 0-1,0 0 1,0 1-1,2 0 0,-1 0 1,1 0-1,1 0 1,-2 14-1,3-16 22,1 1 1,0-1-1,1 1 0,0-1 1,0 1-1,1-1 0,1 0 1,-1 1-1,2-1 0,0 0 0,0 0 1,7 16-1,-8-24-13,-1 1 0,0-1 0,1 1 0,0-1 0,-1 0 0,1 1 0,0-1-1,0 0 1,0 0 0,0 0 0,1-1 0,-1 1 0,1 0 0,-1-1 0,1 0 0,-1 1 0,4 0 0,-4-2-41,0 0 0,0 0 0,0 0 0,1 0 0,-1 0 0,0 0 1,0 0-1,0-1 0,0 1 0,0-1 0,0 0 0,0 1 0,0-1 1,0 0-1,-1 0 0,1 0 0,0-1 0,0 1 0,-1 0 0,1-1 1,-1 1-1,1-1 0,-1 1 0,2-3 0,4-7-47,0 1-1,0-1 0,-1 0 0,-1 0 1,6-16-1,8-26-275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375"/>
    </inkml:context>
    <inkml:brush xml:id="br0">
      <inkml:brushProperty name="width" value="0.05" units="cm"/>
      <inkml:brushProperty name="height" value="0.05" units="cm"/>
    </inkml:brush>
  </inkml:definitions>
  <inkml:trace contextRef="#ctx0" brushRef="#br0">8 46 18644,'-3'53'1301,"-1"3"345,4 79 1,1-120-1413,0 0 1,1 0 0,1 0 0,1-1 0,0 1-1,1-1 1,0 0 0,1 0 0,1 0-1,9 14 1,-14-25-234,-1-1 0,1 1-1,0 0 1,0-1 0,0 0 0,1 1-1,-1-1 1,5 3 0,-6-5-29,0 0 0,-1 0-1,1 1 1,0-2 0,0 1 0,0 0 0,0 0 0,0 0 0,0 0 0,0 0 0,0-1 0,0 1 0,0 0-1,-1-1 1,1 1 0,0-1 0,0 1 0,0-1 0,-1 1 0,1-1 0,0 0 0,-1 1 0,1-1 0,0 0 0,-1 0-1,1 1 1,-1-1 0,1 0 0,-1 0 0,1-1 0,15-22-463,15-21 1,-29 42 461,1 0 1,0 0-1,0 0 1,0 0-1,1 1 1,-1-1-1,1 1 1,-1 0-1,1 0 1,4-2-1,-7 4 31,0-1-1,1 1 0,-1-1 1,0 1-1,0 0 1,1 0-1,-1 0 1,0 0-1,0 0 1,1 0-1,-1 0 1,0 0-1,1 0 1,-1 1-1,0-1 1,0 1-1,0-1 0,1 0 1,-1 1-1,0 0 1,0-1-1,0 1 1,1 1-1,1 0 28,-1 0 0,0 1 0,0-1 0,-1 1 0,1-1-1,-1 1 1,1 0 0,-1-1 0,2 6 0,1 5 177,-1 0-1,0 0 1,1 19 0,-2-15 142,0 0 0,-2 0 0,0 1 0,0-1-1,-2 0 1,0 0 0,-7 26 0,9-42-321,-1 0 0,1 0 0,0 0 0,-1 0 0,1 1 0,-1-1 0,1 0 0,-1 0 0,0 0 0,1 0 0,-1 0 0,0 0 0,0 0 0,0 0 0,0-1 0,0 1 0,1 0 0,-2 0 0,1-1 0,0 1 0,0-1 0,0 1 0,0-1 0,0 1 0,0-1 0,-2 1 0,1-1-60,0-1-1,1 1 0,-1-1 0,0 1 0,0-1 0,1 1 0,-1-1 1,0 0-1,1 0 0,-1 0 0,1 0 0,-1 0 0,1 0 1,-1 0-1,-1-3 0,-4-4-807,0 0 1,0-1 0,1 0-1,-9-16 1,11 16 340,-1-1 0,1 0 1,-4-17-1,2-4-850</inkml:trace>
  <inkml:trace contextRef="#ctx0" brushRef="#br0" timeOffset="1">298 6 15907,'0'0'69,"0"0"-1,0-1 0,0 1 0,0 0 0,0 0 0,0-1 1,0 1-1,0 0 0,0 0 0,0 0 0,0-1 1,0 1-1,0 0 0,1 0 0,-1 0 0,0-1 0,0 1 1,0 0-1,0 0 0,0 0 0,0 0 0,1 0 1,-1-1-1,0 1 0,0 0 0,0 0 0,1 0 0,-1 0 1,0 0-1,0 0 0,0 0 0,1 0 0,-1-1 1,0 1-1,0 0 0,0 0 0,1 0 0,-1 0 0,0 0 1,0 0-1,0 0 0,1 0 0,-1 0 0,1 1 1,2 12 2006,-2 33 91,-1-30-1642,14 152 939,-10-143-1445,1 0 1,1-1-1,1 0 1,18 40-1,-4-27-314,-19-34 116,-1-1-1,1 0 1,0 0 0,0 0-1,0 0 1,0 0 0,0 0-1,0 0 1,0-1 0,1 1-1,-1-1 1,4 2 0,-6-4-84,0-1 1,0 0-1,-1 0 1,1 1 0,-1-1-1,0 0 1,1 1-1,-1-1 1,0 0 0,0 1-1,-2-3 1,-8-13-812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777"/>
    </inkml:context>
    <inkml:brush xml:id="br0">
      <inkml:brushProperty name="width" value="0.05" units="cm"/>
      <inkml:brushProperty name="height" value="0.05" units="cm"/>
    </inkml:brush>
  </inkml:definitions>
  <inkml:trace contextRef="#ctx0" brushRef="#br0">14 187 14723,'-9'-11'2313,"5"-1"-1209,5 1-432,8-1 1320,7-2-543,5 1-201,11-4-736,2-3-520,-1-5 96,-4 1-112,-19-3-88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2.618"/>
    </inkml:context>
    <inkml:brush xml:id="br0">
      <inkml:brushProperty name="width" value="0.05" units="cm"/>
      <inkml:brushProperty name="height" value="0.05" units="cm"/>
    </inkml:brush>
  </inkml:definitions>
  <inkml:trace contextRef="#ctx0" brushRef="#br0">127 192 20756,'-2'0'118,"-1"0"0,0 1 0,1-1 0,-1 1 0,0 0 0,1 0 0,-1 0 0,1 0 0,0 1 0,-1-1 0,1 1 0,0-1 0,0 1 0,0 0 0,0 0 0,0 0 0,0 0 0,0 0 0,0 0 0,-1 4 0,-4 5 72,0 1 0,-9 24 0,12-27-52,-1 3-100,-2 4 10,0 0 1,1 1-1,1-1 1,0 1-1,-3 23 1,8-39-48,0-1 0,0 0 0,0 1 0,0-1 1,0 0-1,0 1 0,0-1 0,0 1 1,0-1-1,0 0 0,0 1 0,0-1 1,0 0-1,0 1 0,0-1 0,0 0 1,1 1-1,-1-1 0,0 0 0,0 0 1,0 1-1,1-1 0,-1 0 0,0 1 1,0-1-1,0 0 0,1 0 0,-1 0 1,0 1-1,1-1 0,-1 0 0,0 0 1,1 0-1,-1 0 0,0 1 0,1-1 0,-1 0 1,0 0-1,1 0 0,-1 0 0,0 0 1,1 0-1,-1 0 0,0 0 0,1 0 1,-1 0-1,0 0 0,1 0 0,-1 0 1,0-1-1,1 1 0,-1 0 0,0 0 1,1 0-1,19-11-22,-17 9 26,10-6-24,25-14-46,-35 21 57,-1 0 1,1 0-1,-1 0 0,1 0 1,0 1-1,0-1 0,-1 1 1,1-1-1,0 1 1,0 0-1,0 0 0,4 1 1,-5 0 11,-1 0-1,1 0 1,-1 0 0,1 0-1,-1 0 1,1 0 0,-1 0-1,0 0 1,1 0 0,-1 1 0,0-1-1,0 0 1,0 1 0,0-1-1,0 1 1,-1 0 0,1-1-1,0 1 1,-1 0 0,1-1-1,-1 1 1,1 0 0,-1-1 0,0 1-1,0 0 1,0 0 0,0-1-1,0 4 1,-1 5 58,1 0 1,-1-1-1,-1 1 0,-2 9 1,0-4 127,-1 0-1,0-1 1,-2 0 0,1 0 0,-2 0 0,-13 20 0,17-30-282,3-5-79,3-11-332,8-16-603,91-227-4794,-41 98 2043,-57 148 3908,-2 7 47,-1 0 1,1 0-1,0-1 1,0 1-1,0 0 0,0 0 1,0 0-1,0 0 1,1 0-1,-1 0 0,1 1 1,-1-1-1,1 0 1,3-2-1,-4 4-52,-1 0 1,1 0-1,0 0 0,-1 0 0,1 0 1,-1 0-1,1 0 0,-1 0 1,1 0-1,-1 0 0,1 1 0,-1-1 1,1 0-1,-1 0 0,1 1 0,-1-1 1,1 0-1,-1 0 0,0 1 1,1-1-1,-1 1 0,0-1 0,1 0 1,-1 1-1,0-1 0,1 1 0,-1-1 1,0 1-1,0-1 0,1 1 1,-1-1-1,0 1 0,0-1 0,0 1 1,0-1-1,0 1 0,0-1 1,0 2-1,6 26 659,-5-25-513,7 72 2650,-6-47-2144,2 0-1,0-1 0,15 49 1,-19-75-730,1 0 1,-1 0-1,1 0 0,-1 0 1,1 0-1,-1 0 0,1 0 1,-1 0-1,1 0 0,0 0 1,-1 0-1,1 0 1,0-1-1,0 1 0,2 1 1,-3-2-4,0 0 1,1 0-1,-1 0 1,1 0-1,-1 0 1,0 0-1,1 0 1,-1 0-1,1 0 0,-1 0 1,0 0-1,1 0 1,-1 0-1,1-1 1,-1 1-1,0 0 1,1 0-1,-1 0 1,0-1-1,1 1 1,-1 0-1,0 0 1,0-1-1,1 1 1,-1 0-1,0-1 1,0 1-1,1-1 1,1-2-101,0-1 0,0 0 0,-1 1 0,1-1 0,-1 0 0,0 0 0,1-5 0,1-12-778,-2 1 0,0-1 0,-2 0 0,0 0 0,-1 1 0,-1-1 0,-1 1 0,0-1 1,-2 1-1,-10-24 0,9 28 1220,0 0 0,-1 1 0,-1 0 1,-13-16-1,4 11 832,17 19-1006,1 0 0,-1 0 0,0 1 0,1-1 0,-1 0 0,0 1 0,0-1 0,0 1 0,0-1 0,1 1 1,-1-1-1,0 1 0,0 0 0,0-1 0,0 1 0,0 0 0,0 0 0,0-1 0,0 1 0,0 0 0,0 0 0,-1 1 0,1-1-42,1 1 1,-1-1-1,1 1 0,-1 0 0,1-1 0,-1 1 0,1 0 0,0 0 0,0-1 0,-1 1 0,1 0 1,0 0-1,0 0 0,0-1 0,0 1 0,0 0 0,0 0 0,0 0 0,0-1 0,0 1 0,0 0 1,0 0-1,1-1 0,-1 1 0,0 0 0,0 0 0,1-1 0,-1 1 0,1 0 0,-1 0 0,1 0 0,15 25-281,-13-23 86,0 0-1,0 0 1,0 0 0,0-1 0,1 1 0,-1-1-1,1 1 1,0-1 0,-1-1 0,1 1-1,0 0 1,7 1 0,15 0-400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055"/>
    </inkml:context>
    <inkml:brush xml:id="br0">
      <inkml:brushProperty name="width" value="0.05" units="cm"/>
      <inkml:brushProperty name="height" value="0.05" units="cm"/>
    </inkml:brush>
  </inkml:definitions>
  <inkml:trace contextRef="#ctx0" brushRef="#br0">10 393 11674,'3'13'873,"-1"0"0,0 0 0,-1 0 0,-1 0 0,-1 17 0,0-12 188,1 0 1,3 18-1,-2-30-873,-1-1 0,2 0 0,-1 0 0,1 0 0,-1 0 0,2 0 0,-1-1 1,0 1-1,1 0 0,0-1 0,4 6 0,-6-9-139,0 0 0,-1-1 0,1 1 0,0 0 0,0 0 0,0-1 1,0 1-1,-1-1 0,1 1 0,0-1 0,0 1 0,0-1 0,0 1 0,0-1 0,1 0 1,-1 1-1,0-1 0,0 0 0,0 0 0,0 0 0,0 0 0,2 0 0,-1-1 2,0 1 0,0-1 0,0 0-1,0 0 1,0 0 0,-1 0 0,1 0-1,0 0 1,0 0 0,-1 0 0,3-2-1,2-4 42,0 0 0,0 0 0,0-1 0,6-10 0,3-10-22,-2 0 0,-1-1 1,-1-1-1,-1 0 0,-2 0 1,-1-1-1,-1 1 1,-2-1-1,-1-1 0,-1 1 1,-2-1-1,-5-50 0,3 67-43,-1-1-1,-6-20 0,7 31-20,1 1 0,-1 0 0,0 0-1,0-1 1,-1 2 0,1-1-1,-1 0 1,1 0 0,-1 1 0,-1-1-1,1 1 1,-5-4 0,6 6-6,0 0 1,0 0 0,0 0-1,0 0 1,1 0-1,-1 1 1,0-1 0,0 1-1,0-1 1,-1 1-1,1 0 1,0 0 0,0 0-1,0 0 1,0 0-1,0 0 1,0 1 0,0-1-1,0 1 1,0-1-1,0 1 1,0 0 0,0 0-1,1 0 1,-1 0-1,0 0 1,0 0 0,1 0-1,-1 1 1,1-1-1,-3 3 1,-4 4-4,1 0 0,0 0 1,1 1-1,-10 16 0,8-11 3,0 1 0,0 0-1,2 0 1,0 1 0,1-1-1,0 1 1,1 0 0,-3 30-1,7-44 3,0 0-1,0-1 0,0 1 0,0 0 0,0-1 0,0 1 0,0 0 1,0-1-1,1 1 0,-1-1 0,1 1 0,-1-1 0,1 1 0,0-1 0,0 1 1,-1-1-1,1 1 0,0-1 0,0 0 0,0 1 0,1-1 0,-1 0 1,0 0-1,2 1 0,-1-1-1,1 0 0,-1 0 0,0 0 0,1-1 0,-1 0 0,1 1 0,-1-1 0,1 0 0,-1 0 0,0 0 1,1 0-1,-1 0 0,1-1 0,-1 1 0,5-2 0,29-9-55,-18 5 10,0 1 1,0 0 0,1 1 0,-1 1-1,22 0 1,-35 3 42,0 0 0,0 1-1,0 0 1,0-1-1,0 2 1,0-1 0,0 1-1,-1-1 1,1 1 0,0 1-1,-1-1 1,1 1-1,-1-1 1,0 1 0,0 0-1,0 1 1,0-1 0,-1 1-1,1 0 1,-1 0 0,0 0-1,0 0 1,4 8-1,-5-8-37,0-1-1,0 1 1,0 0-1,-1 0 1,1 0-1,-1 0 0,0 0 1,0 0-1,0 1 1,-1-1-1,0 0 0,1 0 1,-1 0-1,-1 1 1,1-1-1,-1 0 1,0 0-1,1 0 0,-2 1 1,-1 5-1,-8 2-103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955"/>
    </inkml:context>
    <inkml:brush xml:id="br0">
      <inkml:brushProperty name="width" value="0.05" units="cm"/>
      <inkml:brushProperty name="height" value="0.05" units="cm"/>
    </inkml:brush>
  </inkml:definitions>
  <inkml:trace contextRef="#ctx0" brushRef="#br0">0 1 18620,'3'121'5307,"7"60"-3535,-1-21-1072,-8-117-499,-2-25-108,1-1 0,1 1-1,1-1 1,1 0 0,6 24-1,-9-40-89,0 0 0,1 0 0,-1-1 0,0 1 0,1 0 0,-1-1 0,0 1 0,1 0 0,-1-1 0,1 1 0,0-1 0,-1 1 0,1 0 0,-1-1 0,1 0 0,0 1 0,-1-1 0,1 1 0,0-1 0,0 0 0,-1 1 0,1-1 0,0 0 0,0 0 0,-1 0 0,1 0 0,0 1 0,0-1 0,0 0 0,-1 0 0,1 0 0,0-1 0,0 1 0,0 0 0,-1 0-1,1 0 1,1-1 0,29-15 23,-23 11-14,36-18-277,2 1 1,0 3-1,2 1 0,0 3 1,97-18-1,-117 28-49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244"/>
    </inkml:context>
    <inkml:brush xml:id="br0">
      <inkml:brushProperty name="width" value="0.05" units="cm"/>
      <inkml:brushProperty name="height" value="0.05" units="cm"/>
    </inkml:brush>
  </inkml:definitions>
  <inkml:trace contextRef="#ctx0" brushRef="#br0">1 981 14515,'3'-1'123,"1"-1"-1,-1 1 1,0-1 0,1 0-1,-1 0 1,0 0 0,0 0-1,0-1 1,0 1-1,0-1 1,-1 0 0,1 0-1,-1 0 1,0 0 0,0 0-1,0 0 1,0-1 0,2-4-1,2-8 218,-1 0 0,7-32 0,-6 21 155,58-326 1891,-56 279-1856,-4 0 0,-11-138-1,6 196-408,1 7-15,-1 0-1,0 0 0,0 0 0,-1 0 0,0 0 0,0 0 0,-1 1 0,-5-11 0,8 19-98,0 0-1,0 0 0,0-1 1,-1 1-1,1 0 1,0 0-1,0 0 0,0 0 1,0 0-1,0-1 0,-1 1 1,1 0-1,0 0 1,0 0-1,0 0 0,0 0 1,-1 0-1,1 0 0,0 0 1,0 0-1,0 0 1,-1 0-1,1 0 0,0-1 1,0 1-1,0 0 1,-1 0-1,1 1 0,0-1 1,0 0-1,0 0 0,0 0 1,-1 0-1,1 0 1,0 0-1,0 0 0,0 0 1,-1 0-1,1 0 0,0 0 1,0 0-1,0 1 1,0-1-1,0 0 0,-1 0 1,1 0-1,0 0 0,0 0 1,0 1-1,0-1 1,0 0-1,0 0 0,-1 1 1,-3 12 202,0 24-68,1 1 0,2 0 0,2 0 0,8 52 0,-6-63-61,14 106 606,5-1-1,75 244 1,-93-362-680,-1-3-104,1 0 0,0 1 0,0-1 0,1-1 0,1 1 0,9 14 0,-15-25 63,1 1 0,-1-1 0,0 1 0,0-1 0,0 0 1,1 1-1,-1-1 0,0 0 0,0 0 0,1 1 0,-1-1 1,0 0-1,0 1 0,1-1 0,-1 0 0,0 0 0,1 0 1,-1 1-1,0-1 0,1 0 0,-1 0 0,1 0 0,-1 0 1,0 0-1,1 0 0,-1 0 0,1 1 0,-1-1 0,0 0 1,1 0-1,-1-1 0,1 1 0,-1 0 0,0 0 0,1 0 1,-1 0-1,1 0 0,-1 0 0,0 0 0,1-1 1,-1 1-1,0 0 0,1 0 0,-1-1 0,0 1 0,1 0 1,-1 0-1,0-1 0,0 1 0,1 0 0,-1-1 0,0 1 1,0 0-1,0-1 0,1 1 0,-1 0 0,0-1 0,0 1 1,0-1-1,5-23-542,-4 24 578,1-36-564,-1-12-217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726"/>
    </inkml:context>
    <inkml:brush xml:id="br0">
      <inkml:brushProperty name="width" value="0.05" units="cm"/>
      <inkml:brushProperty name="height" value="0.05" units="cm"/>
    </inkml:brush>
  </inkml:definitions>
  <inkml:trace contextRef="#ctx0" brushRef="#br0">5 234 17972,'1'-13'1647,"-3"19"-176,-1 27 155,3-14-1170,6 37 0,-5-48-430,1 0-1,0 0 0,0-1 0,1 1 1,0-1-1,0 0 0,7 11 0,-10-17-17,1 0 0,-1 0 0,1 0 0,0 0 0,0 0 0,-1 0-1,1 0 1,0 0 0,0 0 0,0-1 0,0 1 0,0 0 0,0-1-1,0 1 1,0-1 0,0 1 0,0-1 0,0 1 0,0-1 0,0 0-1,0 1 1,1-1 0,-1 0 0,0 0 0,0 0 0,0 0 0,2 0-1,-1-1 6,0 0-1,0 0 1,0 0-1,0 0 0,0 0 1,0-1-1,-1 1 1,1-1-1,-1 1 1,1-1-1,-1 1 0,1-1 1,1-3-1,4-6 57,-1 0-1,0-1 1,7-21 0,10-44 200,-23 77-269,0 0 1,0-1-1,0 1 1,0 0-1,1-1 0,-1 1 1,0 0-1,0-1 1,0 1-1,0 0 1,0 0-1,0-1 0,0 1 1,1 0-1,-1 0 1,0-1-1,0 1 1,0 0-1,1 0 0,-1-1 1,0 1-1,0 0 1,1 0-1,-1 0 0,0 0 1,0-1-1,1 1 1,-1 0-1,0 0 1,1 0-1,-1 0 0,0 0 1,1 0-1,-1 0 1,9 9 10,7 28 2,-12-26-12,2 4 19,1-1 0,1 0 0,0-1 1,1 1-1,1-2 0,11 14 0,-18-23-13,0-1-1,-1 1 1,1 0 0,0-1-1,0 0 1,1 1 0,-1-1-1,0-1 1,1 1 0,-1 0-1,1-1 1,-1 0 0,1 0 0,0 0-1,0 0 1,-1 0 0,1-1-1,0 0 1,0 1 0,0-2-1,0 1 1,0 0 0,-1-1-1,1 1 1,0-1 0,0 0-1,-1-1 1,1 1 0,-1-1-1,7-3 1,0-2 36,0 0 0,-1-1 0,0 0 0,0-1 0,-1 0-1,0-1 1,0 1 0,9-18 0,-6 9 23,-2 0-1,0-1 1,0 0-1,6-27 1,-13 42-60,-2 0 1,1 0-1,0-1 1,-1 1-1,1 0 1,-1-1 0,-1 1-1,1-5 1,-1 9-8,1-1 1,0 0 0,0 0-1,0 0 1,-1 1-1,1-1 1,0 0 0,-1 0-1,1 1 1,-1-1 0,1 0-1,-1 1 1,1-1-1,-1 1 1,1-1 0,-1 0-1,1 1 1,-1-1 0,0 1-1,1 0 1,-1-1-1,0 1 1,0-1 0,1 1-1,-1 0 1,0 0-1,0-1 1,1 1 0,-1 0-1,0 0 1,0 0 0,0 0-1,0 0 1,1 0-1,-1 0 1,0 0 0,0 0-1,0 0 1,1 1 0,-1-1-1,0 0 1,0 1-1,1-1 1,-1 0 0,0 1-1,-1 0 1,-2 1 15,-1 1 0,0-1 0,1 1 0,0 0 0,-1 1 1,1-1-1,1 1 0,-1-1 0,0 1 0,1 0 0,-5 8 0,33-38 96,-12 7-478,-2 0 0,0-1 1,-1 0-1,12-36 0,-7 7-77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175"/>
    </inkml:context>
    <inkml:brush xml:id="br0">
      <inkml:brushProperty name="width" value="0.05" units="cm"/>
      <inkml:brushProperty name="height" value="0.05" units="cm"/>
    </inkml:brush>
  </inkml:definitions>
  <inkml:trace contextRef="#ctx0" brushRef="#br0">6 29 22237,'-5'9'1624,"8"-6"-1272,5-3-232,11-2-16,-1-5 488,7-3-544,1 0-80,1-2-72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584"/>
    </inkml:context>
    <inkml:brush xml:id="br0">
      <inkml:brushProperty name="width" value="0.05" units="cm"/>
      <inkml:brushProperty name="height" value="0.05" units="cm"/>
    </inkml:brush>
  </inkml:definitions>
  <inkml:trace contextRef="#ctx0" brushRef="#br0">74 1 18516,'-6'4'406,"1"0"0,-1 0 0,1 1-1,0 0 1,1 0 0,-1 0 0,1 1 0,0 0 0,0-1 0,1 1 0,0 1-1,0-1 1,0 0 0,-1 7 0,2-8-432,0 0 1,0 1-1,1-1 0,0 0 1,0 0-1,1 1 0,-1-1 0,1 0 1,0 1-1,1-1 0,-1 0 1,1 0-1,0 1 0,0-1 1,1 0-1,0 0 0,0 0 0,3 7 1,-4-11-66,0 1 0,0-1 1,0 0-1,0 0 0,0 0 1,1 0-1,-1 0 1,0 0-1,0 0 0,1-1 1,-1 1-1,0 0 0,1-1 1,-1 1-1,0-1 0,1 1 1,-1-1-1,1 1 0,-1-1 1,1 0-1,-1 0 0,1 0 1,-1 0-1,1 0 0,0 0 1,-1-1-1,1 1 0,-1 0 1,0-1-1,1 1 0,-1-1 1,1 1-1,1-2 0,6-3-418,-1 0-1,0 0 1,0-1 0,9-9-1,0 1-147,-11 10 457,0 0-1,0 0 1,0 0 0,1 1-1,9-4 1,-14 6 201,-1 1 0,1-1 0,0 1 0,-1-1 0,1 1 0,0 0 0,-1 0 0,1 0 0,0 0 0,-1 0 0,1 0 0,0 1 0,-1-1 1,1 0-1,-1 1 0,1-1 0,0 1 0,-1 0 0,1-1 0,-1 1 0,0 0 0,1 0 0,-1 0 0,0 0 0,1 0 0,-1 0 0,0 0 0,0 1 0,0-1 1,2 3-1,0 2 93,-1 0 0,1 0 1,-1 0-1,0 1 1,-1-1-1,1 0 0,-1 1 1,0 0-1,-1-1 1,0 1-1,0 0 1,-1 9-1,-3 9 500,-10 45 0,10-55-415,-16 52 747,18-62-897,0 0 1,0-1 0,0 1 0,-1-1-1,1 1 1,-1-1 0,0 0-1,0 0 1,-1-1 0,1 1 0,-6 3-1,9-6-37,-1-1 0,0 0 0,1 1-1,-1-1 1,0 1 0,1-1-1,-1 0 1,0 0 0,0 1 0,0-1-1,1 0 1,-1 0 0,0 0-1,0 0 1,0 0 0,1 0 0,-1 0-1,0 0 1,0 0 0,0-1-1,1 1 1,-1 0 0,0 0-1,0-1 1,1 1 0,-1 0 0,0-1-1,1 1 1,-1-1 0,0 1-1,1-1 1,-1 1 0,1-1 0,-1 1-1,0-1 1,1 0 0,0 1-1,-1-1 1,1 0 0,-1 0 0,1 1-1,0-1 1,-1-1 0,-1-4 1,-1 0 1,1 0 0,0 0-1,1 0 1,-2-7 0,-2-44-180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097"/>
    </inkml:context>
    <inkml:brush xml:id="br0">
      <inkml:brushProperty name="width" value="0.05" units="cm"/>
      <inkml:brushProperty name="height" value="0.05" units="cm"/>
    </inkml:brush>
  </inkml:definitions>
  <inkml:trace contextRef="#ctx0" brushRef="#br0">3 3 18140,'-3'-3'1432,"3"8"-1088,4 3-216,11 7 320,6 0-632,14 1 224,5 0-184,14-2-120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097"/>
    </inkml:context>
    <inkml:brush xml:id="br0">
      <inkml:brushProperty name="width" value="0.05" units="cm"/>
      <inkml:brushProperty name="height" value="0.05" units="cm"/>
    </inkml:brush>
  </inkml:definitions>
  <inkml:trace contextRef="#ctx0" brushRef="#br0">1 0 14683,'15'44'1018,"-2"0"0,-2 0 0,7 60 1,0-8 387,-14-76-1152,33 145 1473,-27-132-1303,0-1 0,30 61-1,-38-89-389,1 0 0,-1 0 0,1 0 0,0 0 0,5 4 0,-7-7-34,-1 0 0,1-1 1,-1 1-1,1-1 0,-1 1 1,1-1-1,-1 0 1,1 1-1,0-1 0,-1 1 1,1-1-1,0 0 0,-1 0 1,1 1-1,0-1 1,-1 0-1,1 0 0,0 0 1,0 0-1,-1 0 0,1 0 1,0 0-1,0 0 1,-1 0-1,1 0 0,0 0 1,-1 0-1,1-1 0,0 1 1,-1 0-1,1 0 1,0-1-1,-1 1 0,1 0 1,0-1-1,-1 1 0,1-1 1,-1 1-1,1-1 1,-1 1-1,1-1 0,-1 0 1,1 1-1,0-2 0,0-1-12,1-1-1,-1 1 1,0-1 0,0 1-1,0-1 1,0 1-1,0-1 1,-1 0-1,0 1 1,0-1 0,0-6-1,-7-42-66,2 29 83,-1 0 0,-1 1 0,0-1 0,-2 1 0,-1 1 0,-1 0 0,-22-34 0,31 53 2,1-1-1,-1 1 1,0 0-1,0 0 0,0 0 1,0 1-1,0-1 1,0 0-1,-4-1 0,6 3-4,0 0-1,0 0 0,0 0 0,-1 0 0,1 0 1,0 0-1,0 0 0,0 0 0,0 0 0,0 0 1,-1 0-1,1 0 0,0 0 0,0 0 0,0 0 1,0 0-1,0 0 0,-1 0 0,1 0 0,0 0 1,0 0-1,0 0 0,0 0 0,0 0 0,-1 0 0,1 0 1,0 0-1,0 0 0,0 0 0,0 1 0,0-1 1,0 0-1,0 0 0,-1 0 0,1 0 0,0 0 1,0 0-1,0 1 0,0-1 0,0 0 0,0 0 1,0 0-1,0 0 0,0 0 0,0 1 0,0-1 1,0 0-1,4 17-2,1-6-8,-1-1 1,2 1-1,0-1 1,0-1-1,1 1 1,0-1-1,0-1 1,1 1-1,12 10 1,-17-16 23,0-1-1,1 1 1,-1-1 0,0 0 0,1 0 0,-1-1-1,1 1 1,0 0 0,-1-1 0,1 0-1,0 0 1,0 0 0,0-1 0,0 1-1,0-1 1,0 0 0,0 0 0,0 0 0,0-1-1,0 1 1,0-1 0,-1 0 0,1 0-1,0 0 1,0-1 0,-1 1 0,1-1-1,-1 0 1,1 0 0,5-5 0,3-3 57,-1 0 1,-1-1-1,1 0 1,-2-1-1,0-1 0,0 1 1,-1-1-1,0 0 1,9-24-1,-10 18 34,0 1 0,-2-1 0,0 0 0,0-1-1,-2 1 1,1-38 0,-5 49 29,-1 13-72,-1 11-23,2 3-30,1 0 0,1 0 0,1 0 0,0-1 0,2 1 0,0 0 0,1-1 0,1 0 0,0 0-1,13 23 1,-18-39 2,0-1 0,0 1-1,0 0 1,1 0-1,-1-1 1,0 1-1,1 0 1,-1-1-1,1 0 1,0 1-1,-1-1 1,1 0-1,0 0 1,0 0-1,0 0 1,0 0-1,0 0 1,0 0-1,0-1 1,0 1-1,0-1 1,0 0-1,0 1 1,4-1-1,-3-1 10,0 0 0,1 0 0,-1 0 0,0 0 0,0 0 0,0 0 0,0-1 0,0 0 0,-1 1 0,1-1 0,0 0 0,-1 0 0,0-1 0,1 1 0,2-5 0,7-7-279,0-2 0,-1 1 0,-1-2 0,-1 1 0,-1-1 0,0-1 0,7-21 0,-15 39 228,0 0 0,0-1 0,0 1 0,0 0 0,0-1 1,0 1-1,0 0 0,0 0 0,0-1 0,0 1 0,0 0 0,0-1 0,0 1 0,-1 0 1,1-1-1,0 1 0,0 0 0,0 0 0,0-1 0,0 1 0,-1 0 0,1 0 1,0-1-1,0 1 0,-1 0 0,1 0 0,0-1 0,0 1 0,-1 0 0,1 0 0,0 0 1,0 0-1,-1 0 0,1-1 0,0 1 0,-1 0 0,1 0 0,0 0 0,-1 0 1,1 0-1,0 0 0,0 0 0,-1 0 0,1 0 0,0 0 0,-1 0 0,1 0 0,0 0 1,-1 0-1,1 1 0,-8 0-609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548"/>
    </inkml:context>
    <inkml:brush xml:id="br0">
      <inkml:brushProperty name="width" value="0.05" units="cm"/>
      <inkml:brushProperty name="height" value="0.05" units="cm"/>
    </inkml:brush>
  </inkml:definitions>
  <inkml:trace contextRef="#ctx0" brushRef="#br0">17 26 19532,'-8'-3'2633,"7"-1"-1633,-3-3-472,1 1 2297,3 2-1417,1 2-2376,1 2 936,3 2-256,4-2-128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
    </inkml:context>
    <inkml:brush xml:id="br0">
      <inkml:brushProperty name="width" value="0.05" units="cm"/>
      <inkml:brushProperty name="height" value="0.05" units="cm"/>
    </inkml:brush>
  </inkml:definitions>
  <inkml:trace contextRef="#ctx0" brushRef="#br0">45 208 16900,'4'17'2296,"2"8"-1408,-3 3-424,1 5 2241,0 4-1897,2 2-224,-2-3-608,2-3-384,0-10-584,-2-6-200,-1-14 848,0-7-216,-3-9-273</inkml:trace>
  <inkml:trace contextRef="#ctx0" brushRef="#br0" timeOffset="1">0 0 18164,'0'0'2024,"3"3"-1408,-1 6-279,-1-1 1303,2 4-1000,0-1-584,0-2 32,-1-8-80,3-1-96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857"/>
    </inkml:context>
    <inkml:brush xml:id="br0">
      <inkml:brushProperty name="width" value="0.05" units="cm"/>
      <inkml:brushProperty name="height" value="0.05" units="cm"/>
    </inkml:brush>
  </inkml:definitions>
  <inkml:trace contextRef="#ctx0" brushRef="#br0">68 76 21117,'-7'7'205,"1"0"1,0 0 0,0 1 0,1 0 0,0 0 0,0 0 0,1 0 0,0 1 0,0 0 0,1 0 0,0 0 0,1 0 0,0 0 0,0 0 0,0 11-1,1 4-147,0 1 0,2 0 0,0-1 0,8 39 0,-7-52-58,0 0 0,1 0-1,0 0 1,1-1 0,6 14-1,-9-22-2,0 0-1,0-1 1,0 1-1,0 0 1,0-1-1,1 1 1,-1 0-1,0-1 1,1 0-1,-1 1 1,1-1-1,0 0 1,-1 0-1,1 0 1,0 0-1,-1 0 1,1 0-1,0 0 1,0-1-1,0 1 0,0-1 1,0 1-1,0-1 1,0 0-1,0 0 1,0 0-1,0 0 1,0 0-1,0 0 1,0 0-1,0-1 1,0 1-1,0-1 1,0 1-1,0-1 1,3-2-1,-2 2-9,7-4-75,1 0-1,-1 1 1,1 0-1,20-4 1,-27 8 65,0-1 0,-1 1 0,1 0 1,0 0-1,0 1 0,-1-1 1,1 1-1,-1 0 0,1 0 1,0 0-1,-1 0 0,0 0 1,1 1-1,-1 0 0,0 0 0,0 0 1,0 0-1,0 0 0,4 4 1,0 1-7,0 1 0,0 1 0,0-1 0,-1 1 0,0 1 0,-1-1 0,0 1 0,-1 0 0,1 0 1,-2 0-1,5 19 0,-4-9 116,-1 1 1,-1 0 0,0 0-1,-2 0 1,-2 23-1,-3-7 241,4-36-299,1 1-1,0 0 1,-1 0-1,0-1 0,1 1 1,-1-1-1,0 1 0,0-1 1,0 1-1,0-1 0,0 1 1,0-1-1,0 0 0,0 0 1,-1 1-1,1-1 1,0 0-1,-3 1 0,3-2-17,0 0 1,0 1-1,1-1 0,-1 0 0,0 0 0,0 0 0,0 0 1,0 0-1,0 0 0,0-1 0,0 1 0,0 0 0,0 0 1,0-1-1,1 1 0,-1 0 0,0-1 0,0 1 1,0-1-1,1 1 0,-1-1 0,0 0 0,1 1 0,-1-1 1,0 0-1,1 1 0,-1-1 0,1 0 0,-1 0 0,1 0 1,-1 1-1,0-2 0,-12-32 20,6 0-127,1 0 0,1 0 0,3 0-1,1-40 1,16-138-409,-13 196 476,11-98-123,6-79-78,-19 226 258,2 0 1,1 0 0,2-1-1,1 1 1,14 44 0,-18-72 19,0 1 1,1-1-1,0 1 1,-1-1-1,6 6 1,-7-10-29,-1 0 1,1 0 0,0 1-1,0-1 1,0-1-1,0 1 1,0 0-1,0 0 1,0 0 0,1 0-1,-1-1 1,0 1-1,0-1 1,1 1-1,-1-1 1,0 1 0,1-1-1,-1 0 1,0 0-1,1 1 1,-1-1-1,0 0 1,1 0 0,-1 0-1,0-1 1,1 1-1,-1 0 1,1 0-1,1-1 1,1-1 36,0 0-1,0-1 1,0 1 0,-1-1-1,1 0 1,0 0-1,-1 0 1,0 0 0,6-7-1,23-38 255,-27 39-264,40-75 283,-34 60-275,2 0 0,0 0 0,28-34 0,-40 56-56,0 1 0,-1 0 1,1 0-1,0 0 1,0 1-1,0-1 0,0 0 1,0 0-1,0 0 1,0 1-1,1-1 0,-1 0 1,0 1-1,0-1 1,1 1-1,-1 0 0,0-1 1,0 1-1,3 0 1,-3 0-1,0 0 1,0 1 0,1-1 0,-1 0-1,0 1 1,0-1 0,0 1 0,0 0 0,0-1-1,0 1 1,-1 0 0,1-1 0,0 1 0,0 0-1,0 0 1,-1 0 0,1 0 0,0 1 0,3 6 1,0 0 0,0 0 0,-1 0 0,4 15 0,-5-14 0,8 26 2,-4-15 19,0 1-1,1-1 1,15 29 0,-22-48-31,0 0 0,1-1 0,-1 1 0,1 0 0,-1 0 0,1 0 0,-1 0 0,1 0 0,-1-1 0,1 1 0,0 0 0,0-1 0,-1 1 0,1 0 0,0-1 0,0 1 0,0-1 0,0 1 0,0-1 0,-1 0 0,1 1 0,0-1 0,0 0 0,0 0 0,0 1 0,2-1 0,-1-1-46,-1 1 1,0-1-1,1 0 1,-1 1-1,0-1 0,0 0 1,1 0-1,-1 0 1,0 0-1,0 0 0,0 0 1,0 0-1,0 0 1,0-1-1,1-1 0,4-9-415,-1 1-1,0-1 1,4-14-1,-8 25 456,28-101-1131,-11 49 361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476"/>
    </inkml:context>
    <inkml:brush xml:id="br0">
      <inkml:brushProperty name="width" value="0.05" units="cm"/>
      <inkml:brushProperty name="height" value="0.05" units="cm"/>
    </inkml:brush>
  </inkml:definitions>
  <inkml:trace contextRef="#ctx0" brushRef="#br0">46 398 15139,'0'1'112,"0"0"0,0 0 0,0 0 0,0 0 0,-1 0 0,1 0 0,0 0 0,-1 0 0,1 0 0,-1 0 0,1 0 0,-1-1 0,1 1 0,-1 0 0,1 0 0,-1 0 0,0-1 0,0 1 0,1 0 0,-1-1 0,-1 2 0,1-2-9,0 0 0,1-1 0,-1 1 0,0 0 0,0 0 0,1 0 1,-1 0-1,0-1 0,0 1 0,1 0 0,-1-1 0,0 1 0,1-1 0,-1 1 0,0-1 0,1 1 0,-1-1 0,1 1 0,-1-1 0,1 1 0,-1-1 0,1 0 0,-1 1 0,1-1 0,0 0 0,-1 0 0,1 1 0,0-2 0,0 2-68,0-1 0,0 1 0,0 0 0,0 0 0,0 0 1,0-1-1,-1 1 0,1 0 0,0 0 0,0-1 0,0 1 0,0 0 0,0 0 0,0-1 0,0 1 0,0 0 0,-1 0 0,1 0 0,0 0 1,0-1-1,0 1 0,0 0 0,-1 0 0,1 0 0,0 0 0,0-1 0,0 1 0,-1 0 0,1 0 0,0 0 0,0 0 0,-1 0 0,1 0 1,0 0-1,0 0 0,0 0 0,-1 0 0,1 0 0,0 0 0,0 0 0,-1 0 0,1 0 0,0 0 0,0 0 0,-1 0 0,1 0 1,0 0-1,0 0 0,0 0 0,-1 1 0,1-1 0,0 0 0,-1 0 0,-4 18 713,3 27-184,2-42-507,3 43 405,-3-43-408,1-1 0,-1 1 0,1 0 1,0 0-1,0 0 0,0 0 0,0 0 0,0-1 0,1 1 1,-1 0-1,1-1 0,1 3 0,-2-4-32,0-1 1,-1 0-1,1 1 0,-1-1 0,1 0 1,-1 1-1,1-1 0,0 0 1,-1 0-1,1 1 0,-1-1 1,1 0-1,0 0 0,-1 0 1,1 0-1,0 0 0,-1 0 0,1 0 1,0 0-1,-1 0 0,1 0 1,0-1-1,-1 1 0,1 0 1,0 0-1,-1 0 0,1-1 0,-1 1 1,1 0-1,-1-1 0,1 1 1,-1-1-1,1 1 0,-1-1 1,1 1-1,-1-1 0,1 0 0,15-21 421,-6 2-250,-1-1 0,0 0 0,-2 0 0,7-33-1,11-87 195,-16 64-337,1-92 1,-13 258-102,1 62 18,9-38 53,-5-97-6,1 1 0,0-1 0,1 0-1,11 27 1,-14-41-11,0 0 1,0 1-1,0-1 0,1 0 0,-1 0 0,1 0 1,-1 0-1,1 0 0,0 0 0,-1 0 0,1-1 0,4 3 1,-5-3-1,1-1 0,-1 1 0,1-1 0,-1 1 1,1-1-1,-1 0 0,1 1 0,-1-1 1,1 0-1,0 0 0,-1 0 0,1 0 0,-1-1 1,1 1-1,-1 0 0,1-1 0,-1 1 0,1-1 1,-1 1-1,1-1 0,2-1 0,3-3 9,0 0 1,0-1-1,0 0 0,0 0 0,-1 0 0,0-1 0,-1 0 0,1 0 1,-1-1-1,7-14 0,4-10 0,15-43 1,-25 60-7,0-1 0,-1 1 0,-1-1 0,0 0 0,-2 0 0,1-1-1,-2 1 1,-1-27 0,0 41-4,0 1 0,0-1 0,-1 0-1,1 1 1,-1-1 0,1 0-1,-1 1 1,0-1 0,0 0 0,1 1-1,-1-1 1,-3-2 0,4 4-2,-1 0 1,1-1 0,-1 1-1,0 0 1,0-1 0,1 1-1,-1 0 1,0 0 0,1 0-1,-1-1 1,0 1 0,0 0-1,1 0 1,-1 0 0,0 0-1,0 1 1,1-1 0,-1 0-1,0 0 1,1 0 0,-1 0-1,0 1 1,1-1-1,-1 0 1,0 1 0,1-1-1,-1 1 1,0-1 0,1 0-1,-1 1 1,1-1 0,-1 1-1,1 0 1,-1-1 0,1 1-1,-1 0 1,-6 7 8,1 0 0,0 1 0,0 0 0,1 0 0,0 0 0,1 0 0,0 1 0,-4 12 0,1 2-15,0 2 0,-3 30 0,10-55 2,-2 17 2,0 0-1,1 18 0,1-32-28,0 0 0,1 0 0,-1 0 0,1 0 0,0 0 0,0 0 0,0 0 0,0-1 0,0 1 0,1 0 0,0-1 0,0 1 0,0-1 0,0 0 0,5 6 0,-6-8-47,0 0 0,1 0 0,-1 0 1,1 0-1,-1 0 0,1 0 1,-1 0-1,1-1 0,-1 1 1,1-1-1,0 1 0,-1-1 1,1 0-1,0 1 0,-1-1 0,1 0 1,0 0-1,-1 0 0,4-1 1,-2 1-54,1-1 1,-1 0-1,0-1 1,0 1 0,0 0-1,0-1 1,0 0-1,0 0 1,4-3-1,1-3-143,1 0 1,-1-1-1,0 0 0,11-17 0,8-19-594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891"/>
    </inkml:context>
    <inkml:brush xml:id="br0">
      <inkml:brushProperty name="width" value="0.05" units="cm"/>
      <inkml:brushProperty name="height" value="0.05" units="cm"/>
    </inkml:brush>
  </inkml:definitions>
  <inkml:trace contextRef="#ctx0" brushRef="#br0">30 0 17052,'-11'40'2028,"7"-27"-1428,0 1 1,0-1 0,2 1-1,0 0 1,0 0-1,1 25 1,1-38-569,0 0 0,1 0 0,-1-1 0,0 1 0,0 0 0,0 0 0,1-1 1,-1 1-1,0 0 0,1 0 0,-1-1 0,1 1 0,-1 0 0,1-1 0,-1 1 1,1-1-1,-1 1 0,1 0 0,-1-1 0,1 1 0,0-1 0,-1 0 0,1 1 0,0-1 1,1 1-1,0-1-12,-1 1 1,1-1 0,0 0-1,0 0 1,0 0 0,0 0-1,0 0 1,0 0 0,0-1 0,3 0-1,4-2-47,0 0-1,0-1 1,11-6-1,-19 10 35,7-5-32,0 1 0,1 1 1,0 0-1,-1 0 1,1 0-1,0 1 1,17-1-1,-24 2 41,1 1 1,-1 0-1,1 0 0,0 0 0,-1 1 1,1-1-1,-1 0 0,1 1 0,-1 0 1,1-1-1,-1 1 0,1 0 0,-1 1 1,0-1-1,0 0 0,1 0 1,-1 1-1,0 0 0,0-1 0,0 1 1,-1 0-1,1 0 0,0 0 0,-1 0 1,1 0-1,-1 0 0,0 0 0,1 1 1,-1-1-1,0 0 0,-1 1 0,2 2 1,-1 4 82,1 0 0,-1-1 0,-1 1 0,0 0 1,0 0-1,-1-1 0,0 1 0,0 0 1,-1-1-1,0 1 0,-5 12 0,5-15-112,0 0 0,-1-1-1,0 1 1,1-1 0,-2 0-1,1 0 1,0 0 0,-1 0-1,0-1 1,0 1 0,-1-1-1,1 0 1,-1 0 0,0-1-1,0 1 1,0-1 0,-9 4-1,-6-3-106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1.662"/>
    </inkml:context>
    <inkml:brush xml:id="br0">
      <inkml:brushProperty name="width" value="0.05" units="cm"/>
      <inkml:brushProperty name="height" value="0.05" units="cm"/>
    </inkml:brush>
  </inkml:definitions>
  <inkml:trace contextRef="#ctx0" brushRef="#br0">1 0 16884,'17'36'1568,"5"6"-1072,2 9-192,5 4 592,-1-1-184,1-6-255,0-7-105,-9-11-328,0-8-120,-7-14-465,-5-8-263,-9-13 680,-8-9-168,-14-11-88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112"/>
    </inkml:context>
    <inkml:brush xml:id="br0">
      <inkml:brushProperty name="width" value="0.05" units="cm"/>
      <inkml:brushProperty name="height" value="0.05" units="cm"/>
    </inkml:brush>
  </inkml:definitions>
  <inkml:trace contextRef="#ctx0" brushRef="#br0">0 171 17652,'3'-12'1640,"8"8"-1008,7 2-208,9 2 1065,6-1-233,7-6-512,4-2-128,2-4-56,0-4-16,-7-3-215,-3-3-177,-12 2-513,-7 2-311,-11 6 1280,-7 3-728,-18 10-40,-8 2-144</inkml:trace>
  <inkml:trace contextRef="#ctx0" brushRef="#br0" timeOffset="1">93 381 15419,'16'25'1921,"8"-12"-785,5-12-304,5-11 1281,2-4-401,6-14-448,-2 0-104,-3-7-463,-4 4-377,-8 5-1024,-8 5-401,-10 12 889,-4 6-280,-13 16-144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608"/>
    </inkml:context>
    <inkml:brush xml:id="br0">
      <inkml:brushProperty name="width" value="0.05" units="cm"/>
      <inkml:brushProperty name="height" value="0.05" units="cm"/>
    </inkml:brush>
  </inkml:definitions>
  <inkml:trace contextRef="#ctx0" brushRef="#br0">0 677 16331,'2'2'127,"0"0"-1,0 0 0,0-1 0,0 1 0,0 0 0,0-1 0,0 1 0,1-1 0,-1 0 0,1 1 0,-1-1 0,1-1 0,-1 1 0,1 0 0,-1 0 0,4-1 0,-4 0-49,0 0 0,1 0 1,-1-1-1,0 1 0,1-1 0,-1 0 0,0 0 0,0 1 0,0-2 0,0 1 0,1 0 0,-2 0 0,1-1 0,0 1 1,0-1-1,0 1 0,-1-1 0,4-3 0,4-8 104,1 0 1,-2 0-1,0-1 1,-1 0-1,0 0 1,-1-1-1,7-24 0,19-111-678,-31 140 459,5-35-247,-5 31 111,0 0 1,1 0-1,1 1 0,9-27 1,-12 40 173,0-1 1,0 1 0,0 0 0,0 0-1,0 0 1,0 0 0,0 0 0,0 0-1,0 0 1,0 0 0,1 0 0,-1 0-1,0 0 1,0 0 0,0 0 0,0 0-1,0-1 1,0 1 0,0 0 0,0 0-1,0 0 1,1 0 0,-1 0 0,0 0-1,0 0 1,0 0 0,0 0 0,0 0-1,0 0 1,0 0 0,0 0 0,0 0-1,1 0 1,-1 1 0,0-1 0,0 0-1,0 0 1,0 0 0,0 0 0,0 0-1,0 0 1,0 0 0,0 0 0,0 0-1,1 0 1,-1 0 0,0 0 0,0 0-1,0 0 1,0 1 0,0-1 0,0 0 0,0 0-1,0 0 1,0 0 0,0 0 0,0 0-1,0 0 1,0 1 0,6 10 70,2 14 93,3 25 230,-5-20 133,1-1 1,2 1 0,11 28-1,-19-56-461,0 0 1,0 0-1,0-1 0,0 1 0,1 0 1,-1 0-1,0-1 0,1 1 0,-1 0 1,1-1-1,3 3 0,-4-4-33,0 1-1,-1-1 0,1 0 0,0 0 1,0 1-1,0-1 0,0 0 0,0 0 1,0 0-1,0 0 0,0 0 0,0 0 1,0-1-1,0 1 0,0 0 0,0 0 1,0-1-1,0 1 0,0 0 0,-1-1 1,1 1-1,0-1 0,0 1 0,0-1 1,-1 0-1,1 1 0,0-1 0,-1 0 1,1 1-1,1-2 0,8-12 129,-1 0 0,0 0 0,-1-1 0,-1 0 0,0 0 0,8-26 0,3-5-17,-8 22-72,26-56 48,-32 71-123,1 1 0,0 0 0,1 0-1,-1 0 1,2 1 0,10-11-1,-16 17 3,1 0 0,-1 0-1,0 0 1,1 0 0,-1 0-1,1 0 1,-1 0 0,1 1-1,-1-1 1,1 1 0,0-1-1,-1 1 1,1 0 0,-1-1-1,1 1 1,0 0 0,-1 0-1,1 0 1,0 0 0,-1 0-1,1 1 1,0-1 0,-1 1-1,1-1 1,0 1 0,-1-1-1,1 1 1,-1 0 0,1-1-1,-1 1 1,0 0-1,1 0 1,-1 0 0,0 1-1,0-1 1,0 0 0,1 0-1,0 2 1,4 6 7,1-1 0,-1 1 0,-1 1 0,7 15 0,-9-20 8,6 17 42,-6-14 4,1 0 1,0 0-1,0-1 1,0 0 0,8 11-1,-11-18-50,-1 1-1,0-1 0,1 1 1,-1-1-1,1 0 0,-1 1 0,0-1 1,1 0-1,-1 1 0,1-1 1,-1 0-1,1 1 0,-1-1 1,1 0-1,0 0 0,-1 0 1,1 0-1,-1 1 0,1-1 1,-1 0-1,1 0 0,0 0 1,-1 0-1,1 0 0,-1 0 1,1-1-1,-1 1 0,1 0 0,0 0 1,-1 0-1,1 0 0,-1-1 1,1 1-1,-1 0 0,1 0 1,-1-1-1,1 1 0,-1-1 1,0 1-1,1 0 0,-1-1 1,1 1-1,0-2 0,12-21 217,-13 21-218,30-84 377,-23 61-382,2 1 0,0 0 0,1 0 0,21-34 0,-29 55-18,0 0-1,0 1 1,0-1 0,1 0-1,-1 1 1,1 0-1,0-1 1,-1 1-1,6-2 1,-7 3 9,0 1 0,0-1 0,0 1 0,0 0 0,0 0 0,0-1 0,0 1 0,0 0 0,0 0 0,0 0 0,0 0 0,0 0 0,0 0 0,0 1 0,0-1 0,0 0 0,0 0 0,0 1 0,0-1 0,0 0 0,0 1 0,0-1 1,-1 1-1,1 0 0,0-1 0,0 1 0,0 0 0,-1-1 0,1 1 0,0 0 0,-1 0 0,1-1 0,0 1 0,-1 0 0,1 1 0,3 6-96,0 0 0,-1-1 0,0 1 0,-1 1 0,0-1 0,0 0 0,0 1 0,-1-1 0,-1 1 0,1-1 0,-1 1 0,-3 16 0,3-24 88,0-1 0,0 1-1,0 0 1,0 0-1,0-1 1,0 1 0,0 0-1,-1-1 1,1 1-1,0 0 1,0 0-1,-1-1 1,1 1 0,0-1-1,-1 1 1,1 0-1,-1-1 1,1 1-1,-1-1 1,1 1 0,-1-1-1,0 1 1,1-1-1,-1 0 1,1 1 0,-1-1-1,0 0 1,1 1-1,-1-1 1,0 0-1,-1 1 1,-7-8-281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041"/>
    </inkml:context>
    <inkml:brush xml:id="br0">
      <inkml:brushProperty name="width" value="0.05" units="cm"/>
      <inkml:brushProperty name="height" value="0.05" units="cm"/>
    </inkml:brush>
  </inkml:definitions>
  <inkml:trace contextRef="#ctx0" brushRef="#br0">2 5 17812,'-1'-5'2016,"1"7"-1320,1 5-704,-1 3 1721,2 0-1201,4 3-240,1 1-448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437"/>
    </inkml:context>
    <inkml:brush xml:id="br0">
      <inkml:brushProperty name="width" value="0.05" units="cm"/>
      <inkml:brushProperty name="height" value="0.05" units="cm"/>
    </inkml:brush>
  </inkml:definitions>
  <inkml:trace contextRef="#ctx0" brushRef="#br0">120 194 18676,'-22'21'1293,"-34"42"0,51-57-1126,1 1 0,-1 0 0,1 0 1,0 0-1,1 0 0,0 1 0,0 0 0,0-1 0,1 1 0,0 0 1,-1 14-1,3-20-139,0 0 1,-1 0-1,1 1 0,0-1 1,0 0-1,0 0 1,1 1-1,-1-1 1,1 0-1,-1 0 1,1 0-1,-1 0 1,1 0-1,0 0 1,0 0-1,0 0 0,1 0 1,-1 0-1,0 0 1,1 0-1,-1-1 1,1 1-1,-1-1 1,1 1-1,0-1 1,0 1-1,-1-1 1,1 0-1,0 0 1,0 0-1,0 0 0,0 0 1,1-1-1,-1 1 1,0-1-1,0 1 1,3-1-1,2 1-21,0-1-1,0-1 0,0 0 0,0 0 1,-1 0-1,1-1 0,0 0 1,-1 0-1,1 0 0,12-7 1,-1-2 18,-1-1 0,0 0 0,-1-1 0,0-1 0,-1 0 0,0-2 0,-1 1 1,16-25-1,-12 12 107,0-1 1,-2-1-1,-1 0 0,15-47 1,-26 68-52,-1-1 1,-1 1 0,0-1-1,2-18 1,-4 27-78,0 1 0,1 0 1,-1-1-1,0 1 0,0 0 1,0-1-1,0 1 0,0-1 0,0 1 1,0 0-1,0-1 0,0 1 1,0-1-1,0 1 0,0 0 1,0-1-1,0 1 0,0-1 0,-1 1 1,1 0-1,0-1 0,0 1 1,0 0-1,0-1 0,-1 1 0,1 0 1,0-1-1,0 1 0,-1 0 1,1 0-1,0-1 0,-1 1 1,1 0-1,0 0 0,-1-1 0,1 1 1,0 0-1,-1 0 0,1 0 1,-1 0-1,1 0 0,0 0 0,-1-1 1,1 1-1,0 0 0,-1 0 1,1 0-1,-1 0 0,1 0 1,0 0-1,-1 1 0,1-1 0,-1 0 1,1 0-1,0 0 0,-1 0 1,1 0-1,0 1 0,-1-1 1,1 0-1,-1 1 0,-18 16 94,11-7-86,0 2-1,1-1 1,0 1-1,1 1 1,0-1 0,1 1-1,0 0 1,-3 18-1,4-13-270,1 0 0,0 0 0,2 1-1,0-1 1,3 32 0,-2-43 186,1 0 0,0 1-1,1-1 1,0 0 0,0 0 0,1 0 0,-1 0-1,6 7 1,8 8-339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459"/>
    </inkml:context>
    <inkml:brush xml:id="br0">
      <inkml:brushProperty name="width" value="0.05" units="cm"/>
      <inkml:brushProperty name="height" value="0.05" units="cm"/>
    </inkml:brush>
  </inkml:definitions>
  <inkml:trace contextRef="#ctx0" brushRef="#br0">1 124 16131,'20'20'966,"-1"0"-1,0 1 1,-2 0-1,22 36 1,50 101 1858,-72-125-2394,10 20 74,-8-14-139,2-1 0,26 37 0,-46-74-341,0 1-1,1 0 1,-1 0-1,0-1 1,1 1-1,-1-1 1,1 1-1,-1-1 0,1 1 1,0-1-1,0 0 1,-1 0-1,1 0 1,0 0-1,0 0 1,0 0-1,0-1 1,0 1-1,0-1 1,3 1-1,-4-1-8,0 0 1,-1-1-1,1 1 0,0 0 1,0-1-1,0 1 0,0 0 1,0-1-1,-1 1 0,1-1 1,0 1-1,0-1 0,-1 0 1,1 1-1,-1-1 0,1 0 0,1-1 1,-1-1 8,1 1-1,-1-1 1,1 0 0,-1 0 0,0 0-1,0 0 1,0-4 0,8-43 291,6-100 1,-13-55-318,-3 169-95,1-2-130,1 5-462,-3-1 0,-5-35 0,7 66 585,-1 0-1,1 0 0,-1 0 1,0 1-1,0-1 0,-1 0 1,-1-3-1,3 6 82,0 0 0,-1-1 0,1 1 0,0-1 0,-1 1 0,1 0 0,-1-1 0,1 1 0,0 0 0,-1-1 0,1 1 0,-1 0 0,1 0 0,-1-1 0,1 1 0,-1 0 1,1 0-1,-1 0 0,1 0 0,-1 0 0,0 0 0,1 0 0,-1 0 0,1 0 0,-1 0 0,1 0 0,-1 0 0,1 0 0,-1 0 0,1 0 0,-1 0 0,1 1 0,-1-1 0,1 0 0,-1 0 0,1 1 0,-1-1 0,1 0 0,-1 1 0,1-1 0,0 0 0,-1 1 0,1-1 0,0 1 0,-1-1 0,1 1 0,0-1 0,-1 1 0,-13 19-730</inkml:trace>
  <inkml:trace contextRef="#ctx0" brushRef="#br0" timeOffset="1">411 461 12571,'25'30'1928,"0"-4"-800,-1-5-432,0-8 1953,2-5-1353,-3-8-479,0-5-377,-3-9-880,-1-5 1952,-5-8-1456,-2-3-16,1-3-16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022"/>
    </inkml:context>
    <inkml:brush xml:id="br0">
      <inkml:brushProperty name="width" value="0.05" units="cm"/>
      <inkml:brushProperty name="height" value="0.05" units="cm"/>
    </inkml:brush>
  </inkml:definitions>
  <inkml:trace contextRef="#ctx0" brushRef="#br0">41 297 16548,'-8'24'1245,"1"-3"-362,0 2-1,2-1 1,0 0 0,2 1-1,0 0 1,1 30 0,2-52-845,0 0 0,0 0 0,0-1 0,0 1 0,0 0 0,0 0 0,0 0 0,0 0 0,0 0 0,1 0 0,-1-1 0,0 1 0,1 0 0,-1 0 0,0 0 0,1-1 0,-1 1 0,1 0 0,0 0 0,-1-1 0,1 1 0,0 0 0,0-1-10,0 0-1,-1 0 0,1 0 0,0 0 0,0 0 0,-1 0 1,1 0-1,0-1 0,-1 1 0,1 0 0,-1 0 0,1-1 1,0 1-1,-1 0 0,1-1 0,-1 1 0,1-1 1,-1 1-1,1-1 0,-1 1 0,1-2 0,5-4 84,-1 0 0,0-1 0,5-11 0,14-30 126,20-33 63,-39 73-289,0 0-1,1 1 0,0 0 1,0 0-1,1 0 1,-1 1-1,13-9 0,-17 13-9,1 1 0,-1-1 0,1 1 0,-1 0 0,1 0 0,-1 0 0,1 0 0,0 0 0,-1 0 0,1 1 0,0-1 0,0 1 0,0 0-1,0 0 1,-1 0 0,1 0 0,0 1 0,0-1 0,0 1 0,-1-1 0,1 1 0,0 0 0,-1 0 0,1 0 0,-1 0 0,5 4 0,3 2 7,-1 1 1,-1 0 0,0 0 0,0 1 0,9 12-1,9 9 61,-25-28-60,0-1-1,0 0 1,0 1-1,1-1 1,-1 0 0,0 0-1,1 0 1,-1 0-1,1 0 1,0 0 0,-1-1-1,1 1 1,-1 0-1,1-1 1,0 1-1,0-1 1,-1 0 0,1 1-1,0-1 1,0 0-1,2 0 1,-2-1 4,0 0 0,0 0 0,0 0 0,0 0-1,0 0 1,0-1 0,0 1 0,0 0 0,0-1 0,-1 1 0,1-1 0,0 0 0,-1 0-1,0 0 1,1 1 0,0-4 0,50-93 167,-38 66-209,27-40 1,-38 67 6,0 1 0,1 0 0,-1 0 0,1 0 0,0 0 0,0 1 0,7-5 0,-10 7 15,0 0-1,0 0 0,0 1 1,1-1-1,-1 1 0,0-1 1,0 1-1,1-1 0,-1 1 0,0 0 1,1 0-1,-1-1 0,0 1 1,1 0-1,-1 0 0,0 1 1,1-1-1,-1 0 0,0 0 0,1 1 1,-1-1-1,0 0 0,1 1 1,-1 0-1,0-1 0,0 1 1,0 0-1,0-1 0,1 1 0,-1 0 1,0 0-1,1 2 0,4 5 5,-1 0-1,0 0 1,-1 1-1,0 0 1,0 0-1,-1 0 0,0 0 1,2 15-1,4 10 171,-9-34-156,0 1 1,0 0-1,0-1 1,1 1-1,-1-1 1,0 1-1,0-1 0,0 1 1,1 0-1,-1-1 1,0 1-1,1-1 0,-1 1 1,0-1-1,1 0 1,-1 1-1,0-1 0,1 1 1,-1-1-1,1 0 1,-1 1-1,1-1 0,-1 0 1,1 1-1,-1-1 1,2 0-1,-2 0 1,1 0 0,0-1-1,-1 1 1,1 0 0,-1-1 0,1 1-1,-1-1 1,1 1 0,0 0 0,-1-1-1,1 0 1,-1 1 0,0-1-1,1 1 1,-1-1 0,0 1 0,1-1-1,-1-1 1,16-41 231,-13 35-213,1-4 4,28-73 42,-28 77-98,0-1 0,1 0 0,0 1 0,1 0 0,0 0 0,0 1 0,7-8 0,-11 13 12,0 1 0,-1-1 1,1 0-1,0 1 1,0-1-1,0 1 1,0 0-1,0 0 1,0 0-1,0 0 1,0 0-1,0 0 1,0 0-1,1 1 1,-1-1-1,0 1 1,0 0-1,1 0 0,-1-1 1,0 1-1,1 1 1,-1-1-1,0 0 1,1 1-1,-1-1 1,0 1-1,0-1 1,0 1-1,1 0 1,2 2-1,1 1 12,0 1 0,-1 1 0,1-1 0,-1 1 0,0-1 0,-1 1 0,8 12-1,-12-17 5,0 0 0,1 0-1,-1 0 1,0-1-1,1 1 1,-1 0-1,1 0 1,-1-1-1,1 1 1,-1 0-1,1-1 1,0 1-1,-1-1 1,1 1-1,0-1 1,0 1-1,-1-1 1,1 1-1,0-1 1,0 0-1,-1 1 1,1-1-1,0 0 1,0 0-1,0 1 1,0-1-1,0 0 1,-1 0-1,1 0 1,0 0-1,0 0 1,0 0 0,0 0-1,0-1 1,0 1-1,-1 0 1,2-1-1,1-1-25,0-1 0,0 1 0,-1-1 0,1 0 0,-1 0 0,0 0 0,3-4 0,1-2-178,-2 3-35,0 1 0,-1 0 0,2 0 0,-1 0 0,1 0 0,-1 0 0,1 1 0,0 0 0,1 0 0,-1 1 0,1-1 0,10-4-1,-4 5-435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459"/>
    </inkml:context>
    <inkml:brush xml:id="br0">
      <inkml:brushProperty name="width" value="0.05" units="cm"/>
      <inkml:brushProperty name="height" value="0.05" units="cm"/>
    </inkml:brush>
  </inkml:definitions>
  <inkml:trace contextRef="#ctx0" brushRef="#br0">1 70 17868,'2'1'262,"-1"1"1,1 0-1,-1-1 1,0 1 0,1 0-1,-1 0 1,0 0-1,0-1 1,0 1-1,0 0 1,-1 1-1,1-1 1,0 0-1,0 2 1,0-1 370,9 28 1055,11 28-428,-21-58-1255,0 0 0,0-1 1,1 1-1,-1-1 1,0 1-1,0-1 0,1 1 1,-1-1-1,0 1 0,1-1 1,-1 1-1,1-1 0,-1 0 1,1 1-1,-1-1 1,1 1-1,-1-1 0,1 0 1,-1 0-1,1 1 0,-1-1 1,1 0-1,0 0 0,-1 0 1,1 0-1,-1 1 1,1-1-1,0 0 0,-1 0 1,1 0-1,-1 0 0,1-1 1,0 1-1,-1 0 0,1 0 1,-1 0-1,1 0 1,-1-1-1,1 1 0,-1 0 1,1 0-1,0-1 0,-1 1 1,1 0-1,-1-1 0,0 1 1,1-1-1,-1 1 1,1 0-1,-1-1 0,0 1 1,1-1-1,-1 0 0,27-36-428,-20 25 270,1 1 16,30-37-557,-36 45 663,1 1 0,0-1 0,0 1 0,0 0 1,0 0-1,0 0 0,0 0 0,1 0 0,-1 0 0,1 1 1,-1 0-1,1 0 0,4-1 0,-6 2 46,0-1 0,0 1 0,-1 0-1,1 1 1,0-1 0,-1 0 0,1 0 0,0 1 0,-1-1 0,1 1-1,0-1 1,-1 1 0,1 0 0,-1 0 0,1 0 0,-1 0-1,1 0 1,-1 0 0,0 0 0,0 0 0,1 0 0,-1 1 0,0-1-1,1 3 1,3 3 105,-1 1 0,-1-1 0,0 1 0,3 9 0,-4-11 1,0 0-1,0 0 1,1-1 0,-1 1-1,7 8 1,-9-14-114,0 1-1,1-1 1,-1 0-1,1 1 1,-1-1-1,1 0 1,-1 1-1,1-1 1,-1 0-1,1 1 1,-1-1 0,1 0-1,0 0 1,-1 0-1,1 0 1,-1 1-1,1-1 1,0 0-1,-1 0 1,1 0-1,-1 0 1,1 0-1,0-1 1,-1 1 0,1 0-1,-1 0 1,1 0-1,-1 0 1,1-1-1,0 1 1,-1 0-1,1 0 1,-1-1-1,1 1 1,-1-1-1,1 1 1,-1 0 0,0-1-1,1 1 1,-1-1-1,1 1 1,-1-1-1,1 0 1,17-26-16,-16 23 12,7-12-67,30-47-267,-34 57 269,-1 0-1,1 1 1,0-1 0,1 1 0,-1 0 0,1 0 0,11-6-1,-16 10 45,0 0-1,1 0 1,-1 0-1,1 1 1,-1-1-1,1 1 1,-1-1-1,1 1 1,-1-1-1,1 1 1,-1 0-1,1-1 1,-1 1-1,1 0 1,0 0-1,-1 0 1,1 1-1,-1-1 1,1 0-1,0 0 1,-1 1-1,1-1 1,-1 1-1,1 0 1,-1-1-1,0 1 1,1 0-1,-1 0 1,0 0-1,1 0 1,-1 0-1,0 0 1,0 0-1,0 0 1,0 0-1,0 1 1,0-1-1,0 0 1,0 1-1,-1-1 1,1 1-1,0-1 1,0 4-1,0-2-20,0 1 0,0-1 0,0 1 1,-1-1-1,1 1 0,-1 0 0,0-1 0,0 1 0,0 0 0,-1-1 0,1 1 0,-1 0 0,0-1 0,0 1 0,0-1 0,0 1 1,-1-1-1,-2 5 0,-13 8-132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316"/>
    </inkml:context>
    <inkml:brush xml:id="br0">
      <inkml:brushProperty name="width" value="0.05" units="cm"/>
      <inkml:brushProperty name="height" value="0.05" units="cm"/>
    </inkml:brush>
  </inkml:definitions>
  <inkml:trace contextRef="#ctx0" brushRef="#br0">1 418 15915,'5'-5'540,"0"0"-1,-1-1 1,1 1 0,-1-1-1,0 0 1,-1 0-1,1 0 1,3-10-1,17-56 1581,-21 63-1846,23-95 1286,-24 93-1417,-1-1 1,0 1 0,0-1-1,-1 0 1,-1 1-1,0-1 1,-2-13 0,2 24-126,1 0 0,0-1 0,-1 1 0,1 0 0,-1-1 0,1 1 0,-1 0 0,1 0 0,-1-1 0,0 1 0,0 0 0,0 0 1,0 0-1,-1-1 0,1 1-8,1 1 1,0 0 0,-1 0 0,1-1-1,-1 1 1,1 0 0,-1 0 0,0 0-1,1 0 1,-1 0 0,1 0 0,-1 0-1,1 0 1,-1 0 0,1 0 0,-1 0-1,1 0 1,-1 1 0,1-1-1,-1 0 1,1 0 0,-1 0 0,1 1-1,-1-1 1,0 1 0,-1 1 19,-1 0 1,1 1-1,0-1 0,0 1 1,0-1-1,0 1 0,0 0 1,1 0-1,-1 0 0,-1 5 1,-5 16 8,2 0 0,1 0 0,1 1 0,1-1 1,1 1-1,1 0 0,1 0 0,1-1 0,2 1 0,8 40 0,-9-59-34,-1 0-1,1 0 0,1 0 0,-1 0 0,4 6 1,-5-10-4,0-1 1,-1 0-1,1 0 1,0 1-1,0-1 1,0 0-1,0 0 1,0 0-1,0 0 1,0 0-1,1-1 1,-1 1-1,0 0 1,0 0-1,1-1 1,-1 1-1,0-1 1,1 1-1,-1-1 1,0 1 0,1-1-1,-1 0 1,1 0-1,-1 0 1,1 0-1,-1 0 1,0 0-1,1 0 1,1-1-1,1 0 4,0-1 0,0 0 0,-1 1-1,1-2 1,-1 1 0,0 0 0,1-1 0,-1 1-1,0-1 1,0 0 0,2-3 0,29-41 26,-25 34-21,45-75 24,-41 62-30,2 1 0,1 1 0,1 0 0,25-26 1,-41 48-6,1 0 0,0 1 0,-1-1 0,1 1 0,0 0 0,0-1 1,0 1-1,0 0 0,0 0 0,0 0 0,0 1 0,0-1 0,0 0 1,0 1-1,0-1 0,4 1 0,-4 0 1,0 0 1,0 1-1,0-1 0,-1 0 1,1 1-1,0 0 0,0 0 1,-1-1-1,1 1 0,0 0 0,-1 0 1,1 0-1,-1 1 0,1-1 1,1 3-1,4 4 7,-1 1 1,0 1-1,0-1 1,-1 1-1,5 15 1,-3-9 7,-6-14-13,3 6 8,0 0 1,0-1-1,0 0 1,6 8-1,-9-14-3,0 0 0,0 0 0,0 0 0,0 0 0,0 0 0,0 0 0,0 0 0,1 0 0,-1 0 0,0 0 0,0 0 0,1-1 0,-1 1-1,0-1 1,1 1 0,-1-1 0,1 1 0,-1-1 0,1 0 0,-1 0 0,1 0 0,-1 0 0,1 0 0,-1 0 0,1 0 0,-1 0 0,0 0 0,1-1-1,-1 1 1,1 0 0,1-2 0,1-1 10,0 1 0,0-1 0,0 0 0,-1-1 0,1 1 0,-1-1 0,0 0-1,0 1 1,4-7 0,23-46 73,-13 24-67,-2 2-22,20-29-88,-32 54 62,0 0 1,1 0 0,0 1 0,0-1 0,1 1 0,-1 0 0,1 0 0,7-4 0,-11 7 13,1 0 0,0 0-1,0 0 1,-1 0 0,1 1 0,0-1 0,0 1-1,0-1 1,0 1 0,0 0 0,0-1 0,0 1-1,0 0 1,0 1 0,0-1 0,0 0 0,0 0 0,0 1-1,0-1 1,2 2 0,0 0-11,-2 0-1,1 0 1,0 0 0,0 0-1,-1 0 1,1 1 0,-1-1 0,1 1-1,-1-1 1,3 7 0,1 0 65,-2 0 0,0 1 0,0-1 0,0 1 0,-1 0 0,3 20 0,-6-30-30,1 13 77,-1-13-88,0 1 0,0-1 1,0 0-1,0 1 0,0-1 1,0 0-1,0 1 0,0-1 1,0 0-1,0 1 0,0-1 1,0 0-1,0 0 0,0 1 1,0-1-1,0 0 0,0 1 1,0-1-1,-1 0 0,1 0 1,0 1-1,0-1 0,0 0 1,-1 0-1,1 0 0,0 1 1,0-1-1,0 0 0,-1 0 1,1 0-1,0 1 0,-1-1 1,1 0-1,-1 0 0,-5-3 89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861"/>
    </inkml:context>
    <inkml:brush xml:id="br0">
      <inkml:brushProperty name="width" value="0.05" units="cm"/>
      <inkml:brushProperty name="height" value="0.05" units="cm"/>
    </inkml:brush>
  </inkml:definitions>
  <inkml:trace contextRef="#ctx0" brushRef="#br0">0 298 17700,'19'28'1953,"-12"-15"-1114,1-1-1,1 0 0,0 0 1,1-1-1,19 18 1,-26-26-770,0-2 1,0 1-1,-1 0 1,1-1-1,0 1 1,0-1-1,1 0 1,-1 0-1,0 0 1,0 0-1,1 0 1,-1-1-1,0 0 0,0 1 1,1-1-1,-1-1 1,0 1-1,1 0 1,-1-1-1,0 0 1,1 1-1,-1-1 1,0 0-1,0-1 1,0 1-1,0-1 1,0 1-1,0-1 1,-1 0-1,1 0 1,4-4-1,2-3-110,1 0 1,-1 0-1,-1-1 1,0 0-1,0-1 1,-1 0-1,11-23 0,32-90-1139,-42 102 902,38-119-2142,-45 139 2364,-1 1 1,0-1 0,1 1 0,-1 0 0,1-1-1,0 1 1,-1 0 0,1-1 0,0 1 0,0 0-1,0 0 1,2-2 0,-3 3 48,0 0 0,1 0 0,-1 0 0,0 0 0,1 0 0,-1 0 0,0 0 0,0 0 0,1 0 0,-1 1 0,0-1-1,0 0 1,1 0 0,-1 0 0,0 1 0,0-1 0,1 0 0,-1 0 0,0 0 0,0 1 0,0-1 0,1 0 0,-1 1 0,0-1 0,0 0 0,0 0 0,0 1 0,0-1 0,0 0 0,0 1-1,0-1 1,0 0 0,0 1 0,0-1 0,6 44 180,-5-41-152,9 236 2164,4 42-45,0-147-1768,-13-128-356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6.675"/>
    </inkml:context>
    <inkml:brush xml:id="br0">
      <inkml:brushProperty name="width" value="0.05" units="cm"/>
      <inkml:brushProperty name="height" value="0.05" units="cm"/>
    </inkml:brush>
  </inkml:definitions>
  <inkml:trace contextRef="#ctx0" brushRef="#br0">0 162 20876,'2'34'1083,"1"-1"0,1 1-1,15 51 1,-17-76-1017,0-1-1,1 1 1,0 0 0,1-1 0,5 9 0,-9-16-56,1 0 1,-1 0 0,1 0 0,0 0-1,-1-1 1,1 1 0,0 0 0,0 0-1,-1-1 1,1 1 0,0-1-1,0 1 1,0 0 0,0-1 0,0 0-1,0 1 1,0-1 0,0 0 0,0 1-1,0-1 1,0 0 0,1 0 0,0 0 2,-1-1 0,1 1 0,0-1 1,-1 0-1,1 0 0,-1 0 0,1 0 1,-1 0-1,1 0 0,-1 0 0,0 0 1,0 0-1,1-1 0,-1 1 0,0 0 1,0-1-1,0 1 0,1-3 0,10-18 46,-1-1-1,0 0 1,-2-1 0,0 0-1,7-38 1,-7 27-56,24-59 1,-33 93-6,0 0 0,1 0 0,-1 0 1,0 0-1,1 1 0,-1-1 0,1 0 0,-1 0 0,1 1 0,-1-1 1,1 0-1,-1 1 0,1-1 0,0 0 0,-1 1 0,1-1 0,0 1 1,-1-1-1,1 1 0,0 0 0,1-1 0,-1 1 1,-1 0 0,1 0-1,0 1 1,-1-1 0,1 0 0,-1 0-1,1 1 1,0-1 0,-1 1 0,1-1 0,-1 0-1,1 1 1,-1-1 0,1 1 0,-1-1-1,0 1 1,1-1 0,-1 1 0,0 0-1,1-1 1,-1 2 0,4 8-1,0-1-1,4 21 1,-5-19 14,3 9 14,0 3 91,1 0 0,1-1 1,17 33-1,-25-54-100,1 1 1,0-1-1,0 0 1,0 1-1,0-1 1,0 0-1,0 1 0,0-1 1,1 0-1,-1 0 1,0 0-1,0 0 0,1 0 1,-1 0-1,1-1 1,-1 1-1,4 1 0,-4-2-2,0 0-1,1 0 0,-1 0 0,0 0 1,0-1-1,0 1 0,1 0 0,-1 0 0,0-1 1,0 1-1,0-1 0,0 1 0,0-1 0,0 0 1,0 1-1,0-1 0,0 0 0,2-1 1,1-3 11,0 0 1,0 0 0,0 0 0,0-1 0,-1 1 0,0-1 0,3-8 0,8-29-300,-1 0 0,12-83-1,-19 91-180,-4 32-265,0 8 239,3 24 43,3 42 318,-7-69 102,1 17 8,0 7 104,1-1 0,1 0 0,12 38 0,-16-61-108,1-1 1,-1 0-1,0 0 1,1 1 0,-1-1-1,1 0 1,0 0-1,-1 0 1,1 0 0,0 0-1,0 0 1,0 0-1,0 0 1,-1 0-1,1 0 1,0 0 0,1-1-1,0 2 1,-1-2-37,0 0 1,0 0 0,-1 0-1,1 0 1,0 0-1,-1 0 1,1 0-1,0 0 1,0 0 0,-1-1-1,1 1 1,0 0-1,-1-1 1,1 1-1,0 0 1,-1-1 0,1 1-1,-1-1 1,1 1-1,0-1 1,-1 1-1,1-1 1,0 0 0,3-4-180,-1-1 1,1 1 0,-1-1-1,0 0 1,4-12 0,5-21-300,-2-4-195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7.157"/>
    </inkml:context>
    <inkml:brush xml:id="br0">
      <inkml:brushProperty name="width" value="0.05" units="cm"/>
      <inkml:brushProperty name="height" value="0.05" units="cm"/>
    </inkml:brush>
  </inkml:definitions>
  <inkml:trace contextRef="#ctx0" brushRef="#br0">64 364 17100,'-25'72'3306,"-6"21"-190,29-84-2826,0 0 0,0 1-1,1-1 1,1 1-1,-1-1 1,2 1-1,1 15 1,-2-23-268,0 0 0,0-1 0,1 1 0,-1 0 0,1 0 1,-1-1-1,1 1 0,-1-1 0,1 1 0,0 0 0,0-1 0,0 0 0,0 1 1,0-1-1,0 1 0,0-1 0,0 0 0,1 0 0,-1 0 0,0 0 0,1 0 1,-1 0-1,1 0 0,-1 0 0,1 0 0,-1-1 0,1 1 0,0-1 0,-1 1 1,1-1-1,0 1 0,-1-1 0,1 0 0,0 0 0,3 0 0,-1-1-11,0 0-1,0 0 1,-1 0-1,1 0 1,0-1 0,0 0-1,0 0 1,-1 0-1,1 0 1,-1 0-1,0-1 1,0 1 0,0-1-1,4-4 1,4-7 5,-1-1 1,0 1 0,-1-2 0,-1 1-1,-1-1 1,0 0 0,-1-1-1,0 0 1,5-31 0,-3 0 2,-3 1 0,1-67 0,-6 107-19,0-28-25,-4-39-1,3 66 7,0-1 0,-1 1 0,1 0 0,-2 0 0,1 0 0,-1 0 0,0 1 0,-1-1 0,0 1 0,-7-11 0,10 17 10,0-1 1,0 1-1,0 0 0,0 0 1,0 0-1,0 0 1,0 0-1,0 0 1,0 0-1,-1 1 0,1-1 1,0 0-1,-1 1 1,1-1-1,0 0 1,-1 1-1,1 0 1,-1-1-1,1 1 0,-1 0 1,1 0-1,-1 0 1,1 0-1,-1 0 1,1 0-1,-1 0 0,1 0 1,-1 1-1,1-1 1,0 1-1,-1-1 1,1 1-1,-1-1 0,1 1 1,0 0-1,0 0 1,-1-1-1,0 3 1,-3 1-23,0 1-1,0-1 1,1 1 0,0 1 0,0-1 0,0 1 0,-4 8 0,-1 5-15,0 0 1,2 1-1,0 0 1,1 0 0,0 1-1,2-1 1,1 1-1,0 1 1,1 22-1,2-42 43,0-1-1,0 1 1,0-1-1,0 0 1,0 1-1,0-1 1,0 0-1,0 1 1,1-1-1,-1 0 1,0 1-1,1-1 1,-1 0-1,1 1 1,0-1-1,-1 0 1,1 0-1,0 0 1,0 0-1,0 1 1,0-1-1,0 0 1,0-1-1,1 3 1,0-3-3,-1 0 0,1 0 0,-1-1 0,0 1 0,1 0 0,-1 0 0,1-1 0,-1 1 0,1-1 0,-1 1 0,0-1 0,1 1 0,-1-1 0,0 0 0,0 0 0,0 0 0,1 0 0,-1 0 0,0 0 0,0 0 0,0 0 0,1-2 0,7-6-46,2-4-38,1 1 0,0 1 0,1 0 0,0 0-1,20-11 1,-29 20 79,-1 0-1,0 1 1,1-1 0,-1 1-1,1 0 1,0 0-1,-1 0 1,1 1 0,0-1-1,-1 1 1,1 0 0,0 0-1,-1 0 1,1 1-1,0-1 1,-1 1 0,1 0-1,0 0 1,-1 0-1,1 0 1,-1 1 0,0-1-1,1 1 1,-1 0 0,0 0-1,0 0 1,0 0-1,0 1 1,-1-1 0,4 5-1,3 2 41,-2 1 0,1 0 0,-1 1 0,-1 0 0,0 0-1,-1 0 1,0 0 0,0 1 0,3 15 0,-5-17 56,-1-1 0,0 1 0,-1 0 0,0 0 0,0 0 0,-1 0 0,-1 0 0,1 0 0,-1 0 0,-1-1 0,0 1 0,-4 10 0,-6 3 138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188"/>
    </inkml:context>
    <inkml:brush xml:id="br0">
      <inkml:brushProperty name="width" value="0.05" units="cm"/>
      <inkml:brushProperty name="height" value="0.05" units="cm"/>
    </inkml:brush>
  </inkml:definitions>
  <inkml:trace contextRef="#ctx0" brushRef="#br0">1 183 20628,'17'25'1428,"-1"1"-1,23 50 0,1 2-490,-21-44-734,-6-11-76,1 0 1,0 0-1,21 22 0,-34-44-119,0 0 0,0 0 0,0 0 0,0 0 0,0 0 0,0-1 0,0 1 0,0 0 0,0-1 0,0 1 0,0 0 0,1-1 0,-1 1 0,2-1 0,-3 0-1,1 0-1,-1 0 0,1 0 0,0 0 0,-1 0 0,1 0 0,-1 0 0,1 0 1,-1-1-1,1 1 0,-1 0 0,1 0 0,0-1 0,-1 1 0,0 0 0,1-1 1,-1 1-1,1 0 0,-1-1 0,1 1 0,-1-1 0,1 0 0,0-1 9,1-1 0,-1 1 1,0-1-1,0 0 0,0 1 0,-1-1 0,1 0 0,-1 0 0,1 0 0,-1 1 0,0-1 0,0-3 0,-3-19 39,-1 0 0,0 0 0,-2 1 0,-1 0 0,-1 0 1,-1 1-1,0 0 0,-2 0 0,-16-24 0,22 40-52,4 4-2,-1 1 0,1-1 0,-1 1 0,1 0 0,-1-1 0,0 1 0,0 0 0,0 0 0,0 0 0,-4-2 0,6 4-1,0 0 1,0 0-1,-1 0 0,1 0 0,0 0 0,0 0 1,0 1-1,0-1 0,0 0 0,-1 0 0,1 0 0,0 0 1,0 0-1,0 0 0,0 0 0,0 0 0,0 0 1,-1 0-1,1 0 0,0 0 0,0 1 0,0-1 0,0 0 1,0 0-1,0 0 0,0 0 0,0 0 0,0 0 1,0 1-1,0-1 0,0 0 0,0 0 0,0 0 1,0 0-1,-1 0 0,1 1 0,0-1 0,0 0 0,1 0 1,-1 0-1,0 0 0,0 0 0,0 1 0,0-1 1,0 0-1,0 0 0,0 0 0,0 0 0,0 0 1,0 0-1,0 1 0,0-1 0,0 0 0,0 0 0,0 0 1,1 0-1,-1 0 0,0 0 0,0 0 0,0 0 1,0 1-1,5 10-22,2 1 3,0-1 0,0-1-1,1 1 1,0-1 0,1-1 0,12 11 0,-16-15 15,0-1 0,0 0 0,1 0 0,-1-1 0,1 0 0,0 0 0,0 0 0,0-1 0,0 1 0,0-1 0,1-1 0,-1 1 0,0-1 0,10 0 0,-13-1 8,1 0 1,-1-1-1,1 1 1,-1-1 0,1 0-1,-1 0 1,0 0-1,1-1 1,-1 1-1,0-1 1,0 1-1,0-1 1,0 0-1,4-4 1,-2 1 6,-1 0-1,1 0 1,-1 0 0,0-1-1,-1 1 1,0-1 0,4-8 0,0-3 24,-2 1 0,0-1 1,-1 0-1,0 0 1,1-22-1,-4 19 40,-1-34-1,0 47-61,-1 0 0,0 0 1,-1 0-1,1 0 0,-1 1 0,0-1 0,-1 0 0,-4-7 0,7 13-11,0 1 0,0-1-1,0 1 1,-1-1 0,1 1-1,0-1 1,0 1 0,-1 0-1,1-1 1,0 1 0,-1-1-1,1 1 1,0 0 0,-1-1-1,1 1 1,0 0 0,-1-1-1,1 1 1,-1 0 0,1 0-1,-1-1 1,1 1 0,-1 0-1,1 0 1,-1 0 0,1 0-1,-1 0 1,1 0 0,-1 0-1,0 0 1,0 0-1,1 1 0,-1-1 1,0 1-1,1 0 0,-1-1 0,1 1 0,-1 0 1,1 0-1,-1-1 0,1 1 0,-1 0 0,1 0 1,0 0-1,-1-1 0,1 3 0,-7 36-14,6-12-55,1 1 0,1 0 1,1-1-1,2 1 0,1-1 1,1 0-1,1 0 0,1-1 0,14 31 1,-19-51-115,0-1 1,0 1-1,0-1 1,8 8-1,-11-12 117,1 0-1,0 0 0,0 0 0,-1 0 0,1 0 0,0-1 1,0 1-1,0 0 0,0-1 0,0 1 0,0 0 0,1-1 1,-1 0-1,0 1 0,0-1 0,0 0 0,0 1 0,0-1 0,1 0 1,-1 0-1,0 0 0,0 0 0,0 0 0,1 0 0,-1 0 1,0-1-1,0 1 0,0 0 0,0-1 0,1 1 0,1-2 0,1-1-51,0-1 0,0 0 0,-1 0-1,1-1 1,-1 1 0,0-1-1,0 0 1,-1 1 0,1-1-1,3-11 1,12-34-814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591"/>
    </inkml:context>
    <inkml:brush xml:id="br0">
      <inkml:brushProperty name="width" value="0.05" units="cm"/>
      <inkml:brushProperty name="height" value="0.05" units="cm"/>
    </inkml:brush>
  </inkml:definitions>
  <inkml:trace contextRef="#ctx0" brushRef="#br0">31 294 14435,'3'53'2143,"-3"-33"-1343,1 0 0,1 0 0,1 0 0,8 29 0,-10-47-726,-1-1 1,1 1-1,-1 0 1,1 0-1,0-1 1,0 1-1,0-1 1,0 1-1,0 0 1,0-1-1,0 0 1,0 1-1,1-1 1,-1 0-1,0 0 1,1 0-1,-1 1 1,1-2-1,0 1 1,-1 0-1,4 1 1,-4-2-31,1 0-1,-1 0 1,1 0 0,-1 0 0,1-1-1,-1 1 1,1 0 0,0-1 0,-1 1-1,0-1 1,1 1 0,-1-1 0,1 0-1,-1 0 1,0 0 0,1 0-1,-1 0 1,0 0 0,0 0 0,0 0-1,0 0 1,0 0 0,0-1 0,2-2-1,3-6 29,0-1 0,0 0-1,-1 0 1,0 0 0,-1-1 0,0 1-1,-1-1 1,2-16 0,-2 5-6,-1 0 0,-1 1 1,-3-36-1,0 37-1,-1-1 1,-1 1-1,-1 0 0,-1 1 0,-1-1 0,-1 1 1,-1 0-1,-11-19 0,18 35-49,0 1 0,0 0-1,0 0 1,-1 0 0,1 0 0,-1 1 0,0-1-1,0 1 1,0 0 0,0-1 0,0 1 0,-4-2 0,6 4-12,0-1 1,0 1 0,0 0 0,-1 0-1,1 0 1,0-1 0,0 1 0,0 0 0,0 0-1,0 0 1,0 1 0,0-1 0,0 0-1,0 0 1,0 0 0,0 1 0,0-1 0,-1 1-1,0 0-3,1 0 0,-1 1 0,1-1 0,0 0 1,-1 1-1,1-1 0,0 0 0,0 1 0,0 0 0,0-1 0,0 1 0,0 0 0,-1 2 0,-3 11-18,1 0 1,0 0-1,1 0 1,1 0 0,-1 31-1,3-13 1,8 60 0,-7-84 17,1 1 0,0 0 0,1-1 0,0 1 0,4 9 1,-6-17-19,1 0 1,-1 1 0,0-1 0,0 0 0,1 0 0,-1 0 0,1 0 0,0 0 0,-1-1 0,1 1-1,0 0 1,0-1 0,0 0 0,0 1 0,1-1 0,-1 0 0,0 0 0,0 0 0,1 0-1,-1 0 1,1-1 0,-1 1 0,1-1 0,4 1 0,1-2-148,0 0-1,0 0 1,0 0 0,0-1-1,0 0 1,-1-1 0,10-4-1,54-30-1899,-35 17 554,31-12-210,-39 21 829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9.214"/>
    </inkml:context>
    <inkml:brush xml:id="br0">
      <inkml:brushProperty name="width" value="0.05" units="cm"/>
      <inkml:brushProperty name="height" value="0.05" units="cm"/>
    </inkml:brush>
  </inkml:definitions>
  <inkml:trace contextRef="#ctx0" brushRef="#br0">1 1 14867,'15'96'6278,"50"192"-3633,-57-260-2399,10 39 303,-15-60-488,-1 0 0,1 0 0,1 0-1,-1-1 1,1 0 0,6 9 0,-9-15-63,-1 1 0,0-1 0,0 0 1,0 1-1,0-1 0,0 0 0,0 0 1,1 1-1,-1-1 0,0 0 0,0 0 1,0 0-1,1 1 0,-1-1 0,0 0 1,0 0-1,1 0 0,-1 1 0,0-1 1,0 0-1,1 0 0,-1 0 0,0 0 0,0 0 1,1 0-1,-1 0 0,0 0 0,1 0 1,-1 0-1,0 0 0,1 0 0,-1 0 1,0 0-1,0 0 0,1 0 0,-1 0 1,0 0-1,1 0 0,-1 0 0,0 0 1,0 0-1,1-1 0,-1 1 0,0 0 1,0 0-1,1 0 0,-1 0 0,0-1 1,0 1-1,1 0 0,-1 0 0,0-1 1,0 1-1,0 0 0,0 0 0,0-1 0,1 1 1,-1 0-1,0-1 0,0 1 0,0 0 1,0-1-1,2-17-143,-4 4 90,0 1 1,-1 0 0,-1-1-1,0 1 1,-1 1 0,-1-1-1,0 1 1,-8-14 0,-64-88 388,73 108-275,-1 0 147,5 10-81,6 10-32,-3-12-143,-1-1 1,1 1 0,-1-1-1,1 0 1,-1 0 0,1 0-1,0 1 1,-1-2 0,1 1 0,0 0-1,0 0 1,0-1 0,0 1-1,0-1 1,0 1 0,0-1-1,0 0 1,3 1 0,-2-2-79,1 1 0,-1-1 0,1 0 0,-1 0 0,1 0 0,-1 0 0,0-1 0,0 1 0,6-4 0,3-4-538,1-1 1,-1 0-1,18-21 0,-23 24 347,134-154-3771,-124 147 4372,-17 14-253,1 0 0,-1 0 0,0 0 0,0 0 0,1 0 1,-1 0-1,0 0 0,0 0 0,1 0 0,-1 0 0,0 0 1,1 0-1,-1 0 0,0 0 0,0 0 0,1 0 0,-1 0 0,0 1 1,0-1-1,0 0 0,1 0 0,-1 0 0,0 0 0,0 0 0,0 1 1,1-1-1,-1 0 0,0 0 0,0 1 0,0-1 0,0 0 0,1 0 1,-1 0-1,0 1 0,0-1 0,0 0 0,0 1 0,1 3 222,-1 1-1,1-1 0,-1 1 0,0-1 0,-1 1 1,0 4-1,-5 36 959,3-24-718,1 0 0,0-1 0,2 30-1,0-49-469,0 0 0,0 0 0,0 1-1,1-1 1,-1 0 0,0 0-1,1 1 1,-1-1 0,1 0 0,-1 0-1,1 0 1,-1 0 0,1 1-1,0-1 1,0 0 0,1 1 0,-1-1-18,0-1 0,0 1 0,-1-1 0,1 0 0,0 1 0,0-1 0,0 0 0,0 0 0,0 0 0,-1 1 0,1-1 0,0 0 0,0 0 0,0 0 0,0-1 0,0 1 0,0 0 0,1 0 0,5-3-59,-1 0 1,0 0 0,0 0-1,0 0 1,7-6 0,2-1-97,-13 9 136,15-9-207,1 0-1,23-7 1,-36 15 231,-1 0-1,1 1 1,0 0 0,-1 0-1,1 0 1,0 0 0,0 1-1,0 0 1,0 0 0,-1 0 0,1 1-1,0-1 1,0 1 0,0 0-1,5 3 1,-8-4 21,-1 1 1,0-1-1,1 1 0,-1 0 1,0-1-1,0 1 0,0 0 0,0 0 1,1 0-1,-1 0 0,0 0 1,-1 0-1,1 0 0,0 1 1,0-1-1,0 0 0,-1 0 1,1 1-1,0-1 0,-1 0 1,1 3-1,-1-1 10,0-1 0,0 0-1,0 0 1,0 0 0,-1 1 0,1-1 0,-1 0 0,1 0 0,-1 0-1,0 0 1,0 0 0,0 0 0,-1 2 0,-3 3 10,0 0-1,-1 0 1,1 0 0,-1-1-1,-1 0 1,-8 7 0,4-5-42,-1-1 1,0 1-1,-1-2 0,-12 6 1,-19 1-32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909"/>
    </inkml:context>
    <inkml:brush xml:id="br0">
      <inkml:brushProperty name="width" value="0.05" units="cm"/>
      <inkml:brushProperty name="height" value="0.05" units="cm"/>
    </inkml:brush>
  </inkml:definitions>
  <inkml:trace contextRef="#ctx0" brushRef="#br0">199 8 15811,'-4'-2'204,"0"1"-1,0 0 0,0 0 0,-1 0 1,1 0-1,0 1 0,-1 0 1,1 0-1,0 0 0,0 0 0,-1 1 1,1-1-1,0 1 0,0 0 1,0 1-1,0-1 0,0 1 0,0-1 1,0 1-1,0 0 0,1 1 1,-1-1-1,1 1 0,-1-1 0,1 1 1,0 0-1,0 1 0,-3 3 0,-3 5-5,0 0-1,1 0 0,1 1 1,0 0-1,0 0 0,2 1 1,-5 15-1,4-13-160,2 1 0,0 1 1,-2 27-1,6-39-36,-1 0 1,1 0-1,1 1 1,-1-1 0,1 0-1,0 0 1,0 0-1,1 0 1,-1-1-1,1 1 1,1 0 0,-1 0-1,6 8 1,-6-12 5,-1 0-1,1 0 1,0-1 0,0 1 0,0 0 0,0-1 0,0 1 0,0-1-1,1 1 1,-1-1 0,1 0 0,-1 0 0,0 0 0,1 0 0,0-1 0,-1 1-1,1-1 1,-1 1 0,1-1 0,0 0 0,-1 0 0,1 0 0,0-1-1,-1 1 1,1 0 0,-1-1 0,1 0 0,3-1 0,3-1 34,-1-1 0,1 0 0,-1 0 0,0-1 0,0 0 0,12-11 0,5-8 173,-1 0-1,-1-2 0,-1-1 0,-1-1 1,-2 0-1,-1-2 0,19-40 0,-78 235 193,41-163-406,-2 7 2,1 0 0,0 0 1,0 0-1,1 12 0,0-20-1,0 0-1,0 0 1,0 1 0,0-1-1,0 0 1,1 0-1,-1 0 1,0 0-1,1 1 1,-1-1-1,0 0 1,1 0-1,-1 0 1,1 0 0,0 0-1,-1 0 1,1 0-1,0 0 1,0 0-1,0-1 1,0 1-1,-1 0 1,1 0-1,0-1 1,0 1 0,1 0-1,-1-1 1,0 1-1,0-1 1,0 1-1,0-1 1,0 0-1,0 0 1,1 1-1,-1-1 1,0 0 0,0 0-1,0 0 1,1 0-1,-1 0 1,1-1-1,6 0 7,-1-1-1,0-1 0,1 1 1,-1-1-1,0-1 1,-1 1-1,11-8 0,46-36 50,-43 30-35,-1 2 4,-5 3 0,1 0-1,0 2 1,29-17 0,-43 27-23,0-1 0,1 0 0,-1 1 0,1-1 0,-1 1 0,1 0 0,-1-1 0,0 1-1,1 0 1,-1 0 0,1 0 0,-1 0 0,1 0 0,-1 0 0,1 0 0,-1 1 0,3 0 0,-3-1 0,0 1-1,0 0 1,0-1 0,0 1 0,0 0 0,0 0-1,-1 0 1,1 0 0,0 0 0,0 0 0,-1 0 0,1 0-1,-1 0 1,1 0 0,-1 0 0,1 0 0,-1 2 0,2 4 6,-1 1 0,0 0 0,-1 0 0,0 0 1,-1 10-1,0-8-2,-1 15 15,0-19-3,1 0-1,1 0 1,-1 0-1,1 0 1,0 0-1,0 0 0,1 0 1,0-1-1,0 1 1,0 0-1,3 7 1,-3-12-12,0 0 0,0 0 1,0-1-1,0 1 0,0 0 1,0-1-1,0 1 0,0-1 0,0 1 1,0-1-1,0 0 0,0 1 1,0-1-1,0 0 0,1 0 1,-1 0-1,0 0 0,0 0 1,0 0-1,0 0 0,0 0 0,1 0 1,-1 0-1,0 0 0,0-1 1,0 1-1,0-1 0,0 1 1,0-1-1,0 1 0,2-2 1,33-20-395,-33 20 254,0 0 111,-1 1 1,1-1-1,-1 0 0,0 0 1,0-1-1,1 1 1,-1 0-1,-1-1 1,1 1-1,2-6 1,1-12-138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148"/>
    </inkml:context>
    <inkml:brush xml:id="br0">
      <inkml:brushProperty name="width" value="0.05" units="cm"/>
      <inkml:brushProperty name="height" value="0.05" units="cm"/>
    </inkml:brush>
  </inkml:definitions>
  <inkml:trace contextRef="#ctx0" brushRef="#br0">52 470 17316,'-4'3'266,"1"-1"0,-1 1 1,1-1-1,0 1 0,0 0 1,0 0-1,0 0 0,1 1 1,-1-1-1,1 1 0,0-1 1,0 1-1,0 0 0,1 0 1,-1 0-1,1 0 0,0 0 0,0 0 1,-1 8-1,0 4 220,0 0 0,1 0 0,2 29 1,1-28-340,0 0 1,7 24 0,-8-36-140,0-1 0,0 0 1,1 0-1,-1 0 0,1 0 0,0 0 0,0-1 1,1 1-1,-1-1 0,1 1 0,-1-1 1,1 0-1,0 0 0,0 0 0,5 3 0,-7-5 1,0-1 0,0 1-1,0-1 1,0 0-1,0 1 1,0-1 0,0 0-1,1 1 1,-1-1-1,0 0 1,0 0 0,0 0-1,0 0 1,1 0 0,-1 0-1,0-1 1,0 1-1,0 0 1,0 0 0,1-1-1,-1 1 1,1-2-1,1 1 11,-1-1 0,0 0-1,1 0 1,-1 0-1,0 0 1,0 0 0,0 0-1,3-5 1,1-4 46,-1 1 1,0-1 0,6-18 0,-1-7 75,-1-1 1,-2 0 0,-2 0-1,-1-1 1,-2 1 0,-2-1-1,-5-50 1,4 82-117,0-1 0,0 0 0,0 1 1,0-1-1,-5-10 0,6 17-24,0 1 0,0-1 0,0 0 0,0 0 0,0 0 0,0 0 0,0 0 1,0 0-1,0 0 0,0 1 0,0-1 0,0 0 0,0 0 0,0 0 0,0 0 0,0 0 0,0 0 0,0 0 1,-1 0-1,1 0 0,0 1 0,0-1 0,0 0 0,0 0 0,0 0 0,0 0 0,0 0 0,0 0 0,0 0 1,0 0-1,-1 0 0,1 0 0,0 0 0,0 0 0,0 0 0,0 0 0,0 0 0,0 0 0,0 0 0,0 0 1,-1 0-1,1 0 0,0 0 0,0 0 0,0 0 0,0 0 0,0 0 0,0 0 0,0 0 0,-1 0 0,1 0 1,0 0-1,0 0 0,0 0 0,0 0 0,0 0 0,0 0 0,0 0 0,0 0 0,0 0 0,0-1 0,-1 1 1,1 0-1,0 0 0,0 0 0,0 0 0,-2 11 16,3 17-76,1 0 0,1-1 0,2 1 0,0-1 0,19 53 0,-20-71-113,0 0 1,0 0-1,1 0 1,0 0-1,7 8 1,-11-16 94,0 1 0,0-1 1,0 0-1,0 0 0,0 0 1,1 0-1,-1 0 0,0 0 1,1 0-1,-1 0 0,1 0 1,-1-1-1,1 1 0,-1-1 1,1 1-1,2 0 0,-3-1-12,1-1 0,-1 1-1,0 0 1,1-1-1,-1 1 1,0-1 0,0 1-1,1-1 1,-1 0 0,0 1-1,0-1 1,0 0 0,0 0-1,0 0 1,0 0 0,0 0-1,0 0 1,0 0 0,0 0-1,-1 0 1,1-1-1,0 1 1,0-2 0,6-11-565,-1 0 1,-1-1 0,0 1-1,-1-1 1,-1 0 0,3-28-1,-2-95-1670,-15-52 1129,-7 67 3156,38 258 2549,-16-85-3641,3 0 0,3-1 0,18 59 0,-27-104-783,1 1 0,0-1 0,-1 0 0,2 0 0,-1 0 1,0 0-1,1-1 0,0 1 0,4 4 0,-6-7-79,1 0 0,-1 0-1,0 0 1,1-1-1,-1 1 1,1 0 0,-1-1-1,1 1 1,-1-1 0,1 0-1,-1 1 1,1-1-1,-1 0 1,1 0 0,-1 0-1,1 0 1,0 0-1,-1 0 1,1-1 0,-1 1-1,1-1 1,-1 1-1,1-1 1,-1 1 0,1-1-1,-1 0 1,0 1-1,1-1 1,0-1 0,7-5-131,-1 1-1,0-1 1,-1-1 0,1 1 0,5-10-1,29-26-504,-39 40 567,0 0 0,1 1 0,-1-1 0,1 1 0,0 0-1,0 0 1,0 0 0,0 1 0,0 0 0,0-1-1,6 0 1,-8 2 66,0 0 1,0 0-1,1 0 0,-1 0 0,0 0 0,0 0 1,0 1-1,1-1 0,-1 1 0,0-1 0,0 1 0,0 0 1,0 0-1,0 0 0,0 0 0,0 0 0,-1 0 1,1 0-1,0 1 0,1 1 0,0 0 46,0 0 0,-1 1-1,0-1 1,0 1 0,0 0 0,0-1-1,0 1 1,-1 0 0,0 0 0,1 5-1,1 2 188,-2 0-1,1 1 1,-2-1 0,0 1-1,0-1 1,-4 23-1,3-26-95,-1-1 0,-1 0-1,1 1 1,-1-1 0,-1 0-1,1 0 1,-1-1-1,0 1 1,-1-1 0,1 0-1,-1 0 1,-1 0-1,-6 6 1,10-10-215,-1 0 0,0 0 1,1-1-1,-1 1 0,0 0 0,0-1 1,0 0-1,0 0 0,0 0 0,0 0 0,-1 0 1,1-1-1,0 1 0,0-1 0,-1 0 0,1 0 1,0 0-1,0 0 0,0-1 0,-1 1 1,1-1-1,0 0 0,0 0 0,0 0 0,0 0 1,0 0-1,0-1 0,0 0 0,0 1 0,1-1 1,-1 0-1,1 0 0,-4-4 0,0 0-174,0 0 0,0-1 0,0 1 0,-7-15 0,-2-4-624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661"/>
    </inkml:context>
    <inkml:brush xml:id="br0">
      <inkml:brushProperty name="width" value="0.05" units="cm"/>
      <inkml:brushProperty name="height" value="0.05" units="cm"/>
    </inkml:brush>
  </inkml:definitions>
  <inkml:trace contextRef="#ctx0" brushRef="#br0">12 239 18212,'4'-3'324,"0"0"0,0 0 1,-1 0-1,1-1 0,-1 1 0,0-1 0,0 0 1,0 0-1,0 0 0,-1 0 0,0-1 1,1 1-1,-2-1 0,1 1 0,0-1 0,-1 0 1,0 0-1,0 0 0,-1 1 0,1-1 1,-1 0-1,0 0 0,0 0 0,-1 0 0,-1-8 1,2 13-300,0-1-1,0 1 1,0-1 0,0 1 0,0-1 0,0 1 0,0-1 0,0 1-1,-1 0 1,1-1 0,0 1 0,0-1 0,0 1 0,-1-1-1,1 1 1,0 0 0,0-1 0,-1 1 0,1 0 0,0-1 0,-1 1-1,1 0 1,0 0 0,-1-1 0,1 1 0,-1 0 0,1 0 0,0-1-1,-1 1 1,1 0 0,-1 0 0,1 0 0,-1 0 0,1 0-1,0 0 1,-1 0 0,1 0 0,-1 0 0,1 0 0,-1 0 0,1 0-1,-1 0 1,1 0 0,0 0 0,-1 0 0,1 0 0,-1 1 0,1-1-1,-1 0 1,1 0 0,0 0 0,-1 1 0,1-1 0,0 0-1,-1 1 1,1-1 0,0 0 0,-1 1 0,1-1 0,-3 3 22,1 0 0,0 0 0,0 0 0,0 0 0,0 0 0,-1 5 0,-2 6-3,0 0-1,1 1 1,1 0-1,1-1 1,-2 23 0,4-27-48,-1 1 1,2-1 0,0 1-1,0-1 1,1 0 0,0 1 0,0-1-1,7 16 1,-8-24 3,0 0-1,0 0 0,0 0 1,0 0-1,1 0 0,-1 0 1,1-1-1,-1 1 0,1 0 1,-1-1-1,1 1 1,0-1-1,0 1 0,0-1 1,0 0-1,0 0 0,3 2 1,-3-3 1,0 0 0,0 0 0,0 1 0,-1-1 0,1 0 0,0-1 0,0 1 0,0 0 0,-1-1 0,1 1 0,0-1 0,0 1 0,-1-1 0,1 0 0,0 1 0,-1-1 0,1 0 0,-1 0 0,1 0 0,-1-1 0,0 1 0,3-2 0,9-13-13,-1 0 0,0 0 0,-1-1 0,-1-1 0,0 0 0,7-21 0,27-46-167,-42 83 165,-1 0 0,0 0 0,0 0 0,1 0 0,-1 1 0,0-1-1,1 1 1,0-1 0,-1 1 0,1-1 0,0 1 0,0 0 0,0 0-1,4-2 1,-5 3 10,0 0 0,0 0 0,0 0 0,0 0 0,0 1-1,0-1 1,0 0 0,0 1 0,-1-1 0,1 0 0,0 1-1,0-1 1,0 1 0,0-1 0,0 1 0,-1 0 0,1-1 0,0 1-1,-1 0 1,1 0 0,0-1 0,-1 1 0,1 0 0,-1 0-1,1 0 1,-1 0 0,1 0 0,-1 0 0,0 0 0,1 0-1,-1 0 1,0 0 0,0 1 0,13 47 48,-10-37 12,-1 0 0,2-1 0,-1 1 0,2-1 0,-1 0 0,9 14 0,-12-24-46,-1 0 1,1 0-1,-1-1 0,1 1 0,0 0 0,-1-1 1,1 1-1,0-1 0,-1 1 0,1-1 0,0 1 1,0-1-1,-1 1 0,1-1 0,0 0 0,0 1 1,0-1-1,0 0 0,-1 0 0,1 0 0,0 0 1,0 0-1,0 0 0,0 0 0,0 0 0,0 0 1,-1 0-1,1 0 0,0 0 0,0 0 0,0-1 1,0 1-1,-1 0 0,1-1 0,0 1 1,0-1-1,-1 1 0,1-1 0,0 1 0,0-1 1,-1 1-1,1-1 0,-1 0 0,1 1 0,0-2 1,4-4 25,0 0 1,-1 0-1,0-1 1,4-6-1,-8 12-34,30-59 6,21-36-322,-44 84 179,1-1-1,1 2 0,0-1 1,1 1-1,11-11 1,-20 21 115,0 0 1,0 0 0,0 0-1,0 0 1,0 0-1,1 0 1,-1 0 0,0 1-1,0-1 1,1 0 0,-1 1-1,0-1 1,1 1 0,-1-1-1,1 1 1,-1 0-1,0-1 1,1 1 0,-1 0-1,1 0 1,-1 0 0,1 0-1,-1 0 1,1 0 0,-1 1-1,0-1 1,1 0-1,-1 1 1,1-1 0,-1 1-1,0 0 1,1-1 0,-1 1-1,0 0 1,0 0 0,0 0-1,0 0 1,0 0-1,0 0 1,0 0 0,0 0-1,0 0 1,0 0 0,0 1-1,0-1 1,-1 0 0,1 0-1,0 3 1,4 8-21,-1-1 1,0 1-1,-1-1 1,3 18-1,-5-25 45,3 24 233,0 1-1399,-4-29 1151,0 0 0,0-1 1,0 1-1,0 0 0,0 0 0,-1 0 0,1 0 0,0 0 0,0 0 0,0 0 0,0 0 0,0 0 1,0 0-1,0 0 0,0-1 0,0 1 0,0 0 0,0 0 0,0 0 0,0 0 0,0 0 1,0 0-1,0 0 0,1 0 0,-1 0 0,0 0 0,0-1 0,0 1 0,0 0 0,0 0 0,0 0 1,0 0-1,0 0 0,0 0 0,0 0 0,0 0 0,0 0 0,0 0 0,0 0 0,0 0 1,1 0-1,-1 0 0,0 0 0,0 0 0,0 0 0,0 0 0,0 0 0,0 0 0,0 0 0,0 0 1,0 0-1,0 0 0,1 0 0,-1 0 0,0 0 0,0 0 0,0 0 0,0 0 0,0 0 1,0 0-1,0 0 0,0 0 0,0 0 0,0 0 0,1 0 0,2-22-376,2-14 18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1.130"/>
    </inkml:context>
    <inkml:brush xml:id="br0">
      <inkml:brushProperty name="width" value="0.05" units="cm"/>
      <inkml:brushProperty name="height" value="0.05" units="cm"/>
    </inkml:brush>
  </inkml:definitions>
  <inkml:trace contextRef="#ctx0" brushRef="#br0">7 0 21509,'-1'7'2248,"1"11"-1624,-3 6-320,2 3 1705,-1 3-1281,2 3-408,3 0-848,-2-1-544,5-8 920,1-1-145,3-6-111</inkml:trace>
  <inkml:trace contextRef="#ctx0" brushRef="#br0" timeOffset="1">257 628 21645,'17'39'1936,"-9"-15"-1344,-2-10-368,-7-6 176,-4-11 368,-9-4-600,-3-8-224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3.466"/>
    </inkml:context>
    <inkml:brush xml:id="br0">
      <inkml:brushProperty name="width" value="0.05" units="cm"/>
      <inkml:brushProperty name="height" value="0.05" units="cm"/>
    </inkml:brush>
  </inkml:definitions>
  <inkml:trace contextRef="#ctx0" brushRef="#br0">71 50 14659,'1'-3'569,"12"-20"2109,-12 11 827,-11 58-293,-31 212-2117,10-75-1027,30-178-98,-2 17 184,4-19-25,3-15-40,15-59 109,9-75 0,-18 84-166,9-88 8,-18 138-53,2 3-30,2 9 18,1 12-15,-4 2-2,1 0 0,0-1 0,6 16 0,-7-24 39,-1-1 1,1 0-1,0 1 1,1-1-1,-1 0 0,1 0 1,-1 0-1,1 0 1,0-1-1,1 1 1,-1-1-1,8 6 1,-9-8 5,0-1-1,0 1 1,0 0 0,0-1 0,0 0 0,0 1 0,0-1 0,0 0 0,0 0 0,0 0-1,1 0 1,-1 0 0,0-1 0,0 1 0,0-1 0,0 1 0,0-1 0,0 0 0,0 0 0,0 0-1,0 0 1,-1 0 0,4-2 0,3-3 17,0 0 1,-1 0-1,12-13 0,8-13 89,37-59 0,-44 61-36,-19 30-68,-1-1 1,0 0-1,1 1 1,-1-1-1,0 1 0,1-1 1,-1 1-1,0-1 0,1 1 1,-1 0-1,1-1 0,-1 1 1,1-1-1,-1 1 1,1 0-1,-1-1 0,1 1 1,-1 0-1,1 0 0,1-1 1,1 10 65,-6 27 20,2-32-75,-12 80 146,4-33-139,3 0 0,1 0 0,3 62 0,2-111-83,0-1 0,0 1 0,0-1 0,0 1 0,0-1 0,0 1 0,1-1-1,-1 1 1,1-1 0,-1 0 0,1 1 0,-1-1 0,1 1 0,0-1 0,-1 0-1,1 0 1,0 1 0,0-1 0,0 0 0,1 1 0,-1-2 28,-1 0 1,1 0-1,-1 0 0,0 0 1,1 0-1,-1 0 1,1 0-1,-1 0 1,0 0-1,1 0 0,-1 0 1,1 0-1,-1 0 1,0 0-1,1-1 1,-1 1-1,0 0 0,1 0 1,-1 0-1,0-1 1,1 1-1,-1 0 0,0 0 1,1-1-1,9-16-121,2-11-321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213"/>
    </inkml:context>
    <inkml:brush xml:id="br0">
      <inkml:brushProperty name="width" value="0.05" units="cm"/>
      <inkml:brushProperty name="height" value="0.05" units="cm"/>
    </inkml:brush>
  </inkml:definitions>
  <inkml:trace contextRef="#ctx0" brushRef="#br0">127 44 13939,'1'0'144,"-1"-1"-1,0 0 1,0 0-1,0 1 1,1-1-1,-1 0 1,0 0 0,0 1-1,0-1 1,0 0-1,-1 0 1,1 1-1,0-1 1,0 0 0,0 0-1,-1 1 1,1-1-1,0 0 1,-1 1-1,1-1 1,0 0 0,-1 1-1,1-1 1,-1 0-1,0 0-17,0 1 0,0 0 0,0 0 0,1-1 0,-1 1 0,0 0 0,0 0 0,0 0 0,1 0 0,-1 0 0,0 0 0,0 0 0,0 0 0,0 1 0,1-1 0,-1 0 0,0 0 0,-1 1 0,-2 1 192,-1 0-1,0 1 1,1 0-1,-1-1 1,-6 8-1,3-3-154,0 2 0,0-1 0,1 1 0,1 1 0,-9 15 0,12-20-145,0 1 0,0 0-1,1 0 1,-1 1 0,2-1 0,-1 0 0,1 1-1,0-1 1,0 1 0,1 12 0,0-17-4,0-1 0,0 1 1,0 0-1,1-1 0,-1 1 0,0-1 1,1 1-1,-1-1 0,1 1 0,0-1 1,0 1-1,-1-1 0,1 0 0,0 1 1,0-1-1,0 0 0,1 0 0,-1 0 0,0 1 1,0-1-1,1 0 0,-1-1 0,0 1 1,1 0-1,-1 0 0,1-1 0,-1 1 1,1-1-1,-1 1 0,1-1 0,-1 1 1,1-1-1,0 0 0,-1 0 0,1 0 1,0 0-1,-1 0 0,1 0 0,-1 0 1,1-1-1,2 0 0,3-1 99,0 1-1,0-2 1,0 1-1,-1-1 1,1 0-1,-1 0 1,0-1-1,9-6 1,-8 4 70,0 0-1,0-1 1,0-1 0,0 1 0,-1-1-1,-1 0 1,10-17 0,-13 21-107,0 0 0,0 0 0,-1-1 0,1 1 1,-1-1-1,0 1 0,0-1 0,0 0 0,-1 1 0,0-1 0,0 0 1,0 1-1,0-1 0,-1 0 0,0 1 0,0-1 0,0 1 0,-3-9 1,3 11-93,0 0 0,-1 0 1,1 0-1,0 0 1,-1 0-1,0 0 0,1 1 1,-1-1-1,0 0 1,0 1-1,0-1 1,0 1-1,0 0 0,0 0 1,0-1-1,0 1 1,-1 1-1,1-1 0,0 0 1,-1 1-1,1-1 1,0 1-1,-1-1 1,1 1-1,-1 0 0,1 0 1,-1 0-1,1 1 1,0-1-1,-1 1 0,1-1 1,-1 1-1,1 0 1,-3 1-1,-3 1-252,-1 0-1,1 1 0,0 0 1,0 1-1,0 0 1,0 0-1,-12 12 1,4 1-259,3 2-168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661"/>
    </inkml:context>
    <inkml:brush xml:id="br0">
      <inkml:brushProperty name="width" value="0.05" units="cm"/>
      <inkml:brushProperty name="height" value="0.05" units="cm"/>
    </inkml:brush>
  </inkml:definitions>
  <inkml:trace contextRef="#ctx0" brushRef="#br0">1 76 14523,'2'2'238,"0"0"-1,0 0 0,0-1 1,0 1-1,0-1 1,1 1-1,-1-1 0,1 0 1,-1 0-1,1 0 1,-1 0-1,1 0 1,-1-1-1,6 2 0,41-1 1195,-30-2-710,302-13 3169,158-51-3480,-452 60-422,-15 1-5,-1 2 1,0 0-1,0 0 0,1 1 1,-1 1-1,1 0 1,11 1-1,-18 3-880,-9-6 253,3-1 303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500"/>
    </inkml:context>
    <inkml:brush xml:id="br0">
      <inkml:brushProperty name="width" value="0.05" units="cm"/>
      <inkml:brushProperty name="height" value="0.05" units="cm"/>
    </inkml:brush>
  </inkml:definitions>
  <inkml:trace contextRef="#ctx0" brushRef="#br0">20 5 17340,'2'-5'1792,"1"11"-1136,-3 4-304,0 6 1177,1 5-553,1 7-448,-1 6-232,-1 2-192,0 0 0,0 0-56,2-5-48,-2-2-256,0-5-200,0-8-408,-3-5-216,-3-11 775,-3-4-215,-4-10-200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920"/>
    </inkml:context>
    <inkml:brush xml:id="br0">
      <inkml:brushProperty name="width" value="0.05" units="cm"/>
      <inkml:brushProperty name="height" value="0.05" units="cm"/>
    </inkml:brush>
  </inkml:definitions>
  <inkml:trace contextRef="#ctx0" brushRef="#br0">1 142 17732,'17'-11'665,"1"1"0,0 1 0,0 1 0,1 1 0,34-9 0,-9 2 266,1-1-570,0 1-1,1 3 1,0 1 0,0 3 0,56-2-1,-98 9-346,1 0 0,-1 0 0,1 1-1,-1-1 1,1 1 0,-1 0 0,1 1-1,-1-1 1,0 1 0,0 0 0,0 0-1,0 0 1,0 0 0,5 4-1,-7-4 6,0 0-1,0 1 1,0-1-1,0 0 0,-1 1 1,1-1-1,-1 1 0,0 0 1,1-1-1,-1 1 0,0 0 1,0 0-1,-1-1 0,1 1 1,-1 0-1,1 0 0,-1 0 1,0 0-1,0 0 0,0 0 1,-1 0-1,0 5 0,-2 2 78,0-1-1,0 1 1,-1-1-1,-1 1 1,1-1-1,-1 0 1,-1-1-1,0 1 1,0-1-1,0 0 1,-1-1-1,-10 9 1,7-7 29,-1 0 0,-1 0 0,1-1 0,-1 0 0,-1-1-1,1-1 1,-1 0 0,-17 5 0,26-9-133,1-2 0,-1 1 0,0 0-1,1-1 1,-1 1 0,0-1 0,1 0 0,-1 0-1,0-1 1,-3 0 0,6 1 15,0 0 0,1-1-1,-1 1 1,1 0 0,-1 0 0,0-1 0,1 1 0,-1 0 0,1-1 0,-1 1-1,1-1 1,0 1 0,-1 0 0,1-1 0,-1 1 0,1-1 0,0 1-1,-1-1 1,1 1 0,0-1 0,-1 0 0,1 1 0,0-2 0,0 1-3,0-1 0,0 1 0,0-1 0,0 1 0,0 0 0,1-1 0,-1 1 1,1-1-1,-1 1 0,1 0 0,-1-1 0,1 1 0,0 0 0,1-2 0,13-17-65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272"/>
    </inkml:context>
    <inkml:brush xml:id="br0">
      <inkml:brushProperty name="width" value="0.05" units="cm"/>
      <inkml:brushProperty name="height" value="0.05" units="cm"/>
    </inkml:brush>
  </inkml:definitions>
  <inkml:trace contextRef="#ctx0" brushRef="#br0">0 230 18308,'6'-1'1872,"15"-5"-1128,5-6-287,10-6 871,4-5-216,6-3-448,1 0-264,-2-1-384,-5 3-160,-10 2-472,-6 5-216,-14 4 632,-7 3-160,-8 6-136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695"/>
    </inkml:context>
    <inkml:brush xml:id="br0">
      <inkml:brushProperty name="width" value="0.05" units="cm"/>
      <inkml:brushProperty name="height" value="0.05" units="cm"/>
    </inkml:brush>
  </inkml:definitions>
  <inkml:trace contextRef="#ctx0" brushRef="#br0">194 0 18636,'-4'3'259,"1"0"0,0 0 0,0 0-1,0 0 1,0 1 0,1-1 0,-1 1 0,1-1 0,-3 8 0,-16 43 741,8-18-659,-51 89-159,11-22-78,51-99-96,1-1 0,-1 1 0,1 0 0,0 0 1,-1-1-1,2 1 0,-1 0 0,0 8 0,1-11-2,0 0 0,0 0 0,1 1-1,-1-1 1,0 0 0,1 0 0,-1 0-1,1 1 1,-1-1 0,1 0 0,0 0-1,-1 0 1,1 0 0,0 0 0,0 0-1,0 0 1,0 0 0,0-1 0,0 1-1,0 0 1,0 0 0,0-1 0,0 1-1,0-1 1,0 1 0,1-1 0,-1 1-1,0-1 1,0 0 0,2 1 0,9 1 53,0-1 1,0 1 0,0-2 0,-1 0 0,25-2 0,63-17 70,-51 10-235,130-26-605,-130 25 497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281"/>
    </inkml:context>
    <inkml:brush xml:id="br0">
      <inkml:brushProperty name="width" value="0.05" units="cm"/>
      <inkml:brushProperty name="height" value="0.05" units="cm"/>
    </inkml:brush>
  </inkml:definitions>
  <inkml:trace contextRef="#ctx0" brushRef="#br0">209 92 16404,'0'0'107,"1"-1"0,0 0 0,0 0 0,-1 1 0,1-1 0,0 0 0,-1 0 0,1 0 0,-1 0 0,1 0 0,-1 0 0,1 0 0,-1 0 0,0 0 0,0 0 0,1 0 0,-1 0 0,0 0 0,0 0 0,0 0 0,0 0 0,0 0 0,0 0 0,0 0 0,-1 0 0,1 0 0,0 0 0,-1 0 0,1 0 0,0 0 0,-1 0 0,1 0 0,-1 0 0,1 0 0,-1 0 1,0 0-1,1 1 0,-1-1 0,0 0 0,0 1 0,0-1 0,1 0 0,-1 1 0,0-1 0,0 1 0,-2-2 0,0 1 98,0 0 0,-1 0 0,1 0 1,0 1-1,-1-1 0,1 1 0,-1-1 0,1 1 1,-1 0-1,1 1 0,-1-1 0,1 1 0,-5 0 1,-1 3-98,1 0 1,0 0-1,0 0 1,0 1-1,0 1 1,1-1-1,0 1 1,0 0 0,0 1-1,1-1 1,-6 9-1,5-5-110,0-1 0,1 1-1,-1 1 1,2-1 0,0 1-1,0 0 1,-6 23 0,11-33-1,0-1 0,-1 1 0,1 0 0,0 0 0,0 0 0,0-1 0,0 1 0,0 0 0,0 0 0,0 0 0,0-1 0,0 1 0,0 0 0,0 0 0,1-1 0,-1 1 0,0 0 0,1 0 0,-1-1 0,0 1 0,1 1 0,0-2 0,0 1 0,-1-1 1,1 0-1,-1 0 0,1 1 0,0-1 1,-1 0-1,1 0 0,0 0 1,0 0-1,-1 1 0,1-1 1,0 0-1,-1 0 0,1-1 1,0 1-1,-1 0 0,1 0 1,1 0-1,4-3-17,1 1 0,0-1-1,11-6 1,-11 4-2,-3 4 8,0-1 0,0 0 0,-1 1 0,1 0 1,0 0-1,0 0 0,0 0 0,0 1 0,0 0 0,0 0 0,1 0 0,-1 0 0,5 1 0,-6 0 5,-1 0 0,1 0 0,-1 0-1,0 0 1,1 0 0,-1 1 0,0-1-1,0 1 1,0-1 0,0 1-1,0 0 1,0 0 0,0 0 0,-1 0-1,1 0 1,-1 0 0,1 0-1,-1 1 1,0-1 0,0 1 0,2 3-1,2 14-32,0 0-1,-1 0 1,0 0 0,-2 0-1,-1 1 1,0-1-1,-2 1 1,-2 20-1,-2-4 56,-2 0 1,-1 0-1,-19 52 0,25-82 6,-26 60 116,26-62-116,0-1-1,0 0 0,-1 0 1,1 0-1,-1 0 0,0 0 1,0-1-1,-1 1 1,1-1-1,-1 0 0,-7 5 1,11-8-17,-1 1 0,0-1 0,0 0-1,1 0 1,-1 1 0,0-1 0,1 0 0,-1 0 0,0 0 0,0 0 0,1 0 0,-1 0 0,0 0 0,0 0 0,1 0 0,-1-1 0,0 1 0,0 0 0,1 0 0,-1-1 0,0 1 0,1 0-1,-1-1 1,0 1 0,1 0 0,-1-1 0,1 1 0,-1-1 0,0 1 0,1-1 0,-1 0 0,1 1 0,0-1 0,-1 0 0,1 1 0,-1-1 0,1 0 0,0 1 0,0-1 0,-1 0-1,-6-30-62,6 17 26,0-1-1,2 1 0,0 0 0,0 0 0,2 0 1,-1 1-1,2-1 0,0 1 0,1-1 1,0 1-1,0 0 0,2 1 0,0-1 1,0 1-1,12-14 0,14-14-26,1 1 0,73-62 1,-56 55 65,-18 16-5,1 0 49,-2-1 1,-1-1-1,36-50 0,-63 77-17,-1 0 0,0 0 0,0 0 0,0-1 0,-1 1 0,0-1-1,0 0 1,0 0 0,1-9 0,-3 14-24,0 0-1,0 1 1,0-1-1,0 0 0,-1 1 1,1-1-1,0 0 1,0 1-1,0-1 1,0 0-1,-1 1 1,1-1-1,0 1 0,-1-1 1,1 0-1,0 1 1,-1-1-1,1 1 1,-1-1-1,1 1 0,-1 0 1,1-1-1,-1 1 1,1-1-1,-1 1 1,1 0-1,-1-1 1,0 1-1,1 0 0,-1 0 1,1-1-1,-1 1 1,0 0-1,1 0 1,-1 0-1,0 0 0,1 0 1,-1 0-1,0 0 1,1 0-1,-1 0 1,0 0-1,1 0 1,-1 1-1,0-1 0,1 0 1,-1 0-1,1 1 1,-2-1-1,-29 16 167,14-4-134,1 1-1,1 1 1,0 1-1,1 0 1,1 1-1,0 0 1,2 1-1,-1 1 1,2 0 0,-16 37-1,23-48-37,1 0 1,0-1-1,1 1 1,-1 0-1,1 0 0,1 0 1,-1 0-1,1 8 0,0-13-5,1 0 0,-1 0 0,0 0-1,1 0 1,-1 0 0,1 0 0,0 0-1,-1 0 1,1 0 0,0 0 0,0-1 0,0 1-1,1 0 1,-1-1 0,0 1 0,1 0 0,-1-1-1,1 0 1,-1 1 0,1-1 0,0 0-1,-1 0 1,1 0 0,0 0 0,0 0 0,0 0-1,0 0 1,0-1 0,0 1 0,2 0-1,2-1-99,1 1-1,0-1 0,-1-1 0,1 1 0,-1-1 0,1 0 0,-1 0 0,0-1 1,1 0-1,-1 0 0,0-1 0,0 1 0,0-1 0,6-5 0,4-2-617,-1-1-1,-1 0 0,26-25 1,-20 13-1240,0-1 0,32-51 1,-41 62 245,-11 13 1697,0 0 0,0 0 0,1 0 0,-1 0 0,0 0 0,0 0 0,0 0 0,0 0 0,0 0 0,1 1 0,-1-1 0,0 0 0,0 0 0,0 0 0,0 0 0,0 0 0,0 0 0,1 0 0,-1 0 0,0 1 0,0-1 0,0 0 0,0 0 0,0 0-1,0 0 1,0 0 0,0 1 0,0-1 0,0 0 0,0 0 0,0 0 0,0 0 0,0 1 0,0-1 0,0 0 0,0 0 0,0 0 0,0 0 0,0 1 0,0-1 0,0 0 0,0 0 0,0 0 0,0 0 0,0 1 0,-7 32 916,1-16-420,3-11-121,1 0 1,0 0-1,0 0 1,0 0-1,1 0 1,0 1-1,0 12 1,1-19-334,0 0 1,0 0-1,0 1 1,1-1 0,-1 0-1,0 1 1,0-1-1,0 0 1,1 0 0,-1 1-1,0-1 1,1 0-1,-1 0 1,0 0 0,1 0-1,-1 1 1,0-1-1,1 0 1,-1 0 0,0 0-1,1 0 1,-1 0-1,0 0 1,1 0 0,-1 0-1,0 0 1,1 0-1,-1 0 1,1 0 0,-1 0-1,0 0 1,1 0-1,-1 0 1,0 0 0,1-1-1,-1 1 1,0 0 0,1 0-1,-1 0 1,0-1-1,1 1 1,15-9 113,-15 9-96,28-18 174,-20 11-40,0 1 0,1 0 0,0 1 0,0 0 0,0 1 0,19-6 0,-27 9-118,-1 1 0,1 0-1,-1 0 1,0 0-1,1 0 1,-1 0 0,0 0-1,1 0 1,-1 0-1,0 1 1,1-1 0,-1 0-1,0 1 1,1-1-1,-1 1 1,0-1 0,0 1-1,0 0 1,0 0-1,1-1 1,-1 1-1,0 0 1,0 0 0,0 0-1,-1 0 1,1 0-1,0 0 1,0 0 0,0 1-1,0 1 1,2 4 225,-1 0 0,1 0 0,-2 0 0,3 14 0,4 13 561,-8-33-821,1 0-1,-1 0 1,1 0-1,0-1 1,-1 1-1,1 0 1,0 0-1,-1 0 1,1 0-1,0-1 1,0 1-1,0 0 1,0-1 0,-1 1-1,1-1 1,0 1-1,0-1 1,0 1-1,0-1 1,0 0-1,0 1 1,0-1-1,3 0 1,-1 0 1,0 0 0,0 0 0,0-1 0,0 1 0,0-1 0,0 0 0,-1 1 0,6-3 0,4-3 4,0-1-1,22-15 1,-33 21-21,42-32-65,-22 17-154,0 1 1,25-14-1,-45 28 189,0 0 0,0 1 0,0-1 0,0 1 0,0-1 0,0 1 0,0-1 0,0 1 0,1 0 0,-1-1 0,0 1 0,0 0 0,0 0 0,0 0 0,1 0-1,-1 0 1,0 0 0,0 0 0,0 1 0,2-1 0,-3 1 5,1-1-1,-1 1 0,1-1 0,-1 1 1,1 0-1,-1-1 0,1 1 1,-1 0-1,0-1 0,1 1 1,-1 0-1,0-1 0,0 1 1,0 0-1,1 0 0,-1-1 0,0 1 1,0 0-1,0 0 0,0-1 1,0 1-1,-1 1 0,0 6-68,0-1-1,-1 1 0,0-1 0,-3 9 1,-24 64-792,29-79 876,0 0 1,-1-1-1,1 1 1,0 0 0,0 0-1,0-1 1,0 1 0,0 0-1,0 0 1,0-1 0,0 1-1,0 0 1,0 0 0,0-1-1,0 1 1,0 0-1,1 0 1,-1-1 0,0 1-1,1 1 1,-1-2 19,1 0 0,-1 0 0,1 0 0,-1 0 0,1 0 0,-1 1 0,1-1 0,-1 0 0,0 0 0,1 0 0,-1 0 0,1 0 0,-1-1 0,1 1 0,-1 0 0,1 0 0,-1 0 0,0 0 0,1 0 0,-1 0 0,1-1 0,-1 1 0,0 0 0,1-1 0,3-1 14,0-1 1,0 0-1,-1 0 1,1 0-1,3-5 1,15-21-79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069"/>
    </inkml:context>
    <inkml:brush xml:id="br0">
      <inkml:brushProperty name="width" value="0.05" units="cm"/>
      <inkml:brushProperty name="height" value="0.05" units="cm"/>
    </inkml:brush>
  </inkml:definitions>
  <inkml:trace contextRef="#ctx0" brushRef="#br0">32 0 20548,'-3'4'219,"0"-1"0,0 1 0,0-1 1,1 1-1,-1 0 0,1 0 0,0 0 0,0 0 0,1 0 0,-1 0 0,1 1 0,0-1 0,0 0 0,0 1 0,0-1 0,1 9 0,0 5-55,0-1 0,6 34 0,-4-39-152,0 0-1,1 0 1,1 0 0,0 0-1,0 0 1,1-1 0,1 0-1,11 18 1,-14-25 8,-1-1-1,1 1 1,0-1-1,1 0 0,-1 0 1,0 0-1,1 0 1,0 0-1,0-1 1,-1 0-1,1 0 1,1 0-1,-1 0 1,0 0-1,0-1 1,1 0-1,-1 0 1,1 0-1,-1-1 0,1 1 1,-1-1-1,1 0 1,-1 0-1,1-1 1,-1 1-1,8-3 1,-3 0 30,-1 0 0,1-1 0,-1 0 1,0 0-1,-1-1 0,1 0 0,-1 0 0,0-1 1,0 0-1,0 0 0,-1-1 0,0 0 0,0 0 1,-1 0-1,0-1 0,0 1 0,3-11 0,-4 12-17,-2-1-1,1 1 0,-1-1 1,0 0-1,-1 0 0,1 0 0,-1 0 1,-1 0-1,1 0 0,-1-8 0,-1 11-19,0-1-1,0 0 0,0 0 0,0 0 0,-1 1 1,1-1-1,-1 0 0,0 1 0,-1 0 0,1-1 0,-1 1 1,0 0-1,0 0 0,0 1 0,-5-5 0,6 5-40,-1 1 0,1 1 0,-1-1 0,0 0-1,1 1 1,-1-1 0,0 1 0,0 0 0,0 0-1,0 0 1,0 0 0,0 1 0,0-1-1,0 1 1,0-1 0,0 1 0,0 0 0,0 1-1,0-1 1,-4 1 0,5-1-126,0 1 1,0 0-1,0-1 0,0 1 0,0 0 1,0 0-1,1 0 0,-1 0 1,0 1-1,0-1 0,1 0 0,-1 1 1,1-1-1,-1 1 0,1-1 1,0 1-1,0 0 0,-1 0 0,1 0 1,0-1-1,1 1 0,-1 0 1,0 0-1,0 0 0,1 0 0,-1 0 1,1 1-1,0-1 0,0 3 1,0-4 78,0 0 1,0 1 0,0-1-1,0 0 1,0 0 0,0 0 0,0 1-1,1-1 1,-1 0 0,1 0-1,-1 0 1,1 0 0,-1 1 0,1-1-1,-1 0 1,1 0 0,0 0-1,0 0 1,0-1 0,-1 1 0,1 0-1,0 0 1,0 0 0,0-1-1,0 1 1,3 1 0,21 2-1169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532"/>
    </inkml:context>
    <inkml:brush xml:id="br0">
      <inkml:brushProperty name="width" value="0.05" units="cm"/>
      <inkml:brushProperty name="height" value="0.05" units="cm"/>
    </inkml:brush>
  </inkml:definitions>
  <inkml:trace contextRef="#ctx0" brushRef="#br0">84 0 18548,'-17'30'1465,"6"-15"-892,2 1-1,0 1 0,1 0 1,1 0-1,0 1 0,-7 30 1,14-46-524,-1 0 1,1 0 0,0-1-1,0 1 1,-1 0-1,1 0 1,0 0 0,1 0-1,-1-1 1,0 1-1,0 0 1,1 0 0,-1 0-1,1-1 1,0 1 0,-1 0-1,1-1 1,0 1-1,0-1 1,0 1 0,0-1-1,2 3 1,-1-3-24,0 0 0,-1 0 0,1-1 0,0 1 0,0 0 0,0-1 1,0 0-1,0 1 0,0-1 0,0 0 0,0 0 0,0 0 0,0 0 0,0 0 1,-1 0-1,1-1 0,2 0 0,10-3 13,-1 0-1,0-1 1,-1-1 0,19-10-1,24-19 25,19-10-18,-72 44-45,0 0-1,0 0 1,0 0-1,0 1 1,0-1-1,0 1 1,0-1-1,0 1 1,4-1-1,-5 1 1,0 0 1,-1 1-1,1-1 0,0 0 0,-1 0 0,1 0 0,-1 0 0,1 1 1,0-1-1,-1 0 0,1 1 0,-1-1 0,1 0 0,0 1 0,-1-1 1,1 1-1,-1-1 0,0 1 0,1-1 0,0 2 0,0 2 3,1-1 0,-1 1 0,0 0 0,-1 0 0,1-1-1,-1 1 1,1 0 0,-1 6 0,0 4 9,0-10-6,1-1-1,-1 1 1,0-1 0,1 0-1,0 1 1,0-1 0,0 1-1,0-1 1,1 0-1,-1 0 1,1 0 0,2 4-1,-2-5-2,-1-1 0,1 0 0,0 1-1,0-1 1,-1 0 0,1 0 0,0 0-1,0 0 1,0 0 0,0 0 0,0 0-1,1-1 1,-1 1 0,0-1-1,0 1 1,0-1 0,1 0 0,-1 0-1,0 0 1,4-1 0,8-1-72,0-1-1,0 0 1,25-10 0,-26 8-404,0 1-1,0 0 0,0 1 1,20-2-1,-25 4 67,-12 3-158,-7 0-72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410"/>
    </inkml:context>
    <inkml:brush xml:id="br0">
      <inkml:brushProperty name="width" value="0.05" units="cm"/>
      <inkml:brushProperty name="height" value="0.05" units="cm"/>
    </inkml:brush>
  </inkml:definitions>
  <inkml:trace contextRef="#ctx0" brushRef="#br0">158 99 16820,'-3'-1'254,"0"0"1,1 0 0,-1 0-1,0 0 1,0 0 0,0 0-1,1 1 1,-1 0-1,0-1 1,0 1 0,0 0-1,0 0 1,0 1 0,0-1-1,1 0 1,-1 1 0,-5 2-1,3-1-72,1 0 0,0 0 1,0 1-1,0-1 0,0 1 0,1 0 0,-1 1 0,1-1 0,-1 0 0,-2 5 0,-1 3-91,-1 0 0,2 1 0,0 0 0,0 0 0,1 0 0,-7 26-1,10-31-87,1 0-1,0 0 0,0 0 0,0 0 1,1 1-1,0-1 0,0 0 0,1 1 1,0-1-1,0 0 0,1 0 0,4 12 1,-5-16-1,1-1 0,-1 1 0,1-1 1,-1 0-1,1 0 0,0 1 1,-1-1-1,1-1 0,0 1 1,1 0-1,-1 0 0,0-1 0,0 1 1,1-1-1,2 2 0,-1-2 3,-1 0-1,1 0 1,0 0 0,-1-1-1,1 0 1,0 1-1,0-1 1,0 0-1,0-1 1,-1 1-1,1-1 1,0 0-1,5-1 1,5-3 6,0-1 1,-1-1-1,0 1 0,0-2 1,-1 0-1,0 0 1,0-1-1,16-17 0,-3 1 45,-1-1 0,30-43-1,-48 60-39,43-65 83,-45 68-88,-1-1-1,1 0 1,-2 0-1,1 0 1,-1 0-1,1 0 1,-2-1-1,1 1 1,-1-8-1,0 14-9,-1 1-1,0-1 1,0 1-1,0 0 1,0-1 0,0 1-1,0-1 1,0 1-1,0 0 1,0-1-1,0 1 1,-1-1-1,1 1 1,0 0-1,0-1 1,0 1-1,0 0 1,-1-1 0,1 1-1,0 0 1,0-1-1,0 1 1,-1 0-1,1-1 1,0 1-1,-1 0 1,1 0-1,0-1 1,-1 1 0,1 0-1,0 0 1,-1 0-1,1-1 1,0 1-1,-1 0 1,1 0-1,-1 0 1,1 0-1,0 0 1,-1 0-1,1 0 1,-1 0 0,1 0-1,0 0 1,-1 0-1,1 0 1,-1 0-1,1 0 1,0 0-1,-1 0 1,1 0-1,0 1 1,-1-1 0,1 0-1,-1 0 1,1 0-1,0 1 1,0-1-1,-1 1 1,-22 17-15,11-3 12,1 0-1,1 0 1,0 1 0,1 1 0,1-1-1,0 1 1,2 1 0,0 0 0,0 0-1,2 0 1,0 0 0,-2 32 0,6-47 7,0-1 1,0 0 0,0 0-1,0 0 1,0 0 0,0 0-1,0 0 1,1 0 0,-1 1-1,1-1 1,0 0 0,-1 0-1,1 0 1,0-1 0,0 1-1,0 0 1,0 0 0,1 0-1,-1-1 1,0 1 0,1-1-1,-1 1 1,1-1 0,0 1-1,-1-1 1,1 0 0,0 0-1,2 1 1,-1-1 1,0-1-1,1 1 1,-1-1 0,0 0 0,0 0 0,0-1-1,0 1 1,0-1 0,0 1 0,0-1 0,0 0-1,0 0 1,0 0 0,-1-1 0,1 1 0,0-1-1,-1 1 1,5-5 0,6-4 12,-1-1-1,0 0 1,-1-1-1,0 0 1,-1-1-1,-1 0 1,0-1-1,0 0 1,6-16-1,-9 13-14,-9 11-21,2 7 16,0 0 0,-1-1 0,1 1 0,0 0 0,-1-1 0,1 1 0,0 0 1,0 0-1,0 0 0,0 0 0,0 0 0,0 0 0,0 1 0,0-1 0,-1 3 0,-5 6 15,0 1-1,1 0 0,0 1 1,1-1-1,0 1 0,1 0 1,0 1-1,1-1 0,1 1 1,0-1-1,-1 22 0,3-32-5,0 0-1,0 0 0,1 0 0,-1 1 0,0-1 0,1 0 1,0 0-1,-1 0 0,1 0 0,0 0 0,0 0 1,0-1-1,1 1 0,-1 0 0,0 0 0,1-1 0,-1 1 1,3 1-1,-1-1 1,-1 0 0,1 0 1,0-1-1,0 1 0,1-1 1,-1 0-1,0 0 0,0 0 1,1-1-1,5 2 0,4-2-7,1 0-1,-1-1 1,1 0 0,23-6-1,39-12-266,115-45 0,-191 64 282,0 0 1,0 0-1,0 0 1,0-1-1,1 1 0,-1 0 1,0 0-1,0 0 0,0 0 1,0-1-1,0 1 1,0 0-1,0 0 0,0 0 1,0-1-1,0 1 0,0 0 1,0 0-1,0 0 1,0-1-1,0 1 0,0 0 1,-1 0-1,1 0 0,0 0 1,0-1-1,0 1 1,0 0-1,0 0 0,0 0 1,0 0-1,0 0 0,-1-1 1,1 1-1,0 0 1,0 0-1,0 0 0,0 0 1,-1 0-1,1 0 0,0 0 1,0 0-1,0-1 1,0 1-1,-1 0 0,1 0 1,0 0-1,0 0 0,0 0 1,-1 0-1,1 0 1,-15-8 504,11 6-290,-2-2-86,0-1 0,0 0 0,0 0 0,1-1 0,0 1 0,0-1 0,0 0 0,1-1 0,0 1 0,0-1 0,1 0 0,0 0 0,0 0 0,0 0 0,1 0 0,0-1 0,1 1 0,-1-1 0,1-11 0,1 18-188,0-1 0,0 1 0,1-1 0,-1 1 1,0-1-1,1 1 0,0 0 0,-1-1 0,1 1 0,0 0 1,-1-1-1,1 1 0,0 0 0,0 0 0,0 0 0,0 0 1,0 0-1,1 0 0,-1 0 0,0 0 0,0 0 1,1 0-1,-1 1 0,0-1 0,1 1 0,-1-1 0,1 1 1,-1-1-1,2 1 0,6-2-142,-1 1 0,1 0 0,-1 1 0,11 1-1,-3-1 117,24-1-381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843"/>
    </inkml:context>
    <inkml:brush xml:id="br0">
      <inkml:brushProperty name="width" value="0.05" units="cm"/>
      <inkml:brushProperty name="height" value="0.05" units="cm"/>
    </inkml:brush>
  </inkml:definitions>
  <inkml:trace contextRef="#ctx0" brushRef="#br0">21 10 18212,'3'-2'402,"1"1"0,-1-1 0,1 1 0,0 0 0,0 0-1,-1 1 1,1-1 0,0 1 0,0-1 0,6 2 0,40 4 1966,-48-5-2296,0 1 0,0-1-1,0 1 1,0-1 0,0 1 0,0-1-1,0 1 1,0 0 0,0 0-1,0 0 1,0 0 0,-1 0-1,1 1 1,0-1 0,-1 1-1,1-1 1,-1 1 0,0-1 0,1 1-1,0 2 1,-1-2-41,-1 0 0,0 0 1,1 0-1,-1 0 0,0 1 0,0-1 1,-1 0-1,1 0 0,0 0 0,-1 0 1,1 0-1,-1 0 0,0 0 0,1 0 1,-1 0-1,0 0 0,0 0 0,0 0 1,-1-1-1,-1 3 0,-46 62 176,34-49-167,1 1 1,1 1-1,1 0 0,1 1 0,-12 25 0,22-41-31,-1 0 1,1-1-1,0 1 0,0 0 1,1 0-1,-1 0 0,1 0 0,0 0 1,0 0-1,0 0 0,1 0 0,0 4 1,0-6-5,-1-1 1,1 1-1,0 0 1,0 0 0,0 0-1,0-1 1,0 1-1,1 0 1,-1-1-1,0 0 1,1 1 0,-1-1-1,1 1 1,0-1-1,-1 0 1,1 0-1,0 0 1,-1 0 0,1 0-1,0-1 1,0 1-1,0 0 1,0-1-1,0 0 1,2 1 0,6 0-56,0 0 1,0-1 0,0 0 0,0-1 0,0 0 0,0 0-1,0-1 1,-1-1 0,1 1 0,-1-2 0,15-6-1,-12 5-209,1-2 0,-1 0-1,-1 0 1,1-1-1,-1-1 1,-1 0-1,18-18 1,-5-8-180,-8 1-168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248"/>
    </inkml:context>
    <inkml:brush xml:id="br0">
      <inkml:brushProperty name="width" value="0.05" units="cm"/>
      <inkml:brushProperty name="height" value="0.05" units="cm"/>
    </inkml:brush>
  </inkml:definitions>
  <inkml:trace contextRef="#ctx0" brushRef="#br0">2 41 16396,'-1'10'1552,"12"-2"-944,9-2-256,17-5 712,5 1-240,11-5 1033,0-4-1433,4-5 32,-2 2 32</inkml:trace>
  <inkml:trace contextRef="#ctx0" brushRef="#br0" timeOffset="1">568 0 19172,'-7'18'1977,"0"3"-1265,0 1-320,2 2 1048,4 5-312,2-1-696,4 4-440,0-2-744,1-3-184,-1-5-472,-3-2-1033,-2-13 1745,-2-7-496,-6-12-136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686"/>
    </inkml:context>
    <inkml:brush xml:id="br0">
      <inkml:brushProperty name="width" value="0.05" units="cm"/>
      <inkml:brushProperty name="height" value="0.05" units="cm"/>
    </inkml:brush>
  </inkml:definitions>
  <inkml:trace contextRef="#ctx0" brushRef="#br0">1 41 14859,'0'-1'109,"0"0"-1,1-1 1,-1 1-1,1 0 0,0 0 1,-1 0-1,1 0 1,0 0-1,-1 0 1,1 0-1,0 0 1,0 0-1,0 0 0,0 0 1,0 1-1,0-1 1,0 0-1,0 1 1,0-1-1,1 1 1,-1-1-1,0 1 0,2-1 1,33-6 995,-31 6-773,45-5 740,0 2-1,1 2 0,56 6 0,-106-4-1060,6 1 103,0-1 1,0 2-1,1-1 1,-1 1 0,7 3-1,-12-5-85,-1 0 0,0 1-1,0-1 1,0 1-1,0 0 1,0-1-1,0 1 1,0 0 0,0 0-1,0 0 1,0-1-1,-1 1 1,1 0 0,0 0-1,-1 0 1,1 0-1,0 0 1,-1 0 0,1 1-1,-1-1 1,0 0-1,1 0 1,-1 0 0,0 0-1,0 1 1,1-1-1,-1 0 1,0 0-1,0 0 1,0 1 0,-1-1-1,1 0 1,0 0-1,0 0 1,-1 1 0,1-1-1,0 0 1,-2 2-1,-3 7 203,-1 1-1,0-1 0,-11 14 0,10-15-98,1 0 0,0 1 0,0-1 0,-5 16-1,10-24-132,1-1-1,0 1 1,0 0-1,-1 0 1,1 0-1,0-1 0,0 1 1,0 0-1,0 0 1,0 0-1,0-1 1,0 1-1,0 0 1,0 0-1,1 0 0,-1 0 1,0-1-1,0 1 1,1 0-1,-1 0 1,1-1-1,-1 1 1,1 0-1,-1-1 1,1 1-1,-1 0 0,1-1 1,-1 1-1,1-1 1,0 1-1,-1-1 1,1 1-1,0-1 1,-1 0-1,1 1 0,0-1 1,0 0-1,-1 1 1,1-1-1,0 0 1,0 0-1,0 0 1,-1 0-1,1 1 0,1-2 1,8 2-131,-1 0 0,1-1 0,13-1 0,-1 0-127,-19 1 196,1 0-1,-1 0 1,1 1 0,-1 0 0,1-1 0,-1 1-1,0 1 1,1-1 0,-1 0 0,0 1 0,0-1-1,0 1 1,0 0 0,5 5 0,-6-5 44,-1-1 1,0 1-1,0 0 0,1 0 1,-1 0-1,-1 0 1,1 0-1,0 0 0,0 0 1,-1 0-1,1 0 1,-1 1-1,0-1 1,0 0-1,0 0 0,0 0 1,0 1-1,0-1 1,0 0-1,-1 0 0,1 0 1,-1 0-1,1 0 1,-1 1-1,-1 1 0,-2 3 73,1 0 0,-1-1-1,-1 1 1,1-1-1,-1 0 1,0 0-1,0-1 1,-1 1-1,1-1 1,-1 0-1,-8 4 1,-4 3 336,0-2 0,-37 16 0,37-19-39,0 0 0,0-2-1,-38 7 1,48-11-370,0 0 0,0-1 0,0 1 0,0-2 0,0 1 0,0-1-1,0 0 1,0-1 0,0 0 0,0 0 0,1 0 0,-9-5 0,13 5 7,0 0 0,1 0-1,-1 0 1,0 0 0,1 0 0,0 0 0,0-1 0,-1 1 0,1-1-1,1 0 1,-1 0 0,0 1 0,1-1 0,-1 0 0,1 0 0,0-1-1,0 1 1,0 0 0,0-4 0,-7-32-284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2.885"/>
    </inkml:context>
    <inkml:brush xml:id="br0">
      <inkml:brushProperty name="width" value="0.05" units="cm"/>
      <inkml:brushProperty name="height" value="0.05" units="cm"/>
    </inkml:brush>
  </inkml:definitions>
  <inkml:trace contextRef="#ctx0" brushRef="#br0">256 154 15499,'-1'-3'248,"-1"1"0,1-1 0,0 1 0,-1 0 0,1 0 0,-1 0 0,0 0 0,0 0 0,0 0 0,0 0-1,0 0 1,0 1 0,0-1 0,-1 1 0,1-1 0,0 1 0,-1 0 0,1 0 0,-1 0 0,0 1 0,1-1 0,-1 0 0,0 1-1,1 0 1,-1 0 0,0-1 0,-3 2 0,-3-1 181,0 0 1,-1 1-1,1 1 1,0 0-1,0 0 0,-15 5 1,13-1-378,0-1 1,0 1 0,0 1-1,1 0 1,0 0 0,1 1 0,0 0-1,0 1 1,-8 10 0,17-19-56,-1 0 1,1 1-1,0-1 1,-1 0 0,1 1-1,0-1 1,0 0-1,-1 1 1,1-1 0,0 0-1,0 1 1,0-1-1,0 0 1,-1 1 0,1-1-1,0 1 1,0-1-1,0 0 1,0 1 0,0-1-1,0 1 1,0-1-1,0 0 1,0 1 0,0-1-1,0 1 1,0 0-1,10-1-56,15-9-71,-12 2 20,1 1-1,0 1 0,0 0 1,1 1-1,-1 0 0,1 1 0,24-1 1,-35 4 87,0 0 0,0 0 0,0 0 0,-1 0 0,1 1 0,0-1 0,0 1 0,0 0 0,-1 1 0,1-1 0,-1 0 0,1 1 1,-1 0-1,1 0 0,-1 0 0,0 0 0,0 1 0,0-1 0,0 1 0,0 0 0,-1 0 0,1 0 0,-1 0 0,0 0 0,0 0 0,0 1 1,0-1-1,0 1 0,-1-1 0,0 1 0,1 0 0,-1-1 0,-1 1 0,2 5 0,-1 5 93,-1-1 1,0 1-1,0 0 0,-2 0 0,0 0 1,0 0-1,-1-1 0,-1 1 0,0-1 1,-1 0-1,0 0 0,-1 0 0,-1-1 0,0 0 1,0 0-1,-1-1 0,-14 15 0,21-24-16,-1 0 0,1-1 0,-1 1 0,0-1 0,1 1-1,-1-1 1,0 0 0,0 0 0,0 0 0,0 0 0,0 0 0,0 0-1,0 0 1,0-1 0,0 1 0,0-1 0,-1 1 0,1-1-1,0 0 1,0 0 0,0 0 0,-3 0 0,3-1-21,0 0 0,0 0 0,1 0 0,-1 0 0,0 0 0,1 0 0,-1-1 1,1 1-1,-1 0 0,1-1 0,0 1 0,-1-1 0,1 1 0,0-1 0,0 0 0,0 0 0,0 1 1,0-1-1,1 0 0,-1 0 0,1 0 0,-1 0 0,1 0 0,-1-3 0,0-5-39,0 1-1,0-1 0,1 0 1,0 1-1,1-1 0,0 0 1,1 1-1,0-1 0,6-17 1,-6 21-30,0 1 1,0-1-1,1 1 1,0 0 0,0 0-1,1 0 1,-1 0-1,1 1 1,0-1-1,0 1 1,1 0 0,-1 0-1,1 1 1,0-1-1,0 1 1,0 0-1,8-3 1,22-6-245,39-8 0,-50 15 173,-1-1-1,0-1 1,0-1 0,-1-1-1,25-14 1,-32 14 84,0-2 0,-1 1 0,-1-2 0,1 0 1,-2-1-1,0 0 0,0 0 0,14-25 0,-23 34 57,-1 0-1,-1 0 0,1 0 0,-1-1 1,1 1-1,-1 0 0,1-9 0,-2 12-22,0 0-1,0 0 0,0 0 1,0 0-1,0 0 0,0 1 0,0-1 1,0 0-1,0 0 0,0 0 1,0 0-1,-1 1 0,1-1 0,0 0 1,-1 0-1,1 0 0,0 1 1,-1-1-1,1 0 0,-1 1 0,1-1 1,-1 0-1,1 1 0,-1-1 1,0 0-1,1 1 0,-1-1 0,0 1 1,0-1-1,1 1 0,-1 0 1,0-1-1,0 1 0,1 0 0,-1 0 1,0-1-1,0 1 0,0 0 1,0 0-1,0 0 0,1 0 0,-1 0 1,0 0-1,0 0 0,0 0 1,-1 1-1,-2 0 26,0 0 0,0 1 1,0 0-1,0-1 0,1 1 1,-1 1-1,0-1 0,1 1 1,0-1-1,0 1 0,0 0 0,0 0 1,-3 4-1,-4 5 39,1-1-1,-10 20 1,11-17-31,1 0-1,-6 19 1,11-27-42,0 0 0,0 0 0,1 0 0,0 0 0,0 1 0,1-1 0,-1 0 0,2 9 0,-1-13-46,1 0-1,-1-1 1,0 1-1,1 0 1,-1-1 0,1 1-1,0-1 1,-1 1-1,1-1 1,0 0-1,0 1 1,0-1-1,0 0 1,0 1-1,0-1 1,0 0-1,1 0 1,-1 0-1,0 0 1,1 0-1,-1 0 1,1 0-1,-1-1 1,1 1-1,-1-1 1,1 1-1,-1-1 1,1 1-1,-1-1 1,1 0 0,0 1-1,-1-1 1,1 0-1,0 0 1,2-1-1,4 0-210,0 0 0,0 0-1,0-1 1,0 0 0,13-6 0,15-9-279,7-6-175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319"/>
    </inkml:context>
    <inkml:brush xml:id="br0">
      <inkml:brushProperty name="width" value="0.05" units="cm"/>
      <inkml:brushProperty name="height" value="0.05" units="cm"/>
    </inkml:brush>
  </inkml:definitions>
  <inkml:trace contextRef="#ctx0" brushRef="#br0">141 1 16259,'-6'1'506,"1"0"0,-1 1-1,0 0 1,1 0-1,-1 1 1,1-1-1,-1 1 1,1 0-1,0 1 1,-5 3-1,-2 3 742,0 0-1,-16 21 0,25-28-1104,0 0-27,0 0 1,1 0 0,-1 1-1,1-1 1,0 1-1,-2 4 1,3-7-111,1-1 1,0 1-1,0-1 1,0 1-1,0-1 1,0 1-1,0 0 1,0-1-1,0 1 1,0-1 0,0 1-1,0-1 1,0 1-1,0 0 1,0-1-1,0 1 1,1-1-1,-1 1 1,0-1-1,0 1 1,1 0-1,0 0-13,0-1-1,0 1 0,0 0 1,0-1-1,0 1 1,0 0-1,0-1 0,0 1 1,0-1-1,0 0 1,0 1-1,0-1 0,0 0 1,0 0-1,2 0 1,9 1-147,0-1-1,1 0 1,-1-1 0,20-4 0,-22 3 28,1 0-1,0 1 1,-1 0 0,1 0-1,0 2 1,20 2 0,-30-3 122,1 0 0,0 0 1,-1 1-1,1-1 0,-1 1 1,1-1-1,0 1 0,-1-1 1,1 1-1,-1 0 0,0 0 1,1 0-1,-1 0 0,0 0 1,1 0-1,-1 0 0,0 1 1,0-1-1,0 0 0,0 1 1,0-1-1,0 1 0,-1-1 1,1 1-1,0-1 0,-1 1 1,1-1-1,-1 1 0,1 0 1,-1-1-1,0 1 0,0 0 1,0-1-1,0 1 0,0 0 1,0-1-1,0 1 0,0 0 1,-1-1-1,0 4 1,-1 2 89,-1 0 1,0-1 0,0 1-1,-1 0 1,1-1 0,-1 0-1,-1 0 1,-5 6 0,5-6-63,-1 1 0,0-2 0,0 1 0,-1-1 0,0 0 0,0 0 0,0-1 0,0 0 0,-1 0 0,1 0 0,-1-1 0,0 0 0,0-1 0,-14 2 0,21-3-67,0-1 0,-1 0 0,1 0 1,0 0-1,-1 0 0,1 0 0,-1 0 0,1 0 0,0 0 0,0-1 0,-1 1 0,1 0 0,0-1 0,-1 1 1,1-1-1,0 0 0,0 1 0,0-1 0,0 0 0,0 0 0,0 0 0,0 1 0,0-1 0,0 0 1,0 0-1,0-1 0,0 1 0,1 0 0,-1 0 0,0 0 0,1 0 0,-1-1 0,1 1 0,-1 0 0,1-1 1,0 1-1,-1-2 0,6-18-531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756"/>
    </inkml:context>
    <inkml:brush xml:id="br0">
      <inkml:brushProperty name="width" value="0.05" units="cm"/>
      <inkml:brushProperty name="height" value="0.05" units="cm"/>
    </inkml:brush>
  </inkml:definitions>
  <inkml:trace contextRef="#ctx0" brushRef="#br0">3 157 20012,'0'1'137,"0"1"-1,1-1 0,-1 0 0,1 0 1,-1 0-1,1 0 0,0 0 0,-1 0 1,1 0-1,0 0 0,0 0 0,0 0 1,0 0-1,-1-1 0,1 1 0,0 0 1,1-1-1,-1 1 0,0-1 1,0 1-1,0-1 0,0 1 0,0-1 1,0 0-1,2 1 0,0-1 26,-1 0-1,0-1 1,1 1 0,-1-1-1,1 1 1,-1-1 0,0 0-1,0 0 1,1 0-1,-1 0 1,0 0 0,2-2-1,6-4 68,-1 0 0,0-1 0,0 0 0,9-11-1,-12 13-198,0-1-1,0 0 0,-1 0 0,0-1 0,0 1 1,0-1-1,-1 0 0,0-1 0,-1 1 1,3-10-1,-6 17-27,0 0 0,0-1 0,1 1 0,-1 0 0,0 0 0,0 0 0,0 0 0,-1 0 1,1 0-1,0-1 0,0 1 0,-1 0 0,1 0 0,0 0 0,-2-2 0,2 3-1,-1 0-1,1-1 1,0 1-1,-1-1 1,1 1-1,-1 0 1,1-1-1,-1 1 0,1 0 1,-1-1-1,0 1 1,1 0-1,-1 0 1,1 0-1,-1 0 1,1 0-1,-1-1 1,0 1-1,1 0 1,-1 0-1,0 0 1,-2 1-1,0 0 0,1-1 0,-1 1 0,0 0 0,1 0 0,-1 0 0,1 0 0,-1 1 0,1-1 0,0 1 0,-3 1 0,-7 9-11,1 0 1,0 0 0,1 1-1,1 0 1,0 1-1,0 0 1,1 0 0,1 1-1,1 0 1,0 0-1,1 1 1,0 0 0,1 0-1,-2 26 1,5-38-2,1 1 0,0-1 1,0 1-1,0-1 0,1 1 0,-1-1 1,1 1-1,0-1 0,0 0 0,1 1 1,-1-1-1,1 0 0,0 0 0,5 8 1,-5-10-48,0-1 1,-1 1-1,1 0 1,1-1-1,-1 1 1,0-1-1,0 0 1,0 1-1,1-1 1,-1 0-1,1 0 1,-1-1-1,0 1 1,1-1-1,0 1 1,-1-1-1,1 0 1,-1 1-1,1-1 1,-1-1-1,1 1 1,0 0-1,-1-1 1,1 1-1,-1-1 1,1 0 0,3-1-1,4-2-240,-1-1 0,0 1 1,0-1-1,0-1 0,-1 1 0,0-2 0,0 1 0,11-13 1,0-1-167,-2-1 1,16-25 0,5-14-566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313"/>
    </inkml:context>
    <inkml:brush xml:id="br0">
      <inkml:brushProperty name="width" value="0.05" units="cm"/>
      <inkml:brushProperty name="height" value="0.05" units="cm"/>
    </inkml:brush>
  </inkml:definitions>
  <inkml:trace contextRef="#ctx0" brushRef="#br0">112 80 17612,'-31'54'2094,"-20"41"238,45-83-1892,1 0 0,1 1-1,0 0 1,0 0 0,-2 24 0,6-34-385,0-1 0,-1 0-1,1 0 1,0 1-1,1-1 1,-1 0 0,0 0-1,1 0 1,-1 0 0,1 1-1,-1-1 1,3 3 0,-2-4-49,0 0 0,-1 0 1,1 0-1,0 0 1,0-1-1,0 1 0,0 0 1,0-1-1,0 1 0,0-1 1,0 1-1,0-1 1,0 0-1,1 1 0,-1-1 1,0 0-1,0 0 0,0 0 1,0 0-1,1 0 1,-1 0-1,0 0 0,0 0 1,0 0-1,2-1 0,4 0-118,0-1-1,-1-1 1,1 1-1,-1-1 0,0 0 1,1 0-1,-2-1 0,12-7 1,43-44-1186,-18 17 129,-41 37 1126,-1 0 0,1 1 1,0-1-1,0 0 0,0 1 1,-1-1-1,1 1 0,0-1 1,0 1-1,0-1 0,0 1 0,0 0 1,0-1-1,0 1 0,0 0 1,0 0-1,0 0 0,0 0 1,1 0-1,-1 0 33,-1 0 1,1 1-1,-1-1 0,1 0 1,-1 1-1,1-1 0,-1 1 1,0-1-1,1 1 0,-1-1 1,0 1-1,0-1 0,1 1 1,-1-1-1,0 1 0,0 0 1,0-1-1,0 1 0,1-1 1,-1 1-1,0-1 0,0 1 1,0 1-1,-1 6 104,1 0 1,-1-1-1,-3 13 0,2-15-32,-2 17 259,0-9-40,1-1 0,1 1 0,1-1 0,-1 1-1,2 0 1,0 13 0,1-25-238,-1 0 0,0 1 0,0-1 0,1 0 0,-1 1 0,1-1 0,-1 0 0,1 1 0,-1-1 0,1 0 0,0 0-1,0 0 1,-1 0 0,1 1 0,0-1 0,0 0 0,0-1 0,0 1 0,0 0 0,0 0 0,1 0 0,-1-1 0,0 1 0,0 0 0,1-1 0,-1 1 0,0-1 0,1 0 0,-1 1 0,0-1-1,1 0 1,-1 0 0,0 0 0,1 0 0,-1 0 0,1 0 0,-1 0 0,0 0 0,2-1 0,5-1 51,0 1 0,-1-2 0,1 1 0,-1-1 0,12-6 0,29-17-866,-1-3 0,-2-2 0,66-56 1,-104 79 368,0 1 1,-1-1-1,0 0 1,9-18-1,6-7-590,-16 26 814,42-62-1134,-43 62 1479,0 0 1,-1 0-1,0 0 0,0-1 1,0 1-1,-1-1 0,0 0 1,0-9-1,-1 16-119,-1 1 1,0-1-1,0 1 0,0-1 1,0 1-1,0-1 1,0 1-1,0-1 0,0 1 1,0-1-1,0 1 1,0-1-1,0 1 0,0-1 1,0 1-1,0 0 1,-1-1-1,1 1 0,0-1 1,0 1-1,-1-1 1,1 1-1,0 0 0,0-1 1,-1 1-1,1-1 1,0 1-1,-1 0 0,1-1 1,-1 1-1,0-1 0,0 2 18,0-1-1,0 0 1,0 0-1,0 0 1,0 1-1,1-1 1,-1 0-1,0 1 1,0-1-1,0 1 1,0-1-1,0 1 1,1-1-1,-2 2 1,-26 29 1032,15-12-899,1 1 1,0 1-1,2 0 1,1 1-1,0-1 1,2 2-1,0-1 1,2 1-1,0 0 1,2 0-1,0 0 1,2 43-1,1-58-139,1 0-1,1 0 1,0 0-1,0 0 1,0-1-1,6 12 1,-7-17-41,0 0 1,0 1 0,0-1 0,0 0 0,1 0 0,-1 0 0,1 0 0,0 0 0,0 0-1,-1-1 1,1 1 0,0 0 0,0-1 0,1 0 0,-1 1 0,0-1 0,0 0 0,1 0-1,-1 0 1,1-1 0,-1 1 0,0 0 0,1-1 0,3 1 0,-4-1-10,-1 0 0,0 0 0,0 0 0,0 0 1,0 0-1,0-1 0,0 1 0,0 0 0,0 0 1,0-1-1,0 1 0,0-1 0,0 1 0,0-1 1,0 1-1,0-1 0,0 1 0,-1-1 0,1 0 0,0 0 1,0 1-1,-1-1 0,1 0 0,0 0 0,0-1 1,0 0-17,-1 0 0,1 0 0,-1-1 1,1 1-1,-1 0 0,0 0 1,0 0-1,0 0 0,0-1 0,0 1 1,-1-4-1,-1-3-144,-1 0 0,0 1 0,0-1-1,-9-14 1,1 5-159,-1 2 0,0 0 0,-1 0 0,-1 1 0,0 1 0,-1 0-1,-1 1 1,0 0 0,-1 2 0,-26-15 0,50 28 534,-1-1 0,1 1 0,-1-2 1,1 1-1,9-1 0,0 1 29,14 1-106,0-2 0,0 0 0,0-2 0,0-2 0,37-8 0,-37 0-645,-29 12 489,0 0 1,-1-1-1,1 1 1,-1 0-1,1 0 0,-1-1 1,1 1-1,-1 0 1,1-1-1,-1 1 1,1 0-1,-1-1 1,1 1-1,-1-1 0,1 1 1,-1 0-1,0-1 1,1 1-1,-1-1 1,0 0-1,0 1 1,1-1-1,-1 1 0,0-1 1,0 1-1,0-1 1,0 0-1,1 1 1,-1-1-1,0 1 1,0-1-1,0 0 0,0 1 1,-1-1-1,1 1 1,0-1-1,0 0 1,0 1-1,0-1 1,-1 1-1,1-1 1,0 1-1,0-1 0,-1 1 1,1-1-1,0 1 1,-1-1-1,1 1 1,-1-1-1,0 0 1,-21-11-290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682"/>
    </inkml:context>
    <inkml:brush xml:id="br0">
      <inkml:brushProperty name="width" value="0.05" units="cm"/>
      <inkml:brushProperty name="height" value="0.05" units="cm"/>
    </inkml:brush>
  </inkml:definitions>
  <inkml:trace contextRef="#ctx0" brushRef="#br0">61 0 13763,'0'3'233,"1"0"0,-1 0 1,1 0-1,-1 0 0,0 0 0,-1-1 1,1 1-1,0 0 0,-1 0 1,1 0-1,-1 0 0,0 0 0,0-1 1,0 1-1,-3 4 0,1 0 316,-1 4 257,-5 11 111,0 0 1,2 1-1,1 0 1,0 1-1,-2 27 1,8-49-893,0 0 1,0-1-1,0 1 1,0 0 0,0 0-1,0 0 1,0 0 0,1-1-1,-1 1 1,1 0 0,-1 0-1,1-1 1,0 1 0,0 0-1,0-1 1,-1 1 0,2-1-1,0 2 1,-1-2-30,0 0 1,0-1-1,1 1 1,-1-1-1,0 1 1,0-1-1,1 1 0,-1-1 1,0 0-1,1 0 1,-1 0-1,0 0 1,1 0-1,-1 0 0,0 0 1,1 0-1,-1 0 1,0 0-1,1-1 1,-1 1-1,0-1 1,0 1-1,1-1 0,-1 1 1,2-2-1,5-2-103,0-1 0,0 0 0,-1-1-1,1 0 1,-1 0 0,0 0 0,6-8-1,40-55-1002,-25 31 256,-23 33 585,-3 6 149,-4 11 201,-9 20 479,8-24-395,-2 1 68,1 0 0,1 1 0,0-1-1,0 1 1,1 0 0,0 0 0,-1 17 0,3-28-246,0 1 1,0 0 0,0 0-1,1 0 1,-1 0 0,0-1-1,0 1 1,0 0 0,0 0-1,1 0 1,-1 0 0,0 0-1,0 0 1,0 0 0,0-1 0,1 1-1,-1 0 1,0 0 0,0 0-1,0 0 1,1 0 0,-1 0-1,0 0 1,0 0 0,0 0-1,1 0 1,-1 0 0,0 0 0,0 0-1,0 0 1,1 0 0,-1 0-1,0 1 1,0-1 0,0 0-1,1 0 1,-1 0 0,0 0-1,0 0 1,0 0 0,0 0-1,1 1 1,-1-1 0,0 0 0,0 0-1,0 0 1,0 0 0,0 1-1,0-1 1,0 0 0,1 0-1,-1 0 1,0 1 0,0-1-1,0 0 1,0 0 0,0 0 0,0 1-1,0-1 1,0 0 0,0 0-1,0 0 1,0 1 0,0-1-1,0 0 1,0 0 0,9-14-264,1-9-18,4-7-105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764"/>
    </inkml:context>
    <inkml:brush xml:id="br0">
      <inkml:brushProperty name="width" value="0.05" units="cm"/>
      <inkml:brushProperty name="height" value="0.05" units="cm"/>
    </inkml:brush>
  </inkml:definitions>
  <inkml:trace contextRef="#ctx0" brushRef="#br0">0 79 18732,'25'-1'1896,"9"-10"-1215,5 1-241,7-2 576,-1-1-648,-6 1 0,-4 2-56,-14 0-272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280"/>
    </inkml:context>
    <inkml:brush xml:id="br0">
      <inkml:brushProperty name="width" value="0.05" units="cm"/>
      <inkml:brushProperty name="height" value="0.05" units="cm"/>
    </inkml:brush>
  </inkml:definitions>
  <inkml:trace contextRef="#ctx0" brushRef="#br0">1 224 13795,'0'1'192,"1"0"1,0 0-1,-1 0 1,1 0-1,0 0 0,0 0 1,0-1-1,0 1 1,0 0-1,0 0 1,0-1-1,0 1 0,0-1 1,0 1-1,0-1 1,0 1-1,0-1 0,0 0 1,1 0-1,-1 1 1,0-1-1,0 0 1,0 0-1,1 0 0,-1 0 1,0 0-1,0-1 1,0 1-1,2-1 0,4 0 349,0 0 0,-1 0 0,0-1 0,8-3-1,-4 0-157,1 0-1,-1-1 1,0-1-1,0 0 1,-1 0-1,0-1 1,-1 0 0,10-11-1,-12 13-306,-1-1-1,0 0 1,0 0-1,-1 0 1,0-1-1,0 0 1,-1 1-1,0-1 1,0-1-1,0 1 1,1-17-1,-3 23-69,-1 0 0,0 0 0,0 0 0,0 0 0,0 0-1,0 0 1,0-1 0,-1 1 0,1 0 0,-1 0 0,0 0-1,1 0 1,-1 0 0,0 0 0,0 0 0,-2-1 0,3 2-6,-1 0 1,0 0-1,0 0 1,-1 0 0,1 0-1,0 1 1,0-1 0,0 1-1,0-1 1,-1 1-1,1-1 1,0 1 0,0 0-1,-1-1 1,1 1-1,0 0 1,-1 0 0,1 0-1,-2 0 1,-2 1-7,0 0 1,0 0 0,1 0-1,-1 1 1,1 0-1,-1-1 1,1 2 0,0-1-1,0 0 1,0 1-1,0 0 1,-6 5 0,0 3 0,-1 0 0,2 1 0,0 0 0,0 0 0,1 1 0,1 0 0,0 1 0,1 0 0,1 0 1,0 0-1,0 0 0,1 1 0,1 0 0,1-1 0,-1 21 0,3-32 9,0 0 0,0 0 0,0 0 0,0 0 0,1 0-1,-1 0 1,1 0 0,0 0 0,0 0 0,0-1 0,0 1 0,0 0 0,1-1 0,-1 1 0,1 0 0,0-1 0,-1 0-1,1 1 1,1-1 0,-1 0 0,0 0 0,0 0 0,1-1 0,2 3 0,0-2-9,-1 0 0,1-1 0,0 1 0,0-1 0,0 0 0,1 0 0,-1-1 0,0 1 0,0-1 0,0 0 0,0-1 0,1 1 0,4-2 0,2-1-1,-1 0 1,1-1-1,-1 0 0,0 0 1,0-1-1,0-1 0,13-9 1,35-25-27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869"/>
    </inkml:context>
    <inkml:brush xml:id="br0">
      <inkml:brushProperty name="width" value="0.05" units="cm"/>
      <inkml:brushProperty name="height" value="0.05" units="cm"/>
    </inkml:brush>
  </inkml:definitions>
  <inkml:trace contextRef="#ctx0" brushRef="#br0">65 2 20292,'0'0'50,"0"0"1,1 0-1,-1 0 0,0-1 0,0 1 0,0 0 0,0 0 0,0 0 0,1 0 1,-1 0-1,0 0 0,0 0 0,0 0 0,0 0 0,0 0 0,1 0 0,-1 0 1,0 0-1,0 0 0,0 0 0,1 0 0,-1 0 0,0 0 0,0 0 0,0 0 1,0 0-1,1 0 0,-1 0 0,0 0 0,0 0 0,0 0 0,0 0 0,0 0 1,1 1-1,-1-1 0,0 0 0,0 0 0,0 0 0,0 0 0,0 0 0,0 0 1,0 1-1,1-1 0,-1 0 0,0 0 0,0 0 0,0 0 0,0 0 0,0 1 1,0-1-1,0 0 0,0 0 0,0 0 0,0 0 0,0 1 0,0-1 0,0 0 0,0 0 1,0 0-1,0 1 0,0-1 0,0 0 0,0 0 0,0 0 0,0 0 0,0 0 1,-1 1-1,1-1 0,0 19 591,-1-16-217,-6 74 918,-21 83 0,-6 68-1332,34-228-45,0 1 0,-1 0 0,1 0 0,0 0 0,0 0 0,0 0 0,0 0 0,0 0 0,0-1 0,0 1 0,1 0 0,-1 0 0,0 0 0,0 0 0,1 0 1,-1 0-1,0-1 0,1 1 0,-1 0 0,1 0 0,0 0 0,0-1-7,-1 0 0,1 0 0,-1 0 0,1 0 0,0 0 0,-1 0 0,1 0 0,-1-1 0,1 1 0,-1 0 0,1 0 0,0-1 0,-1 1 0,1 0 0,-1-1 0,1 1 0,-1 0 0,0-1 0,1 1 0,-1-1 0,1 1 0,-1-1 0,26-36-798,-10 3 342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6.288"/>
    </inkml:context>
    <inkml:brush xml:id="br0">
      <inkml:brushProperty name="width" value="0.05" units="cm"/>
      <inkml:brushProperty name="height" value="0.05" units="cm"/>
    </inkml:brush>
  </inkml:definitions>
  <inkml:trace contextRef="#ctx0" brushRef="#br0">1 132 16884,'1'2'176,"-1"0"0,1-1 0,0 1 0,0 0 0,0 0 0,1-1 0,-1 1 0,0-1 0,1 1 0,-1-1 0,1 0 0,-1 1 0,1-1 0,-1 0 0,1 0 0,0 0 0,0 0 0,0 0 0,-1 0 0,1-1 0,0 1 0,0-1 0,0 1 0,0-1 0,0 0 0,0 0 0,0 0 0,0 0 0,0 0 0,0 0 0,0 0 0,0-1 0,0 1 0,0-1 0,0 1 0,0-1 0,0 0 0,0 0 0,-1 0 0,1 0 0,2-1 0,4-3 52,0-1 0,-1 1 0,1-1 0,-1 0 1,0-1-1,-1 0 0,8-9 0,-11 12-181,0 1 0,-1-1 0,1 0 0,-1 0-1,0-1 1,0 1 0,0 0 0,0-1 0,-1 0 0,0 1 0,0-1-1,0 0 1,-1 1 0,1-1 0,-1 0 0,0-5 0,0 10-41,0-1 0,0 1 1,0-1-1,-1 0 1,1 1-1,0-1 0,0 1 1,0-1-1,0 1 0,-1-1 1,1 0-1,0 1 0,-1-1 1,1 1-1,0-1 1,-1 1-1,1-1 0,0 1 1,-1 0-1,1-1 0,-1 1 1,1-1-1,-1 1 0,1 0 1,-1-1-1,1 1 1,-1 0-1,1 0 0,-1 0 1,0-1-1,1 1 0,-1 0 1,1 0-1,-1 0 0,0 0 1,1 0-1,-1 0 1,1 0-1,-1 0 0,0 0 1,1 0-1,-1 0 0,1 0 1,-1 1-1,1-1 0,-1 0 1,0 0-1,1 1 1,-1-1-1,1 0 0,-1 1 1,-3 1 10,1 0 0,-1 1 0,1-1 0,0 1 0,0-1 0,-5 6 1,-4 9-28,0 1 1,1 0-1,1 0 1,0 1-1,2 1 1,0 0-1,1 0 1,1 0-1,1 0 1,1 1 0,-3 38-1,7-57-35,-1 0 1,1 1-1,1-1 0,-1 0 0,0 1 1,0-1-1,1 0 0,-1 1 1,1-1-1,0 0 0,0 0 0,0 1 1,0-1-1,0 0 0,0 0 0,2 2 1,-1-3-33,-1 0-1,0 0 1,1 0 0,-1 0 0,0 0 0,1 0 0,-1-1 0,1 1 0,-1-1-1,1 1 1,0-1 0,-1 0 0,1 1 0,-1-1 0,1 0 0,0 0 0,-1 0-1,1 0 1,0 0 0,-1-1 0,1 1 0,-1 0 0,1-1 0,1 0 0,8-3-131,0-1 1,0 0 0,-1-1 0,13-8-1,-22 13 196,42-28-705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256"/>
    </inkml:context>
    <inkml:brush xml:id="br0">
      <inkml:brushProperty name="width" value="0.05" units="cm"/>
      <inkml:brushProperty name="height" value="0.05" units="cm"/>
    </inkml:brush>
  </inkml:definitions>
  <inkml:trace contextRef="#ctx0" brushRef="#br0">437 22 14875,'0'-1'179,"-1"0"-1,1 0 0,0 0 1,-1 0-1,1 0 1,0 0-1,-1 0 1,1 0-1,-1 1 1,0-1-1,1 0 0,-1 0 1,1 0-1,-1 1 1,0-1-1,0 1 1,0-1-1,1 0 1,-1 1-1,0-1 0,0 1 1,0 0-1,0-1 1,0 1-1,0 0 1,0-1-1,0 1 0,0 0 1,0 0-1,-1 0 1,-32-3 2077,32 3-2066,-8 0 30,0 1-1,1 0 1,-1 1 0,1 0 0,-1 0-1,1 1 1,0 0 0,-17 9-1,12-4-68,0 0-1,1 1 0,0 1 0,-21 20 0,8-1 18,1 0-1,1 2 1,-31 54-1,53-82-154,-34 61 130,33-56-136,0-1 0,0 1 0,0 0 0,1 0 0,0 0 0,-1 14 0,3-21-5,0 0 0,0 0-1,0 0 1,0 0-1,0 0 1,0-1 0,0 1-1,0 0 1,0 0 0,1 0-1,-1 0 1,0 0-1,0 0 1,1 0 0,-1 0-1,1-1 1,-1 1-1,1 0 1,-1 0 0,1-1-1,-1 1 1,1 0 0,0-1-1,-1 1 1,3 1-1,-2-2 4,0 1 0,1-1 0,-1 0 0,1 0 0,-1 0 0,1 1 0,-1-1 0,1 0 0,-1-1 0,1 1-1,-1 0 1,1 0 0,-1-1 0,3 0 0,3-2 19,0 0 0,-1 0 0,1-1 0,0 1 0,8-8 0,2-5 18,0 0-1,0-1 0,-2-1 1,0-1-1,-1 0 0,-1-1 1,15-30-1,-21 43-59,-3 11 6,0 9-6,-4-13 15,22 60-79,-17-50 103,0 0 0,-1 0 0,-1 1 0,0-1 0,0 1 0,-1 0 0,1 12 0,-3-23-7,0 0 0,0 1 1,-1-1-1,1 1 0,0-1 1,0 0-1,0 1 0,-1-1 1,1 0-1,0 1 0,0-1 0,-1 0 1,1 0-1,0 1 0,-1-1 1,1 0-1,0 0 0,-1 0 1,1 1-1,0-1 0,-1 0 1,1 0-1,0 0 0,-1 0 0,1 0 1,-1 0-1,1 1 0,0-1 1,-1 0-1,1 0 0,-1 0 1,1-1-1,0 1 0,-1 0 1,1 0-1,-1 0 0,1 0 0,0 0 1,-1 0-1,1 0 0,0-1 1,-1 1-1,1 0 0,-1-1 1,-18-8 672,18 7-936,-1 0 1,1 0-1,0 0 0,0-1 1,0 1-1,0 0 0,0 0 1,1-1-1,-1 1 1,0 0-1,1-1 0,0 1 1,0-1-1,0 1 1,0-1-1,0 1 0,0 0 1,1-4-1,1-8-563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922"/>
    </inkml:context>
    <inkml:brush xml:id="br0">
      <inkml:brushProperty name="width" value="0.05" units="cm"/>
      <inkml:brushProperty name="height" value="0.05" units="cm"/>
    </inkml:brush>
  </inkml:definitions>
  <inkml:trace contextRef="#ctx0" brushRef="#br0">294 59 13579,'3'-6'686,"0"2"6,-1 0 0,0 0-1,-1 0 1,1 0-1,-1-1 1,1-4-1,-2 8-557,0 1 0,0-1-1,0 0 1,0 0 0,0 1-1,0-1 1,0 0 0,0 0-1,-1 1 1,1-1 0,0 0-1,0 1 1,-1-1 0,1 0-1,-1 1 1,1-1 0,-1 0-1,1 1 1,-1-1 0,1 1-1,-1-1 1,1 1 0,-1-1 0,1 1-1,-1-1 1,0 1 0,1 0-1,-1-1 1,0 1 0,0 0-1,1 0 1,-1 0 0,0-1-1,1 1 1,-1 0 0,0 0-1,0 0 1,0 0 0,1 0-1,-1 0 1,0 0 0,0 0-1,0 1 1,-5 0 78,0-1 0,1 2 0,-1-1 1,1 1-1,-1-1 0,1 2 0,0-1 0,0 0 0,0 1 1,0 0-1,0 0 0,-5 5 0,-5 4-51,1 1 0,-17 19 0,11-9-81,1 1 1,1 1 0,1 0-1,-13 28 1,22-36-71,0-1 0,1 1 0,1 1 0,1-1 0,0 1 0,1 0 0,-2 36-1,6-49-12,0 1 0,0-1-1,1 0 1,0 1 0,0-1 0,0 0-1,1 0 1,0 1 0,0-1-1,3 5 1,-4-9 2,-1 1 1,1-1 0,0 0-1,0 0 1,0 0-1,0 0 1,0 0 0,0 0-1,0 0 1,0 0-1,0 0 1,1 0 0,-1-1-1,0 1 1,0 0-1,1-1 1,-1 1 0,1-1-1,-1 0 1,0 1-1,1-1 1,-1 0 0,1 0-1,-1 0 1,1 0-1,-1 0 1,0 0 0,1 0-1,-1 0 1,1-1-1,-1 1 1,1-1 0,-1 1-1,0-1 1,1 1-1,-1-1 1,0 0 0,0 1-1,0-1 1,1 0-1,0-2 1,6-3 8,0-1 0,-1 0 0,0-1 0,0 1 0,-1-2 0,0 1 0,0 0 0,6-14 0,0-2 24,17-51-1,-29 74-31,2-5-7,0 0 0,0 0 1,0 0-1,-1-1 0,0 1 1,0-12-1,-1 18 5,0 0 0,0 0 0,-1 0 0,1 0 0,0 0 0,0 0 1,0 0-1,0 0 0,0 0 0,0 0 0,0 0 0,0 0 0,0 0 0,0 0 0,0 0 0,0 0 0,0 0 0,-1 0 0,1 0 0,0 0 0,0 0 0,0 0 0,0 0 0,0 0 1,0 0-1,0 0 0,0 0 0,0 0 0,0 0 0,0 0 0,0 0 0,0 0 0,0 0 0,-1 0 0,1 0 0,0 0 0,0 0 0,0 0 0,0 0 0,0 0 0,0 0 0,0 0 0,0 0 1,0 0-1,0-1 0,0 1 0,0 0 0,0 0 0,0 0 0,0 0 0,0 0 0,0 0 0,0 0 0,0 0 0,0 0 0,0 0 0,0 0 0,0-1 0,-5 12-71,-3 14-23,7-18 64,-2 26-92,3-31 118,0 0-1,0-1 1,0 1 0,0 0 0,0 0 0,1 0 0,-1 0 0,1-1 0,-1 1 0,1 0 0,0 0 0,0-1 0,1 4 0,-1-5 4,-1 0 0,1 1 0,-1-1 1,1 0-1,-1 0 0,1 1 1,-1-1-1,1 0 0,-1 0 0,1 0 1,0 0-1,-1 0 0,1 0 0,-1 0 1,1 0-1,0 0 0,-1 0 0,1 0 1,-1 0-1,1 0 0,-1 0 1,1 0-1,-1-1 0,1 1 0,0 0 1,-1 0-1,1-1 0,-1 1 0,0 0 1,1-1-1,-1 1 0,1 0 0,-1-1 1,1 0-1,20-20-12,-14 13 9,-7 7 3,1 1 0,-1-1 1,1 1-1,-1-1 0,1 1 1,-1-1-1,1 1 1,0-1-1,-1 1 0,1 0 1,-1-1-1,1 1 0,0 0 1,-1 0-1,1-1 0,0 1 1,-1 0-1,1 0 1,0 0-1,0 0 0,-1 0 1,2 0-1,-2 0 1,1 1-1,-1-1 1,0 0 0,1 1 0,-1-1-1,0 1 1,1-1 0,-1 1 0,0-1-1,0 1 1,1-1 0,-1 1 0,0-1-1,0 1 1,0-1 0,0 1 0,0-1-1,0 1 1,0-1 0,0 1 0,0 0-1,-5 37-19,4-35 22,-21 84 68,-5 27 176,26-100-518,4-9-1011,14-14-1143,-11 4 2477,7-3-840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389"/>
    </inkml:context>
    <inkml:brush xml:id="br0">
      <inkml:brushProperty name="width" value="0.05" units="cm"/>
      <inkml:brushProperty name="height" value="0.05" units="cm"/>
    </inkml:brush>
  </inkml:definitions>
  <inkml:trace contextRef="#ctx0" brushRef="#br0">58 1 16772,'1'5'2192,"-1"7"-1272,-1 3-264,0 6 1401,-2 10-761,-2 5-160,0 11-303,-4 2-121,-2 4-272,2 1-112,2-2-288,1-5-216,5-7-448,1-7-313,4-11-551,5-6 1104,5-15-256,5-1-240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777"/>
    </inkml:context>
    <inkml:brush xml:id="br0">
      <inkml:brushProperty name="width" value="0.05" units="cm"/>
      <inkml:brushProperty name="height" value="0.05" units="cm"/>
    </inkml:brush>
  </inkml:definitions>
  <inkml:trace contextRef="#ctx0" brushRef="#br0">138 128 17868,'-2'3'396,"1"0"0,-1 1 0,0-1 0,-1 0 0,1 0 0,0 0 0,-1-1 0,-4 5 0,-11 12 747,2 5-494,0 1-1,-14 33 0,24-45-570,0 0 0,1 1 1,1-1-1,0 1 0,1 0 1,-2 22-1,5-35-55,0 1 1,0-1-1,0 1 0,0-1 0,0 1 1,0-1-1,0 1 0,1-1 0,-1 1 0,0-1 1,1 1-1,0-1 0,-1 0 0,1 1 1,1 1-1,-1-2-4,0 0 1,-1-1-1,1 1 1,0-1-1,0 1 1,0-1-1,-1 1 1,1-1-1,0 1 1,0-1-1,0 0 1,0 0-1,0 1 1,0-1-1,0 0 1,0 0-1,0 0 1,1 0-1,3-1 29,-1 0-1,0 0 0,0 0 1,0 0-1,0-1 1,0 0-1,0 0 0,-1 0 1,8-5-1,13-12 112,-1-1 0,0-1-1,-2-1 1,22-29 0,65-104 121,-101 143-271,2-1 2,-1 0-1,0-1 1,-1 1-1,-1-2 0,7-19 1,-13 22-11,-7 14-3,-12 18-10,4 1-41,0 1 1,2 1-1,0 0 0,2 1 1,0 0-1,2 0 1,1 1-1,0 1 0,-6 51 1,13-70-129,1 0 1,-1 0-1,2 1 1,-1-1-1,1 0 1,4 14-1,-5-19 148,1-1 1,0 1-1,-1 0 0,1 0 0,0-1 1,0 1-1,0-1 0,0 1 0,0-1 0,0 1 1,1-1-1,-1 0 0,0 0 0,1 1 1,-1-1-1,1 0 0,0 0 0,-1 0 1,1-1-1,-1 1 0,1 0 0,0-1 0,0 1 1,0-1-1,-1 1 0,1-1 0,0 0 1,0 0-1,0 0 0,0 0 0,3 0 1,29-9-473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9.292"/>
    </inkml:context>
    <inkml:brush xml:id="br0">
      <inkml:brushProperty name="width" value="0.05" units="cm"/>
      <inkml:brushProperty name="height" value="0.05" units="cm"/>
    </inkml:brush>
  </inkml:definitions>
  <inkml:trace contextRef="#ctx0" brushRef="#br0">12 15 17516,'-1'3'769,"0"1"0,0-1 1,1 1-1,0 0 1,0-1-1,0 1 0,0 0 1,1 3-1,0 13 280,-6 21 16,3-30-893,0-1 0,1 1 1,1 0-1,0 14 0,0-24-165,0-1 0,0 0 0,0 0 0,0 1 1,0-1-1,0 0 0,0 1 0,1-1 0,-1 0 0,0 0 0,0 1 0,0-1 0,0 0 0,0 0 0,1 1 0,-1-1 0,0 0 0,0 0 0,0 0 0,1 1 1,-1-1-1,0 0 0,0 0 0,1 0 0,-1 0 0,0 1 0,0-1 0,1 0 0,-1 0 0,0 0 0,1 0 0,-1 0 0,0 0 0,0 0 0,1 0 1,-1 0-1,0 0 0,1 0 0,-1 0 0,0 0 0,1 0 0,-1 0 0,0 0 0,0 0 0,1 0 0,-1-1 0,0 1 0,0 0 0,1 0 0,-1 0 1,0 0-1,0-1 0,1 1 0,-1 0 0,13-11 83,8-14-8,-1 0 1,-2-2-1,17-31 0,-12 19-55,-43 111-94,10-42 50,5-17 18,0 0 0,1 0 0,0 1 0,1 0-1,0-1 1,2 1 0,-1 16 0,2-30 1,0 1 1,0-1 0,0 0-1,0 1 1,0-1 0,0 1-1,0-1 1,0 0 0,0 1-1,0-1 1,0 1-1,0-1 1,1 0 0,-1 1-1,0-1 1,0 0 0,0 1-1,1-1 1,-1 0 0,0 1-1,1-1 1,-1 0 0,0 0-1,0 1 1,1-1 0,-1 0-1,1 0 1,-1 1-1,0-1 1,1 0 0,-1 0-1,0 0 1,1 0 0,14-5 35,11-17-113,-26 22 74,123-139-2149,-123 138 2133,0 1-1,0 0 1,0 0-1,0 0 1,0 0 0,0-1-1,0 1 1,0 0-1,0 0 1,0 0 0,1 0-1,-1 0 1,0-1-1,0 1 1,0 0 0,0 0-1,0 0 1,1 0-1,-1 0 1,0 0 0,0 0-1,0 0 1,0 0-1,0 0 1,1-1 0,-1 1-1,0 0 1,0 0 0,0 0-1,1 0 1,-1 0-1,0 0 1,0 0 0,0 0-1,0 0 1,1 0-1,-1 1 1,0-1 0,0 0-1,0 0 1,0 0-1,1 0 1,-1 0 0,0 0-1,0 0 1,0 0-1,0 0 1,0 11-260,-7 15 126,-36 97 207,43-134 13,4-10-57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1.484"/>
    </inkml:context>
    <inkml:brush xml:id="br0">
      <inkml:brushProperty name="width" value="0.05" units="cm"/>
      <inkml:brushProperty name="height" value="0.05" units="cm"/>
    </inkml:brush>
  </inkml:definitions>
  <inkml:trace contextRef="#ctx0" brushRef="#br0">8 253 17596,'1'0'113,"0"0"0,-1 0 0,1 0 0,-1 1 0,1-1-1,-1 0 1,1 0 0,-1-1 0,1 1 0,-1 0 0,1 0 0,-1 0 0,1 0 0,-1 0 0,1 0 0,-1-1 0,1 1 0,-1 0 0,1-1 0,-1 1 0,1 0 0,-1-1 0,0 1 0,1 0 0,-1-1-1,0 1 1,1 0 0,-1-1 0,1 0 0,14-15 500,-10 11-499,0-1 1,0 0-1,0-1 0,-1 1 1,0-1-1,0 0 1,-1 0-1,0 0 1,0-1-1,-1 1 1,3-9-1,-5 16-107,0 0 0,0-1 0,0 1 0,0 0 0,0 0 0,0 0 0,0 0 0,0 0 0,0 0 0,0-1 0,0 1 0,0 0 0,0 0 0,0 0-1,0 0 1,0 0 0,0-1 0,0 1 0,0 0 0,0 0 0,0 0 0,0 0 0,0 0 0,0-1 0,0 1 0,0 0 0,0 0 0,0 0 0,0 0 0,0 0 0,0 0 0,0-1-1,0 1 1,-1 0 0,1 0 0,0 0 0,0 0 0,0 0 0,0 0 0,0 0 0,0 0 0,-1 0 0,1 0 0,0 0 0,0-1 0,0 1 0,0 0 0,0 0 0,0 0 0,-1 0 0,1 0-1,0 0 1,0 0 0,0 0 0,0 0 0,-1 0 0,-8 8 200,-7 14-28,6-3-161,0 0 0,1 1 0,1 0 0,-9 39 0,16-58-15,1 0-1,0 0 0,-1 1 1,1-1-1,0 0 0,0 0 1,0 0-1,0 1 0,0-1 1,0 0-1,0 0 0,1 0 0,-1 1 1,0-1-1,1 0 0,-1 0 1,1 0-1,0 2 0,-1-3 3,1 1-1,-1-1 0,1 0 0,0 1 0,-1-1 1,1 0-1,-1 0 0,1 1 0,0-1 1,-1 0-1,1 0 0,-1 0 0,1 0 1,0 0-1,-1 0 0,1 0 0,0 0 0,-1 0 1,1 0-1,0 0 0,-1 0 0,1-1 1,1 1-1,3-2 23,-1 0 1,1-1 0,0 1-1,-1-1 1,1 0 0,5-5-1,8-9 57,0 0 0,-1-1 0,-1-1 0,17-25 0,-25 33-71,-6 11-52,-9 19-191,1 1-129,4 0-357,3-20 683,-1 0 0,0 0 0,0 1-1,0-1 1,0 0 0,0 0 0,0 1 0,0-1 0,1 0 0,-1 0 0,0 0 0,0 1 0,0-1 0,1 0 0,-1 0 0,0 0-1,0 0 1,0 1 0,1-1 0,-1 0 0,0 0 0,0 0 0,1 0 0,-1 0 0,0 0 0,1 0 0,-1 0 0,0 0 0,0 0-1,1 0 1,-1 0 0,0 0 0,0 0 0,1 0 0,-1 0 0,2-1-86,0 0-1,0 0 1,0 0-1,0 0 1,0 0-1,-1-1 1,1 1 0,-1-1-1,1 1 1,-1-1-1,1 0 1,-1 1-1,2-5 1,54-87-2077,-83 156 2154,7-23 354,-67 149 1983,83-176-2123,-1 0 0,1 1 0,1-1 0,0 1 0,1 24 0,1-26-148,0 0-1,-1-1 1,0 1-1,-1-1 0,0 1 1,-1-1-1,-8 21 0,11-31-17,-1 0 0,1 0 0,-1 1 0,0-1 0,0 0 0,1 0 0,-1 0 0,0 0 0,0 0 0,0 0-1,0 0 1,0 0 0,-1-1 0,1 1 0,0 0 0,0-1 0,-2 2 0,3-2-3,-1 0 0,1 0 0,0 0 0,0 0 0,-1 0 0,1 0 0,0 0 0,-1-1 0,1 1 1,0 0-1,0 0 0,-1 0 0,1 0 0,0 0 0,0 0 0,-1 0 0,1 0 0,0-1 0,0 1 0,0 0 0,-1 0 0,1 0 0,0-1 0,0 1 0,0 0 0,-1 0 1,1-1-1,0 1 0,0 0 0,-1-16 49,3 5-39,1 0 0,1 0 0,0 0 0,1 1 0,0 0-1,0 0 1,13-17 0,-6 8-3,53-83-20,39-65-11,-81 127 44,-2-2 0,18-51 0,-36 86 1,-1 0 0,0-1 0,0 1 1,0 0-1,0-16 0,-2 23-21,0-1 0,0 1-1,0 0 1,0-1 0,0 1-1,0-1 1,0 1 0,0 0-1,0-1 1,0 1 0,0-1-1,0 1 1,0 0 0,0-1-1,0 1 1,-1-1 0,1 1-1,0 0 1,0-1 0,-1 1-1,1 0 1,0-1 0,0 1-1,-1 0 1,1-1 0,0 1 0,-1 0-1,1 0 1,0-1 0,-1 1-1,1 0 1,0 0 0,-1 0-1,1 0 1,-1-1 0,1 1-1,0 0 1,-1 0 0,1 0-1,-1 0 1,1 0 0,-1 0-1,1 0 1,0 0 0,-1 0-1,1 0 1,-1 0 0,1 0-1,0 1 1,-1-1 0,1 0-1,-1 0 1,1 0 0,-1 1-1,-17 12 77,8-2-85,0 0 0,1 1 1,0 0-1,1 0 1,1 1-1,0 0 0,0 0 1,1 1-1,1 0 1,1 0-1,0 0 1,0 1-1,2 0 0,0-1 1,-1 21-1,3-33-30,0 1-1,1-1 1,-1 0-1,0 1 0,1-1 1,-1 0-1,1 0 1,0 1-1,0-1 1,0 0-1,2 4 1,-2-5 26,0 0 0,0-1 1,0 1-1,0 0 0,0 0 0,0-1 1,0 1-1,0 0 0,0-1 1,0 1-1,0-1 0,1 0 0,-1 1 1,0-1-1,0 0 0,0 0 1,1 0-1,-1 0 0,0 0 0,0 0 1,2 0-1,19-2-179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1.804"/>
    </inkml:context>
    <inkml:brush xml:id="br0">
      <inkml:brushProperty name="width" value="0.05" units="cm"/>
      <inkml:brushProperty name="height" value="0.05" units="cm"/>
    </inkml:brush>
  </inkml:definitions>
  <inkml:trace contextRef="#ctx0" brushRef="#br0">165 66 17076,'1'-3'268,"0"-1"0,-1 1 1,0-1-1,1 1 1,-1-1-1,0 1 0,-1 0 1,1-1-1,-1 1 1,1-1-1,-1 1 0,0 0 1,-2-5-1,2 7-190,1 0-1,-1 0 0,0 0 1,1 0-1,-1 0 0,0 0 1,0 1-1,0-1 0,1 0 1,-1 0-1,0 1 1,0-1-1,0 1 0,0-1 1,0 1-1,0-1 0,0 1 1,-2-1-1,1 1 25,0 0 1,0 0-1,0 0 0,0 0 1,0 0-1,0 1 0,0-1 0,0 1 1,0-1-1,0 1 0,0 0 1,-4 1-1,-1 3-47,0-1 0,0 1 0,0 0 0,1 0 0,-1 1 0,1 0 0,1 0 0,-1 1 0,1-1-1,0 1 1,1 0 0,-6 11 0,5-8-65,0 0 0,1 1 0,0-1 0,1 1-1,0 0 1,1 0 0,0 1 0,0 18 0,2-28 8,0 1-1,0-1 1,0 1 0,0-1 0,1 1 0,-1-1 0,1 1-1,0-1 1,0 0 0,0 1 0,0-1 0,0 0-1,0 0 1,1 0 0,1 3 0,-2-4 2,0 0 1,0 0-1,1 0 0,-1-1 1,0 1-1,1 0 1,-1-1-1,0 1 1,1-1-1,-1 1 0,1-1 1,-1 1-1,1-1 1,-1 0-1,1 0 0,-1 0 1,1 0-1,-1 0 1,1 0-1,-1 0 0,1-1 1,-1 1-1,1 0 1,-1-1-1,0 1 0,3-2 1,5-2 13,-1-1-1,0 0 1,0 0 0,-1-1 0,1 0 0,-1 0 0,0-1-1,-1 0 1,1 0 0,4-9 0,5-6 60,-1-1-1,13-29 1,-34 69-64,0 0 0,1 1 1,1-1-1,0 1 0,2 0 0,-1 18 0,2-34-12,1 0-1,0 1 1,1-1-1,-1 1 1,0-1-1,1 1 1,-1-1 0,1 0-1,0 1 1,0-1-1,0 0 1,1 4-1,-1-5 3,1 0 0,-1 0 0,0 0 0,0 0-1,0 0 1,1 0 0,-1 0 0,0 0 0,1-1-1,-1 1 1,1 0 0,-1-1 0,0 1 0,1-1-1,0 0 1,-1 1 0,1-1 0,-1 0 0,1 0-1,-1 0 1,1 0 0,1 0 0,8-2 7,0 0 1,0 0-1,0-1 1,0 0-1,0-1 1,-1 0-1,19-11 1,69-47 104,-86 53-89,13-9 29,-16 11-34,0 0 0,1 0 0,0 1 1,0 1-1,16-7 0,-25 11-17,-1 1 1,1 0-1,0-1 0,-1 1 0,1 0 1,0 0-1,0 0 0,-1 0 1,1 0-1,0 0 0,-1 0 0,1 0 1,0 0-1,0 0 0,-1 0 1,1 0-1,0 0 0,-1 0 1,1 1-1,0-1 0,-1 0 0,1 0 1,0 1-1,-1-1 0,1 1 1,-1-1-1,1 1 0,-1-1 0,1 0 1,-1 1-1,1 0 0,-1-1 1,1 1-1,-1-1 0,1 1 0,-1 0 1,0-1-1,0 1 0,1 0 1,-1-1-1,0 1 0,0 0 0,0-1 1,1 1-1,-1 0 0,0-1 1,0 1-1,0 0 0,0 0 0,-1-1 1,1 2-1,0 6 4,-1 0-1,-1-1 1,-3 15 0,3-13-3,-1 2 3,2-6 6,-1-1 1,1 0-1,1 1 0,-1-1 1,0 0-1,1 1 1,0-1-1,0 1 0,1 6 1,0-10-4,-1-1 0,0 1 0,1-1-1,-1 1 1,1-1 0,-1 0 0,1 1 0,-1-1 0,1 0 0,-1 0 0,1 1 0,-1-1 0,1 0 0,-1 0 0,1 0 0,-1 1 0,1-1 0,0 0-1,-1 0 1,1 0 0,-1 0 0,1 0 0,-1 0 0,1 0 0,0 0 0,-1-1 0,1 1 0,-1 0 0,1 0 0,-1 0 0,1 0 0,-1-1 0,1 1 0,-1 0-1,1-1 1,-1 1 0,1 0 0,-1-1 0,1 0 0,19-13 124,38-38 218,-29 25-154,65-46 0,-92 71-198,-1 1 1,1 0-1,0 0 1,0 0 0,0 0-1,0 1 1,0-1-1,0 0 1,0 1 0,0 0-1,0-1 1,0 1-1,0 0 1,3 0 0,-5 0 0,1 1 0,0-1 0,0 0 0,0 1 0,0-1 0,-1 1 0,1-1 0,0 1 0,0-1 0,-1 1 0,1 0 0,-1-1 0,1 1 0,0 0 0,-1-1 0,1 1 0,-1 0 0,0 0 0,1 0 0,-1-1 0,1 1 0,-1 0 0,0 0 0,0 0 0,0 0 0,1 0 0,-1 0 0,0 0 0,0-1 0,0 1 0,0 0 0,-1 2 0,-6 38-30,6-36 31,-1 0 0,1 0 1,0 0-1,1 0 0,-1 0 0,1 1 0,0-1 1,0 0-1,2 10 0,-2-15 1,0 1 0,1-1 1,-1 0-1,1 1 0,-1-1 0,0 1 0,1-1 1,-1 0-1,1 1 0,-1-1 0,1 0 0,-1 0 1,1 1-1,-1-1 0,1 0 0,-1 0 0,1 0 1,-1 0-1,1 1 0,-1-1 0,1 0 0,-1 0 0,1 0 1,-1 0-1,1 0 0,0 0 0,-1 0 0,1-1 1,-1 1-1,1 0 0,-1 0 0,1 0 0,-1-1 1,1 1-1,19-9 26,-19 8-25,54-36-121,-46 29-202,1 0 1,0 1 0,1 1-1,0-1 1,0 2-1,0-1 1,14-3 0,-24 9 232,0-1 1,0 1-1,-1 0 0,1 0 1,0 0-1,0-1 1,0 1-1,0 0 0,-1 0 1,1 0-1,0 0 1,0 0-1,0 1 0,0-1 1,-1 0-1,1 0 1,0 0-1,0 1 0,-1-1 1,1 0-1,0 1 1,0-1-1,-1 1 1,1-1-1,0 1 0,-1-1 1,1 1-1,0 0 1,-1-1-1,1 1 0,-1-1 1,1 1-1,-1 0 1,0 0-1,1-1 0,-1 1 1,1 1-1,-1 2-176,1-1-1,-1 0 0,0 0 1,0 0-1,0 0 0,0 1 1,0-1-1,-2 5 0,-1 8-544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1.721"/>
    </inkml:context>
    <inkml:brush xml:id="br0">
      <inkml:brushProperty name="width" value="0.05" units="cm"/>
      <inkml:brushProperty name="height" value="0.05" units="cm"/>
    </inkml:brush>
  </inkml:definitions>
  <inkml:trace contextRef="#ctx0" brushRef="#br0">63 1 16476,'-25'82'9433,"1"21"-7016,19-78-2329,1 0-1,2 0 0,0 0 0,2 1 0,0-1 1,8 44-1,-6-63-72,-1 1 0,1-1-1,0 0 1,1 0 0,0 0 0,0 0 0,0 0 0,8 9 0,-10-14-32,0 1 1,0-1 0,1 1 0,-1-1 0,0 0-1,1 0 1,-1 0 0,1 0 0,-1 0-1,1 0 1,0 0 0,-1-1 0,1 1-1,0-1 1,0 1 0,-1-1 0,1 1 0,0-1-1,0 0 1,0 0 0,-1 0 0,1 0-1,0 0 1,0 0 0,0-1 0,-1 1-1,1-1 1,0 1 0,0-1 0,-1 1-1,1-1 1,0 0 0,-1 0 0,1 0 0,-1 0-1,2-1 1,1-2-145,0 1 0,0-1 0,0 1 0,-1-1 0,0 0-1,0-1 1,0 1 0,0 0 0,0-1 0,-1 0 0,3-8 0,-1 1-52,-1 0 0,0 0-1,2-24 1,-2-14-402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109"/>
    </inkml:context>
    <inkml:brush xml:id="br0">
      <inkml:brushProperty name="width" value="0.05" units="cm"/>
      <inkml:brushProperty name="height" value="0.05" units="cm"/>
    </inkml:brush>
  </inkml:definitions>
  <inkml:trace contextRef="#ctx0" brushRef="#br0">15 12 17860,'-3'-5'2344,"2"0"-1367,-3 4 1479,2 4-1184,1 1-175,1 3-377,-2 0-256,1 1-528,1-1-368,0-2-849,0-3 1073,1 4-144,4-3-208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544"/>
    </inkml:context>
    <inkml:brush xml:id="br0">
      <inkml:brushProperty name="width" value="0.05" units="cm"/>
      <inkml:brushProperty name="height" value="0.05" units="cm"/>
    </inkml:brush>
  </inkml:definitions>
  <inkml:trace contextRef="#ctx0" brushRef="#br0">416 10 14019,'-7'-2'283,"0"0"-1,-1 0 1,1 1-1,0-1 1,-1 2 0,1-1-1,0 1 1,-1 0-1,1 1 1,-1-1 0,-13 5-1,11-2-95,-1 1 1,1 0-1,0 0 0,0 1 1,1 1-1,-1-1 0,-11 11 1,3-1-71,1 2 0,1-1 0,0 2 1,2 0-1,0 1 0,-23 41 1,22-30-8,1 0 1,2 2 0,0-1 0,3 1 0,0 1 0,2 0 0,2 0 0,1 0 0,1 1 0,3 39 0,1-46-72,2 0 0,0 0 0,2 0 0,1 0 0,1-1 0,2 0 0,0 0 0,1-1 0,2 0 0,1-1 0,0-1 0,34 43 0,-39-56-40,0-1-1,1 0 1,1-1 0,-1 0 0,1 0 0,15 8 0,-20-13 17,0 0 1,0-1-1,0 0 0,1 0 1,-1 0-1,0-1 0,1 1 0,-1-1 1,1-1-1,-1 1 0,1-1 1,0 0-1,-1 0 0,1 0 0,-1-1 1,9-2-1,-4-1 53,0 0 0,0 0 0,-1-1 0,0-1 0,0 0-1,0 0 1,0-1 0,-1 1 0,0-2 0,8-9 0,3-6 162,-2 0 1,25-41-1,-17 20 53,-2-1 0,-2-1 0,-2-1-1,18-70 1,-29 88-214,-2 0 1,-1 0-1,-2-1 0,-1 0 0,-1 1 1,-1-1-1,-2 0 0,-10-56 0,9 73-121,-2-1-1,1 1 0,-2 0 0,0 0 1,0 0-1,-1 1 0,-1 0 0,0 0 0,-1 1 1,0 0-1,0 1 0,-16-13 0,19 17 36,0 1 0,-1 1 0,1-1 0,-1 1 0,0 0 0,-1 1 0,1-1 0,0 1 0,-1 1 0,0 0-1,0 0 1,0 0 0,0 1 0,0 0 0,0 1 0,0 0 0,0 0 0,0 0 0,0 1 0,0 0 0,0 1 0,0 0 0,-7 3 0,-20 13-238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3.759"/>
    </inkml:context>
    <inkml:brush xml:id="br0">
      <inkml:brushProperty name="width" value="0.05" units="cm"/>
      <inkml:brushProperty name="height" value="0.05" units="cm"/>
    </inkml:brush>
  </inkml:definitions>
  <inkml:trace contextRef="#ctx0" brushRef="#br0">498 257 14323,'-11'-6'183,"1"0"0,-1 1 0,0 0 0,-1 1 0,1 0 0,-1 1 0,0 0 0,0 1-1,0 0 1,0 1 0,0 0 0,0 1 0,0 0 0,0 1 0,0 1 0,0 0 0,0 0 0,0 1 0,1 1 0,-20 8 0,17-6-104,-1 2 1,2 0 0,-1 0 0,1 1 0,1 1-1,0 0 1,0 0 0,1 2 0,0-1 0,1 1-1,0 1 1,1 0 0,0 0 0,1 1 0,-10 24-1,8-11 33,2 1 0,1-1 0,1 1 0,1 1 0,2-1 0,1 0 0,1 1 0,1 0 0,1-1 0,10 49 0,-5-46-59,1 0-1,2-1 0,1-1 0,2 1 0,0-2 0,2 0 1,1 0-1,2-1 0,30 39 0,-37-55-53,0 0 1,0-1-1,1 0 0,0 0 0,0-1 1,1 0-1,1-1 0,-1-1 1,1 0-1,1-1 0,17 6 0,-20-8 17,1-2-1,0 1 0,0-2 0,0 0 1,0 0-1,0-1 0,0 0 0,0-1 1,0-1-1,-1 0 0,1 0 0,0-1 1,-1-1-1,13-5 0,-7 1 61,0 0-1,0-2 1,-1 0-1,-1-1 0,1-1 1,-2 0-1,0-1 1,21-24-1,-8 4 201,-2-2-1,37-66 1,-44 68-76,-2-1 1,-1-1-1,-1-1 0,-2 0 1,-2 0-1,10-64 0,-17 75-189,-1 0-1,-1 0 0,-2-1 0,0 1 0,-2 0 1,-1 0-1,-1 0 0,0 0 0,-2 1 1,-20-46-1,14 44-349,-1 0-1,-2 0 1,0 1 0,-32-36 0,33 44 45,-1 2-1,0 0 1,-1 0 0,0 2 0,-1 0 0,-35-19-1,9 15-509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423"/>
    </inkml:context>
    <inkml:brush xml:id="br0">
      <inkml:brushProperty name="width" value="0.05" units="cm"/>
      <inkml:brushProperty name="height" value="0.05" units="cm"/>
    </inkml:brush>
  </inkml:definitions>
  <inkml:trace contextRef="#ctx0" brushRef="#br0">0 156 14611,'16'13'1232,"4"-10"-936,3-3-128,13-1 513,4-2-273,12 0-440,4 1-192,5 0-272,2 0-673,2 2 937,-1-1-200,1 1-168</inkml:trace>
  <inkml:trace contextRef="#ctx0" brushRef="#br0" timeOffset="1">979 110 9282,'45'-10'1504,"-7"-1"-768,-2 1-175,-4 0 1015,4 0-392,4 1-264,4 2-279,5 3-225,5-1-456,4 1-280,1-3 304,-4-3-113,0-3-103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863"/>
    </inkml:context>
    <inkml:brush xml:id="br0">
      <inkml:brushProperty name="width" value="0.05" units="cm"/>
      <inkml:brushProperty name="height" value="0.05" units="cm"/>
    </inkml:brush>
  </inkml:definitions>
  <inkml:trace contextRef="#ctx0" brushRef="#br0">0 94 10850,'19'1'681,"-1"-1"0,0 0 0,0-2 0,1 0 0,-1-1 0,-1 0 0,34-12 0,-39 10-602,1 0 0,0 2 0,0 0 0,0 0 1,0 1-1,0 1 0,22-1 0,-16 4-359,0 0 1,0 1-1,0 1 0,30 10 1,-33-8 137,0-1 1,0 0 0,1-2 0,0 1-1,0-2 1,0-1 0,0 0 0,0-1-1,0 0 1,29-6 0,50-20-220,-70 17 487,1 1 0,0 2 0,1 0 0,36-1 0,101-10 3858,-66 5-2026,-79 11-1699,0 2 0,35 3 0,-41-1-238,1-2 1,0 0-1,-1 0 1,1-2 0,0 0-1,25-5 1,-38 6-35,-1-1 0,0 1-1,0-1 1,0 1 0,0 0 0,0 0 0,0-1 0,1 1 0,-1 0 0,0 0-1,0 0 1,0 0 0,0 0 0,1 0 0,-1 1 0,0-1 0,0 0-1,0 1 1,0-1 0,0 0 0,1 1 0,-1-1 0,0 1 0,0 0 0,0-1-1,0 1 1,-1 0 0,2 1 0,-1 0-69,0-1 0,-1 1 1,1 0-1,-1 0 0,0 0 0,0 0 1,0 0-1,0 0 0,0 0 0,0 0 0,0 0 1,0 0-1,-1 0 0,1 0 0,-1 0 1,-1 3-1,-1 2-197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8.987"/>
    </inkml:context>
    <inkml:brush xml:id="br0">
      <inkml:brushProperty name="width" value="0.05" units="cm"/>
      <inkml:brushProperty name="height" value="0.05" units="cm"/>
    </inkml:brush>
  </inkml:definitions>
  <inkml:trace contextRef="#ctx0" brushRef="#br0">2 0 14035,'-2'11'1728,"4"11"-1448,2-3-144,5-4-216,1-3 513,6-4-818,6-5-215,6-10 464,2-7-136,1-13-72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014"/>
    </inkml:context>
    <inkml:brush xml:id="br0">
      <inkml:brushProperty name="width" value="0.05" units="cm"/>
      <inkml:brushProperty name="height" value="0.05" units="cm"/>
    </inkml:brush>
  </inkml:definitions>
  <inkml:trace contextRef="#ctx0" brushRef="#br0">119 2 14363,'0'0'82,"-1"0"0,1 0-1,0-1 1,-1 1 0,1 0 0,-1 0-1,1 0 1,0 0 0,-1 0 0,1 0-1,-1 0 1,1 0 0,0 0 0,-1 0-1,1 0 1,0 0 0,-1 0 0,1 0 0,-1 0-1,1 0 1,0 1 0,-1-1 0,1 0-1,0 0 1,-1 0 0,1 1 0,0-1-1,-1 0 1,1 0 0,0 1 0,0-1-1,-1 0 1,1 1 0,0-1 0,0 0-1,-1 1 1,1-1 0,0 0 0,0 1-1,0-1 1,0 0 0,0 1 0,-1 0 0,-9 22 813,8-19-620,2-4-271,-61 158 2695,53-134-2240,1 0 0,2 1 1,0 0-1,-2 41 0,7-60-397,0 0 0,1 0-1,0 0 1,0 0-1,0-1 1,0 1-1,1 0 1,0-1-1,0 1 1,1-1 0,-1 0-1,1 0 1,0 0-1,1 0 1,7 9-1,-9-12-53,1 1 0,0-1 0,-1 0 0,1 0 0,0-1 0,0 1 0,0 0 1,0-1-1,0 0 0,0 1 0,1-1 0,-1-1 0,0 1 0,1 0 0,-1-1 0,0 0 0,1 0 0,-1 0 0,1 0 0,-1 0 0,0-1 0,1 1 0,-1-1 0,0 0 0,0 0 0,1 0 0,-1 0 0,5-4 0,-3 2-113,0 0-1,-1 0 0,1 0 1,-1-1-1,0 0 1,0 0-1,0 0 1,-1 0-1,1 0 1,-1-1-1,0 0 1,5-9-1,-3 0-90,0 1 0,0 0 0,-2-1 0,3-14 0,2-17-243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451"/>
    </inkml:context>
    <inkml:brush xml:id="br0">
      <inkml:brushProperty name="width" value="0.05" units="cm"/>
      <inkml:brushProperty name="height" value="0.05" units="cm"/>
    </inkml:brush>
  </inkml:definitions>
  <inkml:trace contextRef="#ctx0" brushRef="#br0">0 8 18052,'6'-4'1792,"-6"1"401,2 3-1289,2 3-368,0-1-144,2 6-352,-3-1-320,-3 0 280,-2 3-96,-13-3 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2.626"/>
    </inkml:context>
    <inkml:brush xml:id="br0">
      <inkml:brushProperty name="width" value="0.05" units="cm"/>
      <inkml:brushProperty name="height" value="0.05" units="cm"/>
    </inkml:brush>
  </inkml:definitions>
  <inkml:trace contextRef="#ctx0" brushRef="#br0">9 403 15419,'-4'13'1665,"3"-11"-1454,0 1 1,1-1-1,-1 0 1,0 0 0,1 0-1,0 0 1,-1 1-1,1-1 1,0 0 0,0 0-1,1 5 1,11-17 2470,6-17-2095,-2 0 0,-1-2 0,13-34 0,-7 14-291,6-11-195,-11 21-47,2 2 1,37-60-1,-55 97-54,0-1 0,1 1 0,-1-1 0,1 0 0,-1 1-1,0-1 1,1 1 0,-1-1 0,1 1 0,-1-1-1,1 1 1,0-1 0,-1 1 0,1 0 0,-1-1 0,1 1-1,0 0 1,-1 0 0,2-1 0,-2 1 0,1 0-1,-1 1 1,0-1 0,0 0-1,1 0 1,-1 1 0,0-1-1,1 0 1,-1 0 0,0 1 0,0-1-1,0 0 1,1 0 0,-1 1-1,0-1 1,0 0 0,0 1-1,0-1 1,1 0 0,-1 1-1,0-1 1,0 1 0,0-1 0,0 0-1,0 1 1,1 30-13,-1-30 13,-9 125-33,-2 51-1623,11-154 1304,-7 43 0,1-40-103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271"/>
    </inkml:context>
    <inkml:brush xml:id="br0">
      <inkml:brushProperty name="width" value="0.05" units="cm"/>
      <inkml:brushProperty name="height" value="0.05" units="cm"/>
    </inkml:brush>
  </inkml:definitions>
  <inkml:trace contextRef="#ctx0" brushRef="#br0">0 61 12619,'19'-24'1821,"-16"19"-1278,0 0 1,1 0 0,-1 1-1,1-1 1,1 1 0,4-4-1,-6 10 1170,-2 7-986,-4 12-37,-4 6-208,1-9-278,1 1 1,1 1 0,1-1-1,-1 22 1,4-40-194,0 0 0,0 0 1,0 0-1,0 0 0,0 0 1,0 0-1,0 0 1,0 0-1,0 0 0,1 0 1,-1 0-1,0 0 1,1 0-1,-1 0 0,1 0 1,-1 0-1,1 0 0,-1 0 1,1 0-1,0 0 1,-1-1-1,1 1 0,0 0 1,0 0-1,-1-1 1,1 1-1,0-1 0,0 1 1,0-1-1,0 1 0,0-1 1,0 1-1,0-1 1,0 0-1,0 1 0,0-1 1,0 0-1,0 0 0,0 0 1,0 0-1,0 0 1,0 0-1,1 0 0,-1 0 1,0 0-1,0-1 1,0 1-1,0 0 0,0-1 1,1 0-1,7-2 29,0-1-1,0 1 1,-1-2 0,12-7-1,36-27 3,-35 23-100,1 2-1,43-24 0,-64 38 50,0-1 1,0 1-1,0-1 1,0 1-1,-1 0 1,1-1-1,0 1 1,0 0-1,0-1 1,0 1-1,0 0 1,0 0-1,0 0 1,0 0-1,0 0 1,0 0-1,0 0 1,0 0-1,0 1 1,0-1-1,0 0 1,0 0-1,-1 1 1,1-1-1,0 1 1,2 0-1,-3 0 1,1 0 1,-1 1-1,1-1 0,-1 0 0,1 0 1,-1 1-1,0-1 0,1 0 0,-1 1 1,0-1-1,0 0 0,0 1 0,0-1 1,0 0-1,0 0 0,-1 3 1,-2 7 24,0 1 1,-1-1-1,-5 12 1,7-18-11,-1 0 47,1 0-1,0 0 1,1 0 0,-1 0-1,1 0 1,-1 7-1,2-11-39,0 0-1,0-1 0,0 1 0,0 0 0,0-1 1,0 1-1,0 0 0,0-1 0,1 1 0,-1 0 1,0-1-1,0 1 0,1-1 0,-1 1 0,1-1 1,-1 1-1,0-1 0,1 1 0,-1-1 0,1 1 1,-1-1-1,2 1 0,-1 0 7,1 0 0,-1-1 0,1 0 0,-1 1 0,1-1 0,-1 0 0,1 0 0,0 0 0,-1 0 1,1 0-1,-1 0 0,1 0 0,0 0 0,1-1 0,20-5 36,0-2 1,-1 0 0,1-1-1,33-20 1,-34 17-277,0 1 0,1 1 0,0 0 1,31-7-1,-52 17 184,0-1 0,0 1 0,0-1 0,0 1 0,0 0 0,0 0 0,0 0 0,0 0 0,0 0 0,0 0 0,0 1 0,0-1 0,0 1 0,0-1 0,0 1 0,0 0 0,1 0 0,-2 1 18,0-1 1,0 0 0,0 0 0,0 0 0,-1 0 0,1 1 0,-1-1 0,1 0-1,-1 0 1,1 1 0,-1-1 0,0 1 0,1-1 0,-1 0 0,0 1 0,0-1-1,0 0 1,0 1 0,0-1 0,-1 1 0,1-1 0,0 0 0,-1 1 0,0 1-1,-3 10 131,-1 1 0,-8 17 0,-8 21 670,22-47-939,5-11-109,7-11 157,24-34-175,-12 18 19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6.006"/>
    </inkml:context>
    <inkml:brush xml:id="br0">
      <inkml:brushProperty name="width" value="0.05" units="cm"/>
      <inkml:brushProperty name="height" value="0.05" units="cm"/>
    </inkml:brush>
  </inkml:definitions>
  <inkml:trace contextRef="#ctx0" brushRef="#br0">23 1 13411,'-1'7'522,"0"1"1,1-1-1,0 1 0,1-1 1,-1 0-1,2 1 0,2 13 0,21 50 818,18 24-885,-36-82-366,0 0-1,2-1 1,-1 0 0,1 0 0,12 11-1,-20-23-70,-1 1-1,1 0 1,0 0-1,-1-1 1,1 1-1,0-1 1,-1 1-1,1 0 1,0-1-1,0 1 1,0-1-1,-1 0 1,1 1-1,0-1 1,0 0-1,0 1 1,0-1-1,0 0 0,0 0 1,0 0-1,0 0 1,-1 0-1,2 0 1,-1 0-3,0-1 0,-1 1-1,1-1 1,-1 1 0,0-1 0,1 0 0,-1 1-1,1-1 1,-1 0 0,0 1 0,0-1 0,1 0 0,-1 1-1,0-1 1,0 0 0,0 0 0,0 1 0,0-1-1,0 0 1,0 0 0,0 0 0,0-5 14,-1 0-1,1 1 1,-1-1 0,-1 0 0,1 1-1,-3-7 1,0 5-49,0-1-1,-1 0 1,0 1 0,-1 0-1,1 0 1,-1 1-1,0-1 1,-9-6 0,10 10-6,0-1 1,0 1-1,0 0 1,0 0 0,0 0-1,-1 1 1,1 0 0,-1 0-1,0 0 1,1 1-1,-1 0 1,0 0 0,-7 0-1,12 1 23,-1 0-1,1 0 0,0 0 0,-1 0 0,1 0 0,0 1 1,-1-1-1,1 0 0,0 1 0,0-1 0,-1 1 0,1-1 1,0 1-1,0 0 0,0-1 0,0 1 0,0 0 0,0 0 1,0 0-1,0 0 0,0 0 0,0 0 0,0 0 1,1 0-1,-2 2 0,1 0 0,0 0 0,0-1 1,1 1-1,-1 0 0,1 0 0,0-1 1,0 1-1,0 0 0,0 0 0,0-1 1,0 1-1,2 3 0,-2-2 14,1 0-1,0-1 0,0 1 1,0 0-1,0-1 0,1 1 1,0-1-1,-1 0 0,1 1 1,0-1-1,1 0 0,-1 0 1,1 0-1,-1-1 0,1 1 1,0-1-1,0 1 0,0-1 1,5 3-1,-5-4 26,1-1 0,-1 0 0,1 0 1,-1 0-1,1 0 0,-1 0 0,1-1 0,-1 0 0,1 0 0,-1 1 0,0-2 1,1 1-1,-1 0 0,0-1 0,0 0 0,0 1 0,0-1 0,3-3 1,8-6 166,0-1 1,15-15 0,-22 19-103,5-4 59,0 2 34,-1-2 1,0 1-1,-1-1 0,0 0 1,-1-1-1,10-19 1,-19 32-189,0-1 1,0 1-1,0 0 1,0 0 0,1 0-1,-1 0 1,0 0-1,0 0 1,0-1-1,0 1 1,0 0 0,0 0-1,0 0 1,0 0-1,0 0 1,0-1 0,0 1-1,0 0 1,0 0-1,0 0 1,0 0-1,0-1 1,0 1 0,0 0-1,0 0 1,0 0-1,0 0 1,0-1 0,0 1-1,0 0 1,0 0-1,0 0 1,0 0-1,0 0 1,0-1 0,-1 1-1,1 0 1,0 0-1,0 0 1,0 0 0,0 0-1,0 0 1,0 0-1,-1 0 1,1-1-1,0 1 1,0 0 0,0 0-1,-11 3 75,-9 9-125,-25 24-256,25-20 26,-29 20-1,44-32 238,-2-1 0,1 0 0,0 0 0,-1 0 0,1 0 0,-1-1 0,0 0 0,1-1-1,-13 2 1,17-3 54,1 0-1,-1 0 0,1 0 0,-1-1 0,0 1 0,1 0 0,-1 0 0,1-1 0,-1 1 0,1-1 0,-1 0 0,1 1 0,0-1 0,-1 0 1,1 0-1,0 0 0,-1 0 0,1 0 0,0 0 0,0 0 0,0 0 0,0-1 0,0 1 0,0 0 0,0 0 0,1-1 0,-1 1 1,0-1-1,1 1 0,-1-1 0,1 1 0,-1-1 0,1-1 0,-1 1 28,1 0 0,0 0 0,0-1-1,0 1 1,0 0 0,0 0 0,1 0 0,-1 0 0,0 0 0,1 0 0,0 0-1,-1 0 1,1 0 0,0 0 0,0 0 0,0 0 0,0 0 0,1 1 0,-1-1-1,0 0 1,1 1 0,-1-1 0,1 1 0,3-3 0,26-10-312,-27 12 201,1 1 1,-1-1-1,1 0 1,-1 0 0,0 0-1,0-1 1,0 0-1,0 1 1,0-1-1,-1-1 1,1 1-1,-1 0 1,3-5-1,12-27-177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7.677"/>
    </inkml:context>
    <inkml:brush xml:id="br0">
      <inkml:brushProperty name="width" value="0.05" units="cm"/>
      <inkml:brushProperty name="height" value="0.05" units="cm"/>
    </inkml:brush>
  </inkml:definitions>
  <inkml:trace contextRef="#ctx0" brushRef="#br0">2 0 12651,'-1'9'992,"4"2"-632,4-4-96,7-5 336,5-1-72,7-1-144,0-1-56,1 1-39,-1-2-177,-2 2 24,0 2-112,-2-1 0,-1 2-24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100"/>
    </inkml:context>
    <inkml:brush xml:id="br0">
      <inkml:brushProperty name="width" value="0.05" units="cm"/>
      <inkml:brushProperty name="height" value="0.05" units="cm"/>
    </inkml:brush>
  </inkml:definitions>
  <inkml:trace contextRef="#ctx0" brushRef="#br0">0 36 12011,'19'8'1520,"-2"0"-888,6-4-168,3 2 944,7-3-567,0-2-89,7 0-240,0 2-104,4 2-424,1-4-248,-1-4-408,-2-4-617,-2-6 1017,1-1-240,-2-2-184</inkml:trace>
  <inkml:trace contextRef="#ctx0" brushRef="#br0" timeOffset="1">925 109 12579,'25'6'1232,"-2"-9"-768,-1-6-160,2-2 488,2-5-40,1-1-568,-1-2-448,-3 2 304,0 3-64,-3 5-120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523"/>
    </inkml:context>
    <inkml:brush xml:id="br0">
      <inkml:brushProperty name="width" value="0.05" units="cm"/>
      <inkml:brushProperty name="height" value="0.05" units="cm"/>
    </inkml:brush>
  </inkml:definitions>
  <inkml:trace contextRef="#ctx0" brushRef="#br0">1 101 9578,'51'0'1344,"-2"-3"-776,-9-4-39,-2 0 463,-7-5-376,-4 2-16</inkml:trace>
  <inkml:trace contextRef="#ctx0" brushRef="#br0" timeOffset="1">882 1 11282,'39'7'1265,"-5"1"-833,2 2-208,3-1 888,0-3-856,1-3-184,1-6 48,2-4-112,3-6-48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087"/>
    </inkml:context>
    <inkml:brush xml:id="br0">
      <inkml:brushProperty name="width" value="0.05" units="cm"/>
      <inkml:brushProperty name="height" value="0.05" units="cm"/>
    </inkml:brush>
  </inkml:definitions>
  <inkml:trace contextRef="#ctx0" brushRef="#br0">0 162 13451,'3'1'62,"-1"0"0,1 0 0,-1 0 0,1 0 0,-1-1 0,1 0 0,0 1 0,-1-1 0,1 0 0,0 0 0,0 0 0,-1 0 0,1-1 0,0 1 0,-1-1 0,1 0 0,-1 1 0,4-3 0,6-2-151,-1-1 1,18-12 0,-8 6 66,1-2-269,1 2-1,0 1 1,27-9 0,-42 17 190,0 1 0,0 0-1,0 1 1,1 0 0,-1 0 0,0 1-1,1-1 1,-1 2 0,1 0 0,-1 0 0,0 0-1,0 1 1,13 4 0,-12-3 70,5 3 93,0 0 0,0-1 1,1-1-1,-1 0 0,1-1 1,0-1-1,0 0 0,0-1 1,17-1-1,75-13 895,27-3-90,236-11-1561,-328 24 697,77 5 0,-69 0 439,-22-3-200,0-1 1,0-1 0,49-12-1,-47 8-1408,0 1 0,60-3-1,-56 11 509,47 7 1,25 3 3961,148-25-2226,-59 0-3127,-163 13 1641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522"/>
    </inkml:context>
    <inkml:brush xml:id="br0">
      <inkml:brushProperty name="width" value="0.05" units="cm"/>
      <inkml:brushProperty name="height" value="0.05" units="cm"/>
    </inkml:brush>
  </inkml:definitions>
  <inkml:trace contextRef="#ctx0" brushRef="#br0">0 8 10930,'60'6'494,"0"-2"0,0-3-1,0-3 1,88-13 0,-131 14-476,-1 0 0,31 4-1,18-2 658,84-5-574,-130 6-493,0-1 0,0 2 0,0 1 0,0 0 0,31 13 0,-35-11-365,0-1 0,0-1 0,17 4 0,-25-7 535,0 0 0,-1-1 0,1 0 0,0 0-1,0 0 1,-1 0 0,1-1 0,0-1 0,11-2 0,0-4 132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0.332"/>
    </inkml:context>
    <inkml:brush xml:id="br0">
      <inkml:brushProperty name="width" value="0.05" units="cm"/>
      <inkml:brushProperty name="height" value="0.05" units="cm"/>
    </inkml:brush>
  </inkml:definitions>
  <inkml:trace contextRef="#ctx0" brushRef="#br0">105 82 18020,'-4'2'476,"-20"15"1396,24-17-1847,0 0 1,-1 0 0,1 0-1,0 0 1,0 0-1,0 1 1,0-1-1,0 0 1,-1 0 0,1 0-1,0 0 1,0 1-1,0-1 1,0 0-1,0 0 1,0 0 0,0 1-1,0-1 1,0 0-1,0 0 1,0 1-1,0-1 1,0 0 0,0 0-1,0 0 1,0 1-1,0-1 1,0 0-1,0 0 1,0 1 0,0-1-1,0 0 1,0 0-1,0 0 1,0 1 0,1-1-1,15 4 1168,38-6-541,0-2 0,82-16 0,-3 0-528,-90 17-94,-25 2-4,-14 2-6,-5-1 6,-53 13 3,-1-2 0,-1-3 0,-83 2 0,106-8-6,-146 3 228,163-4-186,20 1 27,27 1-21,95-7-41,219-34 0,-335 36-26,37-9 54,-130 36 253,35-7-130,17-5-36,0-2 1,0-1-1,-1-1 0,-53 8 0,83-17-144,0 0 0,-1 0 0,1 0 0,0 0 0,0 0 0,0 0 0,0 0 0,0-1 0,0 1 0,0-1 0,0 1-1,0-1 1,0 0 0,0 0 0,0 0 0,0 0 0,0 0 0,1 0 0,-1 0 0,-2-3 0,3 3-3,1 0-1,-1 0 1,1 1-1,0-1 1,-1 0-1,1 0 1,0 0-1,-1 0 1,1 0-1,0 0 1,0 1-1,0-1 1,0 0-1,0 0 1,0 0-1,0 0 1,0 0-1,1-1 1,0 0-6,-1-1 1,1 1-1,0 0 0,1 0 1,-1 0-1,0 0 1,0 0-1,1 1 0,-1-1 1,3-2-1,5-3-29,1 0 0,0 1 0,1 0 0,-1 0 0,1 1 0,0 0 0,1 1 0,12-3 0,3-2-8,110-38-94,-189 69 144,-89 34 58,123-50-39,-1-1 0,0 0 0,0-2 0,0 0 0,-35 0 0,49-3-16,0 0-1,0 0 1,0-1-1,0 1 1,0-1-1,1-1 1,-1 1 0,0-1-1,1 1 1,-1-1-1,1-1 1,-7-3 0,-12-13-12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454"/>
    </inkml:context>
    <inkml:brush xml:id="br0">
      <inkml:brushProperty name="width" value="0.05" units="cm"/>
      <inkml:brushProperty name="height" value="0.05" units="cm"/>
    </inkml:brush>
  </inkml:definitions>
  <inkml:trace contextRef="#ctx0" brushRef="#br0">112 30 17228,'3'-7'1568,"-2"6"-1370,-1 0 0,1 0 0,-1 0 1,1 0-1,-1-1 0,0 1 1,1 0-1,-1 0 0,0 0 0,0 0 1,0-1-1,0 1 0,0 0 1,0 0-1,0 0 0,0 0 0,-1-3 1,0 5 12,0 0 1,-1-1 0,1 1-1,0 0 1,0 0-1,0 0 1,0 0 0,0 0-1,1 0 1,-1 0-1,0 0 1,0 0 0,1 1-1,-2 1 1,-22 44 573,1 1 1,-18 61-1,37-100-682,2 1 0,-1-1-1,1 1 1,1-1 0,-1 1-1,1 17 1,1-25-89,0 0 1,1 0-1,-1 0 0,0 0 0,1 0 1,-1 0-1,1 0 0,-1 0 1,1-1-1,0 1 0,0 0 0,0 0 1,0-1-1,0 1 0,0 0 0,0-1 1,1 1-1,-1-1 0,1 0 0,-1 1 1,1-1-1,-1 0 0,1 0 0,0 0 1,-1 0-1,1 0 0,0 0 0,0-1 1,0 1-1,0-1 0,0 1 0,0-1 1,0 1-1,-1-1 0,1 0 0,0 0 1,0 0-1,4-1 0,0 1-57,0-1-1,-1 0 0,1 0 0,-1-1 1,1 0-1,-1 0 0,1 0 1,-1 0-1,0-1 0,0 0 1,0 0-1,0 0 0,-1-1 0,1 1 1,5-7-1,-5 4-56,0-1 1,0 1-1,-1-1 1,1 1-1,-1-1 0,-1-1 1,0 1-1,0 0 0,0-1 1,2-13-1,2-26-277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922"/>
    </inkml:context>
    <inkml:brush xml:id="br0">
      <inkml:brushProperty name="width" value="0.05" units="cm"/>
      <inkml:brushProperty name="height" value="0.05" units="cm"/>
    </inkml:brush>
  </inkml:definitions>
  <inkml:trace contextRef="#ctx0" brushRef="#br0">9 1 20804,'-6'0'1905,"5"4"-1369,-1-3-192,2 2 712,0 0-632,2 1-1120,-2 1 736,4 3-296,-1 2-152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343"/>
    </inkml:context>
    <inkml:brush xml:id="br0">
      <inkml:brushProperty name="width" value="0.05" units="cm"/>
      <inkml:brushProperty name="height" value="0.05" units="cm"/>
    </inkml:brush>
  </inkml:definitions>
  <inkml:trace contextRef="#ctx0" brushRef="#br0">0 347 19516,'0'0'69,"0"0"0,0 0-1,0 0 1,0 0 0,0 1 0,0-1 0,0 0-1,0 0 1,0 0 0,0 0 0,0 0-1,0 1 1,0-1 0,0 0 0,0 0-1,0 0 1,0 0 0,0 1 0,0-1-1,0 0 1,0 0 0,1 0 0,-1 0-1,0 0 1,0 1 0,0-1 0,0 0 0,0 0-1,0 0 1,0 0 0,1 0 0,-1 0-1,0 0 1,0 0 0,0 0 0,0 1-1,0-1 1,0 0 0,1 0 0,-1 0-1,0 0 1,0 0 0,0 0 0,0 0 0,1 0-1,-1 0 1,0 0 0,9-7 1305,9-15 18,121-201 1452,-97 150-2598,-25 49-244,-11 21-10,-7 17 3,-23 63-666,-64 144 1,75-199-623,8-19 400,2-15 378,3-9-28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767"/>
    </inkml:context>
    <inkml:brush xml:id="br0">
      <inkml:brushProperty name="width" value="0.05" units="cm"/>
      <inkml:brushProperty name="height" value="0.05" units="cm"/>
    </inkml:brush>
  </inkml:definitions>
  <inkml:trace contextRef="#ctx0" brushRef="#br0">1 130 18556,'-1'1'130,"1"0"-1,0 0 1,0 0 0,0 0-1,1 0 1,-1 0 0,0 0-1,0 0 1,0 0 0,1 0-1,-1 0 1,0 0 0,1 0-1,-1 0 1,1 0 0,-1 0-1,1-1 1,0 1 0,-1 0-1,1 0 1,0-1 0,0 1-1,-1 0 1,2 0 0,0 0 18,0-1 1,-1 1 0,1-1 0,0 0-1,-1 1 1,1-1 0,0 0 0,-1 0-1,1 0 1,0 0 0,-1 0 0,1-1 0,2 0-1,7-2 214,-1-1 0,0 0 0,16-9 0,-22 11-373,6-4 63,1 0-1,-2 0 0,1-1 1,9-9-1,-16 13-54,0 1-1,-1-1 0,1 0 1,-1 0-1,1 0 1,-1 0-1,0 0 1,0-1-1,0 1 0,-1-1 1,1 1-1,-1-1 1,0 1-1,0-1 1,0 0-1,0-4 0,-1 7 2,0 0 0,1 0-1,-2 0 1,1 0-1,0 0 1,0 0-1,0 0 1,0 0 0,-1 0-1,1 0 1,0 0-1,-1 0 1,1 0-1,-1 0 1,1 0-1,-1 0 1,1 1 0,-1-1-1,0 0 1,1 0-1,-1 1 1,0-1-1,0 0 1,1 1-1,-2-1 1,0 0-2,0 0 1,0 1-1,0-1 0,0 1 1,1 0-1,-1 0 0,0 0 1,0 0-1,0 0 0,0 0 0,0 0 1,-3 1-1,-1 1 4,-1 0 0,0 0-1,1 1 1,-1 0 0,1 0-1,-7 5 1,5-2 23,1 0-1,0 1 1,0-1 0,1 1-1,0 1 1,0-1-1,-6 12 1,9-14-6,0 0-1,1 0 0,-1 0 1,1 0-1,0 1 1,1-1-1,-1 1 0,1 0 1,0-1-1,1 1 1,-1 0-1,1-1 0,1 9 1,-1-12-8,0 0 0,1 1 0,0-1 0,-1 0 0,1 0 0,0 1 0,0-1 0,0 0 0,0 0 0,1 0 0,-1 0 0,0-1 0,1 1 0,0 0 0,-1-1 0,1 1 0,0 0 0,3 1 0,-1-1 1,0 0 0,0 0 0,0-1 0,1 1-1,-1-1 1,0 0 0,1 0 0,-1-1-1,6 1 1,6-2-3,-1 1 1,0-2-1,0 0 0,25-8 0,12-7-41,-1-2-1,69-38 0,-44 20-83,-75 37 116,0 0 1,-1-1 0,1 1-1,0-1 1,0 1 0,0 0-1,-1 0 1,1-1-1,0 1 1,0 0 0,0 0-1,0 0 1,-1 0 0,1 0-1,0 0 1,0 0 0,0 0-1,1 0 1,-2 1 1,0-1 0,1 0-1,-1 1 1,0-1 0,0 1 0,0-1-1,1 0 1,-1 1 0,0-1 0,0 1-1,0-1 1,0 0 0,0 1 0,0-1-1,0 1 1,0-1 0,0 1-1,0-1 1,0 0 0,0 1 0,0-1-1,0 1 1,0-1 0,0 0 0,-1 2-1,-17 36 24,11-24-4,7-14-19,-5 10 18,1-1-1,1 1 1,-5 21 0,7-30-18,1 1 1,-1-1-1,1 1 1,0 0 0,0-1-1,0 1 1,0-1-1,0 1 1,0 0 0,0-1-1,0 1 1,0-1 0,1 1-1,-1-1 1,1 1-1,-1-1 1,1 1 0,0-1-1,0 1 1,-1-1-1,1 0 1,0 1 0,0-1-1,0 0 1,0 0-1,1 0 1,-1 0 0,0 0-1,0 0 1,1 0 0,-1 0-1,1 0 1,-1 0-1,0-1 1,1 1 0,1 0-1,3 0-31,0 0-1,0-1 1,0 1-1,0-1 0,0 0 1,0-1-1,0 0 1,11-2-1,47-19-676,-50 16 211,0 1-1,0 0 1,22-3-1,-21 8 516,-21-4-293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763"/>
    </inkml:context>
    <inkml:brush xml:id="br0">
      <inkml:brushProperty name="width" value="0.05" units="cm"/>
      <inkml:brushProperty name="height" value="0.05" units="cm"/>
    </inkml:brush>
  </inkml:definitions>
  <inkml:trace contextRef="#ctx0" brushRef="#br0">205 3 18212,'0'0'81,"1"-1"0,-1 1 1,0 0-1,0 0 0,1 0 0,-1-1 1,0 1-1,1 0 0,-1 0 0,0 0 1,1-1-1,-1 1 0,1 0 0,-1 0 1,0 0-1,1 0 0,-1 0 0,0 0 1,1 0-1,-1 0 0,1 0 0,-1 0 1,0 0-1,1 0 0,-1 0 0,0 0 1,1 1-1,-1-1 0,0 0 0,1 0 1,-1 0-1,0 0 0,1 1 0,0-1 1,-1 16 1813,-15 31-127,11-34-1532,-19 57 235,-55 199 618,76-248-669,9-28-128,11-31-132,-3 2-311,-2-1-1,17-70 0,-30 88-92,0 19 238,0-1 0,0 1-1,0 0 1,0 0 0,0 0-1,0 0 1,0 0-1,0 0 1,-1 0 0,1 0-1,0 0 1,0 0-1,0-1 1,0 1 0,0 0-1,-1 0 1,1 0 0,0 0-1,0 0 1,0 0-1,0 0 1,0 0 0,-1 0-1,1 0 1,0 0-1,0 0 1,0 0 0,0 0-1,0 0 1,-1 1 0,1-1-1,0 0 1,0 0-1,0 0 1,0 0 0,0 0-1,0 0 1,-1 0-1,1 0 1,0 0 0,0 0-1,0 1 1,0-1 0,0 0-1,0 0 1,0 0-1,0 0 1,0 0 0,0 0-1,-1 1 1,-1 2-56,0 0 0,-1 1 0,1-1 0,0 1 0,-2 7 0,-5 13-62,2 0 1,0 1-1,2 0 0,1 0 1,0 1-1,1 32 0,6-42 136,-3-16-11,0 0 0,0 0 0,0 0 0,1 1 1,-1-1-1,0 0 0,0 0 0,0 0 0,0 0 0,0 0 0,0 0 1,0 0-1,0 0 0,0 1 0,0-1 0,1 0 0,-1 0 0,0 0 1,0 0-1,0 0 0,0 0 0,0 0 0,0 0 0,1 0 0,-1 0 0,0 0 1,0 0-1,0 0 0,0 0 0,0 0 0,1 0 0,-1 0 0,0 0 1,0 0-1,0 0 0,0 0 0,0 0 0,0 0 0,1 0 0,-1 0 1,0 0-1,0 0 0,0 0 0,0 0 0,0 0 0,0-1 0,1 0 6,0 0 0,0 0 0,-1-1 0,1 1 0,0 0 0,-1-1 0,0 1 0,1-1 0,-1 1 0,0 0 0,0-1 0,0 1 0,0-1 0,0 1 0,0-1 0,0-1 0,-1-4 9,0 1-1,-1-1 0,0 1 0,0-1 0,0 1 0,-1-1 0,0 1 1,0 0-1,-8-10 0,-3-3 19,-27-26-1,-4-6 16,45 51-48,-1 0 0,1 0 0,0 0 0,0 0 0,0-1 0,0 1 0,-1 0 0,1 0 0,0 0 0,0-1 0,0 1 0,0 0 0,0 0 0,0 0-1,-1-1 1,1 1 0,0 0 0,0 0 0,0-1 0,0 1 0,0 0 0,0 0 0,0-1 0,0 1 0,0 0 0,0 0 0,0 0 0,0-1 0,0 1-1,1 0 1,-1 0 0,0-1 0,0 1 0,0 0 0,0 0 0,0 0 0,0-1 0,0 1 0,1 0 0,-1 0 0,12-2 13,16 6 4,-28-4-18,72 19-60,-43-11-361,1-1 0,0-1 0,45 4 0,-46-10 114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9.976"/>
    </inkml:context>
    <inkml:brush xml:id="br0">
      <inkml:brushProperty name="width" value="0.05" units="cm"/>
      <inkml:brushProperty name="height" value="0.05" units="cm"/>
    </inkml:brush>
  </inkml:definitions>
  <inkml:trace contextRef="#ctx0" brushRef="#br0">45 115 10578,'8'-28'2811,"4"-39"0,-8 47-442,-22 117 3231,-2 13-4582,-7 114 1,27-218-1019,-3 42-256,2-1-1,11 94 0,-5-120-603,-2-17 471,-4-11-29,-2-15-130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0.723"/>
    </inkml:context>
    <inkml:brush xml:id="br0">
      <inkml:brushProperty name="width" value="0.05" units="cm"/>
      <inkml:brushProperty name="height" value="0.05" units="cm"/>
    </inkml:brush>
  </inkml:definitions>
  <inkml:trace contextRef="#ctx0" brushRef="#br0">47 0 16644,'-4'4'265,"0"0"0,1 0-1,-1 0 1,1 0 0,0 1 0,0 0 0,1-1 0,-1 1 0,1 0 0,0 0 0,1 0 0,-1 1 0,1-1 0,-1 7 0,-1 12 804,-1 43-1,4-53-733,-1-1-95,3 98 1251,-2-101-1380,1 0 0,1 0 0,0 0 0,1 0 0,-1 0 0,2-1 0,0 1 0,6 12 0,-9-21-99,0 1-1,0-1 1,0 0 0,0 1-1,0-1 1,0 0 0,0 0-1,0 0 1,0 0 0,1 0-1,-1 0 1,1 0-1,-1 0 1,0 0 0,1 0-1,0-1 1,-1 1 0,1-1-1,-1 1 1,1-1-1,2 1 1,-2-1-6,1-1-1,-1 1 1,1-1-1,0 1 1,-1-1 0,1 0-1,-1 1 1,0-1-1,1-1 1,-1 1 0,0 0-1,3-2 1,6-6-97,-1 0 1,0 0 0,-1 0 0,10-13-1,-14 16-31,40-50-813,-3-1 0,51-94 0,-66 102 234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126"/>
    </inkml:context>
    <inkml:brush xml:id="br0">
      <inkml:brushProperty name="width" value="0.05" units="cm"/>
      <inkml:brushProperty name="height" value="0.05" units="cm"/>
    </inkml:brush>
  </inkml:definitions>
  <inkml:trace contextRef="#ctx0" brushRef="#br0">226 0 17436,'-17'38'1760,"-8"9"-1008,-1 5-304,4 8 865,1 4-201,0 1-296,1-2-176,4-6-264,0-2-64,5-9-128,1-6-72,3-12-384,1-6-264,2-8-584,2-5 920,1-9-168,1-2-152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515"/>
    </inkml:context>
    <inkml:brush xml:id="br0">
      <inkml:brushProperty name="width" value="0.05" units="cm"/>
      <inkml:brushProperty name="height" value="0.05" units="cm"/>
    </inkml:brush>
  </inkml:definitions>
  <inkml:trace contextRef="#ctx0" brushRef="#br0">16 450 19100,'-1'2'108,"-2"3"287,1 1-1,-1-1 0,1 1 0,1 0 1,-3 7-1,4-13-377,0 0 0,0 0 0,0 0 1,0 1-1,0-1 0,0 0 0,0 0 0,0 0 0,0 0 0,0 0 1,0 1-1,0-1 0,0 0 0,0 0 0,0 0 0,0 0 0,0 0 1,0 0-1,0 1 0,1-1 0,-1 0 0,0 0 0,0 0 0,0 0 1,0 0-1,0 0 0,0 0 0,0 0 0,0 1 0,0-1 1,0 0-1,1 0 0,-1 0 0,0 0 0,0 0 0,0 0 0,0 0 1,0 0-1,0 0 0,0 0 0,1 0 0,-1 0 0,0 0 0,0 0 1,0 0-1,0 0 0,0 0 0,1 0 0,-1 0 0,0 0 0,0 0 1,0 0-1,0 0 0,0 0 0,0 0 0,1 0 0,-1 0 1,0 0-1,12-8 733,14-15 227,8-15-513,-1-1 0,-2-2 1,27-48-1,68-138-135,-122 219-304,9-13 31,-13 21-55,0 0 0,0 0 0,0 0 0,0 0 0,0 0 1,0 0-1,0-1 0,0 1 0,0 0 0,0 0 0,0 0 1,0 0-1,0 0 0,0 0 0,1 0 0,-1 0 0,0 0 0,0-1 1,0 1-1,0 0 0,0 0 0,0 0 0,0 0 0,0 0 1,1 0-1,-1 0 0,0 0 0,0 0 0,0 0 0,0 0 1,0 0-1,0 0 0,0 0 0,1 0 0,-1 0 0,0 0 1,0 0-1,0 0 0,0 0 0,0 0 0,0 0 0,0 0 1,1 0-1,-1 0 0,0 0 0,0 0 0,0 1 0,0-1 1,0 0-1,0 0 0,0 0 0,0 0 0,0 0 0,1 0 0,-1 0 1,0 0-1,0 0 0,0 0 0,0 1 0,0-1 0,0 0 1,0 0-1,0 0 0,0 0 0,0 0 0,-4 39 107,0-14-127,-51 335-1765,53-335 1378,4-18 8,5-10-130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211"/>
    </inkml:context>
    <inkml:brush xml:id="br0">
      <inkml:brushProperty name="width" value="0.05" units="cm"/>
      <inkml:brushProperty name="height" value="0.05" units="cm"/>
    </inkml:brush>
  </inkml:definitions>
  <inkml:trace contextRef="#ctx0" brushRef="#br0">1 7 13283,'7'10'1368,"0"-1"-896,2-5-136,6 0 705,10-1-497,2-1-32,10-2-176,5-2-200,4-2-424,4-2-232,7-2 416,-1-1-136,4-1-72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659"/>
    </inkml:context>
    <inkml:brush xml:id="br0">
      <inkml:brushProperty name="width" value="0.05" units="cm"/>
      <inkml:brushProperty name="height" value="0.05" units="cm"/>
    </inkml:brush>
  </inkml:definitions>
  <inkml:trace contextRef="#ctx0" brushRef="#br0">1 42 12499,'46'13'1136,"-5"-10"-800,1-3-144,1-5 496,6-2-184,5-4-224,6 2-168,5-1 496,-1 3-543,1 4 31,-1-3 24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2.558"/>
    </inkml:context>
    <inkml:brush xml:id="br0">
      <inkml:brushProperty name="width" value="0.05" units="cm"/>
      <inkml:brushProperty name="height" value="0.05" units="cm"/>
    </inkml:brush>
  </inkml:definitions>
  <inkml:trace contextRef="#ctx0" brushRef="#br0">35 112 10458,'-3'8'5463,"-6"13"-3380,7-11-1198,-1-2-396,1 0 1,0 0-1,1 0 1,0 0-1,0 0 1,0 0-1,2 16 1,-1-24-479,0 0 0,0 0 0,0 0 0,0 0 0,0 0 0,0 1 0,0-1 0,0 0 0,0 0 0,0 0 0,1 0 0,-1 0 0,0 0 0,0 0 0,0 1 0,0-1 0,0 0 0,0 0 0,0 0 0,0 0 0,0 0 0,0 0 0,1 0 0,-1 0 0,0 0 0,0 0 0,0 0 0,0 0 0,0 0 0,0 0 0,1 0 0,-1 0 0,0 0 0,0 0 0,0 0 0,0 0 0,0 0 0,0 0 0,1 0 0,-1 0 0,0 0 0,0 0 0,0 0 0,0 0 0,0 0 0,0 0 0,0 0 0,1 0 0,-1 0 0,0 0 0,0 0 0,0 0 0,0 0 0,0-1 0,0 1 0,0 0 0,0 0 0,9-10 288,4-13-56,-8 13-119,-1 1-1,-1-2 1,1 1-1,-2 0 1,1-1-1,-2 1 1,1-1-1,-1 0 1,-1-15-1,0 25-109,0 0 0,0 0-1,0 0 1,0 1 0,0-1 0,0 0-1,-1 0 1,1 1 0,0-1-1,0 0 1,-1 1 0,1-1 0,0 0-1,-1 0 1,1 1 0,0-1 0,-1 1-1,1-1 1,-1 0 0,0 1 0,1-1-1,-1 1 1,1-1 0,-2 1 0,2 0-2,-1 0 0,0 0 0,0 0 0,1 0 1,-1 0-1,0 0 0,1 0 0,-1 1 0,0-1 1,1 0-1,-1 0 0,0 1 0,1-1 0,-1 1 1,0-1-1,1 1 0,-1-1 0,1 1 0,-2 0 1,-1 3 26,-1 0 1,1 0 0,0 0 0,0 1 0,-3 7 0,3-5-34,0 0 0,0 1 0,1-1 1,0 1-1,1 0 0,-1 0 0,2-1 0,-1 1 1,1 0-1,1 9 0,-1-17-7,0 1 0,0 0 0,0-1 0,0 1-1,0-1 1,0 1 0,0 0 0,1-1 0,-1 1 0,0-1 0,1 1 0,-1 0 0,0-1 0,1 1 0,-1-1 0,0 1-1,1-1 1,-1 0 0,1 1 0,-1-1 0,1 1 0,-1-1 0,1 0 0,-1 1 0,1-1 0,0 0 0,-1 0 0,1 1-1,-1-1 1,1 0 0,0 0 0,-1 0 0,1 0 0,0 0 0,-1 0 0,1 0 0,0 0 0,-1 0 0,1 0-1,-1 0 1,1 0 0,0 0 0,-1-1 0,1 1 0,-1 0 0,1 0 0,0-1 0,-1 1 0,1 0 0,-1-1 0,1 1-1,-1-1 1,1 1 0,0-1 0,4-3 0,-1 0 0,1 1 1,-1-1-1,8-9 0,-5 3 54,1 0 0,-1 0 0,-1-1-1,0 0 1,0 0 0,-1 0 0,-1-1 0,0 1 0,0-1 0,-1 0 0,2-15 0,-5 26-41,0 0 0,0 0 0,0 0 1,0 0-1,1 0 0,-1 0 0,0 0 0,-1 1 1,1-1-1,0 0 0,0 0 0,0 0 0,-1 0 1,1 0-1,0 0 0,-1 0 0,1 0 0,-1 1 1,1-1-1,-1 0 0,1 0 0,-1 1 0,1-1 1,-1 0-1,0 1 0,1-1 0,-1 0 0,0 1 1,0-1-1,0 1 0,1-1 0,-1 1 0,0 0 1,0-1-1,0 1 0,0 0 0,0 0 0,0-1 1,0 1-1,0 0 0,0 0 0,0 0 0,1 0 1,-3 0-1,0 1 13,0 0-1,0-1 1,0 1 0,0 0 0,1 1-1,-1-1 1,0 0 0,0 1 0,1 0-1,-1-1 1,1 1 0,-3 3 0,0 0-119,0 0 0,0 0-1,1 1 1,-1-1 0,2 1 0,-1 0 0,1 1 0,-1-1 0,2 0 0,-1 1 0,1 0 0,0-1 0,-1 10 0,3-16 86,0 0 1,0 0-1,0 0 0,0 0 0,0 0 0,0 0 0,0 0 1,0 0-1,0 0 0,0 0 0,0 0 0,0 0 1,0 0-1,0 0 0,0 0 0,1 0 0,-1 0 0,0 0 1,0 0-1,0 0 0,0 0 0,0 0 0,0 0 0,0 0 1,0 0-1,0 0 0,0 0 0,0 0 0,0 0 0,0 0 1,0 0-1,0 0 0,0 0 0,0 1 0,0-1 1,0 0-1,0 0 0,0 0 0,0 0 0,0 0 0,0 0 1,0 0-1,0 0 0,0 0 0,0 0 0,0 0 0,0 0 1,0 0-1,0 0 0,0 0 0,3-5-164,1-7-212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036"/>
    </inkml:context>
    <inkml:brush xml:id="br0">
      <inkml:brushProperty name="width" value="0.05" units="cm"/>
      <inkml:brushProperty name="height" value="0.05" units="cm"/>
    </inkml:brush>
  </inkml:definitions>
  <inkml:trace contextRef="#ctx0" brushRef="#br0">0 51 12131,'191'16'3992,"-151"-15"-3566,0-2 0,72-11 0,-38-4-564,48-7-88,-105 21 246,1 1 0,0 0 1,0 1-1,31 5 0,-40-3 107,-1 0 0,0 1-1,13 5 1,-17-6-51,-1 0-1,1 0 1,0 0 0,0-1-1,-1 0 1,1 1 0,0-2 0,0 1-1,0 0 1,0-1 0,0 0-1,0 1 1,0-2 0,0 1 0,0 0-1,0-1 1,0 0 0,0 0-1,0 0 1,4-2 0,4-4-761,0 0 0,13-11 1,-24 18 680,10-7-529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474"/>
    </inkml:context>
    <inkml:brush xml:id="br0">
      <inkml:brushProperty name="width" value="0.05" units="cm"/>
      <inkml:brushProperty name="height" value="0.05" units="cm"/>
    </inkml:brush>
  </inkml:definitions>
  <inkml:trace contextRef="#ctx0" brushRef="#br0">1 1 15203,'3'37'1593,"-3"2"-1145,0 4-224,0 1 872,1 3-648,2 3-208,4 4-544,-1 0-240,3 5 440,-1 1-136,-2 3-64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04.05.2023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19</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20</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21</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24</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25</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26</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27</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30</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04.05.2023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04.05.2023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3" Type="http://schemas.openxmlformats.org/officeDocument/2006/relationships/image" Target="../media/image1.jpeg"/><Relationship Id="rId112" Type="http://schemas.openxmlformats.org/officeDocument/2006/relationships/image" Target="../media/image55.png"/><Relationship Id="rId120"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8" Type="http://schemas.openxmlformats.org/officeDocument/2006/relationships/image" Target="../media/image3.png"/><Relationship Id="rId121" Type="http://schemas.openxmlformats.org/officeDocument/2006/relationships/customXml" Target="../ink/ink15.xml"/></Relationships>
</file>

<file path=ppt/slides/_rels/slide10.xml.rels><?xml version="1.0" encoding="UTF-8" standalone="yes"?>
<Relationships xmlns="http://schemas.openxmlformats.org/package/2006/relationships"><Relationship Id="rId117" Type="http://schemas.openxmlformats.org/officeDocument/2006/relationships/image" Target="../media/image240.png"/><Relationship Id="rId671" Type="http://schemas.openxmlformats.org/officeDocument/2006/relationships/customXml" Target="../ink/ink1633.xml"/><Relationship Id="rId769" Type="http://schemas.openxmlformats.org/officeDocument/2006/relationships/customXml" Target="../ink/ink1682.xml"/><Relationship Id="rId21" Type="http://schemas.openxmlformats.org/officeDocument/2006/relationships/image" Target="../media/image192.png"/><Relationship Id="rId324" Type="http://schemas.openxmlformats.org/officeDocument/2006/relationships/image" Target="../media/image342.png"/><Relationship Id="rId531" Type="http://schemas.openxmlformats.org/officeDocument/2006/relationships/customXml" Target="../ink/ink1563.xml"/><Relationship Id="rId629" Type="http://schemas.openxmlformats.org/officeDocument/2006/relationships/customXml" Target="../ink/ink1612.xml"/><Relationship Id="rId170" Type="http://schemas.openxmlformats.org/officeDocument/2006/relationships/customXml" Target="../ink/ink1381.xml"/><Relationship Id="rId268" Type="http://schemas.openxmlformats.org/officeDocument/2006/relationships/image" Target="../media/image314.png"/><Relationship Id="rId475" Type="http://schemas.openxmlformats.org/officeDocument/2006/relationships/customXml" Target="../ink/ink1535.xml"/><Relationship Id="rId682" Type="http://schemas.openxmlformats.org/officeDocument/2006/relationships/image" Target="../media/image518.png"/><Relationship Id="rId32" Type="http://schemas.openxmlformats.org/officeDocument/2006/relationships/customXml" Target="../ink/ink1312.xml"/><Relationship Id="rId128" Type="http://schemas.openxmlformats.org/officeDocument/2006/relationships/customXml" Target="../ink/ink1360.xml"/><Relationship Id="rId335" Type="http://schemas.openxmlformats.org/officeDocument/2006/relationships/customXml" Target="../ink/ink1464.xml"/><Relationship Id="rId542" Type="http://schemas.openxmlformats.org/officeDocument/2006/relationships/image" Target="../media/image449.png"/><Relationship Id="rId181" Type="http://schemas.openxmlformats.org/officeDocument/2006/relationships/image" Target="../media/image271.png"/><Relationship Id="rId402" Type="http://schemas.openxmlformats.org/officeDocument/2006/relationships/customXml" Target="../ink/ink1498.xml"/><Relationship Id="rId279" Type="http://schemas.openxmlformats.org/officeDocument/2006/relationships/customXml" Target="../ink/ink1436.xml"/><Relationship Id="rId486" Type="http://schemas.openxmlformats.org/officeDocument/2006/relationships/image" Target="../media/image421.png"/><Relationship Id="rId693" Type="http://schemas.openxmlformats.org/officeDocument/2006/relationships/customXml" Target="../ink/ink1644.xml"/><Relationship Id="rId707" Type="http://schemas.openxmlformats.org/officeDocument/2006/relationships/customXml" Target="../ink/ink1651.xml"/><Relationship Id="rId43" Type="http://schemas.openxmlformats.org/officeDocument/2006/relationships/image" Target="../media/image203.png"/><Relationship Id="rId139" Type="http://schemas.openxmlformats.org/officeDocument/2006/relationships/image" Target="../media/image251.png"/><Relationship Id="rId346" Type="http://schemas.openxmlformats.org/officeDocument/2006/relationships/image" Target="../media/image353.png"/><Relationship Id="rId553" Type="http://schemas.openxmlformats.org/officeDocument/2006/relationships/customXml" Target="../ink/ink1574.xml"/><Relationship Id="rId760" Type="http://schemas.openxmlformats.org/officeDocument/2006/relationships/image" Target="../media/image557.png"/><Relationship Id="rId192" Type="http://schemas.openxmlformats.org/officeDocument/2006/relationships/customXml" Target="../ink/ink1392.xml"/><Relationship Id="rId206" Type="http://schemas.openxmlformats.org/officeDocument/2006/relationships/customXml" Target="../ink/ink1399.xml"/><Relationship Id="rId413" Type="http://schemas.openxmlformats.org/officeDocument/2006/relationships/image" Target="../media/image385.png"/><Relationship Id="rId497" Type="http://schemas.openxmlformats.org/officeDocument/2006/relationships/customXml" Target="../ink/ink1546.xml"/><Relationship Id="rId620" Type="http://schemas.openxmlformats.org/officeDocument/2006/relationships/image" Target="../media/image487.png"/><Relationship Id="rId718" Type="http://schemas.openxmlformats.org/officeDocument/2006/relationships/image" Target="../media/image536.png"/><Relationship Id="rId357" Type="http://schemas.openxmlformats.org/officeDocument/2006/relationships/customXml" Target="../ink/ink1475.xml"/><Relationship Id="rId54" Type="http://schemas.openxmlformats.org/officeDocument/2006/relationships/customXml" Target="../ink/ink1323.xml"/><Relationship Id="rId217" Type="http://schemas.openxmlformats.org/officeDocument/2006/relationships/image" Target="../media/image289.png"/><Relationship Id="rId564" Type="http://schemas.openxmlformats.org/officeDocument/2006/relationships/image" Target="../media/image460.png"/><Relationship Id="rId771" Type="http://schemas.openxmlformats.org/officeDocument/2006/relationships/customXml" Target="../ink/ink1683.xml"/><Relationship Id="rId424" Type="http://schemas.openxmlformats.org/officeDocument/2006/relationships/customXml" Target="../ink/ink1509.xml"/><Relationship Id="rId631" Type="http://schemas.openxmlformats.org/officeDocument/2006/relationships/customXml" Target="../ink/ink1613.xml"/><Relationship Id="rId729" Type="http://schemas.openxmlformats.org/officeDocument/2006/relationships/customXml" Target="../ink/ink1662.xml"/><Relationship Id="rId270" Type="http://schemas.openxmlformats.org/officeDocument/2006/relationships/image" Target="../media/image315.png"/><Relationship Id="rId65" Type="http://schemas.openxmlformats.org/officeDocument/2006/relationships/image" Target="../media/image214.png"/><Relationship Id="rId130" Type="http://schemas.openxmlformats.org/officeDocument/2006/relationships/customXml" Target="../ink/ink1361.xml"/><Relationship Id="rId368" Type="http://schemas.openxmlformats.org/officeDocument/2006/relationships/image" Target="../media/image364.png"/><Relationship Id="rId575" Type="http://schemas.openxmlformats.org/officeDocument/2006/relationships/customXml" Target="../ink/ink1585.xml"/><Relationship Id="rId782" Type="http://schemas.openxmlformats.org/officeDocument/2006/relationships/image" Target="../media/image568.png"/><Relationship Id="rId228" Type="http://schemas.openxmlformats.org/officeDocument/2006/relationships/image" Target="../media/image294.png"/><Relationship Id="rId435" Type="http://schemas.openxmlformats.org/officeDocument/2006/relationships/image" Target="../media/image396.png"/><Relationship Id="rId642" Type="http://schemas.openxmlformats.org/officeDocument/2006/relationships/image" Target="../media/image498.png"/><Relationship Id="rId281" Type="http://schemas.openxmlformats.org/officeDocument/2006/relationships/customXml" Target="../ink/ink1437.xml"/><Relationship Id="rId502" Type="http://schemas.openxmlformats.org/officeDocument/2006/relationships/image" Target="../media/image429.png"/><Relationship Id="rId76" Type="http://schemas.openxmlformats.org/officeDocument/2006/relationships/customXml" Target="../ink/ink1334.xml"/><Relationship Id="rId141" Type="http://schemas.openxmlformats.org/officeDocument/2006/relationships/image" Target="../media/image252.png"/><Relationship Id="rId379" Type="http://schemas.openxmlformats.org/officeDocument/2006/relationships/customXml" Target="../ink/ink1486.xml"/><Relationship Id="rId586" Type="http://schemas.openxmlformats.org/officeDocument/2006/relationships/image" Target="../media/image471.png"/><Relationship Id="rId793" Type="http://schemas.openxmlformats.org/officeDocument/2006/relationships/customXml" Target="../ink/ink1694.xml"/><Relationship Id="rId807" Type="http://schemas.openxmlformats.org/officeDocument/2006/relationships/customXml" Target="../ink/ink1701.xml"/><Relationship Id="rId7" Type="http://schemas.openxmlformats.org/officeDocument/2006/relationships/image" Target="../media/image185.png"/><Relationship Id="rId239" Type="http://schemas.openxmlformats.org/officeDocument/2006/relationships/customXml" Target="../ink/ink1416.xml"/><Relationship Id="rId446" Type="http://schemas.openxmlformats.org/officeDocument/2006/relationships/image" Target="../media/image401.png"/><Relationship Id="rId653" Type="http://schemas.openxmlformats.org/officeDocument/2006/relationships/customXml" Target="../ink/ink1624.xml"/><Relationship Id="rId292" Type="http://schemas.openxmlformats.org/officeDocument/2006/relationships/image" Target="../media/image326.png"/><Relationship Id="rId306" Type="http://schemas.openxmlformats.org/officeDocument/2006/relationships/image" Target="../media/image333.png"/><Relationship Id="rId87" Type="http://schemas.openxmlformats.org/officeDocument/2006/relationships/image" Target="../media/image225.png"/><Relationship Id="rId513" Type="http://schemas.openxmlformats.org/officeDocument/2006/relationships/customXml" Target="../ink/ink1554.xml"/><Relationship Id="rId597" Type="http://schemas.openxmlformats.org/officeDocument/2006/relationships/customXml" Target="../ink/ink1596.xml"/><Relationship Id="rId720" Type="http://schemas.openxmlformats.org/officeDocument/2006/relationships/image" Target="../media/image537.png"/><Relationship Id="rId818" Type="http://schemas.openxmlformats.org/officeDocument/2006/relationships/image" Target="../media/image586.png"/><Relationship Id="rId152" Type="http://schemas.openxmlformats.org/officeDocument/2006/relationships/customXml" Target="../ink/ink1372.xml"/><Relationship Id="rId457" Type="http://schemas.openxmlformats.org/officeDocument/2006/relationships/customXml" Target="../ink/ink1526.xml"/><Relationship Id="rId664" Type="http://schemas.openxmlformats.org/officeDocument/2006/relationships/image" Target="../media/image509.png"/><Relationship Id="rId14" Type="http://schemas.openxmlformats.org/officeDocument/2006/relationships/customXml" Target="../ink/ink1303.xml"/><Relationship Id="rId317" Type="http://schemas.openxmlformats.org/officeDocument/2006/relationships/customXml" Target="../ink/ink1455.xml"/><Relationship Id="rId524" Type="http://schemas.openxmlformats.org/officeDocument/2006/relationships/image" Target="../media/image440.png"/><Relationship Id="rId731" Type="http://schemas.openxmlformats.org/officeDocument/2006/relationships/customXml" Target="../ink/ink1663.xml"/><Relationship Id="rId98" Type="http://schemas.openxmlformats.org/officeDocument/2006/relationships/customXml" Target="../ink/ink1345.xml"/><Relationship Id="rId163" Type="http://schemas.openxmlformats.org/officeDocument/2006/relationships/image" Target="../media/image262.png"/><Relationship Id="rId370" Type="http://schemas.openxmlformats.org/officeDocument/2006/relationships/image" Target="../media/image365.png"/><Relationship Id="rId230" Type="http://schemas.openxmlformats.org/officeDocument/2006/relationships/image" Target="../media/image295.png"/><Relationship Id="rId468" Type="http://schemas.openxmlformats.org/officeDocument/2006/relationships/image" Target="../media/image412.png"/><Relationship Id="rId675" Type="http://schemas.openxmlformats.org/officeDocument/2006/relationships/customXml" Target="../ink/ink1635.xml"/><Relationship Id="rId25" Type="http://schemas.openxmlformats.org/officeDocument/2006/relationships/image" Target="../media/image194.png"/><Relationship Id="rId328" Type="http://schemas.openxmlformats.org/officeDocument/2006/relationships/image" Target="../media/image344.png"/><Relationship Id="rId535" Type="http://schemas.openxmlformats.org/officeDocument/2006/relationships/customXml" Target="../ink/ink1565.xml"/><Relationship Id="rId742" Type="http://schemas.openxmlformats.org/officeDocument/2006/relationships/image" Target="../media/image548.png"/><Relationship Id="rId174" Type="http://schemas.openxmlformats.org/officeDocument/2006/relationships/customXml" Target="../ink/ink1383.xml"/><Relationship Id="rId381" Type="http://schemas.openxmlformats.org/officeDocument/2006/relationships/customXml" Target="../ink/ink1487.xml"/><Relationship Id="rId602" Type="http://schemas.openxmlformats.org/officeDocument/2006/relationships/image" Target="../media/image478.png"/><Relationship Id="rId241" Type="http://schemas.openxmlformats.org/officeDocument/2006/relationships/customXml" Target="../ink/ink1417.xml"/><Relationship Id="rId479" Type="http://schemas.openxmlformats.org/officeDocument/2006/relationships/customXml" Target="../ink/ink1537.xml"/><Relationship Id="rId686" Type="http://schemas.openxmlformats.org/officeDocument/2006/relationships/image" Target="../media/image520.png"/><Relationship Id="rId36" Type="http://schemas.openxmlformats.org/officeDocument/2006/relationships/customXml" Target="../ink/ink1314.xml"/><Relationship Id="rId339" Type="http://schemas.openxmlformats.org/officeDocument/2006/relationships/customXml" Target="../ink/ink1466.xml"/><Relationship Id="rId546" Type="http://schemas.openxmlformats.org/officeDocument/2006/relationships/image" Target="../media/image451.png"/><Relationship Id="rId753" Type="http://schemas.openxmlformats.org/officeDocument/2006/relationships/customXml" Target="../ink/ink1674.xml"/><Relationship Id="rId101" Type="http://schemas.openxmlformats.org/officeDocument/2006/relationships/image" Target="../media/image232.png"/><Relationship Id="rId185" Type="http://schemas.openxmlformats.org/officeDocument/2006/relationships/image" Target="../media/image273.png"/><Relationship Id="rId406" Type="http://schemas.openxmlformats.org/officeDocument/2006/relationships/customXml" Target="../ink/ink1500.xml"/><Relationship Id="rId392" Type="http://schemas.openxmlformats.org/officeDocument/2006/relationships/customXml" Target="../ink/ink1493.xml"/><Relationship Id="rId613" Type="http://schemas.openxmlformats.org/officeDocument/2006/relationships/customXml" Target="../ink/ink1604.xml"/><Relationship Id="rId697" Type="http://schemas.openxmlformats.org/officeDocument/2006/relationships/customXml" Target="../ink/ink1646.xml"/><Relationship Id="rId252" Type="http://schemas.openxmlformats.org/officeDocument/2006/relationships/image" Target="../media/image306.png"/><Relationship Id="rId47" Type="http://schemas.openxmlformats.org/officeDocument/2006/relationships/image" Target="../media/image205.png"/><Relationship Id="rId112" Type="http://schemas.openxmlformats.org/officeDocument/2006/relationships/customXml" Target="../ink/ink1352.xml"/><Relationship Id="rId557" Type="http://schemas.openxmlformats.org/officeDocument/2006/relationships/customXml" Target="../ink/ink1576.xml"/><Relationship Id="rId764" Type="http://schemas.openxmlformats.org/officeDocument/2006/relationships/image" Target="../media/image559.png"/><Relationship Id="rId196" Type="http://schemas.openxmlformats.org/officeDocument/2006/relationships/customXml" Target="../ink/ink1394.xml"/><Relationship Id="rId417" Type="http://schemas.openxmlformats.org/officeDocument/2006/relationships/image" Target="../media/image387.png"/><Relationship Id="rId624" Type="http://schemas.openxmlformats.org/officeDocument/2006/relationships/image" Target="../media/image489.png"/><Relationship Id="rId263" Type="http://schemas.openxmlformats.org/officeDocument/2006/relationships/customXml" Target="../ink/ink1428.xml"/><Relationship Id="rId470" Type="http://schemas.openxmlformats.org/officeDocument/2006/relationships/image" Target="../media/image413.png"/><Relationship Id="rId58" Type="http://schemas.openxmlformats.org/officeDocument/2006/relationships/customXml" Target="../ink/ink1325.xml"/><Relationship Id="rId123" Type="http://schemas.openxmlformats.org/officeDocument/2006/relationships/image" Target="../media/image243.png"/><Relationship Id="rId330" Type="http://schemas.openxmlformats.org/officeDocument/2006/relationships/image" Target="../media/image345.png"/><Relationship Id="rId568" Type="http://schemas.openxmlformats.org/officeDocument/2006/relationships/image" Target="../media/image462.png"/><Relationship Id="rId775" Type="http://schemas.openxmlformats.org/officeDocument/2006/relationships/customXml" Target="../ink/ink1685.xml"/><Relationship Id="rId428" Type="http://schemas.openxmlformats.org/officeDocument/2006/relationships/customXml" Target="../ink/ink1511.xml"/><Relationship Id="rId635" Type="http://schemas.openxmlformats.org/officeDocument/2006/relationships/customXml" Target="../ink/ink1615.xml"/><Relationship Id="rId274" Type="http://schemas.openxmlformats.org/officeDocument/2006/relationships/image" Target="../media/image317.png"/><Relationship Id="rId481" Type="http://schemas.openxmlformats.org/officeDocument/2006/relationships/customXml" Target="../ink/ink1538.xml"/><Relationship Id="rId702" Type="http://schemas.openxmlformats.org/officeDocument/2006/relationships/image" Target="../media/image528.png"/><Relationship Id="rId69" Type="http://schemas.openxmlformats.org/officeDocument/2006/relationships/image" Target="../media/image216.png"/><Relationship Id="rId134" Type="http://schemas.openxmlformats.org/officeDocument/2006/relationships/customXml" Target="../ink/ink1363.xml"/><Relationship Id="rId579" Type="http://schemas.openxmlformats.org/officeDocument/2006/relationships/customXml" Target="../ink/ink1587.xml"/><Relationship Id="rId786" Type="http://schemas.openxmlformats.org/officeDocument/2006/relationships/image" Target="../media/image570.png"/><Relationship Id="rId341" Type="http://schemas.openxmlformats.org/officeDocument/2006/relationships/customXml" Target="../ink/ink1467.xml"/><Relationship Id="rId439" Type="http://schemas.openxmlformats.org/officeDocument/2006/relationships/customXml" Target="../ink/ink1517.xml"/><Relationship Id="rId646" Type="http://schemas.openxmlformats.org/officeDocument/2006/relationships/image" Target="../media/image500.png"/><Relationship Id="rId201" Type="http://schemas.openxmlformats.org/officeDocument/2006/relationships/image" Target="../media/image281.png"/><Relationship Id="rId285" Type="http://schemas.openxmlformats.org/officeDocument/2006/relationships/customXml" Target="../ink/ink1439.xml"/><Relationship Id="rId506" Type="http://schemas.openxmlformats.org/officeDocument/2006/relationships/image" Target="../media/image431.png"/><Relationship Id="rId492" Type="http://schemas.openxmlformats.org/officeDocument/2006/relationships/image" Target="../media/image424.png"/><Relationship Id="rId713" Type="http://schemas.openxmlformats.org/officeDocument/2006/relationships/customXml" Target="../ink/ink1654.xml"/><Relationship Id="rId797" Type="http://schemas.openxmlformats.org/officeDocument/2006/relationships/customXml" Target="../ink/ink1696.xml"/><Relationship Id="rId145" Type="http://schemas.openxmlformats.org/officeDocument/2006/relationships/image" Target="../media/image254.png"/><Relationship Id="rId352" Type="http://schemas.openxmlformats.org/officeDocument/2006/relationships/image" Target="../media/image356.png"/><Relationship Id="rId212" Type="http://schemas.openxmlformats.org/officeDocument/2006/relationships/customXml" Target="../ink/ink1402.xml"/><Relationship Id="rId657" Type="http://schemas.openxmlformats.org/officeDocument/2006/relationships/customXml" Target="../ink/ink1626.xml"/><Relationship Id="rId296" Type="http://schemas.openxmlformats.org/officeDocument/2006/relationships/image" Target="../media/image328.png"/><Relationship Id="rId517" Type="http://schemas.openxmlformats.org/officeDocument/2006/relationships/customXml" Target="../ink/ink1556.xml"/><Relationship Id="rId724" Type="http://schemas.openxmlformats.org/officeDocument/2006/relationships/image" Target="../media/image539.png"/><Relationship Id="rId60" Type="http://schemas.openxmlformats.org/officeDocument/2006/relationships/customXml" Target="../ink/ink1326.xml"/><Relationship Id="rId156" Type="http://schemas.openxmlformats.org/officeDocument/2006/relationships/customXml" Target="../ink/ink1374.xml"/><Relationship Id="rId363" Type="http://schemas.openxmlformats.org/officeDocument/2006/relationships/customXml" Target="../ink/ink1478.xml"/><Relationship Id="rId570" Type="http://schemas.openxmlformats.org/officeDocument/2006/relationships/image" Target="../media/image463.png"/><Relationship Id="rId223" Type="http://schemas.openxmlformats.org/officeDocument/2006/relationships/image" Target="../media/image292.png"/><Relationship Id="rId430" Type="http://schemas.openxmlformats.org/officeDocument/2006/relationships/customXml" Target="../ink/ink1512.xml"/><Relationship Id="rId668" Type="http://schemas.openxmlformats.org/officeDocument/2006/relationships/image" Target="../media/image511.png"/><Relationship Id="rId18" Type="http://schemas.openxmlformats.org/officeDocument/2006/relationships/customXml" Target="../ink/ink1305.xml"/><Relationship Id="rId528" Type="http://schemas.openxmlformats.org/officeDocument/2006/relationships/image" Target="../media/image442.png"/><Relationship Id="rId735" Type="http://schemas.openxmlformats.org/officeDocument/2006/relationships/customXml" Target="../ink/ink1665.xml"/><Relationship Id="rId167" Type="http://schemas.openxmlformats.org/officeDocument/2006/relationships/image" Target="../media/image264.png"/><Relationship Id="rId374" Type="http://schemas.openxmlformats.org/officeDocument/2006/relationships/image" Target="../media/image39.png"/><Relationship Id="rId581" Type="http://schemas.openxmlformats.org/officeDocument/2006/relationships/customXml" Target="../ink/ink1588.xml"/><Relationship Id="rId71" Type="http://schemas.openxmlformats.org/officeDocument/2006/relationships/image" Target="../media/image217.png"/><Relationship Id="rId234" Type="http://schemas.openxmlformats.org/officeDocument/2006/relationships/image" Target="../media/image297.png"/><Relationship Id="rId679" Type="http://schemas.openxmlformats.org/officeDocument/2006/relationships/customXml" Target="../ink/ink1637.xml"/><Relationship Id="rId802" Type="http://schemas.openxmlformats.org/officeDocument/2006/relationships/image" Target="../media/image578.png"/><Relationship Id="rId2" Type="http://schemas.openxmlformats.org/officeDocument/2006/relationships/customXml" Target="../ink/ink1297.xml"/><Relationship Id="rId29" Type="http://schemas.openxmlformats.org/officeDocument/2006/relationships/image" Target="../media/image196.png"/><Relationship Id="rId441" Type="http://schemas.openxmlformats.org/officeDocument/2006/relationships/customXml" Target="../ink/ink1518.xml"/><Relationship Id="rId539" Type="http://schemas.openxmlformats.org/officeDocument/2006/relationships/customXml" Target="../ink/ink1567.xml"/><Relationship Id="rId746" Type="http://schemas.openxmlformats.org/officeDocument/2006/relationships/image" Target="../media/image550.png"/><Relationship Id="rId178" Type="http://schemas.openxmlformats.org/officeDocument/2006/relationships/customXml" Target="../ink/ink1385.xml"/><Relationship Id="rId301" Type="http://schemas.openxmlformats.org/officeDocument/2006/relationships/customXml" Target="../ink/ink1447.xml"/><Relationship Id="rId82" Type="http://schemas.openxmlformats.org/officeDocument/2006/relationships/customXml" Target="../ink/ink1337.xml"/><Relationship Id="rId385" Type="http://schemas.openxmlformats.org/officeDocument/2006/relationships/customXml" Target="../ink/ink1489.xml"/><Relationship Id="rId592" Type="http://schemas.openxmlformats.org/officeDocument/2006/relationships/image" Target="../media/image474.png"/><Relationship Id="rId606" Type="http://schemas.openxmlformats.org/officeDocument/2006/relationships/image" Target="../media/image480.png"/><Relationship Id="rId813" Type="http://schemas.openxmlformats.org/officeDocument/2006/relationships/customXml" Target="../ink/ink1704.xml"/><Relationship Id="rId245" Type="http://schemas.openxmlformats.org/officeDocument/2006/relationships/customXml" Target="../ink/ink1419.xml"/><Relationship Id="rId452" Type="http://schemas.openxmlformats.org/officeDocument/2006/relationships/image" Target="../media/image404.png"/><Relationship Id="rId105" Type="http://schemas.openxmlformats.org/officeDocument/2006/relationships/image" Target="../media/image234.png"/><Relationship Id="rId312" Type="http://schemas.openxmlformats.org/officeDocument/2006/relationships/image" Target="../media/image336.png"/><Relationship Id="rId757" Type="http://schemas.openxmlformats.org/officeDocument/2006/relationships/customXml" Target="../ink/ink1676.xml"/><Relationship Id="rId93" Type="http://schemas.openxmlformats.org/officeDocument/2006/relationships/image" Target="../media/image228.png"/><Relationship Id="rId189" Type="http://schemas.openxmlformats.org/officeDocument/2006/relationships/image" Target="../media/image275.png"/><Relationship Id="rId396" Type="http://schemas.openxmlformats.org/officeDocument/2006/relationships/customXml" Target="../ink/ink1495.xml"/><Relationship Id="rId617" Type="http://schemas.openxmlformats.org/officeDocument/2006/relationships/customXml" Target="../ink/ink1606.xml"/><Relationship Id="rId256" Type="http://schemas.openxmlformats.org/officeDocument/2006/relationships/image" Target="../media/image308.png"/><Relationship Id="rId463" Type="http://schemas.openxmlformats.org/officeDocument/2006/relationships/customXml" Target="../ink/ink1529.xml"/><Relationship Id="rId670" Type="http://schemas.openxmlformats.org/officeDocument/2006/relationships/image" Target="../media/image512.png"/><Relationship Id="rId116" Type="http://schemas.openxmlformats.org/officeDocument/2006/relationships/customXml" Target="../ink/ink1354.xml"/><Relationship Id="rId323" Type="http://schemas.openxmlformats.org/officeDocument/2006/relationships/customXml" Target="../ink/ink1458.xml"/><Relationship Id="rId530" Type="http://schemas.openxmlformats.org/officeDocument/2006/relationships/image" Target="../media/image443.png"/><Relationship Id="rId768" Type="http://schemas.openxmlformats.org/officeDocument/2006/relationships/image" Target="../media/image561.png"/><Relationship Id="rId20" Type="http://schemas.openxmlformats.org/officeDocument/2006/relationships/customXml" Target="../ink/ink1306.xml"/><Relationship Id="rId628" Type="http://schemas.openxmlformats.org/officeDocument/2006/relationships/image" Target="../media/image491.png"/><Relationship Id="rId267" Type="http://schemas.openxmlformats.org/officeDocument/2006/relationships/customXml" Target="../ink/ink1430.xml"/><Relationship Id="rId474" Type="http://schemas.openxmlformats.org/officeDocument/2006/relationships/image" Target="../media/image415.png"/><Relationship Id="rId127" Type="http://schemas.openxmlformats.org/officeDocument/2006/relationships/image" Target="../media/image245.png"/><Relationship Id="rId681" Type="http://schemas.openxmlformats.org/officeDocument/2006/relationships/customXml" Target="../ink/ink1638.xml"/><Relationship Id="rId779" Type="http://schemas.openxmlformats.org/officeDocument/2006/relationships/customXml" Target="../ink/ink1687.xml"/><Relationship Id="rId31" Type="http://schemas.openxmlformats.org/officeDocument/2006/relationships/image" Target="../media/image197.png"/><Relationship Id="rId334" Type="http://schemas.openxmlformats.org/officeDocument/2006/relationships/image" Target="../media/image347.png"/><Relationship Id="rId541" Type="http://schemas.openxmlformats.org/officeDocument/2006/relationships/customXml" Target="../ink/ink1568.xml"/><Relationship Id="rId639" Type="http://schemas.openxmlformats.org/officeDocument/2006/relationships/customXml" Target="../ink/ink1617.xml"/><Relationship Id="rId180" Type="http://schemas.openxmlformats.org/officeDocument/2006/relationships/customXml" Target="../ink/ink1386.xml"/><Relationship Id="rId278" Type="http://schemas.openxmlformats.org/officeDocument/2006/relationships/image" Target="../media/image319.png"/><Relationship Id="rId401" Type="http://schemas.openxmlformats.org/officeDocument/2006/relationships/image" Target="../media/image379.png"/><Relationship Id="rId485" Type="http://schemas.openxmlformats.org/officeDocument/2006/relationships/customXml" Target="../ink/ink1540.xml"/><Relationship Id="rId692" Type="http://schemas.openxmlformats.org/officeDocument/2006/relationships/image" Target="../media/image523.png"/><Relationship Id="rId706" Type="http://schemas.openxmlformats.org/officeDocument/2006/relationships/image" Target="../media/image530.png"/><Relationship Id="rId42" Type="http://schemas.openxmlformats.org/officeDocument/2006/relationships/customXml" Target="../ink/ink1317.xml"/><Relationship Id="rId138" Type="http://schemas.openxmlformats.org/officeDocument/2006/relationships/customXml" Target="../ink/ink1365.xml"/><Relationship Id="rId345" Type="http://schemas.openxmlformats.org/officeDocument/2006/relationships/customXml" Target="../ink/ink1469.xml"/><Relationship Id="rId552" Type="http://schemas.openxmlformats.org/officeDocument/2006/relationships/image" Target="../media/image454.png"/><Relationship Id="rId191" Type="http://schemas.openxmlformats.org/officeDocument/2006/relationships/image" Target="../media/image276.png"/><Relationship Id="rId205" Type="http://schemas.openxmlformats.org/officeDocument/2006/relationships/image" Target="../media/image283.png"/><Relationship Id="rId412" Type="http://schemas.openxmlformats.org/officeDocument/2006/relationships/customXml" Target="../ink/ink1503.xml"/><Relationship Id="rId289" Type="http://schemas.openxmlformats.org/officeDocument/2006/relationships/customXml" Target="../ink/ink1441.xml"/><Relationship Id="rId496" Type="http://schemas.openxmlformats.org/officeDocument/2006/relationships/image" Target="../media/image426.png"/><Relationship Id="rId717" Type="http://schemas.openxmlformats.org/officeDocument/2006/relationships/customXml" Target="../ink/ink1656.xml"/><Relationship Id="rId53" Type="http://schemas.openxmlformats.org/officeDocument/2006/relationships/image" Target="../media/image208.png"/><Relationship Id="rId149" Type="http://schemas.openxmlformats.org/officeDocument/2006/relationships/image" Target="../media/image256.png"/><Relationship Id="rId356" Type="http://schemas.openxmlformats.org/officeDocument/2006/relationships/image" Target="../media/image358.png"/><Relationship Id="rId563" Type="http://schemas.openxmlformats.org/officeDocument/2006/relationships/customXml" Target="../ink/ink1579.xml"/><Relationship Id="rId770" Type="http://schemas.openxmlformats.org/officeDocument/2006/relationships/image" Target="../media/image562.png"/><Relationship Id="rId216" Type="http://schemas.openxmlformats.org/officeDocument/2006/relationships/customXml" Target="../ink/ink1404.xml"/><Relationship Id="rId423" Type="http://schemas.openxmlformats.org/officeDocument/2006/relationships/image" Target="../media/image390.png"/><Relationship Id="rId630" Type="http://schemas.openxmlformats.org/officeDocument/2006/relationships/image" Target="../media/image492.png"/><Relationship Id="rId728" Type="http://schemas.openxmlformats.org/officeDocument/2006/relationships/image" Target="../media/image541.png"/><Relationship Id="rId64" Type="http://schemas.openxmlformats.org/officeDocument/2006/relationships/customXml" Target="../ink/ink1328.xml"/><Relationship Id="rId367" Type="http://schemas.openxmlformats.org/officeDocument/2006/relationships/customXml" Target="../ink/ink1480.xml"/><Relationship Id="rId574" Type="http://schemas.openxmlformats.org/officeDocument/2006/relationships/image" Target="../media/image465.png"/><Relationship Id="rId227" Type="http://schemas.openxmlformats.org/officeDocument/2006/relationships/customXml" Target="../ink/ink1410.xml"/><Relationship Id="rId781" Type="http://schemas.openxmlformats.org/officeDocument/2006/relationships/customXml" Target="../ink/ink1688.xml"/><Relationship Id="rId434" Type="http://schemas.openxmlformats.org/officeDocument/2006/relationships/customXml" Target="../ink/ink1514.xml"/><Relationship Id="rId641" Type="http://schemas.openxmlformats.org/officeDocument/2006/relationships/customXml" Target="../ink/ink1618.xml"/><Relationship Id="rId739" Type="http://schemas.openxmlformats.org/officeDocument/2006/relationships/customXml" Target="../ink/ink1667.xml"/><Relationship Id="rId280" Type="http://schemas.openxmlformats.org/officeDocument/2006/relationships/image" Target="../media/image320.png"/><Relationship Id="rId501" Type="http://schemas.openxmlformats.org/officeDocument/2006/relationships/customXml" Target="../ink/ink1548.xml"/><Relationship Id="rId75" Type="http://schemas.openxmlformats.org/officeDocument/2006/relationships/image" Target="../media/image219.png"/><Relationship Id="rId140" Type="http://schemas.openxmlformats.org/officeDocument/2006/relationships/customXml" Target="../ink/ink1366.xml"/><Relationship Id="rId378" Type="http://schemas.openxmlformats.org/officeDocument/2006/relationships/image" Target="../media/image368.png"/><Relationship Id="rId585" Type="http://schemas.openxmlformats.org/officeDocument/2006/relationships/customXml" Target="../ink/ink1590.xml"/><Relationship Id="rId792" Type="http://schemas.openxmlformats.org/officeDocument/2006/relationships/image" Target="../media/image573.png"/><Relationship Id="rId806" Type="http://schemas.openxmlformats.org/officeDocument/2006/relationships/image" Target="../media/image580.png"/><Relationship Id="rId6" Type="http://schemas.openxmlformats.org/officeDocument/2006/relationships/customXml" Target="../ink/ink1299.xml"/><Relationship Id="rId238" Type="http://schemas.openxmlformats.org/officeDocument/2006/relationships/image" Target="../media/image299.png"/><Relationship Id="rId445" Type="http://schemas.openxmlformats.org/officeDocument/2006/relationships/customXml" Target="../ink/ink1520.xml"/><Relationship Id="rId652" Type="http://schemas.openxmlformats.org/officeDocument/2006/relationships/image" Target="../media/image503.png"/><Relationship Id="rId291" Type="http://schemas.openxmlformats.org/officeDocument/2006/relationships/customXml" Target="../ink/ink1442.xml"/><Relationship Id="rId305" Type="http://schemas.openxmlformats.org/officeDocument/2006/relationships/customXml" Target="../ink/ink1449.xml"/><Relationship Id="rId347" Type="http://schemas.openxmlformats.org/officeDocument/2006/relationships/customXml" Target="../ink/ink1470.xml"/><Relationship Id="rId512" Type="http://schemas.openxmlformats.org/officeDocument/2006/relationships/image" Target="../media/image434.png"/><Relationship Id="rId44" Type="http://schemas.openxmlformats.org/officeDocument/2006/relationships/customXml" Target="../ink/ink1318.xml"/><Relationship Id="rId86" Type="http://schemas.openxmlformats.org/officeDocument/2006/relationships/customXml" Target="../ink/ink1339.xml"/><Relationship Id="rId151" Type="http://schemas.openxmlformats.org/officeDocument/2006/relationships/image" Target="../media/image257.png"/><Relationship Id="rId389" Type="http://schemas.openxmlformats.org/officeDocument/2006/relationships/customXml" Target="../ink/ink1491.xml"/><Relationship Id="rId554" Type="http://schemas.openxmlformats.org/officeDocument/2006/relationships/image" Target="../media/image455.png"/><Relationship Id="rId596" Type="http://schemas.openxmlformats.org/officeDocument/2006/relationships/image" Target="../media/image476.png"/><Relationship Id="rId761" Type="http://schemas.openxmlformats.org/officeDocument/2006/relationships/customXml" Target="../ink/ink1678.xml"/><Relationship Id="rId817" Type="http://schemas.openxmlformats.org/officeDocument/2006/relationships/customXml" Target="../ink/ink1706.xml"/><Relationship Id="rId193" Type="http://schemas.openxmlformats.org/officeDocument/2006/relationships/image" Target="../media/image277.png"/><Relationship Id="rId207" Type="http://schemas.openxmlformats.org/officeDocument/2006/relationships/image" Target="../media/image284.png"/><Relationship Id="rId249" Type="http://schemas.openxmlformats.org/officeDocument/2006/relationships/customXml" Target="../ink/ink1421.xml"/><Relationship Id="rId414" Type="http://schemas.openxmlformats.org/officeDocument/2006/relationships/customXml" Target="../ink/ink1504.xml"/><Relationship Id="rId456" Type="http://schemas.openxmlformats.org/officeDocument/2006/relationships/image" Target="../media/image406.png"/><Relationship Id="rId498" Type="http://schemas.openxmlformats.org/officeDocument/2006/relationships/image" Target="../media/image427.png"/><Relationship Id="rId621" Type="http://schemas.openxmlformats.org/officeDocument/2006/relationships/customXml" Target="../ink/ink1608.xml"/><Relationship Id="rId663" Type="http://schemas.openxmlformats.org/officeDocument/2006/relationships/customXml" Target="../ink/ink1629.xml"/><Relationship Id="rId13" Type="http://schemas.openxmlformats.org/officeDocument/2006/relationships/image" Target="../media/image188.png"/><Relationship Id="rId109" Type="http://schemas.openxmlformats.org/officeDocument/2006/relationships/image" Target="../media/image236.png"/><Relationship Id="rId260" Type="http://schemas.openxmlformats.org/officeDocument/2006/relationships/image" Target="../media/image310.png"/><Relationship Id="rId316" Type="http://schemas.openxmlformats.org/officeDocument/2006/relationships/image" Target="../media/image338.png"/><Relationship Id="rId523" Type="http://schemas.openxmlformats.org/officeDocument/2006/relationships/customXml" Target="../ink/ink1559.xml"/><Relationship Id="rId719" Type="http://schemas.openxmlformats.org/officeDocument/2006/relationships/customXml" Target="../ink/ink1657.xml"/><Relationship Id="rId55" Type="http://schemas.openxmlformats.org/officeDocument/2006/relationships/image" Target="../media/image209.png"/><Relationship Id="rId97" Type="http://schemas.openxmlformats.org/officeDocument/2006/relationships/image" Target="../media/image230.png"/><Relationship Id="rId120" Type="http://schemas.openxmlformats.org/officeDocument/2006/relationships/customXml" Target="../ink/ink1356.xml"/><Relationship Id="rId358" Type="http://schemas.openxmlformats.org/officeDocument/2006/relationships/image" Target="../media/image359.png"/><Relationship Id="rId565" Type="http://schemas.openxmlformats.org/officeDocument/2006/relationships/customXml" Target="../ink/ink1580.xml"/><Relationship Id="rId730" Type="http://schemas.openxmlformats.org/officeDocument/2006/relationships/image" Target="../media/image542.png"/><Relationship Id="rId772" Type="http://schemas.openxmlformats.org/officeDocument/2006/relationships/image" Target="../media/image563.png"/><Relationship Id="rId162" Type="http://schemas.openxmlformats.org/officeDocument/2006/relationships/customXml" Target="../ink/ink1377.xml"/><Relationship Id="rId218" Type="http://schemas.openxmlformats.org/officeDocument/2006/relationships/customXml" Target="../ink/ink1405.xml"/><Relationship Id="rId425" Type="http://schemas.openxmlformats.org/officeDocument/2006/relationships/image" Target="../media/image391.png"/><Relationship Id="rId467" Type="http://schemas.openxmlformats.org/officeDocument/2006/relationships/customXml" Target="../ink/ink1531.xml"/><Relationship Id="rId632" Type="http://schemas.openxmlformats.org/officeDocument/2006/relationships/image" Target="../media/image493.png"/><Relationship Id="rId271" Type="http://schemas.openxmlformats.org/officeDocument/2006/relationships/customXml" Target="../ink/ink1432.xml"/><Relationship Id="rId674" Type="http://schemas.openxmlformats.org/officeDocument/2006/relationships/image" Target="../media/image514.png"/><Relationship Id="rId24" Type="http://schemas.openxmlformats.org/officeDocument/2006/relationships/customXml" Target="../ink/ink1308.xml"/><Relationship Id="rId66" Type="http://schemas.openxmlformats.org/officeDocument/2006/relationships/customXml" Target="../ink/ink1329.xml"/><Relationship Id="rId131" Type="http://schemas.openxmlformats.org/officeDocument/2006/relationships/image" Target="../media/image247.png"/><Relationship Id="rId327" Type="http://schemas.openxmlformats.org/officeDocument/2006/relationships/customXml" Target="../ink/ink1460.xml"/><Relationship Id="rId369" Type="http://schemas.openxmlformats.org/officeDocument/2006/relationships/customXml" Target="../ink/ink1481.xml"/><Relationship Id="rId534" Type="http://schemas.openxmlformats.org/officeDocument/2006/relationships/image" Target="../media/image445.png"/><Relationship Id="rId576" Type="http://schemas.openxmlformats.org/officeDocument/2006/relationships/image" Target="../media/image466.png"/><Relationship Id="rId741" Type="http://schemas.openxmlformats.org/officeDocument/2006/relationships/customXml" Target="../ink/ink1668.xml"/><Relationship Id="rId783" Type="http://schemas.openxmlformats.org/officeDocument/2006/relationships/customXml" Target="../ink/ink1689.xml"/><Relationship Id="rId173" Type="http://schemas.openxmlformats.org/officeDocument/2006/relationships/image" Target="../media/image267.png"/><Relationship Id="rId229" Type="http://schemas.openxmlformats.org/officeDocument/2006/relationships/customXml" Target="../ink/ink1411.xml"/><Relationship Id="rId380" Type="http://schemas.openxmlformats.org/officeDocument/2006/relationships/image" Target="../media/image369.png"/><Relationship Id="rId436" Type="http://schemas.openxmlformats.org/officeDocument/2006/relationships/customXml" Target="../ink/ink1515.xml"/><Relationship Id="rId601" Type="http://schemas.openxmlformats.org/officeDocument/2006/relationships/customXml" Target="../ink/ink1598.xml"/><Relationship Id="rId643" Type="http://schemas.openxmlformats.org/officeDocument/2006/relationships/customXml" Target="../ink/ink1619.xml"/><Relationship Id="rId240" Type="http://schemas.openxmlformats.org/officeDocument/2006/relationships/image" Target="../media/image300.png"/><Relationship Id="rId478" Type="http://schemas.openxmlformats.org/officeDocument/2006/relationships/image" Target="../media/image417.png"/><Relationship Id="rId685" Type="http://schemas.openxmlformats.org/officeDocument/2006/relationships/customXml" Target="../ink/ink1640.xml"/><Relationship Id="rId35" Type="http://schemas.openxmlformats.org/officeDocument/2006/relationships/image" Target="../media/image199.png"/><Relationship Id="rId77" Type="http://schemas.openxmlformats.org/officeDocument/2006/relationships/image" Target="../media/image220.png"/><Relationship Id="rId100" Type="http://schemas.openxmlformats.org/officeDocument/2006/relationships/customXml" Target="../ink/ink1346.xml"/><Relationship Id="rId282" Type="http://schemas.openxmlformats.org/officeDocument/2006/relationships/image" Target="../media/image321.png"/><Relationship Id="rId338" Type="http://schemas.openxmlformats.org/officeDocument/2006/relationships/image" Target="../media/image349.png"/><Relationship Id="rId503" Type="http://schemas.openxmlformats.org/officeDocument/2006/relationships/customXml" Target="../ink/ink1549.xml"/><Relationship Id="rId545" Type="http://schemas.openxmlformats.org/officeDocument/2006/relationships/customXml" Target="../ink/ink1570.xml"/><Relationship Id="rId587" Type="http://schemas.openxmlformats.org/officeDocument/2006/relationships/customXml" Target="../ink/ink1591.xml"/><Relationship Id="rId710" Type="http://schemas.openxmlformats.org/officeDocument/2006/relationships/image" Target="../media/image532.png"/><Relationship Id="rId752" Type="http://schemas.openxmlformats.org/officeDocument/2006/relationships/image" Target="../media/image553.png"/><Relationship Id="rId808" Type="http://schemas.openxmlformats.org/officeDocument/2006/relationships/image" Target="../media/image581.png"/><Relationship Id="rId8" Type="http://schemas.openxmlformats.org/officeDocument/2006/relationships/customXml" Target="../ink/ink1300.xml"/><Relationship Id="rId142" Type="http://schemas.openxmlformats.org/officeDocument/2006/relationships/customXml" Target="../ink/ink1367.xml"/><Relationship Id="rId184" Type="http://schemas.openxmlformats.org/officeDocument/2006/relationships/customXml" Target="../ink/ink1388.xml"/><Relationship Id="rId391" Type="http://schemas.openxmlformats.org/officeDocument/2006/relationships/image" Target="../media/image374.png"/><Relationship Id="rId405" Type="http://schemas.openxmlformats.org/officeDocument/2006/relationships/image" Target="../media/image381.png"/><Relationship Id="rId447" Type="http://schemas.openxmlformats.org/officeDocument/2006/relationships/customXml" Target="../ink/ink1521.xml"/><Relationship Id="rId612" Type="http://schemas.openxmlformats.org/officeDocument/2006/relationships/image" Target="../media/image483.png"/><Relationship Id="rId794" Type="http://schemas.openxmlformats.org/officeDocument/2006/relationships/image" Target="../media/image574.png"/><Relationship Id="rId251" Type="http://schemas.openxmlformats.org/officeDocument/2006/relationships/customXml" Target="../ink/ink1422.xml"/><Relationship Id="rId489" Type="http://schemas.openxmlformats.org/officeDocument/2006/relationships/customXml" Target="../ink/ink1542.xml"/><Relationship Id="rId654" Type="http://schemas.openxmlformats.org/officeDocument/2006/relationships/image" Target="../media/image504.png"/><Relationship Id="rId696" Type="http://schemas.openxmlformats.org/officeDocument/2006/relationships/image" Target="../media/image525.png"/><Relationship Id="rId46" Type="http://schemas.openxmlformats.org/officeDocument/2006/relationships/customXml" Target="../ink/ink1319.xml"/><Relationship Id="rId293" Type="http://schemas.openxmlformats.org/officeDocument/2006/relationships/customXml" Target="../ink/ink1443.xml"/><Relationship Id="rId307" Type="http://schemas.openxmlformats.org/officeDocument/2006/relationships/customXml" Target="../ink/ink1450.xml"/><Relationship Id="rId349" Type="http://schemas.openxmlformats.org/officeDocument/2006/relationships/customXml" Target="../ink/ink1471.xml"/><Relationship Id="rId514" Type="http://schemas.openxmlformats.org/officeDocument/2006/relationships/image" Target="../media/image435.png"/><Relationship Id="rId556" Type="http://schemas.openxmlformats.org/officeDocument/2006/relationships/image" Target="../media/image456.png"/><Relationship Id="rId721" Type="http://schemas.openxmlformats.org/officeDocument/2006/relationships/customXml" Target="../ink/ink1658.xml"/><Relationship Id="rId763" Type="http://schemas.openxmlformats.org/officeDocument/2006/relationships/customXml" Target="../ink/ink1679.xml"/><Relationship Id="rId88" Type="http://schemas.openxmlformats.org/officeDocument/2006/relationships/customXml" Target="../ink/ink1340.xml"/><Relationship Id="rId111" Type="http://schemas.openxmlformats.org/officeDocument/2006/relationships/image" Target="../media/image237.png"/><Relationship Id="rId153" Type="http://schemas.openxmlformats.org/officeDocument/2006/relationships/image" Target="../media/image30.png"/><Relationship Id="rId195" Type="http://schemas.openxmlformats.org/officeDocument/2006/relationships/image" Target="../media/image278.png"/><Relationship Id="rId209" Type="http://schemas.openxmlformats.org/officeDocument/2006/relationships/image" Target="../media/image285.png"/><Relationship Id="rId360" Type="http://schemas.openxmlformats.org/officeDocument/2006/relationships/image" Target="../media/image360.png"/><Relationship Id="rId416" Type="http://schemas.openxmlformats.org/officeDocument/2006/relationships/customXml" Target="../ink/ink1505.xml"/><Relationship Id="rId598" Type="http://schemas.openxmlformats.org/officeDocument/2006/relationships/image" Target="../media/image477.png"/><Relationship Id="rId220" Type="http://schemas.openxmlformats.org/officeDocument/2006/relationships/customXml" Target="../ink/ink1406.xml"/><Relationship Id="rId458" Type="http://schemas.openxmlformats.org/officeDocument/2006/relationships/image" Target="../media/image407.png"/><Relationship Id="rId623" Type="http://schemas.openxmlformats.org/officeDocument/2006/relationships/customXml" Target="../ink/ink1609.xml"/><Relationship Id="rId665" Type="http://schemas.openxmlformats.org/officeDocument/2006/relationships/customXml" Target="../ink/ink1630.xml"/><Relationship Id="rId15" Type="http://schemas.openxmlformats.org/officeDocument/2006/relationships/image" Target="../media/image189.png"/><Relationship Id="rId57" Type="http://schemas.openxmlformats.org/officeDocument/2006/relationships/image" Target="../media/image210.png"/><Relationship Id="rId262" Type="http://schemas.openxmlformats.org/officeDocument/2006/relationships/image" Target="../media/image311.png"/><Relationship Id="rId318" Type="http://schemas.openxmlformats.org/officeDocument/2006/relationships/image" Target="../media/image339.png"/><Relationship Id="rId525" Type="http://schemas.openxmlformats.org/officeDocument/2006/relationships/customXml" Target="../ink/ink1560.xml"/><Relationship Id="rId567" Type="http://schemas.openxmlformats.org/officeDocument/2006/relationships/customXml" Target="../ink/ink1581.xml"/><Relationship Id="rId732" Type="http://schemas.openxmlformats.org/officeDocument/2006/relationships/image" Target="../media/image543.png"/><Relationship Id="rId99" Type="http://schemas.openxmlformats.org/officeDocument/2006/relationships/image" Target="../media/image231.png"/><Relationship Id="rId122" Type="http://schemas.openxmlformats.org/officeDocument/2006/relationships/customXml" Target="../ink/ink1357.xml"/><Relationship Id="rId164" Type="http://schemas.openxmlformats.org/officeDocument/2006/relationships/customXml" Target="../ink/ink1378.xml"/><Relationship Id="rId371" Type="http://schemas.openxmlformats.org/officeDocument/2006/relationships/customXml" Target="../ink/ink1482.xml"/><Relationship Id="rId774" Type="http://schemas.openxmlformats.org/officeDocument/2006/relationships/image" Target="../media/image564.png"/><Relationship Id="rId427" Type="http://schemas.openxmlformats.org/officeDocument/2006/relationships/image" Target="../media/image392.png"/><Relationship Id="rId469" Type="http://schemas.openxmlformats.org/officeDocument/2006/relationships/customXml" Target="../ink/ink1532.xml"/><Relationship Id="rId634" Type="http://schemas.openxmlformats.org/officeDocument/2006/relationships/image" Target="../media/image494.png"/><Relationship Id="rId676" Type="http://schemas.openxmlformats.org/officeDocument/2006/relationships/image" Target="../media/image515.png"/><Relationship Id="rId26" Type="http://schemas.openxmlformats.org/officeDocument/2006/relationships/customXml" Target="../ink/ink1309.xml"/><Relationship Id="rId231" Type="http://schemas.openxmlformats.org/officeDocument/2006/relationships/customXml" Target="../ink/ink1412.xml"/><Relationship Id="rId273" Type="http://schemas.openxmlformats.org/officeDocument/2006/relationships/customXml" Target="../ink/ink1433.xml"/><Relationship Id="rId329" Type="http://schemas.openxmlformats.org/officeDocument/2006/relationships/customXml" Target="../ink/ink1461.xml"/><Relationship Id="rId480" Type="http://schemas.openxmlformats.org/officeDocument/2006/relationships/image" Target="../media/image418.png"/><Relationship Id="rId536" Type="http://schemas.openxmlformats.org/officeDocument/2006/relationships/image" Target="../media/image446.png"/><Relationship Id="rId701" Type="http://schemas.openxmlformats.org/officeDocument/2006/relationships/customXml" Target="../ink/ink1648.xml"/><Relationship Id="rId68" Type="http://schemas.openxmlformats.org/officeDocument/2006/relationships/customXml" Target="../ink/ink1330.xml"/><Relationship Id="rId133" Type="http://schemas.openxmlformats.org/officeDocument/2006/relationships/image" Target="../media/image248.png"/><Relationship Id="rId175" Type="http://schemas.openxmlformats.org/officeDocument/2006/relationships/image" Target="../media/image268.png"/><Relationship Id="rId340" Type="http://schemas.openxmlformats.org/officeDocument/2006/relationships/image" Target="../media/image350.png"/><Relationship Id="rId578" Type="http://schemas.openxmlformats.org/officeDocument/2006/relationships/image" Target="../media/image467.png"/><Relationship Id="rId743" Type="http://schemas.openxmlformats.org/officeDocument/2006/relationships/customXml" Target="../ink/ink1669.xml"/><Relationship Id="rId785" Type="http://schemas.openxmlformats.org/officeDocument/2006/relationships/customXml" Target="../ink/ink1690.xml"/><Relationship Id="rId200" Type="http://schemas.openxmlformats.org/officeDocument/2006/relationships/customXml" Target="../ink/ink1396.xml"/><Relationship Id="rId382" Type="http://schemas.openxmlformats.org/officeDocument/2006/relationships/image" Target="../media/image370.png"/><Relationship Id="rId438" Type="http://schemas.openxmlformats.org/officeDocument/2006/relationships/image" Target="../media/image397.png"/><Relationship Id="rId603" Type="http://schemas.openxmlformats.org/officeDocument/2006/relationships/customXml" Target="../ink/ink1599.xml"/><Relationship Id="rId645" Type="http://schemas.openxmlformats.org/officeDocument/2006/relationships/customXml" Target="../ink/ink1620.xml"/><Relationship Id="rId687" Type="http://schemas.openxmlformats.org/officeDocument/2006/relationships/customXml" Target="../ink/ink1641.xml"/><Relationship Id="rId810" Type="http://schemas.openxmlformats.org/officeDocument/2006/relationships/image" Target="../media/image582.png"/><Relationship Id="rId242" Type="http://schemas.openxmlformats.org/officeDocument/2006/relationships/image" Target="../media/image301.png"/><Relationship Id="rId284" Type="http://schemas.openxmlformats.org/officeDocument/2006/relationships/image" Target="../media/image322.png"/><Relationship Id="rId491" Type="http://schemas.openxmlformats.org/officeDocument/2006/relationships/customXml" Target="../ink/ink1543.xml"/><Relationship Id="rId505" Type="http://schemas.openxmlformats.org/officeDocument/2006/relationships/customXml" Target="../ink/ink1550.xml"/><Relationship Id="rId712" Type="http://schemas.openxmlformats.org/officeDocument/2006/relationships/image" Target="../media/image533.png"/><Relationship Id="rId37" Type="http://schemas.openxmlformats.org/officeDocument/2006/relationships/image" Target="../media/image200.png"/><Relationship Id="rId79" Type="http://schemas.openxmlformats.org/officeDocument/2006/relationships/image" Target="../media/image221.png"/><Relationship Id="rId102" Type="http://schemas.openxmlformats.org/officeDocument/2006/relationships/customXml" Target="../ink/ink1347.xml"/><Relationship Id="rId144" Type="http://schemas.openxmlformats.org/officeDocument/2006/relationships/customXml" Target="../ink/ink1368.xml"/><Relationship Id="rId547" Type="http://schemas.openxmlformats.org/officeDocument/2006/relationships/customXml" Target="../ink/ink1571.xml"/><Relationship Id="rId589" Type="http://schemas.openxmlformats.org/officeDocument/2006/relationships/customXml" Target="../ink/ink1592.xml"/><Relationship Id="rId754" Type="http://schemas.openxmlformats.org/officeDocument/2006/relationships/image" Target="../media/image554.png"/><Relationship Id="rId796" Type="http://schemas.openxmlformats.org/officeDocument/2006/relationships/image" Target="../media/image575.png"/><Relationship Id="rId90" Type="http://schemas.openxmlformats.org/officeDocument/2006/relationships/customXml" Target="../ink/ink1341.xml"/><Relationship Id="rId186" Type="http://schemas.openxmlformats.org/officeDocument/2006/relationships/customXml" Target="../ink/ink1389.xml"/><Relationship Id="rId351" Type="http://schemas.openxmlformats.org/officeDocument/2006/relationships/customXml" Target="../ink/ink1472.xml"/><Relationship Id="rId393" Type="http://schemas.openxmlformats.org/officeDocument/2006/relationships/image" Target="../media/image375.png"/><Relationship Id="rId407" Type="http://schemas.openxmlformats.org/officeDocument/2006/relationships/image" Target="../media/image382.png"/><Relationship Id="rId449" Type="http://schemas.openxmlformats.org/officeDocument/2006/relationships/customXml" Target="../ink/ink1522.xml"/><Relationship Id="rId614" Type="http://schemas.openxmlformats.org/officeDocument/2006/relationships/image" Target="../media/image484.png"/><Relationship Id="rId656" Type="http://schemas.openxmlformats.org/officeDocument/2006/relationships/image" Target="../media/image505.png"/><Relationship Id="rId211" Type="http://schemas.openxmlformats.org/officeDocument/2006/relationships/image" Target="../media/image286.png"/><Relationship Id="rId253" Type="http://schemas.openxmlformats.org/officeDocument/2006/relationships/customXml" Target="../ink/ink1423.xml"/><Relationship Id="rId295" Type="http://schemas.openxmlformats.org/officeDocument/2006/relationships/customXml" Target="../ink/ink1444.xml"/><Relationship Id="rId309" Type="http://schemas.openxmlformats.org/officeDocument/2006/relationships/customXml" Target="../ink/ink1451.xml"/><Relationship Id="rId460" Type="http://schemas.openxmlformats.org/officeDocument/2006/relationships/image" Target="../media/image408.png"/><Relationship Id="rId516" Type="http://schemas.openxmlformats.org/officeDocument/2006/relationships/image" Target="../media/image436.png"/><Relationship Id="rId698" Type="http://schemas.openxmlformats.org/officeDocument/2006/relationships/image" Target="../media/image526.png"/><Relationship Id="rId48" Type="http://schemas.openxmlformats.org/officeDocument/2006/relationships/customXml" Target="../ink/ink1320.xml"/><Relationship Id="rId113" Type="http://schemas.openxmlformats.org/officeDocument/2006/relationships/image" Target="../media/image238.png"/><Relationship Id="rId320" Type="http://schemas.openxmlformats.org/officeDocument/2006/relationships/image" Target="../media/image340.png"/><Relationship Id="rId558" Type="http://schemas.openxmlformats.org/officeDocument/2006/relationships/image" Target="../media/image457.png"/><Relationship Id="rId723" Type="http://schemas.openxmlformats.org/officeDocument/2006/relationships/customXml" Target="../ink/ink1659.xml"/><Relationship Id="rId765" Type="http://schemas.openxmlformats.org/officeDocument/2006/relationships/customXml" Target="../ink/ink1680.xml"/><Relationship Id="rId155" Type="http://schemas.openxmlformats.org/officeDocument/2006/relationships/image" Target="../media/image258.png"/><Relationship Id="rId197" Type="http://schemas.openxmlformats.org/officeDocument/2006/relationships/image" Target="../media/image279.png"/><Relationship Id="rId362" Type="http://schemas.openxmlformats.org/officeDocument/2006/relationships/image" Target="../media/image361.png"/><Relationship Id="rId418" Type="http://schemas.openxmlformats.org/officeDocument/2006/relationships/customXml" Target="../ink/ink1506.xml"/><Relationship Id="rId625" Type="http://schemas.openxmlformats.org/officeDocument/2006/relationships/customXml" Target="../ink/ink1610.xml"/><Relationship Id="rId222" Type="http://schemas.openxmlformats.org/officeDocument/2006/relationships/customXml" Target="../ink/ink1407.xml"/><Relationship Id="rId264" Type="http://schemas.openxmlformats.org/officeDocument/2006/relationships/image" Target="../media/image312.png"/><Relationship Id="rId471" Type="http://schemas.openxmlformats.org/officeDocument/2006/relationships/customXml" Target="../ink/ink1533.xml"/><Relationship Id="rId667" Type="http://schemas.openxmlformats.org/officeDocument/2006/relationships/customXml" Target="../ink/ink1631.xml"/><Relationship Id="rId17" Type="http://schemas.openxmlformats.org/officeDocument/2006/relationships/image" Target="../media/image190.png"/><Relationship Id="rId59" Type="http://schemas.openxmlformats.org/officeDocument/2006/relationships/image" Target="../media/image211.png"/><Relationship Id="rId124" Type="http://schemas.openxmlformats.org/officeDocument/2006/relationships/customXml" Target="../ink/ink1358.xml"/><Relationship Id="rId527" Type="http://schemas.openxmlformats.org/officeDocument/2006/relationships/customXml" Target="../ink/ink1561.xml"/><Relationship Id="rId569" Type="http://schemas.openxmlformats.org/officeDocument/2006/relationships/customXml" Target="../ink/ink1582.xml"/><Relationship Id="rId734" Type="http://schemas.openxmlformats.org/officeDocument/2006/relationships/image" Target="../media/image544.png"/><Relationship Id="rId776" Type="http://schemas.openxmlformats.org/officeDocument/2006/relationships/image" Target="../media/image565.png"/><Relationship Id="rId70" Type="http://schemas.openxmlformats.org/officeDocument/2006/relationships/customXml" Target="../ink/ink1331.xml"/><Relationship Id="rId166" Type="http://schemas.openxmlformats.org/officeDocument/2006/relationships/customXml" Target="../ink/ink1379.xml"/><Relationship Id="rId331" Type="http://schemas.openxmlformats.org/officeDocument/2006/relationships/customXml" Target="../ink/ink1462.xml"/><Relationship Id="rId373" Type="http://schemas.openxmlformats.org/officeDocument/2006/relationships/customXml" Target="../ink/ink1483.xml"/><Relationship Id="rId429" Type="http://schemas.openxmlformats.org/officeDocument/2006/relationships/image" Target="../media/image393.png"/><Relationship Id="rId580" Type="http://schemas.openxmlformats.org/officeDocument/2006/relationships/image" Target="../media/image468.png"/><Relationship Id="rId636" Type="http://schemas.openxmlformats.org/officeDocument/2006/relationships/image" Target="../media/image495.png"/><Relationship Id="rId801" Type="http://schemas.openxmlformats.org/officeDocument/2006/relationships/customXml" Target="../ink/ink1698.xml"/><Relationship Id="rId1" Type="http://schemas.openxmlformats.org/officeDocument/2006/relationships/slideLayout" Target="../slideLayouts/slideLayout7.xml"/><Relationship Id="rId233" Type="http://schemas.openxmlformats.org/officeDocument/2006/relationships/customXml" Target="../ink/ink1413.xml"/><Relationship Id="rId440" Type="http://schemas.openxmlformats.org/officeDocument/2006/relationships/image" Target="../media/image398.png"/><Relationship Id="rId678" Type="http://schemas.openxmlformats.org/officeDocument/2006/relationships/image" Target="../media/image516.png"/><Relationship Id="rId28" Type="http://schemas.openxmlformats.org/officeDocument/2006/relationships/customXml" Target="../ink/ink1310.xml"/><Relationship Id="rId275" Type="http://schemas.openxmlformats.org/officeDocument/2006/relationships/customXml" Target="../ink/ink1434.xml"/><Relationship Id="rId300" Type="http://schemas.openxmlformats.org/officeDocument/2006/relationships/image" Target="../media/image330.png"/><Relationship Id="rId482" Type="http://schemas.openxmlformats.org/officeDocument/2006/relationships/image" Target="../media/image419.png"/><Relationship Id="rId538" Type="http://schemas.openxmlformats.org/officeDocument/2006/relationships/image" Target="../media/image447.png"/><Relationship Id="rId703" Type="http://schemas.openxmlformats.org/officeDocument/2006/relationships/customXml" Target="../ink/ink1649.xml"/><Relationship Id="rId745" Type="http://schemas.openxmlformats.org/officeDocument/2006/relationships/customXml" Target="../ink/ink1670.xml"/><Relationship Id="rId81" Type="http://schemas.openxmlformats.org/officeDocument/2006/relationships/image" Target="../media/image222.png"/><Relationship Id="rId135" Type="http://schemas.openxmlformats.org/officeDocument/2006/relationships/image" Target="../media/image249.png"/><Relationship Id="rId177" Type="http://schemas.openxmlformats.org/officeDocument/2006/relationships/image" Target="../media/image269.png"/><Relationship Id="rId342" Type="http://schemas.openxmlformats.org/officeDocument/2006/relationships/image" Target="../media/image351.png"/><Relationship Id="rId384" Type="http://schemas.openxmlformats.org/officeDocument/2006/relationships/image" Target="../media/image371.png"/><Relationship Id="rId591" Type="http://schemas.openxmlformats.org/officeDocument/2006/relationships/customXml" Target="../ink/ink1593.xml"/><Relationship Id="rId605" Type="http://schemas.openxmlformats.org/officeDocument/2006/relationships/customXml" Target="../ink/ink1600.xml"/><Relationship Id="rId787" Type="http://schemas.openxmlformats.org/officeDocument/2006/relationships/customXml" Target="../ink/ink1691.xml"/><Relationship Id="rId812" Type="http://schemas.openxmlformats.org/officeDocument/2006/relationships/image" Target="../media/image583.png"/><Relationship Id="rId202" Type="http://schemas.openxmlformats.org/officeDocument/2006/relationships/customXml" Target="../ink/ink1397.xml"/><Relationship Id="rId244" Type="http://schemas.openxmlformats.org/officeDocument/2006/relationships/image" Target="../media/image302.png"/><Relationship Id="rId647" Type="http://schemas.openxmlformats.org/officeDocument/2006/relationships/customXml" Target="../ink/ink1621.xml"/><Relationship Id="rId689" Type="http://schemas.openxmlformats.org/officeDocument/2006/relationships/customXml" Target="../ink/ink1642.xml"/><Relationship Id="rId39" Type="http://schemas.openxmlformats.org/officeDocument/2006/relationships/image" Target="../media/image201.png"/><Relationship Id="rId286" Type="http://schemas.openxmlformats.org/officeDocument/2006/relationships/image" Target="../media/image323.png"/><Relationship Id="rId451" Type="http://schemas.openxmlformats.org/officeDocument/2006/relationships/customXml" Target="../ink/ink1523.xml"/><Relationship Id="rId493" Type="http://schemas.openxmlformats.org/officeDocument/2006/relationships/customXml" Target="../ink/ink1544.xml"/><Relationship Id="rId507" Type="http://schemas.openxmlformats.org/officeDocument/2006/relationships/customXml" Target="../ink/ink1551.xml"/><Relationship Id="rId549" Type="http://schemas.openxmlformats.org/officeDocument/2006/relationships/customXml" Target="../ink/ink1572.xml"/><Relationship Id="rId714" Type="http://schemas.openxmlformats.org/officeDocument/2006/relationships/image" Target="../media/image534.png"/><Relationship Id="rId756" Type="http://schemas.openxmlformats.org/officeDocument/2006/relationships/image" Target="../media/image555.png"/><Relationship Id="rId50" Type="http://schemas.openxmlformats.org/officeDocument/2006/relationships/customXml" Target="../ink/ink1321.xml"/><Relationship Id="rId104" Type="http://schemas.openxmlformats.org/officeDocument/2006/relationships/customXml" Target="../ink/ink1348.xml"/><Relationship Id="rId146" Type="http://schemas.openxmlformats.org/officeDocument/2006/relationships/customXml" Target="../ink/ink1369.xml"/><Relationship Id="rId188" Type="http://schemas.openxmlformats.org/officeDocument/2006/relationships/customXml" Target="../ink/ink1390.xml"/><Relationship Id="rId311" Type="http://schemas.openxmlformats.org/officeDocument/2006/relationships/customXml" Target="../ink/ink1452.xml"/><Relationship Id="rId353" Type="http://schemas.openxmlformats.org/officeDocument/2006/relationships/customXml" Target="../ink/ink1473.xml"/><Relationship Id="rId395" Type="http://schemas.openxmlformats.org/officeDocument/2006/relationships/image" Target="../media/image376.png"/><Relationship Id="rId409" Type="http://schemas.openxmlformats.org/officeDocument/2006/relationships/image" Target="../media/image383.png"/><Relationship Id="rId560" Type="http://schemas.openxmlformats.org/officeDocument/2006/relationships/image" Target="../media/image458.png"/><Relationship Id="rId798" Type="http://schemas.openxmlformats.org/officeDocument/2006/relationships/image" Target="../media/image576.png"/><Relationship Id="rId92" Type="http://schemas.openxmlformats.org/officeDocument/2006/relationships/customXml" Target="../ink/ink1342.xml"/><Relationship Id="rId213" Type="http://schemas.openxmlformats.org/officeDocument/2006/relationships/image" Target="../media/image287.png"/><Relationship Id="rId420" Type="http://schemas.openxmlformats.org/officeDocument/2006/relationships/customXml" Target="../ink/ink1507.xml"/><Relationship Id="rId616" Type="http://schemas.openxmlformats.org/officeDocument/2006/relationships/image" Target="../media/image485.png"/><Relationship Id="rId658" Type="http://schemas.openxmlformats.org/officeDocument/2006/relationships/image" Target="../media/image506.png"/><Relationship Id="rId255" Type="http://schemas.openxmlformats.org/officeDocument/2006/relationships/customXml" Target="../ink/ink1424.xml"/><Relationship Id="rId297" Type="http://schemas.openxmlformats.org/officeDocument/2006/relationships/customXml" Target="../ink/ink1445.xml"/><Relationship Id="rId462" Type="http://schemas.openxmlformats.org/officeDocument/2006/relationships/image" Target="../media/image409.png"/><Relationship Id="rId518" Type="http://schemas.openxmlformats.org/officeDocument/2006/relationships/image" Target="../media/image437.png"/><Relationship Id="rId725" Type="http://schemas.openxmlformats.org/officeDocument/2006/relationships/customXml" Target="../ink/ink1660.xml"/><Relationship Id="rId115" Type="http://schemas.openxmlformats.org/officeDocument/2006/relationships/image" Target="../media/image239.png"/><Relationship Id="rId157" Type="http://schemas.openxmlformats.org/officeDocument/2006/relationships/image" Target="../media/image259.png"/><Relationship Id="rId322" Type="http://schemas.openxmlformats.org/officeDocument/2006/relationships/image" Target="../media/image341.png"/><Relationship Id="rId364" Type="http://schemas.openxmlformats.org/officeDocument/2006/relationships/image" Target="../media/image362.png"/><Relationship Id="rId767" Type="http://schemas.openxmlformats.org/officeDocument/2006/relationships/customXml" Target="../ink/ink1681.xml"/><Relationship Id="rId61" Type="http://schemas.openxmlformats.org/officeDocument/2006/relationships/image" Target="../media/image212.png"/><Relationship Id="rId199" Type="http://schemas.openxmlformats.org/officeDocument/2006/relationships/image" Target="../media/image280.png"/><Relationship Id="rId571" Type="http://schemas.openxmlformats.org/officeDocument/2006/relationships/customXml" Target="../ink/ink1583.xml"/><Relationship Id="rId627" Type="http://schemas.openxmlformats.org/officeDocument/2006/relationships/customXml" Target="../ink/ink1611.xml"/><Relationship Id="rId669" Type="http://schemas.openxmlformats.org/officeDocument/2006/relationships/customXml" Target="../ink/ink1632.xml"/><Relationship Id="rId19" Type="http://schemas.openxmlformats.org/officeDocument/2006/relationships/image" Target="../media/image191.png"/><Relationship Id="rId224" Type="http://schemas.openxmlformats.org/officeDocument/2006/relationships/customXml" Target="../ink/ink1408.xml"/><Relationship Id="rId266" Type="http://schemas.openxmlformats.org/officeDocument/2006/relationships/image" Target="../media/image313.png"/><Relationship Id="rId431" Type="http://schemas.openxmlformats.org/officeDocument/2006/relationships/image" Target="../media/image394.png"/><Relationship Id="rId473" Type="http://schemas.openxmlformats.org/officeDocument/2006/relationships/customXml" Target="../ink/ink1534.xml"/><Relationship Id="rId529" Type="http://schemas.openxmlformats.org/officeDocument/2006/relationships/customXml" Target="../ink/ink1562.xml"/><Relationship Id="rId680" Type="http://schemas.openxmlformats.org/officeDocument/2006/relationships/image" Target="../media/image517.png"/><Relationship Id="rId736" Type="http://schemas.openxmlformats.org/officeDocument/2006/relationships/image" Target="../media/image545.png"/><Relationship Id="rId30" Type="http://schemas.openxmlformats.org/officeDocument/2006/relationships/customXml" Target="../ink/ink1311.xml"/><Relationship Id="rId126" Type="http://schemas.openxmlformats.org/officeDocument/2006/relationships/customXml" Target="../ink/ink1359.xml"/><Relationship Id="rId168" Type="http://schemas.openxmlformats.org/officeDocument/2006/relationships/customXml" Target="../ink/ink1380.xml"/><Relationship Id="rId333" Type="http://schemas.openxmlformats.org/officeDocument/2006/relationships/customXml" Target="../ink/ink1463.xml"/><Relationship Id="rId540" Type="http://schemas.openxmlformats.org/officeDocument/2006/relationships/image" Target="../media/image448.png"/><Relationship Id="rId778" Type="http://schemas.openxmlformats.org/officeDocument/2006/relationships/image" Target="../media/image566.png"/><Relationship Id="rId72" Type="http://schemas.openxmlformats.org/officeDocument/2006/relationships/customXml" Target="../ink/ink1332.xml"/><Relationship Id="rId375" Type="http://schemas.openxmlformats.org/officeDocument/2006/relationships/customXml" Target="../ink/ink1484.xml"/><Relationship Id="rId582" Type="http://schemas.openxmlformats.org/officeDocument/2006/relationships/image" Target="../media/image469.png"/><Relationship Id="rId638" Type="http://schemas.openxmlformats.org/officeDocument/2006/relationships/image" Target="../media/image496.png"/><Relationship Id="rId803" Type="http://schemas.openxmlformats.org/officeDocument/2006/relationships/customXml" Target="../ink/ink1699.xml"/><Relationship Id="rId3" Type="http://schemas.openxmlformats.org/officeDocument/2006/relationships/image" Target="../media/image183.png"/><Relationship Id="rId235" Type="http://schemas.openxmlformats.org/officeDocument/2006/relationships/customXml" Target="../ink/ink1414.xml"/><Relationship Id="rId277" Type="http://schemas.openxmlformats.org/officeDocument/2006/relationships/customXml" Target="../ink/ink1435.xml"/><Relationship Id="rId400" Type="http://schemas.openxmlformats.org/officeDocument/2006/relationships/customXml" Target="../ink/ink1497.xml"/><Relationship Id="rId442" Type="http://schemas.openxmlformats.org/officeDocument/2006/relationships/image" Target="../media/image399.png"/><Relationship Id="rId484" Type="http://schemas.openxmlformats.org/officeDocument/2006/relationships/image" Target="../media/image420.png"/><Relationship Id="rId705" Type="http://schemas.openxmlformats.org/officeDocument/2006/relationships/customXml" Target="../ink/ink1650.xml"/><Relationship Id="rId137" Type="http://schemas.openxmlformats.org/officeDocument/2006/relationships/image" Target="../media/image250.png"/><Relationship Id="rId302" Type="http://schemas.openxmlformats.org/officeDocument/2006/relationships/image" Target="../media/image331.png"/><Relationship Id="rId344" Type="http://schemas.openxmlformats.org/officeDocument/2006/relationships/image" Target="../media/image352.png"/><Relationship Id="rId691" Type="http://schemas.openxmlformats.org/officeDocument/2006/relationships/customXml" Target="../ink/ink1643.xml"/><Relationship Id="rId747" Type="http://schemas.openxmlformats.org/officeDocument/2006/relationships/customXml" Target="../ink/ink1671.xml"/><Relationship Id="rId789" Type="http://schemas.openxmlformats.org/officeDocument/2006/relationships/customXml" Target="../ink/ink1692.xml"/><Relationship Id="rId41" Type="http://schemas.openxmlformats.org/officeDocument/2006/relationships/image" Target="../media/image202.png"/><Relationship Id="rId83" Type="http://schemas.openxmlformats.org/officeDocument/2006/relationships/image" Target="../media/image223.png"/><Relationship Id="rId179" Type="http://schemas.openxmlformats.org/officeDocument/2006/relationships/image" Target="../media/image270.png"/><Relationship Id="rId386" Type="http://schemas.openxmlformats.org/officeDocument/2006/relationships/image" Target="../media/image372.png"/><Relationship Id="rId551" Type="http://schemas.openxmlformats.org/officeDocument/2006/relationships/customXml" Target="../ink/ink1573.xml"/><Relationship Id="rId593" Type="http://schemas.openxmlformats.org/officeDocument/2006/relationships/customXml" Target="../ink/ink1594.xml"/><Relationship Id="rId607" Type="http://schemas.openxmlformats.org/officeDocument/2006/relationships/customXml" Target="../ink/ink1601.xml"/><Relationship Id="rId649" Type="http://schemas.openxmlformats.org/officeDocument/2006/relationships/customXml" Target="../ink/ink1622.xml"/><Relationship Id="rId814" Type="http://schemas.openxmlformats.org/officeDocument/2006/relationships/image" Target="../media/image584.png"/><Relationship Id="rId190" Type="http://schemas.openxmlformats.org/officeDocument/2006/relationships/customXml" Target="../ink/ink1391.xml"/><Relationship Id="rId204" Type="http://schemas.openxmlformats.org/officeDocument/2006/relationships/customXml" Target="../ink/ink1398.xml"/><Relationship Id="rId246" Type="http://schemas.openxmlformats.org/officeDocument/2006/relationships/image" Target="../media/image303.png"/><Relationship Id="rId288" Type="http://schemas.openxmlformats.org/officeDocument/2006/relationships/image" Target="../media/image324.png"/><Relationship Id="rId411" Type="http://schemas.openxmlformats.org/officeDocument/2006/relationships/image" Target="../media/image384.png"/><Relationship Id="rId453" Type="http://schemas.openxmlformats.org/officeDocument/2006/relationships/customXml" Target="../ink/ink1524.xml"/><Relationship Id="rId509" Type="http://schemas.openxmlformats.org/officeDocument/2006/relationships/customXml" Target="../ink/ink1552.xml"/><Relationship Id="rId660" Type="http://schemas.openxmlformats.org/officeDocument/2006/relationships/image" Target="../media/image507.png"/><Relationship Id="rId106" Type="http://schemas.openxmlformats.org/officeDocument/2006/relationships/customXml" Target="../ink/ink1349.xml"/><Relationship Id="rId313" Type="http://schemas.openxmlformats.org/officeDocument/2006/relationships/customXml" Target="../ink/ink1453.xml"/><Relationship Id="rId495" Type="http://schemas.openxmlformats.org/officeDocument/2006/relationships/customXml" Target="../ink/ink1545.xml"/><Relationship Id="rId716" Type="http://schemas.openxmlformats.org/officeDocument/2006/relationships/image" Target="../media/image535.png"/><Relationship Id="rId758" Type="http://schemas.openxmlformats.org/officeDocument/2006/relationships/image" Target="../media/image556.png"/><Relationship Id="rId10" Type="http://schemas.openxmlformats.org/officeDocument/2006/relationships/customXml" Target="../ink/ink1301.xml"/><Relationship Id="rId52" Type="http://schemas.openxmlformats.org/officeDocument/2006/relationships/customXml" Target="../ink/ink1322.xml"/><Relationship Id="rId94" Type="http://schemas.openxmlformats.org/officeDocument/2006/relationships/customXml" Target="../ink/ink1343.xml"/><Relationship Id="rId148" Type="http://schemas.openxmlformats.org/officeDocument/2006/relationships/customXml" Target="../ink/ink1370.xml"/><Relationship Id="rId355" Type="http://schemas.openxmlformats.org/officeDocument/2006/relationships/customXml" Target="../ink/ink1474.xml"/><Relationship Id="rId397" Type="http://schemas.openxmlformats.org/officeDocument/2006/relationships/image" Target="../media/image377.png"/><Relationship Id="rId520" Type="http://schemas.openxmlformats.org/officeDocument/2006/relationships/image" Target="../media/image438.png"/><Relationship Id="rId562" Type="http://schemas.openxmlformats.org/officeDocument/2006/relationships/image" Target="../media/image459.png"/><Relationship Id="rId618" Type="http://schemas.openxmlformats.org/officeDocument/2006/relationships/image" Target="../media/image486.png"/><Relationship Id="rId215" Type="http://schemas.openxmlformats.org/officeDocument/2006/relationships/image" Target="../media/image288.png"/><Relationship Id="rId257" Type="http://schemas.openxmlformats.org/officeDocument/2006/relationships/customXml" Target="../ink/ink1425.xml"/><Relationship Id="rId422" Type="http://schemas.openxmlformats.org/officeDocument/2006/relationships/customXml" Target="../ink/ink1508.xml"/><Relationship Id="rId464" Type="http://schemas.openxmlformats.org/officeDocument/2006/relationships/image" Target="../media/image410.png"/><Relationship Id="rId299" Type="http://schemas.openxmlformats.org/officeDocument/2006/relationships/customXml" Target="../ink/ink1446.xml"/><Relationship Id="rId727" Type="http://schemas.openxmlformats.org/officeDocument/2006/relationships/customXml" Target="../ink/ink1661.xml"/><Relationship Id="rId63" Type="http://schemas.openxmlformats.org/officeDocument/2006/relationships/image" Target="../media/image213.png"/><Relationship Id="rId159" Type="http://schemas.openxmlformats.org/officeDocument/2006/relationships/image" Target="../media/image260.png"/><Relationship Id="rId366" Type="http://schemas.openxmlformats.org/officeDocument/2006/relationships/image" Target="../media/image363.png"/><Relationship Id="rId573" Type="http://schemas.openxmlformats.org/officeDocument/2006/relationships/customXml" Target="../ink/ink1584.xml"/><Relationship Id="rId780" Type="http://schemas.openxmlformats.org/officeDocument/2006/relationships/image" Target="../media/image567.png"/><Relationship Id="rId226" Type="http://schemas.openxmlformats.org/officeDocument/2006/relationships/image" Target="../media/image293.png"/><Relationship Id="rId433" Type="http://schemas.openxmlformats.org/officeDocument/2006/relationships/image" Target="../media/image395.png"/><Relationship Id="rId640" Type="http://schemas.openxmlformats.org/officeDocument/2006/relationships/image" Target="../media/image497.png"/><Relationship Id="rId738" Type="http://schemas.openxmlformats.org/officeDocument/2006/relationships/image" Target="../media/image546.png"/><Relationship Id="rId74" Type="http://schemas.openxmlformats.org/officeDocument/2006/relationships/customXml" Target="../ink/ink1333.xml"/><Relationship Id="rId377" Type="http://schemas.openxmlformats.org/officeDocument/2006/relationships/customXml" Target="../ink/ink1485.xml"/><Relationship Id="rId500" Type="http://schemas.openxmlformats.org/officeDocument/2006/relationships/image" Target="../media/image428.png"/><Relationship Id="rId584" Type="http://schemas.openxmlformats.org/officeDocument/2006/relationships/image" Target="../media/image470.png"/><Relationship Id="rId805" Type="http://schemas.openxmlformats.org/officeDocument/2006/relationships/customXml" Target="../ink/ink1700.xml"/><Relationship Id="rId5" Type="http://schemas.openxmlformats.org/officeDocument/2006/relationships/image" Target="../media/image184.png"/><Relationship Id="rId237" Type="http://schemas.openxmlformats.org/officeDocument/2006/relationships/customXml" Target="../ink/ink1415.xml"/><Relationship Id="rId791" Type="http://schemas.openxmlformats.org/officeDocument/2006/relationships/customXml" Target="../ink/ink1693.xml"/><Relationship Id="rId444" Type="http://schemas.openxmlformats.org/officeDocument/2006/relationships/image" Target="../media/image400.png"/><Relationship Id="rId651" Type="http://schemas.openxmlformats.org/officeDocument/2006/relationships/customXml" Target="../ink/ink1623.xml"/><Relationship Id="rId749" Type="http://schemas.openxmlformats.org/officeDocument/2006/relationships/customXml" Target="../ink/ink1672.xml"/><Relationship Id="rId290" Type="http://schemas.openxmlformats.org/officeDocument/2006/relationships/image" Target="../media/image325.png"/><Relationship Id="rId304" Type="http://schemas.openxmlformats.org/officeDocument/2006/relationships/image" Target="../media/image332.png"/><Relationship Id="rId388" Type="http://schemas.openxmlformats.org/officeDocument/2006/relationships/image" Target="../media/image373.png"/><Relationship Id="rId511" Type="http://schemas.openxmlformats.org/officeDocument/2006/relationships/customXml" Target="../ink/ink1553.xml"/><Relationship Id="rId609" Type="http://schemas.openxmlformats.org/officeDocument/2006/relationships/customXml" Target="../ink/ink1602.xml"/><Relationship Id="rId85" Type="http://schemas.openxmlformats.org/officeDocument/2006/relationships/image" Target="../media/image224.png"/><Relationship Id="rId150" Type="http://schemas.openxmlformats.org/officeDocument/2006/relationships/customXml" Target="../ink/ink1371.xml"/><Relationship Id="rId595" Type="http://schemas.openxmlformats.org/officeDocument/2006/relationships/customXml" Target="../ink/ink1595.xml"/><Relationship Id="rId816" Type="http://schemas.openxmlformats.org/officeDocument/2006/relationships/image" Target="../media/image585.png"/><Relationship Id="rId248" Type="http://schemas.openxmlformats.org/officeDocument/2006/relationships/image" Target="../media/image304.png"/><Relationship Id="rId455" Type="http://schemas.openxmlformats.org/officeDocument/2006/relationships/customXml" Target="../ink/ink1525.xml"/><Relationship Id="rId662" Type="http://schemas.openxmlformats.org/officeDocument/2006/relationships/image" Target="../media/image508.png"/><Relationship Id="rId12" Type="http://schemas.openxmlformats.org/officeDocument/2006/relationships/customXml" Target="../ink/ink1302.xml"/><Relationship Id="rId108" Type="http://schemas.openxmlformats.org/officeDocument/2006/relationships/customXml" Target="../ink/ink1350.xml"/><Relationship Id="rId315" Type="http://schemas.openxmlformats.org/officeDocument/2006/relationships/customXml" Target="../ink/ink1454.xml"/><Relationship Id="rId522" Type="http://schemas.openxmlformats.org/officeDocument/2006/relationships/image" Target="../media/image439.png"/><Relationship Id="rId96" Type="http://schemas.openxmlformats.org/officeDocument/2006/relationships/customXml" Target="../ink/ink1344.xml"/><Relationship Id="rId161" Type="http://schemas.openxmlformats.org/officeDocument/2006/relationships/image" Target="../media/image261.png"/><Relationship Id="rId399" Type="http://schemas.openxmlformats.org/officeDocument/2006/relationships/image" Target="../media/image378.png"/><Relationship Id="rId259" Type="http://schemas.openxmlformats.org/officeDocument/2006/relationships/customXml" Target="../ink/ink1426.xml"/><Relationship Id="rId466" Type="http://schemas.openxmlformats.org/officeDocument/2006/relationships/image" Target="../media/image411.png"/><Relationship Id="rId673" Type="http://schemas.openxmlformats.org/officeDocument/2006/relationships/customXml" Target="../ink/ink1634.xml"/><Relationship Id="rId23" Type="http://schemas.openxmlformats.org/officeDocument/2006/relationships/image" Target="../media/image193.png"/><Relationship Id="rId119" Type="http://schemas.openxmlformats.org/officeDocument/2006/relationships/image" Target="../media/image241.png"/><Relationship Id="rId326" Type="http://schemas.openxmlformats.org/officeDocument/2006/relationships/image" Target="../media/image343.png"/><Relationship Id="rId533" Type="http://schemas.openxmlformats.org/officeDocument/2006/relationships/customXml" Target="../ink/ink1564.xml"/><Relationship Id="rId740" Type="http://schemas.openxmlformats.org/officeDocument/2006/relationships/image" Target="../media/image547.png"/><Relationship Id="rId172" Type="http://schemas.openxmlformats.org/officeDocument/2006/relationships/customXml" Target="../ink/ink1382.xml"/><Relationship Id="rId477" Type="http://schemas.openxmlformats.org/officeDocument/2006/relationships/customXml" Target="../ink/ink1536.xml"/><Relationship Id="rId600" Type="http://schemas.openxmlformats.org/officeDocument/2006/relationships/image" Target="../media/image40.png"/><Relationship Id="rId684" Type="http://schemas.openxmlformats.org/officeDocument/2006/relationships/image" Target="../media/image519.png"/><Relationship Id="rId337" Type="http://schemas.openxmlformats.org/officeDocument/2006/relationships/customXml" Target="../ink/ink1465.xml"/><Relationship Id="rId34" Type="http://schemas.openxmlformats.org/officeDocument/2006/relationships/customXml" Target="../ink/ink1313.xml"/><Relationship Id="rId544" Type="http://schemas.openxmlformats.org/officeDocument/2006/relationships/image" Target="../media/image450.png"/><Relationship Id="rId751" Type="http://schemas.openxmlformats.org/officeDocument/2006/relationships/customXml" Target="../ink/ink1673.xml"/><Relationship Id="rId183" Type="http://schemas.openxmlformats.org/officeDocument/2006/relationships/image" Target="../media/image272.png"/><Relationship Id="rId390" Type="http://schemas.openxmlformats.org/officeDocument/2006/relationships/customXml" Target="../ink/ink1492.xml"/><Relationship Id="rId404" Type="http://schemas.openxmlformats.org/officeDocument/2006/relationships/customXml" Target="../ink/ink1499.xml"/><Relationship Id="rId611" Type="http://schemas.openxmlformats.org/officeDocument/2006/relationships/customXml" Target="../ink/ink1603.xml"/><Relationship Id="rId250" Type="http://schemas.openxmlformats.org/officeDocument/2006/relationships/image" Target="../media/image305.png"/><Relationship Id="rId488" Type="http://schemas.openxmlformats.org/officeDocument/2006/relationships/image" Target="../media/image422.png"/><Relationship Id="rId695" Type="http://schemas.openxmlformats.org/officeDocument/2006/relationships/customXml" Target="../ink/ink1645.xml"/><Relationship Id="rId709" Type="http://schemas.openxmlformats.org/officeDocument/2006/relationships/customXml" Target="../ink/ink1652.xml"/><Relationship Id="rId45" Type="http://schemas.openxmlformats.org/officeDocument/2006/relationships/image" Target="../media/image204.png"/><Relationship Id="rId110" Type="http://schemas.openxmlformats.org/officeDocument/2006/relationships/customXml" Target="../ink/ink1351.xml"/><Relationship Id="rId348" Type="http://schemas.openxmlformats.org/officeDocument/2006/relationships/image" Target="../media/image354.png"/><Relationship Id="rId555" Type="http://schemas.openxmlformats.org/officeDocument/2006/relationships/customXml" Target="../ink/ink1575.xml"/><Relationship Id="rId762" Type="http://schemas.openxmlformats.org/officeDocument/2006/relationships/image" Target="../media/image558.png"/><Relationship Id="rId194" Type="http://schemas.openxmlformats.org/officeDocument/2006/relationships/customXml" Target="../ink/ink1393.xml"/><Relationship Id="rId208" Type="http://schemas.openxmlformats.org/officeDocument/2006/relationships/customXml" Target="../ink/ink1400.xml"/><Relationship Id="rId415" Type="http://schemas.openxmlformats.org/officeDocument/2006/relationships/image" Target="../media/image386.png"/><Relationship Id="rId622" Type="http://schemas.openxmlformats.org/officeDocument/2006/relationships/image" Target="../media/image488.png"/><Relationship Id="rId261" Type="http://schemas.openxmlformats.org/officeDocument/2006/relationships/customXml" Target="../ink/ink1427.xml"/><Relationship Id="rId499" Type="http://schemas.openxmlformats.org/officeDocument/2006/relationships/customXml" Target="../ink/ink1547.xml"/><Relationship Id="rId56" Type="http://schemas.openxmlformats.org/officeDocument/2006/relationships/customXml" Target="../ink/ink1324.xml"/><Relationship Id="rId359" Type="http://schemas.openxmlformats.org/officeDocument/2006/relationships/customXml" Target="../ink/ink1476.xml"/><Relationship Id="rId566" Type="http://schemas.openxmlformats.org/officeDocument/2006/relationships/image" Target="../media/image461.png"/><Relationship Id="rId773" Type="http://schemas.openxmlformats.org/officeDocument/2006/relationships/customXml" Target="../ink/ink1684.xml"/><Relationship Id="rId121" Type="http://schemas.openxmlformats.org/officeDocument/2006/relationships/image" Target="../media/image242.png"/><Relationship Id="rId219" Type="http://schemas.openxmlformats.org/officeDocument/2006/relationships/image" Target="../media/image290.png"/><Relationship Id="rId426" Type="http://schemas.openxmlformats.org/officeDocument/2006/relationships/customXml" Target="../ink/ink1510.xml"/><Relationship Id="rId633" Type="http://schemas.openxmlformats.org/officeDocument/2006/relationships/customXml" Target="../ink/ink1614.xml"/><Relationship Id="rId67" Type="http://schemas.openxmlformats.org/officeDocument/2006/relationships/image" Target="../media/image215.png"/><Relationship Id="rId272" Type="http://schemas.openxmlformats.org/officeDocument/2006/relationships/image" Target="../media/image316.png"/><Relationship Id="rId577" Type="http://schemas.openxmlformats.org/officeDocument/2006/relationships/customXml" Target="../ink/ink1586.xml"/><Relationship Id="rId700" Type="http://schemas.openxmlformats.org/officeDocument/2006/relationships/image" Target="../media/image527.png"/><Relationship Id="rId132" Type="http://schemas.openxmlformats.org/officeDocument/2006/relationships/customXml" Target="../ink/ink1362.xml"/><Relationship Id="rId784" Type="http://schemas.openxmlformats.org/officeDocument/2006/relationships/image" Target="../media/image569.png"/><Relationship Id="rId437" Type="http://schemas.openxmlformats.org/officeDocument/2006/relationships/customXml" Target="../ink/ink1516.xml"/><Relationship Id="rId644" Type="http://schemas.openxmlformats.org/officeDocument/2006/relationships/image" Target="../media/image499.png"/><Relationship Id="rId283" Type="http://schemas.openxmlformats.org/officeDocument/2006/relationships/customXml" Target="../ink/ink1438.xml"/><Relationship Id="rId490" Type="http://schemas.openxmlformats.org/officeDocument/2006/relationships/image" Target="../media/image423.png"/><Relationship Id="rId504" Type="http://schemas.openxmlformats.org/officeDocument/2006/relationships/image" Target="../media/image430.png"/><Relationship Id="rId711" Type="http://schemas.openxmlformats.org/officeDocument/2006/relationships/customXml" Target="../ink/ink1653.xml"/><Relationship Id="rId78" Type="http://schemas.openxmlformats.org/officeDocument/2006/relationships/customXml" Target="../ink/ink1335.xml"/><Relationship Id="rId143" Type="http://schemas.openxmlformats.org/officeDocument/2006/relationships/image" Target="../media/image253.png"/><Relationship Id="rId350" Type="http://schemas.openxmlformats.org/officeDocument/2006/relationships/image" Target="../media/image355.png"/><Relationship Id="rId588" Type="http://schemas.openxmlformats.org/officeDocument/2006/relationships/image" Target="../media/image472.png"/><Relationship Id="rId795" Type="http://schemas.openxmlformats.org/officeDocument/2006/relationships/customXml" Target="../ink/ink1695.xml"/><Relationship Id="rId809" Type="http://schemas.openxmlformats.org/officeDocument/2006/relationships/customXml" Target="../ink/ink1702.xml"/><Relationship Id="rId9" Type="http://schemas.openxmlformats.org/officeDocument/2006/relationships/image" Target="../media/image186.png"/><Relationship Id="rId210" Type="http://schemas.openxmlformats.org/officeDocument/2006/relationships/customXml" Target="../ink/ink1401.xml"/><Relationship Id="rId448" Type="http://schemas.openxmlformats.org/officeDocument/2006/relationships/image" Target="../media/image402.png"/><Relationship Id="rId655" Type="http://schemas.openxmlformats.org/officeDocument/2006/relationships/customXml" Target="../ink/ink1625.xml"/><Relationship Id="rId294" Type="http://schemas.openxmlformats.org/officeDocument/2006/relationships/image" Target="../media/image327.png"/><Relationship Id="rId308" Type="http://schemas.openxmlformats.org/officeDocument/2006/relationships/image" Target="../media/image334.png"/><Relationship Id="rId515" Type="http://schemas.openxmlformats.org/officeDocument/2006/relationships/customXml" Target="../ink/ink1555.xml"/><Relationship Id="rId722" Type="http://schemas.openxmlformats.org/officeDocument/2006/relationships/image" Target="../media/image538.png"/><Relationship Id="rId89" Type="http://schemas.openxmlformats.org/officeDocument/2006/relationships/image" Target="../media/image226.png"/><Relationship Id="rId154" Type="http://schemas.openxmlformats.org/officeDocument/2006/relationships/customXml" Target="../ink/ink1373.xml"/><Relationship Id="rId361" Type="http://schemas.openxmlformats.org/officeDocument/2006/relationships/customXml" Target="../ink/ink1477.xml"/><Relationship Id="rId599" Type="http://schemas.openxmlformats.org/officeDocument/2006/relationships/customXml" Target="../ink/ink1597.xml"/><Relationship Id="rId459" Type="http://schemas.openxmlformats.org/officeDocument/2006/relationships/customXml" Target="../ink/ink1527.xml"/><Relationship Id="rId666" Type="http://schemas.openxmlformats.org/officeDocument/2006/relationships/image" Target="../media/image510.png"/><Relationship Id="rId16" Type="http://schemas.openxmlformats.org/officeDocument/2006/relationships/customXml" Target="../ink/ink1304.xml"/><Relationship Id="rId221" Type="http://schemas.openxmlformats.org/officeDocument/2006/relationships/image" Target="../media/image291.png"/><Relationship Id="rId319" Type="http://schemas.openxmlformats.org/officeDocument/2006/relationships/customXml" Target="../ink/ink1456.xml"/><Relationship Id="rId526" Type="http://schemas.openxmlformats.org/officeDocument/2006/relationships/image" Target="../media/image441.png"/><Relationship Id="rId733" Type="http://schemas.openxmlformats.org/officeDocument/2006/relationships/customXml" Target="../ink/ink1664.xml"/><Relationship Id="rId165" Type="http://schemas.openxmlformats.org/officeDocument/2006/relationships/image" Target="../media/image263.png"/><Relationship Id="rId372" Type="http://schemas.openxmlformats.org/officeDocument/2006/relationships/image" Target="../media/image366.png"/><Relationship Id="rId677" Type="http://schemas.openxmlformats.org/officeDocument/2006/relationships/customXml" Target="../ink/ink1636.xml"/><Relationship Id="rId800" Type="http://schemas.openxmlformats.org/officeDocument/2006/relationships/image" Target="../media/image577.png"/><Relationship Id="rId232" Type="http://schemas.openxmlformats.org/officeDocument/2006/relationships/image" Target="../media/image296.png"/><Relationship Id="rId27" Type="http://schemas.openxmlformats.org/officeDocument/2006/relationships/image" Target="../media/image195.png"/><Relationship Id="rId537" Type="http://schemas.openxmlformats.org/officeDocument/2006/relationships/customXml" Target="../ink/ink1566.xml"/><Relationship Id="rId744" Type="http://schemas.openxmlformats.org/officeDocument/2006/relationships/image" Target="../media/image549.png"/><Relationship Id="rId80" Type="http://schemas.openxmlformats.org/officeDocument/2006/relationships/customXml" Target="../ink/ink1336.xml"/><Relationship Id="rId176" Type="http://schemas.openxmlformats.org/officeDocument/2006/relationships/customXml" Target="../ink/ink1384.xml"/><Relationship Id="rId383" Type="http://schemas.openxmlformats.org/officeDocument/2006/relationships/customXml" Target="../ink/ink1488.xml"/><Relationship Id="rId590" Type="http://schemas.openxmlformats.org/officeDocument/2006/relationships/image" Target="../media/image473.png"/><Relationship Id="rId604" Type="http://schemas.openxmlformats.org/officeDocument/2006/relationships/image" Target="../media/image479.png"/><Relationship Id="rId811" Type="http://schemas.openxmlformats.org/officeDocument/2006/relationships/customXml" Target="../ink/ink1703.xml"/><Relationship Id="rId243" Type="http://schemas.openxmlformats.org/officeDocument/2006/relationships/customXml" Target="../ink/ink1418.xml"/><Relationship Id="rId450" Type="http://schemas.openxmlformats.org/officeDocument/2006/relationships/image" Target="../media/image403.png"/><Relationship Id="rId688" Type="http://schemas.openxmlformats.org/officeDocument/2006/relationships/image" Target="../media/image521.png"/><Relationship Id="rId38" Type="http://schemas.openxmlformats.org/officeDocument/2006/relationships/customXml" Target="../ink/ink1315.xml"/><Relationship Id="rId103" Type="http://schemas.openxmlformats.org/officeDocument/2006/relationships/image" Target="../media/image233.png"/><Relationship Id="rId310" Type="http://schemas.openxmlformats.org/officeDocument/2006/relationships/image" Target="../media/image335.png"/><Relationship Id="rId548" Type="http://schemas.openxmlformats.org/officeDocument/2006/relationships/image" Target="../media/image452.png"/><Relationship Id="rId755" Type="http://schemas.openxmlformats.org/officeDocument/2006/relationships/customXml" Target="../ink/ink1675.xml"/><Relationship Id="rId91" Type="http://schemas.openxmlformats.org/officeDocument/2006/relationships/image" Target="../media/image227.png"/><Relationship Id="rId187" Type="http://schemas.openxmlformats.org/officeDocument/2006/relationships/image" Target="../media/image274.png"/><Relationship Id="rId394" Type="http://schemas.openxmlformats.org/officeDocument/2006/relationships/customXml" Target="../ink/ink1494.xml"/><Relationship Id="rId408" Type="http://schemas.openxmlformats.org/officeDocument/2006/relationships/customXml" Target="../ink/ink1501.xml"/><Relationship Id="rId615" Type="http://schemas.openxmlformats.org/officeDocument/2006/relationships/customXml" Target="../ink/ink1605.xml"/><Relationship Id="rId254" Type="http://schemas.openxmlformats.org/officeDocument/2006/relationships/image" Target="../media/image307.png"/><Relationship Id="rId699" Type="http://schemas.openxmlformats.org/officeDocument/2006/relationships/customXml" Target="../ink/ink1647.xml"/><Relationship Id="rId49" Type="http://schemas.openxmlformats.org/officeDocument/2006/relationships/image" Target="../media/image206.png"/><Relationship Id="rId114" Type="http://schemas.openxmlformats.org/officeDocument/2006/relationships/customXml" Target="../ink/ink1353.xml"/><Relationship Id="rId461" Type="http://schemas.openxmlformats.org/officeDocument/2006/relationships/customXml" Target="../ink/ink1528.xml"/><Relationship Id="rId559" Type="http://schemas.openxmlformats.org/officeDocument/2006/relationships/customXml" Target="../ink/ink1577.xml"/><Relationship Id="rId766" Type="http://schemas.openxmlformats.org/officeDocument/2006/relationships/image" Target="../media/image560.png"/><Relationship Id="rId198" Type="http://schemas.openxmlformats.org/officeDocument/2006/relationships/customXml" Target="../ink/ink1395.xml"/><Relationship Id="rId321" Type="http://schemas.openxmlformats.org/officeDocument/2006/relationships/customXml" Target="../ink/ink1457.xml"/><Relationship Id="rId419" Type="http://schemas.openxmlformats.org/officeDocument/2006/relationships/image" Target="../media/image388.png"/><Relationship Id="rId626" Type="http://schemas.openxmlformats.org/officeDocument/2006/relationships/image" Target="../media/image490.png"/><Relationship Id="rId265" Type="http://schemas.openxmlformats.org/officeDocument/2006/relationships/customXml" Target="../ink/ink1429.xml"/><Relationship Id="rId472" Type="http://schemas.openxmlformats.org/officeDocument/2006/relationships/image" Target="../media/image414.png"/><Relationship Id="rId125" Type="http://schemas.openxmlformats.org/officeDocument/2006/relationships/image" Target="../media/image244.png"/><Relationship Id="rId332" Type="http://schemas.openxmlformats.org/officeDocument/2006/relationships/image" Target="../media/image346.png"/><Relationship Id="rId777" Type="http://schemas.openxmlformats.org/officeDocument/2006/relationships/customXml" Target="../ink/ink1686.xml"/><Relationship Id="rId637" Type="http://schemas.openxmlformats.org/officeDocument/2006/relationships/customXml" Target="../ink/ink1616.xml"/><Relationship Id="rId276" Type="http://schemas.openxmlformats.org/officeDocument/2006/relationships/image" Target="../media/image318.png"/><Relationship Id="rId483" Type="http://schemas.openxmlformats.org/officeDocument/2006/relationships/customXml" Target="../ink/ink1539.xml"/><Relationship Id="rId690" Type="http://schemas.openxmlformats.org/officeDocument/2006/relationships/image" Target="../media/image522.png"/><Relationship Id="rId704" Type="http://schemas.openxmlformats.org/officeDocument/2006/relationships/image" Target="../media/image529.png"/><Relationship Id="rId40" Type="http://schemas.openxmlformats.org/officeDocument/2006/relationships/customXml" Target="../ink/ink1316.xml"/><Relationship Id="rId136" Type="http://schemas.openxmlformats.org/officeDocument/2006/relationships/customXml" Target="../ink/ink1364.xml"/><Relationship Id="rId343" Type="http://schemas.openxmlformats.org/officeDocument/2006/relationships/customXml" Target="../ink/ink1468.xml"/><Relationship Id="rId550" Type="http://schemas.openxmlformats.org/officeDocument/2006/relationships/image" Target="../media/image453.png"/><Relationship Id="rId788" Type="http://schemas.openxmlformats.org/officeDocument/2006/relationships/image" Target="../media/image571.png"/><Relationship Id="rId203" Type="http://schemas.openxmlformats.org/officeDocument/2006/relationships/image" Target="../media/image282.png"/><Relationship Id="rId648" Type="http://schemas.openxmlformats.org/officeDocument/2006/relationships/image" Target="../media/image501.png"/><Relationship Id="rId287" Type="http://schemas.openxmlformats.org/officeDocument/2006/relationships/customXml" Target="../ink/ink1440.xml"/><Relationship Id="rId410" Type="http://schemas.openxmlformats.org/officeDocument/2006/relationships/customXml" Target="../ink/ink1502.xml"/><Relationship Id="rId494" Type="http://schemas.openxmlformats.org/officeDocument/2006/relationships/image" Target="../media/image425.png"/><Relationship Id="rId508" Type="http://schemas.openxmlformats.org/officeDocument/2006/relationships/image" Target="../media/image432.png"/><Relationship Id="rId715" Type="http://schemas.openxmlformats.org/officeDocument/2006/relationships/customXml" Target="../ink/ink1655.xml"/><Relationship Id="rId147" Type="http://schemas.openxmlformats.org/officeDocument/2006/relationships/image" Target="../media/image255.png"/><Relationship Id="rId354" Type="http://schemas.openxmlformats.org/officeDocument/2006/relationships/image" Target="../media/image357.png"/><Relationship Id="rId799" Type="http://schemas.openxmlformats.org/officeDocument/2006/relationships/customXml" Target="../ink/ink1697.xml"/><Relationship Id="rId51" Type="http://schemas.openxmlformats.org/officeDocument/2006/relationships/image" Target="../media/image207.png"/><Relationship Id="rId561" Type="http://schemas.openxmlformats.org/officeDocument/2006/relationships/customXml" Target="../ink/ink1578.xml"/><Relationship Id="rId659" Type="http://schemas.openxmlformats.org/officeDocument/2006/relationships/customXml" Target="../ink/ink1627.xml"/><Relationship Id="rId214" Type="http://schemas.openxmlformats.org/officeDocument/2006/relationships/customXml" Target="../ink/ink1403.xml"/><Relationship Id="rId298" Type="http://schemas.openxmlformats.org/officeDocument/2006/relationships/image" Target="../media/image329.png"/><Relationship Id="rId421" Type="http://schemas.openxmlformats.org/officeDocument/2006/relationships/image" Target="../media/image389.png"/><Relationship Id="rId519" Type="http://schemas.openxmlformats.org/officeDocument/2006/relationships/customXml" Target="../ink/ink1557.xml"/><Relationship Id="rId158" Type="http://schemas.openxmlformats.org/officeDocument/2006/relationships/customXml" Target="../ink/ink1375.xml"/><Relationship Id="rId726" Type="http://schemas.openxmlformats.org/officeDocument/2006/relationships/image" Target="../media/image540.png"/><Relationship Id="rId62" Type="http://schemas.openxmlformats.org/officeDocument/2006/relationships/customXml" Target="../ink/ink1327.xml"/><Relationship Id="rId365" Type="http://schemas.openxmlformats.org/officeDocument/2006/relationships/customXml" Target="../ink/ink1479.xml"/><Relationship Id="rId572" Type="http://schemas.openxmlformats.org/officeDocument/2006/relationships/image" Target="../media/image464.png"/><Relationship Id="rId225" Type="http://schemas.openxmlformats.org/officeDocument/2006/relationships/customXml" Target="../ink/ink1409.xml"/><Relationship Id="rId432" Type="http://schemas.openxmlformats.org/officeDocument/2006/relationships/customXml" Target="../ink/ink1513.xml"/><Relationship Id="rId737" Type="http://schemas.openxmlformats.org/officeDocument/2006/relationships/customXml" Target="../ink/ink1666.xml"/><Relationship Id="rId73" Type="http://schemas.openxmlformats.org/officeDocument/2006/relationships/image" Target="../media/image218.png"/><Relationship Id="rId169" Type="http://schemas.openxmlformats.org/officeDocument/2006/relationships/image" Target="../media/image265.png"/><Relationship Id="rId376" Type="http://schemas.openxmlformats.org/officeDocument/2006/relationships/image" Target="../media/image367.png"/><Relationship Id="rId583" Type="http://schemas.openxmlformats.org/officeDocument/2006/relationships/customXml" Target="../ink/ink1589.xml"/><Relationship Id="rId790" Type="http://schemas.openxmlformats.org/officeDocument/2006/relationships/image" Target="../media/image572.png"/><Relationship Id="rId804" Type="http://schemas.openxmlformats.org/officeDocument/2006/relationships/image" Target="../media/image579.png"/><Relationship Id="rId4" Type="http://schemas.openxmlformats.org/officeDocument/2006/relationships/customXml" Target="../ink/ink1298.xml"/><Relationship Id="rId236" Type="http://schemas.openxmlformats.org/officeDocument/2006/relationships/image" Target="../media/image298.png"/><Relationship Id="rId443" Type="http://schemas.openxmlformats.org/officeDocument/2006/relationships/customXml" Target="../ink/ink1519.xml"/><Relationship Id="rId650" Type="http://schemas.openxmlformats.org/officeDocument/2006/relationships/image" Target="../media/image502.png"/><Relationship Id="rId303" Type="http://schemas.openxmlformats.org/officeDocument/2006/relationships/customXml" Target="../ink/ink1448.xml"/><Relationship Id="rId748" Type="http://schemas.openxmlformats.org/officeDocument/2006/relationships/image" Target="../media/image551.png"/><Relationship Id="rId84" Type="http://schemas.openxmlformats.org/officeDocument/2006/relationships/customXml" Target="../ink/ink1338.xml"/><Relationship Id="rId387" Type="http://schemas.openxmlformats.org/officeDocument/2006/relationships/customXml" Target="../ink/ink1490.xml"/><Relationship Id="rId510" Type="http://schemas.openxmlformats.org/officeDocument/2006/relationships/image" Target="../media/image433.png"/><Relationship Id="rId594" Type="http://schemas.openxmlformats.org/officeDocument/2006/relationships/image" Target="../media/image475.png"/><Relationship Id="rId608" Type="http://schemas.openxmlformats.org/officeDocument/2006/relationships/image" Target="../media/image481.png"/><Relationship Id="rId815" Type="http://schemas.openxmlformats.org/officeDocument/2006/relationships/customXml" Target="../ink/ink1705.xml"/><Relationship Id="rId247" Type="http://schemas.openxmlformats.org/officeDocument/2006/relationships/customXml" Target="../ink/ink1420.xml"/><Relationship Id="rId107" Type="http://schemas.openxmlformats.org/officeDocument/2006/relationships/image" Target="../media/image235.png"/><Relationship Id="rId454" Type="http://schemas.openxmlformats.org/officeDocument/2006/relationships/image" Target="../media/image405.png"/><Relationship Id="rId661" Type="http://schemas.openxmlformats.org/officeDocument/2006/relationships/customXml" Target="../ink/ink1628.xml"/><Relationship Id="rId759" Type="http://schemas.openxmlformats.org/officeDocument/2006/relationships/customXml" Target="../ink/ink1677.xml"/><Relationship Id="rId11" Type="http://schemas.openxmlformats.org/officeDocument/2006/relationships/image" Target="../media/image187.png"/><Relationship Id="rId314" Type="http://schemas.openxmlformats.org/officeDocument/2006/relationships/image" Target="../media/image337.png"/><Relationship Id="rId398" Type="http://schemas.openxmlformats.org/officeDocument/2006/relationships/customXml" Target="../ink/ink1496.xml"/><Relationship Id="rId521" Type="http://schemas.openxmlformats.org/officeDocument/2006/relationships/customXml" Target="../ink/ink1558.xml"/><Relationship Id="rId619" Type="http://schemas.openxmlformats.org/officeDocument/2006/relationships/customXml" Target="../ink/ink1607.xml"/><Relationship Id="rId95" Type="http://schemas.openxmlformats.org/officeDocument/2006/relationships/image" Target="../media/image229.png"/><Relationship Id="rId160" Type="http://schemas.openxmlformats.org/officeDocument/2006/relationships/customXml" Target="../ink/ink1376.xml"/><Relationship Id="rId258" Type="http://schemas.openxmlformats.org/officeDocument/2006/relationships/image" Target="../media/image309.png"/><Relationship Id="rId465" Type="http://schemas.openxmlformats.org/officeDocument/2006/relationships/customXml" Target="../ink/ink1530.xml"/><Relationship Id="rId672" Type="http://schemas.openxmlformats.org/officeDocument/2006/relationships/image" Target="../media/image513.png"/><Relationship Id="rId22" Type="http://schemas.openxmlformats.org/officeDocument/2006/relationships/customXml" Target="../ink/ink1307.xml"/><Relationship Id="rId118" Type="http://schemas.openxmlformats.org/officeDocument/2006/relationships/customXml" Target="../ink/ink1355.xml"/><Relationship Id="rId325" Type="http://schemas.openxmlformats.org/officeDocument/2006/relationships/customXml" Target="../ink/ink1459.xml"/><Relationship Id="rId532" Type="http://schemas.openxmlformats.org/officeDocument/2006/relationships/image" Target="../media/image444.png"/><Relationship Id="rId171" Type="http://schemas.openxmlformats.org/officeDocument/2006/relationships/image" Target="../media/image266.png"/><Relationship Id="rId269" Type="http://schemas.openxmlformats.org/officeDocument/2006/relationships/customXml" Target="../ink/ink1431.xml"/><Relationship Id="rId476" Type="http://schemas.openxmlformats.org/officeDocument/2006/relationships/image" Target="../media/image416.png"/><Relationship Id="rId683" Type="http://schemas.openxmlformats.org/officeDocument/2006/relationships/customXml" Target="../ink/ink1639.xml"/><Relationship Id="rId33" Type="http://schemas.openxmlformats.org/officeDocument/2006/relationships/image" Target="../media/image198.png"/><Relationship Id="rId129" Type="http://schemas.openxmlformats.org/officeDocument/2006/relationships/image" Target="../media/image246.png"/><Relationship Id="rId336" Type="http://schemas.openxmlformats.org/officeDocument/2006/relationships/image" Target="../media/image348.png"/><Relationship Id="rId543" Type="http://schemas.openxmlformats.org/officeDocument/2006/relationships/customXml" Target="../ink/ink1569.xml"/><Relationship Id="rId182" Type="http://schemas.openxmlformats.org/officeDocument/2006/relationships/customXml" Target="../ink/ink1387.xml"/><Relationship Id="rId403" Type="http://schemas.openxmlformats.org/officeDocument/2006/relationships/image" Target="../media/image380.png"/><Relationship Id="rId750" Type="http://schemas.openxmlformats.org/officeDocument/2006/relationships/image" Target="../media/image552.png"/><Relationship Id="rId487" Type="http://schemas.openxmlformats.org/officeDocument/2006/relationships/customXml" Target="../ink/ink1541.xml"/><Relationship Id="rId610" Type="http://schemas.openxmlformats.org/officeDocument/2006/relationships/image" Target="../media/image482.png"/><Relationship Id="rId694" Type="http://schemas.openxmlformats.org/officeDocument/2006/relationships/image" Target="../media/image524.png"/><Relationship Id="rId708" Type="http://schemas.openxmlformats.org/officeDocument/2006/relationships/image" Target="../media/image531.png"/></Relationships>
</file>

<file path=ppt/slides/_rels/slide11.xml.rels><?xml version="1.0" encoding="UTF-8" standalone="yes"?>
<Relationships xmlns="http://schemas.openxmlformats.org/package/2006/relationships"><Relationship Id="rId117" Type="http://schemas.openxmlformats.org/officeDocument/2006/relationships/customXml" Target="../ink/ink1764.xml"/><Relationship Id="rId21" Type="http://schemas.openxmlformats.org/officeDocument/2006/relationships/customXml" Target="../ink/ink1716.xml"/><Relationship Id="rId63" Type="http://schemas.openxmlformats.org/officeDocument/2006/relationships/customXml" Target="../ink/ink1737.xml"/><Relationship Id="rId159" Type="http://schemas.openxmlformats.org/officeDocument/2006/relationships/customXml" Target="../ink/ink1785.xml"/><Relationship Id="rId170" Type="http://schemas.openxmlformats.org/officeDocument/2006/relationships/image" Target="../media/image670.png"/><Relationship Id="rId226" Type="http://schemas.openxmlformats.org/officeDocument/2006/relationships/image" Target="../media/image698.png"/><Relationship Id="rId268" Type="http://schemas.openxmlformats.org/officeDocument/2006/relationships/image" Target="../media/image719.png"/><Relationship Id="rId32" Type="http://schemas.openxmlformats.org/officeDocument/2006/relationships/image" Target="../media/image601.png"/><Relationship Id="rId74" Type="http://schemas.openxmlformats.org/officeDocument/2006/relationships/image" Target="../media/image622.png"/><Relationship Id="rId128" Type="http://schemas.openxmlformats.org/officeDocument/2006/relationships/image" Target="../media/image649.png"/><Relationship Id="rId5" Type="http://schemas.openxmlformats.org/officeDocument/2006/relationships/customXml" Target="../ink/ink1708.xml"/><Relationship Id="rId181" Type="http://schemas.openxmlformats.org/officeDocument/2006/relationships/customXml" Target="../ink/ink1796.xml"/><Relationship Id="rId237" Type="http://schemas.openxmlformats.org/officeDocument/2006/relationships/customXml" Target="../ink/ink1824.xml"/><Relationship Id="rId279" Type="http://schemas.openxmlformats.org/officeDocument/2006/relationships/customXml" Target="../ink/ink1845.xml"/><Relationship Id="rId43" Type="http://schemas.openxmlformats.org/officeDocument/2006/relationships/customXml" Target="../ink/ink1727.xml"/><Relationship Id="rId139" Type="http://schemas.openxmlformats.org/officeDocument/2006/relationships/customXml" Target="../ink/ink1775.xml"/><Relationship Id="rId85" Type="http://schemas.openxmlformats.org/officeDocument/2006/relationships/customXml" Target="../ink/ink1748.xml"/><Relationship Id="rId150" Type="http://schemas.openxmlformats.org/officeDocument/2006/relationships/image" Target="../media/image660.png"/><Relationship Id="rId171" Type="http://schemas.openxmlformats.org/officeDocument/2006/relationships/customXml" Target="../ink/ink1791.xml"/><Relationship Id="rId192" Type="http://schemas.openxmlformats.org/officeDocument/2006/relationships/image" Target="../media/image681.png"/><Relationship Id="rId206" Type="http://schemas.openxmlformats.org/officeDocument/2006/relationships/image" Target="../media/image688.png"/><Relationship Id="rId227" Type="http://schemas.openxmlformats.org/officeDocument/2006/relationships/customXml" Target="../ink/ink1819.xml"/><Relationship Id="rId248" Type="http://schemas.openxmlformats.org/officeDocument/2006/relationships/image" Target="../media/image709.png"/><Relationship Id="rId269" Type="http://schemas.openxmlformats.org/officeDocument/2006/relationships/customXml" Target="../ink/ink1840.xml"/><Relationship Id="rId12" Type="http://schemas.openxmlformats.org/officeDocument/2006/relationships/image" Target="../media/image591.png"/><Relationship Id="rId33" Type="http://schemas.openxmlformats.org/officeDocument/2006/relationships/customXml" Target="../ink/ink1722.xml"/><Relationship Id="rId108" Type="http://schemas.openxmlformats.org/officeDocument/2006/relationships/image" Target="../media/image639.png"/><Relationship Id="rId129" Type="http://schemas.openxmlformats.org/officeDocument/2006/relationships/customXml" Target="../ink/ink1770.xml"/><Relationship Id="rId280" Type="http://schemas.openxmlformats.org/officeDocument/2006/relationships/image" Target="../media/image725.png"/><Relationship Id="rId54" Type="http://schemas.openxmlformats.org/officeDocument/2006/relationships/image" Target="../media/image612.png"/><Relationship Id="rId75" Type="http://schemas.openxmlformats.org/officeDocument/2006/relationships/customXml" Target="../ink/ink1743.xml"/><Relationship Id="rId96" Type="http://schemas.openxmlformats.org/officeDocument/2006/relationships/image" Target="../media/image633.png"/><Relationship Id="rId140" Type="http://schemas.openxmlformats.org/officeDocument/2006/relationships/image" Target="../media/image655.png"/><Relationship Id="rId161" Type="http://schemas.openxmlformats.org/officeDocument/2006/relationships/customXml" Target="../ink/ink1786.xml"/><Relationship Id="rId182" Type="http://schemas.openxmlformats.org/officeDocument/2006/relationships/image" Target="../media/image676.png"/><Relationship Id="rId217" Type="http://schemas.openxmlformats.org/officeDocument/2006/relationships/customXml" Target="../ink/ink1814.xml"/><Relationship Id="rId6" Type="http://schemas.openxmlformats.org/officeDocument/2006/relationships/image" Target="../media/image588.png"/><Relationship Id="rId238" Type="http://schemas.openxmlformats.org/officeDocument/2006/relationships/image" Target="../media/image704.png"/><Relationship Id="rId259" Type="http://schemas.openxmlformats.org/officeDocument/2006/relationships/customXml" Target="../ink/ink1835.xml"/><Relationship Id="rId23" Type="http://schemas.openxmlformats.org/officeDocument/2006/relationships/customXml" Target="../ink/ink1717.xml"/><Relationship Id="rId119" Type="http://schemas.openxmlformats.org/officeDocument/2006/relationships/customXml" Target="../ink/ink1765.xml"/><Relationship Id="rId270" Type="http://schemas.openxmlformats.org/officeDocument/2006/relationships/image" Target="../media/image720.png"/><Relationship Id="rId44" Type="http://schemas.openxmlformats.org/officeDocument/2006/relationships/image" Target="../media/image607.png"/><Relationship Id="rId65" Type="http://schemas.openxmlformats.org/officeDocument/2006/relationships/customXml" Target="../ink/ink1738.xml"/><Relationship Id="rId86" Type="http://schemas.openxmlformats.org/officeDocument/2006/relationships/image" Target="../media/image628.png"/><Relationship Id="rId130" Type="http://schemas.openxmlformats.org/officeDocument/2006/relationships/image" Target="../media/image650.png"/><Relationship Id="rId151" Type="http://schemas.openxmlformats.org/officeDocument/2006/relationships/customXml" Target="../ink/ink1781.xml"/><Relationship Id="rId172" Type="http://schemas.openxmlformats.org/officeDocument/2006/relationships/image" Target="../media/image671.png"/><Relationship Id="rId193" Type="http://schemas.openxmlformats.org/officeDocument/2006/relationships/customXml" Target="../ink/ink1802.xml"/><Relationship Id="rId207" Type="http://schemas.openxmlformats.org/officeDocument/2006/relationships/customXml" Target="../ink/ink1809.xml"/><Relationship Id="rId228" Type="http://schemas.openxmlformats.org/officeDocument/2006/relationships/image" Target="../media/image699.png"/><Relationship Id="rId249" Type="http://schemas.openxmlformats.org/officeDocument/2006/relationships/customXml" Target="../ink/ink1830.xml"/><Relationship Id="rId13" Type="http://schemas.openxmlformats.org/officeDocument/2006/relationships/customXml" Target="../ink/ink1712.xml"/><Relationship Id="rId109" Type="http://schemas.openxmlformats.org/officeDocument/2006/relationships/customXml" Target="../ink/ink1760.xml"/><Relationship Id="rId260" Type="http://schemas.openxmlformats.org/officeDocument/2006/relationships/image" Target="../media/image715.png"/><Relationship Id="rId281" Type="http://schemas.openxmlformats.org/officeDocument/2006/relationships/customXml" Target="../ink/ink1846.xml"/><Relationship Id="rId34" Type="http://schemas.openxmlformats.org/officeDocument/2006/relationships/image" Target="../media/image602.png"/><Relationship Id="rId55" Type="http://schemas.openxmlformats.org/officeDocument/2006/relationships/customXml" Target="../ink/ink1733.xml"/><Relationship Id="rId76" Type="http://schemas.openxmlformats.org/officeDocument/2006/relationships/image" Target="../media/image623.png"/><Relationship Id="rId97" Type="http://schemas.openxmlformats.org/officeDocument/2006/relationships/customXml" Target="../ink/ink1754.xml"/><Relationship Id="rId120" Type="http://schemas.openxmlformats.org/officeDocument/2006/relationships/image" Target="../media/image645.png"/><Relationship Id="rId141" Type="http://schemas.openxmlformats.org/officeDocument/2006/relationships/customXml" Target="../ink/ink1776.xml"/><Relationship Id="rId7" Type="http://schemas.openxmlformats.org/officeDocument/2006/relationships/customXml" Target="../ink/ink1709.xml"/><Relationship Id="rId162" Type="http://schemas.openxmlformats.org/officeDocument/2006/relationships/image" Target="../media/image666.png"/><Relationship Id="rId183" Type="http://schemas.openxmlformats.org/officeDocument/2006/relationships/customXml" Target="../ink/ink1797.xml"/><Relationship Id="rId218" Type="http://schemas.openxmlformats.org/officeDocument/2006/relationships/image" Target="../media/image694.png"/><Relationship Id="rId239" Type="http://schemas.openxmlformats.org/officeDocument/2006/relationships/customXml" Target="../ink/ink1825.xml"/><Relationship Id="rId250" Type="http://schemas.openxmlformats.org/officeDocument/2006/relationships/image" Target="../media/image710.png"/><Relationship Id="rId271" Type="http://schemas.openxmlformats.org/officeDocument/2006/relationships/customXml" Target="../ink/ink1841.xml"/><Relationship Id="rId24" Type="http://schemas.openxmlformats.org/officeDocument/2006/relationships/image" Target="../media/image597.png"/><Relationship Id="rId45" Type="http://schemas.openxmlformats.org/officeDocument/2006/relationships/customXml" Target="../ink/ink1728.xml"/><Relationship Id="rId66" Type="http://schemas.openxmlformats.org/officeDocument/2006/relationships/image" Target="../media/image618.png"/><Relationship Id="rId87" Type="http://schemas.openxmlformats.org/officeDocument/2006/relationships/customXml" Target="../ink/ink1749.xml"/><Relationship Id="rId110" Type="http://schemas.openxmlformats.org/officeDocument/2006/relationships/image" Target="../media/image640.png"/><Relationship Id="rId131" Type="http://schemas.openxmlformats.org/officeDocument/2006/relationships/customXml" Target="../ink/ink1771.xml"/><Relationship Id="rId152" Type="http://schemas.openxmlformats.org/officeDocument/2006/relationships/image" Target="../media/image661.png"/><Relationship Id="rId173" Type="http://schemas.openxmlformats.org/officeDocument/2006/relationships/customXml" Target="../ink/ink1792.xml"/><Relationship Id="rId194" Type="http://schemas.openxmlformats.org/officeDocument/2006/relationships/image" Target="../media/image682.png"/><Relationship Id="rId208" Type="http://schemas.openxmlformats.org/officeDocument/2006/relationships/image" Target="../media/image689.png"/><Relationship Id="rId229" Type="http://schemas.openxmlformats.org/officeDocument/2006/relationships/customXml" Target="../ink/ink1820.xml"/><Relationship Id="rId240" Type="http://schemas.openxmlformats.org/officeDocument/2006/relationships/image" Target="../media/image705.png"/><Relationship Id="rId261" Type="http://schemas.openxmlformats.org/officeDocument/2006/relationships/customXml" Target="../ink/ink1836.xml"/><Relationship Id="rId14" Type="http://schemas.openxmlformats.org/officeDocument/2006/relationships/image" Target="../media/image592.png"/><Relationship Id="rId35" Type="http://schemas.openxmlformats.org/officeDocument/2006/relationships/customXml" Target="../ink/ink1723.xml"/><Relationship Id="rId56" Type="http://schemas.openxmlformats.org/officeDocument/2006/relationships/image" Target="../media/image613.png"/><Relationship Id="rId77" Type="http://schemas.openxmlformats.org/officeDocument/2006/relationships/customXml" Target="../ink/ink1744.xml"/><Relationship Id="rId100" Type="http://schemas.openxmlformats.org/officeDocument/2006/relationships/image" Target="../media/image635.png"/><Relationship Id="rId282" Type="http://schemas.openxmlformats.org/officeDocument/2006/relationships/image" Target="../media/image726.png"/><Relationship Id="rId8" Type="http://schemas.openxmlformats.org/officeDocument/2006/relationships/image" Target="../media/image589.png"/><Relationship Id="rId98" Type="http://schemas.openxmlformats.org/officeDocument/2006/relationships/image" Target="../media/image634.png"/><Relationship Id="rId121" Type="http://schemas.openxmlformats.org/officeDocument/2006/relationships/customXml" Target="../ink/ink1766.xml"/><Relationship Id="rId142" Type="http://schemas.openxmlformats.org/officeDocument/2006/relationships/image" Target="../media/image656.png"/><Relationship Id="rId163" Type="http://schemas.openxmlformats.org/officeDocument/2006/relationships/customXml" Target="../ink/ink1787.xml"/><Relationship Id="rId184" Type="http://schemas.openxmlformats.org/officeDocument/2006/relationships/image" Target="../media/image677.png"/><Relationship Id="rId219" Type="http://schemas.openxmlformats.org/officeDocument/2006/relationships/customXml" Target="../ink/ink1815.xml"/><Relationship Id="rId230" Type="http://schemas.openxmlformats.org/officeDocument/2006/relationships/image" Target="../media/image700.png"/><Relationship Id="rId251" Type="http://schemas.openxmlformats.org/officeDocument/2006/relationships/customXml" Target="../ink/ink1831.xml"/><Relationship Id="rId25" Type="http://schemas.openxmlformats.org/officeDocument/2006/relationships/customXml" Target="../ink/ink1718.xml"/><Relationship Id="rId46" Type="http://schemas.openxmlformats.org/officeDocument/2006/relationships/image" Target="../media/image608.png"/><Relationship Id="rId67" Type="http://schemas.openxmlformats.org/officeDocument/2006/relationships/customXml" Target="../ink/ink1739.xml"/><Relationship Id="rId272" Type="http://schemas.openxmlformats.org/officeDocument/2006/relationships/image" Target="../media/image721.png"/><Relationship Id="rId88" Type="http://schemas.openxmlformats.org/officeDocument/2006/relationships/image" Target="../media/image629.png"/><Relationship Id="rId111" Type="http://schemas.openxmlformats.org/officeDocument/2006/relationships/customXml" Target="../ink/ink1761.xml"/><Relationship Id="rId132" Type="http://schemas.openxmlformats.org/officeDocument/2006/relationships/image" Target="../media/image651.png"/><Relationship Id="rId153" Type="http://schemas.openxmlformats.org/officeDocument/2006/relationships/customXml" Target="../ink/ink1782.xml"/><Relationship Id="rId174" Type="http://schemas.openxmlformats.org/officeDocument/2006/relationships/image" Target="../media/image672.png"/><Relationship Id="rId195" Type="http://schemas.openxmlformats.org/officeDocument/2006/relationships/customXml" Target="../ink/ink1803.xml"/><Relationship Id="rId209" Type="http://schemas.openxmlformats.org/officeDocument/2006/relationships/customXml" Target="../ink/ink1810.xml"/><Relationship Id="rId220" Type="http://schemas.openxmlformats.org/officeDocument/2006/relationships/image" Target="../media/image695.png"/><Relationship Id="rId241" Type="http://schemas.openxmlformats.org/officeDocument/2006/relationships/customXml" Target="../ink/ink1826.xml"/><Relationship Id="rId15" Type="http://schemas.openxmlformats.org/officeDocument/2006/relationships/customXml" Target="../ink/ink1713.xml"/><Relationship Id="rId36" Type="http://schemas.openxmlformats.org/officeDocument/2006/relationships/image" Target="../media/image603.png"/><Relationship Id="rId57" Type="http://schemas.openxmlformats.org/officeDocument/2006/relationships/customXml" Target="../ink/ink1734.xml"/><Relationship Id="rId262" Type="http://schemas.openxmlformats.org/officeDocument/2006/relationships/image" Target="../media/image716.png"/><Relationship Id="rId283" Type="http://schemas.openxmlformats.org/officeDocument/2006/relationships/customXml" Target="../ink/ink1847.xml"/><Relationship Id="rId78" Type="http://schemas.openxmlformats.org/officeDocument/2006/relationships/image" Target="../media/image624.png"/><Relationship Id="rId99" Type="http://schemas.openxmlformats.org/officeDocument/2006/relationships/customXml" Target="../ink/ink1755.xml"/><Relationship Id="rId101" Type="http://schemas.openxmlformats.org/officeDocument/2006/relationships/customXml" Target="../ink/ink1756.xml"/><Relationship Id="rId122" Type="http://schemas.openxmlformats.org/officeDocument/2006/relationships/image" Target="../media/image646.png"/><Relationship Id="rId143" Type="http://schemas.openxmlformats.org/officeDocument/2006/relationships/customXml" Target="../ink/ink1777.xml"/><Relationship Id="rId164" Type="http://schemas.openxmlformats.org/officeDocument/2006/relationships/image" Target="../media/image667.png"/><Relationship Id="rId185" Type="http://schemas.openxmlformats.org/officeDocument/2006/relationships/customXml" Target="../ink/ink1798.xml"/><Relationship Id="rId9" Type="http://schemas.openxmlformats.org/officeDocument/2006/relationships/customXml" Target="../ink/ink1710.xml"/><Relationship Id="rId210" Type="http://schemas.openxmlformats.org/officeDocument/2006/relationships/image" Target="../media/image690.png"/><Relationship Id="rId26" Type="http://schemas.openxmlformats.org/officeDocument/2006/relationships/image" Target="../media/image598.png"/><Relationship Id="rId231" Type="http://schemas.openxmlformats.org/officeDocument/2006/relationships/customXml" Target="../ink/ink1821.xml"/><Relationship Id="rId252" Type="http://schemas.openxmlformats.org/officeDocument/2006/relationships/image" Target="../media/image711.png"/><Relationship Id="rId273" Type="http://schemas.openxmlformats.org/officeDocument/2006/relationships/customXml" Target="../ink/ink1842.xml"/><Relationship Id="rId47" Type="http://schemas.openxmlformats.org/officeDocument/2006/relationships/customXml" Target="../ink/ink1729.xml"/><Relationship Id="rId68" Type="http://schemas.openxmlformats.org/officeDocument/2006/relationships/image" Target="../media/image619.png"/><Relationship Id="rId89" Type="http://schemas.openxmlformats.org/officeDocument/2006/relationships/customXml" Target="../ink/ink1750.xml"/><Relationship Id="rId112" Type="http://schemas.openxmlformats.org/officeDocument/2006/relationships/image" Target="../media/image641.png"/><Relationship Id="rId133" Type="http://schemas.openxmlformats.org/officeDocument/2006/relationships/customXml" Target="../ink/ink1772.xml"/><Relationship Id="rId154" Type="http://schemas.openxmlformats.org/officeDocument/2006/relationships/image" Target="../media/image662.png"/><Relationship Id="rId175" Type="http://schemas.openxmlformats.org/officeDocument/2006/relationships/customXml" Target="../ink/ink1793.xml"/><Relationship Id="rId196" Type="http://schemas.openxmlformats.org/officeDocument/2006/relationships/image" Target="../media/image683.png"/><Relationship Id="rId200" Type="http://schemas.openxmlformats.org/officeDocument/2006/relationships/image" Target="../media/image685.png"/><Relationship Id="rId16" Type="http://schemas.openxmlformats.org/officeDocument/2006/relationships/image" Target="../media/image593.png"/><Relationship Id="rId221" Type="http://schemas.openxmlformats.org/officeDocument/2006/relationships/customXml" Target="../ink/ink1816.xml"/><Relationship Id="rId242" Type="http://schemas.openxmlformats.org/officeDocument/2006/relationships/image" Target="../media/image706.png"/><Relationship Id="rId263" Type="http://schemas.openxmlformats.org/officeDocument/2006/relationships/customXml" Target="../ink/ink1837.xml"/><Relationship Id="rId284" Type="http://schemas.openxmlformats.org/officeDocument/2006/relationships/image" Target="../media/image727.png"/><Relationship Id="rId37" Type="http://schemas.openxmlformats.org/officeDocument/2006/relationships/customXml" Target="../ink/ink1724.xml"/><Relationship Id="rId58" Type="http://schemas.openxmlformats.org/officeDocument/2006/relationships/image" Target="../media/image614.png"/><Relationship Id="rId79" Type="http://schemas.openxmlformats.org/officeDocument/2006/relationships/customXml" Target="../ink/ink1745.xml"/><Relationship Id="rId102" Type="http://schemas.openxmlformats.org/officeDocument/2006/relationships/image" Target="../media/image636.png"/><Relationship Id="rId123" Type="http://schemas.openxmlformats.org/officeDocument/2006/relationships/customXml" Target="../ink/ink1767.xml"/><Relationship Id="rId144" Type="http://schemas.openxmlformats.org/officeDocument/2006/relationships/image" Target="../media/image657.png"/><Relationship Id="rId90" Type="http://schemas.openxmlformats.org/officeDocument/2006/relationships/image" Target="../media/image630.png"/><Relationship Id="rId165" Type="http://schemas.openxmlformats.org/officeDocument/2006/relationships/customXml" Target="../ink/ink1788.xml"/><Relationship Id="rId186" Type="http://schemas.openxmlformats.org/officeDocument/2006/relationships/image" Target="../media/image678.png"/><Relationship Id="rId211" Type="http://schemas.openxmlformats.org/officeDocument/2006/relationships/customXml" Target="../ink/ink1811.xml"/><Relationship Id="rId232" Type="http://schemas.openxmlformats.org/officeDocument/2006/relationships/image" Target="../media/image701.png"/><Relationship Id="rId253" Type="http://schemas.openxmlformats.org/officeDocument/2006/relationships/customXml" Target="../ink/ink1832.xml"/><Relationship Id="rId274" Type="http://schemas.openxmlformats.org/officeDocument/2006/relationships/image" Target="../media/image722.png"/><Relationship Id="rId27" Type="http://schemas.openxmlformats.org/officeDocument/2006/relationships/customXml" Target="../ink/ink1719.xml"/><Relationship Id="rId48" Type="http://schemas.openxmlformats.org/officeDocument/2006/relationships/image" Target="../media/image609.png"/><Relationship Id="rId69" Type="http://schemas.openxmlformats.org/officeDocument/2006/relationships/customXml" Target="../ink/ink1740.xml"/><Relationship Id="rId113" Type="http://schemas.openxmlformats.org/officeDocument/2006/relationships/customXml" Target="../ink/ink1762.xml"/><Relationship Id="rId134" Type="http://schemas.openxmlformats.org/officeDocument/2006/relationships/image" Target="../media/image652.png"/><Relationship Id="rId80" Type="http://schemas.openxmlformats.org/officeDocument/2006/relationships/image" Target="../media/image625.png"/><Relationship Id="rId155" Type="http://schemas.openxmlformats.org/officeDocument/2006/relationships/customXml" Target="../ink/ink1783.xml"/><Relationship Id="rId176" Type="http://schemas.openxmlformats.org/officeDocument/2006/relationships/image" Target="../media/image673.png"/><Relationship Id="rId197" Type="http://schemas.openxmlformats.org/officeDocument/2006/relationships/customXml" Target="../ink/ink1804.xml"/><Relationship Id="rId201" Type="http://schemas.openxmlformats.org/officeDocument/2006/relationships/customXml" Target="../ink/ink1806.xml"/><Relationship Id="rId222" Type="http://schemas.openxmlformats.org/officeDocument/2006/relationships/image" Target="../media/image696.png"/><Relationship Id="rId243" Type="http://schemas.openxmlformats.org/officeDocument/2006/relationships/customXml" Target="../ink/ink1827.xml"/><Relationship Id="rId264" Type="http://schemas.openxmlformats.org/officeDocument/2006/relationships/image" Target="../media/image717.png"/><Relationship Id="rId285" Type="http://schemas.openxmlformats.org/officeDocument/2006/relationships/customXml" Target="../ink/ink1848.xml"/><Relationship Id="rId17" Type="http://schemas.openxmlformats.org/officeDocument/2006/relationships/customXml" Target="../ink/ink1714.xml"/><Relationship Id="rId38" Type="http://schemas.openxmlformats.org/officeDocument/2006/relationships/image" Target="../media/image604.png"/><Relationship Id="rId59" Type="http://schemas.openxmlformats.org/officeDocument/2006/relationships/customXml" Target="../ink/ink1735.xml"/><Relationship Id="rId103" Type="http://schemas.openxmlformats.org/officeDocument/2006/relationships/customXml" Target="../ink/ink1757.xml"/><Relationship Id="rId124" Type="http://schemas.openxmlformats.org/officeDocument/2006/relationships/image" Target="../media/image647.png"/><Relationship Id="rId70" Type="http://schemas.openxmlformats.org/officeDocument/2006/relationships/image" Target="../media/image620.png"/><Relationship Id="rId91" Type="http://schemas.openxmlformats.org/officeDocument/2006/relationships/customXml" Target="../ink/ink1751.xml"/><Relationship Id="rId145" Type="http://schemas.openxmlformats.org/officeDocument/2006/relationships/customXml" Target="../ink/ink1778.xml"/><Relationship Id="rId166" Type="http://schemas.openxmlformats.org/officeDocument/2006/relationships/image" Target="../media/image668.png"/><Relationship Id="rId187" Type="http://schemas.openxmlformats.org/officeDocument/2006/relationships/customXml" Target="../ink/ink1799.xml"/><Relationship Id="rId1" Type="http://schemas.openxmlformats.org/officeDocument/2006/relationships/slideLayout" Target="../slideLayouts/slideLayout7.xml"/><Relationship Id="rId212" Type="http://schemas.openxmlformats.org/officeDocument/2006/relationships/image" Target="../media/image691.png"/><Relationship Id="rId233" Type="http://schemas.openxmlformats.org/officeDocument/2006/relationships/customXml" Target="../ink/ink1822.xml"/><Relationship Id="rId254" Type="http://schemas.openxmlformats.org/officeDocument/2006/relationships/image" Target="../media/image712.png"/><Relationship Id="rId28" Type="http://schemas.openxmlformats.org/officeDocument/2006/relationships/image" Target="../media/image599.png"/><Relationship Id="rId49" Type="http://schemas.openxmlformats.org/officeDocument/2006/relationships/customXml" Target="../ink/ink1730.xml"/><Relationship Id="rId114" Type="http://schemas.openxmlformats.org/officeDocument/2006/relationships/image" Target="../media/image642.png"/><Relationship Id="rId275" Type="http://schemas.openxmlformats.org/officeDocument/2006/relationships/customXml" Target="../ink/ink1843.xml"/><Relationship Id="rId60" Type="http://schemas.openxmlformats.org/officeDocument/2006/relationships/image" Target="../media/image615.png"/><Relationship Id="rId81" Type="http://schemas.openxmlformats.org/officeDocument/2006/relationships/customXml" Target="../ink/ink1746.xml"/><Relationship Id="rId135" Type="http://schemas.openxmlformats.org/officeDocument/2006/relationships/customXml" Target="../ink/ink1773.xml"/><Relationship Id="rId156" Type="http://schemas.openxmlformats.org/officeDocument/2006/relationships/image" Target="../media/image663.png"/><Relationship Id="rId177" Type="http://schemas.openxmlformats.org/officeDocument/2006/relationships/customXml" Target="../ink/ink1794.xml"/><Relationship Id="rId198" Type="http://schemas.openxmlformats.org/officeDocument/2006/relationships/image" Target="../media/image684.png"/><Relationship Id="rId202" Type="http://schemas.openxmlformats.org/officeDocument/2006/relationships/image" Target="../media/image686.png"/><Relationship Id="rId223" Type="http://schemas.openxmlformats.org/officeDocument/2006/relationships/customXml" Target="../ink/ink1817.xml"/><Relationship Id="rId244" Type="http://schemas.openxmlformats.org/officeDocument/2006/relationships/image" Target="../media/image707.png"/><Relationship Id="rId18" Type="http://schemas.openxmlformats.org/officeDocument/2006/relationships/image" Target="../media/image594.png"/><Relationship Id="rId39" Type="http://schemas.openxmlformats.org/officeDocument/2006/relationships/customXml" Target="../ink/ink1725.xml"/><Relationship Id="rId265" Type="http://schemas.openxmlformats.org/officeDocument/2006/relationships/customXml" Target="../ink/ink1838.xml"/><Relationship Id="rId286" Type="http://schemas.openxmlformats.org/officeDocument/2006/relationships/image" Target="../media/image728.png"/><Relationship Id="rId50" Type="http://schemas.openxmlformats.org/officeDocument/2006/relationships/image" Target="../media/image610.png"/><Relationship Id="rId104" Type="http://schemas.openxmlformats.org/officeDocument/2006/relationships/image" Target="../media/image637.png"/><Relationship Id="rId125" Type="http://schemas.openxmlformats.org/officeDocument/2006/relationships/customXml" Target="../ink/ink1768.xml"/><Relationship Id="rId146" Type="http://schemas.openxmlformats.org/officeDocument/2006/relationships/image" Target="../media/image658.png"/><Relationship Id="rId167" Type="http://schemas.openxmlformats.org/officeDocument/2006/relationships/customXml" Target="../ink/ink1789.xml"/><Relationship Id="rId188" Type="http://schemas.openxmlformats.org/officeDocument/2006/relationships/image" Target="../media/image679.png"/><Relationship Id="rId71" Type="http://schemas.openxmlformats.org/officeDocument/2006/relationships/customXml" Target="../ink/ink1741.xml"/><Relationship Id="rId92" Type="http://schemas.openxmlformats.org/officeDocument/2006/relationships/image" Target="../media/image631.png"/><Relationship Id="rId213" Type="http://schemas.openxmlformats.org/officeDocument/2006/relationships/customXml" Target="../ink/ink1812.xml"/><Relationship Id="rId234" Type="http://schemas.openxmlformats.org/officeDocument/2006/relationships/image" Target="../media/image702.png"/><Relationship Id="rId2" Type="http://schemas.openxmlformats.org/officeDocument/2006/relationships/notesSlide" Target="../notesSlides/notesSlide9.xml"/><Relationship Id="rId29" Type="http://schemas.openxmlformats.org/officeDocument/2006/relationships/customXml" Target="../ink/ink1720.xml"/><Relationship Id="rId255" Type="http://schemas.openxmlformats.org/officeDocument/2006/relationships/customXml" Target="../ink/ink1833.xml"/><Relationship Id="rId276" Type="http://schemas.openxmlformats.org/officeDocument/2006/relationships/image" Target="../media/image723.png"/><Relationship Id="rId40" Type="http://schemas.openxmlformats.org/officeDocument/2006/relationships/image" Target="../media/image605.png"/><Relationship Id="rId115" Type="http://schemas.openxmlformats.org/officeDocument/2006/relationships/customXml" Target="../ink/ink1763.xml"/><Relationship Id="rId136" Type="http://schemas.openxmlformats.org/officeDocument/2006/relationships/image" Target="../media/image653.png"/><Relationship Id="rId157" Type="http://schemas.openxmlformats.org/officeDocument/2006/relationships/customXml" Target="../ink/ink1784.xml"/><Relationship Id="rId178" Type="http://schemas.openxmlformats.org/officeDocument/2006/relationships/image" Target="../media/image674.png"/><Relationship Id="rId61" Type="http://schemas.openxmlformats.org/officeDocument/2006/relationships/customXml" Target="../ink/ink1736.xml"/><Relationship Id="rId82" Type="http://schemas.openxmlformats.org/officeDocument/2006/relationships/image" Target="../media/image626.png"/><Relationship Id="rId199" Type="http://schemas.openxmlformats.org/officeDocument/2006/relationships/customXml" Target="../ink/ink1805.xml"/><Relationship Id="rId203" Type="http://schemas.openxmlformats.org/officeDocument/2006/relationships/customXml" Target="../ink/ink1807.xml"/><Relationship Id="rId19" Type="http://schemas.openxmlformats.org/officeDocument/2006/relationships/customXml" Target="../ink/ink1715.xml"/><Relationship Id="rId224" Type="http://schemas.openxmlformats.org/officeDocument/2006/relationships/image" Target="../media/image697.png"/><Relationship Id="rId245" Type="http://schemas.openxmlformats.org/officeDocument/2006/relationships/customXml" Target="../ink/ink1828.xml"/><Relationship Id="rId266" Type="http://schemas.openxmlformats.org/officeDocument/2006/relationships/image" Target="../media/image718.png"/><Relationship Id="rId287" Type="http://schemas.openxmlformats.org/officeDocument/2006/relationships/customXml" Target="../ink/ink1849.xml"/><Relationship Id="rId30" Type="http://schemas.openxmlformats.org/officeDocument/2006/relationships/image" Target="../media/image600.png"/><Relationship Id="rId105" Type="http://schemas.openxmlformats.org/officeDocument/2006/relationships/customXml" Target="../ink/ink1758.xml"/><Relationship Id="rId126" Type="http://schemas.openxmlformats.org/officeDocument/2006/relationships/image" Target="../media/image648.png"/><Relationship Id="rId147" Type="http://schemas.openxmlformats.org/officeDocument/2006/relationships/customXml" Target="../ink/ink1779.xml"/><Relationship Id="rId168" Type="http://schemas.openxmlformats.org/officeDocument/2006/relationships/image" Target="../media/image669.png"/><Relationship Id="rId51" Type="http://schemas.openxmlformats.org/officeDocument/2006/relationships/customXml" Target="../ink/ink1731.xml"/><Relationship Id="rId72" Type="http://schemas.openxmlformats.org/officeDocument/2006/relationships/image" Target="../media/image621.png"/><Relationship Id="rId93" Type="http://schemas.openxmlformats.org/officeDocument/2006/relationships/customXml" Target="../ink/ink1752.xml"/><Relationship Id="rId189" Type="http://schemas.openxmlformats.org/officeDocument/2006/relationships/customXml" Target="../ink/ink1800.xml"/><Relationship Id="rId3" Type="http://schemas.openxmlformats.org/officeDocument/2006/relationships/customXml" Target="../ink/ink1707.xml"/><Relationship Id="rId214" Type="http://schemas.openxmlformats.org/officeDocument/2006/relationships/image" Target="../media/image692.png"/><Relationship Id="rId235" Type="http://schemas.openxmlformats.org/officeDocument/2006/relationships/customXml" Target="../ink/ink1823.xml"/><Relationship Id="rId256" Type="http://schemas.openxmlformats.org/officeDocument/2006/relationships/image" Target="../media/image713.png"/><Relationship Id="rId277" Type="http://schemas.openxmlformats.org/officeDocument/2006/relationships/customXml" Target="../ink/ink1844.xml"/><Relationship Id="rId116" Type="http://schemas.openxmlformats.org/officeDocument/2006/relationships/image" Target="../media/image643.png"/><Relationship Id="rId137" Type="http://schemas.openxmlformats.org/officeDocument/2006/relationships/customXml" Target="../ink/ink1774.xml"/><Relationship Id="rId158" Type="http://schemas.openxmlformats.org/officeDocument/2006/relationships/image" Target="../media/image664.png"/><Relationship Id="rId20" Type="http://schemas.openxmlformats.org/officeDocument/2006/relationships/image" Target="../media/image595.png"/><Relationship Id="rId41" Type="http://schemas.openxmlformats.org/officeDocument/2006/relationships/customXml" Target="../ink/ink1726.xml"/><Relationship Id="rId62" Type="http://schemas.openxmlformats.org/officeDocument/2006/relationships/image" Target="../media/image616.png"/><Relationship Id="rId83" Type="http://schemas.openxmlformats.org/officeDocument/2006/relationships/customXml" Target="../ink/ink1747.xml"/><Relationship Id="rId179" Type="http://schemas.openxmlformats.org/officeDocument/2006/relationships/customXml" Target="../ink/ink1795.xml"/><Relationship Id="rId190" Type="http://schemas.openxmlformats.org/officeDocument/2006/relationships/image" Target="../media/image680.png"/><Relationship Id="rId204" Type="http://schemas.openxmlformats.org/officeDocument/2006/relationships/image" Target="../media/image687.png"/><Relationship Id="rId225" Type="http://schemas.openxmlformats.org/officeDocument/2006/relationships/customXml" Target="../ink/ink1818.xml"/><Relationship Id="rId246" Type="http://schemas.openxmlformats.org/officeDocument/2006/relationships/image" Target="../media/image708.png"/><Relationship Id="rId267" Type="http://schemas.openxmlformats.org/officeDocument/2006/relationships/customXml" Target="../ink/ink1839.xml"/><Relationship Id="rId288" Type="http://schemas.openxmlformats.org/officeDocument/2006/relationships/image" Target="../media/image729.png"/><Relationship Id="rId106" Type="http://schemas.openxmlformats.org/officeDocument/2006/relationships/image" Target="../media/image638.png"/><Relationship Id="rId127" Type="http://schemas.openxmlformats.org/officeDocument/2006/relationships/customXml" Target="../ink/ink1769.xml"/><Relationship Id="rId10" Type="http://schemas.openxmlformats.org/officeDocument/2006/relationships/image" Target="../media/image590.png"/><Relationship Id="rId31" Type="http://schemas.openxmlformats.org/officeDocument/2006/relationships/customXml" Target="../ink/ink1721.xml"/><Relationship Id="rId52" Type="http://schemas.openxmlformats.org/officeDocument/2006/relationships/image" Target="../media/image611.png"/><Relationship Id="rId73" Type="http://schemas.openxmlformats.org/officeDocument/2006/relationships/customXml" Target="../ink/ink1742.xml"/><Relationship Id="rId94" Type="http://schemas.openxmlformats.org/officeDocument/2006/relationships/image" Target="../media/image632.png"/><Relationship Id="rId148" Type="http://schemas.openxmlformats.org/officeDocument/2006/relationships/image" Target="../media/image659.png"/><Relationship Id="rId169" Type="http://schemas.openxmlformats.org/officeDocument/2006/relationships/customXml" Target="../ink/ink1790.xml"/><Relationship Id="rId4" Type="http://schemas.openxmlformats.org/officeDocument/2006/relationships/image" Target="../media/image587.png"/><Relationship Id="rId180" Type="http://schemas.openxmlformats.org/officeDocument/2006/relationships/image" Target="../media/image675.png"/><Relationship Id="rId215" Type="http://schemas.openxmlformats.org/officeDocument/2006/relationships/customXml" Target="../ink/ink1813.xml"/><Relationship Id="rId236" Type="http://schemas.openxmlformats.org/officeDocument/2006/relationships/image" Target="../media/image703.png"/><Relationship Id="rId257" Type="http://schemas.openxmlformats.org/officeDocument/2006/relationships/customXml" Target="../ink/ink1834.xml"/><Relationship Id="rId278" Type="http://schemas.openxmlformats.org/officeDocument/2006/relationships/image" Target="../media/image724.png"/><Relationship Id="rId42" Type="http://schemas.openxmlformats.org/officeDocument/2006/relationships/image" Target="../media/image606.png"/><Relationship Id="rId84" Type="http://schemas.openxmlformats.org/officeDocument/2006/relationships/image" Target="../media/image627.png"/><Relationship Id="rId138" Type="http://schemas.openxmlformats.org/officeDocument/2006/relationships/image" Target="../media/image654.png"/><Relationship Id="rId191" Type="http://schemas.openxmlformats.org/officeDocument/2006/relationships/customXml" Target="../ink/ink1801.xml"/><Relationship Id="rId205" Type="http://schemas.openxmlformats.org/officeDocument/2006/relationships/customXml" Target="../ink/ink1808.xml"/><Relationship Id="rId247" Type="http://schemas.openxmlformats.org/officeDocument/2006/relationships/customXml" Target="../ink/ink1829.xml"/><Relationship Id="rId107" Type="http://schemas.openxmlformats.org/officeDocument/2006/relationships/customXml" Target="../ink/ink1759.xml"/><Relationship Id="rId11" Type="http://schemas.openxmlformats.org/officeDocument/2006/relationships/customXml" Target="../ink/ink1711.xml"/><Relationship Id="rId53" Type="http://schemas.openxmlformats.org/officeDocument/2006/relationships/customXml" Target="../ink/ink1732.xml"/><Relationship Id="rId149" Type="http://schemas.openxmlformats.org/officeDocument/2006/relationships/customXml" Target="../ink/ink1780.xml"/><Relationship Id="rId95" Type="http://schemas.openxmlformats.org/officeDocument/2006/relationships/customXml" Target="../ink/ink1753.xml"/><Relationship Id="rId160" Type="http://schemas.openxmlformats.org/officeDocument/2006/relationships/image" Target="../media/image665.png"/><Relationship Id="rId216" Type="http://schemas.openxmlformats.org/officeDocument/2006/relationships/image" Target="../media/image693.png"/><Relationship Id="rId258" Type="http://schemas.openxmlformats.org/officeDocument/2006/relationships/image" Target="../media/image714.png"/><Relationship Id="rId22" Type="http://schemas.openxmlformats.org/officeDocument/2006/relationships/image" Target="../media/image596.png"/><Relationship Id="rId64" Type="http://schemas.openxmlformats.org/officeDocument/2006/relationships/image" Target="../media/image617.png"/><Relationship Id="rId118" Type="http://schemas.openxmlformats.org/officeDocument/2006/relationships/image" Target="../media/image644.png"/></Relationships>
</file>

<file path=ppt/slides/_rels/slide12.xml.rels><?xml version="1.0" encoding="UTF-8" standalone="yes"?>
<Relationships xmlns="http://schemas.openxmlformats.org/package/2006/relationships"><Relationship Id="rId117" Type="http://schemas.openxmlformats.org/officeDocument/2006/relationships/customXml" Target="../ink/ink1907.xml"/><Relationship Id="rId671" Type="http://schemas.openxmlformats.org/officeDocument/2006/relationships/image" Target="../media/image1061.png"/><Relationship Id="rId21" Type="http://schemas.openxmlformats.org/officeDocument/2006/relationships/customXml" Target="../ink/ink1859.xml"/><Relationship Id="rId324" Type="http://schemas.openxmlformats.org/officeDocument/2006/relationships/image" Target="../media/image886.png"/><Relationship Id="rId531" Type="http://schemas.openxmlformats.org/officeDocument/2006/relationships/image" Target="../media/image989.png"/><Relationship Id="rId629" Type="http://schemas.openxmlformats.org/officeDocument/2006/relationships/image" Target="../media/image1038.png"/><Relationship Id="rId170" Type="http://schemas.openxmlformats.org/officeDocument/2006/relationships/image" Target="../media/image811.png"/><Relationship Id="rId268" Type="http://schemas.openxmlformats.org/officeDocument/2006/relationships/image" Target="../media/image859.png"/><Relationship Id="rId475" Type="http://schemas.openxmlformats.org/officeDocument/2006/relationships/image" Target="../media/image960.png"/><Relationship Id="rId32" Type="http://schemas.openxmlformats.org/officeDocument/2006/relationships/image" Target="../media/image744.png"/><Relationship Id="rId128" Type="http://schemas.openxmlformats.org/officeDocument/2006/relationships/image" Target="../media/image790.png"/><Relationship Id="rId335" Type="http://schemas.openxmlformats.org/officeDocument/2006/relationships/customXml" Target="../ink/ink2016.xml"/><Relationship Id="rId542" Type="http://schemas.openxmlformats.org/officeDocument/2006/relationships/customXml" Target="../ink/ink2120.xml"/><Relationship Id="rId181" Type="http://schemas.openxmlformats.org/officeDocument/2006/relationships/customXml" Target="../ink/ink1939.xml"/><Relationship Id="rId402" Type="http://schemas.openxmlformats.org/officeDocument/2006/relationships/image" Target="../media/image924.png"/><Relationship Id="rId279" Type="http://schemas.openxmlformats.org/officeDocument/2006/relationships/customXml" Target="../ink/ink1988.xml"/><Relationship Id="rId486" Type="http://schemas.openxmlformats.org/officeDocument/2006/relationships/customXml" Target="../ink/ink2092.xml"/><Relationship Id="rId43" Type="http://schemas.openxmlformats.org/officeDocument/2006/relationships/customXml" Target="../ink/ink1870.xml"/><Relationship Id="rId139" Type="http://schemas.openxmlformats.org/officeDocument/2006/relationships/customXml" Target="../ink/ink1918.xml"/><Relationship Id="rId346" Type="http://schemas.openxmlformats.org/officeDocument/2006/relationships/image" Target="../media/image897.png"/><Relationship Id="rId553" Type="http://schemas.openxmlformats.org/officeDocument/2006/relationships/image" Target="../media/image1000.png"/><Relationship Id="rId192" Type="http://schemas.openxmlformats.org/officeDocument/2006/relationships/image" Target="../media/image822.png"/><Relationship Id="rId206" Type="http://schemas.openxmlformats.org/officeDocument/2006/relationships/image" Target="../media/image32.png"/><Relationship Id="rId413" Type="http://schemas.openxmlformats.org/officeDocument/2006/relationships/customXml" Target="../ink/ink2055.xml"/><Relationship Id="rId497" Type="http://schemas.openxmlformats.org/officeDocument/2006/relationships/image" Target="../media/image971.png"/><Relationship Id="rId620" Type="http://schemas.openxmlformats.org/officeDocument/2006/relationships/customXml" Target="../ink/ink2159.xml"/><Relationship Id="rId357" Type="http://schemas.openxmlformats.org/officeDocument/2006/relationships/customXml" Target="../ink/ink2027.xml"/><Relationship Id="rId54" Type="http://schemas.openxmlformats.org/officeDocument/2006/relationships/image" Target="../media/image755.png"/><Relationship Id="rId217" Type="http://schemas.openxmlformats.org/officeDocument/2006/relationships/customXml" Target="../ink/ink1957.xml"/><Relationship Id="rId564" Type="http://schemas.openxmlformats.org/officeDocument/2006/relationships/customXml" Target="../ink/ink2131.xml"/><Relationship Id="rId424" Type="http://schemas.openxmlformats.org/officeDocument/2006/relationships/image" Target="../media/image935.png"/><Relationship Id="rId631" Type="http://schemas.openxmlformats.org/officeDocument/2006/relationships/image" Target="../media/image1039.png"/><Relationship Id="rId270" Type="http://schemas.openxmlformats.org/officeDocument/2006/relationships/image" Target="../media/image860.png"/><Relationship Id="rId65" Type="http://schemas.openxmlformats.org/officeDocument/2006/relationships/customXml" Target="../ink/ink1881.xml"/><Relationship Id="rId130" Type="http://schemas.openxmlformats.org/officeDocument/2006/relationships/image" Target="../media/image791.png"/><Relationship Id="rId368" Type="http://schemas.openxmlformats.org/officeDocument/2006/relationships/image" Target="../media/image908.png"/><Relationship Id="rId575" Type="http://schemas.openxmlformats.org/officeDocument/2006/relationships/image" Target="../media/image1011.png"/><Relationship Id="rId228" Type="http://schemas.openxmlformats.org/officeDocument/2006/relationships/image" Target="../media/image839.png"/><Relationship Id="rId435" Type="http://schemas.openxmlformats.org/officeDocument/2006/relationships/customXml" Target="../ink/ink2066.xml"/><Relationship Id="rId642" Type="http://schemas.openxmlformats.org/officeDocument/2006/relationships/customXml" Target="../ink/ink2170.xml"/><Relationship Id="rId281" Type="http://schemas.openxmlformats.org/officeDocument/2006/relationships/customXml" Target="../ink/ink1989.xml"/><Relationship Id="rId502" Type="http://schemas.openxmlformats.org/officeDocument/2006/relationships/customXml" Target="../ink/ink2100.xml"/><Relationship Id="rId76" Type="http://schemas.openxmlformats.org/officeDocument/2006/relationships/image" Target="../media/image766.png"/><Relationship Id="rId141" Type="http://schemas.openxmlformats.org/officeDocument/2006/relationships/customXml" Target="../ink/ink1919.xml"/><Relationship Id="rId379" Type="http://schemas.openxmlformats.org/officeDocument/2006/relationships/customXml" Target="../ink/ink2038.xml"/><Relationship Id="rId586" Type="http://schemas.openxmlformats.org/officeDocument/2006/relationships/customXml" Target="../ink/ink2142.xml"/><Relationship Id="rId7" Type="http://schemas.openxmlformats.org/officeDocument/2006/relationships/customXml" Target="../ink/ink1852.xml"/><Relationship Id="rId239" Type="http://schemas.openxmlformats.org/officeDocument/2006/relationships/customXml" Target="../ink/ink1968.xml"/><Relationship Id="rId446" Type="http://schemas.openxmlformats.org/officeDocument/2006/relationships/customXml" Target="../ink/ink2072.xml"/><Relationship Id="rId653" Type="http://schemas.openxmlformats.org/officeDocument/2006/relationships/image" Target="../media/image1051.png"/><Relationship Id="rId292" Type="http://schemas.openxmlformats.org/officeDocument/2006/relationships/image" Target="../media/image870.png"/><Relationship Id="rId306" Type="http://schemas.openxmlformats.org/officeDocument/2006/relationships/image" Target="../media/image877.png"/><Relationship Id="rId87" Type="http://schemas.openxmlformats.org/officeDocument/2006/relationships/customXml" Target="../ink/ink1892.xml"/><Relationship Id="rId513" Type="http://schemas.openxmlformats.org/officeDocument/2006/relationships/image" Target="../media/image979.png"/><Relationship Id="rId597" Type="http://schemas.openxmlformats.org/officeDocument/2006/relationships/image" Target="../media/image1022.png"/><Relationship Id="rId152" Type="http://schemas.openxmlformats.org/officeDocument/2006/relationships/image" Target="../media/image802.png"/><Relationship Id="rId457" Type="http://schemas.openxmlformats.org/officeDocument/2006/relationships/image" Target="../media/image952.png"/><Relationship Id="rId664" Type="http://schemas.openxmlformats.org/officeDocument/2006/relationships/customXml" Target="../ink/ink2181.xml"/><Relationship Id="rId14" Type="http://schemas.openxmlformats.org/officeDocument/2006/relationships/image" Target="../media/image735.png"/><Relationship Id="rId317" Type="http://schemas.openxmlformats.org/officeDocument/2006/relationships/customXml" Target="../ink/ink2007.xml"/><Relationship Id="rId524" Type="http://schemas.openxmlformats.org/officeDocument/2006/relationships/customXml" Target="../ink/ink2111.xml"/><Relationship Id="rId98" Type="http://schemas.openxmlformats.org/officeDocument/2006/relationships/image" Target="../media/image776.png"/><Relationship Id="rId163" Type="http://schemas.openxmlformats.org/officeDocument/2006/relationships/customXml" Target="../ink/ink1930.xml"/><Relationship Id="rId370" Type="http://schemas.openxmlformats.org/officeDocument/2006/relationships/image" Target="../media/image909.png"/><Relationship Id="rId230" Type="http://schemas.openxmlformats.org/officeDocument/2006/relationships/image" Target="../media/image840.png"/><Relationship Id="rId468" Type="http://schemas.openxmlformats.org/officeDocument/2006/relationships/customXml" Target="../ink/ink2083.xml"/><Relationship Id="rId675" Type="http://schemas.openxmlformats.org/officeDocument/2006/relationships/image" Target="../media/image1063.png"/><Relationship Id="rId25" Type="http://schemas.openxmlformats.org/officeDocument/2006/relationships/customXml" Target="../ink/ink1861.xml"/><Relationship Id="rId328" Type="http://schemas.openxmlformats.org/officeDocument/2006/relationships/image" Target="../media/image888.png"/><Relationship Id="rId535" Type="http://schemas.openxmlformats.org/officeDocument/2006/relationships/image" Target="../media/image991.png"/><Relationship Id="rId174" Type="http://schemas.openxmlformats.org/officeDocument/2006/relationships/image" Target="../media/image813.png"/><Relationship Id="rId381" Type="http://schemas.openxmlformats.org/officeDocument/2006/relationships/customXml" Target="../ink/ink2039.xml"/><Relationship Id="rId602" Type="http://schemas.openxmlformats.org/officeDocument/2006/relationships/customXml" Target="../ink/ink2150.xml"/><Relationship Id="rId241" Type="http://schemas.openxmlformats.org/officeDocument/2006/relationships/customXml" Target="../ink/ink1969.xml"/><Relationship Id="rId479" Type="http://schemas.openxmlformats.org/officeDocument/2006/relationships/image" Target="../media/image962.png"/><Relationship Id="rId36" Type="http://schemas.openxmlformats.org/officeDocument/2006/relationships/image" Target="../media/image746.png"/><Relationship Id="rId339" Type="http://schemas.openxmlformats.org/officeDocument/2006/relationships/customXml" Target="../ink/ink2018.xml"/><Relationship Id="rId546" Type="http://schemas.openxmlformats.org/officeDocument/2006/relationships/customXml" Target="../ink/ink2122.xml"/><Relationship Id="rId101" Type="http://schemas.openxmlformats.org/officeDocument/2006/relationships/customXml" Target="../ink/ink1899.xml"/><Relationship Id="rId185" Type="http://schemas.openxmlformats.org/officeDocument/2006/relationships/customXml" Target="../ink/ink1941.xml"/><Relationship Id="rId406" Type="http://schemas.openxmlformats.org/officeDocument/2006/relationships/image" Target="../media/image926.png"/><Relationship Id="rId392" Type="http://schemas.openxmlformats.org/officeDocument/2006/relationships/image" Target="../media/image919.png"/><Relationship Id="rId613" Type="http://schemas.openxmlformats.org/officeDocument/2006/relationships/image" Target="../media/image1030.png"/><Relationship Id="rId252" Type="http://schemas.openxmlformats.org/officeDocument/2006/relationships/image" Target="../media/image851.png"/><Relationship Id="rId47" Type="http://schemas.openxmlformats.org/officeDocument/2006/relationships/customXml" Target="../ink/ink1872.xml"/><Relationship Id="rId112" Type="http://schemas.openxmlformats.org/officeDocument/2006/relationships/image" Target="../media/image782.png"/><Relationship Id="rId557" Type="http://schemas.openxmlformats.org/officeDocument/2006/relationships/image" Target="../media/image1002.png"/><Relationship Id="rId196" Type="http://schemas.openxmlformats.org/officeDocument/2006/relationships/image" Target="../media/image824.png"/><Relationship Id="rId417" Type="http://schemas.openxmlformats.org/officeDocument/2006/relationships/customXml" Target="../ink/ink2057.xml"/><Relationship Id="rId624" Type="http://schemas.openxmlformats.org/officeDocument/2006/relationships/customXml" Target="../ink/ink2161.xml"/><Relationship Id="rId263" Type="http://schemas.openxmlformats.org/officeDocument/2006/relationships/customXml" Target="../ink/ink1980.xml"/><Relationship Id="rId470" Type="http://schemas.openxmlformats.org/officeDocument/2006/relationships/customXml" Target="../ink/ink2084.xml"/><Relationship Id="rId58" Type="http://schemas.openxmlformats.org/officeDocument/2006/relationships/image" Target="../media/image757.png"/><Relationship Id="rId123" Type="http://schemas.openxmlformats.org/officeDocument/2006/relationships/customXml" Target="../ink/ink1910.xml"/><Relationship Id="rId330" Type="http://schemas.openxmlformats.org/officeDocument/2006/relationships/image" Target="../media/image889.png"/><Relationship Id="rId568" Type="http://schemas.openxmlformats.org/officeDocument/2006/relationships/customXml" Target="../ink/ink2133.xml"/><Relationship Id="rId428" Type="http://schemas.openxmlformats.org/officeDocument/2006/relationships/image" Target="../media/image937.png"/><Relationship Id="rId635" Type="http://schemas.openxmlformats.org/officeDocument/2006/relationships/image" Target="../media/image1041.png"/><Relationship Id="rId274" Type="http://schemas.openxmlformats.org/officeDocument/2006/relationships/image" Target="../media/image862.png"/><Relationship Id="rId481" Type="http://schemas.openxmlformats.org/officeDocument/2006/relationships/image" Target="../media/image963.png"/><Relationship Id="rId69" Type="http://schemas.openxmlformats.org/officeDocument/2006/relationships/customXml" Target="../ink/ink1883.xml"/><Relationship Id="rId134" Type="http://schemas.openxmlformats.org/officeDocument/2006/relationships/image" Target="../media/image793.png"/><Relationship Id="rId579" Type="http://schemas.openxmlformats.org/officeDocument/2006/relationships/image" Target="../media/image1013.png"/><Relationship Id="rId341" Type="http://schemas.openxmlformats.org/officeDocument/2006/relationships/customXml" Target="../ink/ink2019.xml"/><Relationship Id="rId439" Type="http://schemas.openxmlformats.org/officeDocument/2006/relationships/customXml" Target="../ink/ink2068.xml"/><Relationship Id="rId646" Type="http://schemas.openxmlformats.org/officeDocument/2006/relationships/customXml" Target="../ink/ink2172.xml"/><Relationship Id="rId201" Type="http://schemas.openxmlformats.org/officeDocument/2006/relationships/customXml" Target="../ink/ink1949.xml"/><Relationship Id="rId243" Type="http://schemas.openxmlformats.org/officeDocument/2006/relationships/customXml" Target="../ink/ink1970.xml"/><Relationship Id="rId285" Type="http://schemas.openxmlformats.org/officeDocument/2006/relationships/customXml" Target="../ink/ink1991.xml"/><Relationship Id="rId450" Type="http://schemas.openxmlformats.org/officeDocument/2006/relationships/customXml" Target="../ink/ink2074.xml"/><Relationship Id="rId506" Type="http://schemas.openxmlformats.org/officeDocument/2006/relationships/customXml" Target="../ink/ink2102.xml"/><Relationship Id="rId38" Type="http://schemas.openxmlformats.org/officeDocument/2006/relationships/image" Target="../media/image747.png"/><Relationship Id="rId103" Type="http://schemas.openxmlformats.org/officeDocument/2006/relationships/customXml" Target="../ink/ink1900.xml"/><Relationship Id="rId310" Type="http://schemas.openxmlformats.org/officeDocument/2006/relationships/image" Target="../media/image879.png"/><Relationship Id="rId492" Type="http://schemas.openxmlformats.org/officeDocument/2006/relationships/customXml" Target="../ink/ink2095.xml"/><Relationship Id="rId548" Type="http://schemas.openxmlformats.org/officeDocument/2006/relationships/customXml" Target="../ink/ink2123.xml"/><Relationship Id="rId91" Type="http://schemas.openxmlformats.org/officeDocument/2006/relationships/customXml" Target="../ink/ink1894.xml"/><Relationship Id="rId145" Type="http://schemas.openxmlformats.org/officeDocument/2006/relationships/customXml" Target="../ink/ink1921.xml"/><Relationship Id="rId187" Type="http://schemas.openxmlformats.org/officeDocument/2006/relationships/customXml" Target="../ink/ink1942.xml"/><Relationship Id="rId352" Type="http://schemas.openxmlformats.org/officeDocument/2006/relationships/image" Target="../media/image900.png"/><Relationship Id="rId394" Type="http://schemas.openxmlformats.org/officeDocument/2006/relationships/image" Target="../media/image920.png"/><Relationship Id="rId408" Type="http://schemas.openxmlformats.org/officeDocument/2006/relationships/image" Target="../media/image927.png"/><Relationship Id="rId615" Type="http://schemas.openxmlformats.org/officeDocument/2006/relationships/image" Target="../media/image1031.png"/><Relationship Id="rId212" Type="http://schemas.openxmlformats.org/officeDocument/2006/relationships/image" Target="../media/image831.png"/><Relationship Id="rId254" Type="http://schemas.openxmlformats.org/officeDocument/2006/relationships/image" Target="../media/image852.png"/><Relationship Id="rId657" Type="http://schemas.openxmlformats.org/officeDocument/2006/relationships/image" Target="../media/image1053.png"/><Relationship Id="rId49" Type="http://schemas.openxmlformats.org/officeDocument/2006/relationships/customXml" Target="../ink/ink1873.xml"/><Relationship Id="rId114" Type="http://schemas.openxmlformats.org/officeDocument/2006/relationships/image" Target="../media/image783.png"/><Relationship Id="rId296" Type="http://schemas.openxmlformats.org/officeDocument/2006/relationships/image" Target="../media/image872.png"/><Relationship Id="rId461" Type="http://schemas.openxmlformats.org/officeDocument/2006/relationships/image" Target="../media/image954.png"/><Relationship Id="rId517" Type="http://schemas.openxmlformats.org/officeDocument/2006/relationships/image" Target="../media/image981.png"/><Relationship Id="rId559" Type="http://schemas.openxmlformats.org/officeDocument/2006/relationships/image" Target="../media/image1003.png"/><Relationship Id="rId60" Type="http://schemas.openxmlformats.org/officeDocument/2006/relationships/image" Target="../media/image758.png"/><Relationship Id="rId156" Type="http://schemas.openxmlformats.org/officeDocument/2006/relationships/image" Target="../media/image804.png"/><Relationship Id="rId198" Type="http://schemas.openxmlformats.org/officeDocument/2006/relationships/image" Target="../media/image825.png"/><Relationship Id="rId321" Type="http://schemas.openxmlformats.org/officeDocument/2006/relationships/customXml" Target="../ink/ink2009.xml"/><Relationship Id="rId363" Type="http://schemas.openxmlformats.org/officeDocument/2006/relationships/customXml" Target="../ink/ink2030.xml"/><Relationship Id="rId419" Type="http://schemas.openxmlformats.org/officeDocument/2006/relationships/customXml" Target="../ink/ink2058.xml"/><Relationship Id="rId570" Type="http://schemas.openxmlformats.org/officeDocument/2006/relationships/customXml" Target="../ink/ink2134.xml"/><Relationship Id="rId626" Type="http://schemas.openxmlformats.org/officeDocument/2006/relationships/customXml" Target="../ink/ink2162.xml"/><Relationship Id="rId223" Type="http://schemas.openxmlformats.org/officeDocument/2006/relationships/customXml" Target="../ink/ink1960.xml"/><Relationship Id="rId430" Type="http://schemas.openxmlformats.org/officeDocument/2006/relationships/image" Target="../media/image938.png"/><Relationship Id="rId668" Type="http://schemas.openxmlformats.org/officeDocument/2006/relationships/customXml" Target="../ink/ink2183.xml"/><Relationship Id="rId18" Type="http://schemas.openxmlformats.org/officeDocument/2006/relationships/image" Target="../media/image737.png"/><Relationship Id="rId265" Type="http://schemas.openxmlformats.org/officeDocument/2006/relationships/customXml" Target="../ink/ink1981.xml"/><Relationship Id="rId472" Type="http://schemas.openxmlformats.org/officeDocument/2006/relationships/customXml" Target="../ink/ink2085.xml"/><Relationship Id="rId528" Type="http://schemas.openxmlformats.org/officeDocument/2006/relationships/customXml" Target="../ink/ink2113.xml"/><Relationship Id="rId125" Type="http://schemas.openxmlformats.org/officeDocument/2006/relationships/customXml" Target="../ink/ink1911.xml"/><Relationship Id="rId167" Type="http://schemas.openxmlformats.org/officeDocument/2006/relationships/customXml" Target="../ink/ink1932.xml"/><Relationship Id="rId332" Type="http://schemas.openxmlformats.org/officeDocument/2006/relationships/image" Target="../media/image890.png"/><Relationship Id="rId374" Type="http://schemas.openxmlformats.org/officeDocument/2006/relationships/image" Target="../media/image911.png"/><Relationship Id="rId581" Type="http://schemas.openxmlformats.org/officeDocument/2006/relationships/image" Target="../media/image1014.png"/><Relationship Id="rId71" Type="http://schemas.openxmlformats.org/officeDocument/2006/relationships/customXml" Target="../ink/ink1884.xml"/><Relationship Id="rId234" Type="http://schemas.openxmlformats.org/officeDocument/2006/relationships/image" Target="../media/image842.png"/><Relationship Id="rId637" Type="http://schemas.openxmlformats.org/officeDocument/2006/relationships/image" Target="../media/image1042.png"/><Relationship Id="rId2" Type="http://schemas.openxmlformats.org/officeDocument/2006/relationships/notesSlide" Target="../notesSlides/notesSlide10.xml"/><Relationship Id="rId29" Type="http://schemas.openxmlformats.org/officeDocument/2006/relationships/customXml" Target="../ink/ink1863.xml"/><Relationship Id="rId276" Type="http://schemas.openxmlformats.org/officeDocument/2006/relationships/image" Target="../media/image863.png"/><Relationship Id="rId441" Type="http://schemas.openxmlformats.org/officeDocument/2006/relationships/customXml" Target="../ink/ink2069.xml"/><Relationship Id="rId483" Type="http://schemas.openxmlformats.org/officeDocument/2006/relationships/image" Target="../media/image964.png"/><Relationship Id="rId539" Type="http://schemas.openxmlformats.org/officeDocument/2006/relationships/image" Target="../media/image993.png"/><Relationship Id="rId40" Type="http://schemas.openxmlformats.org/officeDocument/2006/relationships/image" Target="../media/image748.png"/><Relationship Id="rId136" Type="http://schemas.openxmlformats.org/officeDocument/2006/relationships/image" Target="../media/image794.png"/><Relationship Id="rId178" Type="http://schemas.openxmlformats.org/officeDocument/2006/relationships/image" Target="../media/image815.png"/><Relationship Id="rId301" Type="http://schemas.openxmlformats.org/officeDocument/2006/relationships/customXml" Target="../ink/ink1999.xml"/><Relationship Id="rId343" Type="http://schemas.openxmlformats.org/officeDocument/2006/relationships/customXml" Target="../ink/ink2020.xml"/><Relationship Id="rId550" Type="http://schemas.openxmlformats.org/officeDocument/2006/relationships/customXml" Target="../ink/ink2124.xml"/><Relationship Id="rId82" Type="http://schemas.openxmlformats.org/officeDocument/2006/relationships/image" Target="../media/image768.png"/><Relationship Id="rId203" Type="http://schemas.openxmlformats.org/officeDocument/2006/relationships/customXml" Target="../ink/ink1950.xml"/><Relationship Id="rId385" Type="http://schemas.openxmlformats.org/officeDocument/2006/relationships/customXml" Target="../ink/ink2041.xml"/><Relationship Id="rId592" Type="http://schemas.openxmlformats.org/officeDocument/2006/relationships/customXml" Target="../ink/ink2145.xml"/><Relationship Id="rId606" Type="http://schemas.openxmlformats.org/officeDocument/2006/relationships/customXml" Target="../ink/ink2152.xml"/><Relationship Id="rId648" Type="http://schemas.openxmlformats.org/officeDocument/2006/relationships/customXml" Target="../ink/ink2173.xml"/><Relationship Id="rId245" Type="http://schemas.openxmlformats.org/officeDocument/2006/relationships/customXml" Target="../ink/ink1971.xml"/><Relationship Id="rId287" Type="http://schemas.openxmlformats.org/officeDocument/2006/relationships/customXml" Target="../ink/ink1992.xml"/><Relationship Id="rId410" Type="http://schemas.openxmlformats.org/officeDocument/2006/relationships/image" Target="../media/image928.png"/><Relationship Id="rId452" Type="http://schemas.openxmlformats.org/officeDocument/2006/relationships/customXml" Target="../ink/ink2075.xml"/><Relationship Id="rId494" Type="http://schemas.openxmlformats.org/officeDocument/2006/relationships/customXml" Target="../ink/ink2096.xml"/><Relationship Id="rId508" Type="http://schemas.openxmlformats.org/officeDocument/2006/relationships/customXml" Target="../ink/ink2103.xml"/><Relationship Id="rId105" Type="http://schemas.openxmlformats.org/officeDocument/2006/relationships/customXml" Target="../ink/ink1901.xml"/><Relationship Id="rId147" Type="http://schemas.openxmlformats.org/officeDocument/2006/relationships/customXml" Target="../ink/ink1922.xml"/><Relationship Id="rId312" Type="http://schemas.openxmlformats.org/officeDocument/2006/relationships/image" Target="../media/image880.png"/><Relationship Id="rId354" Type="http://schemas.openxmlformats.org/officeDocument/2006/relationships/image" Target="../media/image901.png"/><Relationship Id="rId51" Type="http://schemas.openxmlformats.org/officeDocument/2006/relationships/customXml" Target="../ink/ink1874.xml"/><Relationship Id="rId93" Type="http://schemas.openxmlformats.org/officeDocument/2006/relationships/customXml" Target="../ink/ink1895.xml"/><Relationship Id="rId189" Type="http://schemas.openxmlformats.org/officeDocument/2006/relationships/customXml" Target="../ink/ink1943.xml"/><Relationship Id="rId396" Type="http://schemas.openxmlformats.org/officeDocument/2006/relationships/image" Target="../media/image921.png"/><Relationship Id="rId561" Type="http://schemas.openxmlformats.org/officeDocument/2006/relationships/image" Target="../media/image1004.png"/><Relationship Id="rId617" Type="http://schemas.openxmlformats.org/officeDocument/2006/relationships/image" Target="../media/image1032.png"/><Relationship Id="rId659" Type="http://schemas.openxmlformats.org/officeDocument/2006/relationships/image" Target="../media/image1054.png"/><Relationship Id="rId214" Type="http://schemas.openxmlformats.org/officeDocument/2006/relationships/image" Target="../media/image832.png"/><Relationship Id="rId256" Type="http://schemas.openxmlformats.org/officeDocument/2006/relationships/image" Target="../media/image853.png"/><Relationship Id="rId298" Type="http://schemas.openxmlformats.org/officeDocument/2006/relationships/image" Target="../media/image873.png"/><Relationship Id="rId421" Type="http://schemas.openxmlformats.org/officeDocument/2006/relationships/customXml" Target="../ink/ink2059.xml"/><Relationship Id="rId463" Type="http://schemas.openxmlformats.org/officeDocument/2006/relationships/image" Target="../media/image955.png"/><Relationship Id="rId519" Type="http://schemas.openxmlformats.org/officeDocument/2006/relationships/image" Target="../media/image983.png"/><Relationship Id="rId670" Type="http://schemas.openxmlformats.org/officeDocument/2006/relationships/customXml" Target="../ink/ink2184.xml"/><Relationship Id="rId116" Type="http://schemas.openxmlformats.org/officeDocument/2006/relationships/image" Target="../media/image784.png"/><Relationship Id="rId158" Type="http://schemas.openxmlformats.org/officeDocument/2006/relationships/image" Target="../media/image805.png"/><Relationship Id="rId323" Type="http://schemas.openxmlformats.org/officeDocument/2006/relationships/customXml" Target="../ink/ink2010.xml"/><Relationship Id="rId530" Type="http://schemas.openxmlformats.org/officeDocument/2006/relationships/customXml" Target="../ink/ink2114.xml"/><Relationship Id="rId20" Type="http://schemas.openxmlformats.org/officeDocument/2006/relationships/image" Target="../media/image738.png"/><Relationship Id="rId62" Type="http://schemas.openxmlformats.org/officeDocument/2006/relationships/image" Target="../media/image759.png"/><Relationship Id="rId365" Type="http://schemas.openxmlformats.org/officeDocument/2006/relationships/customXml" Target="../ink/ink2031.xml"/><Relationship Id="rId572" Type="http://schemas.openxmlformats.org/officeDocument/2006/relationships/customXml" Target="../ink/ink2135.xml"/><Relationship Id="rId628" Type="http://schemas.openxmlformats.org/officeDocument/2006/relationships/customXml" Target="../ink/ink2163.xml"/><Relationship Id="rId225" Type="http://schemas.openxmlformats.org/officeDocument/2006/relationships/customXml" Target="../ink/ink1961.xml"/><Relationship Id="rId267" Type="http://schemas.openxmlformats.org/officeDocument/2006/relationships/customXml" Target="../ink/ink1982.xml"/><Relationship Id="rId432" Type="http://schemas.openxmlformats.org/officeDocument/2006/relationships/image" Target="../media/image939.png"/><Relationship Id="rId474" Type="http://schemas.openxmlformats.org/officeDocument/2006/relationships/customXml" Target="../ink/ink2086.xml"/><Relationship Id="rId127" Type="http://schemas.openxmlformats.org/officeDocument/2006/relationships/customXml" Target="../ink/ink1912.xml"/><Relationship Id="rId31" Type="http://schemas.openxmlformats.org/officeDocument/2006/relationships/customXml" Target="../ink/ink1864.xml"/><Relationship Id="rId73" Type="http://schemas.openxmlformats.org/officeDocument/2006/relationships/customXml" Target="../ink/ink1885.xml"/><Relationship Id="rId169" Type="http://schemas.openxmlformats.org/officeDocument/2006/relationships/customXml" Target="../ink/ink1933.xml"/><Relationship Id="rId334" Type="http://schemas.openxmlformats.org/officeDocument/2006/relationships/image" Target="../media/image891.png"/><Relationship Id="rId376" Type="http://schemas.openxmlformats.org/officeDocument/2006/relationships/image" Target="../media/image912.png"/><Relationship Id="rId541" Type="http://schemas.openxmlformats.org/officeDocument/2006/relationships/image" Target="../media/image994.png"/><Relationship Id="rId583" Type="http://schemas.openxmlformats.org/officeDocument/2006/relationships/image" Target="../media/image1015.png"/><Relationship Id="rId639" Type="http://schemas.openxmlformats.org/officeDocument/2006/relationships/image" Target="../media/image1043.png"/><Relationship Id="rId4" Type="http://schemas.openxmlformats.org/officeDocument/2006/relationships/image" Target="../media/image730.png"/><Relationship Id="rId180" Type="http://schemas.openxmlformats.org/officeDocument/2006/relationships/image" Target="../media/image816.png"/><Relationship Id="rId236" Type="http://schemas.openxmlformats.org/officeDocument/2006/relationships/image" Target="../media/image843.png"/><Relationship Id="rId278" Type="http://schemas.openxmlformats.org/officeDocument/2006/relationships/image" Target="../media/image396.png"/><Relationship Id="rId401" Type="http://schemas.openxmlformats.org/officeDocument/2006/relationships/customXml" Target="../ink/ink2049.xml"/><Relationship Id="rId443" Type="http://schemas.openxmlformats.org/officeDocument/2006/relationships/customXml" Target="../ink/ink2070.xml"/><Relationship Id="rId650" Type="http://schemas.openxmlformats.org/officeDocument/2006/relationships/customXml" Target="../ink/ink2174.xml"/><Relationship Id="rId303" Type="http://schemas.openxmlformats.org/officeDocument/2006/relationships/customXml" Target="../ink/ink2000.xml"/><Relationship Id="rId485" Type="http://schemas.openxmlformats.org/officeDocument/2006/relationships/image" Target="../media/image965.png"/><Relationship Id="rId42" Type="http://schemas.openxmlformats.org/officeDocument/2006/relationships/image" Target="../media/image749.png"/><Relationship Id="rId84" Type="http://schemas.openxmlformats.org/officeDocument/2006/relationships/image" Target="../media/image769.png"/><Relationship Id="rId138" Type="http://schemas.openxmlformats.org/officeDocument/2006/relationships/image" Target="../media/image795.png"/><Relationship Id="rId345" Type="http://schemas.openxmlformats.org/officeDocument/2006/relationships/customXml" Target="../ink/ink2021.xml"/><Relationship Id="rId387" Type="http://schemas.openxmlformats.org/officeDocument/2006/relationships/customXml" Target="../ink/ink2042.xml"/><Relationship Id="rId510" Type="http://schemas.openxmlformats.org/officeDocument/2006/relationships/customXml" Target="../ink/ink2104.xml"/><Relationship Id="rId552" Type="http://schemas.openxmlformats.org/officeDocument/2006/relationships/customXml" Target="../ink/ink2125.xml"/><Relationship Id="rId594" Type="http://schemas.openxmlformats.org/officeDocument/2006/relationships/customXml" Target="../ink/ink2146.xml"/><Relationship Id="rId608" Type="http://schemas.openxmlformats.org/officeDocument/2006/relationships/customXml" Target="../ink/ink2153.xml"/><Relationship Id="rId191" Type="http://schemas.openxmlformats.org/officeDocument/2006/relationships/customXml" Target="../ink/ink1944.xml"/><Relationship Id="rId205" Type="http://schemas.openxmlformats.org/officeDocument/2006/relationships/customXml" Target="../ink/ink1951.xml"/><Relationship Id="rId247" Type="http://schemas.openxmlformats.org/officeDocument/2006/relationships/customXml" Target="../ink/ink1972.xml"/><Relationship Id="rId412" Type="http://schemas.openxmlformats.org/officeDocument/2006/relationships/image" Target="../media/image929.png"/><Relationship Id="rId107" Type="http://schemas.openxmlformats.org/officeDocument/2006/relationships/customXml" Target="../ink/ink1902.xml"/><Relationship Id="rId289" Type="http://schemas.openxmlformats.org/officeDocument/2006/relationships/customXml" Target="../ink/ink1993.xml"/><Relationship Id="rId454" Type="http://schemas.openxmlformats.org/officeDocument/2006/relationships/customXml" Target="../ink/ink2076.xml"/><Relationship Id="rId496" Type="http://schemas.openxmlformats.org/officeDocument/2006/relationships/customXml" Target="../ink/ink2097.xml"/><Relationship Id="rId661" Type="http://schemas.openxmlformats.org/officeDocument/2006/relationships/image" Target="../media/image1055.png"/><Relationship Id="rId11" Type="http://schemas.openxmlformats.org/officeDocument/2006/relationships/customXml" Target="../ink/ink1854.xml"/><Relationship Id="rId53" Type="http://schemas.openxmlformats.org/officeDocument/2006/relationships/customXml" Target="../ink/ink1875.xml"/><Relationship Id="rId149" Type="http://schemas.openxmlformats.org/officeDocument/2006/relationships/customXml" Target="../ink/ink1923.xml"/><Relationship Id="rId314" Type="http://schemas.openxmlformats.org/officeDocument/2006/relationships/image" Target="../media/image881.png"/><Relationship Id="rId356" Type="http://schemas.openxmlformats.org/officeDocument/2006/relationships/image" Target="../media/image902.png"/><Relationship Id="rId398" Type="http://schemas.openxmlformats.org/officeDocument/2006/relationships/image" Target="../media/image922.png"/><Relationship Id="rId521" Type="http://schemas.openxmlformats.org/officeDocument/2006/relationships/image" Target="../media/image984.png"/><Relationship Id="rId563" Type="http://schemas.openxmlformats.org/officeDocument/2006/relationships/image" Target="../media/image1005.png"/><Relationship Id="rId619" Type="http://schemas.openxmlformats.org/officeDocument/2006/relationships/image" Target="../media/image1033.png"/><Relationship Id="rId95" Type="http://schemas.openxmlformats.org/officeDocument/2006/relationships/customXml" Target="../ink/ink1896.xml"/><Relationship Id="rId160" Type="http://schemas.openxmlformats.org/officeDocument/2006/relationships/image" Target="../media/image806.png"/><Relationship Id="rId216" Type="http://schemas.openxmlformats.org/officeDocument/2006/relationships/image" Target="../media/image833.png"/><Relationship Id="rId423" Type="http://schemas.openxmlformats.org/officeDocument/2006/relationships/customXml" Target="../ink/ink2060.xml"/><Relationship Id="rId258" Type="http://schemas.openxmlformats.org/officeDocument/2006/relationships/image" Target="../media/image854.png"/><Relationship Id="rId465" Type="http://schemas.openxmlformats.org/officeDocument/2006/relationships/image" Target="../media/image956.png"/><Relationship Id="rId630" Type="http://schemas.openxmlformats.org/officeDocument/2006/relationships/customXml" Target="../ink/ink2164.xml"/><Relationship Id="rId672" Type="http://schemas.openxmlformats.org/officeDocument/2006/relationships/customXml" Target="../ink/ink2185.xml"/><Relationship Id="rId22" Type="http://schemas.openxmlformats.org/officeDocument/2006/relationships/image" Target="../media/image739.png"/><Relationship Id="rId64" Type="http://schemas.openxmlformats.org/officeDocument/2006/relationships/image" Target="../media/image760.png"/><Relationship Id="rId118" Type="http://schemas.openxmlformats.org/officeDocument/2006/relationships/image" Target="../media/image785.png"/><Relationship Id="rId325" Type="http://schemas.openxmlformats.org/officeDocument/2006/relationships/customXml" Target="../ink/ink2011.xml"/><Relationship Id="rId367" Type="http://schemas.openxmlformats.org/officeDocument/2006/relationships/customXml" Target="../ink/ink2032.xml"/><Relationship Id="rId532" Type="http://schemas.openxmlformats.org/officeDocument/2006/relationships/customXml" Target="../ink/ink2115.xml"/><Relationship Id="rId574" Type="http://schemas.openxmlformats.org/officeDocument/2006/relationships/customXml" Target="../ink/ink2136.xml"/><Relationship Id="rId171" Type="http://schemas.openxmlformats.org/officeDocument/2006/relationships/customXml" Target="../ink/ink1934.xml"/><Relationship Id="rId227" Type="http://schemas.openxmlformats.org/officeDocument/2006/relationships/customXml" Target="../ink/ink1962.xml"/><Relationship Id="rId269" Type="http://schemas.openxmlformats.org/officeDocument/2006/relationships/customXml" Target="../ink/ink1983.xml"/><Relationship Id="rId434" Type="http://schemas.openxmlformats.org/officeDocument/2006/relationships/image" Target="../media/image940.png"/><Relationship Id="rId476" Type="http://schemas.openxmlformats.org/officeDocument/2006/relationships/customXml" Target="../ink/ink2087.xml"/><Relationship Id="rId641" Type="http://schemas.openxmlformats.org/officeDocument/2006/relationships/image" Target="../media/image1044.png"/><Relationship Id="rId33" Type="http://schemas.openxmlformats.org/officeDocument/2006/relationships/customXml" Target="../ink/ink1865.xml"/><Relationship Id="rId129" Type="http://schemas.openxmlformats.org/officeDocument/2006/relationships/customXml" Target="../ink/ink1913.xml"/><Relationship Id="rId280" Type="http://schemas.openxmlformats.org/officeDocument/2006/relationships/image" Target="../media/image864.png"/><Relationship Id="rId336" Type="http://schemas.openxmlformats.org/officeDocument/2006/relationships/image" Target="../media/image892.png"/><Relationship Id="rId501" Type="http://schemas.openxmlformats.org/officeDocument/2006/relationships/image" Target="../media/image973.png"/><Relationship Id="rId543" Type="http://schemas.openxmlformats.org/officeDocument/2006/relationships/image" Target="../media/image995.png"/><Relationship Id="rId75" Type="http://schemas.openxmlformats.org/officeDocument/2006/relationships/customXml" Target="../ink/ink1886.xml"/><Relationship Id="rId140" Type="http://schemas.openxmlformats.org/officeDocument/2006/relationships/image" Target="../media/image796.png"/><Relationship Id="rId182" Type="http://schemas.openxmlformats.org/officeDocument/2006/relationships/image" Target="../media/image817.png"/><Relationship Id="rId378" Type="http://schemas.openxmlformats.org/officeDocument/2006/relationships/image" Target="../media/image913.png"/><Relationship Id="rId403" Type="http://schemas.openxmlformats.org/officeDocument/2006/relationships/customXml" Target="../ink/ink2050.xml"/><Relationship Id="rId585" Type="http://schemas.openxmlformats.org/officeDocument/2006/relationships/image" Target="../media/image1016.png"/><Relationship Id="rId6" Type="http://schemas.openxmlformats.org/officeDocument/2006/relationships/image" Target="../media/image731.png"/><Relationship Id="rId238" Type="http://schemas.openxmlformats.org/officeDocument/2006/relationships/image" Target="../media/image844.png"/><Relationship Id="rId445" Type="http://schemas.openxmlformats.org/officeDocument/2006/relationships/image" Target="../media/image946.png"/><Relationship Id="rId487" Type="http://schemas.openxmlformats.org/officeDocument/2006/relationships/image" Target="../media/image966.png"/><Relationship Id="rId610" Type="http://schemas.openxmlformats.org/officeDocument/2006/relationships/customXml" Target="../ink/ink2154.xml"/><Relationship Id="rId652" Type="http://schemas.openxmlformats.org/officeDocument/2006/relationships/customXml" Target="../ink/ink2175.xml"/><Relationship Id="rId291" Type="http://schemas.openxmlformats.org/officeDocument/2006/relationships/customXml" Target="../ink/ink1994.xml"/><Relationship Id="rId305" Type="http://schemas.openxmlformats.org/officeDocument/2006/relationships/customXml" Target="../ink/ink2001.xml"/><Relationship Id="rId347" Type="http://schemas.openxmlformats.org/officeDocument/2006/relationships/customXml" Target="../ink/ink2022.xml"/><Relationship Id="rId512" Type="http://schemas.openxmlformats.org/officeDocument/2006/relationships/customXml" Target="../ink/ink2105.xml"/><Relationship Id="rId44" Type="http://schemas.openxmlformats.org/officeDocument/2006/relationships/image" Target="../media/image750.png"/><Relationship Id="rId86" Type="http://schemas.openxmlformats.org/officeDocument/2006/relationships/image" Target="../media/image770.png"/><Relationship Id="rId151" Type="http://schemas.openxmlformats.org/officeDocument/2006/relationships/customXml" Target="../ink/ink1924.xml"/><Relationship Id="rId389" Type="http://schemas.openxmlformats.org/officeDocument/2006/relationships/customXml" Target="../ink/ink2043.xml"/><Relationship Id="rId554" Type="http://schemas.openxmlformats.org/officeDocument/2006/relationships/customXml" Target="../ink/ink2126.xml"/><Relationship Id="rId596" Type="http://schemas.openxmlformats.org/officeDocument/2006/relationships/customXml" Target="../ink/ink2147.xml"/><Relationship Id="rId193" Type="http://schemas.openxmlformats.org/officeDocument/2006/relationships/customXml" Target="../ink/ink1945.xml"/><Relationship Id="rId207" Type="http://schemas.openxmlformats.org/officeDocument/2006/relationships/customXml" Target="../ink/ink1952.xml"/><Relationship Id="rId249" Type="http://schemas.openxmlformats.org/officeDocument/2006/relationships/customXml" Target="../ink/ink1973.xml"/><Relationship Id="rId414" Type="http://schemas.openxmlformats.org/officeDocument/2006/relationships/image" Target="../media/image930.png"/><Relationship Id="rId456" Type="http://schemas.openxmlformats.org/officeDocument/2006/relationships/customXml" Target="../ink/ink2077.xml"/><Relationship Id="rId498" Type="http://schemas.openxmlformats.org/officeDocument/2006/relationships/customXml" Target="../ink/ink2098.xml"/><Relationship Id="rId621" Type="http://schemas.openxmlformats.org/officeDocument/2006/relationships/image" Target="../media/image1034.png"/><Relationship Id="rId663" Type="http://schemas.openxmlformats.org/officeDocument/2006/relationships/image" Target="../media/image1056.png"/><Relationship Id="rId13" Type="http://schemas.openxmlformats.org/officeDocument/2006/relationships/customXml" Target="../ink/ink1855.xml"/><Relationship Id="rId109" Type="http://schemas.openxmlformats.org/officeDocument/2006/relationships/customXml" Target="../ink/ink1903.xml"/><Relationship Id="rId260" Type="http://schemas.openxmlformats.org/officeDocument/2006/relationships/image" Target="../media/image855.png"/><Relationship Id="rId316" Type="http://schemas.openxmlformats.org/officeDocument/2006/relationships/image" Target="../media/image882.png"/><Relationship Id="rId523" Type="http://schemas.openxmlformats.org/officeDocument/2006/relationships/image" Target="../media/image985.png"/><Relationship Id="rId55" Type="http://schemas.openxmlformats.org/officeDocument/2006/relationships/customXml" Target="../ink/ink1876.xml"/><Relationship Id="rId97" Type="http://schemas.openxmlformats.org/officeDocument/2006/relationships/customXml" Target="../ink/ink1897.xml"/><Relationship Id="rId120" Type="http://schemas.openxmlformats.org/officeDocument/2006/relationships/image" Target="../media/image786.png"/><Relationship Id="rId358" Type="http://schemas.openxmlformats.org/officeDocument/2006/relationships/image" Target="../media/image903.png"/><Relationship Id="rId565" Type="http://schemas.openxmlformats.org/officeDocument/2006/relationships/image" Target="../media/image1006.png"/><Relationship Id="rId162" Type="http://schemas.openxmlformats.org/officeDocument/2006/relationships/image" Target="../media/image807.png"/><Relationship Id="rId218" Type="http://schemas.openxmlformats.org/officeDocument/2006/relationships/image" Target="../media/image834.png"/><Relationship Id="rId425" Type="http://schemas.openxmlformats.org/officeDocument/2006/relationships/customXml" Target="../ink/ink2061.xml"/><Relationship Id="rId467" Type="http://schemas.openxmlformats.org/officeDocument/2006/relationships/image" Target="../media/image30.png"/><Relationship Id="rId632" Type="http://schemas.openxmlformats.org/officeDocument/2006/relationships/customXml" Target="../ink/ink2165.xml"/><Relationship Id="rId271" Type="http://schemas.openxmlformats.org/officeDocument/2006/relationships/customXml" Target="../ink/ink1984.xml"/><Relationship Id="rId674" Type="http://schemas.openxmlformats.org/officeDocument/2006/relationships/customXml" Target="../ink/ink2186.xml"/><Relationship Id="rId24" Type="http://schemas.openxmlformats.org/officeDocument/2006/relationships/image" Target="../media/image740.png"/><Relationship Id="rId66" Type="http://schemas.openxmlformats.org/officeDocument/2006/relationships/image" Target="../media/image761.png"/><Relationship Id="rId131" Type="http://schemas.openxmlformats.org/officeDocument/2006/relationships/customXml" Target="../ink/ink1914.xml"/><Relationship Id="rId327" Type="http://schemas.openxmlformats.org/officeDocument/2006/relationships/customXml" Target="../ink/ink2012.xml"/><Relationship Id="rId369" Type="http://schemas.openxmlformats.org/officeDocument/2006/relationships/customXml" Target="../ink/ink2033.xml"/><Relationship Id="rId534" Type="http://schemas.openxmlformats.org/officeDocument/2006/relationships/customXml" Target="../ink/ink2116.xml"/><Relationship Id="rId576" Type="http://schemas.openxmlformats.org/officeDocument/2006/relationships/customXml" Target="../ink/ink2137.xml"/><Relationship Id="rId173" Type="http://schemas.openxmlformats.org/officeDocument/2006/relationships/customXml" Target="../ink/ink1935.xml"/><Relationship Id="rId229" Type="http://schemas.openxmlformats.org/officeDocument/2006/relationships/customXml" Target="../ink/ink1963.xml"/><Relationship Id="rId380" Type="http://schemas.openxmlformats.org/officeDocument/2006/relationships/image" Target="../media/image261.png"/><Relationship Id="rId436" Type="http://schemas.openxmlformats.org/officeDocument/2006/relationships/image" Target="../media/image941.png"/><Relationship Id="rId601" Type="http://schemas.openxmlformats.org/officeDocument/2006/relationships/image" Target="../media/image1024.png"/><Relationship Id="rId643" Type="http://schemas.openxmlformats.org/officeDocument/2006/relationships/image" Target="../media/image1045.png"/><Relationship Id="rId240" Type="http://schemas.openxmlformats.org/officeDocument/2006/relationships/image" Target="../media/image845.png"/><Relationship Id="rId478" Type="http://schemas.openxmlformats.org/officeDocument/2006/relationships/customXml" Target="../ink/ink2088.xml"/><Relationship Id="rId35" Type="http://schemas.openxmlformats.org/officeDocument/2006/relationships/customXml" Target="../ink/ink1866.xml"/><Relationship Id="rId77" Type="http://schemas.openxmlformats.org/officeDocument/2006/relationships/customXml" Target="../ink/ink1887.xml"/><Relationship Id="rId100" Type="http://schemas.openxmlformats.org/officeDocument/2006/relationships/image" Target="../media/image777.png"/><Relationship Id="rId282" Type="http://schemas.openxmlformats.org/officeDocument/2006/relationships/image" Target="../media/image865.png"/><Relationship Id="rId338" Type="http://schemas.openxmlformats.org/officeDocument/2006/relationships/image" Target="../media/image893.png"/><Relationship Id="rId503" Type="http://schemas.openxmlformats.org/officeDocument/2006/relationships/image" Target="../media/image974.png"/><Relationship Id="rId545" Type="http://schemas.openxmlformats.org/officeDocument/2006/relationships/image" Target="../media/image996.png"/><Relationship Id="rId587" Type="http://schemas.openxmlformats.org/officeDocument/2006/relationships/image" Target="../media/image1017.png"/><Relationship Id="rId8" Type="http://schemas.openxmlformats.org/officeDocument/2006/relationships/image" Target="../media/image732.png"/><Relationship Id="rId142" Type="http://schemas.openxmlformats.org/officeDocument/2006/relationships/image" Target="../media/image797.png"/><Relationship Id="rId184" Type="http://schemas.openxmlformats.org/officeDocument/2006/relationships/image" Target="../media/image818.png"/><Relationship Id="rId391" Type="http://schemas.openxmlformats.org/officeDocument/2006/relationships/customXml" Target="../ink/ink2044.xml"/><Relationship Id="rId405" Type="http://schemas.openxmlformats.org/officeDocument/2006/relationships/customXml" Target="../ink/ink2051.xml"/><Relationship Id="rId447" Type="http://schemas.openxmlformats.org/officeDocument/2006/relationships/image" Target="../media/image947.png"/><Relationship Id="rId612" Type="http://schemas.openxmlformats.org/officeDocument/2006/relationships/customXml" Target="../ink/ink2155.xml"/><Relationship Id="rId251" Type="http://schemas.openxmlformats.org/officeDocument/2006/relationships/customXml" Target="../ink/ink1974.xml"/><Relationship Id="rId489" Type="http://schemas.openxmlformats.org/officeDocument/2006/relationships/image" Target="../media/image967.png"/><Relationship Id="rId654" Type="http://schemas.openxmlformats.org/officeDocument/2006/relationships/customXml" Target="../ink/ink2176.xml"/><Relationship Id="rId46" Type="http://schemas.openxmlformats.org/officeDocument/2006/relationships/image" Target="../media/image751.png"/><Relationship Id="rId293" Type="http://schemas.openxmlformats.org/officeDocument/2006/relationships/customXml" Target="../ink/ink1995.xml"/><Relationship Id="rId307" Type="http://schemas.openxmlformats.org/officeDocument/2006/relationships/customXml" Target="../ink/ink2002.xml"/><Relationship Id="rId349" Type="http://schemas.openxmlformats.org/officeDocument/2006/relationships/customXml" Target="../ink/ink2023.xml"/><Relationship Id="rId514" Type="http://schemas.openxmlformats.org/officeDocument/2006/relationships/customXml" Target="../ink/ink2106.xml"/><Relationship Id="rId556" Type="http://schemas.openxmlformats.org/officeDocument/2006/relationships/customXml" Target="../ink/ink2127.xml"/><Relationship Id="rId88" Type="http://schemas.openxmlformats.org/officeDocument/2006/relationships/image" Target="../media/image771.png"/><Relationship Id="rId111" Type="http://schemas.openxmlformats.org/officeDocument/2006/relationships/customXml" Target="../ink/ink1904.xml"/><Relationship Id="rId153" Type="http://schemas.openxmlformats.org/officeDocument/2006/relationships/customXml" Target="../ink/ink1925.xml"/><Relationship Id="rId195" Type="http://schemas.openxmlformats.org/officeDocument/2006/relationships/customXml" Target="../ink/ink1946.xml"/><Relationship Id="rId209" Type="http://schemas.openxmlformats.org/officeDocument/2006/relationships/customXml" Target="../ink/ink1953.xml"/><Relationship Id="rId360" Type="http://schemas.openxmlformats.org/officeDocument/2006/relationships/image" Target="../media/image904.png"/><Relationship Id="rId416" Type="http://schemas.openxmlformats.org/officeDocument/2006/relationships/image" Target="../media/image931.png"/><Relationship Id="rId598" Type="http://schemas.openxmlformats.org/officeDocument/2006/relationships/customXml" Target="../ink/ink2148.xml"/><Relationship Id="rId220" Type="http://schemas.openxmlformats.org/officeDocument/2006/relationships/image" Target="../media/image835.png"/><Relationship Id="rId458" Type="http://schemas.openxmlformats.org/officeDocument/2006/relationships/customXml" Target="../ink/ink2078.xml"/><Relationship Id="rId623" Type="http://schemas.openxmlformats.org/officeDocument/2006/relationships/image" Target="../media/image1035.png"/><Relationship Id="rId665" Type="http://schemas.openxmlformats.org/officeDocument/2006/relationships/image" Target="../media/image1057.png"/><Relationship Id="rId15" Type="http://schemas.openxmlformats.org/officeDocument/2006/relationships/customXml" Target="../ink/ink1856.xml"/><Relationship Id="rId57" Type="http://schemas.openxmlformats.org/officeDocument/2006/relationships/customXml" Target="../ink/ink1877.xml"/><Relationship Id="rId262" Type="http://schemas.openxmlformats.org/officeDocument/2006/relationships/image" Target="../media/image856.png"/><Relationship Id="rId318" Type="http://schemas.openxmlformats.org/officeDocument/2006/relationships/image" Target="../media/image883.png"/><Relationship Id="rId525" Type="http://schemas.openxmlformats.org/officeDocument/2006/relationships/image" Target="../media/image986.png"/><Relationship Id="rId567" Type="http://schemas.openxmlformats.org/officeDocument/2006/relationships/image" Target="../media/image1007.png"/><Relationship Id="rId99" Type="http://schemas.openxmlformats.org/officeDocument/2006/relationships/customXml" Target="../ink/ink1898.xml"/><Relationship Id="rId122" Type="http://schemas.openxmlformats.org/officeDocument/2006/relationships/image" Target="../media/image787.png"/><Relationship Id="rId164" Type="http://schemas.openxmlformats.org/officeDocument/2006/relationships/image" Target="../media/image808.png"/><Relationship Id="rId371" Type="http://schemas.openxmlformats.org/officeDocument/2006/relationships/customXml" Target="../ink/ink2034.xml"/><Relationship Id="rId427" Type="http://schemas.openxmlformats.org/officeDocument/2006/relationships/customXml" Target="../ink/ink2062.xml"/><Relationship Id="rId469" Type="http://schemas.openxmlformats.org/officeDocument/2006/relationships/image" Target="../media/image957.png"/><Relationship Id="rId634" Type="http://schemas.openxmlformats.org/officeDocument/2006/relationships/customXml" Target="../ink/ink2166.xml"/><Relationship Id="rId26" Type="http://schemas.openxmlformats.org/officeDocument/2006/relationships/image" Target="../media/image741.png"/><Relationship Id="rId231" Type="http://schemas.openxmlformats.org/officeDocument/2006/relationships/customXml" Target="../ink/ink1964.xml"/><Relationship Id="rId273" Type="http://schemas.openxmlformats.org/officeDocument/2006/relationships/customXml" Target="../ink/ink1985.xml"/><Relationship Id="rId329" Type="http://schemas.openxmlformats.org/officeDocument/2006/relationships/customXml" Target="../ink/ink2013.xml"/><Relationship Id="rId480" Type="http://schemas.openxmlformats.org/officeDocument/2006/relationships/customXml" Target="../ink/ink2089.xml"/><Relationship Id="rId536" Type="http://schemas.openxmlformats.org/officeDocument/2006/relationships/customXml" Target="../ink/ink2117.xml"/><Relationship Id="rId68" Type="http://schemas.openxmlformats.org/officeDocument/2006/relationships/image" Target="../media/image762.png"/><Relationship Id="rId133" Type="http://schemas.openxmlformats.org/officeDocument/2006/relationships/customXml" Target="../ink/ink1915.xml"/><Relationship Id="rId175" Type="http://schemas.openxmlformats.org/officeDocument/2006/relationships/customXml" Target="../ink/ink1936.xml"/><Relationship Id="rId340" Type="http://schemas.openxmlformats.org/officeDocument/2006/relationships/image" Target="../media/image894.png"/><Relationship Id="rId578" Type="http://schemas.openxmlformats.org/officeDocument/2006/relationships/customXml" Target="../ink/ink2138.xml"/><Relationship Id="rId200" Type="http://schemas.openxmlformats.org/officeDocument/2006/relationships/image" Target="../media/image826.png"/><Relationship Id="rId382" Type="http://schemas.openxmlformats.org/officeDocument/2006/relationships/image" Target="../media/image914.png"/><Relationship Id="rId438" Type="http://schemas.openxmlformats.org/officeDocument/2006/relationships/image" Target="../media/image942.png"/><Relationship Id="rId603" Type="http://schemas.openxmlformats.org/officeDocument/2006/relationships/image" Target="../media/image1025.png"/><Relationship Id="rId645" Type="http://schemas.openxmlformats.org/officeDocument/2006/relationships/image" Target="../media/image1047.png"/><Relationship Id="rId242" Type="http://schemas.openxmlformats.org/officeDocument/2006/relationships/image" Target="../media/image846.png"/><Relationship Id="rId284" Type="http://schemas.openxmlformats.org/officeDocument/2006/relationships/image" Target="../media/image866.png"/><Relationship Id="rId491" Type="http://schemas.openxmlformats.org/officeDocument/2006/relationships/image" Target="../media/image968.png"/><Relationship Id="rId505" Type="http://schemas.openxmlformats.org/officeDocument/2006/relationships/image" Target="../media/image975.png"/><Relationship Id="rId37" Type="http://schemas.openxmlformats.org/officeDocument/2006/relationships/customXml" Target="../ink/ink1867.xml"/><Relationship Id="rId79" Type="http://schemas.openxmlformats.org/officeDocument/2006/relationships/customXml" Target="../ink/ink1888.xml"/><Relationship Id="rId102" Type="http://schemas.openxmlformats.org/officeDocument/2006/relationships/image" Target="../media/image778.png"/><Relationship Id="rId144" Type="http://schemas.openxmlformats.org/officeDocument/2006/relationships/image" Target="../media/image798.png"/><Relationship Id="rId547" Type="http://schemas.openxmlformats.org/officeDocument/2006/relationships/image" Target="../media/image997.png"/><Relationship Id="rId589" Type="http://schemas.openxmlformats.org/officeDocument/2006/relationships/image" Target="../media/image1018.png"/><Relationship Id="rId90" Type="http://schemas.openxmlformats.org/officeDocument/2006/relationships/image" Target="../media/image772.png"/><Relationship Id="rId186" Type="http://schemas.openxmlformats.org/officeDocument/2006/relationships/image" Target="../media/image819.png"/><Relationship Id="rId351" Type="http://schemas.openxmlformats.org/officeDocument/2006/relationships/customXml" Target="../ink/ink2024.xml"/><Relationship Id="rId393" Type="http://schemas.openxmlformats.org/officeDocument/2006/relationships/customXml" Target="../ink/ink2045.xml"/><Relationship Id="rId407" Type="http://schemas.openxmlformats.org/officeDocument/2006/relationships/customXml" Target="../ink/ink2052.xml"/><Relationship Id="rId449" Type="http://schemas.openxmlformats.org/officeDocument/2006/relationships/image" Target="../media/image948.png"/><Relationship Id="rId614" Type="http://schemas.openxmlformats.org/officeDocument/2006/relationships/customXml" Target="../ink/ink2156.xml"/><Relationship Id="rId656" Type="http://schemas.openxmlformats.org/officeDocument/2006/relationships/customXml" Target="../ink/ink2177.xml"/><Relationship Id="rId211" Type="http://schemas.openxmlformats.org/officeDocument/2006/relationships/customXml" Target="../ink/ink1954.xml"/><Relationship Id="rId253" Type="http://schemas.openxmlformats.org/officeDocument/2006/relationships/customXml" Target="../ink/ink1975.xml"/><Relationship Id="rId295" Type="http://schemas.openxmlformats.org/officeDocument/2006/relationships/customXml" Target="../ink/ink1996.xml"/><Relationship Id="rId309" Type="http://schemas.openxmlformats.org/officeDocument/2006/relationships/customXml" Target="../ink/ink2003.xml"/><Relationship Id="rId460" Type="http://schemas.openxmlformats.org/officeDocument/2006/relationships/customXml" Target="../ink/ink2079.xml"/><Relationship Id="rId516" Type="http://schemas.openxmlformats.org/officeDocument/2006/relationships/customXml" Target="../ink/ink2107.xml"/><Relationship Id="rId48" Type="http://schemas.openxmlformats.org/officeDocument/2006/relationships/image" Target="../media/image752.png"/><Relationship Id="rId113" Type="http://schemas.openxmlformats.org/officeDocument/2006/relationships/customXml" Target="../ink/ink1905.xml"/><Relationship Id="rId320" Type="http://schemas.openxmlformats.org/officeDocument/2006/relationships/image" Target="../media/image884.png"/><Relationship Id="rId558" Type="http://schemas.openxmlformats.org/officeDocument/2006/relationships/customXml" Target="../ink/ink2128.xml"/><Relationship Id="rId155" Type="http://schemas.openxmlformats.org/officeDocument/2006/relationships/customXml" Target="../ink/ink1926.xml"/><Relationship Id="rId197" Type="http://schemas.openxmlformats.org/officeDocument/2006/relationships/customXml" Target="../ink/ink1947.xml"/><Relationship Id="rId362" Type="http://schemas.openxmlformats.org/officeDocument/2006/relationships/image" Target="../media/image905.png"/><Relationship Id="rId418" Type="http://schemas.openxmlformats.org/officeDocument/2006/relationships/image" Target="../media/image932.png"/><Relationship Id="rId625" Type="http://schemas.openxmlformats.org/officeDocument/2006/relationships/image" Target="../media/image1036.png"/><Relationship Id="rId222" Type="http://schemas.openxmlformats.org/officeDocument/2006/relationships/image" Target="../media/image836.png"/><Relationship Id="rId264" Type="http://schemas.openxmlformats.org/officeDocument/2006/relationships/image" Target="../media/image857.png"/><Relationship Id="rId471" Type="http://schemas.openxmlformats.org/officeDocument/2006/relationships/image" Target="../media/image958.png"/><Relationship Id="rId667" Type="http://schemas.openxmlformats.org/officeDocument/2006/relationships/image" Target="../media/image1058.png"/><Relationship Id="rId17" Type="http://schemas.openxmlformats.org/officeDocument/2006/relationships/customXml" Target="../ink/ink1857.xml"/><Relationship Id="rId59" Type="http://schemas.openxmlformats.org/officeDocument/2006/relationships/customXml" Target="../ink/ink1878.xml"/><Relationship Id="rId124" Type="http://schemas.openxmlformats.org/officeDocument/2006/relationships/image" Target="../media/image788.png"/><Relationship Id="rId527" Type="http://schemas.openxmlformats.org/officeDocument/2006/relationships/image" Target="../media/image987.png"/><Relationship Id="rId569" Type="http://schemas.openxmlformats.org/officeDocument/2006/relationships/image" Target="../media/image1008.png"/><Relationship Id="rId70" Type="http://schemas.openxmlformats.org/officeDocument/2006/relationships/image" Target="../media/image763.png"/><Relationship Id="rId166" Type="http://schemas.openxmlformats.org/officeDocument/2006/relationships/image" Target="../media/image809.png"/><Relationship Id="rId331" Type="http://schemas.openxmlformats.org/officeDocument/2006/relationships/customXml" Target="../ink/ink2014.xml"/><Relationship Id="rId373" Type="http://schemas.openxmlformats.org/officeDocument/2006/relationships/customXml" Target="../ink/ink2035.xml"/><Relationship Id="rId429" Type="http://schemas.openxmlformats.org/officeDocument/2006/relationships/customXml" Target="../ink/ink2063.xml"/><Relationship Id="rId580" Type="http://schemas.openxmlformats.org/officeDocument/2006/relationships/customXml" Target="../ink/ink2139.xml"/><Relationship Id="rId636" Type="http://schemas.openxmlformats.org/officeDocument/2006/relationships/customXml" Target="../ink/ink2167.xml"/><Relationship Id="rId1" Type="http://schemas.openxmlformats.org/officeDocument/2006/relationships/slideLayout" Target="../slideLayouts/slideLayout7.xml"/><Relationship Id="rId233" Type="http://schemas.openxmlformats.org/officeDocument/2006/relationships/customXml" Target="../ink/ink1965.xml"/><Relationship Id="rId440" Type="http://schemas.openxmlformats.org/officeDocument/2006/relationships/image" Target="../media/image943.png"/><Relationship Id="rId28" Type="http://schemas.openxmlformats.org/officeDocument/2006/relationships/image" Target="../media/image742.png"/><Relationship Id="rId275" Type="http://schemas.openxmlformats.org/officeDocument/2006/relationships/customXml" Target="../ink/ink1986.xml"/><Relationship Id="rId300" Type="http://schemas.openxmlformats.org/officeDocument/2006/relationships/image" Target="../media/image874.png"/><Relationship Id="rId482" Type="http://schemas.openxmlformats.org/officeDocument/2006/relationships/customXml" Target="../ink/ink2090.xml"/><Relationship Id="rId538" Type="http://schemas.openxmlformats.org/officeDocument/2006/relationships/customXml" Target="../ink/ink2118.xml"/><Relationship Id="rId81" Type="http://schemas.openxmlformats.org/officeDocument/2006/relationships/customXml" Target="../ink/ink1889.xml"/><Relationship Id="rId135" Type="http://schemas.openxmlformats.org/officeDocument/2006/relationships/customXml" Target="../ink/ink1916.xml"/><Relationship Id="rId177" Type="http://schemas.openxmlformats.org/officeDocument/2006/relationships/customXml" Target="../ink/ink1937.xml"/><Relationship Id="rId342" Type="http://schemas.openxmlformats.org/officeDocument/2006/relationships/image" Target="../media/image895.png"/><Relationship Id="rId384" Type="http://schemas.openxmlformats.org/officeDocument/2006/relationships/image" Target="../media/image915.png"/><Relationship Id="rId591" Type="http://schemas.openxmlformats.org/officeDocument/2006/relationships/image" Target="../media/image1019.png"/><Relationship Id="rId605" Type="http://schemas.openxmlformats.org/officeDocument/2006/relationships/image" Target="../media/image1026.png"/><Relationship Id="rId202" Type="http://schemas.openxmlformats.org/officeDocument/2006/relationships/image" Target="../media/image827.png"/><Relationship Id="rId244" Type="http://schemas.openxmlformats.org/officeDocument/2006/relationships/image" Target="../media/image847.png"/><Relationship Id="rId647" Type="http://schemas.openxmlformats.org/officeDocument/2006/relationships/image" Target="../media/image1048.png"/><Relationship Id="rId39" Type="http://schemas.openxmlformats.org/officeDocument/2006/relationships/customXml" Target="../ink/ink1868.xml"/><Relationship Id="rId286" Type="http://schemas.openxmlformats.org/officeDocument/2006/relationships/image" Target="../media/image867.png"/><Relationship Id="rId451" Type="http://schemas.openxmlformats.org/officeDocument/2006/relationships/image" Target="../media/image949.png"/><Relationship Id="rId493" Type="http://schemas.openxmlformats.org/officeDocument/2006/relationships/image" Target="../media/image969.png"/><Relationship Id="rId507" Type="http://schemas.openxmlformats.org/officeDocument/2006/relationships/image" Target="../media/image976.png"/><Relationship Id="rId549" Type="http://schemas.openxmlformats.org/officeDocument/2006/relationships/image" Target="../media/image998.png"/><Relationship Id="rId50" Type="http://schemas.openxmlformats.org/officeDocument/2006/relationships/image" Target="../media/image753.png"/><Relationship Id="rId104" Type="http://schemas.openxmlformats.org/officeDocument/2006/relationships/image" Target="../media/image779.png"/><Relationship Id="rId146" Type="http://schemas.openxmlformats.org/officeDocument/2006/relationships/image" Target="../media/image799.png"/><Relationship Id="rId188" Type="http://schemas.openxmlformats.org/officeDocument/2006/relationships/image" Target="../media/image820.png"/><Relationship Id="rId311" Type="http://schemas.openxmlformats.org/officeDocument/2006/relationships/customXml" Target="../ink/ink2004.xml"/><Relationship Id="rId353" Type="http://schemas.openxmlformats.org/officeDocument/2006/relationships/customXml" Target="../ink/ink2025.xml"/><Relationship Id="rId395" Type="http://schemas.openxmlformats.org/officeDocument/2006/relationships/customXml" Target="../ink/ink2046.xml"/><Relationship Id="rId409" Type="http://schemas.openxmlformats.org/officeDocument/2006/relationships/customXml" Target="../ink/ink2053.xml"/><Relationship Id="rId560" Type="http://schemas.openxmlformats.org/officeDocument/2006/relationships/customXml" Target="../ink/ink2129.xml"/><Relationship Id="rId92" Type="http://schemas.openxmlformats.org/officeDocument/2006/relationships/image" Target="../media/image773.png"/><Relationship Id="rId213" Type="http://schemas.openxmlformats.org/officeDocument/2006/relationships/customXml" Target="../ink/ink1955.xml"/><Relationship Id="rId420" Type="http://schemas.openxmlformats.org/officeDocument/2006/relationships/image" Target="../media/image933.png"/><Relationship Id="rId616" Type="http://schemas.openxmlformats.org/officeDocument/2006/relationships/customXml" Target="../ink/ink2157.xml"/><Relationship Id="rId658" Type="http://schemas.openxmlformats.org/officeDocument/2006/relationships/customXml" Target="../ink/ink2178.xml"/><Relationship Id="rId255" Type="http://schemas.openxmlformats.org/officeDocument/2006/relationships/customXml" Target="../ink/ink1976.xml"/><Relationship Id="rId297" Type="http://schemas.openxmlformats.org/officeDocument/2006/relationships/customXml" Target="../ink/ink1997.xml"/><Relationship Id="rId462" Type="http://schemas.openxmlformats.org/officeDocument/2006/relationships/customXml" Target="../ink/ink2080.xml"/><Relationship Id="rId518" Type="http://schemas.openxmlformats.org/officeDocument/2006/relationships/customXml" Target="../ink/ink2108.xml"/><Relationship Id="rId115" Type="http://schemas.openxmlformats.org/officeDocument/2006/relationships/customXml" Target="../ink/ink1906.xml"/><Relationship Id="rId157" Type="http://schemas.openxmlformats.org/officeDocument/2006/relationships/customXml" Target="../ink/ink1927.xml"/><Relationship Id="rId322" Type="http://schemas.openxmlformats.org/officeDocument/2006/relationships/image" Target="../media/image885.png"/><Relationship Id="rId364" Type="http://schemas.openxmlformats.org/officeDocument/2006/relationships/image" Target="../media/image906.png"/><Relationship Id="rId61" Type="http://schemas.openxmlformats.org/officeDocument/2006/relationships/customXml" Target="../ink/ink1879.xml"/><Relationship Id="rId199" Type="http://schemas.openxmlformats.org/officeDocument/2006/relationships/customXml" Target="../ink/ink1948.xml"/><Relationship Id="rId571" Type="http://schemas.openxmlformats.org/officeDocument/2006/relationships/image" Target="../media/image1009.png"/><Relationship Id="rId627" Type="http://schemas.openxmlformats.org/officeDocument/2006/relationships/image" Target="../media/image1037.png"/><Relationship Id="rId669" Type="http://schemas.openxmlformats.org/officeDocument/2006/relationships/image" Target="../media/image1059.png"/><Relationship Id="rId19" Type="http://schemas.openxmlformats.org/officeDocument/2006/relationships/customXml" Target="../ink/ink1858.xml"/><Relationship Id="rId224" Type="http://schemas.openxmlformats.org/officeDocument/2006/relationships/image" Target="../media/image837.png"/><Relationship Id="rId266" Type="http://schemas.openxmlformats.org/officeDocument/2006/relationships/image" Target="../media/image858.png"/><Relationship Id="rId431" Type="http://schemas.openxmlformats.org/officeDocument/2006/relationships/customXml" Target="../ink/ink2064.xml"/><Relationship Id="rId473" Type="http://schemas.openxmlformats.org/officeDocument/2006/relationships/image" Target="../media/image959.png"/><Relationship Id="rId529" Type="http://schemas.openxmlformats.org/officeDocument/2006/relationships/image" Target="../media/image988.png"/><Relationship Id="rId30" Type="http://schemas.openxmlformats.org/officeDocument/2006/relationships/image" Target="../media/image743.png"/><Relationship Id="rId126" Type="http://schemas.openxmlformats.org/officeDocument/2006/relationships/image" Target="../media/image789.png"/><Relationship Id="rId168" Type="http://schemas.openxmlformats.org/officeDocument/2006/relationships/image" Target="../media/image810.png"/><Relationship Id="rId333" Type="http://schemas.openxmlformats.org/officeDocument/2006/relationships/customXml" Target="../ink/ink2015.xml"/><Relationship Id="rId540" Type="http://schemas.openxmlformats.org/officeDocument/2006/relationships/customXml" Target="../ink/ink2119.xml"/><Relationship Id="rId72" Type="http://schemas.openxmlformats.org/officeDocument/2006/relationships/image" Target="../media/image764.png"/><Relationship Id="rId375" Type="http://schemas.openxmlformats.org/officeDocument/2006/relationships/customXml" Target="../ink/ink2036.xml"/><Relationship Id="rId582" Type="http://schemas.openxmlformats.org/officeDocument/2006/relationships/customXml" Target="../ink/ink2140.xml"/><Relationship Id="rId638" Type="http://schemas.openxmlformats.org/officeDocument/2006/relationships/customXml" Target="../ink/ink2168.xml"/><Relationship Id="rId3" Type="http://schemas.openxmlformats.org/officeDocument/2006/relationships/customXml" Target="../ink/ink1850.xml"/><Relationship Id="rId235" Type="http://schemas.openxmlformats.org/officeDocument/2006/relationships/customXml" Target="../ink/ink1966.xml"/><Relationship Id="rId277" Type="http://schemas.openxmlformats.org/officeDocument/2006/relationships/customXml" Target="../ink/ink1987.xml"/><Relationship Id="rId400" Type="http://schemas.openxmlformats.org/officeDocument/2006/relationships/image" Target="../media/image923.png"/><Relationship Id="rId442" Type="http://schemas.openxmlformats.org/officeDocument/2006/relationships/image" Target="../media/image944.png"/><Relationship Id="rId484" Type="http://schemas.openxmlformats.org/officeDocument/2006/relationships/customXml" Target="../ink/ink2091.xml"/><Relationship Id="rId137" Type="http://schemas.openxmlformats.org/officeDocument/2006/relationships/customXml" Target="../ink/ink1917.xml"/><Relationship Id="rId302" Type="http://schemas.openxmlformats.org/officeDocument/2006/relationships/image" Target="../media/image875.png"/><Relationship Id="rId344" Type="http://schemas.openxmlformats.org/officeDocument/2006/relationships/image" Target="../media/image896.png"/><Relationship Id="rId41" Type="http://schemas.openxmlformats.org/officeDocument/2006/relationships/customXml" Target="../ink/ink1869.xml"/><Relationship Id="rId83" Type="http://schemas.openxmlformats.org/officeDocument/2006/relationships/customXml" Target="../ink/ink1890.xml"/><Relationship Id="rId179" Type="http://schemas.openxmlformats.org/officeDocument/2006/relationships/customXml" Target="../ink/ink1938.xml"/><Relationship Id="rId386" Type="http://schemas.openxmlformats.org/officeDocument/2006/relationships/image" Target="../media/image916.png"/><Relationship Id="rId551" Type="http://schemas.openxmlformats.org/officeDocument/2006/relationships/image" Target="../media/image999.png"/><Relationship Id="rId593" Type="http://schemas.openxmlformats.org/officeDocument/2006/relationships/image" Target="../media/image1020.png"/><Relationship Id="rId607" Type="http://schemas.openxmlformats.org/officeDocument/2006/relationships/image" Target="../media/image1027.png"/><Relationship Id="rId649" Type="http://schemas.openxmlformats.org/officeDocument/2006/relationships/image" Target="../media/image1049.png"/><Relationship Id="rId190" Type="http://schemas.openxmlformats.org/officeDocument/2006/relationships/image" Target="../media/image821.png"/><Relationship Id="rId204" Type="http://schemas.openxmlformats.org/officeDocument/2006/relationships/image" Target="../media/image828.png"/><Relationship Id="rId246" Type="http://schemas.openxmlformats.org/officeDocument/2006/relationships/image" Target="../media/image848.png"/><Relationship Id="rId288" Type="http://schemas.openxmlformats.org/officeDocument/2006/relationships/image" Target="../media/image868.png"/><Relationship Id="rId411" Type="http://schemas.openxmlformats.org/officeDocument/2006/relationships/customXml" Target="../ink/ink2054.xml"/><Relationship Id="rId453" Type="http://schemas.openxmlformats.org/officeDocument/2006/relationships/image" Target="../media/image950.png"/><Relationship Id="rId509" Type="http://schemas.openxmlformats.org/officeDocument/2006/relationships/image" Target="../media/image977.png"/><Relationship Id="rId660" Type="http://schemas.openxmlformats.org/officeDocument/2006/relationships/customXml" Target="../ink/ink2179.xml"/><Relationship Id="rId106" Type="http://schemas.openxmlformats.org/officeDocument/2006/relationships/image" Target="../media/image323.png"/><Relationship Id="rId313" Type="http://schemas.openxmlformats.org/officeDocument/2006/relationships/customXml" Target="../ink/ink2005.xml"/><Relationship Id="rId495" Type="http://schemas.openxmlformats.org/officeDocument/2006/relationships/image" Target="../media/image970.png"/><Relationship Id="rId10" Type="http://schemas.openxmlformats.org/officeDocument/2006/relationships/image" Target="../media/image733.png"/><Relationship Id="rId52" Type="http://schemas.openxmlformats.org/officeDocument/2006/relationships/image" Target="../media/image754.png"/><Relationship Id="rId94" Type="http://schemas.openxmlformats.org/officeDocument/2006/relationships/image" Target="../media/image774.png"/><Relationship Id="rId148" Type="http://schemas.openxmlformats.org/officeDocument/2006/relationships/image" Target="../media/image800.png"/><Relationship Id="rId355" Type="http://schemas.openxmlformats.org/officeDocument/2006/relationships/customXml" Target="../ink/ink2026.xml"/><Relationship Id="rId397" Type="http://schemas.openxmlformats.org/officeDocument/2006/relationships/customXml" Target="../ink/ink2047.xml"/><Relationship Id="rId520" Type="http://schemas.openxmlformats.org/officeDocument/2006/relationships/customXml" Target="../ink/ink2109.xml"/><Relationship Id="rId562" Type="http://schemas.openxmlformats.org/officeDocument/2006/relationships/customXml" Target="../ink/ink2130.xml"/><Relationship Id="rId618" Type="http://schemas.openxmlformats.org/officeDocument/2006/relationships/customXml" Target="../ink/ink2158.xml"/><Relationship Id="rId215" Type="http://schemas.openxmlformats.org/officeDocument/2006/relationships/customXml" Target="../ink/ink1956.xml"/><Relationship Id="rId257" Type="http://schemas.openxmlformats.org/officeDocument/2006/relationships/customXml" Target="../ink/ink1977.xml"/><Relationship Id="rId422" Type="http://schemas.openxmlformats.org/officeDocument/2006/relationships/image" Target="../media/image934.png"/><Relationship Id="rId464" Type="http://schemas.openxmlformats.org/officeDocument/2006/relationships/customXml" Target="../ink/ink2081.xml"/><Relationship Id="rId299" Type="http://schemas.openxmlformats.org/officeDocument/2006/relationships/customXml" Target="../ink/ink1998.xml"/><Relationship Id="rId63" Type="http://schemas.openxmlformats.org/officeDocument/2006/relationships/customXml" Target="../ink/ink1880.xml"/><Relationship Id="rId159" Type="http://schemas.openxmlformats.org/officeDocument/2006/relationships/customXml" Target="../ink/ink1928.xml"/><Relationship Id="rId366" Type="http://schemas.openxmlformats.org/officeDocument/2006/relationships/image" Target="../media/image907.png"/><Relationship Id="rId573" Type="http://schemas.openxmlformats.org/officeDocument/2006/relationships/image" Target="../media/image1010.png"/><Relationship Id="rId226" Type="http://schemas.openxmlformats.org/officeDocument/2006/relationships/image" Target="../media/image838.png"/><Relationship Id="rId433" Type="http://schemas.openxmlformats.org/officeDocument/2006/relationships/customXml" Target="../ink/ink2065.xml"/><Relationship Id="rId640" Type="http://schemas.openxmlformats.org/officeDocument/2006/relationships/customXml" Target="../ink/ink2169.xml"/><Relationship Id="rId74" Type="http://schemas.openxmlformats.org/officeDocument/2006/relationships/image" Target="../media/image765.png"/><Relationship Id="rId377" Type="http://schemas.openxmlformats.org/officeDocument/2006/relationships/customXml" Target="../ink/ink2037.xml"/><Relationship Id="rId500" Type="http://schemas.openxmlformats.org/officeDocument/2006/relationships/customXml" Target="../ink/ink2099.xml"/><Relationship Id="rId584" Type="http://schemas.openxmlformats.org/officeDocument/2006/relationships/customXml" Target="../ink/ink2141.xml"/><Relationship Id="rId5" Type="http://schemas.openxmlformats.org/officeDocument/2006/relationships/customXml" Target="../ink/ink1851.xml"/><Relationship Id="rId237" Type="http://schemas.openxmlformats.org/officeDocument/2006/relationships/customXml" Target="../ink/ink1967.xml"/><Relationship Id="rId444" Type="http://schemas.openxmlformats.org/officeDocument/2006/relationships/customXml" Target="../ink/ink2071.xml"/><Relationship Id="rId651" Type="http://schemas.openxmlformats.org/officeDocument/2006/relationships/image" Target="../media/image1050.png"/><Relationship Id="rId290" Type="http://schemas.openxmlformats.org/officeDocument/2006/relationships/image" Target="../media/image869.png"/><Relationship Id="rId304" Type="http://schemas.openxmlformats.org/officeDocument/2006/relationships/image" Target="../media/image876.png"/><Relationship Id="rId388" Type="http://schemas.openxmlformats.org/officeDocument/2006/relationships/image" Target="../media/image917.png"/><Relationship Id="rId511" Type="http://schemas.openxmlformats.org/officeDocument/2006/relationships/image" Target="../media/image978.png"/><Relationship Id="rId609" Type="http://schemas.openxmlformats.org/officeDocument/2006/relationships/image" Target="../media/image1028.png"/><Relationship Id="rId85" Type="http://schemas.openxmlformats.org/officeDocument/2006/relationships/customXml" Target="../ink/ink1891.xml"/><Relationship Id="rId150" Type="http://schemas.openxmlformats.org/officeDocument/2006/relationships/image" Target="../media/image801.png"/><Relationship Id="rId595" Type="http://schemas.openxmlformats.org/officeDocument/2006/relationships/image" Target="../media/image1021.png"/><Relationship Id="rId248" Type="http://schemas.openxmlformats.org/officeDocument/2006/relationships/image" Target="../media/image849.png"/><Relationship Id="rId455" Type="http://schemas.openxmlformats.org/officeDocument/2006/relationships/image" Target="../media/image951.png"/><Relationship Id="rId662" Type="http://schemas.openxmlformats.org/officeDocument/2006/relationships/customXml" Target="../ink/ink2180.xml"/><Relationship Id="rId12" Type="http://schemas.openxmlformats.org/officeDocument/2006/relationships/image" Target="../media/image734.png"/><Relationship Id="rId108" Type="http://schemas.openxmlformats.org/officeDocument/2006/relationships/image" Target="../media/image780.png"/><Relationship Id="rId315" Type="http://schemas.openxmlformats.org/officeDocument/2006/relationships/customXml" Target="../ink/ink2006.xml"/><Relationship Id="rId522" Type="http://schemas.openxmlformats.org/officeDocument/2006/relationships/customXml" Target="../ink/ink2110.xml"/><Relationship Id="rId96" Type="http://schemas.openxmlformats.org/officeDocument/2006/relationships/image" Target="../media/image775.png"/><Relationship Id="rId161" Type="http://schemas.openxmlformats.org/officeDocument/2006/relationships/customXml" Target="../ink/ink1929.xml"/><Relationship Id="rId399" Type="http://schemas.openxmlformats.org/officeDocument/2006/relationships/customXml" Target="../ink/ink2048.xml"/><Relationship Id="rId259" Type="http://schemas.openxmlformats.org/officeDocument/2006/relationships/customXml" Target="../ink/ink1978.xml"/><Relationship Id="rId466" Type="http://schemas.openxmlformats.org/officeDocument/2006/relationships/customXml" Target="../ink/ink2082.xml"/><Relationship Id="rId673" Type="http://schemas.openxmlformats.org/officeDocument/2006/relationships/image" Target="../media/image1062.png"/><Relationship Id="rId23" Type="http://schemas.openxmlformats.org/officeDocument/2006/relationships/customXml" Target="../ink/ink1860.xml"/><Relationship Id="rId119" Type="http://schemas.openxmlformats.org/officeDocument/2006/relationships/customXml" Target="../ink/ink1908.xml"/><Relationship Id="rId326" Type="http://schemas.openxmlformats.org/officeDocument/2006/relationships/image" Target="../media/image887.png"/><Relationship Id="rId533" Type="http://schemas.openxmlformats.org/officeDocument/2006/relationships/image" Target="../media/image990.png"/><Relationship Id="rId172" Type="http://schemas.openxmlformats.org/officeDocument/2006/relationships/image" Target="../media/image812.png"/><Relationship Id="rId477" Type="http://schemas.openxmlformats.org/officeDocument/2006/relationships/image" Target="../media/image961.png"/><Relationship Id="rId600" Type="http://schemas.openxmlformats.org/officeDocument/2006/relationships/customXml" Target="../ink/ink2149.xml"/><Relationship Id="rId337" Type="http://schemas.openxmlformats.org/officeDocument/2006/relationships/customXml" Target="../ink/ink2017.xml"/><Relationship Id="rId34" Type="http://schemas.openxmlformats.org/officeDocument/2006/relationships/image" Target="../media/image745.png"/><Relationship Id="rId544" Type="http://schemas.openxmlformats.org/officeDocument/2006/relationships/customXml" Target="../ink/ink2121.xml"/><Relationship Id="rId183" Type="http://schemas.openxmlformats.org/officeDocument/2006/relationships/customXml" Target="../ink/ink1940.xml"/><Relationship Id="rId390" Type="http://schemas.openxmlformats.org/officeDocument/2006/relationships/image" Target="../media/image918.png"/><Relationship Id="rId404" Type="http://schemas.openxmlformats.org/officeDocument/2006/relationships/image" Target="../media/image925.png"/><Relationship Id="rId611" Type="http://schemas.openxmlformats.org/officeDocument/2006/relationships/image" Target="../media/image1029.png"/><Relationship Id="rId250" Type="http://schemas.openxmlformats.org/officeDocument/2006/relationships/image" Target="../media/image850.png"/><Relationship Id="rId488" Type="http://schemas.openxmlformats.org/officeDocument/2006/relationships/customXml" Target="../ink/ink2093.xml"/><Relationship Id="rId45" Type="http://schemas.openxmlformats.org/officeDocument/2006/relationships/customXml" Target="../ink/ink1871.xml"/><Relationship Id="rId110" Type="http://schemas.openxmlformats.org/officeDocument/2006/relationships/image" Target="../media/image781.png"/><Relationship Id="rId348" Type="http://schemas.openxmlformats.org/officeDocument/2006/relationships/image" Target="../media/image898.png"/><Relationship Id="rId555" Type="http://schemas.openxmlformats.org/officeDocument/2006/relationships/image" Target="../media/image1001.png"/><Relationship Id="rId194" Type="http://schemas.openxmlformats.org/officeDocument/2006/relationships/image" Target="../media/image823.png"/><Relationship Id="rId208" Type="http://schemas.openxmlformats.org/officeDocument/2006/relationships/image" Target="../media/image829.png"/><Relationship Id="rId415" Type="http://schemas.openxmlformats.org/officeDocument/2006/relationships/customXml" Target="../ink/ink2056.xml"/><Relationship Id="rId622" Type="http://schemas.openxmlformats.org/officeDocument/2006/relationships/customXml" Target="../ink/ink2160.xml"/><Relationship Id="rId261" Type="http://schemas.openxmlformats.org/officeDocument/2006/relationships/customXml" Target="../ink/ink1979.xml"/><Relationship Id="rId499" Type="http://schemas.openxmlformats.org/officeDocument/2006/relationships/image" Target="../media/image972.png"/><Relationship Id="rId56" Type="http://schemas.openxmlformats.org/officeDocument/2006/relationships/image" Target="../media/image756.png"/><Relationship Id="rId359" Type="http://schemas.openxmlformats.org/officeDocument/2006/relationships/customXml" Target="../ink/ink2028.xml"/><Relationship Id="rId566" Type="http://schemas.openxmlformats.org/officeDocument/2006/relationships/customXml" Target="../ink/ink2132.xml"/><Relationship Id="rId121" Type="http://schemas.openxmlformats.org/officeDocument/2006/relationships/customXml" Target="../ink/ink1909.xml"/><Relationship Id="rId219" Type="http://schemas.openxmlformats.org/officeDocument/2006/relationships/customXml" Target="../ink/ink1958.xml"/><Relationship Id="rId426" Type="http://schemas.openxmlformats.org/officeDocument/2006/relationships/image" Target="../media/image936.png"/><Relationship Id="rId633" Type="http://schemas.openxmlformats.org/officeDocument/2006/relationships/image" Target="../media/image1040.png"/><Relationship Id="rId67" Type="http://schemas.openxmlformats.org/officeDocument/2006/relationships/customXml" Target="../ink/ink1882.xml"/><Relationship Id="rId272" Type="http://schemas.openxmlformats.org/officeDocument/2006/relationships/image" Target="../media/image861.png"/><Relationship Id="rId577" Type="http://schemas.openxmlformats.org/officeDocument/2006/relationships/image" Target="../media/image1012.png"/><Relationship Id="rId132" Type="http://schemas.openxmlformats.org/officeDocument/2006/relationships/image" Target="../media/image792.png"/><Relationship Id="rId437" Type="http://schemas.openxmlformats.org/officeDocument/2006/relationships/customXml" Target="../ink/ink2067.xml"/><Relationship Id="rId644" Type="http://schemas.openxmlformats.org/officeDocument/2006/relationships/customXml" Target="../ink/ink2171.xml"/><Relationship Id="rId283" Type="http://schemas.openxmlformats.org/officeDocument/2006/relationships/customXml" Target="../ink/ink1990.xml"/><Relationship Id="rId490" Type="http://schemas.openxmlformats.org/officeDocument/2006/relationships/customXml" Target="../ink/ink2094.xml"/><Relationship Id="rId504" Type="http://schemas.openxmlformats.org/officeDocument/2006/relationships/customXml" Target="../ink/ink2101.xml"/><Relationship Id="rId78" Type="http://schemas.openxmlformats.org/officeDocument/2006/relationships/image" Target="../media/image767.png"/><Relationship Id="rId143" Type="http://schemas.openxmlformats.org/officeDocument/2006/relationships/customXml" Target="../ink/ink1920.xml"/><Relationship Id="rId350" Type="http://schemas.openxmlformats.org/officeDocument/2006/relationships/image" Target="../media/image899.png"/><Relationship Id="rId588" Type="http://schemas.openxmlformats.org/officeDocument/2006/relationships/customXml" Target="../ink/ink2143.xml"/><Relationship Id="rId9" Type="http://schemas.openxmlformats.org/officeDocument/2006/relationships/customXml" Target="../ink/ink1853.xml"/><Relationship Id="rId210" Type="http://schemas.openxmlformats.org/officeDocument/2006/relationships/image" Target="../media/image830.png"/><Relationship Id="rId448" Type="http://schemas.openxmlformats.org/officeDocument/2006/relationships/customXml" Target="../ink/ink2073.xml"/><Relationship Id="rId655" Type="http://schemas.openxmlformats.org/officeDocument/2006/relationships/image" Target="../media/image1052.png"/><Relationship Id="rId294" Type="http://schemas.openxmlformats.org/officeDocument/2006/relationships/image" Target="../media/image871.png"/><Relationship Id="rId308" Type="http://schemas.openxmlformats.org/officeDocument/2006/relationships/image" Target="../media/image878.png"/><Relationship Id="rId515" Type="http://schemas.openxmlformats.org/officeDocument/2006/relationships/image" Target="../media/image980.png"/><Relationship Id="rId89" Type="http://schemas.openxmlformats.org/officeDocument/2006/relationships/customXml" Target="../ink/ink1893.xml"/><Relationship Id="rId154" Type="http://schemas.openxmlformats.org/officeDocument/2006/relationships/image" Target="../media/image803.png"/><Relationship Id="rId361" Type="http://schemas.openxmlformats.org/officeDocument/2006/relationships/customXml" Target="../ink/ink2029.xml"/><Relationship Id="rId599" Type="http://schemas.openxmlformats.org/officeDocument/2006/relationships/image" Target="../media/image1023.png"/><Relationship Id="rId459" Type="http://schemas.openxmlformats.org/officeDocument/2006/relationships/image" Target="../media/image953.png"/><Relationship Id="rId666" Type="http://schemas.openxmlformats.org/officeDocument/2006/relationships/customXml" Target="../ink/ink2182.xml"/><Relationship Id="rId16" Type="http://schemas.openxmlformats.org/officeDocument/2006/relationships/image" Target="../media/image736.png"/><Relationship Id="rId221" Type="http://schemas.openxmlformats.org/officeDocument/2006/relationships/customXml" Target="../ink/ink1959.xml"/><Relationship Id="rId319" Type="http://schemas.openxmlformats.org/officeDocument/2006/relationships/customXml" Target="../ink/ink2008.xml"/><Relationship Id="rId526" Type="http://schemas.openxmlformats.org/officeDocument/2006/relationships/customXml" Target="../ink/ink2112.xml"/><Relationship Id="rId165" Type="http://schemas.openxmlformats.org/officeDocument/2006/relationships/customXml" Target="../ink/ink1931.xml"/><Relationship Id="rId372" Type="http://schemas.openxmlformats.org/officeDocument/2006/relationships/image" Target="../media/image910.png"/><Relationship Id="rId232" Type="http://schemas.openxmlformats.org/officeDocument/2006/relationships/image" Target="../media/image841.png"/><Relationship Id="rId27" Type="http://schemas.openxmlformats.org/officeDocument/2006/relationships/customXml" Target="../ink/ink1862.xml"/><Relationship Id="rId537" Type="http://schemas.openxmlformats.org/officeDocument/2006/relationships/image" Target="../media/image992.png"/><Relationship Id="rId80" Type="http://schemas.openxmlformats.org/officeDocument/2006/relationships/image" Target="../media/image39.png"/><Relationship Id="rId176" Type="http://schemas.openxmlformats.org/officeDocument/2006/relationships/image" Target="../media/image814.png"/><Relationship Id="rId383" Type="http://schemas.openxmlformats.org/officeDocument/2006/relationships/customXml" Target="../ink/ink2040.xml"/><Relationship Id="rId590" Type="http://schemas.openxmlformats.org/officeDocument/2006/relationships/customXml" Target="../ink/ink2144.xml"/><Relationship Id="rId604" Type="http://schemas.openxmlformats.org/officeDocument/2006/relationships/customXml" Target="../ink/ink2151.xml"/></Relationships>
</file>

<file path=ppt/slides/_rels/slide13.xml.rels><?xml version="1.0" encoding="UTF-8" standalone="yes"?>
<Relationships xmlns="http://schemas.openxmlformats.org/package/2006/relationships"><Relationship Id="rId117" Type="http://schemas.openxmlformats.org/officeDocument/2006/relationships/customXml" Target="../ink/ink2241.xml"/><Relationship Id="rId299" Type="http://schemas.openxmlformats.org/officeDocument/2006/relationships/customXml" Target="../ink/ink2332.xml"/><Relationship Id="rId21" Type="http://schemas.openxmlformats.org/officeDocument/2006/relationships/customXml" Target="../ink/ink2193.xml"/><Relationship Id="rId63" Type="http://schemas.openxmlformats.org/officeDocument/2006/relationships/customXml" Target="../ink/ink2214.xml"/><Relationship Id="rId159" Type="http://schemas.openxmlformats.org/officeDocument/2006/relationships/customXml" Target="../ink/ink2262.xml"/><Relationship Id="rId170" Type="http://schemas.openxmlformats.org/officeDocument/2006/relationships/image" Target="../media/image1144.png"/><Relationship Id="rId226" Type="http://schemas.openxmlformats.org/officeDocument/2006/relationships/image" Target="../media/image1172.png"/><Relationship Id="rId268" Type="http://schemas.openxmlformats.org/officeDocument/2006/relationships/image" Target="../media/image1193.png"/><Relationship Id="rId32" Type="http://schemas.openxmlformats.org/officeDocument/2006/relationships/image" Target="../media/image1074.png"/><Relationship Id="rId74" Type="http://schemas.openxmlformats.org/officeDocument/2006/relationships/image" Target="../media/image1095.png"/><Relationship Id="rId128" Type="http://schemas.openxmlformats.org/officeDocument/2006/relationships/image" Target="../media/image1123.png"/><Relationship Id="rId5" Type="http://schemas.openxmlformats.org/officeDocument/2006/relationships/image" Target="NULL"/><Relationship Id="rId181" Type="http://schemas.openxmlformats.org/officeDocument/2006/relationships/customXml" Target="../ink/ink2273.xml"/><Relationship Id="rId237" Type="http://schemas.openxmlformats.org/officeDocument/2006/relationships/customXml" Target="../ink/ink2301.xml"/><Relationship Id="rId279" Type="http://schemas.openxmlformats.org/officeDocument/2006/relationships/customXml" Target="../ink/ink2322.xml"/><Relationship Id="rId43" Type="http://schemas.openxmlformats.org/officeDocument/2006/relationships/customXml" Target="../ink/ink2204.xml"/><Relationship Id="rId139" Type="http://schemas.openxmlformats.org/officeDocument/2006/relationships/customXml" Target="../ink/ink2252.xml"/><Relationship Id="rId290" Type="http://schemas.openxmlformats.org/officeDocument/2006/relationships/image" Target="../media/image1204.png"/><Relationship Id="rId85" Type="http://schemas.openxmlformats.org/officeDocument/2006/relationships/customXml" Target="../ink/ink2225.xml"/><Relationship Id="rId150" Type="http://schemas.openxmlformats.org/officeDocument/2006/relationships/image" Target="../media/image1134.png"/><Relationship Id="rId192" Type="http://schemas.openxmlformats.org/officeDocument/2006/relationships/image" Target="../media/image1155.png"/><Relationship Id="rId206" Type="http://schemas.openxmlformats.org/officeDocument/2006/relationships/image" Target="../media/image1162.png"/><Relationship Id="rId248" Type="http://schemas.openxmlformats.org/officeDocument/2006/relationships/image" Target="../media/image1183.png"/><Relationship Id="rId12" Type="http://schemas.openxmlformats.org/officeDocument/2006/relationships/image" Target="../media/image1064.png"/><Relationship Id="rId108" Type="http://schemas.openxmlformats.org/officeDocument/2006/relationships/image" Target="../media/image1112.png"/><Relationship Id="rId54" Type="http://schemas.openxmlformats.org/officeDocument/2006/relationships/image" Target="../media/image1085.png"/><Relationship Id="rId96" Type="http://schemas.openxmlformats.org/officeDocument/2006/relationships/image" Target="../media/image1106.png"/><Relationship Id="rId161" Type="http://schemas.openxmlformats.org/officeDocument/2006/relationships/customXml" Target="../ink/ink2263.xml"/><Relationship Id="rId217" Type="http://schemas.openxmlformats.org/officeDocument/2006/relationships/customXml" Target="../ink/ink2291.xml"/><Relationship Id="rId6" Type="http://schemas.openxmlformats.org/officeDocument/2006/relationships/image" Target="NULL"/><Relationship Id="rId238" Type="http://schemas.openxmlformats.org/officeDocument/2006/relationships/image" Target="../media/image1178.png"/><Relationship Id="rId259" Type="http://schemas.openxmlformats.org/officeDocument/2006/relationships/customXml" Target="../ink/ink2312.xml"/><Relationship Id="rId23" Type="http://schemas.openxmlformats.org/officeDocument/2006/relationships/customXml" Target="../ink/ink2194.xml"/><Relationship Id="rId119" Type="http://schemas.openxmlformats.org/officeDocument/2006/relationships/customXml" Target="../ink/ink2242.xml"/><Relationship Id="rId270" Type="http://schemas.openxmlformats.org/officeDocument/2006/relationships/image" Target="../media/image1194.png"/><Relationship Id="rId291" Type="http://schemas.openxmlformats.org/officeDocument/2006/relationships/customXml" Target="../ink/ink2328.xml"/><Relationship Id="rId44" Type="http://schemas.openxmlformats.org/officeDocument/2006/relationships/image" Target="../media/image1080.png"/><Relationship Id="rId65" Type="http://schemas.openxmlformats.org/officeDocument/2006/relationships/customXml" Target="../ink/ink2215.xml"/><Relationship Id="rId86" Type="http://schemas.openxmlformats.org/officeDocument/2006/relationships/image" Target="../media/image1101.png"/><Relationship Id="rId130" Type="http://schemas.openxmlformats.org/officeDocument/2006/relationships/image" Target="../media/image1124.png"/><Relationship Id="rId151" Type="http://schemas.openxmlformats.org/officeDocument/2006/relationships/customXml" Target="../ink/ink2258.xml"/><Relationship Id="rId172" Type="http://schemas.openxmlformats.org/officeDocument/2006/relationships/image" Target="../media/image1145.png"/><Relationship Id="rId193" Type="http://schemas.openxmlformats.org/officeDocument/2006/relationships/customXml" Target="../ink/ink2279.xml"/><Relationship Id="rId207" Type="http://schemas.openxmlformats.org/officeDocument/2006/relationships/customXml" Target="../ink/ink2286.xml"/><Relationship Id="rId228" Type="http://schemas.openxmlformats.org/officeDocument/2006/relationships/image" Target="../media/image1173.png"/><Relationship Id="rId249" Type="http://schemas.openxmlformats.org/officeDocument/2006/relationships/customXml" Target="../ink/ink2307.xml"/><Relationship Id="rId13" Type="http://schemas.openxmlformats.org/officeDocument/2006/relationships/customXml" Target="../ink/ink2189.xml"/><Relationship Id="rId109" Type="http://schemas.openxmlformats.org/officeDocument/2006/relationships/customXml" Target="../ink/ink2237.xml"/><Relationship Id="rId260" Type="http://schemas.openxmlformats.org/officeDocument/2006/relationships/image" Target="../media/image1189.png"/><Relationship Id="rId281" Type="http://schemas.openxmlformats.org/officeDocument/2006/relationships/customXml" Target="../ink/ink2323.xml"/><Relationship Id="rId34" Type="http://schemas.openxmlformats.org/officeDocument/2006/relationships/image" Target="../media/image1075.png"/><Relationship Id="rId55" Type="http://schemas.openxmlformats.org/officeDocument/2006/relationships/customXml" Target="../ink/ink2210.xml"/><Relationship Id="rId76" Type="http://schemas.openxmlformats.org/officeDocument/2006/relationships/image" Target="../media/image1096.png"/><Relationship Id="rId97" Type="http://schemas.openxmlformats.org/officeDocument/2006/relationships/customXml" Target="../ink/ink2231.xml"/><Relationship Id="rId120" Type="http://schemas.openxmlformats.org/officeDocument/2006/relationships/image" Target="../media/image1118.png"/><Relationship Id="rId141" Type="http://schemas.openxmlformats.org/officeDocument/2006/relationships/customXml" Target="../ink/ink2253.xml"/><Relationship Id="rId7" Type="http://schemas.openxmlformats.org/officeDocument/2006/relationships/image" Target="NULL"/><Relationship Id="rId162" Type="http://schemas.openxmlformats.org/officeDocument/2006/relationships/image" Target="../media/image1140.png"/><Relationship Id="rId183" Type="http://schemas.openxmlformats.org/officeDocument/2006/relationships/customXml" Target="../ink/ink2274.xml"/><Relationship Id="rId218" Type="http://schemas.openxmlformats.org/officeDocument/2006/relationships/image" Target="../media/image1168.png"/><Relationship Id="rId239" Type="http://schemas.openxmlformats.org/officeDocument/2006/relationships/customXml" Target="../ink/ink2302.xml"/><Relationship Id="rId250" Type="http://schemas.openxmlformats.org/officeDocument/2006/relationships/image" Target="../media/image1184.png"/><Relationship Id="rId271" Type="http://schemas.openxmlformats.org/officeDocument/2006/relationships/customXml" Target="../ink/ink2318.xml"/><Relationship Id="rId292" Type="http://schemas.openxmlformats.org/officeDocument/2006/relationships/image" Target="../media/image1205.png"/><Relationship Id="rId24" Type="http://schemas.openxmlformats.org/officeDocument/2006/relationships/image" Target="../media/image1070.png"/><Relationship Id="rId45" Type="http://schemas.openxmlformats.org/officeDocument/2006/relationships/customXml" Target="../ink/ink2205.xml"/><Relationship Id="rId66" Type="http://schemas.openxmlformats.org/officeDocument/2006/relationships/image" Target="../media/image1091.png"/><Relationship Id="rId87" Type="http://schemas.openxmlformats.org/officeDocument/2006/relationships/customXml" Target="../ink/ink2226.xml"/><Relationship Id="rId110" Type="http://schemas.openxmlformats.org/officeDocument/2006/relationships/image" Target="../media/image1113.png"/><Relationship Id="rId131" Type="http://schemas.openxmlformats.org/officeDocument/2006/relationships/customXml" Target="../ink/ink2248.xml"/><Relationship Id="rId152" Type="http://schemas.openxmlformats.org/officeDocument/2006/relationships/image" Target="../media/image1135.png"/><Relationship Id="rId173" Type="http://schemas.openxmlformats.org/officeDocument/2006/relationships/customXml" Target="../ink/ink2269.xml"/><Relationship Id="rId194" Type="http://schemas.openxmlformats.org/officeDocument/2006/relationships/image" Target="../media/image1156.png"/><Relationship Id="rId208" Type="http://schemas.openxmlformats.org/officeDocument/2006/relationships/image" Target="../media/image1163.png"/><Relationship Id="rId229" Type="http://schemas.openxmlformats.org/officeDocument/2006/relationships/customXml" Target="../ink/ink2297.xml"/><Relationship Id="rId240" Type="http://schemas.openxmlformats.org/officeDocument/2006/relationships/image" Target="../media/image1179.png"/><Relationship Id="rId261" Type="http://schemas.openxmlformats.org/officeDocument/2006/relationships/customXml" Target="../ink/ink2313.xml"/><Relationship Id="rId14" Type="http://schemas.openxmlformats.org/officeDocument/2006/relationships/image" Target="../media/image1065.png"/><Relationship Id="rId35" Type="http://schemas.openxmlformats.org/officeDocument/2006/relationships/customXml" Target="../ink/ink2200.xml"/><Relationship Id="rId56" Type="http://schemas.openxmlformats.org/officeDocument/2006/relationships/image" Target="../media/image1086.png"/><Relationship Id="rId77" Type="http://schemas.openxmlformats.org/officeDocument/2006/relationships/customXml" Target="../ink/ink2221.xml"/><Relationship Id="rId100" Type="http://schemas.openxmlformats.org/officeDocument/2006/relationships/image" Target="../media/image1108.png"/><Relationship Id="rId282" Type="http://schemas.openxmlformats.org/officeDocument/2006/relationships/image" Target="../media/image1200.png"/><Relationship Id="rId8" Type="http://schemas.openxmlformats.org/officeDocument/2006/relationships/image" Target="NULL"/><Relationship Id="rId98" Type="http://schemas.openxmlformats.org/officeDocument/2006/relationships/image" Target="../media/image1107.png"/><Relationship Id="rId121" Type="http://schemas.openxmlformats.org/officeDocument/2006/relationships/customXml" Target="../ink/ink2243.xml"/><Relationship Id="rId142" Type="http://schemas.openxmlformats.org/officeDocument/2006/relationships/image" Target="../media/image1130.png"/><Relationship Id="rId163" Type="http://schemas.openxmlformats.org/officeDocument/2006/relationships/customXml" Target="../ink/ink2264.xml"/><Relationship Id="rId184" Type="http://schemas.openxmlformats.org/officeDocument/2006/relationships/image" Target="../media/image1151.png"/><Relationship Id="rId219" Type="http://schemas.openxmlformats.org/officeDocument/2006/relationships/customXml" Target="../ink/ink2292.xml"/><Relationship Id="rId230" Type="http://schemas.openxmlformats.org/officeDocument/2006/relationships/image" Target="../media/image1174.png"/><Relationship Id="rId251" Type="http://schemas.openxmlformats.org/officeDocument/2006/relationships/customXml" Target="../ink/ink2308.xml"/><Relationship Id="rId25" Type="http://schemas.openxmlformats.org/officeDocument/2006/relationships/customXml" Target="../ink/ink2195.xml"/><Relationship Id="rId46" Type="http://schemas.openxmlformats.org/officeDocument/2006/relationships/image" Target="../media/image1081.png"/><Relationship Id="rId67" Type="http://schemas.openxmlformats.org/officeDocument/2006/relationships/customXml" Target="../ink/ink2216.xml"/><Relationship Id="rId272" Type="http://schemas.openxmlformats.org/officeDocument/2006/relationships/image" Target="../media/image1195.png"/><Relationship Id="rId293" Type="http://schemas.openxmlformats.org/officeDocument/2006/relationships/customXml" Target="../ink/ink2329.xml"/><Relationship Id="rId88" Type="http://schemas.openxmlformats.org/officeDocument/2006/relationships/image" Target="../media/image1102.png"/><Relationship Id="rId111" Type="http://schemas.openxmlformats.org/officeDocument/2006/relationships/customXml" Target="../ink/ink2238.xml"/><Relationship Id="rId132" Type="http://schemas.openxmlformats.org/officeDocument/2006/relationships/image" Target="../media/image1125.png"/><Relationship Id="rId153" Type="http://schemas.openxmlformats.org/officeDocument/2006/relationships/customXml" Target="../ink/ink2259.xml"/><Relationship Id="rId174" Type="http://schemas.openxmlformats.org/officeDocument/2006/relationships/image" Target="../media/image1146.png"/><Relationship Id="rId195" Type="http://schemas.openxmlformats.org/officeDocument/2006/relationships/customXml" Target="../ink/ink2280.xml"/><Relationship Id="rId209" Type="http://schemas.openxmlformats.org/officeDocument/2006/relationships/customXml" Target="../ink/ink2287.xml"/><Relationship Id="rId220" Type="http://schemas.openxmlformats.org/officeDocument/2006/relationships/image" Target="../media/image1169.png"/><Relationship Id="rId241" Type="http://schemas.openxmlformats.org/officeDocument/2006/relationships/customXml" Target="../ink/ink2303.xml"/><Relationship Id="rId15" Type="http://schemas.openxmlformats.org/officeDocument/2006/relationships/customXml" Target="../ink/ink2190.xml"/><Relationship Id="rId36" Type="http://schemas.openxmlformats.org/officeDocument/2006/relationships/image" Target="../media/image1076.png"/><Relationship Id="rId57" Type="http://schemas.openxmlformats.org/officeDocument/2006/relationships/customXml" Target="../ink/ink2211.xml"/><Relationship Id="rId262" Type="http://schemas.openxmlformats.org/officeDocument/2006/relationships/image" Target="../media/image1190.png"/><Relationship Id="rId283" Type="http://schemas.openxmlformats.org/officeDocument/2006/relationships/customXml" Target="../ink/ink2324.xml"/><Relationship Id="rId78" Type="http://schemas.openxmlformats.org/officeDocument/2006/relationships/image" Target="../media/image1097.png"/><Relationship Id="rId99" Type="http://schemas.openxmlformats.org/officeDocument/2006/relationships/customXml" Target="../ink/ink2232.xml"/><Relationship Id="rId101" Type="http://schemas.openxmlformats.org/officeDocument/2006/relationships/customXml" Target="../ink/ink2233.xml"/><Relationship Id="rId122" Type="http://schemas.openxmlformats.org/officeDocument/2006/relationships/image" Target="../media/image1119.png"/><Relationship Id="rId143" Type="http://schemas.openxmlformats.org/officeDocument/2006/relationships/customXml" Target="../ink/ink2254.xml"/><Relationship Id="rId164" Type="http://schemas.openxmlformats.org/officeDocument/2006/relationships/image" Target="../media/image1141.png"/><Relationship Id="rId185" Type="http://schemas.openxmlformats.org/officeDocument/2006/relationships/customXml" Target="../ink/ink2275.xml"/><Relationship Id="rId9" Type="http://schemas.openxmlformats.org/officeDocument/2006/relationships/customXml" Target="../ink/ink2187.xml"/><Relationship Id="rId210" Type="http://schemas.openxmlformats.org/officeDocument/2006/relationships/image" Target="../media/image1164.png"/><Relationship Id="rId26" Type="http://schemas.openxmlformats.org/officeDocument/2006/relationships/image" Target="../media/image1071.png"/><Relationship Id="rId231" Type="http://schemas.openxmlformats.org/officeDocument/2006/relationships/customXml" Target="../ink/ink2298.xml"/><Relationship Id="rId252" Type="http://schemas.openxmlformats.org/officeDocument/2006/relationships/image" Target="../media/image1185.png"/><Relationship Id="rId273" Type="http://schemas.openxmlformats.org/officeDocument/2006/relationships/customXml" Target="../ink/ink2319.xml"/><Relationship Id="rId294" Type="http://schemas.openxmlformats.org/officeDocument/2006/relationships/image" Target="../media/image1206.png"/><Relationship Id="rId47" Type="http://schemas.openxmlformats.org/officeDocument/2006/relationships/customXml" Target="../ink/ink2206.xml"/><Relationship Id="rId68" Type="http://schemas.openxmlformats.org/officeDocument/2006/relationships/image" Target="../media/image1092.png"/><Relationship Id="rId89" Type="http://schemas.openxmlformats.org/officeDocument/2006/relationships/customXml" Target="../ink/ink2227.xml"/><Relationship Id="rId112" Type="http://schemas.openxmlformats.org/officeDocument/2006/relationships/image" Target="../media/image1114.png"/><Relationship Id="rId133" Type="http://schemas.openxmlformats.org/officeDocument/2006/relationships/customXml" Target="../ink/ink2249.xml"/><Relationship Id="rId154" Type="http://schemas.openxmlformats.org/officeDocument/2006/relationships/image" Target="../media/image1136.png"/><Relationship Id="rId175" Type="http://schemas.openxmlformats.org/officeDocument/2006/relationships/customXml" Target="../ink/ink2270.xml"/><Relationship Id="rId196" Type="http://schemas.openxmlformats.org/officeDocument/2006/relationships/image" Target="../media/image1157.png"/><Relationship Id="rId200" Type="http://schemas.openxmlformats.org/officeDocument/2006/relationships/image" Target="../media/image1159.png"/><Relationship Id="rId16" Type="http://schemas.openxmlformats.org/officeDocument/2006/relationships/image" Target="../media/image1066.png"/><Relationship Id="rId221" Type="http://schemas.openxmlformats.org/officeDocument/2006/relationships/customXml" Target="../ink/ink2293.xml"/><Relationship Id="rId242" Type="http://schemas.openxmlformats.org/officeDocument/2006/relationships/image" Target="../media/image1180.png"/><Relationship Id="rId263" Type="http://schemas.openxmlformats.org/officeDocument/2006/relationships/customXml" Target="../ink/ink2314.xml"/><Relationship Id="rId284" Type="http://schemas.openxmlformats.org/officeDocument/2006/relationships/image" Target="../media/image1201.png"/><Relationship Id="rId37" Type="http://schemas.openxmlformats.org/officeDocument/2006/relationships/customXml" Target="../ink/ink2201.xml"/><Relationship Id="rId58" Type="http://schemas.openxmlformats.org/officeDocument/2006/relationships/image" Target="../media/image1087.png"/><Relationship Id="rId79" Type="http://schemas.openxmlformats.org/officeDocument/2006/relationships/customXml" Target="../ink/ink2222.xml"/><Relationship Id="rId102" Type="http://schemas.openxmlformats.org/officeDocument/2006/relationships/image" Target="../media/image1109.png"/><Relationship Id="rId123" Type="http://schemas.openxmlformats.org/officeDocument/2006/relationships/customXml" Target="../ink/ink2244.xml"/><Relationship Id="rId144" Type="http://schemas.openxmlformats.org/officeDocument/2006/relationships/image" Target="../media/image1131.png"/><Relationship Id="rId90" Type="http://schemas.openxmlformats.org/officeDocument/2006/relationships/image" Target="../media/image1103.png"/><Relationship Id="rId165" Type="http://schemas.openxmlformats.org/officeDocument/2006/relationships/customXml" Target="../ink/ink2265.xml"/><Relationship Id="rId186" Type="http://schemas.openxmlformats.org/officeDocument/2006/relationships/image" Target="../media/image1152.png"/><Relationship Id="rId211" Type="http://schemas.openxmlformats.org/officeDocument/2006/relationships/customXml" Target="../ink/ink2288.xml"/><Relationship Id="rId232" Type="http://schemas.openxmlformats.org/officeDocument/2006/relationships/image" Target="../media/image1175.png"/><Relationship Id="rId253" Type="http://schemas.openxmlformats.org/officeDocument/2006/relationships/customXml" Target="../ink/ink2309.xml"/><Relationship Id="rId274" Type="http://schemas.openxmlformats.org/officeDocument/2006/relationships/image" Target="../media/image1196.png"/><Relationship Id="rId295" Type="http://schemas.openxmlformats.org/officeDocument/2006/relationships/customXml" Target="../ink/ink2330.xml"/><Relationship Id="rId27" Type="http://schemas.openxmlformats.org/officeDocument/2006/relationships/customXml" Target="../ink/ink2196.xml"/><Relationship Id="rId48" Type="http://schemas.openxmlformats.org/officeDocument/2006/relationships/image" Target="../media/image1082.png"/><Relationship Id="rId69" Type="http://schemas.openxmlformats.org/officeDocument/2006/relationships/customXml" Target="../ink/ink2217.xml"/><Relationship Id="rId113" Type="http://schemas.openxmlformats.org/officeDocument/2006/relationships/customXml" Target="../ink/ink2239.xml"/><Relationship Id="rId134" Type="http://schemas.openxmlformats.org/officeDocument/2006/relationships/image" Target="../media/image1126.png"/><Relationship Id="rId80" Type="http://schemas.openxmlformats.org/officeDocument/2006/relationships/image" Target="../media/image1098.png"/><Relationship Id="rId155" Type="http://schemas.openxmlformats.org/officeDocument/2006/relationships/customXml" Target="../ink/ink2260.xml"/><Relationship Id="rId176" Type="http://schemas.openxmlformats.org/officeDocument/2006/relationships/image" Target="../media/image1147.png"/><Relationship Id="rId197" Type="http://schemas.openxmlformats.org/officeDocument/2006/relationships/customXml" Target="../ink/ink2281.xml"/><Relationship Id="rId201" Type="http://schemas.openxmlformats.org/officeDocument/2006/relationships/customXml" Target="../ink/ink2283.xml"/><Relationship Id="rId222" Type="http://schemas.openxmlformats.org/officeDocument/2006/relationships/image" Target="../media/image1170.png"/><Relationship Id="rId243" Type="http://schemas.openxmlformats.org/officeDocument/2006/relationships/customXml" Target="../ink/ink2304.xml"/><Relationship Id="rId264" Type="http://schemas.openxmlformats.org/officeDocument/2006/relationships/image" Target="../media/image1191.png"/><Relationship Id="rId285" Type="http://schemas.openxmlformats.org/officeDocument/2006/relationships/customXml" Target="../ink/ink2325.xml"/><Relationship Id="rId17" Type="http://schemas.openxmlformats.org/officeDocument/2006/relationships/customXml" Target="../ink/ink2191.xml"/><Relationship Id="rId38" Type="http://schemas.openxmlformats.org/officeDocument/2006/relationships/image" Target="../media/image1077.png"/><Relationship Id="rId59" Type="http://schemas.openxmlformats.org/officeDocument/2006/relationships/customXml" Target="../ink/ink2212.xml"/><Relationship Id="rId103" Type="http://schemas.openxmlformats.org/officeDocument/2006/relationships/customXml" Target="../ink/ink2234.xml"/><Relationship Id="rId124" Type="http://schemas.openxmlformats.org/officeDocument/2006/relationships/image" Target="../media/image1120.png"/><Relationship Id="rId70" Type="http://schemas.openxmlformats.org/officeDocument/2006/relationships/image" Target="../media/image1093.png"/><Relationship Id="rId91" Type="http://schemas.openxmlformats.org/officeDocument/2006/relationships/customXml" Target="../ink/ink2228.xml"/><Relationship Id="rId145" Type="http://schemas.openxmlformats.org/officeDocument/2006/relationships/customXml" Target="../ink/ink2255.xml"/><Relationship Id="rId166" Type="http://schemas.openxmlformats.org/officeDocument/2006/relationships/image" Target="../media/image1142.png"/><Relationship Id="rId187" Type="http://schemas.openxmlformats.org/officeDocument/2006/relationships/customXml" Target="../ink/ink2276.xml"/><Relationship Id="rId1" Type="http://schemas.openxmlformats.org/officeDocument/2006/relationships/slideLayout" Target="../slideLayouts/slideLayout7.xml"/><Relationship Id="rId212" Type="http://schemas.openxmlformats.org/officeDocument/2006/relationships/image" Target="../media/image1165.png"/><Relationship Id="rId233" Type="http://schemas.openxmlformats.org/officeDocument/2006/relationships/customXml" Target="../ink/ink2299.xml"/><Relationship Id="rId254" Type="http://schemas.openxmlformats.org/officeDocument/2006/relationships/image" Target="../media/image1186.png"/><Relationship Id="rId28" Type="http://schemas.openxmlformats.org/officeDocument/2006/relationships/image" Target="../media/image1072.png"/><Relationship Id="rId49" Type="http://schemas.openxmlformats.org/officeDocument/2006/relationships/customXml" Target="../ink/ink2207.xml"/><Relationship Id="rId114" Type="http://schemas.openxmlformats.org/officeDocument/2006/relationships/image" Target="../media/image1115.png"/><Relationship Id="rId275" Type="http://schemas.openxmlformats.org/officeDocument/2006/relationships/customXml" Target="../ink/ink2320.xml"/><Relationship Id="rId296" Type="http://schemas.openxmlformats.org/officeDocument/2006/relationships/image" Target="../media/image1207.png"/><Relationship Id="rId300" Type="http://schemas.openxmlformats.org/officeDocument/2006/relationships/image" Target="../media/image1209.png"/><Relationship Id="rId60" Type="http://schemas.openxmlformats.org/officeDocument/2006/relationships/image" Target="../media/image1088.png"/><Relationship Id="rId81" Type="http://schemas.openxmlformats.org/officeDocument/2006/relationships/customXml" Target="../ink/ink2223.xml"/><Relationship Id="rId135" Type="http://schemas.openxmlformats.org/officeDocument/2006/relationships/customXml" Target="../ink/ink2250.xml"/><Relationship Id="rId156" Type="http://schemas.openxmlformats.org/officeDocument/2006/relationships/image" Target="../media/image1137.png"/><Relationship Id="rId177" Type="http://schemas.openxmlformats.org/officeDocument/2006/relationships/customXml" Target="../ink/ink2271.xml"/><Relationship Id="rId198" Type="http://schemas.openxmlformats.org/officeDocument/2006/relationships/image" Target="../media/image1158.png"/><Relationship Id="rId202" Type="http://schemas.openxmlformats.org/officeDocument/2006/relationships/image" Target="../media/image1160.png"/><Relationship Id="rId223" Type="http://schemas.openxmlformats.org/officeDocument/2006/relationships/customXml" Target="../ink/ink2294.xml"/><Relationship Id="rId244" Type="http://schemas.openxmlformats.org/officeDocument/2006/relationships/image" Target="../media/image1181.png"/><Relationship Id="rId18" Type="http://schemas.openxmlformats.org/officeDocument/2006/relationships/image" Target="../media/image1067.png"/><Relationship Id="rId39" Type="http://schemas.openxmlformats.org/officeDocument/2006/relationships/customXml" Target="../ink/ink2202.xml"/><Relationship Id="rId265" Type="http://schemas.openxmlformats.org/officeDocument/2006/relationships/customXml" Target="../ink/ink2315.xml"/><Relationship Id="rId286" Type="http://schemas.openxmlformats.org/officeDocument/2006/relationships/image" Target="../media/image1202.png"/><Relationship Id="rId50" Type="http://schemas.openxmlformats.org/officeDocument/2006/relationships/image" Target="../media/image1083.png"/><Relationship Id="rId104" Type="http://schemas.openxmlformats.org/officeDocument/2006/relationships/image" Target="../media/image1110.png"/><Relationship Id="rId125" Type="http://schemas.openxmlformats.org/officeDocument/2006/relationships/customXml" Target="../ink/ink2245.xml"/><Relationship Id="rId146" Type="http://schemas.openxmlformats.org/officeDocument/2006/relationships/image" Target="../media/image1132.png"/><Relationship Id="rId167" Type="http://schemas.openxmlformats.org/officeDocument/2006/relationships/customXml" Target="../ink/ink2266.xml"/><Relationship Id="rId188" Type="http://schemas.openxmlformats.org/officeDocument/2006/relationships/image" Target="../media/image1153.png"/><Relationship Id="rId71" Type="http://schemas.openxmlformats.org/officeDocument/2006/relationships/customXml" Target="../ink/ink2218.xml"/><Relationship Id="rId92" Type="http://schemas.openxmlformats.org/officeDocument/2006/relationships/image" Target="../media/image1104.png"/><Relationship Id="rId213" Type="http://schemas.openxmlformats.org/officeDocument/2006/relationships/customXml" Target="../ink/ink2289.xml"/><Relationship Id="rId234" Type="http://schemas.openxmlformats.org/officeDocument/2006/relationships/image" Target="../media/image1176.png"/><Relationship Id="rId2" Type="http://schemas.openxmlformats.org/officeDocument/2006/relationships/notesSlide" Target="../notesSlides/notesSlide11.xml"/><Relationship Id="rId29" Type="http://schemas.openxmlformats.org/officeDocument/2006/relationships/customXml" Target="../ink/ink2197.xml"/><Relationship Id="rId255" Type="http://schemas.openxmlformats.org/officeDocument/2006/relationships/customXml" Target="../ink/ink2310.xml"/><Relationship Id="rId276" Type="http://schemas.openxmlformats.org/officeDocument/2006/relationships/image" Target="../media/image1197.png"/><Relationship Id="rId297" Type="http://schemas.openxmlformats.org/officeDocument/2006/relationships/customXml" Target="../ink/ink2331.xml"/><Relationship Id="rId40" Type="http://schemas.openxmlformats.org/officeDocument/2006/relationships/image" Target="../media/image1078.png"/><Relationship Id="rId115" Type="http://schemas.openxmlformats.org/officeDocument/2006/relationships/customXml" Target="../ink/ink2240.xml"/><Relationship Id="rId136" Type="http://schemas.openxmlformats.org/officeDocument/2006/relationships/image" Target="../media/image1127.png"/><Relationship Id="rId157" Type="http://schemas.openxmlformats.org/officeDocument/2006/relationships/customXml" Target="../ink/ink2261.xml"/><Relationship Id="rId178" Type="http://schemas.openxmlformats.org/officeDocument/2006/relationships/image" Target="../media/image1148.png"/><Relationship Id="rId301" Type="http://schemas.openxmlformats.org/officeDocument/2006/relationships/customXml" Target="../ink/ink2333.xml"/><Relationship Id="rId61" Type="http://schemas.openxmlformats.org/officeDocument/2006/relationships/customXml" Target="../ink/ink2213.xml"/><Relationship Id="rId82" Type="http://schemas.openxmlformats.org/officeDocument/2006/relationships/image" Target="../media/image1099.png"/><Relationship Id="rId199" Type="http://schemas.openxmlformats.org/officeDocument/2006/relationships/customXml" Target="../ink/ink2282.xml"/><Relationship Id="rId203" Type="http://schemas.openxmlformats.org/officeDocument/2006/relationships/customXml" Target="../ink/ink2284.xml"/><Relationship Id="rId19" Type="http://schemas.openxmlformats.org/officeDocument/2006/relationships/customXml" Target="../ink/ink2192.xml"/><Relationship Id="rId224" Type="http://schemas.openxmlformats.org/officeDocument/2006/relationships/image" Target="../media/image1171.png"/><Relationship Id="rId245" Type="http://schemas.openxmlformats.org/officeDocument/2006/relationships/customXml" Target="../ink/ink2305.xml"/><Relationship Id="rId266" Type="http://schemas.openxmlformats.org/officeDocument/2006/relationships/image" Target="../media/image1192.png"/><Relationship Id="rId287" Type="http://schemas.openxmlformats.org/officeDocument/2006/relationships/customXml" Target="../ink/ink2326.xml"/><Relationship Id="rId30" Type="http://schemas.openxmlformats.org/officeDocument/2006/relationships/image" Target="../media/image1073.png"/><Relationship Id="rId105" Type="http://schemas.openxmlformats.org/officeDocument/2006/relationships/customXml" Target="../ink/ink2235.xml"/><Relationship Id="rId126" Type="http://schemas.openxmlformats.org/officeDocument/2006/relationships/image" Target="../media/image1122.png"/><Relationship Id="rId147" Type="http://schemas.openxmlformats.org/officeDocument/2006/relationships/customXml" Target="../ink/ink2256.xml"/><Relationship Id="rId168" Type="http://schemas.openxmlformats.org/officeDocument/2006/relationships/image" Target="../media/image1143.png"/><Relationship Id="rId51" Type="http://schemas.openxmlformats.org/officeDocument/2006/relationships/customXml" Target="../ink/ink2208.xml"/><Relationship Id="rId72" Type="http://schemas.openxmlformats.org/officeDocument/2006/relationships/image" Target="../media/image1094.png"/><Relationship Id="rId93" Type="http://schemas.openxmlformats.org/officeDocument/2006/relationships/customXml" Target="../ink/ink2229.xml"/><Relationship Id="rId189" Type="http://schemas.openxmlformats.org/officeDocument/2006/relationships/customXml" Target="../ink/ink2277.xml"/><Relationship Id="rId3" Type="http://schemas.openxmlformats.org/officeDocument/2006/relationships/image" Target="NULL"/><Relationship Id="rId214" Type="http://schemas.openxmlformats.org/officeDocument/2006/relationships/image" Target="../media/image1166.png"/><Relationship Id="rId235" Type="http://schemas.openxmlformats.org/officeDocument/2006/relationships/customXml" Target="../ink/ink2300.xml"/><Relationship Id="rId256" Type="http://schemas.openxmlformats.org/officeDocument/2006/relationships/image" Target="../media/image1187.png"/><Relationship Id="rId277" Type="http://schemas.openxmlformats.org/officeDocument/2006/relationships/customXml" Target="../ink/ink2321.xml"/><Relationship Id="rId298" Type="http://schemas.openxmlformats.org/officeDocument/2006/relationships/image" Target="../media/image1208.png"/><Relationship Id="rId116" Type="http://schemas.openxmlformats.org/officeDocument/2006/relationships/image" Target="../media/image1116.png"/><Relationship Id="rId137" Type="http://schemas.openxmlformats.org/officeDocument/2006/relationships/customXml" Target="../ink/ink2251.xml"/><Relationship Id="rId158" Type="http://schemas.openxmlformats.org/officeDocument/2006/relationships/image" Target="../media/image1138.png"/><Relationship Id="rId302" Type="http://schemas.openxmlformats.org/officeDocument/2006/relationships/image" Target="../media/image1210.png"/><Relationship Id="rId20" Type="http://schemas.openxmlformats.org/officeDocument/2006/relationships/image" Target="../media/image1068.png"/><Relationship Id="rId41" Type="http://schemas.openxmlformats.org/officeDocument/2006/relationships/customXml" Target="../ink/ink2203.xml"/><Relationship Id="rId62" Type="http://schemas.openxmlformats.org/officeDocument/2006/relationships/image" Target="../media/image1089.png"/><Relationship Id="rId83" Type="http://schemas.openxmlformats.org/officeDocument/2006/relationships/customXml" Target="../ink/ink2224.xml"/><Relationship Id="rId179" Type="http://schemas.openxmlformats.org/officeDocument/2006/relationships/customXml" Target="../ink/ink2272.xml"/><Relationship Id="rId190" Type="http://schemas.openxmlformats.org/officeDocument/2006/relationships/image" Target="../media/image1154.png"/><Relationship Id="rId204" Type="http://schemas.openxmlformats.org/officeDocument/2006/relationships/image" Target="../media/image1161.png"/><Relationship Id="rId225" Type="http://schemas.openxmlformats.org/officeDocument/2006/relationships/customXml" Target="../ink/ink2295.xml"/><Relationship Id="rId246" Type="http://schemas.openxmlformats.org/officeDocument/2006/relationships/image" Target="../media/image1182.png"/><Relationship Id="rId267" Type="http://schemas.openxmlformats.org/officeDocument/2006/relationships/customXml" Target="../ink/ink2316.xml"/><Relationship Id="rId288" Type="http://schemas.openxmlformats.org/officeDocument/2006/relationships/image" Target="../media/image1203.png"/><Relationship Id="rId106" Type="http://schemas.openxmlformats.org/officeDocument/2006/relationships/image" Target="../media/image1111.png"/><Relationship Id="rId127" Type="http://schemas.openxmlformats.org/officeDocument/2006/relationships/customXml" Target="../ink/ink2246.xml"/><Relationship Id="rId10" Type="http://schemas.openxmlformats.org/officeDocument/2006/relationships/image" Target="../media/image112.png"/><Relationship Id="rId31" Type="http://schemas.openxmlformats.org/officeDocument/2006/relationships/customXml" Target="../ink/ink2198.xml"/><Relationship Id="rId52" Type="http://schemas.openxmlformats.org/officeDocument/2006/relationships/image" Target="../media/image1084.png"/><Relationship Id="rId73" Type="http://schemas.openxmlformats.org/officeDocument/2006/relationships/customXml" Target="../ink/ink2219.xml"/><Relationship Id="rId94" Type="http://schemas.openxmlformats.org/officeDocument/2006/relationships/image" Target="../media/image1105.png"/><Relationship Id="rId148" Type="http://schemas.openxmlformats.org/officeDocument/2006/relationships/image" Target="../media/image1133.png"/><Relationship Id="rId169" Type="http://schemas.openxmlformats.org/officeDocument/2006/relationships/customXml" Target="../ink/ink2267.xml"/><Relationship Id="rId4" Type="http://schemas.openxmlformats.org/officeDocument/2006/relationships/image" Target="NULL"/><Relationship Id="rId180" Type="http://schemas.openxmlformats.org/officeDocument/2006/relationships/image" Target="../media/image1149.png"/><Relationship Id="rId215" Type="http://schemas.openxmlformats.org/officeDocument/2006/relationships/customXml" Target="../ink/ink2290.xml"/><Relationship Id="rId236" Type="http://schemas.openxmlformats.org/officeDocument/2006/relationships/image" Target="../media/image1177.png"/><Relationship Id="rId257" Type="http://schemas.openxmlformats.org/officeDocument/2006/relationships/customXml" Target="../ink/ink2311.xml"/><Relationship Id="rId278" Type="http://schemas.openxmlformats.org/officeDocument/2006/relationships/image" Target="../media/image1198.png"/><Relationship Id="rId42" Type="http://schemas.openxmlformats.org/officeDocument/2006/relationships/image" Target="../media/image1079.png"/><Relationship Id="rId84" Type="http://schemas.openxmlformats.org/officeDocument/2006/relationships/image" Target="../media/image1100.png"/><Relationship Id="rId138" Type="http://schemas.openxmlformats.org/officeDocument/2006/relationships/image" Target="../media/image1128.png"/><Relationship Id="rId191" Type="http://schemas.openxmlformats.org/officeDocument/2006/relationships/customXml" Target="../ink/ink2278.xml"/><Relationship Id="rId205" Type="http://schemas.openxmlformats.org/officeDocument/2006/relationships/customXml" Target="../ink/ink2285.xml"/><Relationship Id="rId247" Type="http://schemas.openxmlformats.org/officeDocument/2006/relationships/customXml" Target="../ink/ink2306.xml"/><Relationship Id="rId107" Type="http://schemas.openxmlformats.org/officeDocument/2006/relationships/customXml" Target="../ink/ink2236.xml"/><Relationship Id="rId289" Type="http://schemas.openxmlformats.org/officeDocument/2006/relationships/customXml" Target="../ink/ink2327.xml"/><Relationship Id="rId11" Type="http://schemas.openxmlformats.org/officeDocument/2006/relationships/customXml" Target="../ink/ink2188.xml"/><Relationship Id="rId53" Type="http://schemas.openxmlformats.org/officeDocument/2006/relationships/customXml" Target="../ink/ink2209.xml"/><Relationship Id="rId149" Type="http://schemas.openxmlformats.org/officeDocument/2006/relationships/customXml" Target="../ink/ink2257.xml"/><Relationship Id="rId95" Type="http://schemas.openxmlformats.org/officeDocument/2006/relationships/customXml" Target="../ink/ink2230.xml"/><Relationship Id="rId160" Type="http://schemas.openxmlformats.org/officeDocument/2006/relationships/image" Target="../media/image1139.png"/><Relationship Id="rId216" Type="http://schemas.openxmlformats.org/officeDocument/2006/relationships/image" Target="../media/image1167.png"/><Relationship Id="rId258" Type="http://schemas.openxmlformats.org/officeDocument/2006/relationships/image" Target="../media/image1188.png"/><Relationship Id="rId22" Type="http://schemas.openxmlformats.org/officeDocument/2006/relationships/image" Target="../media/image1069.png"/><Relationship Id="rId64" Type="http://schemas.openxmlformats.org/officeDocument/2006/relationships/image" Target="../media/image1090.png"/><Relationship Id="rId118" Type="http://schemas.openxmlformats.org/officeDocument/2006/relationships/image" Target="../media/image1117.png"/><Relationship Id="rId171" Type="http://schemas.openxmlformats.org/officeDocument/2006/relationships/customXml" Target="../ink/ink2268.xml"/><Relationship Id="rId227" Type="http://schemas.openxmlformats.org/officeDocument/2006/relationships/customXml" Target="../ink/ink2296.xml"/><Relationship Id="rId269" Type="http://schemas.openxmlformats.org/officeDocument/2006/relationships/customXml" Target="../ink/ink2317.xml"/><Relationship Id="rId33" Type="http://schemas.openxmlformats.org/officeDocument/2006/relationships/customXml" Target="../ink/ink2199.xml"/><Relationship Id="rId129" Type="http://schemas.openxmlformats.org/officeDocument/2006/relationships/customXml" Target="../ink/ink2247.xml"/><Relationship Id="rId280" Type="http://schemas.openxmlformats.org/officeDocument/2006/relationships/image" Target="../media/image1199.png"/><Relationship Id="rId75" Type="http://schemas.openxmlformats.org/officeDocument/2006/relationships/customXml" Target="../ink/ink2220.xml"/><Relationship Id="rId140" Type="http://schemas.openxmlformats.org/officeDocument/2006/relationships/image" Target="../media/image1129.png"/><Relationship Id="rId182" Type="http://schemas.openxmlformats.org/officeDocument/2006/relationships/image" Target="../media/image1150.png"/></Relationships>
</file>

<file path=ppt/slides/_rels/slide14.xml.rels><?xml version="1.0" encoding="UTF-8" standalone="yes"?>
<Relationships xmlns="http://schemas.openxmlformats.org/package/2006/relationships"><Relationship Id="rId117" Type="http://schemas.openxmlformats.org/officeDocument/2006/relationships/customXml" Target="../ink/ink2391.xml"/><Relationship Id="rId21" Type="http://schemas.openxmlformats.org/officeDocument/2006/relationships/customXml" Target="../ink/ink2343.xml"/><Relationship Id="rId42" Type="http://schemas.openxmlformats.org/officeDocument/2006/relationships/image" Target="../media/image1230.png"/><Relationship Id="rId63" Type="http://schemas.openxmlformats.org/officeDocument/2006/relationships/customXml" Target="../ink/ink2364.xml"/><Relationship Id="rId84" Type="http://schemas.openxmlformats.org/officeDocument/2006/relationships/image" Target="../media/image1251.png"/><Relationship Id="rId138" Type="http://schemas.openxmlformats.org/officeDocument/2006/relationships/image" Target="../media/image1277.png"/><Relationship Id="rId159" Type="http://schemas.openxmlformats.org/officeDocument/2006/relationships/customXml" Target="../ink/ink2412.xml"/><Relationship Id="rId170" Type="http://schemas.openxmlformats.org/officeDocument/2006/relationships/image" Target="../media/image1293.png"/><Relationship Id="rId191" Type="http://schemas.openxmlformats.org/officeDocument/2006/relationships/customXml" Target="../ink/ink2428.xml"/><Relationship Id="rId205" Type="http://schemas.openxmlformats.org/officeDocument/2006/relationships/image" Target="../media/image1311.png"/><Relationship Id="rId226" Type="http://schemas.openxmlformats.org/officeDocument/2006/relationships/customXml" Target="../ink/ink2446.xml"/><Relationship Id="rId107" Type="http://schemas.openxmlformats.org/officeDocument/2006/relationships/customXml" Target="../ink/ink2386.xml"/><Relationship Id="rId11" Type="http://schemas.openxmlformats.org/officeDocument/2006/relationships/customXml" Target="../ink/ink2338.xml"/><Relationship Id="rId32" Type="http://schemas.openxmlformats.org/officeDocument/2006/relationships/image" Target="../media/image1225.png"/><Relationship Id="rId53" Type="http://schemas.openxmlformats.org/officeDocument/2006/relationships/customXml" Target="../ink/ink2359.xml"/><Relationship Id="rId74" Type="http://schemas.openxmlformats.org/officeDocument/2006/relationships/image" Target="../media/image1246.png"/><Relationship Id="rId128" Type="http://schemas.openxmlformats.org/officeDocument/2006/relationships/image" Target="../media/image1272.png"/><Relationship Id="rId149" Type="http://schemas.openxmlformats.org/officeDocument/2006/relationships/customXml" Target="../ink/ink2407.xml"/><Relationship Id="rId5" Type="http://schemas.openxmlformats.org/officeDocument/2006/relationships/customXml" Target="../ink/ink2335.xml"/><Relationship Id="rId95" Type="http://schemas.openxmlformats.org/officeDocument/2006/relationships/customXml" Target="../ink/ink2380.xml"/><Relationship Id="rId160" Type="http://schemas.openxmlformats.org/officeDocument/2006/relationships/image" Target="../media/image1288.png"/><Relationship Id="rId181" Type="http://schemas.openxmlformats.org/officeDocument/2006/relationships/customXml" Target="../ink/ink2423.xml"/><Relationship Id="rId216" Type="http://schemas.openxmlformats.org/officeDocument/2006/relationships/customXml" Target="../ink/ink2441.xml"/><Relationship Id="rId237" Type="http://schemas.openxmlformats.org/officeDocument/2006/relationships/image" Target="../media/image1327.png"/><Relationship Id="rId22" Type="http://schemas.openxmlformats.org/officeDocument/2006/relationships/image" Target="../media/image1220.png"/><Relationship Id="rId43" Type="http://schemas.openxmlformats.org/officeDocument/2006/relationships/customXml" Target="../ink/ink2354.xml"/><Relationship Id="rId64" Type="http://schemas.openxmlformats.org/officeDocument/2006/relationships/image" Target="../media/image1241.png"/><Relationship Id="rId118" Type="http://schemas.openxmlformats.org/officeDocument/2006/relationships/image" Target="../media/image1268.png"/><Relationship Id="rId139" Type="http://schemas.openxmlformats.org/officeDocument/2006/relationships/customXml" Target="../ink/ink2402.xml"/><Relationship Id="rId85" Type="http://schemas.openxmlformats.org/officeDocument/2006/relationships/customXml" Target="../ink/ink2375.xml"/><Relationship Id="rId150" Type="http://schemas.openxmlformats.org/officeDocument/2006/relationships/image" Target="../media/image1283.png"/><Relationship Id="rId171" Type="http://schemas.openxmlformats.org/officeDocument/2006/relationships/customXml" Target="../ink/ink2418.xml"/><Relationship Id="rId192" Type="http://schemas.openxmlformats.org/officeDocument/2006/relationships/image" Target="../media/image1305.png"/><Relationship Id="rId206" Type="http://schemas.openxmlformats.org/officeDocument/2006/relationships/customXml" Target="../ink/ink2436.xml"/><Relationship Id="rId227" Type="http://schemas.openxmlformats.org/officeDocument/2006/relationships/image" Target="../media/image1322.png"/><Relationship Id="rId12" Type="http://schemas.openxmlformats.org/officeDocument/2006/relationships/image" Target="../media/image1215.png"/><Relationship Id="rId33" Type="http://schemas.openxmlformats.org/officeDocument/2006/relationships/customXml" Target="../ink/ink2349.xml"/><Relationship Id="rId108" Type="http://schemas.openxmlformats.org/officeDocument/2006/relationships/image" Target="../media/image1263.png"/><Relationship Id="rId129" Type="http://schemas.openxmlformats.org/officeDocument/2006/relationships/customXml" Target="../ink/ink2397.xml"/><Relationship Id="rId54" Type="http://schemas.openxmlformats.org/officeDocument/2006/relationships/image" Target="../media/image1236.png"/><Relationship Id="rId75" Type="http://schemas.openxmlformats.org/officeDocument/2006/relationships/customXml" Target="../ink/ink2370.xml"/><Relationship Id="rId96" Type="http://schemas.openxmlformats.org/officeDocument/2006/relationships/image" Target="../media/image1257.png"/><Relationship Id="rId140" Type="http://schemas.openxmlformats.org/officeDocument/2006/relationships/image" Target="../media/image1278.png"/><Relationship Id="rId161" Type="http://schemas.openxmlformats.org/officeDocument/2006/relationships/customXml" Target="../ink/ink2413.xml"/><Relationship Id="rId182" Type="http://schemas.openxmlformats.org/officeDocument/2006/relationships/image" Target="../media/image1299.png"/><Relationship Id="rId217" Type="http://schemas.openxmlformats.org/officeDocument/2006/relationships/image" Target="../media/image1317.png"/><Relationship Id="rId6" Type="http://schemas.openxmlformats.org/officeDocument/2006/relationships/image" Target="../media/image1212.png"/><Relationship Id="rId238" Type="http://schemas.openxmlformats.org/officeDocument/2006/relationships/customXml" Target="../ink/ink2452.xml"/><Relationship Id="rId23" Type="http://schemas.openxmlformats.org/officeDocument/2006/relationships/customXml" Target="../ink/ink2344.xml"/><Relationship Id="rId119" Type="http://schemas.openxmlformats.org/officeDocument/2006/relationships/customXml" Target="../ink/ink2392.xml"/><Relationship Id="rId44" Type="http://schemas.openxmlformats.org/officeDocument/2006/relationships/image" Target="../media/image1231.png"/><Relationship Id="rId65" Type="http://schemas.openxmlformats.org/officeDocument/2006/relationships/customXml" Target="../ink/ink2365.xml"/><Relationship Id="rId86" Type="http://schemas.openxmlformats.org/officeDocument/2006/relationships/image" Target="../media/image1252.png"/><Relationship Id="rId130" Type="http://schemas.openxmlformats.org/officeDocument/2006/relationships/image" Target="../media/image1273.png"/><Relationship Id="rId151" Type="http://schemas.openxmlformats.org/officeDocument/2006/relationships/customXml" Target="../ink/ink2408.xml"/><Relationship Id="rId172" Type="http://schemas.openxmlformats.org/officeDocument/2006/relationships/image" Target="../media/image1294.png"/><Relationship Id="rId193" Type="http://schemas.openxmlformats.org/officeDocument/2006/relationships/customXml" Target="../ink/ink2429.xml"/><Relationship Id="rId207" Type="http://schemas.openxmlformats.org/officeDocument/2006/relationships/image" Target="../media/image1312.png"/><Relationship Id="rId228" Type="http://schemas.openxmlformats.org/officeDocument/2006/relationships/customXml" Target="../ink/ink2447.xml"/><Relationship Id="rId13" Type="http://schemas.openxmlformats.org/officeDocument/2006/relationships/customXml" Target="../ink/ink2339.xml"/><Relationship Id="rId109" Type="http://schemas.openxmlformats.org/officeDocument/2006/relationships/customXml" Target="../ink/ink2387.xml"/><Relationship Id="rId34" Type="http://schemas.openxmlformats.org/officeDocument/2006/relationships/image" Target="../media/image1226.png"/><Relationship Id="rId55" Type="http://schemas.openxmlformats.org/officeDocument/2006/relationships/customXml" Target="../ink/ink2360.xml"/><Relationship Id="rId76" Type="http://schemas.openxmlformats.org/officeDocument/2006/relationships/image" Target="../media/image1247.png"/><Relationship Id="rId97" Type="http://schemas.openxmlformats.org/officeDocument/2006/relationships/customXml" Target="../ink/ink2381.xml"/><Relationship Id="rId120" Type="http://schemas.openxmlformats.org/officeDocument/2006/relationships/image" Target="../media/image1269.png"/><Relationship Id="rId141" Type="http://schemas.openxmlformats.org/officeDocument/2006/relationships/customXml" Target="../ink/ink2403.xml"/><Relationship Id="rId7" Type="http://schemas.openxmlformats.org/officeDocument/2006/relationships/customXml" Target="../ink/ink2336.xml"/><Relationship Id="rId162" Type="http://schemas.openxmlformats.org/officeDocument/2006/relationships/image" Target="../media/image1289.png"/><Relationship Id="rId183" Type="http://schemas.openxmlformats.org/officeDocument/2006/relationships/customXml" Target="../ink/ink2424.xml"/><Relationship Id="rId218" Type="http://schemas.openxmlformats.org/officeDocument/2006/relationships/customXml" Target="../ink/ink2442.xml"/><Relationship Id="rId239" Type="http://schemas.openxmlformats.org/officeDocument/2006/relationships/image" Target="../media/image1328.png"/><Relationship Id="rId24" Type="http://schemas.openxmlformats.org/officeDocument/2006/relationships/image" Target="../media/image1221.png"/><Relationship Id="rId45" Type="http://schemas.openxmlformats.org/officeDocument/2006/relationships/customXml" Target="../ink/ink2355.xml"/><Relationship Id="rId66" Type="http://schemas.openxmlformats.org/officeDocument/2006/relationships/image" Target="../media/image1242.png"/><Relationship Id="rId87" Type="http://schemas.openxmlformats.org/officeDocument/2006/relationships/customXml" Target="../ink/ink2376.xml"/><Relationship Id="rId110" Type="http://schemas.openxmlformats.org/officeDocument/2006/relationships/image" Target="../media/image1264.png"/><Relationship Id="rId131" Type="http://schemas.openxmlformats.org/officeDocument/2006/relationships/customXml" Target="../ink/ink2398.xml"/><Relationship Id="rId152" Type="http://schemas.openxmlformats.org/officeDocument/2006/relationships/image" Target="../media/image1284.png"/><Relationship Id="rId173" Type="http://schemas.openxmlformats.org/officeDocument/2006/relationships/customXml" Target="../ink/ink2419.xml"/><Relationship Id="rId194" Type="http://schemas.openxmlformats.org/officeDocument/2006/relationships/image" Target="../media/image1306.png"/><Relationship Id="rId208" Type="http://schemas.openxmlformats.org/officeDocument/2006/relationships/customXml" Target="../ink/ink2437.xml"/><Relationship Id="rId229" Type="http://schemas.openxmlformats.org/officeDocument/2006/relationships/image" Target="../media/image1323.png"/><Relationship Id="rId240" Type="http://schemas.openxmlformats.org/officeDocument/2006/relationships/customXml" Target="../ink/ink2453.xml"/><Relationship Id="rId14" Type="http://schemas.openxmlformats.org/officeDocument/2006/relationships/image" Target="../media/image1216.png"/><Relationship Id="rId35" Type="http://schemas.openxmlformats.org/officeDocument/2006/relationships/customXml" Target="../ink/ink2350.xml"/><Relationship Id="rId56" Type="http://schemas.openxmlformats.org/officeDocument/2006/relationships/image" Target="../media/image1237.png"/><Relationship Id="rId77" Type="http://schemas.openxmlformats.org/officeDocument/2006/relationships/customXml" Target="../ink/ink2371.xml"/><Relationship Id="rId100" Type="http://schemas.openxmlformats.org/officeDocument/2006/relationships/image" Target="../media/image1259.png"/><Relationship Id="rId8" Type="http://schemas.openxmlformats.org/officeDocument/2006/relationships/image" Target="../media/image1213.png"/><Relationship Id="rId98" Type="http://schemas.openxmlformats.org/officeDocument/2006/relationships/image" Target="../media/image1258.png"/><Relationship Id="rId121" Type="http://schemas.openxmlformats.org/officeDocument/2006/relationships/customXml" Target="../ink/ink2393.xml"/><Relationship Id="rId142" Type="http://schemas.openxmlformats.org/officeDocument/2006/relationships/image" Target="../media/image1279.png"/><Relationship Id="rId163" Type="http://schemas.openxmlformats.org/officeDocument/2006/relationships/customXml" Target="../ink/ink2414.xml"/><Relationship Id="rId184" Type="http://schemas.openxmlformats.org/officeDocument/2006/relationships/image" Target="../media/image1301.png"/><Relationship Id="rId219" Type="http://schemas.openxmlformats.org/officeDocument/2006/relationships/image" Target="../media/image1318.png"/><Relationship Id="rId230" Type="http://schemas.openxmlformats.org/officeDocument/2006/relationships/customXml" Target="../ink/ink2448.xml"/><Relationship Id="rId25" Type="http://schemas.openxmlformats.org/officeDocument/2006/relationships/customXml" Target="../ink/ink2345.xml"/><Relationship Id="rId46" Type="http://schemas.openxmlformats.org/officeDocument/2006/relationships/image" Target="../media/image1232.png"/><Relationship Id="rId67" Type="http://schemas.openxmlformats.org/officeDocument/2006/relationships/customXml" Target="../ink/ink2366.xml"/><Relationship Id="rId88" Type="http://schemas.openxmlformats.org/officeDocument/2006/relationships/image" Target="../media/image1253.png"/><Relationship Id="rId111" Type="http://schemas.openxmlformats.org/officeDocument/2006/relationships/customXml" Target="../ink/ink2388.xml"/><Relationship Id="rId132" Type="http://schemas.openxmlformats.org/officeDocument/2006/relationships/image" Target="../media/image1274.png"/><Relationship Id="rId153" Type="http://schemas.openxmlformats.org/officeDocument/2006/relationships/customXml" Target="../ink/ink2409.xml"/><Relationship Id="rId174" Type="http://schemas.openxmlformats.org/officeDocument/2006/relationships/image" Target="../media/image1295.png"/><Relationship Id="rId195" Type="http://schemas.openxmlformats.org/officeDocument/2006/relationships/customXml" Target="../ink/ink2430.xml"/><Relationship Id="rId209" Type="http://schemas.openxmlformats.org/officeDocument/2006/relationships/image" Target="../media/image1313.png"/><Relationship Id="rId220" Type="http://schemas.openxmlformats.org/officeDocument/2006/relationships/customXml" Target="../ink/ink2443.xml"/><Relationship Id="rId241" Type="http://schemas.openxmlformats.org/officeDocument/2006/relationships/image" Target="../media/image1329.png"/><Relationship Id="rId15" Type="http://schemas.openxmlformats.org/officeDocument/2006/relationships/customXml" Target="../ink/ink2340.xml"/><Relationship Id="rId36" Type="http://schemas.openxmlformats.org/officeDocument/2006/relationships/image" Target="../media/image1227.png"/><Relationship Id="rId57" Type="http://schemas.openxmlformats.org/officeDocument/2006/relationships/customXml" Target="../ink/ink2361.xml"/><Relationship Id="rId10" Type="http://schemas.openxmlformats.org/officeDocument/2006/relationships/image" Target="../media/image1214.png"/><Relationship Id="rId31" Type="http://schemas.openxmlformats.org/officeDocument/2006/relationships/customXml" Target="../ink/ink2348.xml"/><Relationship Id="rId52" Type="http://schemas.openxmlformats.org/officeDocument/2006/relationships/image" Target="../media/image1235.png"/><Relationship Id="rId73" Type="http://schemas.openxmlformats.org/officeDocument/2006/relationships/customXml" Target="../ink/ink2369.xml"/><Relationship Id="rId78" Type="http://schemas.openxmlformats.org/officeDocument/2006/relationships/image" Target="../media/image1248.png"/><Relationship Id="rId94" Type="http://schemas.openxmlformats.org/officeDocument/2006/relationships/image" Target="../media/image1256.png"/><Relationship Id="rId99" Type="http://schemas.openxmlformats.org/officeDocument/2006/relationships/customXml" Target="../ink/ink2382.xml"/><Relationship Id="rId101" Type="http://schemas.openxmlformats.org/officeDocument/2006/relationships/customXml" Target="../ink/ink2383.xml"/><Relationship Id="rId122" Type="http://schemas.openxmlformats.org/officeDocument/2006/relationships/image" Target="../media/image1270.png"/><Relationship Id="rId143" Type="http://schemas.openxmlformats.org/officeDocument/2006/relationships/customXml" Target="../ink/ink2404.xml"/><Relationship Id="rId148" Type="http://schemas.openxmlformats.org/officeDocument/2006/relationships/image" Target="../media/image1282.png"/><Relationship Id="rId164" Type="http://schemas.openxmlformats.org/officeDocument/2006/relationships/image" Target="../media/image1290.png"/><Relationship Id="rId169" Type="http://schemas.openxmlformats.org/officeDocument/2006/relationships/customXml" Target="../ink/ink2417.xml"/><Relationship Id="rId185" Type="http://schemas.openxmlformats.org/officeDocument/2006/relationships/customXml" Target="../ink/ink2425.xml"/><Relationship Id="rId4" Type="http://schemas.openxmlformats.org/officeDocument/2006/relationships/image" Target="../media/image1211.png"/><Relationship Id="rId9" Type="http://schemas.openxmlformats.org/officeDocument/2006/relationships/customXml" Target="../ink/ink2337.xml"/><Relationship Id="rId180" Type="http://schemas.openxmlformats.org/officeDocument/2006/relationships/image" Target="../media/image1298.png"/><Relationship Id="rId210" Type="http://schemas.openxmlformats.org/officeDocument/2006/relationships/customXml" Target="../ink/ink2438.xml"/><Relationship Id="rId215" Type="http://schemas.openxmlformats.org/officeDocument/2006/relationships/image" Target="../media/image1316.png"/><Relationship Id="rId236" Type="http://schemas.openxmlformats.org/officeDocument/2006/relationships/customXml" Target="../ink/ink2451.xml"/><Relationship Id="rId26" Type="http://schemas.openxmlformats.org/officeDocument/2006/relationships/image" Target="../media/image1222.png"/><Relationship Id="rId231" Type="http://schemas.openxmlformats.org/officeDocument/2006/relationships/image" Target="../media/image1324.png"/><Relationship Id="rId47" Type="http://schemas.openxmlformats.org/officeDocument/2006/relationships/customXml" Target="../ink/ink2356.xml"/><Relationship Id="rId68" Type="http://schemas.openxmlformats.org/officeDocument/2006/relationships/image" Target="../media/image1243.png"/><Relationship Id="rId89" Type="http://schemas.openxmlformats.org/officeDocument/2006/relationships/customXml" Target="../ink/ink2377.xml"/><Relationship Id="rId112" Type="http://schemas.openxmlformats.org/officeDocument/2006/relationships/image" Target="../media/image1265.png"/><Relationship Id="rId133" Type="http://schemas.openxmlformats.org/officeDocument/2006/relationships/customXml" Target="../ink/ink2399.xml"/><Relationship Id="rId154" Type="http://schemas.openxmlformats.org/officeDocument/2006/relationships/image" Target="../media/image1285.png"/><Relationship Id="rId175" Type="http://schemas.openxmlformats.org/officeDocument/2006/relationships/customXml" Target="../ink/ink2420.xml"/><Relationship Id="rId196" Type="http://schemas.openxmlformats.org/officeDocument/2006/relationships/image" Target="../media/image1307.png"/><Relationship Id="rId200" Type="http://schemas.openxmlformats.org/officeDocument/2006/relationships/customXml" Target="../ink/ink2433.xml"/><Relationship Id="rId16" Type="http://schemas.openxmlformats.org/officeDocument/2006/relationships/image" Target="../media/image1217.png"/><Relationship Id="rId221" Type="http://schemas.openxmlformats.org/officeDocument/2006/relationships/image" Target="../media/image1319.png"/><Relationship Id="rId242" Type="http://schemas.openxmlformats.org/officeDocument/2006/relationships/customXml" Target="../ink/ink2454.xml"/><Relationship Id="rId37" Type="http://schemas.openxmlformats.org/officeDocument/2006/relationships/customXml" Target="../ink/ink2351.xml"/><Relationship Id="rId58" Type="http://schemas.openxmlformats.org/officeDocument/2006/relationships/image" Target="../media/image1238.png"/><Relationship Id="rId79" Type="http://schemas.openxmlformats.org/officeDocument/2006/relationships/customXml" Target="../ink/ink2372.xml"/><Relationship Id="rId102" Type="http://schemas.openxmlformats.org/officeDocument/2006/relationships/image" Target="../media/image1260.png"/><Relationship Id="rId123" Type="http://schemas.openxmlformats.org/officeDocument/2006/relationships/customXml" Target="../ink/ink2394.xml"/><Relationship Id="rId144" Type="http://schemas.openxmlformats.org/officeDocument/2006/relationships/image" Target="../media/image1280.png"/><Relationship Id="rId90" Type="http://schemas.openxmlformats.org/officeDocument/2006/relationships/image" Target="../media/image1254.png"/><Relationship Id="rId165" Type="http://schemas.openxmlformats.org/officeDocument/2006/relationships/customXml" Target="../ink/ink2415.xml"/><Relationship Id="rId186" Type="http://schemas.openxmlformats.org/officeDocument/2006/relationships/image" Target="../media/image1302.png"/><Relationship Id="rId211" Type="http://schemas.openxmlformats.org/officeDocument/2006/relationships/image" Target="../media/image1314.png"/><Relationship Id="rId232" Type="http://schemas.openxmlformats.org/officeDocument/2006/relationships/customXml" Target="../ink/ink2449.xml"/><Relationship Id="rId27" Type="http://schemas.openxmlformats.org/officeDocument/2006/relationships/customXml" Target="../ink/ink2346.xml"/><Relationship Id="rId48" Type="http://schemas.openxmlformats.org/officeDocument/2006/relationships/image" Target="../media/image1233.png"/><Relationship Id="rId69" Type="http://schemas.openxmlformats.org/officeDocument/2006/relationships/customXml" Target="../ink/ink2367.xml"/><Relationship Id="rId113" Type="http://schemas.openxmlformats.org/officeDocument/2006/relationships/customXml" Target="../ink/ink2389.xml"/><Relationship Id="rId134" Type="http://schemas.openxmlformats.org/officeDocument/2006/relationships/image" Target="../media/image1275.png"/><Relationship Id="rId80" Type="http://schemas.openxmlformats.org/officeDocument/2006/relationships/image" Target="../media/image1249.png"/><Relationship Id="rId155" Type="http://schemas.openxmlformats.org/officeDocument/2006/relationships/customXml" Target="../ink/ink2410.xml"/><Relationship Id="rId176" Type="http://schemas.openxmlformats.org/officeDocument/2006/relationships/image" Target="../media/image1296.png"/><Relationship Id="rId197" Type="http://schemas.openxmlformats.org/officeDocument/2006/relationships/customXml" Target="../ink/ink2431.xml"/><Relationship Id="rId201" Type="http://schemas.openxmlformats.org/officeDocument/2006/relationships/image" Target="../media/image1309.png"/><Relationship Id="rId222" Type="http://schemas.openxmlformats.org/officeDocument/2006/relationships/customXml" Target="../ink/ink2444.xml"/><Relationship Id="rId243" Type="http://schemas.openxmlformats.org/officeDocument/2006/relationships/image" Target="../media/image1330.png"/><Relationship Id="rId17" Type="http://schemas.openxmlformats.org/officeDocument/2006/relationships/customXml" Target="../ink/ink2341.xml"/><Relationship Id="rId38" Type="http://schemas.openxmlformats.org/officeDocument/2006/relationships/image" Target="../media/image1228.png"/><Relationship Id="rId59" Type="http://schemas.openxmlformats.org/officeDocument/2006/relationships/customXml" Target="../ink/ink2362.xml"/><Relationship Id="rId103" Type="http://schemas.openxmlformats.org/officeDocument/2006/relationships/customXml" Target="../ink/ink2384.xml"/><Relationship Id="rId124" Type="http://schemas.openxmlformats.org/officeDocument/2006/relationships/image" Target="../media/image112.png"/><Relationship Id="rId70" Type="http://schemas.openxmlformats.org/officeDocument/2006/relationships/image" Target="../media/image1244.png"/><Relationship Id="rId91" Type="http://schemas.openxmlformats.org/officeDocument/2006/relationships/customXml" Target="../ink/ink2378.xml"/><Relationship Id="rId145" Type="http://schemas.openxmlformats.org/officeDocument/2006/relationships/customXml" Target="../ink/ink2405.xml"/><Relationship Id="rId166" Type="http://schemas.openxmlformats.org/officeDocument/2006/relationships/image" Target="../media/image1291.png"/><Relationship Id="rId187" Type="http://schemas.openxmlformats.org/officeDocument/2006/relationships/customXml" Target="../ink/ink2426.xml"/><Relationship Id="rId1" Type="http://schemas.openxmlformats.org/officeDocument/2006/relationships/slideLayout" Target="../slideLayouts/slideLayout7.xml"/><Relationship Id="rId212" Type="http://schemas.openxmlformats.org/officeDocument/2006/relationships/customXml" Target="../ink/ink2439.xml"/><Relationship Id="rId233" Type="http://schemas.openxmlformats.org/officeDocument/2006/relationships/image" Target="../media/image1325.png"/><Relationship Id="rId28" Type="http://schemas.openxmlformats.org/officeDocument/2006/relationships/image" Target="../media/image1223.png"/><Relationship Id="rId49" Type="http://schemas.openxmlformats.org/officeDocument/2006/relationships/customXml" Target="../ink/ink2357.xml"/><Relationship Id="rId114" Type="http://schemas.openxmlformats.org/officeDocument/2006/relationships/image" Target="../media/image1266.png"/><Relationship Id="rId60" Type="http://schemas.openxmlformats.org/officeDocument/2006/relationships/image" Target="../media/image1239.png"/><Relationship Id="rId81" Type="http://schemas.openxmlformats.org/officeDocument/2006/relationships/customXml" Target="../ink/ink2373.xml"/><Relationship Id="rId135" Type="http://schemas.openxmlformats.org/officeDocument/2006/relationships/customXml" Target="../ink/ink2400.xml"/><Relationship Id="rId156" Type="http://schemas.openxmlformats.org/officeDocument/2006/relationships/image" Target="../media/image1286.png"/><Relationship Id="rId177" Type="http://schemas.openxmlformats.org/officeDocument/2006/relationships/customXml" Target="../ink/ink2421.xml"/><Relationship Id="rId198" Type="http://schemas.openxmlformats.org/officeDocument/2006/relationships/image" Target="../media/image1308.png"/><Relationship Id="rId202" Type="http://schemas.openxmlformats.org/officeDocument/2006/relationships/customXml" Target="../ink/ink2434.xml"/><Relationship Id="rId223" Type="http://schemas.openxmlformats.org/officeDocument/2006/relationships/image" Target="../media/image1320.png"/><Relationship Id="rId244" Type="http://schemas.openxmlformats.org/officeDocument/2006/relationships/customXml" Target="../ink/ink2455.xml"/><Relationship Id="rId18" Type="http://schemas.openxmlformats.org/officeDocument/2006/relationships/image" Target="../media/image1218.png"/><Relationship Id="rId39" Type="http://schemas.openxmlformats.org/officeDocument/2006/relationships/customXml" Target="../ink/ink2352.xml"/><Relationship Id="rId50" Type="http://schemas.openxmlformats.org/officeDocument/2006/relationships/image" Target="../media/image1234.png"/><Relationship Id="rId104" Type="http://schemas.openxmlformats.org/officeDocument/2006/relationships/image" Target="../media/image1261.png"/><Relationship Id="rId125" Type="http://schemas.openxmlformats.org/officeDocument/2006/relationships/customXml" Target="../ink/ink2395.xml"/><Relationship Id="rId146" Type="http://schemas.openxmlformats.org/officeDocument/2006/relationships/image" Target="../media/image1281.png"/><Relationship Id="rId167" Type="http://schemas.openxmlformats.org/officeDocument/2006/relationships/customXml" Target="../ink/ink2416.xml"/><Relationship Id="rId188" Type="http://schemas.openxmlformats.org/officeDocument/2006/relationships/image" Target="../media/image1303.png"/><Relationship Id="rId71" Type="http://schemas.openxmlformats.org/officeDocument/2006/relationships/customXml" Target="../ink/ink2368.xml"/><Relationship Id="rId92" Type="http://schemas.openxmlformats.org/officeDocument/2006/relationships/image" Target="../media/image1255.png"/><Relationship Id="rId213" Type="http://schemas.openxmlformats.org/officeDocument/2006/relationships/image" Target="../media/image1315.png"/><Relationship Id="rId234" Type="http://schemas.openxmlformats.org/officeDocument/2006/relationships/customXml" Target="../ink/ink2450.xml"/><Relationship Id="rId2" Type="http://schemas.openxmlformats.org/officeDocument/2006/relationships/notesSlide" Target="../notesSlides/notesSlide12.xml"/><Relationship Id="rId29" Type="http://schemas.openxmlformats.org/officeDocument/2006/relationships/customXml" Target="../ink/ink2347.xml"/><Relationship Id="rId40" Type="http://schemas.openxmlformats.org/officeDocument/2006/relationships/image" Target="../media/image1229.png"/><Relationship Id="rId115" Type="http://schemas.openxmlformats.org/officeDocument/2006/relationships/customXml" Target="../ink/ink2390.xml"/><Relationship Id="rId136" Type="http://schemas.openxmlformats.org/officeDocument/2006/relationships/image" Target="../media/image1276.png"/><Relationship Id="rId157" Type="http://schemas.openxmlformats.org/officeDocument/2006/relationships/customXml" Target="../ink/ink2411.xml"/><Relationship Id="rId178" Type="http://schemas.openxmlformats.org/officeDocument/2006/relationships/image" Target="../media/image1297.png"/><Relationship Id="rId61" Type="http://schemas.openxmlformats.org/officeDocument/2006/relationships/customXml" Target="../ink/ink2363.xml"/><Relationship Id="rId82" Type="http://schemas.openxmlformats.org/officeDocument/2006/relationships/image" Target="../media/image1250.png"/><Relationship Id="rId199" Type="http://schemas.openxmlformats.org/officeDocument/2006/relationships/customXml" Target="../ink/ink2432.xml"/><Relationship Id="rId203" Type="http://schemas.openxmlformats.org/officeDocument/2006/relationships/image" Target="../media/image1310.png"/><Relationship Id="rId19" Type="http://schemas.openxmlformats.org/officeDocument/2006/relationships/customXml" Target="../ink/ink2342.xml"/><Relationship Id="rId224" Type="http://schemas.openxmlformats.org/officeDocument/2006/relationships/customXml" Target="../ink/ink2445.xml"/><Relationship Id="rId245" Type="http://schemas.openxmlformats.org/officeDocument/2006/relationships/image" Target="../media/image1331.png"/><Relationship Id="rId30" Type="http://schemas.openxmlformats.org/officeDocument/2006/relationships/image" Target="../media/image1224.png"/><Relationship Id="rId105" Type="http://schemas.openxmlformats.org/officeDocument/2006/relationships/customXml" Target="../ink/ink2385.xml"/><Relationship Id="rId126" Type="http://schemas.openxmlformats.org/officeDocument/2006/relationships/image" Target="../media/image1271.png"/><Relationship Id="rId147" Type="http://schemas.openxmlformats.org/officeDocument/2006/relationships/customXml" Target="../ink/ink2406.xml"/><Relationship Id="rId168" Type="http://schemas.openxmlformats.org/officeDocument/2006/relationships/image" Target="../media/image1292.png"/><Relationship Id="rId51" Type="http://schemas.openxmlformats.org/officeDocument/2006/relationships/customXml" Target="../ink/ink2358.xml"/><Relationship Id="rId72" Type="http://schemas.openxmlformats.org/officeDocument/2006/relationships/image" Target="../media/image1245.png"/><Relationship Id="rId93" Type="http://schemas.openxmlformats.org/officeDocument/2006/relationships/customXml" Target="../ink/ink2379.xml"/><Relationship Id="rId189" Type="http://schemas.openxmlformats.org/officeDocument/2006/relationships/customXml" Target="../ink/ink2427.xml"/><Relationship Id="rId3" Type="http://schemas.openxmlformats.org/officeDocument/2006/relationships/customXml" Target="../ink/ink2334.xml"/><Relationship Id="rId214" Type="http://schemas.openxmlformats.org/officeDocument/2006/relationships/customXml" Target="../ink/ink2440.xml"/><Relationship Id="rId235" Type="http://schemas.openxmlformats.org/officeDocument/2006/relationships/image" Target="../media/image1326.png"/><Relationship Id="rId116" Type="http://schemas.openxmlformats.org/officeDocument/2006/relationships/image" Target="../media/image1267.png"/><Relationship Id="rId137" Type="http://schemas.openxmlformats.org/officeDocument/2006/relationships/customXml" Target="../ink/ink2401.xml"/><Relationship Id="rId158" Type="http://schemas.openxmlformats.org/officeDocument/2006/relationships/image" Target="../media/image1287.png"/><Relationship Id="rId20" Type="http://schemas.openxmlformats.org/officeDocument/2006/relationships/image" Target="../media/image1219.png"/><Relationship Id="rId41" Type="http://schemas.openxmlformats.org/officeDocument/2006/relationships/customXml" Target="../ink/ink2353.xml"/><Relationship Id="rId62" Type="http://schemas.openxmlformats.org/officeDocument/2006/relationships/image" Target="../media/image1240.png"/><Relationship Id="rId83" Type="http://schemas.openxmlformats.org/officeDocument/2006/relationships/customXml" Target="../ink/ink2374.xml"/><Relationship Id="rId179" Type="http://schemas.openxmlformats.org/officeDocument/2006/relationships/customXml" Target="../ink/ink2422.xml"/><Relationship Id="rId190" Type="http://schemas.openxmlformats.org/officeDocument/2006/relationships/image" Target="../media/image1304.png"/><Relationship Id="rId204" Type="http://schemas.openxmlformats.org/officeDocument/2006/relationships/customXml" Target="../ink/ink2435.xml"/><Relationship Id="rId225" Type="http://schemas.openxmlformats.org/officeDocument/2006/relationships/image" Target="../media/image1321.png"/><Relationship Id="rId106" Type="http://schemas.openxmlformats.org/officeDocument/2006/relationships/image" Target="../media/image1262.png"/><Relationship Id="rId127" Type="http://schemas.openxmlformats.org/officeDocument/2006/relationships/customXml" Target="../ink/ink23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2456.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32.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ustomXml" Target="../ink/ink17.xml"/><Relationship Id="rId4" Type="http://schemas.openxmlformats.org/officeDocument/2006/relationships/image" Target="../media/image214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600.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75.xml"/><Relationship Id="rId21" Type="http://schemas.openxmlformats.org/officeDocument/2006/relationships/customXml" Target="../ink/ink27.xml"/><Relationship Id="rId42" Type="http://schemas.openxmlformats.org/officeDocument/2006/relationships/image" Target="../media/image2163.png"/><Relationship Id="rId63" Type="http://schemas.openxmlformats.org/officeDocument/2006/relationships/customXml" Target="../ink/ink48.xml"/><Relationship Id="rId84" Type="http://schemas.openxmlformats.org/officeDocument/2006/relationships/image" Target="../media/image2184.png"/><Relationship Id="rId138" Type="http://schemas.openxmlformats.org/officeDocument/2006/relationships/image" Target="../media/image2211.png"/><Relationship Id="rId159" Type="http://schemas.openxmlformats.org/officeDocument/2006/relationships/customXml" Target="../ink/ink96.xml"/><Relationship Id="rId170" Type="http://schemas.openxmlformats.org/officeDocument/2006/relationships/image" Target="../media/image2227.png"/><Relationship Id="rId191" Type="http://schemas.openxmlformats.org/officeDocument/2006/relationships/customXml" Target="../ink/ink112.xml"/><Relationship Id="rId205" Type="http://schemas.openxmlformats.org/officeDocument/2006/relationships/customXml" Target="../ink/ink119.xml"/><Relationship Id="rId226" Type="http://schemas.openxmlformats.org/officeDocument/2006/relationships/image" Target="../media/image2255.png"/><Relationship Id="rId107" Type="http://schemas.openxmlformats.org/officeDocument/2006/relationships/customXml" Target="../ink/ink70.xml"/><Relationship Id="rId11" Type="http://schemas.openxmlformats.org/officeDocument/2006/relationships/customXml" Target="../ink/ink22.xml"/><Relationship Id="rId32" Type="http://schemas.openxmlformats.org/officeDocument/2006/relationships/image" Target="../media/image2158.png"/><Relationship Id="rId53" Type="http://schemas.openxmlformats.org/officeDocument/2006/relationships/customXml" Target="../ink/ink43.xml"/><Relationship Id="rId74" Type="http://schemas.openxmlformats.org/officeDocument/2006/relationships/image" Target="../media/image2179.png"/><Relationship Id="rId128" Type="http://schemas.openxmlformats.org/officeDocument/2006/relationships/image" Target="../media/image2206.png"/><Relationship Id="rId149" Type="http://schemas.openxmlformats.org/officeDocument/2006/relationships/customXml" Target="../ink/ink91.xml"/><Relationship Id="rId5" Type="http://schemas.openxmlformats.org/officeDocument/2006/relationships/customXml" Target="../ink/ink19.xml"/><Relationship Id="rId95" Type="http://schemas.openxmlformats.org/officeDocument/2006/relationships/customXml" Target="../ink/ink64.xml"/><Relationship Id="rId160" Type="http://schemas.openxmlformats.org/officeDocument/2006/relationships/image" Target="../media/image2222.png"/><Relationship Id="rId181" Type="http://schemas.openxmlformats.org/officeDocument/2006/relationships/customXml" Target="../ink/ink107.xml"/><Relationship Id="rId216" Type="http://schemas.openxmlformats.org/officeDocument/2006/relationships/image" Target="../media/image2250.png"/><Relationship Id="rId237" Type="http://schemas.openxmlformats.org/officeDocument/2006/relationships/customXml" Target="../ink/ink135.xml"/><Relationship Id="rId22" Type="http://schemas.openxmlformats.org/officeDocument/2006/relationships/image" Target="../media/image2153.png"/><Relationship Id="rId43" Type="http://schemas.openxmlformats.org/officeDocument/2006/relationships/customXml" Target="../ink/ink38.xml"/><Relationship Id="rId64" Type="http://schemas.openxmlformats.org/officeDocument/2006/relationships/image" Target="../media/image2174.png"/><Relationship Id="rId118" Type="http://schemas.openxmlformats.org/officeDocument/2006/relationships/image" Target="../media/image2201.png"/><Relationship Id="rId139" Type="http://schemas.openxmlformats.org/officeDocument/2006/relationships/customXml" Target="../ink/ink86.xml"/><Relationship Id="rId85" Type="http://schemas.openxmlformats.org/officeDocument/2006/relationships/customXml" Target="../ink/ink59.xml"/><Relationship Id="rId150" Type="http://schemas.openxmlformats.org/officeDocument/2006/relationships/image" Target="../media/image2217.png"/><Relationship Id="rId171" Type="http://schemas.openxmlformats.org/officeDocument/2006/relationships/customXml" Target="../ink/ink102.xml"/><Relationship Id="rId192" Type="http://schemas.openxmlformats.org/officeDocument/2006/relationships/image" Target="../media/image2238.png"/><Relationship Id="rId206" Type="http://schemas.openxmlformats.org/officeDocument/2006/relationships/image" Target="../media/image2245.png"/><Relationship Id="rId227" Type="http://schemas.openxmlformats.org/officeDocument/2006/relationships/customXml" Target="../ink/ink130.xml"/><Relationship Id="rId12" Type="http://schemas.openxmlformats.org/officeDocument/2006/relationships/image" Target="../media/image2148.png"/><Relationship Id="rId33" Type="http://schemas.openxmlformats.org/officeDocument/2006/relationships/customXml" Target="../ink/ink33.xml"/><Relationship Id="rId108" Type="http://schemas.openxmlformats.org/officeDocument/2006/relationships/image" Target="../media/image2196.png"/><Relationship Id="rId129" Type="http://schemas.openxmlformats.org/officeDocument/2006/relationships/customXml" Target="../ink/ink81.xml"/><Relationship Id="rId54" Type="http://schemas.openxmlformats.org/officeDocument/2006/relationships/image" Target="../media/image2169.png"/><Relationship Id="rId75" Type="http://schemas.openxmlformats.org/officeDocument/2006/relationships/customXml" Target="../ink/ink54.xml"/><Relationship Id="rId96" Type="http://schemas.openxmlformats.org/officeDocument/2006/relationships/image" Target="../media/image2190.png"/><Relationship Id="rId140" Type="http://schemas.openxmlformats.org/officeDocument/2006/relationships/image" Target="../media/image2212.png"/><Relationship Id="rId161" Type="http://schemas.openxmlformats.org/officeDocument/2006/relationships/customXml" Target="../ink/ink97.xml"/><Relationship Id="rId182" Type="http://schemas.openxmlformats.org/officeDocument/2006/relationships/image" Target="../media/image2233.png"/><Relationship Id="rId217" Type="http://schemas.openxmlformats.org/officeDocument/2006/relationships/customXml" Target="../ink/ink125.xml"/><Relationship Id="rId6" Type="http://schemas.openxmlformats.org/officeDocument/2006/relationships/image" Target="../media/image1121.png"/><Relationship Id="rId238" Type="http://schemas.openxmlformats.org/officeDocument/2006/relationships/image" Target="../media/image2261.png"/><Relationship Id="rId23" Type="http://schemas.openxmlformats.org/officeDocument/2006/relationships/customXml" Target="../ink/ink28.xml"/><Relationship Id="rId119" Type="http://schemas.openxmlformats.org/officeDocument/2006/relationships/customXml" Target="../ink/ink76.xml"/><Relationship Id="rId44" Type="http://schemas.openxmlformats.org/officeDocument/2006/relationships/image" Target="../media/image2164.png"/><Relationship Id="rId65" Type="http://schemas.openxmlformats.org/officeDocument/2006/relationships/customXml" Target="../ink/ink49.xml"/><Relationship Id="rId86" Type="http://schemas.openxmlformats.org/officeDocument/2006/relationships/image" Target="../media/image2185.png"/><Relationship Id="rId130" Type="http://schemas.openxmlformats.org/officeDocument/2006/relationships/image" Target="../media/image2207.png"/><Relationship Id="rId151" Type="http://schemas.openxmlformats.org/officeDocument/2006/relationships/customXml" Target="../ink/ink92.xml"/><Relationship Id="rId172" Type="http://schemas.openxmlformats.org/officeDocument/2006/relationships/image" Target="../media/image2228.png"/><Relationship Id="rId193" Type="http://schemas.openxmlformats.org/officeDocument/2006/relationships/customXml" Target="../ink/ink113.xml"/><Relationship Id="rId207" Type="http://schemas.openxmlformats.org/officeDocument/2006/relationships/customXml" Target="../ink/ink120.xml"/><Relationship Id="rId228" Type="http://schemas.openxmlformats.org/officeDocument/2006/relationships/image" Target="../media/image2256.png"/><Relationship Id="rId13" Type="http://schemas.openxmlformats.org/officeDocument/2006/relationships/customXml" Target="../ink/ink23.xml"/><Relationship Id="rId109" Type="http://schemas.openxmlformats.org/officeDocument/2006/relationships/customXml" Target="../ink/ink71.xml"/><Relationship Id="rId34" Type="http://schemas.openxmlformats.org/officeDocument/2006/relationships/image" Target="../media/image2159.png"/><Relationship Id="rId55" Type="http://schemas.openxmlformats.org/officeDocument/2006/relationships/customXml" Target="../ink/ink44.xml"/><Relationship Id="rId76" Type="http://schemas.openxmlformats.org/officeDocument/2006/relationships/image" Target="../media/image2180.png"/><Relationship Id="rId97" Type="http://schemas.openxmlformats.org/officeDocument/2006/relationships/customXml" Target="../ink/ink65.xml"/><Relationship Id="rId120" Type="http://schemas.openxmlformats.org/officeDocument/2006/relationships/image" Target="../media/image2202.png"/><Relationship Id="rId141" Type="http://schemas.openxmlformats.org/officeDocument/2006/relationships/customXml" Target="../ink/ink87.xml"/><Relationship Id="rId7" Type="http://schemas.openxmlformats.org/officeDocument/2006/relationships/customXml" Target="../ink/ink20.xml"/><Relationship Id="rId162" Type="http://schemas.openxmlformats.org/officeDocument/2006/relationships/image" Target="../media/image2223.png"/><Relationship Id="rId183" Type="http://schemas.openxmlformats.org/officeDocument/2006/relationships/customXml" Target="../ink/ink108.xml"/><Relationship Id="rId218" Type="http://schemas.openxmlformats.org/officeDocument/2006/relationships/image" Target="../media/image2251.png"/><Relationship Id="rId239" Type="http://schemas.openxmlformats.org/officeDocument/2006/relationships/customXml" Target="../ink/ink136.xml"/><Relationship Id="rId24" Type="http://schemas.openxmlformats.org/officeDocument/2006/relationships/image" Target="../media/image2154.png"/><Relationship Id="rId45" Type="http://schemas.openxmlformats.org/officeDocument/2006/relationships/customXml" Target="../ink/ink39.xml"/><Relationship Id="rId66" Type="http://schemas.openxmlformats.org/officeDocument/2006/relationships/image" Target="../media/image2175.png"/><Relationship Id="rId87" Type="http://schemas.openxmlformats.org/officeDocument/2006/relationships/customXml" Target="../ink/ink60.xml"/><Relationship Id="rId110" Type="http://schemas.openxmlformats.org/officeDocument/2006/relationships/image" Target="../media/image2197.png"/><Relationship Id="rId131" Type="http://schemas.openxmlformats.org/officeDocument/2006/relationships/customXml" Target="../ink/ink82.xml"/><Relationship Id="rId152" Type="http://schemas.openxmlformats.org/officeDocument/2006/relationships/image" Target="../media/image2218.png"/><Relationship Id="rId173" Type="http://schemas.openxmlformats.org/officeDocument/2006/relationships/customXml" Target="../ink/ink103.xml"/><Relationship Id="rId194" Type="http://schemas.openxmlformats.org/officeDocument/2006/relationships/image" Target="../media/image2239.png"/><Relationship Id="rId208" Type="http://schemas.openxmlformats.org/officeDocument/2006/relationships/image" Target="../media/image2246.png"/><Relationship Id="rId229" Type="http://schemas.openxmlformats.org/officeDocument/2006/relationships/customXml" Target="../ink/ink131.xml"/><Relationship Id="rId240" Type="http://schemas.openxmlformats.org/officeDocument/2006/relationships/image" Target="../media/image2262.png"/><Relationship Id="rId14" Type="http://schemas.openxmlformats.org/officeDocument/2006/relationships/image" Target="../media/image2149.png"/><Relationship Id="rId35" Type="http://schemas.openxmlformats.org/officeDocument/2006/relationships/customXml" Target="../ink/ink34.xml"/><Relationship Id="rId56" Type="http://schemas.openxmlformats.org/officeDocument/2006/relationships/image" Target="../media/image2170.png"/><Relationship Id="rId77" Type="http://schemas.openxmlformats.org/officeDocument/2006/relationships/customXml" Target="../ink/ink55.xml"/><Relationship Id="rId100" Type="http://schemas.openxmlformats.org/officeDocument/2006/relationships/image" Target="../media/image2192.png"/><Relationship Id="rId8" Type="http://schemas.openxmlformats.org/officeDocument/2006/relationships/image" Target="../media/image2146.png"/><Relationship Id="rId98" Type="http://schemas.openxmlformats.org/officeDocument/2006/relationships/image" Target="../media/image2191.png"/><Relationship Id="rId121" Type="http://schemas.openxmlformats.org/officeDocument/2006/relationships/customXml" Target="../ink/ink77.xml"/><Relationship Id="rId142" Type="http://schemas.openxmlformats.org/officeDocument/2006/relationships/image" Target="../media/image2213.png"/><Relationship Id="rId163" Type="http://schemas.openxmlformats.org/officeDocument/2006/relationships/customXml" Target="../ink/ink98.xml"/><Relationship Id="rId184" Type="http://schemas.openxmlformats.org/officeDocument/2006/relationships/image" Target="../media/image2234.png"/><Relationship Id="rId219" Type="http://schemas.openxmlformats.org/officeDocument/2006/relationships/customXml" Target="../ink/ink126.xml"/><Relationship Id="rId230" Type="http://schemas.openxmlformats.org/officeDocument/2006/relationships/image" Target="../media/image2257.png"/><Relationship Id="rId25" Type="http://schemas.openxmlformats.org/officeDocument/2006/relationships/customXml" Target="../ink/ink29.xml"/><Relationship Id="rId46" Type="http://schemas.openxmlformats.org/officeDocument/2006/relationships/image" Target="../media/image2165.png"/><Relationship Id="rId67" Type="http://schemas.openxmlformats.org/officeDocument/2006/relationships/customXml" Target="../ink/ink50.xml"/><Relationship Id="rId88" Type="http://schemas.openxmlformats.org/officeDocument/2006/relationships/image" Target="../media/image2186.png"/><Relationship Id="rId111" Type="http://schemas.openxmlformats.org/officeDocument/2006/relationships/customXml" Target="../ink/ink72.xml"/><Relationship Id="rId132" Type="http://schemas.openxmlformats.org/officeDocument/2006/relationships/image" Target="../media/image2208.png"/><Relationship Id="rId153" Type="http://schemas.openxmlformats.org/officeDocument/2006/relationships/customXml" Target="../ink/ink93.xml"/><Relationship Id="rId174" Type="http://schemas.openxmlformats.org/officeDocument/2006/relationships/image" Target="../media/image2229.png"/><Relationship Id="rId195" Type="http://schemas.openxmlformats.org/officeDocument/2006/relationships/customXml" Target="../ink/ink114.xml"/><Relationship Id="rId209" Type="http://schemas.openxmlformats.org/officeDocument/2006/relationships/customXml" Target="../ink/ink121.xml"/><Relationship Id="rId220" Type="http://schemas.openxmlformats.org/officeDocument/2006/relationships/image" Target="../media/image2252.png"/><Relationship Id="rId241" Type="http://schemas.openxmlformats.org/officeDocument/2006/relationships/customXml" Target="../ink/ink137.xml"/><Relationship Id="rId15" Type="http://schemas.openxmlformats.org/officeDocument/2006/relationships/customXml" Target="../ink/ink24.xml"/><Relationship Id="rId36" Type="http://schemas.openxmlformats.org/officeDocument/2006/relationships/image" Target="../media/image2160.png"/><Relationship Id="rId57" Type="http://schemas.openxmlformats.org/officeDocument/2006/relationships/customXml" Target="../ink/ink45.xml"/><Relationship Id="rId10" Type="http://schemas.openxmlformats.org/officeDocument/2006/relationships/image" Target="../media/image2147.png"/><Relationship Id="rId31" Type="http://schemas.openxmlformats.org/officeDocument/2006/relationships/customXml" Target="../ink/ink32.xml"/><Relationship Id="rId52" Type="http://schemas.openxmlformats.org/officeDocument/2006/relationships/image" Target="../media/image2168.png"/><Relationship Id="rId73" Type="http://schemas.openxmlformats.org/officeDocument/2006/relationships/customXml" Target="../ink/ink53.xml"/><Relationship Id="rId78" Type="http://schemas.openxmlformats.org/officeDocument/2006/relationships/image" Target="../media/image2181.png"/><Relationship Id="rId94" Type="http://schemas.openxmlformats.org/officeDocument/2006/relationships/image" Target="../media/image2189.png"/><Relationship Id="rId99" Type="http://schemas.openxmlformats.org/officeDocument/2006/relationships/customXml" Target="../ink/ink66.xml"/><Relationship Id="rId101" Type="http://schemas.openxmlformats.org/officeDocument/2006/relationships/customXml" Target="../ink/ink67.xml"/><Relationship Id="rId122" Type="http://schemas.openxmlformats.org/officeDocument/2006/relationships/image" Target="../media/image2203.png"/><Relationship Id="rId143" Type="http://schemas.openxmlformats.org/officeDocument/2006/relationships/customXml" Target="../ink/ink88.xml"/><Relationship Id="rId148" Type="http://schemas.openxmlformats.org/officeDocument/2006/relationships/image" Target="../media/image2216.png"/><Relationship Id="rId164" Type="http://schemas.openxmlformats.org/officeDocument/2006/relationships/image" Target="../media/image2224.png"/><Relationship Id="rId169" Type="http://schemas.openxmlformats.org/officeDocument/2006/relationships/customXml" Target="../ink/ink101.xml"/><Relationship Id="rId185" Type="http://schemas.openxmlformats.org/officeDocument/2006/relationships/customXml" Target="../ink/ink109.xml"/><Relationship Id="rId4" Type="http://schemas.openxmlformats.org/officeDocument/2006/relationships/image" Target="../media/image2145.png"/><Relationship Id="rId9" Type="http://schemas.openxmlformats.org/officeDocument/2006/relationships/customXml" Target="../ink/ink21.xml"/><Relationship Id="rId180" Type="http://schemas.openxmlformats.org/officeDocument/2006/relationships/image" Target="../media/image2232.png"/><Relationship Id="rId210" Type="http://schemas.openxmlformats.org/officeDocument/2006/relationships/image" Target="../media/image2247.png"/><Relationship Id="rId215" Type="http://schemas.openxmlformats.org/officeDocument/2006/relationships/customXml" Target="../ink/ink124.xml"/><Relationship Id="rId236" Type="http://schemas.openxmlformats.org/officeDocument/2006/relationships/image" Target="../media/image2260.png"/><Relationship Id="rId26" Type="http://schemas.openxmlformats.org/officeDocument/2006/relationships/image" Target="../media/image2155.png"/><Relationship Id="rId231" Type="http://schemas.openxmlformats.org/officeDocument/2006/relationships/customXml" Target="../ink/ink132.xml"/><Relationship Id="rId47" Type="http://schemas.openxmlformats.org/officeDocument/2006/relationships/customXml" Target="../ink/ink40.xml"/><Relationship Id="rId68" Type="http://schemas.openxmlformats.org/officeDocument/2006/relationships/image" Target="../media/image2176.png"/><Relationship Id="rId89" Type="http://schemas.openxmlformats.org/officeDocument/2006/relationships/customXml" Target="../ink/ink61.xml"/><Relationship Id="rId112" Type="http://schemas.openxmlformats.org/officeDocument/2006/relationships/image" Target="../media/image2198.png"/><Relationship Id="rId133" Type="http://schemas.openxmlformats.org/officeDocument/2006/relationships/customXml" Target="../ink/ink83.xml"/><Relationship Id="rId154" Type="http://schemas.openxmlformats.org/officeDocument/2006/relationships/image" Target="../media/image2219.png"/><Relationship Id="rId175" Type="http://schemas.openxmlformats.org/officeDocument/2006/relationships/customXml" Target="../ink/ink104.xml"/><Relationship Id="rId196" Type="http://schemas.openxmlformats.org/officeDocument/2006/relationships/image" Target="../media/image2240.png"/><Relationship Id="rId200" Type="http://schemas.openxmlformats.org/officeDocument/2006/relationships/image" Target="../media/image2242.png"/><Relationship Id="rId16" Type="http://schemas.openxmlformats.org/officeDocument/2006/relationships/image" Target="../media/image2150.png"/><Relationship Id="rId221" Type="http://schemas.openxmlformats.org/officeDocument/2006/relationships/customXml" Target="../ink/ink127.xml"/><Relationship Id="rId242" Type="http://schemas.openxmlformats.org/officeDocument/2006/relationships/image" Target="../media/image14.png"/><Relationship Id="rId37" Type="http://schemas.openxmlformats.org/officeDocument/2006/relationships/customXml" Target="../ink/ink35.xml"/><Relationship Id="rId58" Type="http://schemas.openxmlformats.org/officeDocument/2006/relationships/image" Target="../media/image2171.png"/><Relationship Id="rId79" Type="http://schemas.openxmlformats.org/officeDocument/2006/relationships/customXml" Target="../ink/ink56.xml"/><Relationship Id="rId102" Type="http://schemas.openxmlformats.org/officeDocument/2006/relationships/image" Target="../media/image2193.png"/><Relationship Id="rId123" Type="http://schemas.openxmlformats.org/officeDocument/2006/relationships/customXml" Target="../ink/ink78.xml"/><Relationship Id="rId144" Type="http://schemas.openxmlformats.org/officeDocument/2006/relationships/image" Target="../media/image2214.png"/><Relationship Id="rId90" Type="http://schemas.openxmlformats.org/officeDocument/2006/relationships/image" Target="../media/image2187.png"/><Relationship Id="rId165" Type="http://schemas.openxmlformats.org/officeDocument/2006/relationships/customXml" Target="../ink/ink99.xml"/><Relationship Id="rId186" Type="http://schemas.openxmlformats.org/officeDocument/2006/relationships/image" Target="../media/image2235.png"/><Relationship Id="rId211" Type="http://schemas.openxmlformats.org/officeDocument/2006/relationships/customXml" Target="../ink/ink122.xml"/><Relationship Id="rId232" Type="http://schemas.openxmlformats.org/officeDocument/2006/relationships/image" Target="../media/image2258.png"/><Relationship Id="rId27" Type="http://schemas.openxmlformats.org/officeDocument/2006/relationships/customXml" Target="../ink/ink30.xml"/><Relationship Id="rId48" Type="http://schemas.openxmlformats.org/officeDocument/2006/relationships/image" Target="../media/image2166.png"/><Relationship Id="rId69" Type="http://schemas.openxmlformats.org/officeDocument/2006/relationships/customXml" Target="../ink/ink51.xml"/><Relationship Id="rId113" Type="http://schemas.openxmlformats.org/officeDocument/2006/relationships/customXml" Target="../ink/ink73.xml"/><Relationship Id="rId134" Type="http://schemas.openxmlformats.org/officeDocument/2006/relationships/image" Target="../media/image2209.png"/><Relationship Id="rId80" Type="http://schemas.openxmlformats.org/officeDocument/2006/relationships/image" Target="../media/image2182.png"/><Relationship Id="rId155" Type="http://schemas.openxmlformats.org/officeDocument/2006/relationships/customXml" Target="../ink/ink94.xml"/><Relationship Id="rId176" Type="http://schemas.openxmlformats.org/officeDocument/2006/relationships/image" Target="../media/image2230.png"/><Relationship Id="rId197" Type="http://schemas.openxmlformats.org/officeDocument/2006/relationships/customXml" Target="../ink/ink115.xml"/><Relationship Id="rId201" Type="http://schemas.openxmlformats.org/officeDocument/2006/relationships/customXml" Target="../ink/ink117.xml"/><Relationship Id="rId222" Type="http://schemas.openxmlformats.org/officeDocument/2006/relationships/image" Target="../media/image2253.png"/><Relationship Id="rId243" Type="http://schemas.openxmlformats.org/officeDocument/2006/relationships/customXml" Target="../ink/ink138.xml"/><Relationship Id="rId17" Type="http://schemas.openxmlformats.org/officeDocument/2006/relationships/customXml" Target="../ink/ink25.xml"/><Relationship Id="rId38" Type="http://schemas.openxmlformats.org/officeDocument/2006/relationships/image" Target="../media/image2161.png"/><Relationship Id="rId59" Type="http://schemas.openxmlformats.org/officeDocument/2006/relationships/customXml" Target="../ink/ink46.xml"/><Relationship Id="rId103" Type="http://schemas.openxmlformats.org/officeDocument/2006/relationships/customXml" Target="../ink/ink68.xml"/><Relationship Id="rId124" Type="http://schemas.openxmlformats.org/officeDocument/2006/relationships/image" Target="../media/image2204.png"/><Relationship Id="rId70" Type="http://schemas.openxmlformats.org/officeDocument/2006/relationships/image" Target="../media/image2177.png"/><Relationship Id="rId91" Type="http://schemas.openxmlformats.org/officeDocument/2006/relationships/customXml" Target="../ink/ink62.xml"/><Relationship Id="rId145" Type="http://schemas.openxmlformats.org/officeDocument/2006/relationships/customXml" Target="../ink/ink89.xml"/><Relationship Id="rId166" Type="http://schemas.openxmlformats.org/officeDocument/2006/relationships/image" Target="../media/image2225.png"/><Relationship Id="rId187" Type="http://schemas.openxmlformats.org/officeDocument/2006/relationships/customXml" Target="../ink/ink110.xml"/><Relationship Id="rId1" Type="http://schemas.openxmlformats.org/officeDocument/2006/relationships/slideLayout" Target="../slideLayouts/slideLayout7.xml"/><Relationship Id="rId212" Type="http://schemas.openxmlformats.org/officeDocument/2006/relationships/image" Target="../media/image2248.png"/><Relationship Id="rId233" Type="http://schemas.openxmlformats.org/officeDocument/2006/relationships/customXml" Target="../ink/ink133.xml"/><Relationship Id="rId28" Type="http://schemas.openxmlformats.org/officeDocument/2006/relationships/image" Target="../media/image2156.png"/><Relationship Id="rId49" Type="http://schemas.openxmlformats.org/officeDocument/2006/relationships/customXml" Target="../ink/ink41.xml"/><Relationship Id="rId114" Type="http://schemas.openxmlformats.org/officeDocument/2006/relationships/image" Target="../media/image2199.png"/><Relationship Id="rId60" Type="http://schemas.openxmlformats.org/officeDocument/2006/relationships/image" Target="../media/image2172.png"/><Relationship Id="rId81" Type="http://schemas.openxmlformats.org/officeDocument/2006/relationships/customXml" Target="../ink/ink57.xml"/><Relationship Id="rId135" Type="http://schemas.openxmlformats.org/officeDocument/2006/relationships/customXml" Target="../ink/ink84.xml"/><Relationship Id="rId156" Type="http://schemas.openxmlformats.org/officeDocument/2006/relationships/image" Target="../media/image2220.png"/><Relationship Id="rId177" Type="http://schemas.openxmlformats.org/officeDocument/2006/relationships/customXml" Target="../ink/ink105.xml"/><Relationship Id="rId198" Type="http://schemas.openxmlformats.org/officeDocument/2006/relationships/image" Target="../media/image2241.png"/><Relationship Id="rId202" Type="http://schemas.openxmlformats.org/officeDocument/2006/relationships/image" Target="../media/image2243.png"/><Relationship Id="rId223" Type="http://schemas.openxmlformats.org/officeDocument/2006/relationships/customXml" Target="../ink/ink128.xml"/><Relationship Id="rId244" Type="http://schemas.openxmlformats.org/officeDocument/2006/relationships/image" Target="../media/image15.png"/><Relationship Id="rId18" Type="http://schemas.openxmlformats.org/officeDocument/2006/relationships/image" Target="../media/image2151.png"/><Relationship Id="rId39" Type="http://schemas.openxmlformats.org/officeDocument/2006/relationships/customXml" Target="../ink/ink36.xml"/><Relationship Id="rId50" Type="http://schemas.openxmlformats.org/officeDocument/2006/relationships/image" Target="../media/image2167.png"/><Relationship Id="rId104" Type="http://schemas.openxmlformats.org/officeDocument/2006/relationships/image" Target="../media/image2194.png"/><Relationship Id="rId125" Type="http://schemas.openxmlformats.org/officeDocument/2006/relationships/customXml" Target="../ink/ink79.xml"/><Relationship Id="rId146" Type="http://schemas.openxmlformats.org/officeDocument/2006/relationships/image" Target="../media/image2215.png"/><Relationship Id="rId167" Type="http://schemas.openxmlformats.org/officeDocument/2006/relationships/customXml" Target="../ink/ink100.xml"/><Relationship Id="rId188" Type="http://schemas.openxmlformats.org/officeDocument/2006/relationships/image" Target="../media/image2236.png"/><Relationship Id="rId71" Type="http://schemas.openxmlformats.org/officeDocument/2006/relationships/customXml" Target="../ink/ink52.xml"/><Relationship Id="rId92" Type="http://schemas.openxmlformats.org/officeDocument/2006/relationships/image" Target="../media/image2188.png"/><Relationship Id="rId213" Type="http://schemas.openxmlformats.org/officeDocument/2006/relationships/customXml" Target="../ink/ink123.xml"/><Relationship Id="rId234" Type="http://schemas.openxmlformats.org/officeDocument/2006/relationships/image" Target="../media/image2259.png"/><Relationship Id="rId2" Type="http://schemas.openxmlformats.org/officeDocument/2006/relationships/notesSlide" Target="../notesSlides/notesSlide3.xml"/><Relationship Id="rId29" Type="http://schemas.openxmlformats.org/officeDocument/2006/relationships/customXml" Target="../ink/ink31.xml"/><Relationship Id="rId40" Type="http://schemas.openxmlformats.org/officeDocument/2006/relationships/image" Target="../media/image2162.png"/><Relationship Id="rId115" Type="http://schemas.openxmlformats.org/officeDocument/2006/relationships/customXml" Target="../ink/ink74.xml"/><Relationship Id="rId136" Type="http://schemas.openxmlformats.org/officeDocument/2006/relationships/image" Target="../media/image2210.png"/><Relationship Id="rId157" Type="http://schemas.openxmlformats.org/officeDocument/2006/relationships/customXml" Target="../ink/ink95.xml"/><Relationship Id="rId178" Type="http://schemas.openxmlformats.org/officeDocument/2006/relationships/image" Target="../media/image2231.png"/><Relationship Id="rId61" Type="http://schemas.openxmlformats.org/officeDocument/2006/relationships/customXml" Target="../ink/ink47.xml"/><Relationship Id="rId82" Type="http://schemas.openxmlformats.org/officeDocument/2006/relationships/image" Target="../media/image2183.png"/><Relationship Id="rId199" Type="http://schemas.openxmlformats.org/officeDocument/2006/relationships/customXml" Target="../ink/ink116.xml"/><Relationship Id="rId203" Type="http://schemas.openxmlformats.org/officeDocument/2006/relationships/customXml" Target="../ink/ink118.xml"/><Relationship Id="rId19" Type="http://schemas.openxmlformats.org/officeDocument/2006/relationships/customXml" Target="../ink/ink26.xml"/><Relationship Id="rId224" Type="http://schemas.openxmlformats.org/officeDocument/2006/relationships/image" Target="../media/image2254.png"/><Relationship Id="rId245" Type="http://schemas.openxmlformats.org/officeDocument/2006/relationships/customXml" Target="../ink/ink139.xml"/><Relationship Id="rId30" Type="http://schemas.openxmlformats.org/officeDocument/2006/relationships/image" Target="../media/image2157.png"/><Relationship Id="rId105" Type="http://schemas.openxmlformats.org/officeDocument/2006/relationships/customXml" Target="../ink/ink69.xml"/><Relationship Id="rId126" Type="http://schemas.openxmlformats.org/officeDocument/2006/relationships/image" Target="../media/image2205.png"/><Relationship Id="rId147" Type="http://schemas.openxmlformats.org/officeDocument/2006/relationships/customXml" Target="../ink/ink90.xml"/><Relationship Id="rId168" Type="http://schemas.openxmlformats.org/officeDocument/2006/relationships/image" Target="../media/image2226.png"/><Relationship Id="rId51" Type="http://schemas.openxmlformats.org/officeDocument/2006/relationships/customXml" Target="../ink/ink42.xml"/><Relationship Id="rId72" Type="http://schemas.openxmlformats.org/officeDocument/2006/relationships/image" Target="../media/image2178.png"/><Relationship Id="rId93" Type="http://schemas.openxmlformats.org/officeDocument/2006/relationships/customXml" Target="../ink/ink63.xml"/><Relationship Id="rId189" Type="http://schemas.openxmlformats.org/officeDocument/2006/relationships/customXml" Target="../ink/ink111.xml"/><Relationship Id="rId3" Type="http://schemas.openxmlformats.org/officeDocument/2006/relationships/customXml" Target="../ink/ink18.xml"/><Relationship Id="rId214" Type="http://schemas.openxmlformats.org/officeDocument/2006/relationships/image" Target="../media/image2249.png"/><Relationship Id="rId235" Type="http://schemas.openxmlformats.org/officeDocument/2006/relationships/customXml" Target="../ink/ink134.xml"/><Relationship Id="rId116" Type="http://schemas.openxmlformats.org/officeDocument/2006/relationships/image" Target="../media/image2200.png"/><Relationship Id="rId137" Type="http://schemas.openxmlformats.org/officeDocument/2006/relationships/customXml" Target="../ink/ink85.xml"/><Relationship Id="rId158" Type="http://schemas.openxmlformats.org/officeDocument/2006/relationships/image" Target="../media/image2221.png"/><Relationship Id="rId20" Type="http://schemas.openxmlformats.org/officeDocument/2006/relationships/image" Target="../media/image2152.png"/><Relationship Id="rId41" Type="http://schemas.openxmlformats.org/officeDocument/2006/relationships/customXml" Target="../ink/ink37.xml"/><Relationship Id="rId62" Type="http://schemas.openxmlformats.org/officeDocument/2006/relationships/image" Target="../media/image2173.png"/><Relationship Id="rId83" Type="http://schemas.openxmlformats.org/officeDocument/2006/relationships/customXml" Target="../ink/ink58.xml"/><Relationship Id="rId179" Type="http://schemas.openxmlformats.org/officeDocument/2006/relationships/customXml" Target="../ink/ink106.xml"/><Relationship Id="rId190" Type="http://schemas.openxmlformats.org/officeDocument/2006/relationships/image" Target="../media/image2237.png"/><Relationship Id="rId204" Type="http://schemas.openxmlformats.org/officeDocument/2006/relationships/image" Target="../media/image2244.png"/><Relationship Id="rId225" Type="http://schemas.openxmlformats.org/officeDocument/2006/relationships/customXml" Target="../ink/ink129.xml"/><Relationship Id="rId246" Type="http://schemas.openxmlformats.org/officeDocument/2006/relationships/image" Target="../media/image16.png"/><Relationship Id="rId106" Type="http://schemas.openxmlformats.org/officeDocument/2006/relationships/image" Target="../media/image2195.png"/><Relationship Id="rId127" Type="http://schemas.openxmlformats.org/officeDocument/2006/relationships/customXml" Target="../ink/ink8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317.png"/><Relationship Id="rId21" Type="http://schemas.openxmlformats.org/officeDocument/2006/relationships/customXml" Target="../ink/ink148.xml"/><Relationship Id="rId324" Type="http://schemas.openxmlformats.org/officeDocument/2006/relationships/customXml" Target="../ink/ink300.xml"/><Relationship Id="rId531" Type="http://schemas.openxmlformats.org/officeDocument/2006/relationships/customXml" Target="../ink/ink404.xml"/><Relationship Id="rId170" Type="http://schemas.openxmlformats.org/officeDocument/2006/relationships/customXml" Target="../ink/ink223.xml"/><Relationship Id="rId268" Type="http://schemas.openxmlformats.org/officeDocument/2006/relationships/customXml" Target="../ink/ink272.xml"/><Relationship Id="rId475" Type="http://schemas.openxmlformats.org/officeDocument/2006/relationships/image" Target="../media/image2493.png"/><Relationship Id="rId32" Type="http://schemas.openxmlformats.org/officeDocument/2006/relationships/image" Target="../media/image2276.png"/><Relationship Id="rId128" Type="http://schemas.openxmlformats.org/officeDocument/2006/relationships/customXml" Target="../ink/ink202.xml"/><Relationship Id="rId335" Type="http://schemas.openxmlformats.org/officeDocument/2006/relationships/image" Target="../media/image2424.png"/><Relationship Id="rId542" Type="http://schemas.openxmlformats.org/officeDocument/2006/relationships/image" Target="../media/image2525.png"/><Relationship Id="rId181" Type="http://schemas.openxmlformats.org/officeDocument/2006/relationships/image" Target="../media/image2348.png"/><Relationship Id="rId402" Type="http://schemas.openxmlformats.org/officeDocument/2006/relationships/customXml" Target="../ink/ink339.xml"/><Relationship Id="rId279" Type="http://schemas.openxmlformats.org/officeDocument/2006/relationships/image" Target="../media/image2397.png"/><Relationship Id="rId486" Type="http://schemas.openxmlformats.org/officeDocument/2006/relationships/image" Target="../media/image2498.png"/><Relationship Id="rId43" Type="http://schemas.openxmlformats.org/officeDocument/2006/relationships/customXml" Target="../ink/ink159.xml"/><Relationship Id="rId139" Type="http://schemas.openxmlformats.org/officeDocument/2006/relationships/image" Target="../media/image2328.png"/><Relationship Id="rId346" Type="http://schemas.openxmlformats.org/officeDocument/2006/relationships/customXml" Target="../ink/ink311.xml"/><Relationship Id="rId553" Type="http://schemas.openxmlformats.org/officeDocument/2006/relationships/customXml" Target="../ink/ink415.xml"/><Relationship Id="rId192" Type="http://schemas.openxmlformats.org/officeDocument/2006/relationships/customXml" Target="../ink/ink234.xml"/><Relationship Id="rId206" Type="http://schemas.openxmlformats.org/officeDocument/2006/relationships/customXml" Target="../ink/ink241.xml"/><Relationship Id="rId413" Type="http://schemas.openxmlformats.org/officeDocument/2006/relationships/image" Target="../media/image2462.png"/><Relationship Id="rId497" Type="http://schemas.openxmlformats.org/officeDocument/2006/relationships/customXml" Target="../ink/ink387.xml"/><Relationship Id="rId357" Type="http://schemas.openxmlformats.org/officeDocument/2006/relationships/image" Target="../media/image2435.png"/><Relationship Id="rId54" Type="http://schemas.openxmlformats.org/officeDocument/2006/relationships/customXml" Target="../ink/ink165.xml"/><Relationship Id="rId217" Type="http://schemas.openxmlformats.org/officeDocument/2006/relationships/image" Target="../media/image2366.png"/><Relationship Id="rId564" Type="http://schemas.openxmlformats.org/officeDocument/2006/relationships/image" Target="../media/image2536.png"/><Relationship Id="rId424" Type="http://schemas.openxmlformats.org/officeDocument/2006/relationships/customXml" Target="../ink/ink350.xml"/><Relationship Id="rId270" Type="http://schemas.openxmlformats.org/officeDocument/2006/relationships/customXml" Target="../ink/ink273.xml"/><Relationship Id="rId65" Type="http://schemas.openxmlformats.org/officeDocument/2006/relationships/image" Target="../media/image2291.png"/><Relationship Id="rId130" Type="http://schemas.openxmlformats.org/officeDocument/2006/relationships/customXml" Target="../ink/ink203.xml"/><Relationship Id="rId368" Type="http://schemas.openxmlformats.org/officeDocument/2006/relationships/customXml" Target="../ink/ink322.xml"/><Relationship Id="rId172" Type="http://schemas.openxmlformats.org/officeDocument/2006/relationships/customXml" Target="../ink/ink224.xml"/><Relationship Id="rId228" Type="http://schemas.openxmlformats.org/officeDocument/2006/relationships/customXml" Target="../ink/ink252.xml"/><Relationship Id="rId435" Type="http://schemas.openxmlformats.org/officeDocument/2006/relationships/image" Target="../media/image2473.png"/><Relationship Id="rId477" Type="http://schemas.openxmlformats.org/officeDocument/2006/relationships/image" Target="../media/image2494.png"/><Relationship Id="rId281" Type="http://schemas.openxmlformats.org/officeDocument/2006/relationships/image" Target="../media/image2398.png"/><Relationship Id="rId337" Type="http://schemas.openxmlformats.org/officeDocument/2006/relationships/image" Target="../media/image2425.png"/><Relationship Id="rId502" Type="http://schemas.openxmlformats.org/officeDocument/2006/relationships/image" Target="../media/image1333.png"/><Relationship Id="rId34" Type="http://schemas.openxmlformats.org/officeDocument/2006/relationships/image" Target="../media/image2277.png"/><Relationship Id="rId76" Type="http://schemas.openxmlformats.org/officeDocument/2006/relationships/customXml" Target="../ink/ink176.xml"/><Relationship Id="rId141" Type="http://schemas.openxmlformats.org/officeDocument/2006/relationships/image" Target="../media/image2329.png"/><Relationship Id="rId379" Type="http://schemas.openxmlformats.org/officeDocument/2006/relationships/image" Target="../media/image2445.png"/><Relationship Id="rId544" Type="http://schemas.openxmlformats.org/officeDocument/2006/relationships/image" Target="../media/image2526.png"/><Relationship Id="rId7" Type="http://schemas.openxmlformats.org/officeDocument/2006/relationships/customXml" Target="../ink/ink141.xml"/><Relationship Id="rId183" Type="http://schemas.openxmlformats.org/officeDocument/2006/relationships/image" Target="../media/image2349.png"/><Relationship Id="rId239" Type="http://schemas.openxmlformats.org/officeDocument/2006/relationships/image" Target="../media/image2377.png"/><Relationship Id="rId390" Type="http://schemas.openxmlformats.org/officeDocument/2006/relationships/customXml" Target="../ink/ink333.xml"/><Relationship Id="rId404" Type="http://schemas.openxmlformats.org/officeDocument/2006/relationships/customXml" Target="../ink/ink340.xml"/><Relationship Id="rId446" Type="http://schemas.openxmlformats.org/officeDocument/2006/relationships/customXml" Target="../ink/ink361.xml"/><Relationship Id="rId250" Type="http://schemas.openxmlformats.org/officeDocument/2006/relationships/customXml" Target="../ink/ink263.xml"/><Relationship Id="rId292" Type="http://schemas.openxmlformats.org/officeDocument/2006/relationships/customXml" Target="../ink/ink284.xml"/><Relationship Id="rId306" Type="http://schemas.openxmlformats.org/officeDocument/2006/relationships/customXml" Target="../ink/ink291.xml"/><Relationship Id="rId488" Type="http://schemas.openxmlformats.org/officeDocument/2006/relationships/image" Target="../media/image2499.png"/><Relationship Id="rId45" Type="http://schemas.openxmlformats.org/officeDocument/2006/relationships/customXml" Target="../ink/ink160.xml"/><Relationship Id="rId87" Type="http://schemas.openxmlformats.org/officeDocument/2006/relationships/image" Target="../media/image2302.png"/><Relationship Id="rId110" Type="http://schemas.openxmlformats.org/officeDocument/2006/relationships/customXml" Target="../ink/ink193.xml"/><Relationship Id="rId348" Type="http://schemas.openxmlformats.org/officeDocument/2006/relationships/customXml" Target="../ink/ink312.xml"/><Relationship Id="rId513" Type="http://schemas.openxmlformats.org/officeDocument/2006/relationships/customXml" Target="../ink/ink395.xml"/><Relationship Id="rId555" Type="http://schemas.openxmlformats.org/officeDocument/2006/relationships/customXml" Target="../ink/ink416.xml"/><Relationship Id="rId152" Type="http://schemas.openxmlformats.org/officeDocument/2006/relationships/customXml" Target="../ink/ink214.xml"/><Relationship Id="rId194" Type="http://schemas.openxmlformats.org/officeDocument/2006/relationships/customXml" Target="../ink/ink235.xml"/><Relationship Id="rId208" Type="http://schemas.openxmlformats.org/officeDocument/2006/relationships/customXml" Target="../ink/ink242.xml"/><Relationship Id="rId415" Type="http://schemas.openxmlformats.org/officeDocument/2006/relationships/image" Target="../media/image2463.png"/><Relationship Id="rId457" Type="http://schemas.openxmlformats.org/officeDocument/2006/relationships/image" Target="../media/image2484.png"/><Relationship Id="rId261" Type="http://schemas.openxmlformats.org/officeDocument/2006/relationships/image" Target="../media/image2388.png"/><Relationship Id="rId499" Type="http://schemas.openxmlformats.org/officeDocument/2006/relationships/customXml" Target="../ink/ink388.xml"/><Relationship Id="rId14" Type="http://schemas.openxmlformats.org/officeDocument/2006/relationships/image" Target="../media/image2267.png"/><Relationship Id="rId56" Type="http://schemas.openxmlformats.org/officeDocument/2006/relationships/customXml" Target="../ink/ink166.xml"/><Relationship Id="rId317" Type="http://schemas.openxmlformats.org/officeDocument/2006/relationships/image" Target="../media/image2416.png"/><Relationship Id="rId359" Type="http://schemas.openxmlformats.org/officeDocument/2006/relationships/image" Target="../media/image2436.png"/><Relationship Id="rId524" Type="http://schemas.openxmlformats.org/officeDocument/2006/relationships/image" Target="../media/image2516.png"/><Relationship Id="rId566" Type="http://schemas.openxmlformats.org/officeDocument/2006/relationships/image" Target="../media/image2537.png"/><Relationship Id="rId98" Type="http://schemas.openxmlformats.org/officeDocument/2006/relationships/customXml" Target="../ink/ink187.xml"/><Relationship Id="rId121" Type="http://schemas.openxmlformats.org/officeDocument/2006/relationships/image" Target="../media/image2319.png"/><Relationship Id="rId163" Type="http://schemas.openxmlformats.org/officeDocument/2006/relationships/image" Target="../media/image2340.png"/><Relationship Id="rId219" Type="http://schemas.openxmlformats.org/officeDocument/2006/relationships/image" Target="../media/image2367.png"/><Relationship Id="rId370" Type="http://schemas.openxmlformats.org/officeDocument/2006/relationships/customXml" Target="../ink/ink323.xml"/><Relationship Id="rId426" Type="http://schemas.openxmlformats.org/officeDocument/2006/relationships/customXml" Target="../ink/ink351.xml"/><Relationship Id="rId230" Type="http://schemas.openxmlformats.org/officeDocument/2006/relationships/customXml" Target="../ink/ink253.xml"/><Relationship Id="rId468" Type="http://schemas.openxmlformats.org/officeDocument/2006/relationships/customXml" Target="../ink/ink372.xml"/><Relationship Id="rId25" Type="http://schemas.openxmlformats.org/officeDocument/2006/relationships/customXml" Target="../ink/ink150.xml"/><Relationship Id="rId67" Type="http://schemas.openxmlformats.org/officeDocument/2006/relationships/image" Target="../media/image2292.png"/><Relationship Id="rId272" Type="http://schemas.openxmlformats.org/officeDocument/2006/relationships/customXml" Target="../ink/ink274.xml"/><Relationship Id="rId328" Type="http://schemas.openxmlformats.org/officeDocument/2006/relationships/customXml" Target="../ink/ink302.xml"/><Relationship Id="rId535" Type="http://schemas.openxmlformats.org/officeDocument/2006/relationships/customXml" Target="../ink/ink406.xml"/><Relationship Id="rId132" Type="http://schemas.openxmlformats.org/officeDocument/2006/relationships/customXml" Target="../ink/ink204.xml"/><Relationship Id="rId174" Type="http://schemas.openxmlformats.org/officeDocument/2006/relationships/customXml" Target="../ink/ink225.xml"/><Relationship Id="rId381" Type="http://schemas.openxmlformats.org/officeDocument/2006/relationships/image" Target="../media/image2446.png"/><Relationship Id="rId241" Type="http://schemas.openxmlformats.org/officeDocument/2006/relationships/image" Target="../media/image2378.png"/><Relationship Id="rId437" Type="http://schemas.openxmlformats.org/officeDocument/2006/relationships/image" Target="../media/image2474.png"/><Relationship Id="rId479" Type="http://schemas.openxmlformats.org/officeDocument/2006/relationships/customXml" Target="../ink/ink378.xml"/><Relationship Id="rId36" Type="http://schemas.openxmlformats.org/officeDocument/2006/relationships/image" Target="../media/image2278.png"/><Relationship Id="rId283" Type="http://schemas.openxmlformats.org/officeDocument/2006/relationships/image" Target="../media/image2399.png"/><Relationship Id="rId339" Type="http://schemas.openxmlformats.org/officeDocument/2006/relationships/image" Target="../media/image2426.png"/><Relationship Id="rId490" Type="http://schemas.openxmlformats.org/officeDocument/2006/relationships/image" Target="../media/image2500.png"/><Relationship Id="rId504" Type="http://schemas.openxmlformats.org/officeDocument/2006/relationships/image" Target="../media/image2506.png"/><Relationship Id="rId546" Type="http://schemas.openxmlformats.org/officeDocument/2006/relationships/image" Target="../media/image2527.png"/><Relationship Id="rId78" Type="http://schemas.openxmlformats.org/officeDocument/2006/relationships/customXml" Target="../ink/ink177.xml"/><Relationship Id="rId101" Type="http://schemas.openxmlformats.org/officeDocument/2006/relationships/image" Target="../media/image2309.png"/><Relationship Id="rId143" Type="http://schemas.openxmlformats.org/officeDocument/2006/relationships/image" Target="../media/image2330.png"/><Relationship Id="rId185" Type="http://schemas.openxmlformats.org/officeDocument/2006/relationships/image" Target="../media/image2350.png"/><Relationship Id="rId350" Type="http://schemas.openxmlformats.org/officeDocument/2006/relationships/customXml" Target="../ink/ink313.xml"/><Relationship Id="rId406" Type="http://schemas.openxmlformats.org/officeDocument/2006/relationships/customXml" Target="../ink/ink341.xml"/><Relationship Id="rId9" Type="http://schemas.openxmlformats.org/officeDocument/2006/relationships/customXml" Target="../ink/ink142.xml"/><Relationship Id="rId210" Type="http://schemas.openxmlformats.org/officeDocument/2006/relationships/customXml" Target="../ink/ink243.xml"/><Relationship Id="rId392" Type="http://schemas.openxmlformats.org/officeDocument/2006/relationships/customXml" Target="../ink/ink334.xml"/><Relationship Id="rId448" Type="http://schemas.openxmlformats.org/officeDocument/2006/relationships/customXml" Target="../ink/ink362.xml"/><Relationship Id="rId252" Type="http://schemas.openxmlformats.org/officeDocument/2006/relationships/customXml" Target="../ink/ink264.xml"/><Relationship Id="rId294" Type="http://schemas.openxmlformats.org/officeDocument/2006/relationships/customXml" Target="../ink/ink285.xml"/><Relationship Id="rId308" Type="http://schemas.openxmlformats.org/officeDocument/2006/relationships/customXml" Target="../ink/ink292.xml"/><Relationship Id="rId515" Type="http://schemas.openxmlformats.org/officeDocument/2006/relationships/customXml" Target="../ink/ink396.xml"/><Relationship Id="rId47" Type="http://schemas.openxmlformats.org/officeDocument/2006/relationships/customXml" Target="../ink/ink161.xml"/><Relationship Id="rId89" Type="http://schemas.openxmlformats.org/officeDocument/2006/relationships/image" Target="../media/image2303.png"/><Relationship Id="rId112" Type="http://schemas.openxmlformats.org/officeDocument/2006/relationships/customXml" Target="../ink/ink194.xml"/><Relationship Id="rId154" Type="http://schemas.openxmlformats.org/officeDocument/2006/relationships/customXml" Target="../ink/ink215.xml"/><Relationship Id="rId361" Type="http://schemas.openxmlformats.org/officeDocument/2006/relationships/image" Target="../media/image2437.png"/><Relationship Id="rId557" Type="http://schemas.openxmlformats.org/officeDocument/2006/relationships/customXml" Target="../ink/ink417.xml"/><Relationship Id="rId196" Type="http://schemas.openxmlformats.org/officeDocument/2006/relationships/customXml" Target="../ink/ink236.xml"/><Relationship Id="rId417" Type="http://schemas.openxmlformats.org/officeDocument/2006/relationships/image" Target="../media/image2464.png"/><Relationship Id="rId459" Type="http://schemas.openxmlformats.org/officeDocument/2006/relationships/image" Target="../media/image2485.png"/><Relationship Id="rId16" Type="http://schemas.openxmlformats.org/officeDocument/2006/relationships/image" Target="../media/image2268.png"/><Relationship Id="rId221" Type="http://schemas.openxmlformats.org/officeDocument/2006/relationships/image" Target="../media/image2368.png"/><Relationship Id="rId263" Type="http://schemas.openxmlformats.org/officeDocument/2006/relationships/image" Target="../media/image2389.png"/><Relationship Id="rId319" Type="http://schemas.openxmlformats.org/officeDocument/2006/relationships/image" Target="../media/image2417.png"/><Relationship Id="rId470" Type="http://schemas.openxmlformats.org/officeDocument/2006/relationships/customXml" Target="../ink/ink373.xml"/><Relationship Id="rId526" Type="http://schemas.openxmlformats.org/officeDocument/2006/relationships/image" Target="../media/image2517.png"/><Relationship Id="rId58" Type="http://schemas.openxmlformats.org/officeDocument/2006/relationships/customXml" Target="../ink/ink167.xml"/><Relationship Id="rId123" Type="http://schemas.openxmlformats.org/officeDocument/2006/relationships/image" Target="../media/image2320.png"/><Relationship Id="rId330" Type="http://schemas.openxmlformats.org/officeDocument/2006/relationships/customXml" Target="../ink/ink303.xml"/><Relationship Id="rId165" Type="http://schemas.openxmlformats.org/officeDocument/2006/relationships/image" Target="../media/image2341.png"/><Relationship Id="rId372" Type="http://schemas.openxmlformats.org/officeDocument/2006/relationships/customXml" Target="../ink/ink324.xml"/><Relationship Id="rId428" Type="http://schemas.openxmlformats.org/officeDocument/2006/relationships/customXml" Target="../ink/ink352.xml"/><Relationship Id="rId232" Type="http://schemas.openxmlformats.org/officeDocument/2006/relationships/customXml" Target="../ink/ink254.xml"/><Relationship Id="rId274" Type="http://schemas.openxmlformats.org/officeDocument/2006/relationships/customXml" Target="../ink/ink275.xml"/><Relationship Id="rId481" Type="http://schemas.openxmlformats.org/officeDocument/2006/relationships/customXml" Target="../ink/ink379.xml"/><Relationship Id="rId27" Type="http://schemas.openxmlformats.org/officeDocument/2006/relationships/customXml" Target="../ink/ink151.xml"/><Relationship Id="rId69" Type="http://schemas.openxmlformats.org/officeDocument/2006/relationships/image" Target="../media/image2293.png"/><Relationship Id="rId134" Type="http://schemas.openxmlformats.org/officeDocument/2006/relationships/customXml" Target="../ink/ink205.xml"/><Relationship Id="rId537" Type="http://schemas.openxmlformats.org/officeDocument/2006/relationships/customXml" Target="../ink/ink407.xml"/><Relationship Id="rId80" Type="http://schemas.openxmlformats.org/officeDocument/2006/relationships/customXml" Target="../ink/ink178.xml"/><Relationship Id="rId176" Type="http://schemas.openxmlformats.org/officeDocument/2006/relationships/customXml" Target="../ink/ink226.xml"/><Relationship Id="rId341" Type="http://schemas.openxmlformats.org/officeDocument/2006/relationships/image" Target="../media/image2427.png"/><Relationship Id="rId383" Type="http://schemas.openxmlformats.org/officeDocument/2006/relationships/image" Target="../media/image2447.png"/><Relationship Id="rId439" Type="http://schemas.openxmlformats.org/officeDocument/2006/relationships/image" Target="../media/image2475.png"/><Relationship Id="rId201" Type="http://schemas.openxmlformats.org/officeDocument/2006/relationships/image" Target="../media/image2358.png"/><Relationship Id="rId243" Type="http://schemas.openxmlformats.org/officeDocument/2006/relationships/image" Target="../media/image2379.png"/><Relationship Id="rId285" Type="http://schemas.openxmlformats.org/officeDocument/2006/relationships/image" Target="../media/image2400.png"/><Relationship Id="rId450" Type="http://schemas.openxmlformats.org/officeDocument/2006/relationships/customXml" Target="../ink/ink363.xml"/><Relationship Id="rId506" Type="http://schemas.openxmlformats.org/officeDocument/2006/relationships/image" Target="../media/image2507.png"/><Relationship Id="rId38" Type="http://schemas.openxmlformats.org/officeDocument/2006/relationships/image" Target="../media/image2279.png"/><Relationship Id="rId103" Type="http://schemas.openxmlformats.org/officeDocument/2006/relationships/image" Target="../media/image2310.png"/><Relationship Id="rId310" Type="http://schemas.openxmlformats.org/officeDocument/2006/relationships/customXml" Target="../ink/ink293.xml"/><Relationship Id="rId492" Type="http://schemas.openxmlformats.org/officeDocument/2006/relationships/image" Target="../media/image2501.png"/><Relationship Id="rId548" Type="http://schemas.openxmlformats.org/officeDocument/2006/relationships/image" Target="../media/image2528.png"/><Relationship Id="rId91" Type="http://schemas.openxmlformats.org/officeDocument/2006/relationships/image" Target="../media/image2304.png"/><Relationship Id="rId145" Type="http://schemas.openxmlformats.org/officeDocument/2006/relationships/image" Target="../media/image2331.png"/><Relationship Id="rId187" Type="http://schemas.openxmlformats.org/officeDocument/2006/relationships/image" Target="../media/image2351.png"/><Relationship Id="rId352" Type="http://schemas.openxmlformats.org/officeDocument/2006/relationships/customXml" Target="../ink/ink314.xml"/><Relationship Id="rId394" Type="http://schemas.openxmlformats.org/officeDocument/2006/relationships/customXml" Target="../ink/ink335.xml"/><Relationship Id="rId408" Type="http://schemas.openxmlformats.org/officeDocument/2006/relationships/customXml" Target="../ink/ink342.xml"/><Relationship Id="rId212" Type="http://schemas.openxmlformats.org/officeDocument/2006/relationships/customXml" Target="../ink/ink244.xml"/><Relationship Id="rId254" Type="http://schemas.openxmlformats.org/officeDocument/2006/relationships/customXml" Target="../ink/ink265.xml"/><Relationship Id="rId49" Type="http://schemas.openxmlformats.org/officeDocument/2006/relationships/customXml" Target="../ink/ink162.xml"/><Relationship Id="rId114" Type="http://schemas.openxmlformats.org/officeDocument/2006/relationships/customXml" Target="../ink/ink195.xml"/><Relationship Id="rId296" Type="http://schemas.openxmlformats.org/officeDocument/2006/relationships/customXml" Target="../ink/ink286.xml"/><Relationship Id="rId461" Type="http://schemas.openxmlformats.org/officeDocument/2006/relationships/image" Target="../media/image2486.png"/><Relationship Id="rId517" Type="http://schemas.openxmlformats.org/officeDocument/2006/relationships/customXml" Target="../ink/ink397.xml"/><Relationship Id="rId559" Type="http://schemas.openxmlformats.org/officeDocument/2006/relationships/customXml" Target="../ink/ink418.xml"/><Relationship Id="rId60" Type="http://schemas.openxmlformats.org/officeDocument/2006/relationships/customXml" Target="../ink/ink168.xml"/><Relationship Id="rId156" Type="http://schemas.openxmlformats.org/officeDocument/2006/relationships/customXml" Target="../ink/ink216.xml"/><Relationship Id="rId198" Type="http://schemas.openxmlformats.org/officeDocument/2006/relationships/customXml" Target="../ink/ink237.xml"/><Relationship Id="rId321" Type="http://schemas.openxmlformats.org/officeDocument/2006/relationships/image" Target="../media/image2418.png"/><Relationship Id="rId363" Type="http://schemas.openxmlformats.org/officeDocument/2006/relationships/image" Target="../media/image2438.png"/><Relationship Id="rId419" Type="http://schemas.openxmlformats.org/officeDocument/2006/relationships/image" Target="../media/image2465.png"/><Relationship Id="rId223" Type="http://schemas.openxmlformats.org/officeDocument/2006/relationships/image" Target="../media/image2369.png"/><Relationship Id="rId430" Type="http://schemas.openxmlformats.org/officeDocument/2006/relationships/customXml" Target="../ink/ink353.xml"/><Relationship Id="rId18" Type="http://schemas.openxmlformats.org/officeDocument/2006/relationships/image" Target="../media/image2269.png"/><Relationship Id="rId265" Type="http://schemas.openxmlformats.org/officeDocument/2006/relationships/image" Target="../media/image2390.png"/><Relationship Id="rId472" Type="http://schemas.openxmlformats.org/officeDocument/2006/relationships/customXml" Target="../ink/ink374.xml"/><Relationship Id="rId528" Type="http://schemas.openxmlformats.org/officeDocument/2006/relationships/image" Target="../media/image2518.png"/><Relationship Id="rId125" Type="http://schemas.openxmlformats.org/officeDocument/2006/relationships/image" Target="../media/image2321.png"/><Relationship Id="rId167" Type="http://schemas.openxmlformats.org/officeDocument/2006/relationships/image" Target="../media/image2342.png"/><Relationship Id="rId332" Type="http://schemas.openxmlformats.org/officeDocument/2006/relationships/customXml" Target="../ink/ink304.xml"/><Relationship Id="rId374" Type="http://schemas.openxmlformats.org/officeDocument/2006/relationships/customXml" Target="../ink/ink325.xml"/><Relationship Id="rId71" Type="http://schemas.openxmlformats.org/officeDocument/2006/relationships/image" Target="../media/image2294.png"/><Relationship Id="rId234" Type="http://schemas.openxmlformats.org/officeDocument/2006/relationships/customXml" Target="../ink/ink255.xml"/><Relationship Id="rId2" Type="http://schemas.openxmlformats.org/officeDocument/2006/relationships/notesSlide" Target="../notesSlides/notesSlide4.xml"/><Relationship Id="rId29" Type="http://schemas.openxmlformats.org/officeDocument/2006/relationships/customXml" Target="../ink/ink152.xml"/><Relationship Id="rId276" Type="http://schemas.openxmlformats.org/officeDocument/2006/relationships/customXml" Target="../ink/ink276.xml"/><Relationship Id="rId441" Type="http://schemas.openxmlformats.org/officeDocument/2006/relationships/image" Target="../media/image2476.png"/><Relationship Id="rId483" Type="http://schemas.openxmlformats.org/officeDocument/2006/relationships/customXml" Target="../ink/ink380.xml"/><Relationship Id="rId539" Type="http://schemas.openxmlformats.org/officeDocument/2006/relationships/customXml" Target="../ink/ink408.xml"/><Relationship Id="rId40" Type="http://schemas.openxmlformats.org/officeDocument/2006/relationships/image" Target="../media/image2280.png"/><Relationship Id="rId136" Type="http://schemas.openxmlformats.org/officeDocument/2006/relationships/customXml" Target="../ink/ink206.xml"/><Relationship Id="rId178" Type="http://schemas.openxmlformats.org/officeDocument/2006/relationships/customXml" Target="../ink/ink227.xml"/><Relationship Id="rId301" Type="http://schemas.openxmlformats.org/officeDocument/2006/relationships/image" Target="../media/image2408.png"/><Relationship Id="rId343" Type="http://schemas.openxmlformats.org/officeDocument/2006/relationships/image" Target="../media/image2428.png"/><Relationship Id="rId550" Type="http://schemas.openxmlformats.org/officeDocument/2006/relationships/image" Target="../media/image2529.png"/><Relationship Id="rId82" Type="http://schemas.openxmlformats.org/officeDocument/2006/relationships/customXml" Target="../ink/ink179.xml"/><Relationship Id="rId203" Type="http://schemas.openxmlformats.org/officeDocument/2006/relationships/image" Target="../media/image2359.png"/><Relationship Id="rId385" Type="http://schemas.openxmlformats.org/officeDocument/2006/relationships/image" Target="../media/image2448.png"/><Relationship Id="rId245" Type="http://schemas.openxmlformats.org/officeDocument/2006/relationships/image" Target="../media/image2380.png"/><Relationship Id="rId287" Type="http://schemas.openxmlformats.org/officeDocument/2006/relationships/image" Target="../media/image2401.png"/><Relationship Id="rId410" Type="http://schemas.openxmlformats.org/officeDocument/2006/relationships/customXml" Target="../ink/ink343.xml"/><Relationship Id="rId452" Type="http://schemas.openxmlformats.org/officeDocument/2006/relationships/customXml" Target="../ink/ink364.xml"/><Relationship Id="rId494" Type="http://schemas.openxmlformats.org/officeDocument/2006/relationships/image" Target="../media/image2502.png"/><Relationship Id="rId508" Type="http://schemas.openxmlformats.org/officeDocument/2006/relationships/image" Target="../media/image2508.png"/><Relationship Id="rId105" Type="http://schemas.openxmlformats.org/officeDocument/2006/relationships/image" Target="../media/image2311.png"/><Relationship Id="rId147" Type="http://schemas.openxmlformats.org/officeDocument/2006/relationships/image" Target="../media/image2332.png"/><Relationship Id="rId312" Type="http://schemas.openxmlformats.org/officeDocument/2006/relationships/customXml" Target="../ink/ink294.xml"/><Relationship Id="rId354" Type="http://schemas.openxmlformats.org/officeDocument/2006/relationships/customXml" Target="../ink/ink315.xml"/><Relationship Id="rId51" Type="http://schemas.openxmlformats.org/officeDocument/2006/relationships/customXml" Target="../ink/ink163.xml"/><Relationship Id="rId93" Type="http://schemas.openxmlformats.org/officeDocument/2006/relationships/image" Target="../media/image2305.png"/><Relationship Id="rId189" Type="http://schemas.openxmlformats.org/officeDocument/2006/relationships/image" Target="../media/image2352.png"/><Relationship Id="rId396" Type="http://schemas.openxmlformats.org/officeDocument/2006/relationships/customXml" Target="../ink/ink336.xml"/><Relationship Id="rId561" Type="http://schemas.openxmlformats.org/officeDocument/2006/relationships/customXml" Target="../ink/ink419.xml"/><Relationship Id="rId214" Type="http://schemas.openxmlformats.org/officeDocument/2006/relationships/customXml" Target="../ink/ink245.xml"/><Relationship Id="rId256" Type="http://schemas.openxmlformats.org/officeDocument/2006/relationships/customXml" Target="../ink/ink266.xml"/><Relationship Id="rId298" Type="http://schemas.openxmlformats.org/officeDocument/2006/relationships/customXml" Target="../ink/ink287.xml"/><Relationship Id="rId421" Type="http://schemas.openxmlformats.org/officeDocument/2006/relationships/image" Target="../media/image2466.png"/><Relationship Id="rId463" Type="http://schemas.openxmlformats.org/officeDocument/2006/relationships/image" Target="../media/image2487.png"/><Relationship Id="rId519" Type="http://schemas.openxmlformats.org/officeDocument/2006/relationships/customXml" Target="../ink/ink398.xml"/><Relationship Id="rId116" Type="http://schemas.openxmlformats.org/officeDocument/2006/relationships/customXml" Target="../ink/ink196.xml"/><Relationship Id="rId158" Type="http://schemas.openxmlformats.org/officeDocument/2006/relationships/customXml" Target="../ink/ink217.xml"/><Relationship Id="rId323" Type="http://schemas.openxmlformats.org/officeDocument/2006/relationships/image" Target="../media/image1388.png"/><Relationship Id="rId530" Type="http://schemas.openxmlformats.org/officeDocument/2006/relationships/image" Target="../media/image2519.png"/><Relationship Id="rId20" Type="http://schemas.openxmlformats.org/officeDocument/2006/relationships/image" Target="../media/image2270.png"/><Relationship Id="rId62" Type="http://schemas.openxmlformats.org/officeDocument/2006/relationships/customXml" Target="../ink/ink169.xml"/><Relationship Id="rId365" Type="http://schemas.openxmlformats.org/officeDocument/2006/relationships/image" Target="../media/image2439.png"/><Relationship Id="rId225" Type="http://schemas.openxmlformats.org/officeDocument/2006/relationships/image" Target="../media/image2370.png"/><Relationship Id="rId267" Type="http://schemas.openxmlformats.org/officeDocument/2006/relationships/image" Target="../media/image2391.png"/><Relationship Id="rId432" Type="http://schemas.openxmlformats.org/officeDocument/2006/relationships/customXml" Target="../ink/ink354.xml"/><Relationship Id="rId474" Type="http://schemas.openxmlformats.org/officeDocument/2006/relationships/customXml" Target="../ink/ink375.xml"/><Relationship Id="rId127" Type="http://schemas.openxmlformats.org/officeDocument/2006/relationships/image" Target="../media/image2322.png"/><Relationship Id="rId31" Type="http://schemas.openxmlformats.org/officeDocument/2006/relationships/customXml" Target="../ink/ink153.xml"/><Relationship Id="rId73" Type="http://schemas.openxmlformats.org/officeDocument/2006/relationships/image" Target="../media/image2295.png"/><Relationship Id="rId169" Type="http://schemas.openxmlformats.org/officeDocument/2006/relationships/image" Target="../media/image2343.png"/><Relationship Id="rId334" Type="http://schemas.openxmlformats.org/officeDocument/2006/relationships/customXml" Target="../ink/ink305.xml"/><Relationship Id="rId376" Type="http://schemas.openxmlformats.org/officeDocument/2006/relationships/customXml" Target="../ink/ink326.xml"/><Relationship Id="rId541" Type="http://schemas.openxmlformats.org/officeDocument/2006/relationships/customXml" Target="../ink/ink409.xml"/><Relationship Id="rId4" Type="http://schemas.openxmlformats.org/officeDocument/2006/relationships/image" Target="NULL"/><Relationship Id="rId180" Type="http://schemas.openxmlformats.org/officeDocument/2006/relationships/customXml" Target="../ink/ink228.xml"/><Relationship Id="rId236" Type="http://schemas.openxmlformats.org/officeDocument/2006/relationships/customXml" Target="../ink/ink256.xml"/><Relationship Id="rId278" Type="http://schemas.openxmlformats.org/officeDocument/2006/relationships/customXml" Target="../ink/ink277.xml"/><Relationship Id="rId401" Type="http://schemas.openxmlformats.org/officeDocument/2006/relationships/image" Target="../media/image2456.png"/><Relationship Id="rId443" Type="http://schemas.openxmlformats.org/officeDocument/2006/relationships/image" Target="../media/image2477.png"/><Relationship Id="rId303" Type="http://schemas.openxmlformats.org/officeDocument/2006/relationships/image" Target="../media/image2409.png"/><Relationship Id="rId485" Type="http://schemas.openxmlformats.org/officeDocument/2006/relationships/customXml" Target="../ink/ink381.xml"/><Relationship Id="rId42" Type="http://schemas.openxmlformats.org/officeDocument/2006/relationships/image" Target="../media/image1300.png"/><Relationship Id="rId84" Type="http://schemas.openxmlformats.org/officeDocument/2006/relationships/customXml" Target="../ink/ink180.xml"/><Relationship Id="rId138" Type="http://schemas.openxmlformats.org/officeDocument/2006/relationships/customXml" Target="../ink/ink207.xml"/><Relationship Id="rId345" Type="http://schemas.openxmlformats.org/officeDocument/2006/relationships/image" Target="../media/image2429.png"/><Relationship Id="rId387" Type="http://schemas.openxmlformats.org/officeDocument/2006/relationships/image" Target="../media/image2449.png"/><Relationship Id="rId510" Type="http://schemas.openxmlformats.org/officeDocument/2006/relationships/image" Target="../media/image2509.png"/><Relationship Id="rId552" Type="http://schemas.openxmlformats.org/officeDocument/2006/relationships/image" Target="../media/image2530.png"/><Relationship Id="rId191" Type="http://schemas.openxmlformats.org/officeDocument/2006/relationships/image" Target="../media/image2353.png"/><Relationship Id="rId205" Type="http://schemas.openxmlformats.org/officeDocument/2006/relationships/image" Target="../media/image2360.png"/><Relationship Id="rId247" Type="http://schemas.openxmlformats.org/officeDocument/2006/relationships/image" Target="../media/image2381.png"/><Relationship Id="rId412" Type="http://schemas.openxmlformats.org/officeDocument/2006/relationships/customXml" Target="../ink/ink344.xml"/><Relationship Id="rId107" Type="http://schemas.openxmlformats.org/officeDocument/2006/relationships/image" Target="../media/image2312.png"/><Relationship Id="rId289" Type="http://schemas.openxmlformats.org/officeDocument/2006/relationships/image" Target="../media/image2402.png"/><Relationship Id="rId454" Type="http://schemas.openxmlformats.org/officeDocument/2006/relationships/customXml" Target="../ink/ink365.xml"/><Relationship Id="rId496" Type="http://schemas.openxmlformats.org/officeDocument/2006/relationships/image" Target="../media/image2503.png"/><Relationship Id="rId11" Type="http://schemas.openxmlformats.org/officeDocument/2006/relationships/customXml" Target="../ink/ink143.xml"/><Relationship Id="rId53" Type="http://schemas.openxmlformats.org/officeDocument/2006/relationships/customXml" Target="../ink/ink164.xml"/><Relationship Id="rId149" Type="http://schemas.openxmlformats.org/officeDocument/2006/relationships/image" Target="../media/image2333.png"/><Relationship Id="rId314" Type="http://schemas.openxmlformats.org/officeDocument/2006/relationships/customXml" Target="../ink/ink295.xml"/><Relationship Id="rId356" Type="http://schemas.openxmlformats.org/officeDocument/2006/relationships/customXml" Target="../ink/ink316.xml"/><Relationship Id="rId398" Type="http://schemas.openxmlformats.org/officeDocument/2006/relationships/customXml" Target="../ink/ink337.xml"/><Relationship Id="rId521" Type="http://schemas.openxmlformats.org/officeDocument/2006/relationships/customXml" Target="../ink/ink399.xml"/><Relationship Id="rId563" Type="http://schemas.openxmlformats.org/officeDocument/2006/relationships/customXml" Target="../ink/ink420.xml"/><Relationship Id="rId95" Type="http://schemas.openxmlformats.org/officeDocument/2006/relationships/image" Target="../media/image2306.png"/><Relationship Id="rId160" Type="http://schemas.openxmlformats.org/officeDocument/2006/relationships/customXml" Target="../ink/ink218.xml"/><Relationship Id="rId216" Type="http://schemas.openxmlformats.org/officeDocument/2006/relationships/customXml" Target="../ink/ink246.xml"/><Relationship Id="rId423" Type="http://schemas.openxmlformats.org/officeDocument/2006/relationships/image" Target="../media/image2467.png"/><Relationship Id="rId258" Type="http://schemas.openxmlformats.org/officeDocument/2006/relationships/customXml" Target="../ink/ink267.xml"/><Relationship Id="rId465" Type="http://schemas.openxmlformats.org/officeDocument/2006/relationships/image" Target="../media/image2488.png"/><Relationship Id="rId22" Type="http://schemas.openxmlformats.org/officeDocument/2006/relationships/image" Target="../media/image2271.png"/><Relationship Id="rId64" Type="http://schemas.openxmlformats.org/officeDocument/2006/relationships/customXml" Target="../ink/ink170.xml"/><Relationship Id="rId118" Type="http://schemas.openxmlformats.org/officeDocument/2006/relationships/customXml" Target="../ink/ink197.xml"/><Relationship Id="rId325" Type="http://schemas.openxmlformats.org/officeDocument/2006/relationships/image" Target="../media/image2419.png"/><Relationship Id="rId367" Type="http://schemas.openxmlformats.org/officeDocument/2006/relationships/image" Target="../media/image2440.png"/><Relationship Id="rId532" Type="http://schemas.openxmlformats.org/officeDocument/2006/relationships/image" Target="../media/image2520.png"/><Relationship Id="rId171" Type="http://schemas.openxmlformats.org/officeDocument/2006/relationships/image" Target="../media/image2344.png"/><Relationship Id="rId227" Type="http://schemas.openxmlformats.org/officeDocument/2006/relationships/image" Target="../media/image2371.png"/><Relationship Id="rId269" Type="http://schemas.openxmlformats.org/officeDocument/2006/relationships/image" Target="../media/image2392.png"/><Relationship Id="rId434" Type="http://schemas.openxmlformats.org/officeDocument/2006/relationships/customXml" Target="../ink/ink355.xml"/><Relationship Id="rId476" Type="http://schemas.openxmlformats.org/officeDocument/2006/relationships/customXml" Target="../ink/ink376.xml"/><Relationship Id="rId33" Type="http://schemas.openxmlformats.org/officeDocument/2006/relationships/customXml" Target="../ink/ink154.xml"/><Relationship Id="rId129" Type="http://schemas.openxmlformats.org/officeDocument/2006/relationships/image" Target="../media/image2323.png"/><Relationship Id="rId280" Type="http://schemas.openxmlformats.org/officeDocument/2006/relationships/customXml" Target="../ink/ink278.xml"/><Relationship Id="rId336" Type="http://schemas.openxmlformats.org/officeDocument/2006/relationships/customXml" Target="../ink/ink306.xml"/><Relationship Id="rId501" Type="http://schemas.openxmlformats.org/officeDocument/2006/relationships/customXml" Target="../ink/ink389.xml"/><Relationship Id="rId543" Type="http://schemas.openxmlformats.org/officeDocument/2006/relationships/customXml" Target="../ink/ink410.xml"/><Relationship Id="rId75" Type="http://schemas.openxmlformats.org/officeDocument/2006/relationships/image" Target="../media/image2296.png"/><Relationship Id="rId140" Type="http://schemas.openxmlformats.org/officeDocument/2006/relationships/customXml" Target="../ink/ink208.xml"/><Relationship Id="rId182" Type="http://schemas.openxmlformats.org/officeDocument/2006/relationships/customXml" Target="../ink/ink229.xml"/><Relationship Id="rId378" Type="http://schemas.openxmlformats.org/officeDocument/2006/relationships/customXml" Target="../ink/ink327.xml"/><Relationship Id="rId403" Type="http://schemas.openxmlformats.org/officeDocument/2006/relationships/image" Target="../media/image2457.png"/><Relationship Id="rId6" Type="http://schemas.openxmlformats.org/officeDocument/2006/relationships/image" Target="../media/image2263.png"/><Relationship Id="rId238" Type="http://schemas.openxmlformats.org/officeDocument/2006/relationships/customXml" Target="../ink/ink257.xml"/><Relationship Id="rId445" Type="http://schemas.openxmlformats.org/officeDocument/2006/relationships/image" Target="../media/image2478.png"/><Relationship Id="rId487" Type="http://schemas.openxmlformats.org/officeDocument/2006/relationships/customXml" Target="../ink/ink382.xml"/><Relationship Id="rId291" Type="http://schemas.openxmlformats.org/officeDocument/2006/relationships/image" Target="../media/image2403.png"/><Relationship Id="rId305" Type="http://schemas.openxmlformats.org/officeDocument/2006/relationships/image" Target="../media/image2410.png"/><Relationship Id="rId347" Type="http://schemas.openxmlformats.org/officeDocument/2006/relationships/image" Target="../media/image2430.png"/><Relationship Id="rId512" Type="http://schemas.openxmlformats.org/officeDocument/2006/relationships/image" Target="../media/image2510.png"/><Relationship Id="rId44" Type="http://schemas.openxmlformats.org/officeDocument/2006/relationships/image" Target="../media/image2281.png"/><Relationship Id="rId86" Type="http://schemas.openxmlformats.org/officeDocument/2006/relationships/customXml" Target="../ink/ink181.xml"/><Relationship Id="rId151" Type="http://schemas.openxmlformats.org/officeDocument/2006/relationships/image" Target="../media/image2334.png"/><Relationship Id="rId389" Type="http://schemas.openxmlformats.org/officeDocument/2006/relationships/image" Target="../media/image2450.png"/><Relationship Id="rId554" Type="http://schemas.openxmlformats.org/officeDocument/2006/relationships/image" Target="../media/image2531.png"/><Relationship Id="rId193" Type="http://schemas.openxmlformats.org/officeDocument/2006/relationships/image" Target="../media/image2354.png"/><Relationship Id="rId207" Type="http://schemas.openxmlformats.org/officeDocument/2006/relationships/image" Target="../media/image2361.png"/><Relationship Id="rId249" Type="http://schemas.openxmlformats.org/officeDocument/2006/relationships/image" Target="../media/image2382.png"/><Relationship Id="rId414" Type="http://schemas.openxmlformats.org/officeDocument/2006/relationships/customXml" Target="../ink/ink345.xml"/><Relationship Id="rId456" Type="http://schemas.openxmlformats.org/officeDocument/2006/relationships/customXml" Target="../ink/ink366.xml"/><Relationship Id="rId498" Type="http://schemas.openxmlformats.org/officeDocument/2006/relationships/image" Target="../media/image2504.png"/><Relationship Id="rId13" Type="http://schemas.openxmlformats.org/officeDocument/2006/relationships/customXml" Target="../ink/ink144.xml"/><Relationship Id="rId109" Type="http://schemas.openxmlformats.org/officeDocument/2006/relationships/image" Target="../media/image2313.png"/><Relationship Id="rId260" Type="http://schemas.openxmlformats.org/officeDocument/2006/relationships/customXml" Target="../ink/ink268.xml"/><Relationship Id="rId316" Type="http://schemas.openxmlformats.org/officeDocument/2006/relationships/customXml" Target="../ink/ink296.xml"/><Relationship Id="rId523" Type="http://schemas.openxmlformats.org/officeDocument/2006/relationships/customXml" Target="../ink/ink400.xml"/><Relationship Id="rId55" Type="http://schemas.openxmlformats.org/officeDocument/2006/relationships/image" Target="../media/image2286.png"/><Relationship Id="rId97" Type="http://schemas.openxmlformats.org/officeDocument/2006/relationships/image" Target="../media/image2307.png"/><Relationship Id="rId120" Type="http://schemas.openxmlformats.org/officeDocument/2006/relationships/customXml" Target="../ink/ink198.xml"/><Relationship Id="rId358" Type="http://schemas.openxmlformats.org/officeDocument/2006/relationships/customXml" Target="../ink/ink317.xml"/><Relationship Id="rId565" Type="http://schemas.openxmlformats.org/officeDocument/2006/relationships/customXml" Target="../ink/ink421.xml"/><Relationship Id="rId162" Type="http://schemas.openxmlformats.org/officeDocument/2006/relationships/customXml" Target="../ink/ink219.xml"/><Relationship Id="rId218" Type="http://schemas.openxmlformats.org/officeDocument/2006/relationships/customXml" Target="../ink/ink247.xml"/><Relationship Id="rId425" Type="http://schemas.openxmlformats.org/officeDocument/2006/relationships/image" Target="../media/image2468.png"/><Relationship Id="rId467" Type="http://schemas.openxmlformats.org/officeDocument/2006/relationships/image" Target="../media/image2489.png"/><Relationship Id="rId271" Type="http://schemas.openxmlformats.org/officeDocument/2006/relationships/image" Target="../media/image2393.png"/><Relationship Id="rId24" Type="http://schemas.openxmlformats.org/officeDocument/2006/relationships/image" Target="../media/image2272.png"/><Relationship Id="rId66" Type="http://schemas.openxmlformats.org/officeDocument/2006/relationships/customXml" Target="../ink/ink171.xml"/><Relationship Id="rId131" Type="http://schemas.openxmlformats.org/officeDocument/2006/relationships/image" Target="../media/image2324.png"/><Relationship Id="rId327" Type="http://schemas.openxmlformats.org/officeDocument/2006/relationships/image" Target="../media/image2420.png"/><Relationship Id="rId369" Type="http://schemas.openxmlformats.org/officeDocument/2006/relationships/image" Target="../media/image2441.png"/><Relationship Id="rId534" Type="http://schemas.openxmlformats.org/officeDocument/2006/relationships/image" Target="../media/image2521.png"/><Relationship Id="rId173" Type="http://schemas.openxmlformats.org/officeDocument/2006/relationships/image" Target="../media/image2180.png"/><Relationship Id="rId229" Type="http://schemas.openxmlformats.org/officeDocument/2006/relationships/image" Target="../media/image2372.png"/><Relationship Id="rId380" Type="http://schemas.openxmlformats.org/officeDocument/2006/relationships/customXml" Target="../ink/ink328.xml"/><Relationship Id="rId436" Type="http://schemas.openxmlformats.org/officeDocument/2006/relationships/customXml" Target="../ink/ink356.xml"/><Relationship Id="rId240" Type="http://schemas.openxmlformats.org/officeDocument/2006/relationships/customXml" Target="../ink/ink258.xml"/><Relationship Id="rId478" Type="http://schemas.openxmlformats.org/officeDocument/2006/relationships/customXml" Target="../ink/ink377.xml"/><Relationship Id="rId35" Type="http://schemas.openxmlformats.org/officeDocument/2006/relationships/customXml" Target="../ink/ink155.xml"/><Relationship Id="rId77" Type="http://schemas.openxmlformats.org/officeDocument/2006/relationships/image" Target="../media/image2297.png"/><Relationship Id="rId100" Type="http://schemas.openxmlformats.org/officeDocument/2006/relationships/customXml" Target="../ink/ink188.xml"/><Relationship Id="rId282" Type="http://schemas.openxmlformats.org/officeDocument/2006/relationships/customXml" Target="../ink/ink279.xml"/><Relationship Id="rId338" Type="http://schemas.openxmlformats.org/officeDocument/2006/relationships/customXml" Target="../ink/ink307.xml"/><Relationship Id="rId503" Type="http://schemas.openxmlformats.org/officeDocument/2006/relationships/customXml" Target="../ink/ink390.xml"/><Relationship Id="rId545" Type="http://schemas.openxmlformats.org/officeDocument/2006/relationships/customXml" Target="../ink/ink411.xml"/><Relationship Id="rId8" Type="http://schemas.openxmlformats.org/officeDocument/2006/relationships/image" Target="../media/image2264.png"/><Relationship Id="rId142" Type="http://schemas.openxmlformats.org/officeDocument/2006/relationships/customXml" Target="../ink/ink209.xml"/><Relationship Id="rId184" Type="http://schemas.openxmlformats.org/officeDocument/2006/relationships/customXml" Target="../ink/ink230.xml"/><Relationship Id="rId391" Type="http://schemas.openxmlformats.org/officeDocument/2006/relationships/image" Target="../media/image2451.png"/><Relationship Id="rId405" Type="http://schemas.openxmlformats.org/officeDocument/2006/relationships/image" Target="../media/image2458.png"/><Relationship Id="rId447" Type="http://schemas.openxmlformats.org/officeDocument/2006/relationships/image" Target="../media/image2479.png"/><Relationship Id="rId251" Type="http://schemas.openxmlformats.org/officeDocument/2006/relationships/image" Target="../media/image2383.png"/><Relationship Id="rId489" Type="http://schemas.openxmlformats.org/officeDocument/2006/relationships/customXml" Target="../ink/ink383.xml"/><Relationship Id="rId46" Type="http://schemas.openxmlformats.org/officeDocument/2006/relationships/image" Target="../media/image2282.png"/><Relationship Id="rId293" Type="http://schemas.openxmlformats.org/officeDocument/2006/relationships/image" Target="../media/image2404.png"/><Relationship Id="rId307" Type="http://schemas.openxmlformats.org/officeDocument/2006/relationships/image" Target="../media/image2411.png"/><Relationship Id="rId349" Type="http://schemas.openxmlformats.org/officeDocument/2006/relationships/image" Target="../media/image2431.png"/><Relationship Id="rId514" Type="http://schemas.openxmlformats.org/officeDocument/2006/relationships/image" Target="../media/image2511.png"/><Relationship Id="rId556" Type="http://schemas.openxmlformats.org/officeDocument/2006/relationships/image" Target="../media/image2532.png"/><Relationship Id="rId88" Type="http://schemas.openxmlformats.org/officeDocument/2006/relationships/customXml" Target="../ink/ink182.xml"/><Relationship Id="rId111" Type="http://schemas.openxmlformats.org/officeDocument/2006/relationships/image" Target="../media/image2314.png"/><Relationship Id="rId153" Type="http://schemas.openxmlformats.org/officeDocument/2006/relationships/image" Target="../media/image2335.png"/><Relationship Id="rId195" Type="http://schemas.openxmlformats.org/officeDocument/2006/relationships/image" Target="../media/image2355.png"/><Relationship Id="rId209" Type="http://schemas.openxmlformats.org/officeDocument/2006/relationships/image" Target="../media/image2362.png"/><Relationship Id="rId360" Type="http://schemas.openxmlformats.org/officeDocument/2006/relationships/customXml" Target="../ink/ink318.xml"/><Relationship Id="rId416" Type="http://schemas.openxmlformats.org/officeDocument/2006/relationships/customXml" Target="../ink/ink346.xml"/><Relationship Id="rId220" Type="http://schemas.openxmlformats.org/officeDocument/2006/relationships/customXml" Target="../ink/ink248.xml"/><Relationship Id="rId458" Type="http://schemas.openxmlformats.org/officeDocument/2006/relationships/customXml" Target="../ink/ink367.xml"/><Relationship Id="rId15" Type="http://schemas.openxmlformats.org/officeDocument/2006/relationships/customXml" Target="../ink/ink145.xml"/><Relationship Id="rId57" Type="http://schemas.openxmlformats.org/officeDocument/2006/relationships/image" Target="../media/image2287.png"/><Relationship Id="rId262" Type="http://schemas.openxmlformats.org/officeDocument/2006/relationships/customXml" Target="../ink/ink269.xml"/><Relationship Id="rId318" Type="http://schemas.openxmlformats.org/officeDocument/2006/relationships/customXml" Target="../ink/ink297.xml"/><Relationship Id="rId525" Type="http://schemas.openxmlformats.org/officeDocument/2006/relationships/customXml" Target="../ink/ink401.xml"/><Relationship Id="rId99" Type="http://schemas.openxmlformats.org/officeDocument/2006/relationships/image" Target="../media/image2308.png"/><Relationship Id="rId122" Type="http://schemas.openxmlformats.org/officeDocument/2006/relationships/customXml" Target="../ink/ink199.xml"/><Relationship Id="rId164" Type="http://schemas.openxmlformats.org/officeDocument/2006/relationships/customXml" Target="../ink/ink220.xml"/><Relationship Id="rId371" Type="http://schemas.openxmlformats.org/officeDocument/2006/relationships/image" Target="../media/image2442.png"/><Relationship Id="rId427" Type="http://schemas.openxmlformats.org/officeDocument/2006/relationships/image" Target="../media/image2469.png"/><Relationship Id="rId469" Type="http://schemas.openxmlformats.org/officeDocument/2006/relationships/image" Target="../media/image2490.png"/><Relationship Id="rId26" Type="http://schemas.openxmlformats.org/officeDocument/2006/relationships/image" Target="../media/image2273.png"/><Relationship Id="rId231" Type="http://schemas.openxmlformats.org/officeDocument/2006/relationships/image" Target="../media/image2373.png"/><Relationship Id="rId273" Type="http://schemas.openxmlformats.org/officeDocument/2006/relationships/image" Target="../media/image2394.png"/><Relationship Id="rId329" Type="http://schemas.openxmlformats.org/officeDocument/2006/relationships/image" Target="../media/image2421.png"/><Relationship Id="rId480" Type="http://schemas.openxmlformats.org/officeDocument/2006/relationships/image" Target="../media/image2495.png"/><Relationship Id="rId536" Type="http://schemas.openxmlformats.org/officeDocument/2006/relationships/image" Target="../media/image2522.png"/><Relationship Id="rId68" Type="http://schemas.openxmlformats.org/officeDocument/2006/relationships/customXml" Target="../ink/ink172.xml"/><Relationship Id="rId133" Type="http://schemas.openxmlformats.org/officeDocument/2006/relationships/image" Target="../media/image2325.png"/><Relationship Id="rId175" Type="http://schemas.openxmlformats.org/officeDocument/2006/relationships/image" Target="../media/image2345.png"/><Relationship Id="rId340" Type="http://schemas.openxmlformats.org/officeDocument/2006/relationships/customXml" Target="../ink/ink308.xml"/><Relationship Id="rId200" Type="http://schemas.openxmlformats.org/officeDocument/2006/relationships/customXml" Target="../ink/ink238.xml"/><Relationship Id="rId382" Type="http://schemas.openxmlformats.org/officeDocument/2006/relationships/customXml" Target="../ink/ink329.xml"/><Relationship Id="rId438" Type="http://schemas.openxmlformats.org/officeDocument/2006/relationships/customXml" Target="../ink/ink357.xml"/><Relationship Id="rId242" Type="http://schemas.openxmlformats.org/officeDocument/2006/relationships/customXml" Target="../ink/ink259.xml"/><Relationship Id="rId284" Type="http://schemas.openxmlformats.org/officeDocument/2006/relationships/customXml" Target="../ink/ink280.xml"/><Relationship Id="rId491" Type="http://schemas.openxmlformats.org/officeDocument/2006/relationships/customXml" Target="../ink/ink384.xml"/><Relationship Id="rId505" Type="http://schemas.openxmlformats.org/officeDocument/2006/relationships/customXml" Target="../ink/ink391.xml"/><Relationship Id="rId37" Type="http://schemas.openxmlformats.org/officeDocument/2006/relationships/customXml" Target="../ink/ink156.xml"/><Relationship Id="rId79" Type="http://schemas.openxmlformats.org/officeDocument/2006/relationships/image" Target="../media/image2298.png"/><Relationship Id="rId102" Type="http://schemas.openxmlformats.org/officeDocument/2006/relationships/customXml" Target="../ink/ink189.xml"/><Relationship Id="rId144" Type="http://schemas.openxmlformats.org/officeDocument/2006/relationships/customXml" Target="../ink/ink210.xml"/><Relationship Id="rId547" Type="http://schemas.openxmlformats.org/officeDocument/2006/relationships/customXml" Target="../ink/ink412.xml"/><Relationship Id="rId90" Type="http://schemas.openxmlformats.org/officeDocument/2006/relationships/customXml" Target="../ink/ink183.xml"/><Relationship Id="rId186" Type="http://schemas.openxmlformats.org/officeDocument/2006/relationships/customXml" Target="../ink/ink231.xml"/><Relationship Id="rId351" Type="http://schemas.openxmlformats.org/officeDocument/2006/relationships/image" Target="../media/image2432.png"/><Relationship Id="rId393" Type="http://schemas.openxmlformats.org/officeDocument/2006/relationships/image" Target="../media/image2452.png"/><Relationship Id="rId407" Type="http://schemas.openxmlformats.org/officeDocument/2006/relationships/image" Target="../media/image2459.png"/><Relationship Id="rId449" Type="http://schemas.openxmlformats.org/officeDocument/2006/relationships/image" Target="../media/image2480.png"/><Relationship Id="rId211" Type="http://schemas.openxmlformats.org/officeDocument/2006/relationships/image" Target="../media/image2363.png"/><Relationship Id="rId253" Type="http://schemas.openxmlformats.org/officeDocument/2006/relationships/image" Target="../media/image2384.png"/><Relationship Id="rId295" Type="http://schemas.openxmlformats.org/officeDocument/2006/relationships/image" Target="../media/image2405.png"/><Relationship Id="rId309" Type="http://schemas.openxmlformats.org/officeDocument/2006/relationships/image" Target="../media/image2412.png"/><Relationship Id="rId460" Type="http://schemas.openxmlformats.org/officeDocument/2006/relationships/customXml" Target="../ink/ink368.xml"/><Relationship Id="rId516" Type="http://schemas.openxmlformats.org/officeDocument/2006/relationships/image" Target="../media/image2512.png"/><Relationship Id="rId48" Type="http://schemas.openxmlformats.org/officeDocument/2006/relationships/image" Target="../media/image2283.png"/><Relationship Id="rId113" Type="http://schemas.openxmlformats.org/officeDocument/2006/relationships/image" Target="../media/image2315.png"/><Relationship Id="rId320" Type="http://schemas.openxmlformats.org/officeDocument/2006/relationships/customXml" Target="../ink/ink298.xml"/><Relationship Id="rId558" Type="http://schemas.openxmlformats.org/officeDocument/2006/relationships/image" Target="../media/image2533.png"/><Relationship Id="rId155" Type="http://schemas.openxmlformats.org/officeDocument/2006/relationships/image" Target="../media/image2336.png"/><Relationship Id="rId197" Type="http://schemas.openxmlformats.org/officeDocument/2006/relationships/image" Target="../media/image2356.png"/><Relationship Id="rId362" Type="http://schemas.openxmlformats.org/officeDocument/2006/relationships/customXml" Target="../ink/ink319.xml"/><Relationship Id="rId418" Type="http://schemas.openxmlformats.org/officeDocument/2006/relationships/customXml" Target="../ink/ink347.xml"/><Relationship Id="rId222" Type="http://schemas.openxmlformats.org/officeDocument/2006/relationships/customXml" Target="../ink/ink249.xml"/><Relationship Id="rId264" Type="http://schemas.openxmlformats.org/officeDocument/2006/relationships/customXml" Target="../ink/ink270.xml"/><Relationship Id="rId471" Type="http://schemas.openxmlformats.org/officeDocument/2006/relationships/image" Target="../media/image2491.png"/><Relationship Id="rId17" Type="http://schemas.openxmlformats.org/officeDocument/2006/relationships/customXml" Target="../ink/ink146.xml"/><Relationship Id="rId59" Type="http://schemas.openxmlformats.org/officeDocument/2006/relationships/image" Target="../media/image2288.png"/><Relationship Id="rId124" Type="http://schemas.openxmlformats.org/officeDocument/2006/relationships/customXml" Target="../ink/ink200.xml"/><Relationship Id="rId527" Type="http://schemas.openxmlformats.org/officeDocument/2006/relationships/customXml" Target="../ink/ink402.xml"/><Relationship Id="rId70" Type="http://schemas.openxmlformats.org/officeDocument/2006/relationships/customXml" Target="../ink/ink173.xml"/><Relationship Id="rId166" Type="http://schemas.openxmlformats.org/officeDocument/2006/relationships/customXml" Target="../ink/ink221.xml"/><Relationship Id="rId331" Type="http://schemas.openxmlformats.org/officeDocument/2006/relationships/image" Target="../media/image2422.png"/><Relationship Id="rId373" Type="http://schemas.openxmlformats.org/officeDocument/2006/relationships/image" Target="../media/image1413.png"/><Relationship Id="rId429" Type="http://schemas.openxmlformats.org/officeDocument/2006/relationships/image" Target="../media/image2470.png"/><Relationship Id="rId1" Type="http://schemas.openxmlformats.org/officeDocument/2006/relationships/slideLayout" Target="../slideLayouts/slideLayout7.xml"/><Relationship Id="rId233" Type="http://schemas.openxmlformats.org/officeDocument/2006/relationships/image" Target="../media/image2374.png"/><Relationship Id="rId440" Type="http://schemas.openxmlformats.org/officeDocument/2006/relationships/customXml" Target="../ink/ink358.xml"/><Relationship Id="rId28" Type="http://schemas.openxmlformats.org/officeDocument/2006/relationships/image" Target="../media/image2274.png"/><Relationship Id="rId275" Type="http://schemas.openxmlformats.org/officeDocument/2006/relationships/image" Target="../media/image2395.png"/><Relationship Id="rId300" Type="http://schemas.openxmlformats.org/officeDocument/2006/relationships/customXml" Target="../ink/ink288.xml"/><Relationship Id="rId482" Type="http://schemas.openxmlformats.org/officeDocument/2006/relationships/image" Target="../media/image2496.png"/><Relationship Id="rId538" Type="http://schemas.openxmlformats.org/officeDocument/2006/relationships/image" Target="../media/image2523.png"/><Relationship Id="rId81" Type="http://schemas.openxmlformats.org/officeDocument/2006/relationships/image" Target="../media/image2299.png"/><Relationship Id="rId135" Type="http://schemas.openxmlformats.org/officeDocument/2006/relationships/image" Target="../media/image2326.png"/><Relationship Id="rId177" Type="http://schemas.openxmlformats.org/officeDocument/2006/relationships/image" Target="../media/image2346.png"/><Relationship Id="rId342" Type="http://schemas.openxmlformats.org/officeDocument/2006/relationships/customXml" Target="../ink/ink309.xml"/><Relationship Id="rId384" Type="http://schemas.openxmlformats.org/officeDocument/2006/relationships/customXml" Target="../ink/ink330.xml"/><Relationship Id="rId202" Type="http://schemas.openxmlformats.org/officeDocument/2006/relationships/customXml" Target="../ink/ink239.xml"/><Relationship Id="rId244" Type="http://schemas.openxmlformats.org/officeDocument/2006/relationships/customXml" Target="../ink/ink260.xml"/><Relationship Id="rId39" Type="http://schemas.openxmlformats.org/officeDocument/2006/relationships/customXml" Target="../ink/ink157.xml"/><Relationship Id="rId286" Type="http://schemas.openxmlformats.org/officeDocument/2006/relationships/customXml" Target="../ink/ink281.xml"/><Relationship Id="rId451" Type="http://schemas.openxmlformats.org/officeDocument/2006/relationships/image" Target="../media/image2481.png"/><Relationship Id="rId493" Type="http://schemas.openxmlformats.org/officeDocument/2006/relationships/customXml" Target="../ink/ink385.xml"/><Relationship Id="rId507" Type="http://schemas.openxmlformats.org/officeDocument/2006/relationships/customXml" Target="../ink/ink392.xml"/><Relationship Id="rId549" Type="http://schemas.openxmlformats.org/officeDocument/2006/relationships/customXml" Target="../ink/ink413.xml"/><Relationship Id="rId50" Type="http://schemas.openxmlformats.org/officeDocument/2006/relationships/image" Target="../media/image2284.png"/><Relationship Id="rId104" Type="http://schemas.openxmlformats.org/officeDocument/2006/relationships/customXml" Target="../ink/ink190.xml"/><Relationship Id="rId146" Type="http://schemas.openxmlformats.org/officeDocument/2006/relationships/customXml" Target="../ink/ink211.xml"/><Relationship Id="rId188" Type="http://schemas.openxmlformats.org/officeDocument/2006/relationships/customXml" Target="../ink/ink232.xml"/><Relationship Id="rId311" Type="http://schemas.openxmlformats.org/officeDocument/2006/relationships/image" Target="../media/image2413.png"/><Relationship Id="rId353" Type="http://schemas.openxmlformats.org/officeDocument/2006/relationships/image" Target="../media/image2433.png"/><Relationship Id="rId395" Type="http://schemas.openxmlformats.org/officeDocument/2006/relationships/image" Target="../media/image2453.png"/><Relationship Id="rId409" Type="http://schemas.openxmlformats.org/officeDocument/2006/relationships/image" Target="../media/image2460.png"/><Relationship Id="rId560" Type="http://schemas.openxmlformats.org/officeDocument/2006/relationships/image" Target="../media/image2534.png"/><Relationship Id="rId92" Type="http://schemas.openxmlformats.org/officeDocument/2006/relationships/customXml" Target="../ink/ink184.xml"/><Relationship Id="rId213" Type="http://schemas.openxmlformats.org/officeDocument/2006/relationships/image" Target="../media/image2364.png"/><Relationship Id="rId420" Type="http://schemas.openxmlformats.org/officeDocument/2006/relationships/customXml" Target="../ink/ink348.xml"/><Relationship Id="rId255" Type="http://schemas.openxmlformats.org/officeDocument/2006/relationships/image" Target="../media/image2385.png"/><Relationship Id="rId297" Type="http://schemas.openxmlformats.org/officeDocument/2006/relationships/image" Target="../media/image2406.png"/><Relationship Id="rId462" Type="http://schemas.openxmlformats.org/officeDocument/2006/relationships/customXml" Target="../ink/ink369.xml"/><Relationship Id="rId518" Type="http://schemas.openxmlformats.org/officeDocument/2006/relationships/image" Target="../media/image2513.png"/><Relationship Id="rId115" Type="http://schemas.openxmlformats.org/officeDocument/2006/relationships/image" Target="../media/image2316.png"/><Relationship Id="rId157" Type="http://schemas.openxmlformats.org/officeDocument/2006/relationships/image" Target="../media/image2337.png"/><Relationship Id="rId322" Type="http://schemas.openxmlformats.org/officeDocument/2006/relationships/customXml" Target="../ink/ink299.xml"/><Relationship Id="rId364" Type="http://schemas.openxmlformats.org/officeDocument/2006/relationships/customXml" Target="../ink/ink320.xml"/><Relationship Id="rId61" Type="http://schemas.openxmlformats.org/officeDocument/2006/relationships/image" Target="../media/image2289.png"/><Relationship Id="rId199" Type="http://schemas.openxmlformats.org/officeDocument/2006/relationships/image" Target="../media/image2357.png"/><Relationship Id="rId19" Type="http://schemas.openxmlformats.org/officeDocument/2006/relationships/customXml" Target="../ink/ink147.xml"/><Relationship Id="rId224" Type="http://schemas.openxmlformats.org/officeDocument/2006/relationships/customXml" Target="../ink/ink250.xml"/><Relationship Id="rId266" Type="http://schemas.openxmlformats.org/officeDocument/2006/relationships/customXml" Target="../ink/ink271.xml"/><Relationship Id="rId431" Type="http://schemas.openxmlformats.org/officeDocument/2006/relationships/image" Target="../media/image2471.png"/><Relationship Id="rId473" Type="http://schemas.openxmlformats.org/officeDocument/2006/relationships/image" Target="../media/image2492.png"/><Relationship Id="rId529" Type="http://schemas.openxmlformats.org/officeDocument/2006/relationships/customXml" Target="../ink/ink403.xml"/><Relationship Id="rId30" Type="http://schemas.openxmlformats.org/officeDocument/2006/relationships/image" Target="../media/image2275.png"/><Relationship Id="rId126" Type="http://schemas.openxmlformats.org/officeDocument/2006/relationships/customXml" Target="../ink/ink201.xml"/><Relationship Id="rId168" Type="http://schemas.openxmlformats.org/officeDocument/2006/relationships/customXml" Target="../ink/ink222.xml"/><Relationship Id="rId333" Type="http://schemas.openxmlformats.org/officeDocument/2006/relationships/image" Target="../media/image2423.png"/><Relationship Id="rId540" Type="http://schemas.openxmlformats.org/officeDocument/2006/relationships/image" Target="../media/image2524.png"/><Relationship Id="rId72" Type="http://schemas.openxmlformats.org/officeDocument/2006/relationships/customXml" Target="../ink/ink174.xml"/><Relationship Id="rId375" Type="http://schemas.openxmlformats.org/officeDocument/2006/relationships/image" Target="../media/image2443.png"/><Relationship Id="rId235" Type="http://schemas.openxmlformats.org/officeDocument/2006/relationships/image" Target="../media/image2375.png"/><Relationship Id="rId277" Type="http://schemas.openxmlformats.org/officeDocument/2006/relationships/image" Target="../media/image2396.png"/><Relationship Id="rId400" Type="http://schemas.openxmlformats.org/officeDocument/2006/relationships/customXml" Target="../ink/ink338.xml"/><Relationship Id="rId442" Type="http://schemas.openxmlformats.org/officeDocument/2006/relationships/customXml" Target="../ink/ink359.xml"/><Relationship Id="rId484" Type="http://schemas.openxmlformats.org/officeDocument/2006/relationships/image" Target="../media/image2497.png"/><Relationship Id="rId137" Type="http://schemas.openxmlformats.org/officeDocument/2006/relationships/image" Target="../media/image2327.png"/><Relationship Id="rId302" Type="http://schemas.openxmlformats.org/officeDocument/2006/relationships/customXml" Target="../ink/ink289.xml"/><Relationship Id="rId344" Type="http://schemas.openxmlformats.org/officeDocument/2006/relationships/customXml" Target="../ink/ink310.xml"/><Relationship Id="rId41" Type="http://schemas.openxmlformats.org/officeDocument/2006/relationships/customXml" Target="../ink/ink158.xml"/><Relationship Id="rId83" Type="http://schemas.openxmlformats.org/officeDocument/2006/relationships/image" Target="../media/image2300.png"/><Relationship Id="rId179" Type="http://schemas.openxmlformats.org/officeDocument/2006/relationships/image" Target="../media/image2347.png"/><Relationship Id="rId386" Type="http://schemas.openxmlformats.org/officeDocument/2006/relationships/customXml" Target="../ink/ink331.xml"/><Relationship Id="rId551" Type="http://schemas.openxmlformats.org/officeDocument/2006/relationships/customXml" Target="../ink/ink414.xml"/><Relationship Id="rId190" Type="http://schemas.openxmlformats.org/officeDocument/2006/relationships/customXml" Target="../ink/ink233.xml"/><Relationship Id="rId204" Type="http://schemas.openxmlformats.org/officeDocument/2006/relationships/customXml" Target="../ink/ink240.xml"/><Relationship Id="rId246" Type="http://schemas.openxmlformats.org/officeDocument/2006/relationships/customXml" Target="../ink/ink261.xml"/><Relationship Id="rId288" Type="http://schemas.openxmlformats.org/officeDocument/2006/relationships/customXml" Target="../ink/ink282.xml"/><Relationship Id="rId411" Type="http://schemas.openxmlformats.org/officeDocument/2006/relationships/image" Target="../media/image2461.png"/><Relationship Id="rId453" Type="http://schemas.openxmlformats.org/officeDocument/2006/relationships/image" Target="../media/image2482.png"/><Relationship Id="rId509" Type="http://schemas.openxmlformats.org/officeDocument/2006/relationships/customXml" Target="../ink/ink393.xml"/><Relationship Id="rId106" Type="http://schemas.openxmlformats.org/officeDocument/2006/relationships/customXml" Target="../ink/ink191.xml"/><Relationship Id="rId313" Type="http://schemas.openxmlformats.org/officeDocument/2006/relationships/image" Target="../media/image2414.png"/><Relationship Id="rId495" Type="http://schemas.openxmlformats.org/officeDocument/2006/relationships/customXml" Target="../ink/ink386.xml"/><Relationship Id="rId10" Type="http://schemas.openxmlformats.org/officeDocument/2006/relationships/image" Target="../media/image2265.png"/><Relationship Id="rId52" Type="http://schemas.openxmlformats.org/officeDocument/2006/relationships/image" Target="../media/image2285.png"/><Relationship Id="rId94" Type="http://schemas.openxmlformats.org/officeDocument/2006/relationships/customXml" Target="../ink/ink185.xml"/><Relationship Id="rId148" Type="http://schemas.openxmlformats.org/officeDocument/2006/relationships/customXml" Target="../ink/ink212.xml"/><Relationship Id="rId355" Type="http://schemas.openxmlformats.org/officeDocument/2006/relationships/image" Target="../media/image2434.png"/><Relationship Id="rId397" Type="http://schemas.openxmlformats.org/officeDocument/2006/relationships/image" Target="../media/image2454.png"/><Relationship Id="rId520" Type="http://schemas.openxmlformats.org/officeDocument/2006/relationships/image" Target="../media/image2514.png"/><Relationship Id="rId562" Type="http://schemas.openxmlformats.org/officeDocument/2006/relationships/image" Target="../media/image2535.png"/><Relationship Id="rId215" Type="http://schemas.openxmlformats.org/officeDocument/2006/relationships/image" Target="../media/image2365.png"/><Relationship Id="rId257" Type="http://schemas.openxmlformats.org/officeDocument/2006/relationships/image" Target="../media/image2386.png"/><Relationship Id="rId422" Type="http://schemas.openxmlformats.org/officeDocument/2006/relationships/customXml" Target="../ink/ink349.xml"/><Relationship Id="rId464" Type="http://schemas.openxmlformats.org/officeDocument/2006/relationships/customXml" Target="../ink/ink370.xml"/><Relationship Id="rId299" Type="http://schemas.openxmlformats.org/officeDocument/2006/relationships/image" Target="../media/image2407.png"/><Relationship Id="rId63" Type="http://schemas.openxmlformats.org/officeDocument/2006/relationships/image" Target="../media/image2290.png"/><Relationship Id="rId159" Type="http://schemas.openxmlformats.org/officeDocument/2006/relationships/image" Target="../media/image2338.png"/><Relationship Id="rId366" Type="http://schemas.openxmlformats.org/officeDocument/2006/relationships/customXml" Target="../ink/ink321.xml"/><Relationship Id="rId226" Type="http://schemas.openxmlformats.org/officeDocument/2006/relationships/customXml" Target="../ink/ink251.xml"/><Relationship Id="rId433" Type="http://schemas.openxmlformats.org/officeDocument/2006/relationships/image" Target="../media/image2472.png"/><Relationship Id="rId74" Type="http://schemas.openxmlformats.org/officeDocument/2006/relationships/customXml" Target="../ink/ink175.xml"/><Relationship Id="rId377" Type="http://schemas.openxmlformats.org/officeDocument/2006/relationships/image" Target="../media/image2444.png"/><Relationship Id="rId500" Type="http://schemas.openxmlformats.org/officeDocument/2006/relationships/image" Target="../media/image2505.png"/><Relationship Id="rId5" Type="http://schemas.openxmlformats.org/officeDocument/2006/relationships/customXml" Target="../ink/ink140.xml"/><Relationship Id="rId237" Type="http://schemas.openxmlformats.org/officeDocument/2006/relationships/image" Target="../media/image2376.png"/><Relationship Id="rId444" Type="http://schemas.openxmlformats.org/officeDocument/2006/relationships/customXml" Target="../ink/ink360.xml"/><Relationship Id="rId290" Type="http://schemas.openxmlformats.org/officeDocument/2006/relationships/customXml" Target="../ink/ink283.xml"/><Relationship Id="rId304" Type="http://schemas.openxmlformats.org/officeDocument/2006/relationships/customXml" Target="../ink/ink290.xml"/><Relationship Id="rId388" Type="http://schemas.openxmlformats.org/officeDocument/2006/relationships/customXml" Target="../ink/ink332.xml"/><Relationship Id="rId511" Type="http://schemas.openxmlformats.org/officeDocument/2006/relationships/customXml" Target="../ink/ink394.xml"/><Relationship Id="rId85" Type="http://schemas.openxmlformats.org/officeDocument/2006/relationships/image" Target="../media/image2301.png"/><Relationship Id="rId150" Type="http://schemas.openxmlformats.org/officeDocument/2006/relationships/customXml" Target="../ink/ink213.xml"/><Relationship Id="rId248" Type="http://schemas.openxmlformats.org/officeDocument/2006/relationships/customXml" Target="../ink/ink262.xml"/><Relationship Id="rId455" Type="http://schemas.openxmlformats.org/officeDocument/2006/relationships/image" Target="../media/image2483.png"/><Relationship Id="rId12" Type="http://schemas.openxmlformats.org/officeDocument/2006/relationships/image" Target="../media/image2266.png"/><Relationship Id="rId108" Type="http://schemas.openxmlformats.org/officeDocument/2006/relationships/customXml" Target="../ink/ink192.xml"/><Relationship Id="rId315" Type="http://schemas.openxmlformats.org/officeDocument/2006/relationships/image" Target="../media/image2415.png"/><Relationship Id="rId522" Type="http://schemas.openxmlformats.org/officeDocument/2006/relationships/image" Target="../media/image2515.png"/><Relationship Id="rId96" Type="http://schemas.openxmlformats.org/officeDocument/2006/relationships/customXml" Target="../ink/ink186.xml"/><Relationship Id="rId161" Type="http://schemas.openxmlformats.org/officeDocument/2006/relationships/image" Target="../media/image2339.png"/><Relationship Id="rId399" Type="http://schemas.openxmlformats.org/officeDocument/2006/relationships/image" Target="../media/image2455.png"/><Relationship Id="rId259" Type="http://schemas.openxmlformats.org/officeDocument/2006/relationships/image" Target="../media/image2387.png"/><Relationship Id="rId466" Type="http://schemas.openxmlformats.org/officeDocument/2006/relationships/customXml" Target="../ink/ink371.xml"/><Relationship Id="rId23" Type="http://schemas.openxmlformats.org/officeDocument/2006/relationships/customXml" Target="../ink/ink149.xml"/><Relationship Id="rId119" Type="http://schemas.openxmlformats.org/officeDocument/2006/relationships/image" Target="../media/image2318.png"/><Relationship Id="rId326" Type="http://schemas.openxmlformats.org/officeDocument/2006/relationships/customXml" Target="../ink/ink301.xml"/><Relationship Id="rId533" Type="http://schemas.openxmlformats.org/officeDocument/2006/relationships/customXml" Target="../ink/ink405.xml"/></Relationships>
</file>

<file path=ppt/slides/_rels/slide5.xml.rels><?xml version="1.0" encoding="UTF-8" standalone="yes"?>
<Relationships xmlns="http://schemas.openxmlformats.org/package/2006/relationships"><Relationship Id="rId117" Type="http://schemas.openxmlformats.org/officeDocument/2006/relationships/customXml" Target="../ink/ink479.xml"/><Relationship Id="rId21" Type="http://schemas.openxmlformats.org/officeDocument/2006/relationships/customXml" Target="../ink/ink431.xml"/><Relationship Id="rId324" Type="http://schemas.openxmlformats.org/officeDocument/2006/relationships/customXml" Target="../ink/ink583.xml"/><Relationship Id="rId531" Type="http://schemas.openxmlformats.org/officeDocument/2006/relationships/customXml" Target="../ink/ink688.xml"/><Relationship Id="rId170" Type="http://schemas.openxmlformats.org/officeDocument/2006/relationships/customXml" Target="../ink/ink506.xml"/><Relationship Id="rId268" Type="http://schemas.openxmlformats.org/officeDocument/2006/relationships/customXml" Target="../ink/ink555.xml"/><Relationship Id="rId475" Type="http://schemas.openxmlformats.org/officeDocument/2006/relationships/customXml" Target="../ink/ink660.xml"/><Relationship Id="rId32" Type="http://schemas.openxmlformats.org/officeDocument/2006/relationships/image" Target="../media/image2551.png"/><Relationship Id="rId128" Type="http://schemas.openxmlformats.org/officeDocument/2006/relationships/image" Target="../media/image2596.png"/><Relationship Id="rId335" Type="http://schemas.openxmlformats.org/officeDocument/2006/relationships/image" Target="../media/image2697.png"/><Relationship Id="rId542" Type="http://schemas.openxmlformats.org/officeDocument/2006/relationships/image" Target="../media/image33.png"/><Relationship Id="rId181" Type="http://schemas.openxmlformats.org/officeDocument/2006/relationships/image" Target="../media/image2622.png"/><Relationship Id="rId402" Type="http://schemas.openxmlformats.org/officeDocument/2006/relationships/customXml" Target="../ink/ink622.xml"/><Relationship Id="rId279" Type="http://schemas.openxmlformats.org/officeDocument/2006/relationships/image" Target="../media/image2669.png"/><Relationship Id="rId486" Type="http://schemas.openxmlformats.org/officeDocument/2006/relationships/image" Target="../media/image2770.png"/><Relationship Id="rId43" Type="http://schemas.openxmlformats.org/officeDocument/2006/relationships/customXml" Target="../ink/ink442.xml"/><Relationship Id="rId139" Type="http://schemas.openxmlformats.org/officeDocument/2006/relationships/customXml" Target="../ink/ink490.xml"/><Relationship Id="rId346" Type="http://schemas.openxmlformats.org/officeDocument/2006/relationships/customXml" Target="../ink/ink594.xml"/><Relationship Id="rId553" Type="http://schemas.openxmlformats.org/officeDocument/2006/relationships/customXml" Target="../ink/ink699.xml"/><Relationship Id="rId192" Type="http://schemas.openxmlformats.org/officeDocument/2006/relationships/customXml" Target="../ink/ink517.xml"/><Relationship Id="rId206" Type="http://schemas.openxmlformats.org/officeDocument/2006/relationships/customXml" Target="../ink/ink524.xml"/><Relationship Id="rId413" Type="http://schemas.openxmlformats.org/officeDocument/2006/relationships/image" Target="../media/image2736.png"/><Relationship Id="rId497" Type="http://schemas.openxmlformats.org/officeDocument/2006/relationships/customXml" Target="../ink/ink671.xml"/><Relationship Id="rId357" Type="http://schemas.openxmlformats.org/officeDocument/2006/relationships/image" Target="../media/image2708.png"/><Relationship Id="rId54" Type="http://schemas.openxmlformats.org/officeDocument/2006/relationships/image" Target="../media/image2561.png"/><Relationship Id="rId217" Type="http://schemas.openxmlformats.org/officeDocument/2006/relationships/image" Target="../media/image2640.png"/><Relationship Id="rId259" Type="http://schemas.openxmlformats.org/officeDocument/2006/relationships/image" Target="../media/image1060.png"/><Relationship Id="rId424" Type="http://schemas.openxmlformats.org/officeDocument/2006/relationships/image" Target="../media/image2741.png"/><Relationship Id="rId466" Type="http://schemas.openxmlformats.org/officeDocument/2006/relationships/image" Target="../media/image2760.png"/><Relationship Id="rId23" Type="http://schemas.openxmlformats.org/officeDocument/2006/relationships/customXml" Target="../ink/ink432.xml"/><Relationship Id="rId119" Type="http://schemas.openxmlformats.org/officeDocument/2006/relationships/customXml" Target="../ink/ink480.xml"/><Relationship Id="rId270" Type="http://schemas.openxmlformats.org/officeDocument/2006/relationships/customXml" Target="../ink/ink556.xml"/><Relationship Id="rId326" Type="http://schemas.openxmlformats.org/officeDocument/2006/relationships/customXml" Target="../ink/ink584.xml"/><Relationship Id="rId533" Type="http://schemas.openxmlformats.org/officeDocument/2006/relationships/customXml" Target="../ink/ink689.xml"/><Relationship Id="rId65" Type="http://schemas.openxmlformats.org/officeDocument/2006/relationships/customXml" Target="../ink/ink453.xml"/><Relationship Id="rId130" Type="http://schemas.openxmlformats.org/officeDocument/2006/relationships/image" Target="../media/image2597.png"/><Relationship Id="rId368" Type="http://schemas.openxmlformats.org/officeDocument/2006/relationships/customXml" Target="../ink/ink605.xml"/><Relationship Id="rId172" Type="http://schemas.openxmlformats.org/officeDocument/2006/relationships/customXml" Target="../ink/ink507.xml"/><Relationship Id="rId228" Type="http://schemas.openxmlformats.org/officeDocument/2006/relationships/customXml" Target="../ink/ink535.xml"/><Relationship Id="rId435" Type="http://schemas.openxmlformats.org/officeDocument/2006/relationships/customXml" Target="../ink/ink639.xml"/><Relationship Id="rId477" Type="http://schemas.openxmlformats.org/officeDocument/2006/relationships/customXml" Target="../ink/ink661.xml"/><Relationship Id="rId281" Type="http://schemas.openxmlformats.org/officeDocument/2006/relationships/image" Target="../media/image2670.png"/><Relationship Id="rId337" Type="http://schemas.openxmlformats.org/officeDocument/2006/relationships/image" Target="../media/image2698.png"/><Relationship Id="rId502" Type="http://schemas.openxmlformats.org/officeDocument/2006/relationships/image" Target="../media/image2778.png"/><Relationship Id="rId34" Type="http://schemas.openxmlformats.org/officeDocument/2006/relationships/image" Target="../media/image2552.png"/><Relationship Id="rId76" Type="http://schemas.openxmlformats.org/officeDocument/2006/relationships/image" Target="../media/image2572.png"/><Relationship Id="rId141" Type="http://schemas.openxmlformats.org/officeDocument/2006/relationships/customXml" Target="../ink/ink491.xml"/><Relationship Id="rId379" Type="http://schemas.openxmlformats.org/officeDocument/2006/relationships/image" Target="../media/image2719.png"/><Relationship Id="rId544" Type="http://schemas.openxmlformats.org/officeDocument/2006/relationships/image" Target="../media/image34.png"/><Relationship Id="rId7" Type="http://schemas.openxmlformats.org/officeDocument/2006/relationships/customXml" Target="../ink/ink424.xml"/><Relationship Id="rId183" Type="http://schemas.openxmlformats.org/officeDocument/2006/relationships/image" Target="../media/image2623.png"/><Relationship Id="rId239" Type="http://schemas.openxmlformats.org/officeDocument/2006/relationships/image" Target="../media/image2650.png"/><Relationship Id="rId390" Type="http://schemas.openxmlformats.org/officeDocument/2006/relationships/customXml" Target="../ink/ink616.xml"/><Relationship Id="rId404" Type="http://schemas.openxmlformats.org/officeDocument/2006/relationships/customXml" Target="../ink/ink623.xml"/><Relationship Id="rId446" Type="http://schemas.openxmlformats.org/officeDocument/2006/relationships/customXml" Target="../ink/ink645.xml"/><Relationship Id="rId250" Type="http://schemas.openxmlformats.org/officeDocument/2006/relationships/customXml" Target="../ink/ink546.xml"/><Relationship Id="rId292" Type="http://schemas.openxmlformats.org/officeDocument/2006/relationships/customXml" Target="../ink/ink567.xml"/><Relationship Id="rId306" Type="http://schemas.openxmlformats.org/officeDocument/2006/relationships/customXml" Target="../ink/ink574.xml"/><Relationship Id="rId488" Type="http://schemas.openxmlformats.org/officeDocument/2006/relationships/image" Target="../media/image2771.png"/><Relationship Id="rId45" Type="http://schemas.openxmlformats.org/officeDocument/2006/relationships/customXml" Target="../ink/ink443.xml"/><Relationship Id="rId87" Type="http://schemas.openxmlformats.org/officeDocument/2006/relationships/customXml" Target="../ink/ink464.xml"/><Relationship Id="rId110" Type="http://schemas.openxmlformats.org/officeDocument/2006/relationships/image" Target="../media/image2587.png"/><Relationship Id="rId348" Type="http://schemas.openxmlformats.org/officeDocument/2006/relationships/customXml" Target="../ink/ink595.xml"/><Relationship Id="rId513" Type="http://schemas.openxmlformats.org/officeDocument/2006/relationships/customXml" Target="../ink/ink679.xml"/><Relationship Id="rId555" Type="http://schemas.openxmlformats.org/officeDocument/2006/relationships/customXml" Target="../ink/ink700.xml"/><Relationship Id="rId152" Type="http://schemas.openxmlformats.org/officeDocument/2006/relationships/image" Target="../media/image2608.png"/><Relationship Id="rId194" Type="http://schemas.openxmlformats.org/officeDocument/2006/relationships/customXml" Target="../ink/ink518.xml"/><Relationship Id="rId208" Type="http://schemas.openxmlformats.org/officeDocument/2006/relationships/customXml" Target="../ink/ink525.xml"/><Relationship Id="rId415" Type="http://schemas.openxmlformats.org/officeDocument/2006/relationships/customXml" Target="../ink/ink629.xml"/><Relationship Id="rId457" Type="http://schemas.openxmlformats.org/officeDocument/2006/relationships/image" Target="../media/image2756.png"/><Relationship Id="rId261" Type="http://schemas.openxmlformats.org/officeDocument/2006/relationships/image" Target="../media/image2660.png"/><Relationship Id="rId499" Type="http://schemas.openxmlformats.org/officeDocument/2006/relationships/customXml" Target="../ink/ink672.xml"/><Relationship Id="rId14" Type="http://schemas.openxmlformats.org/officeDocument/2006/relationships/image" Target="../media/image2543.png"/><Relationship Id="rId56" Type="http://schemas.openxmlformats.org/officeDocument/2006/relationships/image" Target="../media/image2562.png"/><Relationship Id="rId317" Type="http://schemas.openxmlformats.org/officeDocument/2006/relationships/image" Target="../media/image2688.png"/><Relationship Id="rId359" Type="http://schemas.openxmlformats.org/officeDocument/2006/relationships/image" Target="../media/image2709.png"/><Relationship Id="rId524" Type="http://schemas.openxmlformats.org/officeDocument/2006/relationships/image" Target="../media/image24.png"/><Relationship Id="rId98" Type="http://schemas.openxmlformats.org/officeDocument/2006/relationships/image" Target="../media/image2582.png"/><Relationship Id="rId121" Type="http://schemas.openxmlformats.org/officeDocument/2006/relationships/customXml" Target="../ink/ink481.xml"/><Relationship Id="rId163" Type="http://schemas.openxmlformats.org/officeDocument/2006/relationships/customXml" Target="../ink/ink502.xml"/><Relationship Id="rId219" Type="http://schemas.openxmlformats.org/officeDocument/2006/relationships/image" Target="../media/image2641.png"/><Relationship Id="rId370" Type="http://schemas.openxmlformats.org/officeDocument/2006/relationships/customXml" Target="../ink/ink606.xml"/><Relationship Id="rId426" Type="http://schemas.openxmlformats.org/officeDocument/2006/relationships/image" Target="../media/image2742.png"/><Relationship Id="rId230" Type="http://schemas.openxmlformats.org/officeDocument/2006/relationships/customXml" Target="../ink/ink536.xml"/><Relationship Id="rId468" Type="http://schemas.openxmlformats.org/officeDocument/2006/relationships/image" Target="../media/image2761.png"/><Relationship Id="rId25" Type="http://schemas.openxmlformats.org/officeDocument/2006/relationships/customXml" Target="../ink/ink433.xml"/><Relationship Id="rId67" Type="http://schemas.openxmlformats.org/officeDocument/2006/relationships/customXml" Target="../ink/ink454.xml"/><Relationship Id="rId272" Type="http://schemas.openxmlformats.org/officeDocument/2006/relationships/customXml" Target="../ink/ink557.xml"/><Relationship Id="rId328" Type="http://schemas.openxmlformats.org/officeDocument/2006/relationships/customXml" Target="../ink/ink585.xml"/><Relationship Id="rId535" Type="http://schemas.openxmlformats.org/officeDocument/2006/relationships/customXml" Target="../ink/ink690.xml"/><Relationship Id="rId132" Type="http://schemas.openxmlformats.org/officeDocument/2006/relationships/image" Target="../media/image2598.png"/><Relationship Id="rId174" Type="http://schemas.openxmlformats.org/officeDocument/2006/relationships/customXml" Target="../ink/ink508.xml"/><Relationship Id="rId381" Type="http://schemas.openxmlformats.org/officeDocument/2006/relationships/image" Target="../media/image2720.png"/><Relationship Id="rId241" Type="http://schemas.openxmlformats.org/officeDocument/2006/relationships/image" Target="../media/image2651.png"/><Relationship Id="rId437" Type="http://schemas.openxmlformats.org/officeDocument/2006/relationships/image" Target="../media/image2747.png"/><Relationship Id="rId479" Type="http://schemas.openxmlformats.org/officeDocument/2006/relationships/customXml" Target="../ink/ink662.xml"/><Relationship Id="rId36" Type="http://schemas.openxmlformats.org/officeDocument/2006/relationships/image" Target="../media/image2553.png"/><Relationship Id="rId283" Type="http://schemas.openxmlformats.org/officeDocument/2006/relationships/image" Target="../media/image2671.png"/><Relationship Id="rId339" Type="http://schemas.openxmlformats.org/officeDocument/2006/relationships/image" Target="../media/image2699.png"/><Relationship Id="rId490" Type="http://schemas.openxmlformats.org/officeDocument/2006/relationships/image" Target="../media/image2772.png"/><Relationship Id="rId504" Type="http://schemas.openxmlformats.org/officeDocument/2006/relationships/image" Target="../media/image2779.png"/><Relationship Id="rId546" Type="http://schemas.openxmlformats.org/officeDocument/2006/relationships/image" Target="../media/image35.png"/><Relationship Id="rId78" Type="http://schemas.openxmlformats.org/officeDocument/2006/relationships/image" Target="../media/image2573.png"/><Relationship Id="rId101" Type="http://schemas.openxmlformats.org/officeDocument/2006/relationships/customXml" Target="../ink/ink471.xml"/><Relationship Id="rId143" Type="http://schemas.openxmlformats.org/officeDocument/2006/relationships/customXml" Target="../ink/ink492.xml"/><Relationship Id="rId185" Type="http://schemas.openxmlformats.org/officeDocument/2006/relationships/image" Target="../media/image2624.png"/><Relationship Id="rId350" Type="http://schemas.openxmlformats.org/officeDocument/2006/relationships/customXml" Target="../ink/ink596.xml"/><Relationship Id="rId406" Type="http://schemas.openxmlformats.org/officeDocument/2006/relationships/customXml" Target="../ink/ink624.xml"/><Relationship Id="rId9" Type="http://schemas.openxmlformats.org/officeDocument/2006/relationships/customXml" Target="../ink/ink425.xml"/><Relationship Id="rId210" Type="http://schemas.openxmlformats.org/officeDocument/2006/relationships/customXml" Target="../ink/ink526.xml"/><Relationship Id="rId392" Type="http://schemas.openxmlformats.org/officeDocument/2006/relationships/customXml" Target="../ink/ink617.xml"/><Relationship Id="rId448" Type="http://schemas.openxmlformats.org/officeDocument/2006/relationships/customXml" Target="../ink/ink646.xml"/><Relationship Id="rId252" Type="http://schemas.openxmlformats.org/officeDocument/2006/relationships/customXml" Target="../ink/ink547.xml"/><Relationship Id="rId294" Type="http://schemas.openxmlformats.org/officeDocument/2006/relationships/customXml" Target="../ink/ink568.xml"/><Relationship Id="rId308" Type="http://schemas.openxmlformats.org/officeDocument/2006/relationships/customXml" Target="../ink/ink575.xml"/><Relationship Id="rId515" Type="http://schemas.openxmlformats.org/officeDocument/2006/relationships/customXml" Target="../ink/ink680.xml"/><Relationship Id="rId47" Type="http://schemas.openxmlformats.org/officeDocument/2006/relationships/customXml" Target="../ink/ink444.xml"/><Relationship Id="rId89" Type="http://schemas.openxmlformats.org/officeDocument/2006/relationships/customXml" Target="../ink/ink465.xml"/><Relationship Id="rId112" Type="http://schemas.openxmlformats.org/officeDocument/2006/relationships/image" Target="../media/image2588.png"/><Relationship Id="rId154" Type="http://schemas.openxmlformats.org/officeDocument/2006/relationships/image" Target="../media/image2609.png"/><Relationship Id="rId361" Type="http://schemas.openxmlformats.org/officeDocument/2006/relationships/image" Target="../media/image2710.png"/><Relationship Id="rId557" Type="http://schemas.openxmlformats.org/officeDocument/2006/relationships/customXml" Target="../ink/ink701.xml"/><Relationship Id="rId196" Type="http://schemas.openxmlformats.org/officeDocument/2006/relationships/customXml" Target="../ink/ink519.xml"/><Relationship Id="rId417" Type="http://schemas.openxmlformats.org/officeDocument/2006/relationships/customXml" Target="../ink/ink630.xml"/><Relationship Id="rId459" Type="http://schemas.openxmlformats.org/officeDocument/2006/relationships/customXml" Target="../ink/ink652.xml"/><Relationship Id="rId16" Type="http://schemas.openxmlformats.org/officeDocument/2006/relationships/image" Target="../media/image2544.png"/><Relationship Id="rId221" Type="http://schemas.openxmlformats.org/officeDocument/2006/relationships/image" Target="../media/image2642.png"/><Relationship Id="rId263" Type="http://schemas.openxmlformats.org/officeDocument/2006/relationships/image" Target="../media/image2661.png"/><Relationship Id="rId319" Type="http://schemas.openxmlformats.org/officeDocument/2006/relationships/image" Target="../media/image2689.png"/><Relationship Id="rId470" Type="http://schemas.openxmlformats.org/officeDocument/2006/relationships/image" Target="../media/image2762.png"/><Relationship Id="rId526" Type="http://schemas.openxmlformats.org/officeDocument/2006/relationships/image" Target="../media/image25.png"/><Relationship Id="rId58" Type="http://schemas.openxmlformats.org/officeDocument/2006/relationships/image" Target="../media/image2563.png"/><Relationship Id="rId123" Type="http://schemas.openxmlformats.org/officeDocument/2006/relationships/customXml" Target="../ink/ink482.xml"/><Relationship Id="rId330" Type="http://schemas.openxmlformats.org/officeDocument/2006/relationships/customXml" Target="../ink/ink586.xml"/><Relationship Id="rId165" Type="http://schemas.openxmlformats.org/officeDocument/2006/relationships/customXml" Target="../ink/ink503.xml"/><Relationship Id="rId372" Type="http://schemas.openxmlformats.org/officeDocument/2006/relationships/customXml" Target="../ink/ink607.xml"/><Relationship Id="rId428" Type="http://schemas.openxmlformats.org/officeDocument/2006/relationships/image" Target="../media/image2743.png"/><Relationship Id="rId232" Type="http://schemas.openxmlformats.org/officeDocument/2006/relationships/customXml" Target="../ink/ink537.xml"/><Relationship Id="rId274" Type="http://schemas.openxmlformats.org/officeDocument/2006/relationships/customXml" Target="../ink/ink558.xml"/><Relationship Id="rId481" Type="http://schemas.openxmlformats.org/officeDocument/2006/relationships/customXml" Target="../ink/ink663.xml"/><Relationship Id="rId27" Type="http://schemas.openxmlformats.org/officeDocument/2006/relationships/customXml" Target="../ink/ink434.xml"/><Relationship Id="rId69" Type="http://schemas.openxmlformats.org/officeDocument/2006/relationships/customXml" Target="../ink/ink455.xml"/><Relationship Id="rId134" Type="http://schemas.openxmlformats.org/officeDocument/2006/relationships/image" Target="../media/image2599.png"/><Relationship Id="rId537" Type="http://schemas.openxmlformats.org/officeDocument/2006/relationships/customXml" Target="../ink/ink691.xml"/><Relationship Id="rId80" Type="http://schemas.openxmlformats.org/officeDocument/2006/relationships/image" Target="../media/image2574.png"/><Relationship Id="rId176" Type="http://schemas.openxmlformats.org/officeDocument/2006/relationships/customXml" Target="../ink/ink509.xml"/><Relationship Id="rId341" Type="http://schemas.openxmlformats.org/officeDocument/2006/relationships/image" Target="../media/image2700.png"/><Relationship Id="rId383" Type="http://schemas.openxmlformats.org/officeDocument/2006/relationships/image" Target="../media/image2721.png"/><Relationship Id="rId439" Type="http://schemas.openxmlformats.org/officeDocument/2006/relationships/image" Target="../media/image2748.png"/><Relationship Id="rId201" Type="http://schemas.openxmlformats.org/officeDocument/2006/relationships/image" Target="../media/image2632.png"/><Relationship Id="rId243" Type="http://schemas.openxmlformats.org/officeDocument/2006/relationships/image" Target="../media/image2652.png"/><Relationship Id="rId285" Type="http://schemas.openxmlformats.org/officeDocument/2006/relationships/image" Target="../media/image2672.png"/><Relationship Id="rId450" Type="http://schemas.openxmlformats.org/officeDocument/2006/relationships/customXml" Target="../ink/ink647.xml"/><Relationship Id="rId506" Type="http://schemas.openxmlformats.org/officeDocument/2006/relationships/image" Target="../media/image2780.png"/><Relationship Id="rId38" Type="http://schemas.openxmlformats.org/officeDocument/2006/relationships/image" Target="../media/image2554.png"/><Relationship Id="rId103" Type="http://schemas.openxmlformats.org/officeDocument/2006/relationships/customXml" Target="../ink/ink472.xml"/><Relationship Id="rId310" Type="http://schemas.openxmlformats.org/officeDocument/2006/relationships/customXml" Target="../ink/ink576.xml"/><Relationship Id="rId492" Type="http://schemas.openxmlformats.org/officeDocument/2006/relationships/image" Target="../media/image2773.png"/><Relationship Id="rId548" Type="http://schemas.openxmlformats.org/officeDocument/2006/relationships/image" Target="../media/image36.png"/><Relationship Id="rId91" Type="http://schemas.openxmlformats.org/officeDocument/2006/relationships/customXml" Target="../ink/ink466.xml"/><Relationship Id="rId145" Type="http://schemas.openxmlformats.org/officeDocument/2006/relationships/customXml" Target="../ink/ink493.xml"/><Relationship Id="rId187" Type="http://schemas.openxmlformats.org/officeDocument/2006/relationships/image" Target="../media/image2625.png"/><Relationship Id="rId352" Type="http://schemas.openxmlformats.org/officeDocument/2006/relationships/customXml" Target="../ink/ink597.xml"/><Relationship Id="rId394" Type="http://schemas.openxmlformats.org/officeDocument/2006/relationships/customXml" Target="../ink/ink618.xml"/><Relationship Id="rId408" Type="http://schemas.openxmlformats.org/officeDocument/2006/relationships/customXml" Target="../ink/ink625.xml"/><Relationship Id="rId212" Type="http://schemas.openxmlformats.org/officeDocument/2006/relationships/customXml" Target="../ink/ink527.xml"/><Relationship Id="rId254" Type="http://schemas.openxmlformats.org/officeDocument/2006/relationships/customXml" Target="../ink/ink548.xml"/><Relationship Id="rId49" Type="http://schemas.openxmlformats.org/officeDocument/2006/relationships/customXml" Target="../ink/ink445.xml"/><Relationship Id="rId114" Type="http://schemas.openxmlformats.org/officeDocument/2006/relationships/image" Target="../media/image2589.png"/><Relationship Id="rId296" Type="http://schemas.openxmlformats.org/officeDocument/2006/relationships/customXml" Target="../ink/ink569.xml"/><Relationship Id="rId461" Type="http://schemas.openxmlformats.org/officeDocument/2006/relationships/customXml" Target="../ink/ink653.xml"/><Relationship Id="rId517" Type="http://schemas.openxmlformats.org/officeDocument/2006/relationships/customXml" Target="../ink/ink681.xml"/><Relationship Id="rId60" Type="http://schemas.openxmlformats.org/officeDocument/2006/relationships/image" Target="../media/image2564.png"/><Relationship Id="rId156" Type="http://schemas.openxmlformats.org/officeDocument/2006/relationships/image" Target="../media/image2610.png"/><Relationship Id="rId198" Type="http://schemas.openxmlformats.org/officeDocument/2006/relationships/customXml" Target="../ink/ink520.xml"/><Relationship Id="rId321" Type="http://schemas.openxmlformats.org/officeDocument/2006/relationships/image" Target="../media/image2690.png"/><Relationship Id="rId363" Type="http://schemas.openxmlformats.org/officeDocument/2006/relationships/image" Target="../media/image2711.png"/><Relationship Id="rId419" Type="http://schemas.openxmlformats.org/officeDocument/2006/relationships/customXml" Target="../ink/ink631.xml"/><Relationship Id="rId223" Type="http://schemas.openxmlformats.org/officeDocument/2006/relationships/image" Target="../media/image2643.png"/><Relationship Id="rId430" Type="http://schemas.openxmlformats.org/officeDocument/2006/relationships/image" Target="../media/image2744.png"/><Relationship Id="rId18" Type="http://schemas.openxmlformats.org/officeDocument/2006/relationships/image" Target="../media/image1388.png"/><Relationship Id="rId265" Type="http://schemas.openxmlformats.org/officeDocument/2006/relationships/image" Target="../media/image2662.png"/><Relationship Id="rId472" Type="http://schemas.openxmlformats.org/officeDocument/2006/relationships/image" Target="../media/image2763.png"/><Relationship Id="rId528" Type="http://schemas.openxmlformats.org/officeDocument/2006/relationships/image" Target="../media/image26.png"/><Relationship Id="rId125" Type="http://schemas.openxmlformats.org/officeDocument/2006/relationships/customXml" Target="../ink/ink483.xml"/><Relationship Id="rId167" Type="http://schemas.openxmlformats.org/officeDocument/2006/relationships/customXml" Target="../ink/ink504.xml"/><Relationship Id="rId332" Type="http://schemas.openxmlformats.org/officeDocument/2006/relationships/customXml" Target="../ink/ink587.xml"/><Relationship Id="rId374" Type="http://schemas.openxmlformats.org/officeDocument/2006/relationships/customXml" Target="../ink/ink608.xml"/><Relationship Id="rId71" Type="http://schemas.openxmlformats.org/officeDocument/2006/relationships/customXml" Target="../ink/ink456.xml"/><Relationship Id="rId234" Type="http://schemas.openxmlformats.org/officeDocument/2006/relationships/customXml" Target="../ink/ink538.xml"/><Relationship Id="rId2" Type="http://schemas.openxmlformats.org/officeDocument/2006/relationships/notesSlide" Target="../notesSlides/notesSlide5.xml"/><Relationship Id="rId29" Type="http://schemas.openxmlformats.org/officeDocument/2006/relationships/customXml" Target="../ink/ink435.xml"/><Relationship Id="rId276" Type="http://schemas.openxmlformats.org/officeDocument/2006/relationships/customXml" Target="../ink/ink559.xml"/><Relationship Id="rId441" Type="http://schemas.openxmlformats.org/officeDocument/2006/relationships/image" Target="../media/image2749.png"/><Relationship Id="rId483" Type="http://schemas.openxmlformats.org/officeDocument/2006/relationships/customXml" Target="../ink/ink664.xml"/><Relationship Id="rId539" Type="http://schemas.openxmlformats.org/officeDocument/2006/relationships/customXml" Target="../ink/ink692.xml"/><Relationship Id="rId40" Type="http://schemas.openxmlformats.org/officeDocument/2006/relationships/image" Target="../media/image2555.png"/><Relationship Id="rId136" Type="http://schemas.openxmlformats.org/officeDocument/2006/relationships/image" Target="../media/image2600.png"/><Relationship Id="rId178" Type="http://schemas.openxmlformats.org/officeDocument/2006/relationships/customXml" Target="../ink/ink510.xml"/><Relationship Id="rId301" Type="http://schemas.openxmlformats.org/officeDocument/2006/relationships/image" Target="../media/image2680.png"/><Relationship Id="rId343" Type="http://schemas.openxmlformats.org/officeDocument/2006/relationships/image" Target="../media/image2701.png"/><Relationship Id="rId550" Type="http://schemas.openxmlformats.org/officeDocument/2006/relationships/image" Target="../media/image37.png"/><Relationship Id="rId82" Type="http://schemas.openxmlformats.org/officeDocument/2006/relationships/image" Target="../media/image2575.png"/><Relationship Id="rId203" Type="http://schemas.openxmlformats.org/officeDocument/2006/relationships/image" Target="../media/image2633.png"/><Relationship Id="rId385" Type="http://schemas.openxmlformats.org/officeDocument/2006/relationships/image" Target="../media/image2722.png"/><Relationship Id="rId245" Type="http://schemas.openxmlformats.org/officeDocument/2006/relationships/image" Target="../media/image2653.png"/><Relationship Id="rId287" Type="http://schemas.openxmlformats.org/officeDocument/2006/relationships/image" Target="../media/image2673.png"/><Relationship Id="rId410" Type="http://schemas.openxmlformats.org/officeDocument/2006/relationships/customXml" Target="../ink/ink626.xml"/><Relationship Id="rId452" Type="http://schemas.openxmlformats.org/officeDocument/2006/relationships/customXml" Target="../ink/ink648.xml"/><Relationship Id="rId494" Type="http://schemas.openxmlformats.org/officeDocument/2006/relationships/image" Target="../media/image2774.png"/><Relationship Id="rId508" Type="http://schemas.openxmlformats.org/officeDocument/2006/relationships/image" Target="../media/image2781.png"/><Relationship Id="rId105" Type="http://schemas.openxmlformats.org/officeDocument/2006/relationships/customXml" Target="../ink/ink473.xml"/><Relationship Id="rId147" Type="http://schemas.openxmlformats.org/officeDocument/2006/relationships/customXml" Target="../ink/ink494.xml"/><Relationship Id="rId312" Type="http://schemas.openxmlformats.org/officeDocument/2006/relationships/customXml" Target="../ink/ink577.xml"/><Relationship Id="rId354" Type="http://schemas.openxmlformats.org/officeDocument/2006/relationships/customXml" Target="../ink/ink598.xml"/><Relationship Id="rId51" Type="http://schemas.openxmlformats.org/officeDocument/2006/relationships/customXml" Target="../ink/ink446.xml"/><Relationship Id="rId93" Type="http://schemas.openxmlformats.org/officeDocument/2006/relationships/customXml" Target="../ink/ink467.xml"/><Relationship Id="rId189" Type="http://schemas.openxmlformats.org/officeDocument/2006/relationships/image" Target="../media/image2626.png"/><Relationship Id="rId396" Type="http://schemas.openxmlformats.org/officeDocument/2006/relationships/customXml" Target="../ink/ink619.xml"/><Relationship Id="rId214" Type="http://schemas.openxmlformats.org/officeDocument/2006/relationships/customXml" Target="../ink/ink528.xml"/><Relationship Id="rId256" Type="http://schemas.openxmlformats.org/officeDocument/2006/relationships/customXml" Target="../ink/ink549.xml"/><Relationship Id="rId298" Type="http://schemas.openxmlformats.org/officeDocument/2006/relationships/customXml" Target="../ink/ink570.xml"/><Relationship Id="rId421" Type="http://schemas.openxmlformats.org/officeDocument/2006/relationships/customXml" Target="../ink/ink632.xml"/><Relationship Id="rId463" Type="http://schemas.openxmlformats.org/officeDocument/2006/relationships/customXml" Target="../ink/ink654.xml"/><Relationship Id="rId519" Type="http://schemas.openxmlformats.org/officeDocument/2006/relationships/customXml" Target="../ink/ink682.xml"/><Relationship Id="rId116" Type="http://schemas.openxmlformats.org/officeDocument/2006/relationships/image" Target="../media/image2590.png"/><Relationship Id="rId158" Type="http://schemas.openxmlformats.org/officeDocument/2006/relationships/image" Target="../media/image2611.png"/><Relationship Id="rId323" Type="http://schemas.openxmlformats.org/officeDocument/2006/relationships/image" Target="../media/image2691.png"/><Relationship Id="rId530" Type="http://schemas.openxmlformats.org/officeDocument/2006/relationships/image" Target="../media/image27.png"/><Relationship Id="rId20" Type="http://schemas.openxmlformats.org/officeDocument/2006/relationships/image" Target="../media/image2545.png"/><Relationship Id="rId62" Type="http://schemas.openxmlformats.org/officeDocument/2006/relationships/image" Target="../media/image2565.png"/><Relationship Id="rId365" Type="http://schemas.openxmlformats.org/officeDocument/2006/relationships/image" Target="../media/image2712.png"/><Relationship Id="rId225" Type="http://schemas.openxmlformats.org/officeDocument/2006/relationships/image" Target="../media/image2644.png"/><Relationship Id="rId267" Type="http://schemas.openxmlformats.org/officeDocument/2006/relationships/image" Target="../media/image2663.png"/><Relationship Id="rId432" Type="http://schemas.openxmlformats.org/officeDocument/2006/relationships/image" Target="../media/image2745.png"/><Relationship Id="rId474" Type="http://schemas.openxmlformats.org/officeDocument/2006/relationships/image" Target="../media/image2764.png"/><Relationship Id="rId127" Type="http://schemas.openxmlformats.org/officeDocument/2006/relationships/customXml" Target="../ink/ink484.xml"/><Relationship Id="rId31" Type="http://schemas.openxmlformats.org/officeDocument/2006/relationships/customXml" Target="../ink/ink436.xml"/><Relationship Id="rId73" Type="http://schemas.openxmlformats.org/officeDocument/2006/relationships/customXml" Target="../ink/ink457.xml"/><Relationship Id="rId169" Type="http://schemas.openxmlformats.org/officeDocument/2006/relationships/customXml" Target="../ink/ink505.xml"/><Relationship Id="rId334" Type="http://schemas.openxmlformats.org/officeDocument/2006/relationships/customXml" Target="../ink/ink588.xml"/><Relationship Id="rId376" Type="http://schemas.openxmlformats.org/officeDocument/2006/relationships/customXml" Target="../ink/ink609.xml"/><Relationship Id="rId541" Type="http://schemas.openxmlformats.org/officeDocument/2006/relationships/customXml" Target="../ink/ink693.xml"/><Relationship Id="rId4" Type="http://schemas.openxmlformats.org/officeDocument/2006/relationships/image" Target="../media/image2538.png"/><Relationship Id="rId180" Type="http://schemas.openxmlformats.org/officeDocument/2006/relationships/customXml" Target="../ink/ink511.xml"/><Relationship Id="rId236" Type="http://schemas.openxmlformats.org/officeDocument/2006/relationships/customXml" Target="../ink/ink539.xml"/><Relationship Id="rId278" Type="http://schemas.openxmlformats.org/officeDocument/2006/relationships/customXml" Target="../ink/ink560.xml"/><Relationship Id="rId401" Type="http://schemas.openxmlformats.org/officeDocument/2006/relationships/image" Target="../media/image2730.png"/><Relationship Id="rId443" Type="http://schemas.openxmlformats.org/officeDocument/2006/relationships/image" Target="../media/image2750.png"/><Relationship Id="rId303" Type="http://schemas.openxmlformats.org/officeDocument/2006/relationships/image" Target="../media/image2681.png"/><Relationship Id="rId485" Type="http://schemas.openxmlformats.org/officeDocument/2006/relationships/customXml" Target="../ink/ink665.xml"/><Relationship Id="rId42" Type="http://schemas.openxmlformats.org/officeDocument/2006/relationships/image" Target="../media/image2556.png"/><Relationship Id="rId84" Type="http://schemas.openxmlformats.org/officeDocument/2006/relationships/image" Target="../media/image2576.png"/><Relationship Id="rId138" Type="http://schemas.openxmlformats.org/officeDocument/2006/relationships/image" Target="../media/image2601.png"/><Relationship Id="rId345" Type="http://schemas.openxmlformats.org/officeDocument/2006/relationships/image" Target="../media/image2702.png"/><Relationship Id="rId387" Type="http://schemas.openxmlformats.org/officeDocument/2006/relationships/image" Target="../media/image2723.png"/><Relationship Id="rId510" Type="http://schemas.openxmlformats.org/officeDocument/2006/relationships/image" Target="../media/image17.png"/><Relationship Id="rId552" Type="http://schemas.openxmlformats.org/officeDocument/2006/relationships/image" Target="../media/image38.png"/><Relationship Id="rId191" Type="http://schemas.openxmlformats.org/officeDocument/2006/relationships/image" Target="../media/image2627.png"/><Relationship Id="rId205" Type="http://schemas.openxmlformats.org/officeDocument/2006/relationships/image" Target="../media/image2634.png"/><Relationship Id="rId247" Type="http://schemas.openxmlformats.org/officeDocument/2006/relationships/image" Target="../media/image2654.png"/><Relationship Id="rId412" Type="http://schemas.openxmlformats.org/officeDocument/2006/relationships/customXml" Target="../ink/ink627.xml"/><Relationship Id="rId107" Type="http://schemas.openxmlformats.org/officeDocument/2006/relationships/customXml" Target="../ink/ink474.xml"/><Relationship Id="rId289" Type="http://schemas.openxmlformats.org/officeDocument/2006/relationships/image" Target="../media/image2674.png"/><Relationship Id="rId454" Type="http://schemas.openxmlformats.org/officeDocument/2006/relationships/customXml" Target="../ink/ink649.xml"/><Relationship Id="rId496" Type="http://schemas.openxmlformats.org/officeDocument/2006/relationships/image" Target="../media/image2775.png"/><Relationship Id="rId11" Type="http://schemas.openxmlformats.org/officeDocument/2006/relationships/customXml" Target="../ink/ink426.xml"/><Relationship Id="rId53" Type="http://schemas.openxmlformats.org/officeDocument/2006/relationships/customXml" Target="../ink/ink447.xml"/><Relationship Id="rId149" Type="http://schemas.openxmlformats.org/officeDocument/2006/relationships/customXml" Target="../ink/ink495.xml"/><Relationship Id="rId314" Type="http://schemas.openxmlformats.org/officeDocument/2006/relationships/customXml" Target="../ink/ink578.xml"/><Relationship Id="rId356" Type="http://schemas.openxmlformats.org/officeDocument/2006/relationships/customXml" Target="../ink/ink599.xml"/><Relationship Id="rId398" Type="http://schemas.openxmlformats.org/officeDocument/2006/relationships/customXml" Target="../ink/ink620.xml"/><Relationship Id="rId521" Type="http://schemas.openxmlformats.org/officeDocument/2006/relationships/customXml" Target="../ink/ink683.xml"/><Relationship Id="rId95" Type="http://schemas.openxmlformats.org/officeDocument/2006/relationships/customXml" Target="../ink/ink468.xml"/><Relationship Id="rId160" Type="http://schemas.openxmlformats.org/officeDocument/2006/relationships/image" Target="../media/image2612.png"/><Relationship Id="rId216" Type="http://schemas.openxmlformats.org/officeDocument/2006/relationships/customXml" Target="../ink/ink529.xml"/><Relationship Id="rId423" Type="http://schemas.openxmlformats.org/officeDocument/2006/relationships/customXml" Target="../ink/ink633.xml"/><Relationship Id="rId258" Type="http://schemas.openxmlformats.org/officeDocument/2006/relationships/customXml" Target="../ink/ink550.xml"/><Relationship Id="rId465" Type="http://schemas.openxmlformats.org/officeDocument/2006/relationships/customXml" Target="../ink/ink655.xml"/><Relationship Id="rId22" Type="http://schemas.openxmlformats.org/officeDocument/2006/relationships/image" Target="../media/image2546.png"/><Relationship Id="rId64" Type="http://schemas.openxmlformats.org/officeDocument/2006/relationships/image" Target="../media/image2566.png"/><Relationship Id="rId118" Type="http://schemas.openxmlformats.org/officeDocument/2006/relationships/image" Target="../media/image2591.png"/><Relationship Id="rId325" Type="http://schemas.openxmlformats.org/officeDocument/2006/relationships/image" Target="../media/image2692.png"/><Relationship Id="rId367" Type="http://schemas.openxmlformats.org/officeDocument/2006/relationships/image" Target="../media/image2713.png"/><Relationship Id="rId532" Type="http://schemas.openxmlformats.org/officeDocument/2006/relationships/image" Target="../media/image28.png"/><Relationship Id="rId171" Type="http://schemas.openxmlformats.org/officeDocument/2006/relationships/image" Target="../media/image2617.png"/><Relationship Id="rId227" Type="http://schemas.openxmlformats.org/officeDocument/2006/relationships/image" Target="../media/image2645.png"/><Relationship Id="rId269" Type="http://schemas.openxmlformats.org/officeDocument/2006/relationships/image" Target="../media/image2664.png"/><Relationship Id="rId434" Type="http://schemas.openxmlformats.org/officeDocument/2006/relationships/image" Target="../media/image2746.png"/><Relationship Id="rId476" Type="http://schemas.openxmlformats.org/officeDocument/2006/relationships/image" Target="../media/image2765.png"/><Relationship Id="rId33" Type="http://schemas.openxmlformats.org/officeDocument/2006/relationships/customXml" Target="../ink/ink437.xml"/><Relationship Id="rId129" Type="http://schemas.openxmlformats.org/officeDocument/2006/relationships/customXml" Target="../ink/ink485.xml"/><Relationship Id="rId280" Type="http://schemas.openxmlformats.org/officeDocument/2006/relationships/customXml" Target="../ink/ink561.xml"/><Relationship Id="rId336" Type="http://schemas.openxmlformats.org/officeDocument/2006/relationships/customXml" Target="../ink/ink589.xml"/><Relationship Id="rId501" Type="http://schemas.openxmlformats.org/officeDocument/2006/relationships/customXml" Target="../ink/ink673.xml"/><Relationship Id="rId543" Type="http://schemas.openxmlformats.org/officeDocument/2006/relationships/customXml" Target="../ink/ink694.xml"/><Relationship Id="rId75" Type="http://schemas.openxmlformats.org/officeDocument/2006/relationships/customXml" Target="../ink/ink458.xml"/><Relationship Id="rId140" Type="http://schemas.openxmlformats.org/officeDocument/2006/relationships/image" Target="../media/image2602.png"/><Relationship Id="rId182" Type="http://schemas.openxmlformats.org/officeDocument/2006/relationships/customXml" Target="../ink/ink512.xml"/><Relationship Id="rId378" Type="http://schemas.openxmlformats.org/officeDocument/2006/relationships/customXml" Target="../ink/ink610.xml"/><Relationship Id="rId403" Type="http://schemas.openxmlformats.org/officeDocument/2006/relationships/image" Target="../media/image2731.png"/><Relationship Id="rId6" Type="http://schemas.openxmlformats.org/officeDocument/2006/relationships/image" Target="../media/image2539.png"/><Relationship Id="rId238" Type="http://schemas.openxmlformats.org/officeDocument/2006/relationships/customXml" Target="../ink/ink540.xml"/><Relationship Id="rId445" Type="http://schemas.openxmlformats.org/officeDocument/2006/relationships/image" Target="../media/image2751.png"/><Relationship Id="rId487" Type="http://schemas.openxmlformats.org/officeDocument/2006/relationships/customXml" Target="../ink/ink666.xml"/><Relationship Id="rId291" Type="http://schemas.openxmlformats.org/officeDocument/2006/relationships/image" Target="../media/image2675.png"/><Relationship Id="rId305" Type="http://schemas.openxmlformats.org/officeDocument/2006/relationships/image" Target="../media/image2682.png"/><Relationship Id="rId347" Type="http://schemas.openxmlformats.org/officeDocument/2006/relationships/image" Target="../media/image2703.png"/><Relationship Id="rId512" Type="http://schemas.openxmlformats.org/officeDocument/2006/relationships/image" Target="../media/image18.png"/><Relationship Id="rId44" Type="http://schemas.openxmlformats.org/officeDocument/2006/relationships/image" Target="../media/image2557.png"/><Relationship Id="rId86" Type="http://schemas.openxmlformats.org/officeDocument/2006/relationships/image" Target="../media/image2577.png"/><Relationship Id="rId151" Type="http://schemas.openxmlformats.org/officeDocument/2006/relationships/customXml" Target="../ink/ink496.xml"/><Relationship Id="rId389" Type="http://schemas.openxmlformats.org/officeDocument/2006/relationships/image" Target="../media/image2724.png"/><Relationship Id="rId554" Type="http://schemas.openxmlformats.org/officeDocument/2006/relationships/image" Target="../media/image39.png"/><Relationship Id="rId193" Type="http://schemas.openxmlformats.org/officeDocument/2006/relationships/image" Target="../media/image2628.png"/><Relationship Id="rId207" Type="http://schemas.openxmlformats.org/officeDocument/2006/relationships/image" Target="../media/image2635.png"/><Relationship Id="rId249" Type="http://schemas.openxmlformats.org/officeDocument/2006/relationships/image" Target="../media/image2655.png"/><Relationship Id="rId414" Type="http://schemas.openxmlformats.org/officeDocument/2006/relationships/customXml" Target="../ink/ink628.xml"/><Relationship Id="rId456" Type="http://schemas.openxmlformats.org/officeDocument/2006/relationships/customXml" Target="../ink/ink650.xml"/><Relationship Id="rId498" Type="http://schemas.openxmlformats.org/officeDocument/2006/relationships/image" Target="../media/image2776.png"/><Relationship Id="rId13" Type="http://schemas.openxmlformats.org/officeDocument/2006/relationships/customXml" Target="../ink/ink427.xml"/><Relationship Id="rId109" Type="http://schemas.openxmlformats.org/officeDocument/2006/relationships/customXml" Target="../ink/ink475.xml"/><Relationship Id="rId260" Type="http://schemas.openxmlformats.org/officeDocument/2006/relationships/customXml" Target="../ink/ink551.xml"/><Relationship Id="rId316" Type="http://schemas.openxmlformats.org/officeDocument/2006/relationships/customXml" Target="../ink/ink579.xml"/><Relationship Id="rId523" Type="http://schemas.openxmlformats.org/officeDocument/2006/relationships/customXml" Target="../ink/ink684.xml"/><Relationship Id="rId55" Type="http://schemas.openxmlformats.org/officeDocument/2006/relationships/customXml" Target="../ink/ink448.xml"/><Relationship Id="rId97" Type="http://schemas.openxmlformats.org/officeDocument/2006/relationships/customXml" Target="../ink/ink469.xml"/><Relationship Id="rId120" Type="http://schemas.openxmlformats.org/officeDocument/2006/relationships/image" Target="../media/image2592.png"/><Relationship Id="rId358" Type="http://schemas.openxmlformats.org/officeDocument/2006/relationships/customXml" Target="../ink/ink600.xml"/><Relationship Id="rId162" Type="http://schemas.openxmlformats.org/officeDocument/2006/relationships/image" Target="../media/image2613.png"/><Relationship Id="rId218" Type="http://schemas.openxmlformats.org/officeDocument/2006/relationships/customXml" Target="../ink/ink530.xml"/><Relationship Id="rId425" Type="http://schemas.openxmlformats.org/officeDocument/2006/relationships/customXml" Target="../ink/ink634.xml"/><Relationship Id="rId467" Type="http://schemas.openxmlformats.org/officeDocument/2006/relationships/customXml" Target="../ink/ink656.xml"/><Relationship Id="rId271" Type="http://schemas.openxmlformats.org/officeDocument/2006/relationships/image" Target="../media/image2665.png"/><Relationship Id="rId24" Type="http://schemas.openxmlformats.org/officeDocument/2006/relationships/image" Target="../media/image2547.png"/><Relationship Id="rId66" Type="http://schemas.openxmlformats.org/officeDocument/2006/relationships/image" Target="../media/image2567.png"/><Relationship Id="rId131" Type="http://schemas.openxmlformats.org/officeDocument/2006/relationships/customXml" Target="../ink/ink486.xml"/><Relationship Id="rId327" Type="http://schemas.openxmlformats.org/officeDocument/2006/relationships/image" Target="../media/image2693.png"/><Relationship Id="rId369" Type="http://schemas.openxmlformats.org/officeDocument/2006/relationships/image" Target="../media/image2714.png"/><Relationship Id="rId534" Type="http://schemas.openxmlformats.org/officeDocument/2006/relationships/image" Target="../media/image29.png"/><Relationship Id="rId173" Type="http://schemas.openxmlformats.org/officeDocument/2006/relationships/image" Target="../media/image2618.png"/><Relationship Id="rId229" Type="http://schemas.openxmlformats.org/officeDocument/2006/relationships/image" Target="../media/image2646.png"/><Relationship Id="rId380" Type="http://schemas.openxmlformats.org/officeDocument/2006/relationships/customXml" Target="../ink/ink611.xml"/><Relationship Id="rId436" Type="http://schemas.openxmlformats.org/officeDocument/2006/relationships/customXml" Target="../ink/ink640.xml"/><Relationship Id="rId240" Type="http://schemas.openxmlformats.org/officeDocument/2006/relationships/customXml" Target="../ink/ink541.xml"/><Relationship Id="rId478" Type="http://schemas.openxmlformats.org/officeDocument/2006/relationships/image" Target="../media/image2766.png"/><Relationship Id="rId35" Type="http://schemas.openxmlformats.org/officeDocument/2006/relationships/customXml" Target="../ink/ink438.xml"/><Relationship Id="rId77" Type="http://schemas.openxmlformats.org/officeDocument/2006/relationships/customXml" Target="../ink/ink459.xml"/><Relationship Id="rId100" Type="http://schemas.openxmlformats.org/officeDocument/2006/relationships/image" Target="../media/image2583.png"/><Relationship Id="rId282" Type="http://schemas.openxmlformats.org/officeDocument/2006/relationships/customXml" Target="../ink/ink562.xml"/><Relationship Id="rId338" Type="http://schemas.openxmlformats.org/officeDocument/2006/relationships/customXml" Target="../ink/ink590.xml"/><Relationship Id="rId503" Type="http://schemas.openxmlformats.org/officeDocument/2006/relationships/customXml" Target="../ink/ink674.xml"/><Relationship Id="rId545" Type="http://schemas.openxmlformats.org/officeDocument/2006/relationships/customXml" Target="../ink/ink695.xml"/><Relationship Id="rId8" Type="http://schemas.openxmlformats.org/officeDocument/2006/relationships/image" Target="../media/image2540.png"/><Relationship Id="rId142" Type="http://schemas.openxmlformats.org/officeDocument/2006/relationships/image" Target="../media/image2603.png"/><Relationship Id="rId184" Type="http://schemas.openxmlformats.org/officeDocument/2006/relationships/customXml" Target="../ink/ink513.xml"/><Relationship Id="rId391" Type="http://schemas.openxmlformats.org/officeDocument/2006/relationships/image" Target="../media/image2725.png"/><Relationship Id="rId405" Type="http://schemas.openxmlformats.org/officeDocument/2006/relationships/image" Target="../media/image2732.png"/><Relationship Id="rId447" Type="http://schemas.openxmlformats.org/officeDocument/2006/relationships/image" Target="../media/image2752.png"/><Relationship Id="rId251" Type="http://schemas.openxmlformats.org/officeDocument/2006/relationships/image" Target="../media/image2656.png"/><Relationship Id="rId489" Type="http://schemas.openxmlformats.org/officeDocument/2006/relationships/customXml" Target="../ink/ink667.xml"/><Relationship Id="rId46" Type="http://schemas.openxmlformats.org/officeDocument/2006/relationships/image" Target="../media/image2558.png"/><Relationship Id="rId293" Type="http://schemas.openxmlformats.org/officeDocument/2006/relationships/image" Target="../media/image2676.png"/><Relationship Id="rId307" Type="http://schemas.openxmlformats.org/officeDocument/2006/relationships/image" Target="../media/image2683.png"/><Relationship Id="rId349" Type="http://schemas.openxmlformats.org/officeDocument/2006/relationships/image" Target="../media/image2704.png"/><Relationship Id="rId514" Type="http://schemas.openxmlformats.org/officeDocument/2006/relationships/image" Target="../media/image19.png"/><Relationship Id="rId556" Type="http://schemas.openxmlformats.org/officeDocument/2006/relationships/image" Target="../media/image40.png"/><Relationship Id="rId88" Type="http://schemas.openxmlformats.org/officeDocument/2006/relationships/image" Target="../media/image2578.png"/><Relationship Id="rId111" Type="http://schemas.openxmlformats.org/officeDocument/2006/relationships/customXml" Target="../ink/ink476.xml"/><Relationship Id="rId153" Type="http://schemas.openxmlformats.org/officeDocument/2006/relationships/customXml" Target="../ink/ink497.xml"/><Relationship Id="rId195" Type="http://schemas.openxmlformats.org/officeDocument/2006/relationships/image" Target="../media/image2629.png"/><Relationship Id="rId209" Type="http://schemas.openxmlformats.org/officeDocument/2006/relationships/image" Target="../media/image2636.png"/><Relationship Id="rId360" Type="http://schemas.openxmlformats.org/officeDocument/2006/relationships/customXml" Target="../ink/ink601.xml"/><Relationship Id="rId416" Type="http://schemas.openxmlformats.org/officeDocument/2006/relationships/image" Target="../media/image2737.png"/><Relationship Id="rId220" Type="http://schemas.openxmlformats.org/officeDocument/2006/relationships/customXml" Target="../ink/ink531.xml"/><Relationship Id="rId458" Type="http://schemas.openxmlformats.org/officeDocument/2006/relationships/customXml" Target="../ink/ink651.xml"/><Relationship Id="rId15" Type="http://schemas.openxmlformats.org/officeDocument/2006/relationships/customXml" Target="../ink/ink428.xml"/><Relationship Id="rId57" Type="http://schemas.openxmlformats.org/officeDocument/2006/relationships/customXml" Target="../ink/ink449.xml"/><Relationship Id="rId262" Type="http://schemas.openxmlformats.org/officeDocument/2006/relationships/customXml" Target="../ink/ink552.xml"/><Relationship Id="rId318" Type="http://schemas.openxmlformats.org/officeDocument/2006/relationships/customXml" Target="../ink/ink580.xml"/><Relationship Id="rId525" Type="http://schemas.openxmlformats.org/officeDocument/2006/relationships/customXml" Target="../ink/ink685.xml"/><Relationship Id="rId99" Type="http://schemas.openxmlformats.org/officeDocument/2006/relationships/customXml" Target="../ink/ink470.xml"/><Relationship Id="rId122" Type="http://schemas.openxmlformats.org/officeDocument/2006/relationships/image" Target="../media/image2593.png"/><Relationship Id="rId164" Type="http://schemas.openxmlformats.org/officeDocument/2006/relationships/image" Target="../media/image2614.png"/><Relationship Id="rId371" Type="http://schemas.openxmlformats.org/officeDocument/2006/relationships/image" Target="../media/image2715.png"/><Relationship Id="rId427" Type="http://schemas.openxmlformats.org/officeDocument/2006/relationships/customXml" Target="../ink/ink635.xml"/><Relationship Id="rId469" Type="http://schemas.openxmlformats.org/officeDocument/2006/relationships/customXml" Target="../ink/ink657.xml"/><Relationship Id="rId26" Type="http://schemas.openxmlformats.org/officeDocument/2006/relationships/image" Target="../media/image2548.png"/><Relationship Id="rId231" Type="http://schemas.openxmlformats.org/officeDocument/2006/relationships/image" Target="../media/image2647.png"/><Relationship Id="rId273" Type="http://schemas.openxmlformats.org/officeDocument/2006/relationships/image" Target="../media/image2666.png"/><Relationship Id="rId329" Type="http://schemas.openxmlformats.org/officeDocument/2006/relationships/image" Target="../media/image2694.png"/><Relationship Id="rId480" Type="http://schemas.openxmlformats.org/officeDocument/2006/relationships/image" Target="../media/image2767.png"/><Relationship Id="rId536" Type="http://schemas.openxmlformats.org/officeDocument/2006/relationships/image" Target="../media/image30.png"/><Relationship Id="rId68" Type="http://schemas.openxmlformats.org/officeDocument/2006/relationships/image" Target="../media/image2568.png"/><Relationship Id="rId133" Type="http://schemas.openxmlformats.org/officeDocument/2006/relationships/customXml" Target="../ink/ink487.xml"/><Relationship Id="rId175" Type="http://schemas.openxmlformats.org/officeDocument/2006/relationships/image" Target="../media/image2619.png"/><Relationship Id="rId340" Type="http://schemas.openxmlformats.org/officeDocument/2006/relationships/customXml" Target="../ink/ink591.xml"/><Relationship Id="rId200" Type="http://schemas.openxmlformats.org/officeDocument/2006/relationships/customXml" Target="../ink/ink521.xml"/><Relationship Id="rId382" Type="http://schemas.openxmlformats.org/officeDocument/2006/relationships/customXml" Target="../ink/ink612.xml"/><Relationship Id="rId438" Type="http://schemas.openxmlformats.org/officeDocument/2006/relationships/customXml" Target="../ink/ink641.xml"/><Relationship Id="rId242" Type="http://schemas.openxmlformats.org/officeDocument/2006/relationships/customXml" Target="../ink/ink542.xml"/><Relationship Id="rId284" Type="http://schemas.openxmlformats.org/officeDocument/2006/relationships/customXml" Target="../ink/ink563.xml"/><Relationship Id="rId491" Type="http://schemas.openxmlformats.org/officeDocument/2006/relationships/customXml" Target="../ink/ink668.xml"/><Relationship Id="rId505" Type="http://schemas.openxmlformats.org/officeDocument/2006/relationships/customXml" Target="../ink/ink675.xml"/><Relationship Id="rId37" Type="http://schemas.openxmlformats.org/officeDocument/2006/relationships/customXml" Target="../ink/ink439.xml"/><Relationship Id="rId79" Type="http://schemas.openxmlformats.org/officeDocument/2006/relationships/customXml" Target="../ink/ink460.xml"/><Relationship Id="rId102" Type="http://schemas.openxmlformats.org/officeDocument/2006/relationships/image" Target="../media/image2584.png"/><Relationship Id="rId144" Type="http://schemas.openxmlformats.org/officeDocument/2006/relationships/image" Target="../media/image2604.png"/><Relationship Id="rId547" Type="http://schemas.openxmlformats.org/officeDocument/2006/relationships/customXml" Target="../ink/ink696.xml"/><Relationship Id="rId90" Type="http://schemas.openxmlformats.org/officeDocument/2006/relationships/image" Target="../media/image2579.png"/><Relationship Id="rId186" Type="http://schemas.openxmlformats.org/officeDocument/2006/relationships/customXml" Target="../ink/ink514.xml"/><Relationship Id="rId351" Type="http://schemas.openxmlformats.org/officeDocument/2006/relationships/image" Target="../media/image2705.png"/><Relationship Id="rId393" Type="http://schemas.openxmlformats.org/officeDocument/2006/relationships/image" Target="../media/image2726.png"/><Relationship Id="rId407" Type="http://schemas.openxmlformats.org/officeDocument/2006/relationships/image" Target="../media/image2733.png"/><Relationship Id="rId449" Type="http://schemas.openxmlformats.org/officeDocument/2006/relationships/image" Target="../media/image2753.png"/><Relationship Id="rId211" Type="http://schemas.openxmlformats.org/officeDocument/2006/relationships/image" Target="../media/image2637.png"/><Relationship Id="rId253" Type="http://schemas.openxmlformats.org/officeDocument/2006/relationships/image" Target="../media/image2657.png"/><Relationship Id="rId295" Type="http://schemas.openxmlformats.org/officeDocument/2006/relationships/image" Target="../media/image2677.png"/><Relationship Id="rId309" Type="http://schemas.openxmlformats.org/officeDocument/2006/relationships/image" Target="../media/image2684.png"/><Relationship Id="rId460" Type="http://schemas.openxmlformats.org/officeDocument/2006/relationships/image" Target="../media/image2757.png"/><Relationship Id="rId516" Type="http://schemas.openxmlformats.org/officeDocument/2006/relationships/image" Target="../media/image20.png"/><Relationship Id="rId48" Type="http://schemas.openxmlformats.org/officeDocument/2006/relationships/image" Target="../media/image2559.png"/><Relationship Id="rId113" Type="http://schemas.openxmlformats.org/officeDocument/2006/relationships/customXml" Target="../ink/ink477.xml"/><Relationship Id="rId320" Type="http://schemas.openxmlformats.org/officeDocument/2006/relationships/customXml" Target="../ink/ink581.xml"/><Relationship Id="rId558" Type="http://schemas.openxmlformats.org/officeDocument/2006/relationships/image" Target="../media/image41.png"/><Relationship Id="rId155" Type="http://schemas.openxmlformats.org/officeDocument/2006/relationships/customXml" Target="../ink/ink498.xml"/><Relationship Id="rId197" Type="http://schemas.openxmlformats.org/officeDocument/2006/relationships/image" Target="../media/image2630.png"/><Relationship Id="rId362" Type="http://schemas.openxmlformats.org/officeDocument/2006/relationships/customXml" Target="../ink/ink602.xml"/><Relationship Id="rId418" Type="http://schemas.openxmlformats.org/officeDocument/2006/relationships/image" Target="../media/image2738.png"/><Relationship Id="rId222" Type="http://schemas.openxmlformats.org/officeDocument/2006/relationships/customXml" Target="../ink/ink532.xml"/><Relationship Id="rId264" Type="http://schemas.openxmlformats.org/officeDocument/2006/relationships/customXml" Target="../ink/ink553.xml"/><Relationship Id="rId471" Type="http://schemas.openxmlformats.org/officeDocument/2006/relationships/customXml" Target="../ink/ink658.xml"/><Relationship Id="rId17" Type="http://schemas.openxmlformats.org/officeDocument/2006/relationships/customXml" Target="../ink/ink429.xml"/><Relationship Id="rId59" Type="http://schemas.openxmlformats.org/officeDocument/2006/relationships/customXml" Target="../ink/ink450.xml"/><Relationship Id="rId124" Type="http://schemas.openxmlformats.org/officeDocument/2006/relationships/image" Target="../media/image2594.png"/><Relationship Id="rId527" Type="http://schemas.openxmlformats.org/officeDocument/2006/relationships/customXml" Target="../ink/ink686.xml"/><Relationship Id="rId70" Type="http://schemas.openxmlformats.org/officeDocument/2006/relationships/image" Target="../media/image2569.png"/><Relationship Id="rId166" Type="http://schemas.openxmlformats.org/officeDocument/2006/relationships/image" Target="../media/image2615.png"/><Relationship Id="rId331" Type="http://schemas.openxmlformats.org/officeDocument/2006/relationships/image" Target="../media/image2695.png"/><Relationship Id="rId373" Type="http://schemas.openxmlformats.org/officeDocument/2006/relationships/image" Target="../media/image2716.png"/><Relationship Id="rId429" Type="http://schemas.openxmlformats.org/officeDocument/2006/relationships/customXml" Target="../ink/ink636.xml"/><Relationship Id="rId1" Type="http://schemas.openxmlformats.org/officeDocument/2006/relationships/slideLayout" Target="../slideLayouts/slideLayout7.xml"/><Relationship Id="rId233" Type="http://schemas.openxmlformats.org/officeDocument/2006/relationships/image" Target="../media/image2648.png"/><Relationship Id="rId440" Type="http://schemas.openxmlformats.org/officeDocument/2006/relationships/customXml" Target="../ink/ink642.xml"/><Relationship Id="rId28" Type="http://schemas.openxmlformats.org/officeDocument/2006/relationships/image" Target="../media/image2549.png"/><Relationship Id="rId275" Type="http://schemas.openxmlformats.org/officeDocument/2006/relationships/image" Target="../media/image2667.png"/><Relationship Id="rId300" Type="http://schemas.openxmlformats.org/officeDocument/2006/relationships/customXml" Target="../ink/ink571.xml"/><Relationship Id="rId482" Type="http://schemas.openxmlformats.org/officeDocument/2006/relationships/image" Target="../media/image2768.png"/><Relationship Id="rId538" Type="http://schemas.openxmlformats.org/officeDocument/2006/relationships/image" Target="../media/image31.png"/><Relationship Id="rId81" Type="http://schemas.openxmlformats.org/officeDocument/2006/relationships/customXml" Target="../ink/ink461.xml"/><Relationship Id="rId135" Type="http://schemas.openxmlformats.org/officeDocument/2006/relationships/customXml" Target="../ink/ink488.xml"/><Relationship Id="rId177" Type="http://schemas.openxmlformats.org/officeDocument/2006/relationships/image" Target="../media/image2620.png"/><Relationship Id="rId342" Type="http://schemas.openxmlformats.org/officeDocument/2006/relationships/customXml" Target="../ink/ink592.xml"/><Relationship Id="rId384" Type="http://schemas.openxmlformats.org/officeDocument/2006/relationships/customXml" Target="../ink/ink613.xml"/><Relationship Id="rId202" Type="http://schemas.openxmlformats.org/officeDocument/2006/relationships/customXml" Target="../ink/ink522.xml"/><Relationship Id="rId244" Type="http://schemas.openxmlformats.org/officeDocument/2006/relationships/customXml" Target="../ink/ink543.xml"/><Relationship Id="rId39" Type="http://schemas.openxmlformats.org/officeDocument/2006/relationships/customXml" Target="../ink/ink440.xml"/><Relationship Id="rId286" Type="http://schemas.openxmlformats.org/officeDocument/2006/relationships/customXml" Target="../ink/ink564.xml"/><Relationship Id="rId451" Type="http://schemas.openxmlformats.org/officeDocument/2006/relationships/image" Target="../media/image945.png"/><Relationship Id="rId493" Type="http://schemas.openxmlformats.org/officeDocument/2006/relationships/customXml" Target="../ink/ink669.xml"/><Relationship Id="rId507" Type="http://schemas.openxmlformats.org/officeDocument/2006/relationships/customXml" Target="../ink/ink676.xml"/><Relationship Id="rId549" Type="http://schemas.openxmlformats.org/officeDocument/2006/relationships/customXml" Target="../ink/ink697.xml"/><Relationship Id="rId50" Type="http://schemas.openxmlformats.org/officeDocument/2006/relationships/image" Target="../media/image1413.png"/><Relationship Id="rId104" Type="http://schemas.openxmlformats.org/officeDocument/2006/relationships/image" Target="../media/image2585.png"/><Relationship Id="rId146" Type="http://schemas.openxmlformats.org/officeDocument/2006/relationships/image" Target="../media/image2605.png"/><Relationship Id="rId188" Type="http://schemas.openxmlformats.org/officeDocument/2006/relationships/customXml" Target="../ink/ink515.xml"/><Relationship Id="rId311" Type="http://schemas.openxmlformats.org/officeDocument/2006/relationships/image" Target="../media/image2685.png"/><Relationship Id="rId353" Type="http://schemas.openxmlformats.org/officeDocument/2006/relationships/image" Target="../media/image2706.png"/><Relationship Id="rId395" Type="http://schemas.openxmlformats.org/officeDocument/2006/relationships/image" Target="../media/image2727.png"/><Relationship Id="rId409" Type="http://schemas.openxmlformats.org/officeDocument/2006/relationships/image" Target="../media/image2734.png"/><Relationship Id="rId92" Type="http://schemas.openxmlformats.org/officeDocument/2006/relationships/image" Target="../media/image2580.png"/><Relationship Id="rId213" Type="http://schemas.openxmlformats.org/officeDocument/2006/relationships/image" Target="../media/image2638.png"/><Relationship Id="rId420" Type="http://schemas.openxmlformats.org/officeDocument/2006/relationships/image" Target="../media/image2739.png"/><Relationship Id="rId255" Type="http://schemas.openxmlformats.org/officeDocument/2006/relationships/image" Target="../media/image2658.png"/><Relationship Id="rId297" Type="http://schemas.openxmlformats.org/officeDocument/2006/relationships/image" Target="../media/image2678.png"/><Relationship Id="rId462" Type="http://schemas.openxmlformats.org/officeDocument/2006/relationships/image" Target="../media/image2758.png"/><Relationship Id="rId518" Type="http://schemas.openxmlformats.org/officeDocument/2006/relationships/image" Target="../media/image21.png"/><Relationship Id="rId115" Type="http://schemas.openxmlformats.org/officeDocument/2006/relationships/customXml" Target="../ink/ink478.xml"/><Relationship Id="rId157" Type="http://schemas.openxmlformats.org/officeDocument/2006/relationships/customXml" Target="../ink/ink499.xml"/><Relationship Id="rId322" Type="http://schemas.openxmlformats.org/officeDocument/2006/relationships/customXml" Target="../ink/ink582.xml"/><Relationship Id="rId364" Type="http://schemas.openxmlformats.org/officeDocument/2006/relationships/customXml" Target="../ink/ink603.xml"/><Relationship Id="rId61" Type="http://schemas.openxmlformats.org/officeDocument/2006/relationships/customXml" Target="../ink/ink451.xml"/><Relationship Id="rId199" Type="http://schemas.openxmlformats.org/officeDocument/2006/relationships/image" Target="../media/image2631.png"/><Relationship Id="rId19" Type="http://schemas.openxmlformats.org/officeDocument/2006/relationships/customXml" Target="../ink/ink430.xml"/><Relationship Id="rId224" Type="http://schemas.openxmlformats.org/officeDocument/2006/relationships/customXml" Target="../ink/ink533.xml"/><Relationship Id="rId266" Type="http://schemas.openxmlformats.org/officeDocument/2006/relationships/customXml" Target="../ink/ink554.xml"/><Relationship Id="rId431" Type="http://schemas.openxmlformats.org/officeDocument/2006/relationships/customXml" Target="../ink/ink637.xml"/><Relationship Id="rId473" Type="http://schemas.openxmlformats.org/officeDocument/2006/relationships/customXml" Target="../ink/ink659.xml"/><Relationship Id="rId529" Type="http://schemas.openxmlformats.org/officeDocument/2006/relationships/customXml" Target="../ink/ink687.xml"/><Relationship Id="rId30" Type="http://schemas.openxmlformats.org/officeDocument/2006/relationships/image" Target="../media/image2550.png"/><Relationship Id="rId126" Type="http://schemas.openxmlformats.org/officeDocument/2006/relationships/image" Target="../media/image2595.png"/><Relationship Id="rId168" Type="http://schemas.openxmlformats.org/officeDocument/2006/relationships/image" Target="../media/image2616.png"/><Relationship Id="rId333" Type="http://schemas.openxmlformats.org/officeDocument/2006/relationships/image" Target="../media/image2696.png"/><Relationship Id="rId540" Type="http://schemas.openxmlformats.org/officeDocument/2006/relationships/image" Target="../media/image32.png"/><Relationship Id="rId72" Type="http://schemas.openxmlformats.org/officeDocument/2006/relationships/image" Target="../media/image2570.png"/><Relationship Id="rId375" Type="http://schemas.openxmlformats.org/officeDocument/2006/relationships/image" Target="../media/image2717.png"/><Relationship Id="rId3" Type="http://schemas.openxmlformats.org/officeDocument/2006/relationships/customXml" Target="../ink/ink422.xml"/><Relationship Id="rId235" Type="http://schemas.openxmlformats.org/officeDocument/2006/relationships/image" Target="../media/image2649.png"/><Relationship Id="rId277" Type="http://schemas.openxmlformats.org/officeDocument/2006/relationships/image" Target="../media/image2668.png"/><Relationship Id="rId400" Type="http://schemas.openxmlformats.org/officeDocument/2006/relationships/customXml" Target="../ink/ink621.xml"/><Relationship Id="rId442" Type="http://schemas.openxmlformats.org/officeDocument/2006/relationships/customXml" Target="../ink/ink643.xml"/><Relationship Id="rId484" Type="http://schemas.openxmlformats.org/officeDocument/2006/relationships/image" Target="../media/image2769.png"/><Relationship Id="rId137" Type="http://schemas.openxmlformats.org/officeDocument/2006/relationships/customXml" Target="../ink/ink489.xml"/><Relationship Id="rId302" Type="http://schemas.openxmlformats.org/officeDocument/2006/relationships/customXml" Target="../ink/ink572.xml"/><Relationship Id="rId344" Type="http://schemas.openxmlformats.org/officeDocument/2006/relationships/customXml" Target="../ink/ink593.xml"/><Relationship Id="rId41" Type="http://schemas.openxmlformats.org/officeDocument/2006/relationships/customXml" Target="../ink/ink441.xml"/><Relationship Id="rId83" Type="http://schemas.openxmlformats.org/officeDocument/2006/relationships/customXml" Target="../ink/ink462.xml"/><Relationship Id="rId179" Type="http://schemas.openxmlformats.org/officeDocument/2006/relationships/image" Target="../media/image2621.png"/><Relationship Id="rId386" Type="http://schemas.openxmlformats.org/officeDocument/2006/relationships/customXml" Target="../ink/ink614.xml"/><Relationship Id="rId551" Type="http://schemas.openxmlformats.org/officeDocument/2006/relationships/customXml" Target="../ink/ink698.xml"/><Relationship Id="rId190" Type="http://schemas.openxmlformats.org/officeDocument/2006/relationships/customXml" Target="../ink/ink516.xml"/><Relationship Id="rId204" Type="http://schemas.openxmlformats.org/officeDocument/2006/relationships/customXml" Target="../ink/ink523.xml"/><Relationship Id="rId246" Type="http://schemas.openxmlformats.org/officeDocument/2006/relationships/customXml" Target="../ink/ink544.xml"/><Relationship Id="rId288" Type="http://schemas.openxmlformats.org/officeDocument/2006/relationships/customXml" Target="../ink/ink565.xml"/><Relationship Id="rId411" Type="http://schemas.openxmlformats.org/officeDocument/2006/relationships/image" Target="../media/image2735.png"/><Relationship Id="rId453" Type="http://schemas.openxmlformats.org/officeDocument/2006/relationships/image" Target="../media/image2754.png"/><Relationship Id="rId509" Type="http://schemas.openxmlformats.org/officeDocument/2006/relationships/customXml" Target="../ink/ink677.xml"/><Relationship Id="rId106" Type="http://schemas.openxmlformats.org/officeDocument/2006/relationships/image" Target="../media/image2586.png"/><Relationship Id="rId313" Type="http://schemas.openxmlformats.org/officeDocument/2006/relationships/image" Target="../media/image2686.png"/><Relationship Id="rId495" Type="http://schemas.openxmlformats.org/officeDocument/2006/relationships/customXml" Target="../ink/ink670.xml"/><Relationship Id="rId10" Type="http://schemas.openxmlformats.org/officeDocument/2006/relationships/image" Target="../media/image2541.png"/><Relationship Id="rId52" Type="http://schemas.openxmlformats.org/officeDocument/2006/relationships/image" Target="../media/image2560.png"/><Relationship Id="rId94" Type="http://schemas.openxmlformats.org/officeDocument/2006/relationships/image" Target="../media/image2180.png"/><Relationship Id="rId148" Type="http://schemas.openxmlformats.org/officeDocument/2006/relationships/image" Target="../media/image2606.png"/><Relationship Id="rId355" Type="http://schemas.openxmlformats.org/officeDocument/2006/relationships/image" Target="../media/image2707.png"/><Relationship Id="rId397" Type="http://schemas.openxmlformats.org/officeDocument/2006/relationships/image" Target="../media/image2728.png"/><Relationship Id="rId520" Type="http://schemas.openxmlformats.org/officeDocument/2006/relationships/image" Target="../media/image22.png"/><Relationship Id="rId215" Type="http://schemas.openxmlformats.org/officeDocument/2006/relationships/image" Target="../media/image2639.png"/><Relationship Id="rId257" Type="http://schemas.openxmlformats.org/officeDocument/2006/relationships/image" Target="../media/image2659.png"/><Relationship Id="rId422" Type="http://schemas.openxmlformats.org/officeDocument/2006/relationships/image" Target="../media/image2740.png"/><Relationship Id="rId464" Type="http://schemas.openxmlformats.org/officeDocument/2006/relationships/image" Target="../media/image2759.png"/><Relationship Id="rId299" Type="http://schemas.openxmlformats.org/officeDocument/2006/relationships/image" Target="../media/image2679.png"/><Relationship Id="rId63" Type="http://schemas.openxmlformats.org/officeDocument/2006/relationships/customXml" Target="../ink/ink452.xml"/><Relationship Id="rId159" Type="http://schemas.openxmlformats.org/officeDocument/2006/relationships/customXml" Target="../ink/ink500.xml"/><Relationship Id="rId366" Type="http://schemas.openxmlformats.org/officeDocument/2006/relationships/customXml" Target="../ink/ink604.xml"/><Relationship Id="rId226" Type="http://schemas.openxmlformats.org/officeDocument/2006/relationships/customXml" Target="../ink/ink534.xml"/><Relationship Id="rId433" Type="http://schemas.openxmlformats.org/officeDocument/2006/relationships/customXml" Target="../ink/ink638.xml"/><Relationship Id="rId74" Type="http://schemas.openxmlformats.org/officeDocument/2006/relationships/image" Target="../media/image2571.png"/><Relationship Id="rId377" Type="http://schemas.openxmlformats.org/officeDocument/2006/relationships/image" Target="../media/image2718.png"/><Relationship Id="rId500" Type="http://schemas.openxmlformats.org/officeDocument/2006/relationships/image" Target="../media/image2777.png"/><Relationship Id="rId5" Type="http://schemas.openxmlformats.org/officeDocument/2006/relationships/customXml" Target="../ink/ink423.xml"/><Relationship Id="rId237" Type="http://schemas.openxmlformats.org/officeDocument/2006/relationships/image" Target="../media/image1046.png"/><Relationship Id="rId444" Type="http://schemas.openxmlformats.org/officeDocument/2006/relationships/customXml" Target="../ink/ink644.xml"/><Relationship Id="rId290" Type="http://schemas.openxmlformats.org/officeDocument/2006/relationships/customXml" Target="../ink/ink566.xml"/><Relationship Id="rId304" Type="http://schemas.openxmlformats.org/officeDocument/2006/relationships/customXml" Target="../ink/ink573.xml"/><Relationship Id="rId388" Type="http://schemas.openxmlformats.org/officeDocument/2006/relationships/customXml" Target="../ink/ink615.xml"/><Relationship Id="rId511" Type="http://schemas.openxmlformats.org/officeDocument/2006/relationships/customXml" Target="../ink/ink678.xml"/><Relationship Id="rId85" Type="http://schemas.openxmlformats.org/officeDocument/2006/relationships/customXml" Target="../ink/ink463.xml"/><Relationship Id="rId150" Type="http://schemas.openxmlformats.org/officeDocument/2006/relationships/image" Target="../media/image2607.png"/><Relationship Id="rId248" Type="http://schemas.openxmlformats.org/officeDocument/2006/relationships/customXml" Target="../ink/ink545.xml"/><Relationship Id="rId455" Type="http://schemas.openxmlformats.org/officeDocument/2006/relationships/image" Target="../media/image2755.png"/><Relationship Id="rId12" Type="http://schemas.openxmlformats.org/officeDocument/2006/relationships/image" Target="../media/image2542.png"/><Relationship Id="rId108" Type="http://schemas.openxmlformats.org/officeDocument/2006/relationships/image" Target="../media/image982.png"/><Relationship Id="rId315" Type="http://schemas.openxmlformats.org/officeDocument/2006/relationships/image" Target="../media/image2687.png"/><Relationship Id="rId522" Type="http://schemas.openxmlformats.org/officeDocument/2006/relationships/image" Target="../media/image23.png"/><Relationship Id="rId96" Type="http://schemas.openxmlformats.org/officeDocument/2006/relationships/image" Target="../media/image2581.png"/><Relationship Id="rId161" Type="http://schemas.openxmlformats.org/officeDocument/2006/relationships/customXml" Target="../ink/ink501.xml"/><Relationship Id="rId399" Type="http://schemas.openxmlformats.org/officeDocument/2006/relationships/image" Target="../media/image2729.png"/></Relationships>
</file>

<file path=ppt/slides/_rels/slide6.xml.rels><?xml version="1.0" encoding="UTF-8" standalone="yes"?>
<Relationships xmlns="http://schemas.openxmlformats.org/package/2006/relationships"><Relationship Id="rId117" Type="http://schemas.openxmlformats.org/officeDocument/2006/relationships/image" Target="../media/image2837.png"/><Relationship Id="rId21" Type="http://schemas.openxmlformats.org/officeDocument/2006/relationships/image" Target="../media/image2790.png"/><Relationship Id="rId42" Type="http://schemas.openxmlformats.org/officeDocument/2006/relationships/customXml" Target="../ink/ink721.xml"/><Relationship Id="rId63" Type="http://schemas.openxmlformats.org/officeDocument/2006/relationships/image" Target="../media/image2810.png"/><Relationship Id="rId84" Type="http://schemas.openxmlformats.org/officeDocument/2006/relationships/customXml" Target="../ink/ink742.xml"/><Relationship Id="rId138" Type="http://schemas.openxmlformats.org/officeDocument/2006/relationships/customXml" Target="../ink/ink769.xml"/><Relationship Id="rId16" Type="http://schemas.openxmlformats.org/officeDocument/2006/relationships/customXml" Target="../ink/ink708.xml"/><Relationship Id="rId107" Type="http://schemas.openxmlformats.org/officeDocument/2006/relationships/image" Target="../media/image2832.png"/><Relationship Id="rId11" Type="http://schemas.openxmlformats.org/officeDocument/2006/relationships/image" Target="../media/image2785.png"/><Relationship Id="rId32" Type="http://schemas.openxmlformats.org/officeDocument/2006/relationships/customXml" Target="../ink/ink716.xml"/><Relationship Id="rId37" Type="http://schemas.openxmlformats.org/officeDocument/2006/relationships/image" Target="../media/image2797.png"/><Relationship Id="rId53" Type="http://schemas.openxmlformats.org/officeDocument/2006/relationships/image" Target="../media/image2805.png"/><Relationship Id="rId58" Type="http://schemas.openxmlformats.org/officeDocument/2006/relationships/customXml" Target="../ink/ink729.xml"/><Relationship Id="rId74" Type="http://schemas.openxmlformats.org/officeDocument/2006/relationships/customXml" Target="../ink/ink737.xml"/><Relationship Id="rId79" Type="http://schemas.openxmlformats.org/officeDocument/2006/relationships/image" Target="../media/image2818.png"/><Relationship Id="rId102" Type="http://schemas.openxmlformats.org/officeDocument/2006/relationships/customXml" Target="../ink/ink751.xml"/><Relationship Id="rId123" Type="http://schemas.openxmlformats.org/officeDocument/2006/relationships/image" Target="../media/image2840.png"/><Relationship Id="rId128" Type="http://schemas.openxmlformats.org/officeDocument/2006/relationships/customXml" Target="../ink/ink764.xml"/><Relationship Id="rId5" Type="http://schemas.openxmlformats.org/officeDocument/2006/relationships/image" Target="../media/image2782.png"/><Relationship Id="rId90" Type="http://schemas.openxmlformats.org/officeDocument/2006/relationships/customXml" Target="../ink/ink745.xml"/><Relationship Id="rId95" Type="http://schemas.openxmlformats.org/officeDocument/2006/relationships/image" Target="../media/image2826.png"/><Relationship Id="rId22" Type="http://schemas.openxmlformats.org/officeDocument/2006/relationships/customXml" Target="../ink/ink711.xml"/><Relationship Id="rId27" Type="http://schemas.openxmlformats.org/officeDocument/2006/relationships/image" Target="../media/image2792.png"/><Relationship Id="rId43" Type="http://schemas.openxmlformats.org/officeDocument/2006/relationships/image" Target="../media/image2800.png"/><Relationship Id="rId48" Type="http://schemas.openxmlformats.org/officeDocument/2006/relationships/customXml" Target="../ink/ink724.xml"/><Relationship Id="rId64" Type="http://schemas.openxmlformats.org/officeDocument/2006/relationships/customXml" Target="../ink/ink732.xml"/><Relationship Id="rId69" Type="http://schemas.openxmlformats.org/officeDocument/2006/relationships/image" Target="../media/image2813.png"/><Relationship Id="rId113" Type="http://schemas.openxmlformats.org/officeDocument/2006/relationships/image" Target="../media/image2835.png"/><Relationship Id="rId118" Type="http://schemas.openxmlformats.org/officeDocument/2006/relationships/customXml" Target="../ink/ink759.xml"/><Relationship Id="rId134" Type="http://schemas.openxmlformats.org/officeDocument/2006/relationships/customXml" Target="../ink/ink767.xml"/><Relationship Id="rId139" Type="http://schemas.openxmlformats.org/officeDocument/2006/relationships/image" Target="../media/image48.png"/><Relationship Id="rId80" Type="http://schemas.openxmlformats.org/officeDocument/2006/relationships/customXml" Target="../ink/ink740.xml"/><Relationship Id="rId85" Type="http://schemas.openxmlformats.org/officeDocument/2006/relationships/image" Target="../media/image2821.png"/><Relationship Id="rId12" Type="http://schemas.openxmlformats.org/officeDocument/2006/relationships/customXml" Target="../ink/ink706.xml"/><Relationship Id="rId17" Type="http://schemas.openxmlformats.org/officeDocument/2006/relationships/image" Target="../media/image2788.png"/><Relationship Id="rId33" Type="http://schemas.openxmlformats.org/officeDocument/2006/relationships/image" Target="../media/image2795.png"/><Relationship Id="rId38" Type="http://schemas.openxmlformats.org/officeDocument/2006/relationships/customXml" Target="../ink/ink719.xml"/><Relationship Id="rId59" Type="http://schemas.openxmlformats.org/officeDocument/2006/relationships/image" Target="../media/image2808.png"/><Relationship Id="rId103" Type="http://schemas.openxmlformats.org/officeDocument/2006/relationships/image" Target="../media/image2830.png"/><Relationship Id="rId108" Type="http://schemas.openxmlformats.org/officeDocument/2006/relationships/customXml" Target="../ink/ink754.xml"/><Relationship Id="rId124" Type="http://schemas.openxmlformats.org/officeDocument/2006/relationships/customXml" Target="../ink/ink762.xml"/><Relationship Id="rId129" Type="http://schemas.openxmlformats.org/officeDocument/2006/relationships/image" Target="../media/image43.png"/><Relationship Id="rId54" Type="http://schemas.openxmlformats.org/officeDocument/2006/relationships/customXml" Target="../ink/ink727.xml"/><Relationship Id="rId70" Type="http://schemas.openxmlformats.org/officeDocument/2006/relationships/customXml" Target="../ink/ink735.xml"/><Relationship Id="rId75" Type="http://schemas.openxmlformats.org/officeDocument/2006/relationships/image" Target="../media/image2816.png"/><Relationship Id="rId91" Type="http://schemas.openxmlformats.org/officeDocument/2006/relationships/image" Target="../media/image2824.png"/><Relationship Id="rId96" Type="http://schemas.openxmlformats.org/officeDocument/2006/relationships/customXml" Target="../ink/ink748.xml"/><Relationship Id="rId1" Type="http://schemas.openxmlformats.org/officeDocument/2006/relationships/slideLayout" Target="../slideLayouts/slideLayout7.xml"/><Relationship Id="rId6" Type="http://schemas.openxmlformats.org/officeDocument/2006/relationships/customXml" Target="../ink/ink703.xml"/><Relationship Id="rId23" Type="http://schemas.openxmlformats.org/officeDocument/2006/relationships/image" Target="../media/image2791.png"/><Relationship Id="rId28" Type="http://schemas.openxmlformats.org/officeDocument/2006/relationships/customXml" Target="../ink/ink714.xml"/><Relationship Id="rId49" Type="http://schemas.openxmlformats.org/officeDocument/2006/relationships/image" Target="../media/image2803.png"/><Relationship Id="rId114" Type="http://schemas.openxmlformats.org/officeDocument/2006/relationships/customXml" Target="../ink/ink757.xml"/><Relationship Id="rId119" Type="http://schemas.openxmlformats.org/officeDocument/2006/relationships/image" Target="../media/image2838.png"/><Relationship Id="rId44" Type="http://schemas.openxmlformats.org/officeDocument/2006/relationships/customXml" Target="../ink/ink722.xml"/><Relationship Id="rId60" Type="http://schemas.openxmlformats.org/officeDocument/2006/relationships/customXml" Target="../ink/ink730.xml"/><Relationship Id="rId65" Type="http://schemas.openxmlformats.org/officeDocument/2006/relationships/image" Target="../media/image2811.png"/><Relationship Id="rId81" Type="http://schemas.openxmlformats.org/officeDocument/2006/relationships/image" Target="../media/image2819.png"/><Relationship Id="rId86" Type="http://schemas.openxmlformats.org/officeDocument/2006/relationships/customXml" Target="../ink/ink743.xml"/><Relationship Id="rId130" Type="http://schemas.openxmlformats.org/officeDocument/2006/relationships/customXml" Target="../ink/ink765.xml"/><Relationship Id="rId135" Type="http://schemas.openxmlformats.org/officeDocument/2006/relationships/image" Target="../media/image46.png"/><Relationship Id="rId13" Type="http://schemas.openxmlformats.org/officeDocument/2006/relationships/image" Target="../media/image2786.png"/><Relationship Id="rId18" Type="http://schemas.openxmlformats.org/officeDocument/2006/relationships/customXml" Target="../ink/ink709.xml"/><Relationship Id="rId39" Type="http://schemas.openxmlformats.org/officeDocument/2006/relationships/image" Target="../media/image2798.png"/><Relationship Id="rId109" Type="http://schemas.openxmlformats.org/officeDocument/2006/relationships/image" Target="../media/image2833.png"/><Relationship Id="rId34" Type="http://schemas.openxmlformats.org/officeDocument/2006/relationships/customXml" Target="../ink/ink717.xml"/><Relationship Id="rId50" Type="http://schemas.openxmlformats.org/officeDocument/2006/relationships/customXml" Target="../ink/ink725.xml"/><Relationship Id="rId55" Type="http://schemas.openxmlformats.org/officeDocument/2006/relationships/image" Target="../media/image2806.png"/><Relationship Id="rId76" Type="http://schemas.openxmlformats.org/officeDocument/2006/relationships/customXml" Target="../ink/ink738.xml"/><Relationship Id="rId97" Type="http://schemas.openxmlformats.org/officeDocument/2006/relationships/image" Target="../media/image2827.png"/><Relationship Id="rId104" Type="http://schemas.openxmlformats.org/officeDocument/2006/relationships/customXml" Target="../ink/ink752.xml"/><Relationship Id="rId120" Type="http://schemas.openxmlformats.org/officeDocument/2006/relationships/customXml" Target="../ink/ink760.xml"/><Relationship Id="rId125" Type="http://schemas.openxmlformats.org/officeDocument/2006/relationships/image" Target="../media/image2841.png"/><Relationship Id="rId7" Type="http://schemas.openxmlformats.org/officeDocument/2006/relationships/image" Target="../media/image2783.png"/><Relationship Id="rId71" Type="http://schemas.openxmlformats.org/officeDocument/2006/relationships/image" Target="../media/image2814.png"/><Relationship Id="rId92" Type="http://schemas.openxmlformats.org/officeDocument/2006/relationships/customXml" Target="../ink/ink746.xml"/><Relationship Id="rId2" Type="http://schemas.openxmlformats.org/officeDocument/2006/relationships/notesSlide" Target="../notesSlides/notesSlide6.xml"/><Relationship Id="rId29" Type="http://schemas.openxmlformats.org/officeDocument/2006/relationships/image" Target="../media/image2793.png"/><Relationship Id="rId24" Type="http://schemas.openxmlformats.org/officeDocument/2006/relationships/customXml" Target="../ink/ink712.xml"/><Relationship Id="rId40" Type="http://schemas.openxmlformats.org/officeDocument/2006/relationships/customXml" Target="../ink/ink720.xml"/><Relationship Id="rId45" Type="http://schemas.openxmlformats.org/officeDocument/2006/relationships/image" Target="../media/image2801.png"/><Relationship Id="rId66" Type="http://schemas.openxmlformats.org/officeDocument/2006/relationships/customXml" Target="../ink/ink733.xml"/><Relationship Id="rId87" Type="http://schemas.openxmlformats.org/officeDocument/2006/relationships/image" Target="../media/image2822.png"/><Relationship Id="rId110" Type="http://schemas.openxmlformats.org/officeDocument/2006/relationships/customXml" Target="../ink/ink755.xml"/><Relationship Id="rId115" Type="http://schemas.openxmlformats.org/officeDocument/2006/relationships/image" Target="../media/image2836.png"/><Relationship Id="rId131" Type="http://schemas.openxmlformats.org/officeDocument/2006/relationships/image" Target="../media/image44.png"/><Relationship Id="rId136" Type="http://schemas.openxmlformats.org/officeDocument/2006/relationships/customXml" Target="../ink/ink768.xml"/><Relationship Id="rId61" Type="http://schemas.openxmlformats.org/officeDocument/2006/relationships/image" Target="../media/image2809.png"/><Relationship Id="rId82" Type="http://schemas.openxmlformats.org/officeDocument/2006/relationships/customXml" Target="../ink/ink741.xml"/><Relationship Id="rId19" Type="http://schemas.openxmlformats.org/officeDocument/2006/relationships/image" Target="../media/image2789.png"/><Relationship Id="rId14" Type="http://schemas.openxmlformats.org/officeDocument/2006/relationships/customXml" Target="../ink/ink707.xml"/><Relationship Id="rId30" Type="http://schemas.openxmlformats.org/officeDocument/2006/relationships/customXml" Target="../ink/ink715.xml"/><Relationship Id="rId35" Type="http://schemas.openxmlformats.org/officeDocument/2006/relationships/image" Target="../media/image2796.png"/><Relationship Id="rId56" Type="http://schemas.openxmlformats.org/officeDocument/2006/relationships/customXml" Target="../ink/ink728.xml"/><Relationship Id="rId77" Type="http://schemas.openxmlformats.org/officeDocument/2006/relationships/image" Target="../media/image2817.png"/><Relationship Id="rId100" Type="http://schemas.openxmlformats.org/officeDocument/2006/relationships/customXml" Target="../ink/ink750.xml"/><Relationship Id="rId105" Type="http://schemas.openxmlformats.org/officeDocument/2006/relationships/image" Target="../media/image2831.png"/><Relationship Id="rId126" Type="http://schemas.openxmlformats.org/officeDocument/2006/relationships/customXml" Target="../ink/ink763.xml"/><Relationship Id="rId8" Type="http://schemas.openxmlformats.org/officeDocument/2006/relationships/customXml" Target="../ink/ink704.xml"/><Relationship Id="rId51" Type="http://schemas.openxmlformats.org/officeDocument/2006/relationships/image" Target="../media/image2804.png"/><Relationship Id="rId72" Type="http://schemas.openxmlformats.org/officeDocument/2006/relationships/customXml" Target="../ink/ink736.xml"/><Relationship Id="rId93" Type="http://schemas.openxmlformats.org/officeDocument/2006/relationships/image" Target="../media/image2825.png"/><Relationship Id="rId98" Type="http://schemas.openxmlformats.org/officeDocument/2006/relationships/customXml" Target="../ink/ink749.xml"/><Relationship Id="rId121" Type="http://schemas.openxmlformats.org/officeDocument/2006/relationships/image" Target="../media/image2839.png"/><Relationship Id="rId3" Type="http://schemas.openxmlformats.org/officeDocument/2006/relationships/image" Target="NULL"/><Relationship Id="rId25" Type="http://schemas.openxmlformats.org/officeDocument/2006/relationships/image" Target="../media/image1121.png"/><Relationship Id="rId46" Type="http://schemas.openxmlformats.org/officeDocument/2006/relationships/customXml" Target="../ink/ink723.xml"/><Relationship Id="rId67" Type="http://schemas.openxmlformats.org/officeDocument/2006/relationships/image" Target="../media/image2812.png"/><Relationship Id="rId116" Type="http://schemas.openxmlformats.org/officeDocument/2006/relationships/customXml" Target="../ink/ink758.xml"/><Relationship Id="rId137" Type="http://schemas.openxmlformats.org/officeDocument/2006/relationships/image" Target="../media/image47.png"/><Relationship Id="rId20" Type="http://schemas.openxmlformats.org/officeDocument/2006/relationships/customXml" Target="../ink/ink710.xml"/><Relationship Id="rId41" Type="http://schemas.openxmlformats.org/officeDocument/2006/relationships/image" Target="../media/image2799.png"/><Relationship Id="rId62" Type="http://schemas.openxmlformats.org/officeDocument/2006/relationships/customXml" Target="../ink/ink731.xml"/><Relationship Id="rId83" Type="http://schemas.openxmlformats.org/officeDocument/2006/relationships/image" Target="../media/image2820.png"/><Relationship Id="rId88" Type="http://schemas.openxmlformats.org/officeDocument/2006/relationships/customXml" Target="../ink/ink744.xml"/><Relationship Id="rId111" Type="http://schemas.openxmlformats.org/officeDocument/2006/relationships/image" Target="../media/image2834.png"/><Relationship Id="rId132" Type="http://schemas.openxmlformats.org/officeDocument/2006/relationships/customXml" Target="../ink/ink766.xml"/><Relationship Id="rId15" Type="http://schemas.openxmlformats.org/officeDocument/2006/relationships/image" Target="../media/image2787.png"/><Relationship Id="rId36" Type="http://schemas.openxmlformats.org/officeDocument/2006/relationships/customXml" Target="../ink/ink718.xml"/><Relationship Id="rId57" Type="http://schemas.openxmlformats.org/officeDocument/2006/relationships/image" Target="../media/image2807.png"/><Relationship Id="rId106" Type="http://schemas.openxmlformats.org/officeDocument/2006/relationships/customXml" Target="../ink/ink753.xml"/><Relationship Id="rId127" Type="http://schemas.openxmlformats.org/officeDocument/2006/relationships/image" Target="../media/image42.png"/><Relationship Id="rId10" Type="http://schemas.openxmlformats.org/officeDocument/2006/relationships/customXml" Target="../ink/ink705.xml"/><Relationship Id="rId31" Type="http://schemas.openxmlformats.org/officeDocument/2006/relationships/image" Target="../media/image2794.png"/><Relationship Id="rId52" Type="http://schemas.openxmlformats.org/officeDocument/2006/relationships/customXml" Target="../ink/ink726.xml"/><Relationship Id="rId73" Type="http://schemas.openxmlformats.org/officeDocument/2006/relationships/image" Target="../media/image2815.png"/><Relationship Id="rId78" Type="http://schemas.openxmlformats.org/officeDocument/2006/relationships/customXml" Target="../ink/ink739.xml"/><Relationship Id="rId94" Type="http://schemas.openxmlformats.org/officeDocument/2006/relationships/customXml" Target="../ink/ink747.xml"/><Relationship Id="rId99" Type="http://schemas.openxmlformats.org/officeDocument/2006/relationships/image" Target="../media/image2828.png"/><Relationship Id="rId101" Type="http://schemas.openxmlformats.org/officeDocument/2006/relationships/image" Target="../media/image2829.png"/><Relationship Id="rId122" Type="http://schemas.openxmlformats.org/officeDocument/2006/relationships/customXml" Target="../ink/ink761.xml"/><Relationship Id="rId4" Type="http://schemas.openxmlformats.org/officeDocument/2006/relationships/customXml" Target="../ink/ink702.xml"/><Relationship Id="rId9" Type="http://schemas.openxmlformats.org/officeDocument/2006/relationships/image" Target="../media/image2784.png"/><Relationship Id="rId26" Type="http://schemas.openxmlformats.org/officeDocument/2006/relationships/customXml" Target="../ink/ink713.xml"/><Relationship Id="rId47" Type="http://schemas.openxmlformats.org/officeDocument/2006/relationships/image" Target="../media/image2802.png"/><Relationship Id="rId68" Type="http://schemas.openxmlformats.org/officeDocument/2006/relationships/customXml" Target="../ink/ink734.xml"/><Relationship Id="rId89" Type="http://schemas.openxmlformats.org/officeDocument/2006/relationships/image" Target="../media/image2823.png"/><Relationship Id="rId112" Type="http://schemas.openxmlformats.org/officeDocument/2006/relationships/customXml" Target="../ink/ink756.xml"/><Relationship Id="rId133" Type="http://schemas.openxmlformats.org/officeDocument/2006/relationships/image" Target="../media/image45.png"/></Relationships>
</file>

<file path=ppt/slides/_rels/slide7.xml.rels><?xml version="1.0" encoding="UTF-8" standalone="yes"?>
<Relationships xmlns="http://schemas.openxmlformats.org/package/2006/relationships"><Relationship Id="rId117" Type="http://schemas.openxmlformats.org/officeDocument/2006/relationships/customXml" Target="../ink/ink826.xml"/><Relationship Id="rId671" Type="http://schemas.openxmlformats.org/officeDocument/2006/relationships/image" Target="../media/image3166.png"/><Relationship Id="rId21" Type="http://schemas.openxmlformats.org/officeDocument/2006/relationships/customXml" Target="../ink/ink778.xml"/><Relationship Id="rId324" Type="http://schemas.openxmlformats.org/officeDocument/2006/relationships/customXml" Target="../ink/ink930.xml"/><Relationship Id="rId531" Type="http://schemas.openxmlformats.org/officeDocument/2006/relationships/customXml" Target="../ink/ink1034.xml"/><Relationship Id="rId629" Type="http://schemas.openxmlformats.org/officeDocument/2006/relationships/customXml" Target="../ink/ink1083.xml"/><Relationship Id="rId170" Type="http://schemas.openxmlformats.org/officeDocument/2006/relationships/image" Target="../media/image2922.png"/><Relationship Id="rId268" Type="http://schemas.openxmlformats.org/officeDocument/2006/relationships/image" Target="../media/image2970.png"/><Relationship Id="rId475" Type="http://schemas.openxmlformats.org/officeDocument/2006/relationships/customXml" Target="../ink/ink1006.xml"/><Relationship Id="rId682" Type="http://schemas.openxmlformats.org/officeDocument/2006/relationships/customXml" Target="../ink/ink1110.xml"/><Relationship Id="rId32" Type="http://schemas.openxmlformats.org/officeDocument/2006/relationships/image" Target="../media/image2855.png"/><Relationship Id="rId128" Type="http://schemas.openxmlformats.org/officeDocument/2006/relationships/image" Target="../media/image2902.png"/><Relationship Id="rId335" Type="http://schemas.openxmlformats.org/officeDocument/2006/relationships/image" Target="../media/image3002.png"/><Relationship Id="rId542" Type="http://schemas.openxmlformats.org/officeDocument/2006/relationships/image" Target="../media/image3104.png"/><Relationship Id="rId181" Type="http://schemas.openxmlformats.org/officeDocument/2006/relationships/customXml" Target="../ink/ink858.xml"/><Relationship Id="rId402" Type="http://schemas.openxmlformats.org/officeDocument/2006/relationships/customXml" Target="../ink/ink969.xml"/><Relationship Id="rId279" Type="http://schemas.openxmlformats.org/officeDocument/2006/relationships/customXml" Target="../ink/ink907.xml"/><Relationship Id="rId486" Type="http://schemas.openxmlformats.org/officeDocument/2006/relationships/image" Target="../media/image3077.png"/><Relationship Id="rId693" Type="http://schemas.openxmlformats.org/officeDocument/2006/relationships/image" Target="../media/image3177.png"/><Relationship Id="rId707" Type="http://schemas.openxmlformats.org/officeDocument/2006/relationships/image" Target="../media/image59.png"/><Relationship Id="rId43" Type="http://schemas.openxmlformats.org/officeDocument/2006/relationships/customXml" Target="../ink/ink789.xml"/><Relationship Id="rId139" Type="http://schemas.openxmlformats.org/officeDocument/2006/relationships/customXml" Target="../ink/ink837.xml"/><Relationship Id="rId346" Type="http://schemas.openxmlformats.org/officeDocument/2006/relationships/customXml" Target="../ink/ink941.xml"/><Relationship Id="rId553" Type="http://schemas.openxmlformats.org/officeDocument/2006/relationships/customXml" Target="../ink/ink1045.xml"/><Relationship Id="rId760" Type="http://schemas.openxmlformats.org/officeDocument/2006/relationships/customXml" Target="../ink/ink1149.xml"/><Relationship Id="rId192" Type="http://schemas.openxmlformats.org/officeDocument/2006/relationships/image" Target="../media/image2932.png"/><Relationship Id="rId206" Type="http://schemas.openxmlformats.org/officeDocument/2006/relationships/image" Target="../media/image2939.png"/><Relationship Id="rId413" Type="http://schemas.openxmlformats.org/officeDocument/2006/relationships/image" Target="../media/image3041.png"/><Relationship Id="rId497" Type="http://schemas.openxmlformats.org/officeDocument/2006/relationships/customXml" Target="../ink/ink1017.xml"/><Relationship Id="rId620" Type="http://schemas.openxmlformats.org/officeDocument/2006/relationships/image" Target="../media/image3142.png"/><Relationship Id="rId718" Type="http://schemas.openxmlformats.org/officeDocument/2006/relationships/customXml" Target="../ink/ink1128.xml"/><Relationship Id="rId357" Type="http://schemas.openxmlformats.org/officeDocument/2006/relationships/image" Target="../media/image3013.png"/><Relationship Id="rId54" Type="http://schemas.openxmlformats.org/officeDocument/2006/relationships/image" Target="../media/image2866.png"/><Relationship Id="rId217" Type="http://schemas.openxmlformats.org/officeDocument/2006/relationships/customXml" Target="../ink/ink876.xml"/><Relationship Id="rId564" Type="http://schemas.openxmlformats.org/officeDocument/2006/relationships/image" Target="../media/image3115.png"/><Relationship Id="rId424" Type="http://schemas.openxmlformats.org/officeDocument/2006/relationships/customXml" Target="../ink/ink980.xml"/><Relationship Id="rId631" Type="http://schemas.openxmlformats.org/officeDocument/2006/relationships/customXml" Target="../ink/ink1084.xml"/><Relationship Id="rId729" Type="http://schemas.openxmlformats.org/officeDocument/2006/relationships/image" Target="../media/image70.png"/><Relationship Id="rId270" Type="http://schemas.openxmlformats.org/officeDocument/2006/relationships/image" Target="../media/image2971.png"/><Relationship Id="rId65" Type="http://schemas.openxmlformats.org/officeDocument/2006/relationships/customXml" Target="../ink/ink800.xml"/><Relationship Id="rId130" Type="http://schemas.openxmlformats.org/officeDocument/2006/relationships/image" Target="../media/image2903.png"/><Relationship Id="rId368" Type="http://schemas.openxmlformats.org/officeDocument/2006/relationships/customXml" Target="../ink/ink952.xml"/><Relationship Id="rId575" Type="http://schemas.openxmlformats.org/officeDocument/2006/relationships/customXml" Target="../ink/ink1056.xml"/><Relationship Id="rId228" Type="http://schemas.openxmlformats.org/officeDocument/2006/relationships/image" Target="../media/image2950.png"/><Relationship Id="rId435" Type="http://schemas.openxmlformats.org/officeDocument/2006/relationships/image" Target="../media/image3052.png"/><Relationship Id="rId642" Type="http://schemas.openxmlformats.org/officeDocument/2006/relationships/customXml" Target="../ink/ink1090.xml"/><Relationship Id="rId281" Type="http://schemas.openxmlformats.org/officeDocument/2006/relationships/customXml" Target="../ink/ink908.xml"/><Relationship Id="rId502" Type="http://schemas.openxmlformats.org/officeDocument/2006/relationships/image" Target="../media/image3084.png"/><Relationship Id="rId76" Type="http://schemas.openxmlformats.org/officeDocument/2006/relationships/image" Target="../media/image2876.png"/><Relationship Id="rId141" Type="http://schemas.openxmlformats.org/officeDocument/2006/relationships/customXml" Target="../ink/ink838.xml"/><Relationship Id="rId379" Type="http://schemas.openxmlformats.org/officeDocument/2006/relationships/image" Target="../media/image3024.png"/><Relationship Id="rId586" Type="http://schemas.openxmlformats.org/officeDocument/2006/relationships/image" Target="../media/image3126.png"/><Relationship Id="rId7" Type="http://schemas.openxmlformats.org/officeDocument/2006/relationships/customXml" Target="../ink/ink771.xml"/><Relationship Id="rId239" Type="http://schemas.openxmlformats.org/officeDocument/2006/relationships/customXml" Target="../ink/ink887.xml"/><Relationship Id="rId446" Type="http://schemas.openxmlformats.org/officeDocument/2006/relationships/image" Target="../media/image3057.png"/><Relationship Id="rId653" Type="http://schemas.openxmlformats.org/officeDocument/2006/relationships/image" Target="../media/image3157.png"/><Relationship Id="rId292" Type="http://schemas.openxmlformats.org/officeDocument/2006/relationships/image" Target="../media/image2982.png"/><Relationship Id="rId306" Type="http://schemas.openxmlformats.org/officeDocument/2006/relationships/image" Target="../media/image2989.png"/><Relationship Id="rId87" Type="http://schemas.openxmlformats.org/officeDocument/2006/relationships/customXml" Target="../ink/ink811.xml"/><Relationship Id="rId513" Type="http://schemas.openxmlformats.org/officeDocument/2006/relationships/customXml" Target="../ink/ink1025.xml"/><Relationship Id="rId597" Type="http://schemas.openxmlformats.org/officeDocument/2006/relationships/customXml" Target="../ink/ink1067.xml"/><Relationship Id="rId720" Type="http://schemas.openxmlformats.org/officeDocument/2006/relationships/customXml" Target="../ink/ink1129.xml"/><Relationship Id="rId152" Type="http://schemas.openxmlformats.org/officeDocument/2006/relationships/image" Target="../media/image2914.png"/><Relationship Id="rId457" Type="http://schemas.openxmlformats.org/officeDocument/2006/relationships/customXml" Target="../ink/ink997.xml"/><Relationship Id="rId664" Type="http://schemas.openxmlformats.org/officeDocument/2006/relationships/customXml" Target="../ink/ink1101.xml"/><Relationship Id="rId14" Type="http://schemas.openxmlformats.org/officeDocument/2006/relationships/image" Target="../media/image2846.png"/><Relationship Id="rId317" Type="http://schemas.openxmlformats.org/officeDocument/2006/relationships/customXml" Target="../ink/ink926.xml"/><Relationship Id="rId524" Type="http://schemas.openxmlformats.org/officeDocument/2006/relationships/image" Target="../media/image3095.png"/><Relationship Id="rId731" Type="http://schemas.openxmlformats.org/officeDocument/2006/relationships/image" Target="../media/image71.png"/><Relationship Id="rId98" Type="http://schemas.openxmlformats.org/officeDocument/2006/relationships/image" Target="../media/image2887.png"/><Relationship Id="rId163" Type="http://schemas.openxmlformats.org/officeDocument/2006/relationships/customXml" Target="../ink/ink849.xml"/><Relationship Id="rId370" Type="http://schemas.openxmlformats.org/officeDocument/2006/relationships/customXml" Target="../ink/ink953.xml"/><Relationship Id="rId230" Type="http://schemas.openxmlformats.org/officeDocument/2006/relationships/image" Target="../media/image2951.png"/><Relationship Id="rId468" Type="http://schemas.openxmlformats.org/officeDocument/2006/relationships/image" Target="../media/image3068.png"/><Relationship Id="rId675" Type="http://schemas.openxmlformats.org/officeDocument/2006/relationships/image" Target="../media/image3168.png"/><Relationship Id="rId25" Type="http://schemas.openxmlformats.org/officeDocument/2006/relationships/customXml" Target="../ink/ink780.xml"/><Relationship Id="rId328" Type="http://schemas.openxmlformats.org/officeDocument/2006/relationships/customXml" Target="../ink/ink932.xml"/><Relationship Id="rId535" Type="http://schemas.openxmlformats.org/officeDocument/2006/relationships/customXml" Target="../ink/ink1036.xml"/><Relationship Id="rId742" Type="http://schemas.openxmlformats.org/officeDocument/2006/relationships/customXml" Target="../ink/ink1140.xml"/><Relationship Id="rId174" Type="http://schemas.openxmlformats.org/officeDocument/2006/relationships/image" Target="../media/image2924.png"/><Relationship Id="rId381" Type="http://schemas.openxmlformats.org/officeDocument/2006/relationships/image" Target="../media/image3025.png"/><Relationship Id="rId602" Type="http://schemas.openxmlformats.org/officeDocument/2006/relationships/image" Target="../media/image3134.png"/><Relationship Id="rId241" Type="http://schemas.openxmlformats.org/officeDocument/2006/relationships/customXml" Target="../ink/ink888.xml"/><Relationship Id="rId479" Type="http://schemas.openxmlformats.org/officeDocument/2006/relationships/customXml" Target="../ink/ink1008.xml"/><Relationship Id="rId686" Type="http://schemas.openxmlformats.org/officeDocument/2006/relationships/customXml" Target="../ink/ink1112.xml"/><Relationship Id="rId36" Type="http://schemas.openxmlformats.org/officeDocument/2006/relationships/image" Target="../media/image2857.png"/><Relationship Id="rId339" Type="http://schemas.openxmlformats.org/officeDocument/2006/relationships/image" Target="../media/image3004.png"/><Relationship Id="rId546" Type="http://schemas.openxmlformats.org/officeDocument/2006/relationships/image" Target="../media/image3106.png"/><Relationship Id="rId753" Type="http://schemas.openxmlformats.org/officeDocument/2006/relationships/image" Target="../media/image82.png"/><Relationship Id="rId101" Type="http://schemas.openxmlformats.org/officeDocument/2006/relationships/customXml" Target="../ink/ink818.xml"/><Relationship Id="rId185" Type="http://schemas.openxmlformats.org/officeDocument/2006/relationships/customXml" Target="../ink/ink860.xml"/><Relationship Id="rId406" Type="http://schemas.openxmlformats.org/officeDocument/2006/relationships/customXml" Target="../ink/ink971.xml"/><Relationship Id="rId392" Type="http://schemas.openxmlformats.org/officeDocument/2006/relationships/customXml" Target="../ink/ink964.xml"/><Relationship Id="rId613" Type="http://schemas.openxmlformats.org/officeDocument/2006/relationships/customXml" Target="../ink/ink1075.xml"/><Relationship Id="rId697" Type="http://schemas.openxmlformats.org/officeDocument/2006/relationships/image" Target="../media/image50.png"/><Relationship Id="rId252" Type="http://schemas.openxmlformats.org/officeDocument/2006/relationships/image" Target="../media/image2962.png"/><Relationship Id="rId47" Type="http://schemas.openxmlformats.org/officeDocument/2006/relationships/customXml" Target="../ink/ink791.xml"/><Relationship Id="rId112" Type="http://schemas.openxmlformats.org/officeDocument/2006/relationships/image" Target="../media/image2894.png"/><Relationship Id="rId557" Type="http://schemas.openxmlformats.org/officeDocument/2006/relationships/customXml" Target="../ink/ink1047.xml"/><Relationship Id="rId764" Type="http://schemas.openxmlformats.org/officeDocument/2006/relationships/customXml" Target="../ink/ink1151.xml"/><Relationship Id="rId196" Type="http://schemas.openxmlformats.org/officeDocument/2006/relationships/image" Target="../media/image2934.png"/><Relationship Id="rId417" Type="http://schemas.openxmlformats.org/officeDocument/2006/relationships/image" Target="../media/image3043.png"/><Relationship Id="rId624" Type="http://schemas.openxmlformats.org/officeDocument/2006/relationships/image" Target="../media/image3144.png"/><Relationship Id="rId263" Type="http://schemas.openxmlformats.org/officeDocument/2006/relationships/customXml" Target="../ink/ink899.xml"/><Relationship Id="rId470" Type="http://schemas.openxmlformats.org/officeDocument/2006/relationships/image" Target="../media/image3069.png"/><Relationship Id="rId58" Type="http://schemas.openxmlformats.org/officeDocument/2006/relationships/image" Target="../media/image2868.png"/><Relationship Id="rId123" Type="http://schemas.openxmlformats.org/officeDocument/2006/relationships/customXml" Target="../ink/ink829.xml"/><Relationship Id="rId330" Type="http://schemas.openxmlformats.org/officeDocument/2006/relationships/customXml" Target="../ink/ink933.xml"/><Relationship Id="rId568" Type="http://schemas.openxmlformats.org/officeDocument/2006/relationships/image" Target="../media/image3117.png"/><Relationship Id="rId428" Type="http://schemas.openxmlformats.org/officeDocument/2006/relationships/customXml" Target="../ink/ink982.xml"/><Relationship Id="rId635" Type="http://schemas.openxmlformats.org/officeDocument/2006/relationships/customXml" Target="../ink/ink1086.xml"/><Relationship Id="rId274" Type="http://schemas.openxmlformats.org/officeDocument/2006/relationships/image" Target="../media/image2973.png"/><Relationship Id="rId481" Type="http://schemas.openxmlformats.org/officeDocument/2006/relationships/customXml" Target="../ink/ink1009.xml"/><Relationship Id="rId702" Type="http://schemas.openxmlformats.org/officeDocument/2006/relationships/customXml" Target="../ink/ink1120.xml"/><Relationship Id="rId69" Type="http://schemas.openxmlformats.org/officeDocument/2006/relationships/customXml" Target="../ink/ink802.xml"/><Relationship Id="rId134" Type="http://schemas.openxmlformats.org/officeDocument/2006/relationships/image" Target="../media/image2905.png"/><Relationship Id="rId579" Type="http://schemas.openxmlformats.org/officeDocument/2006/relationships/customXml" Target="../ink/ink1058.xml"/><Relationship Id="rId341" Type="http://schemas.openxmlformats.org/officeDocument/2006/relationships/image" Target="../media/image3005.png"/><Relationship Id="rId439" Type="http://schemas.openxmlformats.org/officeDocument/2006/relationships/image" Target="../media/image3054.png"/><Relationship Id="rId646" Type="http://schemas.openxmlformats.org/officeDocument/2006/relationships/customXml" Target="../ink/ink1092.xml"/><Relationship Id="rId201" Type="http://schemas.openxmlformats.org/officeDocument/2006/relationships/customXml" Target="../ink/ink868.xml"/><Relationship Id="rId285" Type="http://schemas.openxmlformats.org/officeDocument/2006/relationships/customXml" Target="../ink/ink910.xml"/><Relationship Id="rId506" Type="http://schemas.openxmlformats.org/officeDocument/2006/relationships/image" Target="../media/image3086.png"/><Relationship Id="rId492" Type="http://schemas.openxmlformats.org/officeDocument/2006/relationships/image" Target="../media/image3080.png"/><Relationship Id="rId713" Type="http://schemas.openxmlformats.org/officeDocument/2006/relationships/image" Target="../media/image62.png"/><Relationship Id="rId145" Type="http://schemas.openxmlformats.org/officeDocument/2006/relationships/customXml" Target="../ink/ink840.xml"/><Relationship Id="rId352" Type="http://schemas.openxmlformats.org/officeDocument/2006/relationships/customXml" Target="../ink/ink944.xml"/><Relationship Id="rId212" Type="http://schemas.openxmlformats.org/officeDocument/2006/relationships/image" Target="../media/image2942.png"/><Relationship Id="rId657" Type="http://schemas.openxmlformats.org/officeDocument/2006/relationships/image" Target="../media/image3159.png"/><Relationship Id="rId296" Type="http://schemas.openxmlformats.org/officeDocument/2006/relationships/image" Target="../media/image2984.png"/><Relationship Id="rId517" Type="http://schemas.openxmlformats.org/officeDocument/2006/relationships/customXml" Target="../ink/ink1027.xml"/><Relationship Id="rId724" Type="http://schemas.openxmlformats.org/officeDocument/2006/relationships/customXml" Target="../ink/ink1131.xml"/><Relationship Id="rId60" Type="http://schemas.openxmlformats.org/officeDocument/2006/relationships/image" Target="../media/image2869.png"/><Relationship Id="rId156" Type="http://schemas.openxmlformats.org/officeDocument/2006/relationships/image" Target="../media/image2916.png"/><Relationship Id="rId363" Type="http://schemas.openxmlformats.org/officeDocument/2006/relationships/image" Target="../media/image3016.png"/><Relationship Id="rId570" Type="http://schemas.openxmlformats.org/officeDocument/2006/relationships/image" Target="../media/image3118.png"/><Relationship Id="rId223" Type="http://schemas.openxmlformats.org/officeDocument/2006/relationships/customXml" Target="../ink/ink879.xml"/><Relationship Id="rId430" Type="http://schemas.openxmlformats.org/officeDocument/2006/relationships/customXml" Target="../ink/ink983.xml"/><Relationship Id="rId668" Type="http://schemas.openxmlformats.org/officeDocument/2006/relationships/customXml" Target="../ink/ink1103.xml"/><Relationship Id="rId18" Type="http://schemas.openxmlformats.org/officeDocument/2006/relationships/image" Target="../media/image2848.png"/><Relationship Id="rId528" Type="http://schemas.openxmlformats.org/officeDocument/2006/relationships/image" Target="../media/image3097.png"/><Relationship Id="rId735" Type="http://schemas.openxmlformats.org/officeDocument/2006/relationships/image" Target="../media/image73.png"/><Relationship Id="rId167" Type="http://schemas.openxmlformats.org/officeDocument/2006/relationships/customXml" Target="../ink/ink851.xml"/><Relationship Id="rId374" Type="http://schemas.openxmlformats.org/officeDocument/2006/relationships/customXml" Target="../ink/ink955.xml"/><Relationship Id="rId581" Type="http://schemas.openxmlformats.org/officeDocument/2006/relationships/customXml" Target="../ink/ink1059.xml"/><Relationship Id="rId71" Type="http://schemas.openxmlformats.org/officeDocument/2006/relationships/customXml" Target="../ink/ink803.xml"/><Relationship Id="rId234" Type="http://schemas.openxmlformats.org/officeDocument/2006/relationships/image" Target="../media/image2953.png"/><Relationship Id="rId679" Type="http://schemas.openxmlformats.org/officeDocument/2006/relationships/image" Target="../media/image3170.png"/><Relationship Id="rId2" Type="http://schemas.openxmlformats.org/officeDocument/2006/relationships/notesSlide" Target="../notesSlides/notesSlide7.xml"/><Relationship Id="rId29" Type="http://schemas.openxmlformats.org/officeDocument/2006/relationships/customXml" Target="../ink/ink782.xml"/><Relationship Id="rId441" Type="http://schemas.openxmlformats.org/officeDocument/2006/relationships/customXml" Target="../ink/ink989.xml"/><Relationship Id="rId539" Type="http://schemas.openxmlformats.org/officeDocument/2006/relationships/customXml" Target="../ink/ink1038.xml"/><Relationship Id="rId746" Type="http://schemas.openxmlformats.org/officeDocument/2006/relationships/customXml" Target="../ink/ink1142.xml"/><Relationship Id="rId178" Type="http://schemas.openxmlformats.org/officeDocument/2006/relationships/image" Target="../media/image1388.png"/><Relationship Id="rId301" Type="http://schemas.openxmlformats.org/officeDocument/2006/relationships/customXml" Target="../ink/ink918.xml"/><Relationship Id="rId82" Type="http://schemas.openxmlformats.org/officeDocument/2006/relationships/image" Target="../media/image2879.png"/><Relationship Id="rId385" Type="http://schemas.openxmlformats.org/officeDocument/2006/relationships/image" Target="../media/image3027.png"/><Relationship Id="rId592" Type="http://schemas.openxmlformats.org/officeDocument/2006/relationships/image" Target="../media/image3129.png"/><Relationship Id="rId606" Type="http://schemas.openxmlformats.org/officeDocument/2006/relationships/image" Target="../media/image3136.png"/><Relationship Id="rId245" Type="http://schemas.openxmlformats.org/officeDocument/2006/relationships/customXml" Target="../ink/ink890.xml"/><Relationship Id="rId452" Type="http://schemas.openxmlformats.org/officeDocument/2006/relationships/image" Target="../media/image3060.png"/><Relationship Id="rId105" Type="http://schemas.openxmlformats.org/officeDocument/2006/relationships/customXml" Target="../ink/ink820.xml"/><Relationship Id="rId312" Type="http://schemas.openxmlformats.org/officeDocument/2006/relationships/image" Target="../media/image2991.png"/><Relationship Id="rId757" Type="http://schemas.openxmlformats.org/officeDocument/2006/relationships/image" Target="../media/image84.png"/><Relationship Id="rId93" Type="http://schemas.openxmlformats.org/officeDocument/2006/relationships/customXml" Target="../ink/ink814.xml"/><Relationship Id="rId189" Type="http://schemas.openxmlformats.org/officeDocument/2006/relationships/customXml" Target="../ink/ink862.xml"/><Relationship Id="rId396" Type="http://schemas.openxmlformats.org/officeDocument/2006/relationships/customXml" Target="../ink/ink966.xml"/><Relationship Id="rId617" Type="http://schemas.openxmlformats.org/officeDocument/2006/relationships/customXml" Target="../ink/ink1077.xml"/><Relationship Id="rId256" Type="http://schemas.openxmlformats.org/officeDocument/2006/relationships/image" Target="../media/image2964.png"/><Relationship Id="rId463" Type="http://schemas.openxmlformats.org/officeDocument/2006/relationships/customXml" Target="../ink/ink1000.xml"/><Relationship Id="rId670" Type="http://schemas.openxmlformats.org/officeDocument/2006/relationships/customXml" Target="../ink/ink1104.xml"/><Relationship Id="rId116" Type="http://schemas.openxmlformats.org/officeDocument/2006/relationships/image" Target="../media/image2896.png"/><Relationship Id="rId323" Type="http://schemas.openxmlformats.org/officeDocument/2006/relationships/customXml" Target="../ink/ink929.xml"/><Relationship Id="rId530" Type="http://schemas.openxmlformats.org/officeDocument/2006/relationships/image" Target="../media/image3098.png"/><Relationship Id="rId20" Type="http://schemas.openxmlformats.org/officeDocument/2006/relationships/image" Target="../media/image2849.png"/><Relationship Id="rId628" Type="http://schemas.openxmlformats.org/officeDocument/2006/relationships/image" Target="../media/image3146.png"/><Relationship Id="rId267" Type="http://schemas.openxmlformats.org/officeDocument/2006/relationships/customXml" Target="../ink/ink901.xml"/><Relationship Id="rId474" Type="http://schemas.openxmlformats.org/officeDocument/2006/relationships/image" Target="../media/image3071.png"/><Relationship Id="rId127" Type="http://schemas.openxmlformats.org/officeDocument/2006/relationships/customXml" Target="../ink/ink831.xml"/><Relationship Id="rId681" Type="http://schemas.openxmlformats.org/officeDocument/2006/relationships/image" Target="../media/image3171.png"/><Relationship Id="rId31" Type="http://schemas.openxmlformats.org/officeDocument/2006/relationships/customXml" Target="../ink/ink783.xml"/><Relationship Id="rId334" Type="http://schemas.openxmlformats.org/officeDocument/2006/relationships/customXml" Target="../ink/ink935.xml"/><Relationship Id="rId541" Type="http://schemas.openxmlformats.org/officeDocument/2006/relationships/customXml" Target="../ink/ink1039.xml"/><Relationship Id="rId639" Type="http://schemas.openxmlformats.org/officeDocument/2006/relationships/image" Target="../media/image3151.png"/><Relationship Id="rId180" Type="http://schemas.openxmlformats.org/officeDocument/2006/relationships/image" Target="../media/image2926.png"/><Relationship Id="rId278" Type="http://schemas.openxmlformats.org/officeDocument/2006/relationships/image" Target="../media/image2975.png"/><Relationship Id="rId401" Type="http://schemas.openxmlformats.org/officeDocument/2006/relationships/image" Target="../media/image3035.png"/><Relationship Id="rId303" Type="http://schemas.openxmlformats.org/officeDocument/2006/relationships/customXml" Target="../ink/ink919.xml"/><Relationship Id="rId485" Type="http://schemas.openxmlformats.org/officeDocument/2006/relationships/customXml" Target="../ink/ink1011.xml"/><Relationship Id="rId692" Type="http://schemas.openxmlformats.org/officeDocument/2006/relationships/customXml" Target="../ink/ink1115.xml"/><Relationship Id="rId706" Type="http://schemas.openxmlformats.org/officeDocument/2006/relationships/customXml" Target="../ink/ink1122.xml"/><Relationship Id="rId748" Type="http://schemas.openxmlformats.org/officeDocument/2006/relationships/customXml" Target="../ink/ink1143.xml"/><Relationship Id="rId42" Type="http://schemas.openxmlformats.org/officeDocument/2006/relationships/image" Target="../media/image2860.png"/><Relationship Id="rId84" Type="http://schemas.openxmlformats.org/officeDocument/2006/relationships/image" Target="../media/image2880.png"/><Relationship Id="rId138" Type="http://schemas.openxmlformats.org/officeDocument/2006/relationships/image" Target="../media/image2907.png"/><Relationship Id="rId345" Type="http://schemas.openxmlformats.org/officeDocument/2006/relationships/image" Target="../media/image3007.png"/><Relationship Id="rId387" Type="http://schemas.openxmlformats.org/officeDocument/2006/relationships/image" Target="../media/image3028.png"/><Relationship Id="rId510" Type="http://schemas.openxmlformats.org/officeDocument/2006/relationships/image" Target="../media/image3088.png"/><Relationship Id="rId552" Type="http://schemas.openxmlformats.org/officeDocument/2006/relationships/image" Target="../media/image3109.png"/><Relationship Id="rId594" Type="http://schemas.openxmlformats.org/officeDocument/2006/relationships/image" Target="../media/image3130.png"/><Relationship Id="rId608" Type="http://schemas.openxmlformats.org/officeDocument/2006/relationships/image" Target="../media/image3137.png"/><Relationship Id="rId191" Type="http://schemas.openxmlformats.org/officeDocument/2006/relationships/customXml" Target="../ink/ink863.xml"/><Relationship Id="rId205" Type="http://schemas.openxmlformats.org/officeDocument/2006/relationships/customXml" Target="../ink/ink870.xml"/><Relationship Id="rId247" Type="http://schemas.openxmlformats.org/officeDocument/2006/relationships/customXml" Target="../ink/ink891.xml"/><Relationship Id="rId412" Type="http://schemas.openxmlformats.org/officeDocument/2006/relationships/customXml" Target="../ink/ink974.xml"/><Relationship Id="rId107" Type="http://schemas.openxmlformats.org/officeDocument/2006/relationships/customXml" Target="../ink/ink821.xml"/><Relationship Id="rId289" Type="http://schemas.openxmlformats.org/officeDocument/2006/relationships/customXml" Target="../ink/ink912.xml"/><Relationship Id="rId454" Type="http://schemas.openxmlformats.org/officeDocument/2006/relationships/image" Target="../media/image3061.png"/><Relationship Id="rId496" Type="http://schemas.openxmlformats.org/officeDocument/2006/relationships/image" Target="../media/image3082.png"/><Relationship Id="rId661" Type="http://schemas.openxmlformats.org/officeDocument/2006/relationships/image" Target="../media/image3161.png"/><Relationship Id="rId717" Type="http://schemas.openxmlformats.org/officeDocument/2006/relationships/image" Target="../media/image64.png"/><Relationship Id="rId759" Type="http://schemas.openxmlformats.org/officeDocument/2006/relationships/image" Target="../media/image85.png"/><Relationship Id="rId11" Type="http://schemas.openxmlformats.org/officeDocument/2006/relationships/customXml" Target="../ink/ink773.xml"/><Relationship Id="rId53" Type="http://schemas.openxmlformats.org/officeDocument/2006/relationships/customXml" Target="../ink/ink794.xml"/><Relationship Id="rId149" Type="http://schemas.openxmlformats.org/officeDocument/2006/relationships/customXml" Target="../ink/ink842.xml"/><Relationship Id="rId314" Type="http://schemas.openxmlformats.org/officeDocument/2006/relationships/image" Target="../media/image2992.png"/><Relationship Id="rId356" Type="http://schemas.openxmlformats.org/officeDocument/2006/relationships/customXml" Target="../ink/ink946.xml"/><Relationship Id="rId398" Type="http://schemas.openxmlformats.org/officeDocument/2006/relationships/customXml" Target="../ink/ink967.xml"/><Relationship Id="rId521" Type="http://schemas.openxmlformats.org/officeDocument/2006/relationships/customXml" Target="../ink/ink1029.xml"/><Relationship Id="rId563" Type="http://schemas.openxmlformats.org/officeDocument/2006/relationships/customXml" Target="../ink/ink1050.xml"/><Relationship Id="rId619" Type="http://schemas.openxmlformats.org/officeDocument/2006/relationships/customXml" Target="../ink/ink1078.xml"/><Relationship Id="rId95" Type="http://schemas.openxmlformats.org/officeDocument/2006/relationships/customXml" Target="../ink/ink815.xml"/><Relationship Id="rId160" Type="http://schemas.openxmlformats.org/officeDocument/2006/relationships/image" Target="../media/image2918.png"/><Relationship Id="rId216" Type="http://schemas.openxmlformats.org/officeDocument/2006/relationships/image" Target="../media/image2944.png"/><Relationship Id="rId423" Type="http://schemas.openxmlformats.org/officeDocument/2006/relationships/image" Target="../media/image3046.png"/><Relationship Id="rId258" Type="http://schemas.openxmlformats.org/officeDocument/2006/relationships/image" Target="../media/image2965.png"/><Relationship Id="rId465" Type="http://schemas.openxmlformats.org/officeDocument/2006/relationships/customXml" Target="../ink/ink1001.xml"/><Relationship Id="rId630" Type="http://schemas.openxmlformats.org/officeDocument/2006/relationships/image" Target="../media/image3147.png"/><Relationship Id="rId672" Type="http://schemas.openxmlformats.org/officeDocument/2006/relationships/customXml" Target="../ink/ink1105.xml"/><Relationship Id="rId728" Type="http://schemas.openxmlformats.org/officeDocument/2006/relationships/customXml" Target="../ink/ink1133.xml"/><Relationship Id="rId22" Type="http://schemas.openxmlformats.org/officeDocument/2006/relationships/image" Target="../media/image2850.png"/><Relationship Id="rId64" Type="http://schemas.openxmlformats.org/officeDocument/2006/relationships/image" Target="../media/image2871.png"/><Relationship Id="rId118" Type="http://schemas.openxmlformats.org/officeDocument/2006/relationships/image" Target="../media/image2897.png"/><Relationship Id="rId325" Type="http://schemas.openxmlformats.org/officeDocument/2006/relationships/image" Target="../media/image2997.png"/><Relationship Id="rId367" Type="http://schemas.openxmlformats.org/officeDocument/2006/relationships/image" Target="../media/image3018.png"/><Relationship Id="rId532" Type="http://schemas.openxmlformats.org/officeDocument/2006/relationships/image" Target="../media/image3099.png"/><Relationship Id="rId574" Type="http://schemas.openxmlformats.org/officeDocument/2006/relationships/image" Target="../media/image3120.png"/><Relationship Id="rId171" Type="http://schemas.openxmlformats.org/officeDocument/2006/relationships/customXml" Target="../ink/ink853.xml"/><Relationship Id="rId227" Type="http://schemas.openxmlformats.org/officeDocument/2006/relationships/customXml" Target="../ink/ink881.xml"/><Relationship Id="rId269" Type="http://schemas.openxmlformats.org/officeDocument/2006/relationships/customXml" Target="../ink/ink902.xml"/><Relationship Id="rId434" Type="http://schemas.openxmlformats.org/officeDocument/2006/relationships/customXml" Target="../ink/ink985.xml"/><Relationship Id="rId476" Type="http://schemas.openxmlformats.org/officeDocument/2006/relationships/image" Target="../media/image3072.png"/><Relationship Id="rId641" Type="http://schemas.openxmlformats.org/officeDocument/2006/relationships/image" Target="../media/image3152.png"/><Relationship Id="rId683" Type="http://schemas.openxmlformats.org/officeDocument/2006/relationships/image" Target="../media/image3172.png"/><Relationship Id="rId739" Type="http://schemas.openxmlformats.org/officeDocument/2006/relationships/image" Target="../media/image75.png"/><Relationship Id="rId33" Type="http://schemas.openxmlformats.org/officeDocument/2006/relationships/customXml" Target="../ink/ink784.xml"/><Relationship Id="rId129" Type="http://schemas.openxmlformats.org/officeDocument/2006/relationships/customXml" Target="../ink/ink832.xml"/><Relationship Id="rId280" Type="http://schemas.openxmlformats.org/officeDocument/2006/relationships/image" Target="../media/image2976.png"/><Relationship Id="rId336" Type="http://schemas.openxmlformats.org/officeDocument/2006/relationships/customXml" Target="../ink/ink936.xml"/><Relationship Id="rId501" Type="http://schemas.openxmlformats.org/officeDocument/2006/relationships/customXml" Target="../ink/ink1019.xml"/><Relationship Id="rId543" Type="http://schemas.openxmlformats.org/officeDocument/2006/relationships/customXml" Target="../ink/ink1040.xml"/><Relationship Id="rId75" Type="http://schemas.openxmlformats.org/officeDocument/2006/relationships/customXml" Target="../ink/ink805.xml"/><Relationship Id="rId140" Type="http://schemas.openxmlformats.org/officeDocument/2006/relationships/image" Target="../media/image2908.png"/><Relationship Id="rId182" Type="http://schemas.openxmlformats.org/officeDocument/2006/relationships/image" Target="../media/image2927.png"/><Relationship Id="rId378" Type="http://schemas.openxmlformats.org/officeDocument/2006/relationships/customXml" Target="../ink/ink957.xml"/><Relationship Id="rId403" Type="http://schemas.openxmlformats.org/officeDocument/2006/relationships/image" Target="../media/image3036.png"/><Relationship Id="rId585" Type="http://schemas.openxmlformats.org/officeDocument/2006/relationships/customXml" Target="../ink/ink1061.xml"/><Relationship Id="rId750" Type="http://schemas.openxmlformats.org/officeDocument/2006/relationships/customXml" Target="../ink/ink1144.xml"/><Relationship Id="rId6" Type="http://schemas.openxmlformats.org/officeDocument/2006/relationships/image" Target="../media/image2842.png"/><Relationship Id="rId238" Type="http://schemas.openxmlformats.org/officeDocument/2006/relationships/image" Target="../media/image2955.png"/><Relationship Id="rId445" Type="http://schemas.openxmlformats.org/officeDocument/2006/relationships/customXml" Target="../ink/ink991.xml"/><Relationship Id="rId487" Type="http://schemas.openxmlformats.org/officeDocument/2006/relationships/customXml" Target="../ink/ink1012.xml"/><Relationship Id="rId610" Type="http://schemas.openxmlformats.org/officeDocument/2006/relationships/image" Target="../media/image1639.png"/><Relationship Id="rId652" Type="http://schemas.openxmlformats.org/officeDocument/2006/relationships/customXml" Target="../ink/ink1095.xml"/><Relationship Id="rId694" Type="http://schemas.openxmlformats.org/officeDocument/2006/relationships/customXml" Target="../ink/ink1116.xml"/><Relationship Id="rId708" Type="http://schemas.openxmlformats.org/officeDocument/2006/relationships/customXml" Target="../ink/ink1123.xml"/><Relationship Id="rId291" Type="http://schemas.openxmlformats.org/officeDocument/2006/relationships/customXml" Target="../ink/ink913.xml"/><Relationship Id="rId305" Type="http://schemas.openxmlformats.org/officeDocument/2006/relationships/customXml" Target="../ink/ink920.xml"/><Relationship Id="rId347" Type="http://schemas.openxmlformats.org/officeDocument/2006/relationships/image" Target="../media/image3008.png"/><Relationship Id="rId512" Type="http://schemas.openxmlformats.org/officeDocument/2006/relationships/image" Target="../media/image3089.png"/><Relationship Id="rId44" Type="http://schemas.openxmlformats.org/officeDocument/2006/relationships/image" Target="../media/image2861.png"/><Relationship Id="rId86" Type="http://schemas.openxmlformats.org/officeDocument/2006/relationships/image" Target="../media/image2881.png"/><Relationship Id="rId151" Type="http://schemas.openxmlformats.org/officeDocument/2006/relationships/customXml" Target="../ink/ink843.xml"/><Relationship Id="rId389" Type="http://schemas.openxmlformats.org/officeDocument/2006/relationships/image" Target="../media/image3029.png"/><Relationship Id="rId554" Type="http://schemas.openxmlformats.org/officeDocument/2006/relationships/image" Target="../media/image3110.png"/><Relationship Id="rId596" Type="http://schemas.openxmlformats.org/officeDocument/2006/relationships/image" Target="../media/image3131.png"/><Relationship Id="rId761" Type="http://schemas.openxmlformats.org/officeDocument/2006/relationships/image" Target="../media/image86.png"/><Relationship Id="rId193" Type="http://schemas.openxmlformats.org/officeDocument/2006/relationships/customXml" Target="../ink/ink864.xml"/><Relationship Id="rId207" Type="http://schemas.openxmlformats.org/officeDocument/2006/relationships/customXml" Target="../ink/ink871.xml"/><Relationship Id="rId249" Type="http://schemas.openxmlformats.org/officeDocument/2006/relationships/customXml" Target="../ink/ink892.xml"/><Relationship Id="rId414" Type="http://schemas.openxmlformats.org/officeDocument/2006/relationships/customXml" Target="../ink/ink975.xml"/><Relationship Id="rId456" Type="http://schemas.openxmlformats.org/officeDocument/2006/relationships/image" Target="../media/image3062.png"/><Relationship Id="rId498" Type="http://schemas.openxmlformats.org/officeDocument/2006/relationships/image" Target="../media/image3083.png"/><Relationship Id="rId621" Type="http://schemas.openxmlformats.org/officeDocument/2006/relationships/customXml" Target="../ink/ink1079.xml"/><Relationship Id="rId663" Type="http://schemas.openxmlformats.org/officeDocument/2006/relationships/image" Target="../media/image3162.png"/><Relationship Id="rId13" Type="http://schemas.openxmlformats.org/officeDocument/2006/relationships/customXml" Target="../ink/ink774.xml"/><Relationship Id="rId109" Type="http://schemas.openxmlformats.org/officeDocument/2006/relationships/customXml" Target="../ink/ink822.xml"/><Relationship Id="rId260" Type="http://schemas.openxmlformats.org/officeDocument/2006/relationships/image" Target="../media/image2966.png"/><Relationship Id="rId316" Type="http://schemas.openxmlformats.org/officeDocument/2006/relationships/image" Target="../media/image2993.png"/><Relationship Id="rId523" Type="http://schemas.openxmlformats.org/officeDocument/2006/relationships/customXml" Target="../ink/ink1030.xml"/><Relationship Id="rId719" Type="http://schemas.openxmlformats.org/officeDocument/2006/relationships/image" Target="../media/image65.png"/><Relationship Id="rId55" Type="http://schemas.openxmlformats.org/officeDocument/2006/relationships/customXml" Target="../ink/ink795.xml"/><Relationship Id="rId97" Type="http://schemas.openxmlformats.org/officeDocument/2006/relationships/customXml" Target="../ink/ink816.xml"/><Relationship Id="rId120" Type="http://schemas.openxmlformats.org/officeDocument/2006/relationships/image" Target="../media/image2898.png"/><Relationship Id="rId358" Type="http://schemas.openxmlformats.org/officeDocument/2006/relationships/customXml" Target="../ink/ink947.xml"/><Relationship Id="rId565" Type="http://schemas.openxmlformats.org/officeDocument/2006/relationships/customXml" Target="../ink/ink1051.xml"/><Relationship Id="rId730" Type="http://schemas.openxmlformats.org/officeDocument/2006/relationships/customXml" Target="../ink/ink1134.xml"/><Relationship Id="rId162" Type="http://schemas.openxmlformats.org/officeDocument/2006/relationships/image" Target="../media/image2919.png"/><Relationship Id="rId218" Type="http://schemas.openxmlformats.org/officeDocument/2006/relationships/image" Target="../media/image2945.png"/><Relationship Id="rId425" Type="http://schemas.openxmlformats.org/officeDocument/2006/relationships/image" Target="../media/image3047.png"/><Relationship Id="rId467" Type="http://schemas.openxmlformats.org/officeDocument/2006/relationships/customXml" Target="../ink/ink1002.xml"/><Relationship Id="rId632" Type="http://schemas.openxmlformats.org/officeDocument/2006/relationships/image" Target="../media/image3148.png"/><Relationship Id="rId271" Type="http://schemas.openxmlformats.org/officeDocument/2006/relationships/customXml" Target="../ink/ink903.xml"/><Relationship Id="rId674" Type="http://schemas.openxmlformats.org/officeDocument/2006/relationships/customXml" Target="../ink/ink1106.xml"/><Relationship Id="rId24" Type="http://schemas.openxmlformats.org/officeDocument/2006/relationships/image" Target="../media/image2851.png"/><Relationship Id="rId66" Type="http://schemas.openxmlformats.org/officeDocument/2006/relationships/image" Target="../media/image1121.png"/><Relationship Id="rId131" Type="http://schemas.openxmlformats.org/officeDocument/2006/relationships/customXml" Target="../ink/ink833.xml"/><Relationship Id="rId327" Type="http://schemas.openxmlformats.org/officeDocument/2006/relationships/image" Target="../media/image2998.png"/><Relationship Id="rId369" Type="http://schemas.openxmlformats.org/officeDocument/2006/relationships/image" Target="../media/image3019.png"/><Relationship Id="rId534" Type="http://schemas.openxmlformats.org/officeDocument/2006/relationships/image" Target="../media/image3100.png"/><Relationship Id="rId576" Type="http://schemas.openxmlformats.org/officeDocument/2006/relationships/image" Target="../media/image3121.png"/><Relationship Id="rId741" Type="http://schemas.openxmlformats.org/officeDocument/2006/relationships/image" Target="../media/image76.png"/><Relationship Id="rId173" Type="http://schemas.openxmlformats.org/officeDocument/2006/relationships/customXml" Target="../ink/ink854.xml"/><Relationship Id="rId229" Type="http://schemas.openxmlformats.org/officeDocument/2006/relationships/customXml" Target="../ink/ink882.xml"/><Relationship Id="rId380" Type="http://schemas.openxmlformats.org/officeDocument/2006/relationships/customXml" Target="../ink/ink958.xml"/><Relationship Id="rId436" Type="http://schemas.openxmlformats.org/officeDocument/2006/relationships/customXml" Target="../ink/ink986.xml"/><Relationship Id="rId601" Type="http://schemas.openxmlformats.org/officeDocument/2006/relationships/customXml" Target="../ink/ink1069.xml"/><Relationship Id="rId643" Type="http://schemas.openxmlformats.org/officeDocument/2006/relationships/image" Target="../media/image3153.png"/><Relationship Id="rId240" Type="http://schemas.openxmlformats.org/officeDocument/2006/relationships/image" Target="../media/image2956.png"/><Relationship Id="rId478" Type="http://schemas.openxmlformats.org/officeDocument/2006/relationships/image" Target="../media/image3073.png"/><Relationship Id="rId685" Type="http://schemas.openxmlformats.org/officeDocument/2006/relationships/image" Target="../media/image3173.png"/><Relationship Id="rId35" Type="http://schemas.openxmlformats.org/officeDocument/2006/relationships/customXml" Target="../ink/ink785.xml"/><Relationship Id="rId77" Type="http://schemas.openxmlformats.org/officeDocument/2006/relationships/customXml" Target="../ink/ink806.xml"/><Relationship Id="rId100" Type="http://schemas.openxmlformats.org/officeDocument/2006/relationships/image" Target="../media/image2888.png"/><Relationship Id="rId282" Type="http://schemas.openxmlformats.org/officeDocument/2006/relationships/image" Target="../media/image2977.png"/><Relationship Id="rId338" Type="http://schemas.openxmlformats.org/officeDocument/2006/relationships/customXml" Target="../ink/ink937.xml"/><Relationship Id="rId503" Type="http://schemas.openxmlformats.org/officeDocument/2006/relationships/customXml" Target="../ink/ink1020.xml"/><Relationship Id="rId545" Type="http://schemas.openxmlformats.org/officeDocument/2006/relationships/customXml" Target="../ink/ink1041.xml"/><Relationship Id="rId587" Type="http://schemas.openxmlformats.org/officeDocument/2006/relationships/customXml" Target="../ink/ink1062.xml"/><Relationship Id="rId710" Type="http://schemas.openxmlformats.org/officeDocument/2006/relationships/customXml" Target="../ink/ink1124.xml"/><Relationship Id="rId752" Type="http://schemas.openxmlformats.org/officeDocument/2006/relationships/customXml" Target="../ink/ink1145.xml"/><Relationship Id="rId8" Type="http://schemas.openxmlformats.org/officeDocument/2006/relationships/image" Target="../media/image2843.png"/><Relationship Id="rId142" Type="http://schemas.openxmlformats.org/officeDocument/2006/relationships/image" Target="../media/image2909.png"/><Relationship Id="rId184" Type="http://schemas.openxmlformats.org/officeDocument/2006/relationships/image" Target="../media/image2928.png"/><Relationship Id="rId391" Type="http://schemas.openxmlformats.org/officeDocument/2006/relationships/image" Target="../media/image3030.png"/><Relationship Id="rId405" Type="http://schemas.openxmlformats.org/officeDocument/2006/relationships/image" Target="../media/image3037.png"/><Relationship Id="rId447" Type="http://schemas.openxmlformats.org/officeDocument/2006/relationships/customXml" Target="../ink/ink992.xml"/><Relationship Id="rId612" Type="http://schemas.openxmlformats.org/officeDocument/2006/relationships/image" Target="../media/image3138.png"/><Relationship Id="rId251" Type="http://schemas.openxmlformats.org/officeDocument/2006/relationships/customXml" Target="../ink/ink893.xml"/><Relationship Id="rId489" Type="http://schemas.openxmlformats.org/officeDocument/2006/relationships/customXml" Target="../ink/ink1013.xml"/><Relationship Id="rId654" Type="http://schemas.openxmlformats.org/officeDocument/2006/relationships/customXml" Target="../ink/ink1096.xml"/><Relationship Id="rId696" Type="http://schemas.openxmlformats.org/officeDocument/2006/relationships/customXml" Target="../ink/ink1117.xml"/><Relationship Id="rId46" Type="http://schemas.openxmlformats.org/officeDocument/2006/relationships/image" Target="../media/image2862.png"/><Relationship Id="rId293" Type="http://schemas.openxmlformats.org/officeDocument/2006/relationships/customXml" Target="../ink/ink914.xml"/><Relationship Id="rId307" Type="http://schemas.openxmlformats.org/officeDocument/2006/relationships/customXml" Target="../ink/ink921.xml"/><Relationship Id="rId349" Type="http://schemas.openxmlformats.org/officeDocument/2006/relationships/image" Target="../media/image3009.png"/><Relationship Id="rId514" Type="http://schemas.openxmlformats.org/officeDocument/2006/relationships/image" Target="../media/image3090.png"/><Relationship Id="rId556" Type="http://schemas.openxmlformats.org/officeDocument/2006/relationships/image" Target="../media/image3111.png"/><Relationship Id="rId721" Type="http://schemas.openxmlformats.org/officeDocument/2006/relationships/image" Target="../media/image66.png"/><Relationship Id="rId763" Type="http://schemas.openxmlformats.org/officeDocument/2006/relationships/image" Target="../media/image87.png"/><Relationship Id="rId88" Type="http://schemas.openxmlformats.org/officeDocument/2006/relationships/image" Target="../media/image2882.png"/><Relationship Id="rId111" Type="http://schemas.openxmlformats.org/officeDocument/2006/relationships/customXml" Target="../ink/ink823.xml"/><Relationship Id="rId153" Type="http://schemas.openxmlformats.org/officeDocument/2006/relationships/customXml" Target="../ink/ink844.xml"/><Relationship Id="rId195" Type="http://schemas.openxmlformats.org/officeDocument/2006/relationships/customXml" Target="../ink/ink865.xml"/><Relationship Id="rId209" Type="http://schemas.openxmlformats.org/officeDocument/2006/relationships/customXml" Target="../ink/ink872.xml"/><Relationship Id="rId360" Type="http://schemas.openxmlformats.org/officeDocument/2006/relationships/customXml" Target="../ink/ink948.xml"/><Relationship Id="rId416" Type="http://schemas.openxmlformats.org/officeDocument/2006/relationships/customXml" Target="../ink/ink976.xml"/><Relationship Id="rId598" Type="http://schemas.openxmlformats.org/officeDocument/2006/relationships/image" Target="../media/image3132.png"/><Relationship Id="rId220" Type="http://schemas.openxmlformats.org/officeDocument/2006/relationships/image" Target="../media/image2946.png"/><Relationship Id="rId458" Type="http://schemas.openxmlformats.org/officeDocument/2006/relationships/image" Target="../media/image3063.png"/><Relationship Id="rId623" Type="http://schemas.openxmlformats.org/officeDocument/2006/relationships/customXml" Target="../ink/ink1080.xml"/><Relationship Id="rId665" Type="http://schemas.openxmlformats.org/officeDocument/2006/relationships/image" Target="../media/image3163.png"/><Relationship Id="rId15" Type="http://schemas.openxmlformats.org/officeDocument/2006/relationships/customXml" Target="../ink/ink775.xml"/><Relationship Id="rId57" Type="http://schemas.openxmlformats.org/officeDocument/2006/relationships/customXml" Target="../ink/ink796.xml"/><Relationship Id="rId262" Type="http://schemas.openxmlformats.org/officeDocument/2006/relationships/image" Target="../media/image2967.png"/><Relationship Id="rId318" Type="http://schemas.openxmlformats.org/officeDocument/2006/relationships/image" Target="../media/image2994.png"/><Relationship Id="rId525" Type="http://schemas.openxmlformats.org/officeDocument/2006/relationships/customXml" Target="../ink/ink1031.xml"/><Relationship Id="rId567" Type="http://schemas.openxmlformats.org/officeDocument/2006/relationships/customXml" Target="../ink/ink1052.xml"/><Relationship Id="rId732" Type="http://schemas.openxmlformats.org/officeDocument/2006/relationships/customXml" Target="../ink/ink1135.xml"/><Relationship Id="rId99" Type="http://schemas.openxmlformats.org/officeDocument/2006/relationships/customXml" Target="../ink/ink817.xml"/><Relationship Id="rId122" Type="http://schemas.openxmlformats.org/officeDocument/2006/relationships/image" Target="../media/image2899.png"/><Relationship Id="rId164" Type="http://schemas.openxmlformats.org/officeDocument/2006/relationships/image" Target="../media/image2180.png"/><Relationship Id="rId371" Type="http://schemas.openxmlformats.org/officeDocument/2006/relationships/image" Target="../media/image3020.png"/><Relationship Id="rId427" Type="http://schemas.openxmlformats.org/officeDocument/2006/relationships/image" Target="../media/image3048.png"/><Relationship Id="rId469" Type="http://schemas.openxmlformats.org/officeDocument/2006/relationships/customXml" Target="../ink/ink1003.xml"/><Relationship Id="rId634" Type="http://schemas.openxmlformats.org/officeDocument/2006/relationships/image" Target="../media/image3149.png"/><Relationship Id="rId676" Type="http://schemas.openxmlformats.org/officeDocument/2006/relationships/customXml" Target="../ink/ink1107.xml"/><Relationship Id="rId26" Type="http://schemas.openxmlformats.org/officeDocument/2006/relationships/image" Target="../media/image2852.png"/><Relationship Id="rId231" Type="http://schemas.openxmlformats.org/officeDocument/2006/relationships/customXml" Target="../ink/ink883.xml"/><Relationship Id="rId273" Type="http://schemas.openxmlformats.org/officeDocument/2006/relationships/customXml" Target="../ink/ink904.xml"/><Relationship Id="rId329" Type="http://schemas.openxmlformats.org/officeDocument/2006/relationships/image" Target="../media/image2999.png"/><Relationship Id="rId480" Type="http://schemas.openxmlformats.org/officeDocument/2006/relationships/image" Target="../media/image3074.png"/><Relationship Id="rId536" Type="http://schemas.openxmlformats.org/officeDocument/2006/relationships/image" Target="../media/image3101.png"/><Relationship Id="rId701" Type="http://schemas.openxmlformats.org/officeDocument/2006/relationships/image" Target="../media/image52.png"/><Relationship Id="rId68" Type="http://schemas.openxmlformats.org/officeDocument/2006/relationships/image" Target="../media/image2872.png"/><Relationship Id="rId133" Type="http://schemas.openxmlformats.org/officeDocument/2006/relationships/customXml" Target="../ink/ink834.xml"/><Relationship Id="rId175" Type="http://schemas.openxmlformats.org/officeDocument/2006/relationships/customXml" Target="../ink/ink855.xml"/><Relationship Id="rId340" Type="http://schemas.openxmlformats.org/officeDocument/2006/relationships/customXml" Target="../ink/ink938.xml"/><Relationship Id="rId578" Type="http://schemas.openxmlformats.org/officeDocument/2006/relationships/image" Target="../media/image3122.png"/><Relationship Id="rId743" Type="http://schemas.openxmlformats.org/officeDocument/2006/relationships/image" Target="../media/image77.png"/><Relationship Id="rId200" Type="http://schemas.openxmlformats.org/officeDocument/2006/relationships/image" Target="../media/image2936.png"/><Relationship Id="rId382" Type="http://schemas.openxmlformats.org/officeDocument/2006/relationships/customXml" Target="../ink/ink959.xml"/><Relationship Id="rId438" Type="http://schemas.openxmlformats.org/officeDocument/2006/relationships/customXml" Target="../ink/ink987.xml"/><Relationship Id="rId603" Type="http://schemas.openxmlformats.org/officeDocument/2006/relationships/customXml" Target="../ink/ink1070.xml"/><Relationship Id="rId645" Type="http://schemas.openxmlformats.org/officeDocument/2006/relationships/image" Target="../media/image3154.png"/><Relationship Id="rId687" Type="http://schemas.openxmlformats.org/officeDocument/2006/relationships/image" Target="../media/image3174.png"/><Relationship Id="rId242" Type="http://schemas.openxmlformats.org/officeDocument/2006/relationships/image" Target="../media/image2957.png"/><Relationship Id="rId284" Type="http://schemas.openxmlformats.org/officeDocument/2006/relationships/image" Target="../media/image2978.png"/><Relationship Id="rId491" Type="http://schemas.openxmlformats.org/officeDocument/2006/relationships/customXml" Target="../ink/ink1014.xml"/><Relationship Id="rId505" Type="http://schemas.openxmlformats.org/officeDocument/2006/relationships/customXml" Target="../ink/ink1021.xml"/><Relationship Id="rId712" Type="http://schemas.openxmlformats.org/officeDocument/2006/relationships/customXml" Target="../ink/ink1125.xml"/><Relationship Id="rId37" Type="http://schemas.openxmlformats.org/officeDocument/2006/relationships/customXml" Target="../ink/ink786.xml"/><Relationship Id="rId79" Type="http://schemas.openxmlformats.org/officeDocument/2006/relationships/customXml" Target="../ink/ink807.xml"/><Relationship Id="rId102" Type="http://schemas.openxmlformats.org/officeDocument/2006/relationships/image" Target="../media/image2889.png"/><Relationship Id="rId144" Type="http://schemas.openxmlformats.org/officeDocument/2006/relationships/image" Target="../media/image2910.png"/><Relationship Id="rId547" Type="http://schemas.openxmlformats.org/officeDocument/2006/relationships/customXml" Target="../ink/ink1042.xml"/><Relationship Id="rId589" Type="http://schemas.openxmlformats.org/officeDocument/2006/relationships/customXml" Target="../ink/ink1063.xml"/><Relationship Id="rId754" Type="http://schemas.openxmlformats.org/officeDocument/2006/relationships/customXml" Target="../ink/ink1146.xml"/><Relationship Id="rId90" Type="http://schemas.openxmlformats.org/officeDocument/2006/relationships/image" Target="../media/image2883.png"/><Relationship Id="rId186" Type="http://schemas.openxmlformats.org/officeDocument/2006/relationships/image" Target="../media/image2929.png"/><Relationship Id="rId351" Type="http://schemas.openxmlformats.org/officeDocument/2006/relationships/image" Target="../media/image3010.png"/><Relationship Id="rId393" Type="http://schemas.openxmlformats.org/officeDocument/2006/relationships/image" Target="../media/image3031.png"/><Relationship Id="rId407" Type="http://schemas.openxmlformats.org/officeDocument/2006/relationships/image" Target="../media/image3038.png"/><Relationship Id="rId449" Type="http://schemas.openxmlformats.org/officeDocument/2006/relationships/customXml" Target="../ink/ink993.xml"/><Relationship Id="rId614" Type="http://schemas.openxmlformats.org/officeDocument/2006/relationships/image" Target="../media/image3139.png"/><Relationship Id="rId656" Type="http://schemas.openxmlformats.org/officeDocument/2006/relationships/customXml" Target="../ink/ink1097.xml"/><Relationship Id="rId211" Type="http://schemas.openxmlformats.org/officeDocument/2006/relationships/customXml" Target="../ink/ink873.xml"/><Relationship Id="rId253" Type="http://schemas.openxmlformats.org/officeDocument/2006/relationships/customXml" Target="../ink/ink894.xml"/><Relationship Id="rId295" Type="http://schemas.openxmlformats.org/officeDocument/2006/relationships/customXml" Target="../ink/ink915.xml"/><Relationship Id="rId309" Type="http://schemas.openxmlformats.org/officeDocument/2006/relationships/customXml" Target="../ink/ink922.xml"/><Relationship Id="rId460" Type="http://schemas.openxmlformats.org/officeDocument/2006/relationships/image" Target="../media/image3064.png"/><Relationship Id="rId516" Type="http://schemas.openxmlformats.org/officeDocument/2006/relationships/image" Target="../media/image3091.png"/><Relationship Id="rId698" Type="http://schemas.openxmlformats.org/officeDocument/2006/relationships/customXml" Target="../ink/ink1118.xml"/><Relationship Id="rId48" Type="http://schemas.openxmlformats.org/officeDocument/2006/relationships/image" Target="../media/image2863.png"/><Relationship Id="rId113" Type="http://schemas.openxmlformats.org/officeDocument/2006/relationships/customXml" Target="../ink/ink824.xml"/><Relationship Id="rId320" Type="http://schemas.openxmlformats.org/officeDocument/2006/relationships/image" Target="../media/image2995.png"/><Relationship Id="rId558" Type="http://schemas.openxmlformats.org/officeDocument/2006/relationships/image" Target="../media/image3112.png"/><Relationship Id="rId723" Type="http://schemas.openxmlformats.org/officeDocument/2006/relationships/image" Target="../media/image67.png"/><Relationship Id="rId765" Type="http://schemas.openxmlformats.org/officeDocument/2006/relationships/image" Target="../media/image32.png"/><Relationship Id="rId155" Type="http://schemas.openxmlformats.org/officeDocument/2006/relationships/customXml" Target="../ink/ink845.xml"/><Relationship Id="rId197" Type="http://schemas.openxmlformats.org/officeDocument/2006/relationships/customXml" Target="../ink/ink866.xml"/><Relationship Id="rId362" Type="http://schemas.openxmlformats.org/officeDocument/2006/relationships/customXml" Target="../ink/ink949.xml"/><Relationship Id="rId418" Type="http://schemas.openxmlformats.org/officeDocument/2006/relationships/customXml" Target="../ink/ink977.xml"/><Relationship Id="rId625" Type="http://schemas.openxmlformats.org/officeDocument/2006/relationships/customXml" Target="../ink/ink1081.xml"/><Relationship Id="rId222" Type="http://schemas.openxmlformats.org/officeDocument/2006/relationships/image" Target="../media/image2947.png"/><Relationship Id="rId264" Type="http://schemas.openxmlformats.org/officeDocument/2006/relationships/image" Target="../media/image2968.png"/><Relationship Id="rId471" Type="http://schemas.openxmlformats.org/officeDocument/2006/relationships/customXml" Target="../ink/ink1004.xml"/><Relationship Id="rId667" Type="http://schemas.openxmlformats.org/officeDocument/2006/relationships/image" Target="../media/image3164.png"/><Relationship Id="rId17" Type="http://schemas.openxmlformats.org/officeDocument/2006/relationships/customXml" Target="../ink/ink776.xml"/><Relationship Id="rId59" Type="http://schemas.openxmlformats.org/officeDocument/2006/relationships/customXml" Target="../ink/ink797.xml"/><Relationship Id="rId124" Type="http://schemas.openxmlformats.org/officeDocument/2006/relationships/image" Target="../media/image2900.png"/><Relationship Id="rId527" Type="http://schemas.openxmlformats.org/officeDocument/2006/relationships/customXml" Target="../ink/ink1032.xml"/><Relationship Id="rId569" Type="http://schemas.openxmlformats.org/officeDocument/2006/relationships/customXml" Target="../ink/ink1053.xml"/><Relationship Id="rId734" Type="http://schemas.openxmlformats.org/officeDocument/2006/relationships/customXml" Target="../ink/ink1136.xml"/><Relationship Id="rId70" Type="http://schemas.openxmlformats.org/officeDocument/2006/relationships/image" Target="../media/image2873.png"/><Relationship Id="rId166" Type="http://schemas.openxmlformats.org/officeDocument/2006/relationships/image" Target="../media/image2920.png"/><Relationship Id="rId331" Type="http://schemas.openxmlformats.org/officeDocument/2006/relationships/image" Target="../media/image3000.png"/><Relationship Id="rId373" Type="http://schemas.openxmlformats.org/officeDocument/2006/relationships/image" Target="../media/image3021.png"/><Relationship Id="rId429" Type="http://schemas.openxmlformats.org/officeDocument/2006/relationships/image" Target="../media/image3049.png"/><Relationship Id="rId580" Type="http://schemas.openxmlformats.org/officeDocument/2006/relationships/image" Target="../media/image3123.png"/><Relationship Id="rId636" Type="http://schemas.openxmlformats.org/officeDocument/2006/relationships/customXml" Target="../ink/ink1087.xml"/><Relationship Id="rId1" Type="http://schemas.openxmlformats.org/officeDocument/2006/relationships/slideLayout" Target="../slideLayouts/slideLayout7.xml"/><Relationship Id="rId233" Type="http://schemas.openxmlformats.org/officeDocument/2006/relationships/customXml" Target="../ink/ink884.xml"/><Relationship Id="rId440" Type="http://schemas.openxmlformats.org/officeDocument/2006/relationships/customXml" Target="../ink/ink988.xml"/><Relationship Id="rId678" Type="http://schemas.openxmlformats.org/officeDocument/2006/relationships/customXml" Target="../ink/ink1108.xml"/><Relationship Id="rId28" Type="http://schemas.openxmlformats.org/officeDocument/2006/relationships/image" Target="../media/image2853.png"/><Relationship Id="rId275" Type="http://schemas.openxmlformats.org/officeDocument/2006/relationships/customXml" Target="../ink/ink905.xml"/><Relationship Id="rId300" Type="http://schemas.openxmlformats.org/officeDocument/2006/relationships/image" Target="../media/image2986.png"/><Relationship Id="rId482" Type="http://schemas.openxmlformats.org/officeDocument/2006/relationships/image" Target="../media/image3075.png"/><Relationship Id="rId538" Type="http://schemas.openxmlformats.org/officeDocument/2006/relationships/image" Target="../media/image3102.png"/><Relationship Id="rId703" Type="http://schemas.openxmlformats.org/officeDocument/2006/relationships/image" Target="../media/image57.png"/><Relationship Id="rId745" Type="http://schemas.openxmlformats.org/officeDocument/2006/relationships/image" Target="../media/image78.png"/><Relationship Id="rId81" Type="http://schemas.openxmlformats.org/officeDocument/2006/relationships/customXml" Target="../ink/ink808.xml"/><Relationship Id="rId135" Type="http://schemas.openxmlformats.org/officeDocument/2006/relationships/customXml" Target="../ink/ink835.xml"/><Relationship Id="rId177" Type="http://schemas.openxmlformats.org/officeDocument/2006/relationships/customXml" Target="../ink/ink856.xml"/><Relationship Id="rId342" Type="http://schemas.openxmlformats.org/officeDocument/2006/relationships/customXml" Target="../ink/ink939.xml"/><Relationship Id="rId384" Type="http://schemas.openxmlformats.org/officeDocument/2006/relationships/customXml" Target="../ink/ink960.xml"/><Relationship Id="rId591" Type="http://schemas.openxmlformats.org/officeDocument/2006/relationships/customXml" Target="../ink/ink1064.xml"/><Relationship Id="rId605" Type="http://schemas.openxmlformats.org/officeDocument/2006/relationships/customXml" Target="../ink/ink1071.xml"/><Relationship Id="rId202" Type="http://schemas.openxmlformats.org/officeDocument/2006/relationships/image" Target="../media/image2937.png"/><Relationship Id="rId244" Type="http://schemas.openxmlformats.org/officeDocument/2006/relationships/image" Target="../media/image2958.png"/><Relationship Id="rId647" Type="http://schemas.openxmlformats.org/officeDocument/2006/relationships/image" Target="../media/image1336.png"/><Relationship Id="rId689" Type="http://schemas.openxmlformats.org/officeDocument/2006/relationships/image" Target="../media/image3175.png"/><Relationship Id="rId39" Type="http://schemas.openxmlformats.org/officeDocument/2006/relationships/customXml" Target="../ink/ink787.xml"/><Relationship Id="rId286" Type="http://schemas.openxmlformats.org/officeDocument/2006/relationships/image" Target="../media/image2979.png"/><Relationship Id="rId451" Type="http://schemas.openxmlformats.org/officeDocument/2006/relationships/customXml" Target="../ink/ink994.xml"/><Relationship Id="rId493" Type="http://schemas.openxmlformats.org/officeDocument/2006/relationships/customXml" Target="../ink/ink1015.xml"/><Relationship Id="rId507" Type="http://schemas.openxmlformats.org/officeDocument/2006/relationships/customXml" Target="../ink/ink1022.xml"/><Relationship Id="rId549" Type="http://schemas.openxmlformats.org/officeDocument/2006/relationships/customXml" Target="../ink/ink1043.xml"/><Relationship Id="rId714" Type="http://schemas.openxmlformats.org/officeDocument/2006/relationships/customXml" Target="../ink/ink1126.xml"/><Relationship Id="rId756" Type="http://schemas.openxmlformats.org/officeDocument/2006/relationships/customXml" Target="../ink/ink1147.xml"/><Relationship Id="rId50" Type="http://schemas.openxmlformats.org/officeDocument/2006/relationships/image" Target="../media/image2864.png"/><Relationship Id="rId104" Type="http://schemas.openxmlformats.org/officeDocument/2006/relationships/image" Target="../media/image2890.png"/><Relationship Id="rId146" Type="http://schemas.openxmlformats.org/officeDocument/2006/relationships/image" Target="../media/image2911.png"/><Relationship Id="rId188" Type="http://schemas.openxmlformats.org/officeDocument/2006/relationships/image" Target="../media/image2930.png"/><Relationship Id="rId311" Type="http://schemas.openxmlformats.org/officeDocument/2006/relationships/customXml" Target="../ink/ink923.xml"/><Relationship Id="rId353" Type="http://schemas.openxmlformats.org/officeDocument/2006/relationships/image" Target="../media/image3011.png"/><Relationship Id="rId395" Type="http://schemas.openxmlformats.org/officeDocument/2006/relationships/image" Target="../media/image3032.png"/><Relationship Id="rId409" Type="http://schemas.openxmlformats.org/officeDocument/2006/relationships/image" Target="../media/image3039.png"/><Relationship Id="rId560" Type="http://schemas.openxmlformats.org/officeDocument/2006/relationships/image" Target="../media/image3113.png"/><Relationship Id="rId92" Type="http://schemas.openxmlformats.org/officeDocument/2006/relationships/image" Target="../media/image2884.png"/><Relationship Id="rId213" Type="http://schemas.openxmlformats.org/officeDocument/2006/relationships/customXml" Target="../ink/ink874.xml"/><Relationship Id="rId420" Type="http://schemas.openxmlformats.org/officeDocument/2006/relationships/customXml" Target="../ink/ink978.xml"/><Relationship Id="rId616" Type="http://schemas.openxmlformats.org/officeDocument/2006/relationships/image" Target="../media/image3140.png"/><Relationship Id="rId658" Type="http://schemas.openxmlformats.org/officeDocument/2006/relationships/customXml" Target="../ink/ink1098.xml"/><Relationship Id="rId255" Type="http://schemas.openxmlformats.org/officeDocument/2006/relationships/customXml" Target="../ink/ink895.xml"/><Relationship Id="rId297" Type="http://schemas.openxmlformats.org/officeDocument/2006/relationships/customXml" Target="../ink/ink916.xml"/><Relationship Id="rId462" Type="http://schemas.openxmlformats.org/officeDocument/2006/relationships/image" Target="../media/image3065.png"/><Relationship Id="rId518" Type="http://schemas.openxmlformats.org/officeDocument/2006/relationships/image" Target="../media/image3092.png"/><Relationship Id="rId725" Type="http://schemas.openxmlformats.org/officeDocument/2006/relationships/image" Target="../media/image68.png"/><Relationship Id="rId115" Type="http://schemas.openxmlformats.org/officeDocument/2006/relationships/customXml" Target="../ink/ink825.xml"/><Relationship Id="rId157" Type="http://schemas.openxmlformats.org/officeDocument/2006/relationships/customXml" Target="../ink/ink846.xml"/><Relationship Id="rId322" Type="http://schemas.openxmlformats.org/officeDocument/2006/relationships/image" Target="../media/image2996.png"/><Relationship Id="rId364" Type="http://schemas.openxmlformats.org/officeDocument/2006/relationships/customXml" Target="../ink/ink950.xml"/><Relationship Id="rId767" Type="http://schemas.openxmlformats.org/officeDocument/2006/relationships/image" Target="../media/image88.png"/><Relationship Id="rId61" Type="http://schemas.openxmlformats.org/officeDocument/2006/relationships/customXml" Target="../ink/ink798.xml"/><Relationship Id="rId199" Type="http://schemas.openxmlformats.org/officeDocument/2006/relationships/customXml" Target="../ink/ink867.xml"/><Relationship Id="rId571" Type="http://schemas.openxmlformats.org/officeDocument/2006/relationships/customXml" Target="../ink/ink1054.xml"/><Relationship Id="rId627" Type="http://schemas.openxmlformats.org/officeDocument/2006/relationships/customXml" Target="../ink/ink1082.xml"/><Relationship Id="rId669" Type="http://schemas.openxmlformats.org/officeDocument/2006/relationships/image" Target="../media/image3165.png"/><Relationship Id="rId19" Type="http://schemas.openxmlformats.org/officeDocument/2006/relationships/customXml" Target="../ink/ink777.xml"/><Relationship Id="rId224" Type="http://schemas.openxmlformats.org/officeDocument/2006/relationships/image" Target="../media/image2948.png"/><Relationship Id="rId266" Type="http://schemas.openxmlformats.org/officeDocument/2006/relationships/image" Target="../media/image2969.png"/><Relationship Id="rId431" Type="http://schemas.openxmlformats.org/officeDocument/2006/relationships/image" Target="../media/image3050.png"/><Relationship Id="rId473" Type="http://schemas.openxmlformats.org/officeDocument/2006/relationships/customXml" Target="../ink/ink1005.xml"/><Relationship Id="rId529" Type="http://schemas.openxmlformats.org/officeDocument/2006/relationships/customXml" Target="../ink/ink1033.xml"/><Relationship Id="rId680" Type="http://schemas.openxmlformats.org/officeDocument/2006/relationships/customXml" Target="../ink/ink1109.xml"/><Relationship Id="rId736" Type="http://schemas.openxmlformats.org/officeDocument/2006/relationships/customXml" Target="../ink/ink1137.xml"/><Relationship Id="rId30" Type="http://schemas.openxmlformats.org/officeDocument/2006/relationships/image" Target="../media/image2854.png"/><Relationship Id="rId126" Type="http://schemas.openxmlformats.org/officeDocument/2006/relationships/image" Target="../media/image2901.png"/><Relationship Id="rId168" Type="http://schemas.openxmlformats.org/officeDocument/2006/relationships/image" Target="../media/image2921.png"/><Relationship Id="rId333" Type="http://schemas.openxmlformats.org/officeDocument/2006/relationships/image" Target="../media/image3001.png"/><Relationship Id="rId540" Type="http://schemas.openxmlformats.org/officeDocument/2006/relationships/image" Target="../media/image3103.png"/><Relationship Id="rId72" Type="http://schemas.openxmlformats.org/officeDocument/2006/relationships/image" Target="../media/image2874.png"/><Relationship Id="rId375" Type="http://schemas.openxmlformats.org/officeDocument/2006/relationships/image" Target="../media/image3022.png"/><Relationship Id="rId582" Type="http://schemas.openxmlformats.org/officeDocument/2006/relationships/image" Target="../media/image3124.png"/><Relationship Id="rId638" Type="http://schemas.openxmlformats.org/officeDocument/2006/relationships/customXml" Target="../ink/ink1088.xml"/><Relationship Id="rId3" Type="http://schemas.openxmlformats.org/officeDocument/2006/relationships/image" Target="NULL"/><Relationship Id="rId235" Type="http://schemas.openxmlformats.org/officeDocument/2006/relationships/customXml" Target="../ink/ink885.xml"/><Relationship Id="rId277" Type="http://schemas.openxmlformats.org/officeDocument/2006/relationships/customXml" Target="../ink/ink906.xml"/><Relationship Id="rId400" Type="http://schemas.openxmlformats.org/officeDocument/2006/relationships/customXml" Target="../ink/ink968.xml"/><Relationship Id="rId442" Type="http://schemas.openxmlformats.org/officeDocument/2006/relationships/image" Target="../media/image3055.png"/><Relationship Id="rId484" Type="http://schemas.openxmlformats.org/officeDocument/2006/relationships/image" Target="../media/image3076.png"/><Relationship Id="rId705" Type="http://schemas.openxmlformats.org/officeDocument/2006/relationships/image" Target="../media/image58.png"/><Relationship Id="rId137" Type="http://schemas.openxmlformats.org/officeDocument/2006/relationships/customXml" Target="../ink/ink836.xml"/><Relationship Id="rId302" Type="http://schemas.openxmlformats.org/officeDocument/2006/relationships/image" Target="../media/image2987.png"/><Relationship Id="rId344" Type="http://schemas.openxmlformats.org/officeDocument/2006/relationships/customXml" Target="../ink/ink940.xml"/><Relationship Id="rId691" Type="http://schemas.openxmlformats.org/officeDocument/2006/relationships/image" Target="../media/image3176.png"/><Relationship Id="rId747" Type="http://schemas.openxmlformats.org/officeDocument/2006/relationships/image" Target="../media/image79.png"/><Relationship Id="rId41" Type="http://schemas.openxmlformats.org/officeDocument/2006/relationships/customXml" Target="../ink/ink788.xml"/><Relationship Id="rId83" Type="http://schemas.openxmlformats.org/officeDocument/2006/relationships/customXml" Target="../ink/ink809.xml"/><Relationship Id="rId179" Type="http://schemas.openxmlformats.org/officeDocument/2006/relationships/customXml" Target="../ink/ink857.xml"/><Relationship Id="rId386" Type="http://schemas.openxmlformats.org/officeDocument/2006/relationships/customXml" Target="../ink/ink961.xml"/><Relationship Id="rId551" Type="http://schemas.openxmlformats.org/officeDocument/2006/relationships/customXml" Target="../ink/ink1044.xml"/><Relationship Id="rId593" Type="http://schemas.openxmlformats.org/officeDocument/2006/relationships/customXml" Target="../ink/ink1065.xml"/><Relationship Id="rId607" Type="http://schemas.openxmlformats.org/officeDocument/2006/relationships/customXml" Target="../ink/ink1072.xml"/><Relationship Id="rId649" Type="http://schemas.openxmlformats.org/officeDocument/2006/relationships/image" Target="../media/image3155.png"/><Relationship Id="rId190" Type="http://schemas.openxmlformats.org/officeDocument/2006/relationships/image" Target="../media/image2931.png"/><Relationship Id="rId204" Type="http://schemas.openxmlformats.org/officeDocument/2006/relationships/image" Target="../media/image2938.png"/><Relationship Id="rId246" Type="http://schemas.openxmlformats.org/officeDocument/2006/relationships/image" Target="../media/image2959.png"/><Relationship Id="rId288" Type="http://schemas.openxmlformats.org/officeDocument/2006/relationships/image" Target="../media/image2980.png"/><Relationship Id="rId411" Type="http://schemas.openxmlformats.org/officeDocument/2006/relationships/image" Target="../media/image3040.png"/><Relationship Id="rId453" Type="http://schemas.openxmlformats.org/officeDocument/2006/relationships/customXml" Target="../ink/ink995.xml"/><Relationship Id="rId509" Type="http://schemas.openxmlformats.org/officeDocument/2006/relationships/customXml" Target="../ink/ink1023.xml"/><Relationship Id="rId660" Type="http://schemas.openxmlformats.org/officeDocument/2006/relationships/customXml" Target="../ink/ink1099.xml"/><Relationship Id="rId106" Type="http://schemas.openxmlformats.org/officeDocument/2006/relationships/image" Target="../media/image2891.png"/><Relationship Id="rId313" Type="http://schemas.openxmlformats.org/officeDocument/2006/relationships/customXml" Target="../ink/ink924.xml"/><Relationship Id="rId495" Type="http://schemas.openxmlformats.org/officeDocument/2006/relationships/customXml" Target="../ink/ink1016.xml"/><Relationship Id="rId716" Type="http://schemas.openxmlformats.org/officeDocument/2006/relationships/customXml" Target="../ink/ink1127.xml"/><Relationship Id="rId758" Type="http://schemas.openxmlformats.org/officeDocument/2006/relationships/customXml" Target="../ink/ink1148.xml"/><Relationship Id="rId10" Type="http://schemas.openxmlformats.org/officeDocument/2006/relationships/image" Target="../media/image2844.png"/><Relationship Id="rId52" Type="http://schemas.openxmlformats.org/officeDocument/2006/relationships/image" Target="../media/image2865.png"/><Relationship Id="rId94" Type="http://schemas.openxmlformats.org/officeDocument/2006/relationships/image" Target="../media/image2885.png"/><Relationship Id="rId148" Type="http://schemas.openxmlformats.org/officeDocument/2006/relationships/image" Target="../media/image2912.png"/><Relationship Id="rId355" Type="http://schemas.openxmlformats.org/officeDocument/2006/relationships/image" Target="../media/image3012.png"/><Relationship Id="rId397" Type="http://schemas.openxmlformats.org/officeDocument/2006/relationships/image" Target="../media/image3033.png"/><Relationship Id="rId520" Type="http://schemas.openxmlformats.org/officeDocument/2006/relationships/image" Target="../media/image3093.png"/><Relationship Id="rId562" Type="http://schemas.openxmlformats.org/officeDocument/2006/relationships/image" Target="../media/image3114.png"/><Relationship Id="rId618" Type="http://schemas.openxmlformats.org/officeDocument/2006/relationships/image" Target="../media/image3141.png"/><Relationship Id="rId215" Type="http://schemas.openxmlformats.org/officeDocument/2006/relationships/customXml" Target="../ink/ink875.xml"/><Relationship Id="rId257" Type="http://schemas.openxmlformats.org/officeDocument/2006/relationships/customXml" Target="../ink/ink896.xml"/><Relationship Id="rId422" Type="http://schemas.openxmlformats.org/officeDocument/2006/relationships/customXml" Target="../ink/ink979.xml"/><Relationship Id="rId464" Type="http://schemas.openxmlformats.org/officeDocument/2006/relationships/image" Target="../media/image3066.png"/><Relationship Id="rId299" Type="http://schemas.openxmlformats.org/officeDocument/2006/relationships/customXml" Target="../ink/ink917.xml"/><Relationship Id="rId727" Type="http://schemas.openxmlformats.org/officeDocument/2006/relationships/image" Target="../media/image69.png"/><Relationship Id="rId63" Type="http://schemas.openxmlformats.org/officeDocument/2006/relationships/customXml" Target="../ink/ink799.xml"/><Relationship Id="rId159" Type="http://schemas.openxmlformats.org/officeDocument/2006/relationships/customXml" Target="../ink/ink847.xml"/><Relationship Id="rId366" Type="http://schemas.openxmlformats.org/officeDocument/2006/relationships/customXml" Target="../ink/ink951.xml"/><Relationship Id="rId573" Type="http://schemas.openxmlformats.org/officeDocument/2006/relationships/customXml" Target="../ink/ink1055.xml"/><Relationship Id="rId226" Type="http://schemas.openxmlformats.org/officeDocument/2006/relationships/image" Target="../media/image2949.png"/><Relationship Id="rId433" Type="http://schemas.openxmlformats.org/officeDocument/2006/relationships/image" Target="../media/image3051.png"/><Relationship Id="rId640" Type="http://schemas.openxmlformats.org/officeDocument/2006/relationships/customXml" Target="../ink/ink1089.xml"/><Relationship Id="rId738" Type="http://schemas.openxmlformats.org/officeDocument/2006/relationships/customXml" Target="../ink/ink1138.xml"/><Relationship Id="rId74" Type="http://schemas.openxmlformats.org/officeDocument/2006/relationships/image" Target="../media/image2875.png"/><Relationship Id="rId377" Type="http://schemas.openxmlformats.org/officeDocument/2006/relationships/image" Target="../media/image3023.png"/><Relationship Id="rId500" Type="http://schemas.openxmlformats.org/officeDocument/2006/relationships/image" Target="../media/image1413.png"/><Relationship Id="rId584" Type="http://schemas.openxmlformats.org/officeDocument/2006/relationships/image" Target="../media/image3125.png"/><Relationship Id="rId5" Type="http://schemas.openxmlformats.org/officeDocument/2006/relationships/customXml" Target="../ink/ink770.xml"/><Relationship Id="rId237" Type="http://schemas.openxmlformats.org/officeDocument/2006/relationships/customXml" Target="../ink/ink886.xml"/><Relationship Id="rId444" Type="http://schemas.openxmlformats.org/officeDocument/2006/relationships/image" Target="../media/image3056.png"/><Relationship Id="rId651" Type="http://schemas.openxmlformats.org/officeDocument/2006/relationships/image" Target="../media/image3156.png"/><Relationship Id="rId749" Type="http://schemas.openxmlformats.org/officeDocument/2006/relationships/image" Target="../media/image80.png"/><Relationship Id="rId290" Type="http://schemas.openxmlformats.org/officeDocument/2006/relationships/image" Target="../media/image2981.png"/><Relationship Id="rId304" Type="http://schemas.openxmlformats.org/officeDocument/2006/relationships/image" Target="../media/image2988.png"/><Relationship Id="rId388" Type="http://schemas.openxmlformats.org/officeDocument/2006/relationships/customXml" Target="../ink/ink962.xml"/><Relationship Id="rId511" Type="http://schemas.openxmlformats.org/officeDocument/2006/relationships/customXml" Target="../ink/ink1024.xml"/><Relationship Id="rId609" Type="http://schemas.openxmlformats.org/officeDocument/2006/relationships/customXml" Target="../ink/ink1073.xml"/><Relationship Id="rId85" Type="http://schemas.openxmlformats.org/officeDocument/2006/relationships/customXml" Target="../ink/ink810.xml"/><Relationship Id="rId150" Type="http://schemas.openxmlformats.org/officeDocument/2006/relationships/image" Target="../media/image2913.png"/><Relationship Id="rId595" Type="http://schemas.openxmlformats.org/officeDocument/2006/relationships/customXml" Target="../ink/ink1066.xml"/><Relationship Id="rId248" Type="http://schemas.openxmlformats.org/officeDocument/2006/relationships/image" Target="../media/image2960.png"/><Relationship Id="rId455" Type="http://schemas.openxmlformats.org/officeDocument/2006/relationships/customXml" Target="../ink/ink996.xml"/><Relationship Id="rId662" Type="http://schemas.openxmlformats.org/officeDocument/2006/relationships/customXml" Target="../ink/ink1100.xml"/><Relationship Id="rId12" Type="http://schemas.openxmlformats.org/officeDocument/2006/relationships/image" Target="../media/image2845.png"/><Relationship Id="rId108" Type="http://schemas.openxmlformats.org/officeDocument/2006/relationships/image" Target="../media/image2892.png"/><Relationship Id="rId315" Type="http://schemas.openxmlformats.org/officeDocument/2006/relationships/customXml" Target="../ink/ink925.xml"/><Relationship Id="rId522" Type="http://schemas.openxmlformats.org/officeDocument/2006/relationships/image" Target="../media/image3094.png"/><Relationship Id="rId96" Type="http://schemas.openxmlformats.org/officeDocument/2006/relationships/image" Target="../media/image2886.png"/><Relationship Id="rId161" Type="http://schemas.openxmlformats.org/officeDocument/2006/relationships/customXml" Target="../ink/ink848.xml"/><Relationship Id="rId399" Type="http://schemas.openxmlformats.org/officeDocument/2006/relationships/image" Target="../media/image3034.png"/><Relationship Id="rId259" Type="http://schemas.openxmlformats.org/officeDocument/2006/relationships/customXml" Target="../ink/ink897.xml"/><Relationship Id="rId466" Type="http://schemas.openxmlformats.org/officeDocument/2006/relationships/image" Target="../media/image3067.png"/><Relationship Id="rId673" Type="http://schemas.openxmlformats.org/officeDocument/2006/relationships/image" Target="../media/image3167.png"/><Relationship Id="rId23" Type="http://schemas.openxmlformats.org/officeDocument/2006/relationships/customXml" Target="../ink/ink779.xml"/><Relationship Id="rId119" Type="http://schemas.openxmlformats.org/officeDocument/2006/relationships/customXml" Target="../ink/ink827.xml"/><Relationship Id="rId326" Type="http://schemas.openxmlformats.org/officeDocument/2006/relationships/customXml" Target="../ink/ink931.xml"/><Relationship Id="rId533" Type="http://schemas.openxmlformats.org/officeDocument/2006/relationships/customXml" Target="../ink/ink1035.xml"/><Relationship Id="rId740" Type="http://schemas.openxmlformats.org/officeDocument/2006/relationships/customXml" Target="../ink/ink1139.xml"/><Relationship Id="rId172" Type="http://schemas.openxmlformats.org/officeDocument/2006/relationships/image" Target="../media/image2923.png"/><Relationship Id="rId477" Type="http://schemas.openxmlformats.org/officeDocument/2006/relationships/customXml" Target="../ink/ink1007.xml"/><Relationship Id="rId600" Type="http://schemas.openxmlformats.org/officeDocument/2006/relationships/image" Target="../media/image3133.png"/><Relationship Id="rId684" Type="http://schemas.openxmlformats.org/officeDocument/2006/relationships/customXml" Target="../ink/ink1111.xml"/><Relationship Id="rId337" Type="http://schemas.openxmlformats.org/officeDocument/2006/relationships/image" Target="../media/image3003.png"/><Relationship Id="rId34" Type="http://schemas.openxmlformats.org/officeDocument/2006/relationships/image" Target="../media/image2856.png"/><Relationship Id="rId544" Type="http://schemas.openxmlformats.org/officeDocument/2006/relationships/image" Target="../media/image3105.png"/><Relationship Id="rId751" Type="http://schemas.openxmlformats.org/officeDocument/2006/relationships/image" Target="../media/image81.png"/><Relationship Id="rId183" Type="http://schemas.openxmlformats.org/officeDocument/2006/relationships/customXml" Target="../ink/ink859.xml"/><Relationship Id="rId390" Type="http://schemas.openxmlformats.org/officeDocument/2006/relationships/customXml" Target="../ink/ink963.xml"/><Relationship Id="rId404" Type="http://schemas.openxmlformats.org/officeDocument/2006/relationships/customXml" Target="../ink/ink970.xml"/><Relationship Id="rId611" Type="http://schemas.openxmlformats.org/officeDocument/2006/relationships/customXml" Target="../ink/ink1074.xml"/><Relationship Id="rId250" Type="http://schemas.openxmlformats.org/officeDocument/2006/relationships/image" Target="../media/image2961.png"/><Relationship Id="rId488" Type="http://schemas.openxmlformats.org/officeDocument/2006/relationships/image" Target="../media/image3078.png"/><Relationship Id="rId695" Type="http://schemas.openxmlformats.org/officeDocument/2006/relationships/image" Target="../media/image49.png"/><Relationship Id="rId709" Type="http://schemas.openxmlformats.org/officeDocument/2006/relationships/image" Target="../media/image60.png"/><Relationship Id="rId45" Type="http://schemas.openxmlformats.org/officeDocument/2006/relationships/customXml" Target="../ink/ink790.xml"/><Relationship Id="rId110" Type="http://schemas.openxmlformats.org/officeDocument/2006/relationships/image" Target="../media/image2893.png"/><Relationship Id="rId348" Type="http://schemas.openxmlformats.org/officeDocument/2006/relationships/customXml" Target="../ink/ink942.xml"/><Relationship Id="rId555" Type="http://schemas.openxmlformats.org/officeDocument/2006/relationships/customXml" Target="../ink/ink1046.xml"/><Relationship Id="rId762" Type="http://schemas.openxmlformats.org/officeDocument/2006/relationships/customXml" Target="../ink/ink1150.xml"/><Relationship Id="rId194" Type="http://schemas.openxmlformats.org/officeDocument/2006/relationships/image" Target="../media/image2933.png"/><Relationship Id="rId208" Type="http://schemas.openxmlformats.org/officeDocument/2006/relationships/image" Target="../media/image2940.png"/><Relationship Id="rId415" Type="http://schemas.openxmlformats.org/officeDocument/2006/relationships/image" Target="../media/image3042.png"/><Relationship Id="rId622" Type="http://schemas.openxmlformats.org/officeDocument/2006/relationships/image" Target="../media/image3143.png"/><Relationship Id="rId261" Type="http://schemas.openxmlformats.org/officeDocument/2006/relationships/customXml" Target="../ink/ink898.xml"/><Relationship Id="rId499" Type="http://schemas.openxmlformats.org/officeDocument/2006/relationships/customXml" Target="../ink/ink1018.xml"/><Relationship Id="rId56" Type="http://schemas.openxmlformats.org/officeDocument/2006/relationships/image" Target="../media/image2867.png"/><Relationship Id="rId359" Type="http://schemas.openxmlformats.org/officeDocument/2006/relationships/image" Target="../media/image3014.png"/><Relationship Id="rId566" Type="http://schemas.openxmlformats.org/officeDocument/2006/relationships/image" Target="../media/image3116.png"/><Relationship Id="rId121" Type="http://schemas.openxmlformats.org/officeDocument/2006/relationships/customXml" Target="../ink/ink828.xml"/><Relationship Id="rId219" Type="http://schemas.openxmlformats.org/officeDocument/2006/relationships/customXml" Target="../ink/ink877.xml"/><Relationship Id="rId426" Type="http://schemas.openxmlformats.org/officeDocument/2006/relationships/customXml" Target="../ink/ink981.xml"/><Relationship Id="rId633" Type="http://schemas.openxmlformats.org/officeDocument/2006/relationships/customXml" Target="../ink/ink1085.xml"/><Relationship Id="rId67" Type="http://schemas.openxmlformats.org/officeDocument/2006/relationships/customXml" Target="../ink/ink801.xml"/><Relationship Id="rId272" Type="http://schemas.openxmlformats.org/officeDocument/2006/relationships/image" Target="../media/image2972.png"/><Relationship Id="rId577" Type="http://schemas.openxmlformats.org/officeDocument/2006/relationships/customXml" Target="../ink/ink1057.xml"/><Relationship Id="rId700" Type="http://schemas.openxmlformats.org/officeDocument/2006/relationships/customXml" Target="../ink/ink1119.xml"/><Relationship Id="rId132" Type="http://schemas.openxmlformats.org/officeDocument/2006/relationships/image" Target="../media/image2904.png"/><Relationship Id="rId437" Type="http://schemas.openxmlformats.org/officeDocument/2006/relationships/image" Target="../media/image3053.png"/><Relationship Id="rId644" Type="http://schemas.openxmlformats.org/officeDocument/2006/relationships/customXml" Target="../ink/ink1091.xml"/><Relationship Id="rId283" Type="http://schemas.openxmlformats.org/officeDocument/2006/relationships/customXml" Target="../ink/ink909.xml"/><Relationship Id="rId490" Type="http://schemas.openxmlformats.org/officeDocument/2006/relationships/image" Target="../media/image3079.png"/><Relationship Id="rId504" Type="http://schemas.openxmlformats.org/officeDocument/2006/relationships/image" Target="../media/image3085.png"/><Relationship Id="rId711" Type="http://schemas.openxmlformats.org/officeDocument/2006/relationships/image" Target="../media/image61.png"/><Relationship Id="rId78" Type="http://schemas.openxmlformats.org/officeDocument/2006/relationships/image" Target="../media/image2877.png"/><Relationship Id="rId143" Type="http://schemas.openxmlformats.org/officeDocument/2006/relationships/customXml" Target="../ink/ink839.xml"/><Relationship Id="rId350" Type="http://schemas.openxmlformats.org/officeDocument/2006/relationships/customXml" Target="../ink/ink943.xml"/><Relationship Id="rId588" Type="http://schemas.openxmlformats.org/officeDocument/2006/relationships/image" Target="../media/image3127.png"/><Relationship Id="rId9" Type="http://schemas.openxmlformats.org/officeDocument/2006/relationships/customXml" Target="../ink/ink772.xml"/><Relationship Id="rId210" Type="http://schemas.openxmlformats.org/officeDocument/2006/relationships/image" Target="../media/image2941.png"/><Relationship Id="rId448" Type="http://schemas.openxmlformats.org/officeDocument/2006/relationships/image" Target="../media/image3058.png"/><Relationship Id="rId655" Type="http://schemas.openxmlformats.org/officeDocument/2006/relationships/image" Target="../media/image3158.png"/><Relationship Id="rId294" Type="http://schemas.openxmlformats.org/officeDocument/2006/relationships/image" Target="../media/image2983.png"/><Relationship Id="rId308" Type="http://schemas.openxmlformats.org/officeDocument/2006/relationships/image" Target="../media/image2585.png"/><Relationship Id="rId515" Type="http://schemas.openxmlformats.org/officeDocument/2006/relationships/customXml" Target="../ink/ink1026.xml"/><Relationship Id="rId722" Type="http://schemas.openxmlformats.org/officeDocument/2006/relationships/customXml" Target="../ink/ink1130.xml"/><Relationship Id="rId89" Type="http://schemas.openxmlformats.org/officeDocument/2006/relationships/customXml" Target="../ink/ink812.xml"/><Relationship Id="rId154" Type="http://schemas.openxmlformats.org/officeDocument/2006/relationships/image" Target="../media/image2915.png"/><Relationship Id="rId361" Type="http://schemas.openxmlformats.org/officeDocument/2006/relationships/image" Target="../media/image3015.png"/><Relationship Id="rId599" Type="http://schemas.openxmlformats.org/officeDocument/2006/relationships/customXml" Target="../ink/ink1068.xml"/><Relationship Id="rId459" Type="http://schemas.openxmlformats.org/officeDocument/2006/relationships/customXml" Target="../ink/ink998.xml"/><Relationship Id="rId666" Type="http://schemas.openxmlformats.org/officeDocument/2006/relationships/customXml" Target="../ink/ink1102.xml"/><Relationship Id="rId16" Type="http://schemas.openxmlformats.org/officeDocument/2006/relationships/image" Target="../media/image2847.png"/><Relationship Id="rId221" Type="http://schemas.openxmlformats.org/officeDocument/2006/relationships/customXml" Target="../ink/ink878.xml"/><Relationship Id="rId319" Type="http://schemas.openxmlformats.org/officeDocument/2006/relationships/customXml" Target="../ink/ink927.xml"/><Relationship Id="rId526" Type="http://schemas.openxmlformats.org/officeDocument/2006/relationships/image" Target="../media/image3096.png"/><Relationship Id="rId733" Type="http://schemas.openxmlformats.org/officeDocument/2006/relationships/image" Target="../media/image72.png"/><Relationship Id="rId165" Type="http://schemas.openxmlformats.org/officeDocument/2006/relationships/customXml" Target="../ink/ink850.xml"/><Relationship Id="rId372" Type="http://schemas.openxmlformats.org/officeDocument/2006/relationships/customXml" Target="../ink/ink954.xml"/><Relationship Id="rId677" Type="http://schemas.openxmlformats.org/officeDocument/2006/relationships/image" Target="../media/image3169.png"/><Relationship Id="rId232" Type="http://schemas.openxmlformats.org/officeDocument/2006/relationships/image" Target="../media/image2952.png"/><Relationship Id="rId27" Type="http://schemas.openxmlformats.org/officeDocument/2006/relationships/customXml" Target="../ink/ink781.xml"/><Relationship Id="rId537" Type="http://schemas.openxmlformats.org/officeDocument/2006/relationships/customXml" Target="../ink/ink1037.xml"/><Relationship Id="rId744" Type="http://schemas.openxmlformats.org/officeDocument/2006/relationships/customXml" Target="../ink/ink1141.xml"/><Relationship Id="rId80" Type="http://schemas.openxmlformats.org/officeDocument/2006/relationships/image" Target="../media/image2878.png"/><Relationship Id="rId176" Type="http://schemas.openxmlformats.org/officeDocument/2006/relationships/image" Target="../media/image2925.png"/><Relationship Id="rId383" Type="http://schemas.openxmlformats.org/officeDocument/2006/relationships/image" Target="../media/image3026.png"/><Relationship Id="rId590" Type="http://schemas.openxmlformats.org/officeDocument/2006/relationships/image" Target="../media/image3128.png"/><Relationship Id="rId604" Type="http://schemas.openxmlformats.org/officeDocument/2006/relationships/image" Target="../media/image3135.png"/><Relationship Id="rId243" Type="http://schemas.openxmlformats.org/officeDocument/2006/relationships/customXml" Target="../ink/ink889.xml"/><Relationship Id="rId450" Type="http://schemas.openxmlformats.org/officeDocument/2006/relationships/image" Target="../media/image3059.png"/><Relationship Id="rId688" Type="http://schemas.openxmlformats.org/officeDocument/2006/relationships/customXml" Target="../ink/ink1113.xml"/><Relationship Id="rId38" Type="http://schemas.openxmlformats.org/officeDocument/2006/relationships/image" Target="../media/image2858.png"/><Relationship Id="rId103" Type="http://schemas.openxmlformats.org/officeDocument/2006/relationships/customXml" Target="../ink/ink819.xml"/><Relationship Id="rId310" Type="http://schemas.openxmlformats.org/officeDocument/2006/relationships/image" Target="../media/image2990.png"/><Relationship Id="rId548" Type="http://schemas.openxmlformats.org/officeDocument/2006/relationships/image" Target="../media/image3107.png"/><Relationship Id="rId755" Type="http://schemas.openxmlformats.org/officeDocument/2006/relationships/image" Target="../media/image83.png"/><Relationship Id="rId91" Type="http://schemas.openxmlformats.org/officeDocument/2006/relationships/customXml" Target="../ink/ink813.xml"/><Relationship Id="rId187" Type="http://schemas.openxmlformats.org/officeDocument/2006/relationships/customXml" Target="../ink/ink861.xml"/><Relationship Id="rId394" Type="http://schemas.openxmlformats.org/officeDocument/2006/relationships/customXml" Target="../ink/ink965.xml"/><Relationship Id="rId408" Type="http://schemas.openxmlformats.org/officeDocument/2006/relationships/customXml" Target="../ink/ink972.xml"/><Relationship Id="rId615" Type="http://schemas.openxmlformats.org/officeDocument/2006/relationships/customXml" Target="../ink/ink1076.xml"/><Relationship Id="rId254" Type="http://schemas.openxmlformats.org/officeDocument/2006/relationships/image" Target="../media/image2963.png"/><Relationship Id="rId699" Type="http://schemas.openxmlformats.org/officeDocument/2006/relationships/image" Target="../media/image51.png"/><Relationship Id="rId49" Type="http://schemas.openxmlformats.org/officeDocument/2006/relationships/customXml" Target="../ink/ink792.xml"/><Relationship Id="rId114" Type="http://schemas.openxmlformats.org/officeDocument/2006/relationships/image" Target="../media/image2895.png"/><Relationship Id="rId461" Type="http://schemas.openxmlformats.org/officeDocument/2006/relationships/customXml" Target="../ink/ink999.xml"/><Relationship Id="rId559" Type="http://schemas.openxmlformats.org/officeDocument/2006/relationships/customXml" Target="../ink/ink1048.xml"/><Relationship Id="rId766" Type="http://schemas.openxmlformats.org/officeDocument/2006/relationships/customXml" Target="../ink/ink1152.xml"/><Relationship Id="rId198" Type="http://schemas.openxmlformats.org/officeDocument/2006/relationships/image" Target="../media/image2935.png"/><Relationship Id="rId321" Type="http://schemas.openxmlformats.org/officeDocument/2006/relationships/customXml" Target="../ink/ink928.xml"/><Relationship Id="rId419" Type="http://schemas.openxmlformats.org/officeDocument/2006/relationships/image" Target="../media/image3044.png"/><Relationship Id="rId626" Type="http://schemas.openxmlformats.org/officeDocument/2006/relationships/image" Target="../media/image3145.png"/><Relationship Id="rId265" Type="http://schemas.openxmlformats.org/officeDocument/2006/relationships/customXml" Target="../ink/ink900.xml"/><Relationship Id="rId472" Type="http://schemas.openxmlformats.org/officeDocument/2006/relationships/image" Target="../media/image3070.png"/><Relationship Id="rId125" Type="http://schemas.openxmlformats.org/officeDocument/2006/relationships/customXml" Target="../ink/ink830.xml"/><Relationship Id="rId332" Type="http://schemas.openxmlformats.org/officeDocument/2006/relationships/customXml" Target="../ink/ink934.xml"/><Relationship Id="rId637" Type="http://schemas.openxmlformats.org/officeDocument/2006/relationships/image" Target="../media/image3150.png"/><Relationship Id="rId276" Type="http://schemas.openxmlformats.org/officeDocument/2006/relationships/image" Target="../media/image2974.png"/><Relationship Id="rId483" Type="http://schemas.openxmlformats.org/officeDocument/2006/relationships/customXml" Target="../ink/ink1010.xml"/><Relationship Id="rId690" Type="http://schemas.openxmlformats.org/officeDocument/2006/relationships/customXml" Target="../ink/ink1114.xml"/><Relationship Id="rId704" Type="http://schemas.openxmlformats.org/officeDocument/2006/relationships/customXml" Target="../ink/ink1121.xml"/><Relationship Id="rId40" Type="http://schemas.openxmlformats.org/officeDocument/2006/relationships/image" Target="../media/image2859.png"/><Relationship Id="rId136" Type="http://schemas.openxmlformats.org/officeDocument/2006/relationships/image" Target="../media/image2906.png"/><Relationship Id="rId343" Type="http://schemas.openxmlformats.org/officeDocument/2006/relationships/image" Target="../media/image3006.png"/><Relationship Id="rId550" Type="http://schemas.openxmlformats.org/officeDocument/2006/relationships/image" Target="../media/image3108.png"/><Relationship Id="rId203" Type="http://schemas.openxmlformats.org/officeDocument/2006/relationships/customXml" Target="../ink/ink869.xml"/><Relationship Id="rId648" Type="http://schemas.openxmlformats.org/officeDocument/2006/relationships/customXml" Target="../ink/ink1093.xml"/><Relationship Id="rId287" Type="http://schemas.openxmlformats.org/officeDocument/2006/relationships/customXml" Target="../ink/ink911.xml"/><Relationship Id="rId410" Type="http://schemas.openxmlformats.org/officeDocument/2006/relationships/customXml" Target="../ink/ink973.xml"/><Relationship Id="rId494" Type="http://schemas.openxmlformats.org/officeDocument/2006/relationships/image" Target="../media/image3081.png"/><Relationship Id="rId508" Type="http://schemas.openxmlformats.org/officeDocument/2006/relationships/image" Target="../media/image3087.png"/><Relationship Id="rId715" Type="http://schemas.openxmlformats.org/officeDocument/2006/relationships/image" Target="../media/image63.png"/><Relationship Id="rId147" Type="http://schemas.openxmlformats.org/officeDocument/2006/relationships/customXml" Target="../ink/ink841.xml"/><Relationship Id="rId354" Type="http://schemas.openxmlformats.org/officeDocument/2006/relationships/customXml" Target="../ink/ink945.xml"/><Relationship Id="rId51" Type="http://schemas.openxmlformats.org/officeDocument/2006/relationships/customXml" Target="../ink/ink793.xml"/><Relationship Id="rId561" Type="http://schemas.openxmlformats.org/officeDocument/2006/relationships/customXml" Target="../ink/ink1049.xml"/><Relationship Id="rId659" Type="http://schemas.openxmlformats.org/officeDocument/2006/relationships/image" Target="../media/image3160.png"/><Relationship Id="rId214" Type="http://schemas.openxmlformats.org/officeDocument/2006/relationships/image" Target="../media/image2943.png"/><Relationship Id="rId298" Type="http://schemas.openxmlformats.org/officeDocument/2006/relationships/image" Target="../media/image2985.png"/><Relationship Id="rId421" Type="http://schemas.openxmlformats.org/officeDocument/2006/relationships/image" Target="../media/image3045.png"/><Relationship Id="rId519" Type="http://schemas.openxmlformats.org/officeDocument/2006/relationships/customXml" Target="../ink/ink1028.xml"/><Relationship Id="rId158" Type="http://schemas.openxmlformats.org/officeDocument/2006/relationships/image" Target="../media/image2917.png"/><Relationship Id="rId726" Type="http://schemas.openxmlformats.org/officeDocument/2006/relationships/customXml" Target="../ink/ink1132.xml"/><Relationship Id="rId62" Type="http://schemas.openxmlformats.org/officeDocument/2006/relationships/image" Target="../media/image2870.png"/><Relationship Id="rId365" Type="http://schemas.openxmlformats.org/officeDocument/2006/relationships/image" Target="../media/image3017.png"/><Relationship Id="rId572" Type="http://schemas.openxmlformats.org/officeDocument/2006/relationships/image" Target="../media/image3119.png"/><Relationship Id="rId225" Type="http://schemas.openxmlformats.org/officeDocument/2006/relationships/customXml" Target="../ink/ink880.xml"/><Relationship Id="rId432" Type="http://schemas.openxmlformats.org/officeDocument/2006/relationships/customXml" Target="../ink/ink984.xml"/><Relationship Id="rId737" Type="http://schemas.openxmlformats.org/officeDocument/2006/relationships/image" Target="../media/image74.png"/><Relationship Id="rId73" Type="http://schemas.openxmlformats.org/officeDocument/2006/relationships/customXml" Target="../ink/ink804.xml"/><Relationship Id="rId169" Type="http://schemas.openxmlformats.org/officeDocument/2006/relationships/customXml" Target="../ink/ink852.xml"/><Relationship Id="rId376" Type="http://schemas.openxmlformats.org/officeDocument/2006/relationships/customXml" Target="../ink/ink956.xml"/><Relationship Id="rId583" Type="http://schemas.openxmlformats.org/officeDocument/2006/relationships/customXml" Target="../ink/ink1060.xml"/><Relationship Id="rId4" Type="http://schemas.openxmlformats.org/officeDocument/2006/relationships/image" Target="NULL"/><Relationship Id="rId236" Type="http://schemas.openxmlformats.org/officeDocument/2006/relationships/image" Target="../media/image2954.png"/><Relationship Id="rId443" Type="http://schemas.openxmlformats.org/officeDocument/2006/relationships/customXml" Target="../ink/ink990.xml"/><Relationship Id="rId650" Type="http://schemas.openxmlformats.org/officeDocument/2006/relationships/customXml" Target="../ink/ink1094.xml"/></Relationships>
</file>

<file path=ppt/slides/_rels/slide8.xml.rels><?xml version="1.0" encoding="UTF-8" standalone="yes"?>
<Relationships xmlns="http://schemas.openxmlformats.org/package/2006/relationships"><Relationship Id="rId117" Type="http://schemas.openxmlformats.org/officeDocument/2006/relationships/image" Target="../media/image144.png"/><Relationship Id="rId21" Type="http://schemas.openxmlformats.org/officeDocument/2006/relationships/image" Target="../media/image96.png"/><Relationship Id="rId42" Type="http://schemas.openxmlformats.org/officeDocument/2006/relationships/customXml" Target="../ink/ink1172.xml"/><Relationship Id="rId63" Type="http://schemas.openxmlformats.org/officeDocument/2006/relationships/image" Target="../media/image117.png"/><Relationship Id="rId84" Type="http://schemas.openxmlformats.org/officeDocument/2006/relationships/customXml" Target="../ink/ink1193.xml"/><Relationship Id="rId138" Type="http://schemas.openxmlformats.org/officeDocument/2006/relationships/customXml" Target="../ink/ink1225.xml"/><Relationship Id="rId159" Type="http://schemas.openxmlformats.org/officeDocument/2006/relationships/customXml" Target="../ink/ink1246.xml"/><Relationship Id="rId170" Type="http://schemas.openxmlformats.org/officeDocument/2006/relationships/customXml" Target="../ink/ink1257.xml"/><Relationship Id="rId191" Type="http://schemas.openxmlformats.org/officeDocument/2006/relationships/customXml" Target="../ink/ink1271.xml"/><Relationship Id="rId205" Type="http://schemas.openxmlformats.org/officeDocument/2006/relationships/customXml" Target="../ink/ink1278.xml"/><Relationship Id="rId107" Type="http://schemas.openxmlformats.org/officeDocument/2006/relationships/image" Target="../media/image139.png"/><Relationship Id="rId11" Type="http://schemas.openxmlformats.org/officeDocument/2006/relationships/image" Target="../media/image91.png"/><Relationship Id="rId32" Type="http://schemas.openxmlformats.org/officeDocument/2006/relationships/customXml" Target="../ink/ink1167.xml"/><Relationship Id="rId53" Type="http://schemas.openxmlformats.org/officeDocument/2006/relationships/image" Target="../media/image112.png"/><Relationship Id="rId74" Type="http://schemas.openxmlformats.org/officeDocument/2006/relationships/customXml" Target="../ink/ink1188.xml"/><Relationship Id="rId128" Type="http://schemas.openxmlformats.org/officeDocument/2006/relationships/customXml" Target="../ink/ink1215.xml"/><Relationship Id="rId149" Type="http://schemas.openxmlformats.org/officeDocument/2006/relationships/customXml" Target="../ink/ink1236.xml"/><Relationship Id="rId5" Type="http://schemas.openxmlformats.org/officeDocument/2006/relationships/image" Target="../media/image3178.png"/><Relationship Id="rId95" Type="http://schemas.openxmlformats.org/officeDocument/2006/relationships/image" Target="../media/image133.png"/><Relationship Id="rId160" Type="http://schemas.openxmlformats.org/officeDocument/2006/relationships/customXml" Target="../ink/ink1247.xml"/><Relationship Id="rId181" Type="http://schemas.openxmlformats.org/officeDocument/2006/relationships/customXml" Target="../ink/ink1266.xml"/><Relationship Id="rId22" Type="http://schemas.openxmlformats.org/officeDocument/2006/relationships/customXml" Target="../ink/ink1162.xml"/><Relationship Id="rId43" Type="http://schemas.openxmlformats.org/officeDocument/2006/relationships/image" Target="../media/image107.png"/><Relationship Id="rId64" Type="http://schemas.openxmlformats.org/officeDocument/2006/relationships/customXml" Target="../ink/ink1183.xml"/><Relationship Id="rId118" Type="http://schemas.openxmlformats.org/officeDocument/2006/relationships/customXml" Target="../ink/ink1210.xml"/><Relationship Id="rId139" Type="http://schemas.openxmlformats.org/officeDocument/2006/relationships/customXml" Target="../ink/ink1226.xml"/><Relationship Id="rId85" Type="http://schemas.openxmlformats.org/officeDocument/2006/relationships/image" Target="../media/image128.png"/><Relationship Id="rId150" Type="http://schemas.openxmlformats.org/officeDocument/2006/relationships/customXml" Target="../ink/ink1237.xml"/><Relationship Id="rId171" Type="http://schemas.openxmlformats.org/officeDocument/2006/relationships/customXml" Target="../ink/ink1258.xml"/><Relationship Id="rId192" Type="http://schemas.openxmlformats.org/officeDocument/2006/relationships/image" Target="../media/image157.png"/><Relationship Id="rId206" Type="http://schemas.openxmlformats.org/officeDocument/2006/relationships/image" Target="../media/image164.png"/><Relationship Id="rId12" Type="http://schemas.openxmlformats.org/officeDocument/2006/relationships/customXml" Target="../ink/ink1157.xml"/><Relationship Id="rId33" Type="http://schemas.openxmlformats.org/officeDocument/2006/relationships/image" Target="../media/image102.png"/><Relationship Id="rId108" Type="http://schemas.openxmlformats.org/officeDocument/2006/relationships/customXml" Target="../ink/ink1205.xml"/><Relationship Id="rId129" Type="http://schemas.openxmlformats.org/officeDocument/2006/relationships/customXml" Target="../ink/ink1216.xml"/><Relationship Id="rId54" Type="http://schemas.openxmlformats.org/officeDocument/2006/relationships/customXml" Target="../ink/ink1178.xml"/><Relationship Id="rId75" Type="http://schemas.openxmlformats.org/officeDocument/2006/relationships/image" Target="../media/image123.png"/><Relationship Id="rId96" Type="http://schemas.openxmlformats.org/officeDocument/2006/relationships/customXml" Target="../ink/ink1199.xml"/><Relationship Id="rId140" Type="http://schemas.openxmlformats.org/officeDocument/2006/relationships/customXml" Target="../ink/ink1227.xml"/><Relationship Id="rId161" Type="http://schemas.openxmlformats.org/officeDocument/2006/relationships/customXml" Target="../ink/ink1248.xml"/><Relationship Id="rId182" Type="http://schemas.openxmlformats.org/officeDocument/2006/relationships/image" Target="../media/image152.png"/><Relationship Id="rId6" Type="http://schemas.openxmlformats.org/officeDocument/2006/relationships/customXml" Target="../ink/ink1154.xml"/><Relationship Id="rId23" Type="http://schemas.openxmlformats.org/officeDocument/2006/relationships/image" Target="../media/image97.png"/><Relationship Id="rId119" Type="http://schemas.openxmlformats.org/officeDocument/2006/relationships/image" Target="../media/image145.png"/><Relationship Id="rId44" Type="http://schemas.openxmlformats.org/officeDocument/2006/relationships/customXml" Target="../ink/ink1173.xml"/><Relationship Id="rId65" Type="http://schemas.openxmlformats.org/officeDocument/2006/relationships/image" Target="../media/image118.png"/><Relationship Id="rId86" Type="http://schemas.openxmlformats.org/officeDocument/2006/relationships/customXml" Target="../ink/ink1194.xml"/><Relationship Id="rId130" Type="http://schemas.openxmlformats.org/officeDocument/2006/relationships/customXml" Target="../ink/ink1217.xml"/><Relationship Id="rId151" Type="http://schemas.openxmlformats.org/officeDocument/2006/relationships/customXml" Target="../ink/ink1238.xml"/><Relationship Id="rId172" Type="http://schemas.openxmlformats.org/officeDocument/2006/relationships/customXml" Target="../ink/ink1259.xml"/><Relationship Id="rId193" Type="http://schemas.openxmlformats.org/officeDocument/2006/relationships/customXml" Target="../ink/ink1272.xml"/><Relationship Id="rId13" Type="http://schemas.openxmlformats.org/officeDocument/2006/relationships/image" Target="../media/image92.png"/><Relationship Id="rId109" Type="http://schemas.openxmlformats.org/officeDocument/2006/relationships/image" Target="../media/image140.png"/><Relationship Id="rId34" Type="http://schemas.openxmlformats.org/officeDocument/2006/relationships/customXml" Target="../ink/ink1168.xml"/><Relationship Id="rId55" Type="http://schemas.openxmlformats.org/officeDocument/2006/relationships/image" Target="../media/image113.png"/><Relationship Id="rId76" Type="http://schemas.openxmlformats.org/officeDocument/2006/relationships/customXml" Target="../ink/ink1189.xml"/><Relationship Id="rId97" Type="http://schemas.openxmlformats.org/officeDocument/2006/relationships/image" Target="../media/image134.png"/><Relationship Id="rId120" Type="http://schemas.openxmlformats.org/officeDocument/2006/relationships/customXml" Target="../ink/ink1211.xml"/><Relationship Id="rId141" Type="http://schemas.openxmlformats.org/officeDocument/2006/relationships/customXml" Target="../ink/ink1228.xml"/><Relationship Id="rId7" Type="http://schemas.openxmlformats.org/officeDocument/2006/relationships/image" Target="../media/image89.png"/><Relationship Id="rId162" Type="http://schemas.openxmlformats.org/officeDocument/2006/relationships/customXml" Target="../ink/ink1249.xml"/><Relationship Id="rId183" Type="http://schemas.openxmlformats.org/officeDocument/2006/relationships/customXml" Target="../ink/ink1267.xml"/><Relationship Id="rId24" Type="http://schemas.openxmlformats.org/officeDocument/2006/relationships/customXml" Target="../ink/ink1163.xml"/><Relationship Id="rId40" Type="http://schemas.openxmlformats.org/officeDocument/2006/relationships/customXml" Target="../ink/ink1171.xml"/><Relationship Id="rId45" Type="http://schemas.openxmlformats.org/officeDocument/2006/relationships/image" Target="../media/image108.png"/><Relationship Id="rId66" Type="http://schemas.openxmlformats.org/officeDocument/2006/relationships/customXml" Target="../ink/ink1184.xml"/><Relationship Id="rId87" Type="http://schemas.openxmlformats.org/officeDocument/2006/relationships/image" Target="../media/image129.png"/><Relationship Id="rId110" Type="http://schemas.openxmlformats.org/officeDocument/2006/relationships/customXml" Target="../ink/ink1206.xml"/><Relationship Id="rId115" Type="http://schemas.openxmlformats.org/officeDocument/2006/relationships/image" Target="../media/image143.png"/><Relationship Id="rId131" Type="http://schemas.openxmlformats.org/officeDocument/2006/relationships/customXml" Target="../ink/ink1218.xml"/><Relationship Id="rId136" Type="http://schemas.openxmlformats.org/officeDocument/2006/relationships/customXml" Target="../ink/ink1223.xml"/><Relationship Id="rId157" Type="http://schemas.openxmlformats.org/officeDocument/2006/relationships/customXml" Target="../ink/ink1244.xml"/><Relationship Id="rId178" Type="http://schemas.openxmlformats.org/officeDocument/2006/relationships/image" Target="../media/image150.png"/><Relationship Id="rId61" Type="http://schemas.openxmlformats.org/officeDocument/2006/relationships/image" Target="../media/image116.png"/><Relationship Id="rId82" Type="http://schemas.openxmlformats.org/officeDocument/2006/relationships/customXml" Target="../ink/ink1192.xml"/><Relationship Id="rId152" Type="http://schemas.openxmlformats.org/officeDocument/2006/relationships/customXml" Target="../ink/ink1239.xml"/><Relationship Id="rId173" Type="http://schemas.openxmlformats.org/officeDocument/2006/relationships/customXml" Target="../ink/ink1260.xml"/><Relationship Id="rId194" Type="http://schemas.openxmlformats.org/officeDocument/2006/relationships/image" Target="../media/image158.png"/><Relationship Id="rId199" Type="http://schemas.openxmlformats.org/officeDocument/2006/relationships/customXml" Target="../ink/ink1275.xml"/><Relationship Id="rId203" Type="http://schemas.openxmlformats.org/officeDocument/2006/relationships/customXml" Target="../ink/ink1277.xml"/><Relationship Id="rId19" Type="http://schemas.openxmlformats.org/officeDocument/2006/relationships/image" Target="../media/image95.png"/><Relationship Id="rId14" Type="http://schemas.openxmlformats.org/officeDocument/2006/relationships/customXml" Target="../ink/ink1158.xml"/><Relationship Id="rId30" Type="http://schemas.openxmlformats.org/officeDocument/2006/relationships/customXml" Target="../ink/ink1166.xml"/><Relationship Id="rId35" Type="http://schemas.openxmlformats.org/officeDocument/2006/relationships/image" Target="../media/image103.png"/><Relationship Id="rId56" Type="http://schemas.openxmlformats.org/officeDocument/2006/relationships/customXml" Target="../ink/ink1179.xml"/><Relationship Id="rId77" Type="http://schemas.openxmlformats.org/officeDocument/2006/relationships/image" Target="../media/image124.png"/><Relationship Id="rId100" Type="http://schemas.openxmlformats.org/officeDocument/2006/relationships/customXml" Target="../ink/ink1201.xml"/><Relationship Id="rId105" Type="http://schemas.openxmlformats.org/officeDocument/2006/relationships/image" Target="../media/image138.png"/><Relationship Id="rId126" Type="http://schemas.openxmlformats.org/officeDocument/2006/relationships/customXml" Target="../ink/ink1214.xml"/><Relationship Id="rId147" Type="http://schemas.openxmlformats.org/officeDocument/2006/relationships/customXml" Target="../ink/ink1234.xml"/><Relationship Id="rId168" Type="http://schemas.openxmlformats.org/officeDocument/2006/relationships/customXml" Target="../ink/ink1255.xml"/><Relationship Id="rId8" Type="http://schemas.openxmlformats.org/officeDocument/2006/relationships/customXml" Target="../ink/ink1155.xml"/><Relationship Id="rId51" Type="http://schemas.openxmlformats.org/officeDocument/2006/relationships/image" Target="../media/image111.png"/><Relationship Id="rId72" Type="http://schemas.openxmlformats.org/officeDocument/2006/relationships/customXml" Target="../ink/ink1187.xml"/><Relationship Id="rId93" Type="http://schemas.openxmlformats.org/officeDocument/2006/relationships/image" Target="../media/image132.png"/><Relationship Id="rId98" Type="http://schemas.openxmlformats.org/officeDocument/2006/relationships/customXml" Target="../ink/ink1200.xml"/><Relationship Id="rId121" Type="http://schemas.openxmlformats.org/officeDocument/2006/relationships/image" Target="../media/image146.png"/><Relationship Id="rId142" Type="http://schemas.openxmlformats.org/officeDocument/2006/relationships/customXml" Target="../ink/ink1229.xml"/><Relationship Id="rId163" Type="http://schemas.openxmlformats.org/officeDocument/2006/relationships/customXml" Target="../ink/ink1250.xml"/><Relationship Id="rId184" Type="http://schemas.openxmlformats.org/officeDocument/2006/relationships/image" Target="../media/image153.png"/><Relationship Id="rId189" Type="http://schemas.openxmlformats.org/officeDocument/2006/relationships/customXml" Target="../ink/ink1270.xml"/><Relationship Id="rId3" Type="http://schemas.openxmlformats.org/officeDocument/2006/relationships/hyperlink" Target="https://www.youtube.com/watch?v=vDBmYhP91Vs&amp;feature=youtu.be" TargetMode="External"/><Relationship Id="rId25" Type="http://schemas.openxmlformats.org/officeDocument/2006/relationships/image" Target="../media/image98.png"/><Relationship Id="rId46" Type="http://schemas.openxmlformats.org/officeDocument/2006/relationships/customXml" Target="../ink/ink1174.xml"/><Relationship Id="rId67" Type="http://schemas.openxmlformats.org/officeDocument/2006/relationships/image" Target="../media/image119.png"/><Relationship Id="rId116" Type="http://schemas.openxmlformats.org/officeDocument/2006/relationships/customXml" Target="../ink/ink1209.xml"/><Relationship Id="rId137" Type="http://schemas.openxmlformats.org/officeDocument/2006/relationships/customXml" Target="../ink/ink1224.xml"/><Relationship Id="rId158" Type="http://schemas.openxmlformats.org/officeDocument/2006/relationships/customXml" Target="../ink/ink1245.xml"/><Relationship Id="rId20" Type="http://schemas.openxmlformats.org/officeDocument/2006/relationships/customXml" Target="../ink/ink1161.xml"/><Relationship Id="rId41" Type="http://schemas.openxmlformats.org/officeDocument/2006/relationships/image" Target="../media/image106.png"/><Relationship Id="rId62" Type="http://schemas.openxmlformats.org/officeDocument/2006/relationships/customXml" Target="../ink/ink1182.xml"/><Relationship Id="rId83" Type="http://schemas.openxmlformats.org/officeDocument/2006/relationships/image" Target="../media/image127.png"/><Relationship Id="rId88" Type="http://schemas.openxmlformats.org/officeDocument/2006/relationships/customXml" Target="../ink/ink1195.xml"/><Relationship Id="rId111" Type="http://schemas.openxmlformats.org/officeDocument/2006/relationships/image" Target="../media/image141.png"/><Relationship Id="rId132" Type="http://schemas.openxmlformats.org/officeDocument/2006/relationships/customXml" Target="../ink/ink1219.xml"/><Relationship Id="rId153" Type="http://schemas.openxmlformats.org/officeDocument/2006/relationships/customXml" Target="../ink/ink1240.xml"/><Relationship Id="rId174" Type="http://schemas.openxmlformats.org/officeDocument/2006/relationships/customXml" Target="../ink/ink1261.xml"/><Relationship Id="rId179" Type="http://schemas.openxmlformats.org/officeDocument/2006/relationships/customXml" Target="../ink/ink1265.xml"/><Relationship Id="rId195" Type="http://schemas.openxmlformats.org/officeDocument/2006/relationships/customXml" Target="../ink/ink1273.xml"/><Relationship Id="rId190" Type="http://schemas.openxmlformats.org/officeDocument/2006/relationships/image" Target="../media/image156.png"/><Relationship Id="rId204" Type="http://schemas.openxmlformats.org/officeDocument/2006/relationships/image" Target="../media/image163.png"/><Relationship Id="rId15" Type="http://schemas.openxmlformats.org/officeDocument/2006/relationships/image" Target="../media/image93.png"/><Relationship Id="rId36" Type="http://schemas.openxmlformats.org/officeDocument/2006/relationships/customXml" Target="../ink/ink1169.xml"/><Relationship Id="rId57" Type="http://schemas.openxmlformats.org/officeDocument/2006/relationships/image" Target="../media/image114.png"/><Relationship Id="rId106" Type="http://schemas.openxmlformats.org/officeDocument/2006/relationships/customXml" Target="../ink/ink1204.xml"/><Relationship Id="rId127" Type="http://schemas.openxmlformats.org/officeDocument/2006/relationships/image" Target="../media/image149.png"/><Relationship Id="rId10" Type="http://schemas.openxmlformats.org/officeDocument/2006/relationships/customXml" Target="../ink/ink1156.xml"/><Relationship Id="rId31" Type="http://schemas.openxmlformats.org/officeDocument/2006/relationships/image" Target="../media/image101.png"/><Relationship Id="rId52" Type="http://schemas.openxmlformats.org/officeDocument/2006/relationships/customXml" Target="../ink/ink1177.xml"/><Relationship Id="rId73" Type="http://schemas.openxmlformats.org/officeDocument/2006/relationships/image" Target="../media/image122.png"/><Relationship Id="rId78" Type="http://schemas.openxmlformats.org/officeDocument/2006/relationships/customXml" Target="../ink/ink1190.xml"/><Relationship Id="rId94" Type="http://schemas.openxmlformats.org/officeDocument/2006/relationships/customXml" Target="../ink/ink1198.xml"/><Relationship Id="rId99" Type="http://schemas.openxmlformats.org/officeDocument/2006/relationships/image" Target="../media/image135.png"/><Relationship Id="rId101" Type="http://schemas.openxmlformats.org/officeDocument/2006/relationships/image" Target="../media/image136.png"/><Relationship Id="rId122" Type="http://schemas.openxmlformats.org/officeDocument/2006/relationships/customXml" Target="../ink/ink1212.xml"/><Relationship Id="rId143" Type="http://schemas.openxmlformats.org/officeDocument/2006/relationships/customXml" Target="../ink/ink1230.xml"/><Relationship Id="rId148" Type="http://schemas.openxmlformats.org/officeDocument/2006/relationships/customXml" Target="../ink/ink1235.xml"/><Relationship Id="rId164" Type="http://schemas.openxmlformats.org/officeDocument/2006/relationships/customXml" Target="../ink/ink1251.xml"/><Relationship Id="rId169" Type="http://schemas.openxmlformats.org/officeDocument/2006/relationships/customXml" Target="../ink/ink1256.xml"/><Relationship Id="rId185" Type="http://schemas.openxmlformats.org/officeDocument/2006/relationships/customXml" Target="../ink/ink1268.xml"/><Relationship Id="rId4" Type="http://schemas.openxmlformats.org/officeDocument/2006/relationships/customXml" Target="../ink/ink1153.xml"/><Relationship Id="rId9" Type="http://schemas.openxmlformats.org/officeDocument/2006/relationships/image" Target="../media/image90.png"/><Relationship Id="rId180" Type="http://schemas.openxmlformats.org/officeDocument/2006/relationships/image" Target="../media/image151.png"/><Relationship Id="rId26" Type="http://schemas.openxmlformats.org/officeDocument/2006/relationships/customXml" Target="../ink/ink1164.xml"/><Relationship Id="rId47" Type="http://schemas.openxmlformats.org/officeDocument/2006/relationships/image" Target="../media/image109.png"/><Relationship Id="rId68" Type="http://schemas.openxmlformats.org/officeDocument/2006/relationships/customXml" Target="../ink/ink1185.xml"/><Relationship Id="rId89" Type="http://schemas.openxmlformats.org/officeDocument/2006/relationships/image" Target="../media/image130.png"/><Relationship Id="rId112" Type="http://schemas.openxmlformats.org/officeDocument/2006/relationships/customXml" Target="../ink/ink1207.xml"/><Relationship Id="rId133" Type="http://schemas.openxmlformats.org/officeDocument/2006/relationships/customXml" Target="../ink/ink1220.xml"/><Relationship Id="rId154" Type="http://schemas.openxmlformats.org/officeDocument/2006/relationships/customXml" Target="../ink/ink1241.xml"/><Relationship Id="rId175" Type="http://schemas.openxmlformats.org/officeDocument/2006/relationships/customXml" Target="../ink/ink1262.xml"/><Relationship Id="rId196" Type="http://schemas.openxmlformats.org/officeDocument/2006/relationships/image" Target="../media/image159.png"/><Relationship Id="rId200" Type="http://schemas.openxmlformats.org/officeDocument/2006/relationships/image" Target="../media/image161.png"/><Relationship Id="rId16" Type="http://schemas.openxmlformats.org/officeDocument/2006/relationships/customXml" Target="../ink/ink1159.xml"/><Relationship Id="rId37" Type="http://schemas.openxmlformats.org/officeDocument/2006/relationships/image" Target="../media/image104.png"/><Relationship Id="rId58" Type="http://schemas.openxmlformats.org/officeDocument/2006/relationships/customXml" Target="../ink/ink1180.xml"/><Relationship Id="rId79" Type="http://schemas.openxmlformats.org/officeDocument/2006/relationships/image" Target="../media/image125.png"/><Relationship Id="rId102" Type="http://schemas.openxmlformats.org/officeDocument/2006/relationships/customXml" Target="../ink/ink1202.xml"/><Relationship Id="rId123" Type="http://schemas.openxmlformats.org/officeDocument/2006/relationships/image" Target="../media/image147.png"/><Relationship Id="rId144" Type="http://schemas.openxmlformats.org/officeDocument/2006/relationships/customXml" Target="../ink/ink1231.xml"/><Relationship Id="rId90" Type="http://schemas.openxmlformats.org/officeDocument/2006/relationships/customXml" Target="../ink/ink1196.xml"/><Relationship Id="rId165" Type="http://schemas.openxmlformats.org/officeDocument/2006/relationships/customXml" Target="../ink/ink1252.xml"/><Relationship Id="rId186" Type="http://schemas.openxmlformats.org/officeDocument/2006/relationships/image" Target="../media/image154.png"/><Relationship Id="rId27" Type="http://schemas.openxmlformats.org/officeDocument/2006/relationships/image" Target="../media/image99.png"/><Relationship Id="rId48" Type="http://schemas.openxmlformats.org/officeDocument/2006/relationships/customXml" Target="../ink/ink1175.xml"/><Relationship Id="rId69" Type="http://schemas.openxmlformats.org/officeDocument/2006/relationships/image" Target="../media/image120.png"/><Relationship Id="rId113" Type="http://schemas.openxmlformats.org/officeDocument/2006/relationships/image" Target="../media/image142.png"/><Relationship Id="rId134" Type="http://schemas.openxmlformats.org/officeDocument/2006/relationships/customXml" Target="../ink/ink1221.xml"/><Relationship Id="rId80" Type="http://schemas.openxmlformats.org/officeDocument/2006/relationships/customXml" Target="../ink/ink1191.xml"/><Relationship Id="rId155" Type="http://schemas.openxmlformats.org/officeDocument/2006/relationships/customXml" Target="../ink/ink1242.xml"/><Relationship Id="rId176" Type="http://schemas.openxmlformats.org/officeDocument/2006/relationships/customXml" Target="../ink/ink1263.xml"/><Relationship Id="rId197" Type="http://schemas.openxmlformats.org/officeDocument/2006/relationships/customXml" Target="../ink/ink1274.xml"/><Relationship Id="rId201" Type="http://schemas.openxmlformats.org/officeDocument/2006/relationships/customXml" Target="../ink/ink1276.xml"/><Relationship Id="rId17" Type="http://schemas.openxmlformats.org/officeDocument/2006/relationships/image" Target="../media/image94.png"/><Relationship Id="rId38" Type="http://schemas.openxmlformats.org/officeDocument/2006/relationships/customXml" Target="../ink/ink1170.xml"/><Relationship Id="rId59" Type="http://schemas.openxmlformats.org/officeDocument/2006/relationships/image" Target="../media/image115.png"/><Relationship Id="rId103" Type="http://schemas.openxmlformats.org/officeDocument/2006/relationships/image" Target="../media/image137.png"/><Relationship Id="rId124" Type="http://schemas.openxmlformats.org/officeDocument/2006/relationships/customXml" Target="../ink/ink1213.xml"/><Relationship Id="rId70" Type="http://schemas.openxmlformats.org/officeDocument/2006/relationships/customXml" Target="../ink/ink1186.xml"/><Relationship Id="rId91" Type="http://schemas.openxmlformats.org/officeDocument/2006/relationships/image" Target="../media/image131.png"/><Relationship Id="rId145" Type="http://schemas.openxmlformats.org/officeDocument/2006/relationships/customXml" Target="../ink/ink1232.xml"/><Relationship Id="rId166" Type="http://schemas.openxmlformats.org/officeDocument/2006/relationships/customXml" Target="../ink/ink1253.xml"/><Relationship Id="rId187" Type="http://schemas.openxmlformats.org/officeDocument/2006/relationships/customXml" Target="../ink/ink1269.xml"/><Relationship Id="rId1" Type="http://schemas.openxmlformats.org/officeDocument/2006/relationships/slideLayout" Target="../slideLayouts/slideLayout7.xml"/><Relationship Id="rId28" Type="http://schemas.openxmlformats.org/officeDocument/2006/relationships/customXml" Target="../ink/ink1165.xml"/><Relationship Id="rId49" Type="http://schemas.openxmlformats.org/officeDocument/2006/relationships/image" Target="../media/image110.png"/><Relationship Id="rId114" Type="http://schemas.openxmlformats.org/officeDocument/2006/relationships/customXml" Target="../ink/ink1208.xml"/><Relationship Id="rId60" Type="http://schemas.openxmlformats.org/officeDocument/2006/relationships/customXml" Target="../ink/ink1181.xml"/><Relationship Id="rId81" Type="http://schemas.openxmlformats.org/officeDocument/2006/relationships/image" Target="../media/image126.png"/><Relationship Id="rId135" Type="http://schemas.openxmlformats.org/officeDocument/2006/relationships/customXml" Target="../ink/ink1222.xml"/><Relationship Id="rId156" Type="http://schemas.openxmlformats.org/officeDocument/2006/relationships/customXml" Target="../ink/ink1243.xml"/><Relationship Id="rId177" Type="http://schemas.openxmlformats.org/officeDocument/2006/relationships/customXml" Target="../ink/ink1264.xml"/><Relationship Id="rId198" Type="http://schemas.openxmlformats.org/officeDocument/2006/relationships/image" Target="../media/image160.png"/><Relationship Id="rId202" Type="http://schemas.openxmlformats.org/officeDocument/2006/relationships/image" Target="../media/image162.png"/><Relationship Id="rId18" Type="http://schemas.openxmlformats.org/officeDocument/2006/relationships/customXml" Target="../ink/ink1160.xml"/><Relationship Id="rId39" Type="http://schemas.openxmlformats.org/officeDocument/2006/relationships/image" Target="../media/image105.png"/><Relationship Id="rId50" Type="http://schemas.openxmlformats.org/officeDocument/2006/relationships/customXml" Target="../ink/ink1176.xml"/><Relationship Id="rId104" Type="http://schemas.openxmlformats.org/officeDocument/2006/relationships/customXml" Target="../ink/ink1203.xml"/><Relationship Id="rId125" Type="http://schemas.openxmlformats.org/officeDocument/2006/relationships/image" Target="../media/image148.png"/><Relationship Id="rId146" Type="http://schemas.openxmlformats.org/officeDocument/2006/relationships/customXml" Target="../ink/ink1233.xml"/><Relationship Id="rId167" Type="http://schemas.openxmlformats.org/officeDocument/2006/relationships/customXml" Target="../ink/ink1254.xml"/><Relationship Id="rId188" Type="http://schemas.openxmlformats.org/officeDocument/2006/relationships/image" Target="../media/image155.png"/><Relationship Id="rId71" Type="http://schemas.openxmlformats.org/officeDocument/2006/relationships/image" Target="../media/image121.png"/><Relationship Id="rId92" Type="http://schemas.openxmlformats.org/officeDocument/2006/relationships/customXml" Target="../ink/ink1197.xml"/><Relationship Id="rId2" Type="http://schemas.openxmlformats.org/officeDocument/2006/relationships/notesSlide" Target="../notesSlides/notesSlide8.xml"/><Relationship Id="rId29" Type="http://schemas.openxmlformats.org/officeDocument/2006/relationships/image" Target="../media/image100.png"/></Relationships>
</file>

<file path=ppt/slides/_rels/slide9.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customXml" Target="../ink/ink1287.xml"/><Relationship Id="rId26" Type="http://schemas.openxmlformats.org/officeDocument/2006/relationships/customXml" Target="../ink/ink1291.xml"/><Relationship Id="rId21" Type="http://schemas.openxmlformats.org/officeDocument/2006/relationships/image" Target="../media/image174.png"/><Relationship Id="rId34" Type="http://schemas.openxmlformats.org/officeDocument/2006/relationships/customXml" Target="../ink/ink1295.xml"/><Relationship Id="rId7" Type="http://schemas.openxmlformats.org/officeDocument/2006/relationships/image" Target="../media/image167.png"/><Relationship Id="rId12" Type="http://schemas.openxmlformats.org/officeDocument/2006/relationships/customXml" Target="../ink/ink1284.xml"/><Relationship Id="rId17" Type="http://schemas.openxmlformats.org/officeDocument/2006/relationships/image" Target="../media/image172.png"/><Relationship Id="rId25" Type="http://schemas.openxmlformats.org/officeDocument/2006/relationships/image" Target="../media/image176.png"/><Relationship Id="rId33" Type="http://schemas.openxmlformats.org/officeDocument/2006/relationships/image" Target="../media/image180.png"/><Relationship Id="rId2" Type="http://schemas.openxmlformats.org/officeDocument/2006/relationships/customXml" Target="../ink/ink1279.xml"/><Relationship Id="rId16" Type="http://schemas.openxmlformats.org/officeDocument/2006/relationships/customXml" Target="../ink/ink1286.xml"/><Relationship Id="rId20" Type="http://schemas.openxmlformats.org/officeDocument/2006/relationships/customXml" Target="../ink/ink1288.xml"/><Relationship Id="rId29"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customXml" Target="../ink/ink1281.xml"/><Relationship Id="rId11" Type="http://schemas.openxmlformats.org/officeDocument/2006/relationships/image" Target="../media/image169.png"/><Relationship Id="rId24" Type="http://schemas.openxmlformats.org/officeDocument/2006/relationships/customXml" Target="../ink/ink1290.xml"/><Relationship Id="rId32" Type="http://schemas.openxmlformats.org/officeDocument/2006/relationships/customXml" Target="../ink/ink1294.xml"/><Relationship Id="rId37" Type="http://schemas.openxmlformats.org/officeDocument/2006/relationships/image" Target="../media/image182.png"/><Relationship Id="rId5" Type="http://schemas.openxmlformats.org/officeDocument/2006/relationships/image" Target="../media/image166.png"/><Relationship Id="rId15" Type="http://schemas.openxmlformats.org/officeDocument/2006/relationships/image" Target="../media/image171.png"/><Relationship Id="rId23" Type="http://schemas.openxmlformats.org/officeDocument/2006/relationships/image" Target="../media/image175.png"/><Relationship Id="rId28" Type="http://schemas.openxmlformats.org/officeDocument/2006/relationships/customXml" Target="../ink/ink1292.xml"/><Relationship Id="rId36" Type="http://schemas.openxmlformats.org/officeDocument/2006/relationships/customXml" Target="../ink/ink1296.xml"/><Relationship Id="rId10" Type="http://schemas.openxmlformats.org/officeDocument/2006/relationships/customXml" Target="../ink/ink1283.xml"/><Relationship Id="rId19" Type="http://schemas.openxmlformats.org/officeDocument/2006/relationships/image" Target="../media/image173.png"/><Relationship Id="rId31" Type="http://schemas.openxmlformats.org/officeDocument/2006/relationships/image" Target="../media/image179.png"/><Relationship Id="rId4" Type="http://schemas.openxmlformats.org/officeDocument/2006/relationships/customXml" Target="../ink/ink1280.xml"/><Relationship Id="rId9" Type="http://schemas.openxmlformats.org/officeDocument/2006/relationships/image" Target="../media/image168.png"/><Relationship Id="rId14" Type="http://schemas.openxmlformats.org/officeDocument/2006/relationships/customXml" Target="../ink/ink1285.xml"/><Relationship Id="rId22" Type="http://schemas.openxmlformats.org/officeDocument/2006/relationships/customXml" Target="../ink/ink1289.xml"/><Relationship Id="rId27" Type="http://schemas.openxmlformats.org/officeDocument/2006/relationships/image" Target="../media/image177.png"/><Relationship Id="rId30" Type="http://schemas.openxmlformats.org/officeDocument/2006/relationships/customXml" Target="../ink/ink1293.xml"/><Relationship Id="rId35" Type="http://schemas.openxmlformats.org/officeDocument/2006/relationships/image" Target="../media/image181.png"/><Relationship Id="rId8" Type="http://schemas.openxmlformats.org/officeDocument/2006/relationships/customXml" Target="../ink/ink1282.xml"/><Relationship Id="rId3" Type="http://schemas.openxmlformats.org/officeDocument/2006/relationships/image" Target="../media/image1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xmlns="">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xmlns="">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xmlns="">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xmlns="">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949B66-6A86-3E8A-08BE-51854424D101}"/>
              </a:ext>
            </a:extLst>
          </p:cNvPr>
          <p:cNvSpPr txBox="1"/>
          <p:nvPr/>
        </p:nvSpPr>
        <p:spPr>
          <a:xfrm>
            <a:off x="-1"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grpSp>
        <p:nvGrpSpPr>
          <p:cNvPr id="9" name="Gruppieren 8">
            <a:extLst>
              <a:ext uri="{FF2B5EF4-FFF2-40B4-BE49-F238E27FC236}">
                <a16:creationId xmlns:a16="http://schemas.microsoft.com/office/drawing/2014/main" id="{A083B174-F9E6-A0F7-1D02-46E9EA88EB29}"/>
              </a:ext>
            </a:extLst>
          </p:cNvPr>
          <p:cNvGrpSpPr/>
          <p:nvPr/>
        </p:nvGrpSpPr>
        <p:grpSpPr>
          <a:xfrm>
            <a:off x="135327" y="1067662"/>
            <a:ext cx="281880" cy="225360"/>
            <a:chOff x="135327" y="1067662"/>
            <a:chExt cx="281880" cy="225360"/>
          </a:xfrm>
        </p:grpSpPr>
        <mc:AlternateContent xmlns:mc="http://schemas.openxmlformats.org/markup-compatibility/2006">
          <mc:Choice xmlns:p14="http://schemas.microsoft.com/office/powerpoint/2010/main" Requires="p14">
            <p:contentPart p14:bwMode="auto" r:id="rId2">
              <p14:nvContentPartPr>
                <p14:cNvPr id="4" name="Freihand 3">
                  <a:extLst>
                    <a:ext uri="{FF2B5EF4-FFF2-40B4-BE49-F238E27FC236}">
                      <a16:creationId xmlns:a16="http://schemas.microsoft.com/office/drawing/2014/main" id="{6BEC6AA0-FF03-5DE6-C068-9E3B426092D0}"/>
                    </a:ext>
                  </a:extLst>
                </p14:cNvPr>
                <p14:cNvContentPartPr/>
                <p14:nvPr/>
              </p14:nvContentPartPr>
              <p14:xfrm>
                <a:off x="198327" y="1108342"/>
                <a:ext cx="8280" cy="169920"/>
              </p14:xfrm>
            </p:contentPart>
          </mc:Choice>
          <mc:Fallback>
            <p:pic>
              <p:nvPicPr>
                <p:cNvPr id="4" name="Freihand 3">
                  <a:extLst>
                    <a:ext uri="{FF2B5EF4-FFF2-40B4-BE49-F238E27FC236}">
                      <a16:creationId xmlns:a16="http://schemas.microsoft.com/office/drawing/2014/main" id="{6BEC6AA0-FF03-5DE6-C068-9E3B426092D0}"/>
                    </a:ext>
                  </a:extLst>
                </p:cNvPr>
                <p:cNvPicPr/>
                <p:nvPr/>
              </p:nvPicPr>
              <p:blipFill>
                <a:blip r:embed="rId3"/>
                <a:stretch>
                  <a:fillRect/>
                </a:stretch>
              </p:blipFill>
              <p:spPr>
                <a:xfrm>
                  <a:off x="189327" y="1099342"/>
                  <a:ext cx="25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40207268-150A-4B1C-6047-B439ABE6887D}"/>
                    </a:ext>
                  </a:extLst>
                </p14:cNvPr>
                <p14:cNvContentPartPr/>
                <p14:nvPr/>
              </p14:nvContentPartPr>
              <p14:xfrm>
                <a:off x="135327" y="1244062"/>
                <a:ext cx="143640" cy="48960"/>
              </p14:xfrm>
            </p:contentPart>
          </mc:Choice>
          <mc:Fallback>
            <p:pic>
              <p:nvPicPr>
                <p:cNvPr id="5" name="Freihand 4">
                  <a:extLst>
                    <a:ext uri="{FF2B5EF4-FFF2-40B4-BE49-F238E27FC236}">
                      <a16:creationId xmlns:a16="http://schemas.microsoft.com/office/drawing/2014/main" id="{40207268-150A-4B1C-6047-B439ABE6887D}"/>
                    </a:ext>
                  </a:extLst>
                </p:cNvPr>
                <p:cNvPicPr/>
                <p:nvPr/>
              </p:nvPicPr>
              <p:blipFill>
                <a:blip r:embed="rId5"/>
                <a:stretch>
                  <a:fillRect/>
                </a:stretch>
              </p:blipFill>
              <p:spPr>
                <a:xfrm>
                  <a:off x="126687" y="1235062"/>
                  <a:ext cx="161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CB00B7F1-403B-CF6E-2D45-CDE83AFF6235}"/>
                    </a:ext>
                  </a:extLst>
                </p14:cNvPr>
                <p14:cNvContentPartPr/>
                <p14:nvPr/>
              </p14:nvContentPartPr>
              <p14:xfrm>
                <a:off x="149727" y="1067662"/>
                <a:ext cx="108360" cy="55080"/>
              </p14:xfrm>
            </p:contentPart>
          </mc:Choice>
          <mc:Fallback>
            <p:pic>
              <p:nvPicPr>
                <p:cNvPr id="6" name="Freihand 5">
                  <a:extLst>
                    <a:ext uri="{FF2B5EF4-FFF2-40B4-BE49-F238E27FC236}">
                      <a16:creationId xmlns:a16="http://schemas.microsoft.com/office/drawing/2014/main" id="{CB00B7F1-403B-CF6E-2D45-CDE83AFF6235}"/>
                    </a:ext>
                  </a:extLst>
                </p:cNvPr>
                <p:cNvPicPr/>
                <p:nvPr/>
              </p:nvPicPr>
              <p:blipFill>
                <a:blip r:embed="rId7"/>
                <a:stretch>
                  <a:fillRect/>
                </a:stretch>
              </p:blipFill>
              <p:spPr>
                <a:xfrm>
                  <a:off x="141087" y="1058662"/>
                  <a:ext cx="126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91DE4DFA-F48D-91E2-8075-4E91FB11592B}"/>
                    </a:ext>
                  </a:extLst>
                </p14:cNvPr>
                <p14:cNvContentPartPr/>
                <p14:nvPr/>
              </p14:nvContentPartPr>
              <p14:xfrm>
                <a:off x="343407" y="1079902"/>
                <a:ext cx="73800" cy="187560"/>
              </p14:xfrm>
            </p:contentPart>
          </mc:Choice>
          <mc:Fallback>
            <p:pic>
              <p:nvPicPr>
                <p:cNvPr id="7" name="Freihand 6">
                  <a:extLst>
                    <a:ext uri="{FF2B5EF4-FFF2-40B4-BE49-F238E27FC236}">
                      <a16:creationId xmlns:a16="http://schemas.microsoft.com/office/drawing/2014/main" id="{91DE4DFA-F48D-91E2-8075-4E91FB11592B}"/>
                    </a:ext>
                  </a:extLst>
                </p:cNvPr>
                <p:cNvPicPr/>
                <p:nvPr/>
              </p:nvPicPr>
              <p:blipFill>
                <a:blip r:embed="rId9"/>
                <a:stretch>
                  <a:fillRect/>
                </a:stretch>
              </p:blipFill>
              <p:spPr>
                <a:xfrm>
                  <a:off x="334767" y="1071262"/>
                  <a:ext cx="91440" cy="20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9F5014F6-1EF0-3A25-BBC6-CD17B90737A7}"/>
                  </a:ext>
                </a:extLst>
              </p14:cNvPr>
              <p14:cNvContentPartPr/>
              <p14:nvPr/>
            </p14:nvContentPartPr>
            <p14:xfrm>
              <a:off x="574887" y="1178902"/>
              <a:ext cx="9000" cy="79200"/>
            </p14:xfrm>
          </p:contentPart>
        </mc:Choice>
        <mc:Fallback>
          <p:pic>
            <p:nvPicPr>
              <p:cNvPr id="8" name="Freihand 7">
                <a:extLst>
                  <a:ext uri="{FF2B5EF4-FFF2-40B4-BE49-F238E27FC236}">
                    <a16:creationId xmlns:a16="http://schemas.microsoft.com/office/drawing/2014/main" id="{9F5014F6-1EF0-3A25-BBC6-CD17B90737A7}"/>
                  </a:ext>
                </a:extLst>
              </p:cNvPr>
              <p:cNvPicPr/>
              <p:nvPr/>
            </p:nvPicPr>
            <p:blipFill>
              <a:blip r:embed="rId11"/>
              <a:stretch>
                <a:fillRect/>
              </a:stretch>
            </p:blipFill>
            <p:spPr>
              <a:xfrm>
                <a:off x="566247" y="1170262"/>
                <a:ext cx="26640" cy="96840"/>
              </a:xfrm>
              <a:prstGeom prst="rect">
                <a:avLst/>
              </a:prstGeom>
            </p:spPr>
          </p:pic>
        </mc:Fallback>
      </mc:AlternateContent>
      <p:grpSp>
        <p:nvGrpSpPr>
          <p:cNvPr id="17" name="Gruppieren 16">
            <a:extLst>
              <a:ext uri="{FF2B5EF4-FFF2-40B4-BE49-F238E27FC236}">
                <a16:creationId xmlns:a16="http://schemas.microsoft.com/office/drawing/2014/main" id="{4A54568E-4488-ED54-1F08-4BA4FBAAF722}"/>
              </a:ext>
            </a:extLst>
          </p:cNvPr>
          <p:cNvGrpSpPr/>
          <p:nvPr/>
        </p:nvGrpSpPr>
        <p:grpSpPr>
          <a:xfrm>
            <a:off x="813207" y="1005022"/>
            <a:ext cx="413640" cy="360720"/>
            <a:chOff x="813207" y="1005022"/>
            <a:chExt cx="413640" cy="360720"/>
          </a:xfrm>
        </p:grpSpPr>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3EAC5F3-A222-B4D4-7807-7F9338D6FF8E}"/>
                    </a:ext>
                  </a:extLst>
                </p14:cNvPr>
                <p14:cNvContentPartPr/>
                <p14:nvPr/>
              </p14:nvContentPartPr>
              <p14:xfrm>
                <a:off x="813207" y="1167022"/>
                <a:ext cx="73080" cy="57240"/>
              </p14:xfrm>
            </p:contentPart>
          </mc:Choice>
          <mc:Fallback>
            <p:pic>
              <p:nvPicPr>
                <p:cNvPr id="10" name="Freihand 9">
                  <a:extLst>
                    <a:ext uri="{FF2B5EF4-FFF2-40B4-BE49-F238E27FC236}">
                      <a16:creationId xmlns:a16="http://schemas.microsoft.com/office/drawing/2014/main" id="{93EAC5F3-A222-B4D4-7807-7F9338D6FF8E}"/>
                    </a:ext>
                  </a:extLst>
                </p:cNvPr>
                <p:cNvPicPr/>
                <p:nvPr/>
              </p:nvPicPr>
              <p:blipFill>
                <a:blip r:embed="rId13"/>
                <a:stretch>
                  <a:fillRect/>
                </a:stretch>
              </p:blipFill>
              <p:spPr>
                <a:xfrm>
                  <a:off x="804567" y="1158382"/>
                  <a:ext cx="90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5999ECDF-AF8D-3048-A009-9A1C3B7994B3}"/>
                    </a:ext>
                  </a:extLst>
                </p14:cNvPr>
                <p14:cNvContentPartPr/>
                <p14:nvPr/>
              </p14:nvContentPartPr>
              <p14:xfrm>
                <a:off x="873687" y="1152622"/>
                <a:ext cx="78480" cy="213120"/>
              </p14:xfrm>
            </p:contentPart>
          </mc:Choice>
          <mc:Fallback>
            <p:pic>
              <p:nvPicPr>
                <p:cNvPr id="11" name="Freihand 10">
                  <a:extLst>
                    <a:ext uri="{FF2B5EF4-FFF2-40B4-BE49-F238E27FC236}">
                      <a16:creationId xmlns:a16="http://schemas.microsoft.com/office/drawing/2014/main" id="{5999ECDF-AF8D-3048-A009-9A1C3B7994B3}"/>
                    </a:ext>
                  </a:extLst>
                </p:cNvPr>
                <p:cNvPicPr/>
                <p:nvPr/>
              </p:nvPicPr>
              <p:blipFill>
                <a:blip r:embed="rId15"/>
                <a:stretch>
                  <a:fillRect/>
                </a:stretch>
              </p:blipFill>
              <p:spPr>
                <a:xfrm>
                  <a:off x="865047" y="1143982"/>
                  <a:ext cx="96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494C006E-8B10-C8CA-48B5-FE41D2934CFC}"/>
                    </a:ext>
                  </a:extLst>
                </p14:cNvPr>
                <p14:cNvContentPartPr/>
                <p14:nvPr/>
              </p14:nvContentPartPr>
              <p14:xfrm>
                <a:off x="1127127" y="1023742"/>
                <a:ext cx="16920" cy="97200"/>
              </p14:xfrm>
            </p:contentPart>
          </mc:Choice>
          <mc:Fallback>
            <p:pic>
              <p:nvPicPr>
                <p:cNvPr id="12" name="Freihand 11">
                  <a:extLst>
                    <a:ext uri="{FF2B5EF4-FFF2-40B4-BE49-F238E27FC236}">
                      <a16:creationId xmlns:a16="http://schemas.microsoft.com/office/drawing/2014/main" id="{494C006E-8B10-C8CA-48B5-FE41D2934CFC}"/>
                    </a:ext>
                  </a:extLst>
                </p:cNvPr>
                <p:cNvPicPr/>
                <p:nvPr/>
              </p:nvPicPr>
              <p:blipFill>
                <a:blip r:embed="rId17"/>
                <a:stretch>
                  <a:fillRect/>
                </a:stretch>
              </p:blipFill>
              <p:spPr>
                <a:xfrm>
                  <a:off x="1118127" y="1014742"/>
                  <a:ext cx="34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E1DCFABA-A1D7-035D-1440-C6F908E92784}"/>
                    </a:ext>
                  </a:extLst>
                </p14:cNvPr>
                <p14:cNvContentPartPr/>
                <p14:nvPr/>
              </p14:nvContentPartPr>
              <p14:xfrm>
                <a:off x="1050807" y="1005022"/>
                <a:ext cx="176040" cy="148320"/>
              </p14:xfrm>
            </p:contentPart>
          </mc:Choice>
          <mc:Fallback>
            <p:pic>
              <p:nvPicPr>
                <p:cNvPr id="13" name="Freihand 12">
                  <a:extLst>
                    <a:ext uri="{FF2B5EF4-FFF2-40B4-BE49-F238E27FC236}">
                      <a16:creationId xmlns:a16="http://schemas.microsoft.com/office/drawing/2014/main" id="{E1DCFABA-A1D7-035D-1440-C6F908E92784}"/>
                    </a:ext>
                  </a:extLst>
                </p:cNvPr>
                <p:cNvPicPr/>
                <p:nvPr/>
              </p:nvPicPr>
              <p:blipFill>
                <a:blip r:embed="rId19"/>
                <a:stretch>
                  <a:fillRect/>
                </a:stretch>
              </p:blipFill>
              <p:spPr>
                <a:xfrm>
                  <a:off x="1042167" y="996022"/>
                  <a:ext cx="193680" cy="165960"/>
                </a:xfrm>
                <a:prstGeom prst="rect">
                  <a:avLst/>
                </a:prstGeom>
              </p:spPr>
            </p:pic>
          </mc:Fallback>
        </mc:AlternateContent>
      </p:grpSp>
      <p:grpSp>
        <p:nvGrpSpPr>
          <p:cNvPr id="16" name="Gruppieren 15">
            <a:extLst>
              <a:ext uri="{FF2B5EF4-FFF2-40B4-BE49-F238E27FC236}">
                <a16:creationId xmlns:a16="http://schemas.microsoft.com/office/drawing/2014/main" id="{65314B37-016C-23DA-0610-8F244A81BA00}"/>
              </a:ext>
            </a:extLst>
          </p:cNvPr>
          <p:cNvGrpSpPr/>
          <p:nvPr/>
        </p:nvGrpSpPr>
        <p:grpSpPr>
          <a:xfrm>
            <a:off x="1367607" y="1186102"/>
            <a:ext cx="171000" cy="67320"/>
            <a:chOff x="1367607" y="1186102"/>
            <a:chExt cx="171000" cy="67320"/>
          </a:xfrm>
        </p:grpSpPr>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DED5C79-955A-261C-5EE1-80579F2EA505}"/>
                    </a:ext>
                  </a:extLst>
                </p14:cNvPr>
                <p14:cNvContentPartPr/>
                <p14:nvPr/>
              </p14:nvContentPartPr>
              <p14:xfrm>
                <a:off x="1377327" y="1186102"/>
                <a:ext cx="146520" cy="9000"/>
              </p14:xfrm>
            </p:contentPart>
          </mc:Choice>
          <mc:Fallback>
            <p:pic>
              <p:nvPicPr>
                <p:cNvPr id="14" name="Freihand 13">
                  <a:extLst>
                    <a:ext uri="{FF2B5EF4-FFF2-40B4-BE49-F238E27FC236}">
                      <a16:creationId xmlns:a16="http://schemas.microsoft.com/office/drawing/2014/main" id="{5DED5C79-955A-261C-5EE1-80579F2EA505}"/>
                    </a:ext>
                  </a:extLst>
                </p:cNvPr>
                <p:cNvPicPr/>
                <p:nvPr/>
              </p:nvPicPr>
              <p:blipFill>
                <a:blip r:embed="rId21"/>
                <a:stretch>
                  <a:fillRect/>
                </a:stretch>
              </p:blipFill>
              <p:spPr>
                <a:xfrm>
                  <a:off x="1368327" y="1177462"/>
                  <a:ext cx="164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571CCD7D-4CFE-48A4-EE1C-D71AF78F8CB1}"/>
                    </a:ext>
                  </a:extLst>
                </p14:cNvPr>
                <p14:cNvContentPartPr/>
                <p14:nvPr/>
              </p14:nvContentPartPr>
              <p14:xfrm>
                <a:off x="1367607" y="1242622"/>
                <a:ext cx="171000" cy="10800"/>
              </p14:xfrm>
            </p:contentPart>
          </mc:Choice>
          <mc:Fallback>
            <p:pic>
              <p:nvPicPr>
                <p:cNvPr id="15" name="Freihand 14">
                  <a:extLst>
                    <a:ext uri="{FF2B5EF4-FFF2-40B4-BE49-F238E27FC236}">
                      <a16:creationId xmlns:a16="http://schemas.microsoft.com/office/drawing/2014/main" id="{571CCD7D-4CFE-48A4-EE1C-D71AF78F8CB1}"/>
                    </a:ext>
                  </a:extLst>
                </p:cNvPr>
                <p:cNvPicPr/>
                <p:nvPr/>
              </p:nvPicPr>
              <p:blipFill>
                <a:blip r:embed="rId23"/>
                <a:stretch>
                  <a:fillRect/>
                </a:stretch>
              </p:blipFill>
              <p:spPr>
                <a:xfrm>
                  <a:off x="1358607" y="1233622"/>
                  <a:ext cx="188640" cy="28440"/>
                </a:xfrm>
                <a:prstGeom prst="rect">
                  <a:avLst/>
                </a:prstGeom>
              </p:spPr>
            </p:pic>
          </mc:Fallback>
        </mc:AlternateContent>
      </p:grpSp>
      <p:grpSp>
        <p:nvGrpSpPr>
          <p:cNvPr id="26" name="Gruppieren 25">
            <a:extLst>
              <a:ext uri="{FF2B5EF4-FFF2-40B4-BE49-F238E27FC236}">
                <a16:creationId xmlns:a16="http://schemas.microsoft.com/office/drawing/2014/main" id="{6A1C4A6C-FAEB-B19A-E6CF-7529AEF1AEF9}"/>
              </a:ext>
            </a:extLst>
          </p:cNvPr>
          <p:cNvGrpSpPr/>
          <p:nvPr/>
        </p:nvGrpSpPr>
        <p:grpSpPr>
          <a:xfrm>
            <a:off x="1702407" y="1073782"/>
            <a:ext cx="822600" cy="169560"/>
            <a:chOff x="1702407" y="1073782"/>
            <a:chExt cx="822600" cy="169560"/>
          </a:xfrm>
        </p:grpSpPr>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09710D5F-E4D3-CE2E-37EB-FFF18EA5D82B}"/>
                    </a:ext>
                  </a:extLst>
                </p14:cNvPr>
                <p14:cNvContentPartPr/>
                <p14:nvPr/>
              </p14:nvContentPartPr>
              <p14:xfrm>
                <a:off x="1702407" y="1112662"/>
                <a:ext cx="133920" cy="130680"/>
              </p14:xfrm>
            </p:contentPart>
          </mc:Choice>
          <mc:Fallback>
            <p:pic>
              <p:nvPicPr>
                <p:cNvPr id="18" name="Freihand 17">
                  <a:extLst>
                    <a:ext uri="{FF2B5EF4-FFF2-40B4-BE49-F238E27FC236}">
                      <a16:creationId xmlns:a16="http://schemas.microsoft.com/office/drawing/2014/main" id="{09710D5F-E4D3-CE2E-37EB-FFF18EA5D82B}"/>
                    </a:ext>
                  </a:extLst>
                </p:cNvPr>
                <p:cNvPicPr/>
                <p:nvPr/>
              </p:nvPicPr>
              <p:blipFill>
                <a:blip r:embed="rId25"/>
                <a:stretch>
                  <a:fillRect/>
                </a:stretch>
              </p:blipFill>
              <p:spPr>
                <a:xfrm>
                  <a:off x="1693767" y="1103662"/>
                  <a:ext cx="151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4AEF4705-3C7B-9A78-4477-F74568A64A08}"/>
                    </a:ext>
                  </a:extLst>
                </p14:cNvPr>
                <p14:cNvContentPartPr/>
                <p14:nvPr/>
              </p14:nvContentPartPr>
              <p14:xfrm>
                <a:off x="1997607" y="1135702"/>
                <a:ext cx="31320" cy="105480"/>
              </p14:xfrm>
            </p:contentPart>
          </mc:Choice>
          <mc:Fallback>
            <p:pic>
              <p:nvPicPr>
                <p:cNvPr id="19" name="Freihand 18">
                  <a:extLst>
                    <a:ext uri="{FF2B5EF4-FFF2-40B4-BE49-F238E27FC236}">
                      <a16:creationId xmlns:a16="http://schemas.microsoft.com/office/drawing/2014/main" id="{4AEF4705-3C7B-9A78-4477-F74568A64A08}"/>
                    </a:ext>
                  </a:extLst>
                </p:cNvPr>
                <p:cNvPicPr/>
                <p:nvPr/>
              </p:nvPicPr>
              <p:blipFill>
                <a:blip r:embed="rId27"/>
                <a:stretch>
                  <a:fillRect/>
                </a:stretch>
              </p:blipFill>
              <p:spPr>
                <a:xfrm>
                  <a:off x="1988607" y="1126702"/>
                  <a:ext cx="48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4695F7D4-4A9D-103E-D580-5370AB77DBD1}"/>
                    </a:ext>
                  </a:extLst>
                </p14:cNvPr>
                <p14:cNvContentPartPr/>
                <p14:nvPr/>
              </p14:nvContentPartPr>
              <p14:xfrm>
                <a:off x="1956927" y="1128862"/>
                <a:ext cx="400320" cy="97920"/>
              </p14:xfrm>
            </p:contentPart>
          </mc:Choice>
          <mc:Fallback>
            <p:pic>
              <p:nvPicPr>
                <p:cNvPr id="20" name="Freihand 19">
                  <a:extLst>
                    <a:ext uri="{FF2B5EF4-FFF2-40B4-BE49-F238E27FC236}">
                      <a16:creationId xmlns:a16="http://schemas.microsoft.com/office/drawing/2014/main" id="{4695F7D4-4A9D-103E-D580-5370AB77DBD1}"/>
                    </a:ext>
                  </a:extLst>
                </p:cNvPr>
                <p:cNvPicPr/>
                <p:nvPr/>
              </p:nvPicPr>
              <p:blipFill>
                <a:blip r:embed="rId29"/>
                <a:stretch>
                  <a:fillRect/>
                </a:stretch>
              </p:blipFill>
              <p:spPr>
                <a:xfrm>
                  <a:off x="1947927" y="1120222"/>
                  <a:ext cx="417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D06EA6D4-36A8-F7AB-8174-8C2FA649680E}"/>
                    </a:ext>
                  </a:extLst>
                </p14:cNvPr>
                <p14:cNvContentPartPr/>
                <p14:nvPr/>
              </p14:nvContentPartPr>
              <p14:xfrm>
                <a:off x="2200647" y="1073782"/>
                <a:ext cx="293400" cy="138600"/>
              </p14:xfrm>
            </p:contentPart>
          </mc:Choice>
          <mc:Fallback>
            <p:pic>
              <p:nvPicPr>
                <p:cNvPr id="21" name="Freihand 20">
                  <a:extLst>
                    <a:ext uri="{FF2B5EF4-FFF2-40B4-BE49-F238E27FC236}">
                      <a16:creationId xmlns:a16="http://schemas.microsoft.com/office/drawing/2014/main" id="{D06EA6D4-36A8-F7AB-8174-8C2FA649680E}"/>
                    </a:ext>
                  </a:extLst>
                </p:cNvPr>
                <p:cNvPicPr/>
                <p:nvPr/>
              </p:nvPicPr>
              <p:blipFill>
                <a:blip r:embed="rId31"/>
                <a:stretch>
                  <a:fillRect/>
                </a:stretch>
              </p:blipFill>
              <p:spPr>
                <a:xfrm>
                  <a:off x="2192007" y="1064782"/>
                  <a:ext cx="311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0D806B1D-F155-7223-0724-7322C04E5920}"/>
                    </a:ext>
                  </a:extLst>
                </p14:cNvPr>
                <p14:cNvContentPartPr/>
                <p14:nvPr/>
              </p14:nvContentPartPr>
              <p14:xfrm>
                <a:off x="2421327" y="1183222"/>
                <a:ext cx="103680" cy="5400"/>
              </p14:xfrm>
            </p:contentPart>
          </mc:Choice>
          <mc:Fallback>
            <p:pic>
              <p:nvPicPr>
                <p:cNvPr id="22" name="Freihand 21">
                  <a:extLst>
                    <a:ext uri="{FF2B5EF4-FFF2-40B4-BE49-F238E27FC236}">
                      <a16:creationId xmlns:a16="http://schemas.microsoft.com/office/drawing/2014/main" id="{0D806B1D-F155-7223-0724-7322C04E5920}"/>
                    </a:ext>
                  </a:extLst>
                </p:cNvPr>
                <p:cNvPicPr/>
                <p:nvPr/>
              </p:nvPicPr>
              <p:blipFill>
                <a:blip r:embed="rId33"/>
                <a:stretch>
                  <a:fillRect/>
                </a:stretch>
              </p:blipFill>
              <p:spPr>
                <a:xfrm>
                  <a:off x="2412327" y="1174222"/>
                  <a:ext cx="121320" cy="23040"/>
                </a:xfrm>
                <a:prstGeom prst="rect">
                  <a:avLst/>
                </a:prstGeom>
              </p:spPr>
            </p:pic>
          </mc:Fallback>
        </mc:AlternateContent>
      </p:grpSp>
      <p:grpSp>
        <p:nvGrpSpPr>
          <p:cNvPr id="51" name="Gruppieren 50">
            <a:extLst>
              <a:ext uri="{FF2B5EF4-FFF2-40B4-BE49-F238E27FC236}">
                <a16:creationId xmlns:a16="http://schemas.microsoft.com/office/drawing/2014/main" id="{B6C3984E-6B19-6447-F707-5C545080BC65}"/>
              </a:ext>
            </a:extLst>
          </p:cNvPr>
          <p:cNvGrpSpPr/>
          <p:nvPr/>
        </p:nvGrpSpPr>
        <p:grpSpPr>
          <a:xfrm>
            <a:off x="2693127" y="941662"/>
            <a:ext cx="3798360" cy="314640"/>
            <a:chOff x="2693127" y="941662"/>
            <a:chExt cx="3798360" cy="314640"/>
          </a:xfrm>
        </p:grpSpPr>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98DFC43E-4239-FC8E-24F4-6EB0668A8F8C}"/>
                    </a:ext>
                  </a:extLst>
                </p14:cNvPr>
                <p14:cNvContentPartPr/>
                <p14:nvPr/>
              </p14:nvContentPartPr>
              <p14:xfrm>
                <a:off x="2693127" y="1029502"/>
                <a:ext cx="189000" cy="226800"/>
              </p14:xfrm>
            </p:contentPart>
          </mc:Choice>
          <mc:Fallback>
            <p:pic>
              <p:nvPicPr>
                <p:cNvPr id="23" name="Freihand 22">
                  <a:extLst>
                    <a:ext uri="{FF2B5EF4-FFF2-40B4-BE49-F238E27FC236}">
                      <a16:creationId xmlns:a16="http://schemas.microsoft.com/office/drawing/2014/main" id="{98DFC43E-4239-FC8E-24F4-6EB0668A8F8C}"/>
                    </a:ext>
                  </a:extLst>
                </p:cNvPr>
                <p:cNvPicPr/>
                <p:nvPr/>
              </p:nvPicPr>
              <p:blipFill>
                <a:blip r:embed="rId35"/>
                <a:stretch>
                  <a:fillRect/>
                </a:stretch>
              </p:blipFill>
              <p:spPr>
                <a:xfrm>
                  <a:off x="2684487" y="1020862"/>
                  <a:ext cx="206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EEDB9A7A-CBF1-179C-7D4F-D2D883231409}"/>
                    </a:ext>
                  </a:extLst>
                </p14:cNvPr>
                <p14:cNvContentPartPr/>
                <p14:nvPr/>
              </p14:nvContentPartPr>
              <p14:xfrm>
                <a:off x="2999127" y="1132102"/>
                <a:ext cx="115920" cy="45720"/>
              </p14:xfrm>
            </p:contentPart>
          </mc:Choice>
          <mc:Fallback>
            <p:pic>
              <p:nvPicPr>
                <p:cNvPr id="24" name="Freihand 23">
                  <a:extLst>
                    <a:ext uri="{FF2B5EF4-FFF2-40B4-BE49-F238E27FC236}">
                      <a16:creationId xmlns:a16="http://schemas.microsoft.com/office/drawing/2014/main" id="{EEDB9A7A-CBF1-179C-7D4F-D2D883231409}"/>
                    </a:ext>
                  </a:extLst>
                </p:cNvPr>
                <p:cNvPicPr/>
                <p:nvPr/>
              </p:nvPicPr>
              <p:blipFill>
                <a:blip r:embed="rId37"/>
                <a:stretch>
                  <a:fillRect/>
                </a:stretch>
              </p:blipFill>
              <p:spPr>
                <a:xfrm>
                  <a:off x="2990127" y="1123102"/>
                  <a:ext cx="133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2C739072-97D5-8C20-408E-43BC12A0BC07}"/>
                    </a:ext>
                  </a:extLst>
                </p14:cNvPr>
                <p14:cNvContentPartPr/>
                <p14:nvPr/>
              </p14:nvContentPartPr>
              <p14:xfrm>
                <a:off x="3213327" y="1061902"/>
                <a:ext cx="109440" cy="144360"/>
              </p14:xfrm>
            </p:contentPart>
          </mc:Choice>
          <mc:Fallback>
            <p:pic>
              <p:nvPicPr>
                <p:cNvPr id="27" name="Freihand 26">
                  <a:extLst>
                    <a:ext uri="{FF2B5EF4-FFF2-40B4-BE49-F238E27FC236}">
                      <a16:creationId xmlns:a16="http://schemas.microsoft.com/office/drawing/2014/main" id="{2C739072-97D5-8C20-408E-43BC12A0BC07}"/>
                    </a:ext>
                  </a:extLst>
                </p:cNvPr>
                <p:cNvPicPr/>
                <p:nvPr/>
              </p:nvPicPr>
              <p:blipFill>
                <a:blip r:embed="rId39"/>
                <a:stretch>
                  <a:fillRect/>
                </a:stretch>
              </p:blipFill>
              <p:spPr>
                <a:xfrm>
                  <a:off x="3204327" y="1052902"/>
                  <a:ext cx="127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25403B1B-A8DE-8C2F-0549-70762808C9ED}"/>
                    </a:ext>
                  </a:extLst>
                </p14:cNvPr>
                <p14:cNvContentPartPr/>
                <p14:nvPr/>
              </p14:nvContentPartPr>
              <p14:xfrm>
                <a:off x="3266247" y="1046782"/>
                <a:ext cx="81360" cy="14400"/>
              </p14:xfrm>
            </p:contentPart>
          </mc:Choice>
          <mc:Fallback>
            <p:pic>
              <p:nvPicPr>
                <p:cNvPr id="28" name="Freihand 27">
                  <a:extLst>
                    <a:ext uri="{FF2B5EF4-FFF2-40B4-BE49-F238E27FC236}">
                      <a16:creationId xmlns:a16="http://schemas.microsoft.com/office/drawing/2014/main" id="{25403B1B-A8DE-8C2F-0549-70762808C9ED}"/>
                    </a:ext>
                  </a:extLst>
                </p:cNvPr>
                <p:cNvPicPr/>
                <p:nvPr/>
              </p:nvPicPr>
              <p:blipFill>
                <a:blip r:embed="rId41"/>
                <a:stretch>
                  <a:fillRect/>
                </a:stretch>
              </p:blipFill>
              <p:spPr>
                <a:xfrm>
                  <a:off x="3257607" y="1038142"/>
                  <a:ext cx="99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1F6E6B95-3ABF-B901-4D6D-281C400D6EDA}"/>
                    </a:ext>
                  </a:extLst>
                </p14:cNvPr>
                <p14:cNvContentPartPr/>
                <p14:nvPr/>
              </p14:nvContentPartPr>
              <p14:xfrm>
                <a:off x="3369207" y="1057942"/>
                <a:ext cx="253800" cy="117720"/>
              </p14:xfrm>
            </p:contentPart>
          </mc:Choice>
          <mc:Fallback>
            <p:pic>
              <p:nvPicPr>
                <p:cNvPr id="29" name="Freihand 28">
                  <a:extLst>
                    <a:ext uri="{FF2B5EF4-FFF2-40B4-BE49-F238E27FC236}">
                      <a16:creationId xmlns:a16="http://schemas.microsoft.com/office/drawing/2014/main" id="{1F6E6B95-3ABF-B901-4D6D-281C400D6EDA}"/>
                    </a:ext>
                  </a:extLst>
                </p:cNvPr>
                <p:cNvPicPr/>
                <p:nvPr/>
              </p:nvPicPr>
              <p:blipFill>
                <a:blip r:embed="rId43"/>
                <a:stretch>
                  <a:fillRect/>
                </a:stretch>
              </p:blipFill>
              <p:spPr>
                <a:xfrm>
                  <a:off x="3360567" y="1048942"/>
                  <a:ext cx="271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FE138157-0A05-6F2E-A095-50BF853418B7}"/>
                    </a:ext>
                  </a:extLst>
                </p14:cNvPr>
                <p14:cNvContentPartPr/>
                <p14:nvPr/>
              </p14:nvContentPartPr>
              <p14:xfrm>
                <a:off x="3572247" y="1019062"/>
                <a:ext cx="291960" cy="118080"/>
              </p14:xfrm>
            </p:contentPart>
          </mc:Choice>
          <mc:Fallback>
            <p:pic>
              <p:nvPicPr>
                <p:cNvPr id="30" name="Freihand 29">
                  <a:extLst>
                    <a:ext uri="{FF2B5EF4-FFF2-40B4-BE49-F238E27FC236}">
                      <a16:creationId xmlns:a16="http://schemas.microsoft.com/office/drawing/2014/main" id="{FE138157-0A05-6F2E-A095-50BF853418B7}"/>
                    </a:ext>
                  </a:extLst>
                </p:cNvPr>
                <p:cNvPicPr/>
                <p:nvPr/>
              </p:nvPicPr>
              <p:blipFill>
                <a:blip r:embed="rId45"/>
                <a:stretch>
                  <a:fillRect/>
                </a:stretch>
              </p:blipFill>
              <p:spPr>
                <a:xfrm>
                  <a:off x="3563607" y="1010062"/>
                  <a:ext cx="309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AC3466F7-421F-E798-AE3D-87B12A5F6230}"/>
                    </a:ext>
                  </a:extLst>
                </p14:cNvPr>
                <p14:cNvContentPartPr/>
                <p14:nvPr/>
              </p14:nvContentPartPr>
              <p14:xfrm>
                <a:off x="3892647" y="1143262"/>
                <a:ext cx="18000" cy="41760"/>
              </p14:xfrm>
            </p:contentPart>
          </mc:Choice>
          <mc:Fallback>
            <p:pic>
              <p:nvPicPr>
                <p:cNvPr id="31" name="Freihand 30">
                  <a:extLst>
                    <a:ext uri="{FF2B5EF4-FFF2-40B4-BE49-F238E27FC236}">
                      <a16:creationId xmlns:a16="http://schemas.microsoft.com/office/drawing/2014/main" id="{AC3466F7-421F-E798-AE3D-87B12A5F6230}"/>
                    </a:ext>
                  </a:extLst>
                </p:cNvPr>
                <p:cNvPicPr/>
                <p:nvPr/>
              </p:nvPicPr>
              <p:blipFill>
                <a:blip r:embed="rId47"/>
                <a:stretch>
                  <a:fillRect/>
                </a:stretch>
              </p:blipFill>
              <p:spPr>
                <a:xfrm>
                  <a:off x="3884007" y="1134622"/>
                  <a:ext cx="35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0C923257-0AA1-4100-1832-092D2499DC11}"/>
                    </a:ext>
                  </a:extLst>
                </p14:cNvPr>
                <p14:cNvContentPartPr/>
                <p14:nvPr/>
              </p14:nvContentPartPr>
              <p14:xfrm>
                <a:off x="3973287" y="993502"/>
                <a:ext cx="109800" cy="177120"/>
              </p14:xfrm>
            </p:contentPart>
          </mc:Choice>
          <mc:Fallback>
            <p:pic>
              <p:nvPicPr>
                <p:cNvPr id="32" name="Freihand 31">
                  <a:extLst>
                    <a:ext uri="{FF2B5EF4-FFF2-40B4-BE49-F238E27FC236}">
                      <a16:creationId xmlns:a16="http://schemas.microsoft.com/office/drawing/2014/main" id="{0C923257-0AA1-4100-1832-092D2499DC11}"/>
                    </a:ext>
                  </a:extLst>
                </p:cNvPr>
                <p:cNvPicPr/>
                <p:nvPr/>
              </p:nvPicPr>
              <p:blipFill>
                <a:blip r:embed="rId49"/>
                <a:stretch>
                  <a:fillRect/>
                </a:stretch>
              </p:blipFill>
              <p:spPr>
                <a:xfrm>
                  <a:off x="3964287" y="984862"/>
                  <a:ext cx="127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838BDD8C-1CC9-3BC8-F900-900644A5BBE2}"/>
                    </a:ext>
                  </a:extLst>
                </p14:cNvPr>
                <p14:cNvContentPartPr/>
                <p14:nvPr/>
              </p14:nvContentPartPr>
              <p14:xfrm>
                <a:off x="4145727" y="1021582"/>
                <a:ext cx="108360" cy="175680"/>
              </p14:xfrm>
            </p:contentPart>
          </mc:Choice>
          <mc:Fallback>
            <p:pic>
              <p:nvPicPr>
                <p:cNvPr id="33" name="Freihand 32">
                  <a:extLst>
                    <a:ext uri="{FF2B5EF4-FFF2-40B4-BE49-F238E27FC236}">
                      <a16:creationId xmlns:a16="http://schemas.microsoft.com/office/drawing/2014/main" id="{838BDD8C-1CC9-3BC8-F900-900644A5BBE2}"/>
                    </a:ext>
                  </a:extLst>
                </p:cNvPr>
                <p:cNvPicPr/>
                <p:nvPr/>
              </p:nvPicPr>
              <p:blipFill>
                <a:blip r:embed="rId51"/>
                <a:stretch>
                  <a:fillRect/>
                </a:stretch>
              </p:blipFill>
              <p:spPr>
                <a:xfrm>
                  <a:off x="4136727" y="1012942"/>
                  <a:ext cx="126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CB675875-88E9-30A0-AD34-A869FA43EE9E}"/>
                    </a:ext>
                  </a:extLst>
                </p14:cNvPr>
                <p14:cNvContentPartPr/>
                <p14:nvPr/>
              </p14:nvContentPartPr>
              <p14:xfrm>
                <a:off x="4426887" y="1026982"/>
                <a:ext cx="16920" cy="139680"/>
              </p14:xfrm>
            </p:contentPart>
          </mc:Choice>
          <mc:Fallback>
            <p:pic>
              <p:nvPicPr>
                <p:cNvPr id="35" name="Freihand 34">
                  <a:extLst>
                    <a:ext uri="{FF2B5EF4-FFF2-40B4-BE49-F238E27FC236}">
                      <a16:creationId xmlns:a16="http://schemas.microsoft.com/office/drawing/2014/main" id="{CB675875-88E9-30A0-AD34-A869FA43EE9E}"/>
                    </a:ext>
                  </a:extLst>
                </p:cNvPr>
                <p:cNvPicPr/>
                <p:nvPr/>
              </p:nvPicPr>
              <p:blipFill>
                <a:blip r:embed="rId53"/>
                <a:stretch>
                  <a:fillRect/>
                </a:stretch>
              </p:blipFill>
              <p:spPr>
                <a:xfrm>
                  <a:off x="4417887" y="1017982"/>
                  <a:ext cx="34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E4F64BBF-8EF8-0B08-4077-07AE36D64EC9}"/>
                    </a:ext>
                  </a:extLst>
                </p14:cNvPr>
                <p14:cNvContentPartPr/>
                <p14:nvPr/>
              </p14:nvContentPartPr>
              <p14:xfrm>
                <a:off x="4377207" y="1070542"/>
                <a:ext cx="117000" cy="12240"/>
              </p14:xfrm>
            </p:contentPart>
          </mc:Choice>
          <mc:Fallback>
            <p:pic>
              <p:nvPicPr>
                <p:cNvPr id="36" name="Freihand 35">
                  <a:extLst>
                    <a:ext uri="{FF2B5EF4-FFF2-40B4-BE49-F238E27FC236}">
                      <a16:creationId xmlns:a16="http://schemas.microsoft.com/office/drawing/2014/main" id="{E4F64BBF-8EF8-0B08-4077-07AE36D64EC9}"/>
                    </a:ext>
                  </a:extLst>
                </p:cNvPr>
                <p:cNvPicPr/>
                <p:nvPr/>
              </p:nvPicPr>
              <p:blipFill>
                <a:blip r:embed="rId55"/>
                <a:stretch>
                  <a:fillRect/>
                </a:stretch>
              </p:blipFill>
              <p:spPr>
                <a:xfrm>
                  <a:off x="4368567" y="1061902"/>
                  <a:ext cx="134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F9BD710A-A1AC-2AE4-1B11-487EBC77E301}"/>
                    </a:ext>
                  </a:extLst>
                </p14:cNvPr>
                <p14:cNvContentPartPr/>
                <p14:nvPr/>
              </p14:nvContentPartPr>
              <p14:xfrm>
                <a:off x="4566927" y="993502"/>
                <a:ext cx="83880" cy="154800"/>
              </p14:xfrm>
            </p:contentPart>
          </mc:Choice>
          <mc:Fallback>
            <p:pic>
              <p:nvPicPr>
                <p:cNvPr id="37" name="Freihand 36">
                  <a:extLst>
                    <a:ext uri="{FF2B5EF4-FFF2-40B4-BE49-F238E27FC236}">
                      <a16:creationId xmlns:a16="http://schemas.microsoft.com/office/drawing/2014/main" id="{F9BD710A-A1AC-2AE4-1B11-487EBC77E301}"/>
                    </a:ext>
                  </a:extLst>
                </p:cNvPr>
                <p:cNvPicPr/>
                <p:nvPr/>
              </p:nvPicPr>
              <p:blipFill>
                <a:blip r:embed="rId57"/>
                <a:stretch>
                  <a:fillRect/>
                </a:stretch>
              </p:blipFill>
              <p:spPr>
                <a:xfrm>
                  <a:off x="4558287" y="984862"/>
                  <a:ext cx="101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4399CB16-1585-A4AD-4DD4-28F6534FA5D8}"/>
                    </a:ext>
                  </a:extLst>
                </p14:cNvPr>
                <p14:cNvContentPartPr/>
                <p14:nvPr/>
              </p14:nvContentPartPr>
              <p14:xfrm>
                <a:off x="4748727" y="1044982"/>
                <a:ext cx="128880" cy="97200"/>
              </p14:xfrm>
            </p:contentPart>
          </mc:Choice>
          <mc:Fallback>
            <p:pic>
              <p:nvPicPr>
                <p:cNvPr id="38" name="Freihand 37">
                  <a:extLst>
                    <a:ext uri="{FF2B5EF4-FFF2-40B4-BE49-F238E27FC236}">
                      <a16:creationId xmlns:a16="http://schemas.microsoft.com/office/drawing/2014/main" id="{4399CB16-1585-A4AD-4DD4-28F6534FA5D8}"/>
                    </a:ext>
                  </a:extLst>
                </p:cNvPr>
                <p:cNvPicPr/>
                <p:nvPr/>
              </p:nvPicPr>
              <p:blipFill>
                <a:blip r:embed="rId59"/>
                <a:stretch>
                  <a:fillRect/>
                </a:stretch>
              </p:blipFill>
              <p:spPr>
                <a:xfrm>
                  <a:off x="4739727" y="1035982"/>
                  <a:ext cx="146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6FDA716A-58EC-774B-466B-059454F5A48F}"/>
                    </a:ext>
                  </a:extLst>
                </p14:cNvPr>
                <p14:cNvContentPartPr/>
                <p14:nvPr/>
              </p14:nvContentPartPr>
              <p14:xfrm>
                <a:off x="4963287" y="1116622"/>
                <a:ext cx="155160" cy="38880"/>
              </p14:xfrm>
            </p:contentPart>
          </mc:Choice>
          <mc:Fallback>
            <p:pic>
              <p:nvPicPr>
                <p:cNvPr id="39" name="Freihand 38">
                  <a:extLst>
                    <a:ext uri="{FF2B5EF4-FFF2-40B4-BE49-F238E27FC236}">
                      <a16:creationId xmlns:a16="http://schemas.microsoft.com/office/drawing/2014/main" id="{6FDA716A-58EC-774B-466B-059454F5A48F}"/>
                    </a:ext>
                  </a:extLst>
                </p:cNvPr>
                <p:cNvPicPr/>
                <p:nvPr/>
              </p:nvPicPr>
              <p:blipFill>
                <a:blip r:embed="rId61"/>
                <a:stretch>
                  <a:fillRect/>
                </a:stretch>
              </p:blipFill>
              <p:spPr>
                <a:xfrm>
                  <a:off x="4954647" y="1107622"/>
                  <a:ext cx="172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5757C4CD-5D12-300F-FEE9-613F372AFB0F}"/>
                    </a:ext>
                  </a:extLst>
                </p14:cNvPr>
                <p14:cNvContentPartPr/>
                <p14:nvPr/>
              </p14:nvContentPartPr>
              <p14:xfrm>
                <a:off x="5192967" y="983422"/>
                <a:ext cx="109080" cy="187200"/>
              </p14:xfrm>
            </p:contentPart>
          </mc:Choice>
          <mc:Fallback>
            <p:pic>
              <p:nvPicPr>
                <p:cNvPr id="40" name="Freihand 39">
                  <a:extLst>
                    <a:ext uri="{FF2B5EF4-FFF2-40B4-BE49-F238E27FC236}">
                      <a16:creationId xmlns:a16="http://schemas.microsoft.com/office/drawing/2014/main" id="{5757C4CD-5D12-300F-FEE9-613F372AFB0F}"/>
                    </a:ext>
                  </a:extLst>
                </p:cNvPr>
                <p:cNvPicPr/>
                <p:nvPr/>
              </p:nvPicPr>
              <p:blipFill>
                <a:blip r:embed="rId63"/>
                <a:stretch>
                  <a:fillRect/>
                </a:stretch>
              </p:blipFill>
              <p:spPr>
                <a:xfrm>
                  <a:off x="5183967" y="974422"/>
                  <a:ext cx="126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C378FF37-4532-F7B1-8E3A-809C7F4B11F5}"/>
                    </a:ext>
                  </a:extLst>
                </p14:cNvPr>
                <p14:cNvContentPartPr/>
                <p14:nvPr/>
              </p14:nvContentPartPr>
              <p14:xfrm>
                <a:off x="5354247" y="1021582"/>
                <a:ext cx="97560" cy="117000"/>
              </p14:xfrm>
            </p:contentPart>
          </mc:Choice>
          <mc:Fallback>
            <p:pic>
              <p:nvPicPr>
                <p:cNvPr id="41" name="Freihand 40">
                  <a:extLst>
                    <a:ext uri="{FF2B5EF4-FFF2-40B4-BE49-F238E27FC236}">
                      <a16:creationId xmlns:a16="http://schemas.microsoft.com/office/drawing/2014/main" id="{C378FF37-4532-F7B1-8E3A-809C7F4B11F5}"/>
                    </a:ext>
                  </a:extLst>
                </p:cNvPr>
                <p:cNvPicPr/>
                <p:nvPr/>
              </p:nvPicPr>
              <p:blipFill>
                <a:blip r:embed="rId65"/>
                <a:stretch>
                  <a:fillRect/>
                </a:stretch>
              </p:blipFill>
              <p:spPr>
                <a:xfrm>
                  <a:off x="5345247" y="1012582"/>
                  <a:ext cx="115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670F5281-55BD-FAAA-2D94-507F603E48DB}"/>
                    </a:ext>
                  </a:extLst>
                </p14:cNvPr>
                <p14:cNvContentPartPr/>
                <p14:nvPr/>
              </p14:nvContentPartPr>
              <p14:xfrm>
                <a:off x="5519847" y="1010062"/>
                <a:ext cx="85320" cy="96120"/>
              </p14:xfrm>
            </p:contentPart>
          </mc:Choice>
          <mc:Fallback>
            <p:pic>
              <p:nvPicPr>
                <p:cNvPr id="42" name="Freihand 41">
                  <a:extLst>
                    <a:ext uri="{FF2B5EF4-FFF2-40B4-BE49-F238E27FC236}">
                      <a16:creationId xmlns:a16="http://schemas.microsoft.com/office/drawing/2014/main" id="{670F5281-55BD-FAAA-2D94-507F603E48DB}"/>
                    </a:ext>
                  </a:extLst>
                </p:cNvPr>
                <p:cNvPicPr/>
                <p:nvPr/>
              </p:nvPicPr>
              <p:blipFill>
                <a:blip r:embed="rId67"/>
                <a:stretch>
                  <a:fillRect/>
                </a:stretch>
              </p:blipFill>
              <p:spPr>
                <a:xfrm>
                  <a:off x="5510847" y="1001062"/>
                  <a:ext cx="102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36D62974-BCB1-F26A-7446-11047AE7B12F}"/>
                    </a:ext>
                  </a:extLst>
                </p14:cNvPr>
                <p14:cNvContentPartPr/>
                <p14:nvPr/>
              </p14:nvContentPartPr>
              <p14:xfrm>
                <a:off x="5719287" y="941662"/>
                <a:ext cx="93960" cy="183600"/>
              </p14:xfrm>
            </p:contentPart>
          </mc:Choice>
          <mc:Fallback>
            <p:pic>
              <p:nvPicPr>
                <p:cNvPr id="43" name="Freihand 42">
                  <a:extLst>
                    <a:ext uri="{FF2B5EF4-FFF2-40B4-BE49-F238E27FC236}">
                      <a16:creationId xmlns:a16="http://schemas.microsoft.com/office/drawing/2014/main" id="{36D62974-BCB1-F26A-7446-11047AE7B12F}"/>
                    </a:ext>
                  </a:extLst>
                </p:cNvPr>
                <p:cNvPicPr/>
                <p:nvPr/>
              </p:nvPicPr>
              <p:blipFill>
                <a:blip r:embed="rId69"/>
                <a:stretch>
                  <a:fillRect/>
                </a:stretch>
              </p:blipFill>
              <p:spPr>
                <a:xfrm>
                  <a:off x="5710287" y="933022"/>
                  <a:ext cx="111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D631A4C3-E311-EEC1-C134-0819C0A8DB89}"/>
                    </a:ext>
                  </a:extLst>
                </p14:cNvPr>
                <p14:cNvContentPartPr/>
                <p14:nvPr/>
              </p14:nvContentPartPr>
              <p14:xfrm>
                <a:off x="5984607" y="1022662"/>
                <a:ext cx="19800" cy="127440"/>
              </p14:xfrm>
            </p:contentPart>
          </mc:Choice>
          <mc:Fallback>
            <p:pic>
              <p:nvPicPr>
                <p:cNvPr id="44" name="Freihand 43">
                  <a:extLst>
                    <a:ext uri="{FF2B5EF4-FFF2-40B4-BE49-F238E27FC236}">
                      <a16:creationId xmlns:a16="http://schemas.microsoft.com/office/drawing/2014/main" id="{D631A4C3-E311-EEC1-C134-0819C0A8DB89}"/>
                    </a:ext>
                  </a:extLst>
                </p:cNvPr>
                <p:cNvPicPr/>
                <p:nvPr/>
              </p:nvPicPr>
              <p:blipFill>
                <a:blip r:embed="rId71"/>
                <a:stretch>
                  <a:fillRect/>
                </a:stretch>
              </p:blipFill>
              <p:spPr>
                <a:xfrm>
                  <a:off x="5975607" y="1014022"/>
                  <a:ext cx="37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9031FC04-9DC9-2994-28BB-95E62FA0E0C8}"/>
                    </a:ext>
                  </a:extLst>
                </p14:cNvPr>
                <p14:cNvContentPartPr/>
                <p14:nvPr/>
              </p14:nvContentPartPr>
              <p14:xfrm>
                <a:off x="5924127" y="1036702"/>
                <a:ext cx="153720" cy="26280"/>
              </p14:xfrm>
            </p:contentPart>
          </mc:Choice>
          <mc:Fallback>
            <p:pic>
              <p:nvPicPr>
                <p:cNvPr id="45" name="Freihand 44">
                  <a:extLst>
                    <a:ext uri="{FF2B5EF4-FFF2-40B4-BE49-F238E27FC236}">
                      <a16:creationId xmlns:a16="http://schemas.microsoft.com/office/drawing/2014/main" id="{9031FC04-9DC9-2994-28BB-95E62FA0E0C8}"/>
                    </a:ext>
                  </a:extLst>
                </p:cNvPr>
                <p:cNvPicPr/>
                <p:nvPr/>
              </p:nvPicPr>
              <p:blipFill>
                <a:blip r:embed="rId73"/>
                <a:stretch>
                  <a:fillRect/>
                </a:stretch>
              </p:blipFill>
              <p:spPr>
                <a:xfrm>
                  <a:off x="5915487" y="1027702"/>
                  <a:ext cx="171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373D6FAE-985F-0BB5-7F82-E1FA48E0A532}"/>
                    </a:ext>
                  </a:extLst>
                </p14:cNvPr>
                <p14:cNvContentPartPr/>
                <p14:nvPr/>
              </p14:nvContentPartPr>
              <p14:xfrm>
                <a:off x="6207807" y="948862"/>
                <a:ext cx="77400" cy="159840"/>
              </p14:xfrm>
            </p:contentPart>
          </mc:Choice>
          <mc:Fallback>
            <p:pic>
              <p:nvPicPr>
                <p:cNvPr id="46" name="Freihand 45">
                  <a:extLst>
                    <a:ext uri="{FF2B5EF4-FFF2-40B4-BE49-F238E27FC236}">
                      <a16:creationId xmlns:a16="http://schemas.microsoft.com/office/drawing/2014/main" id="{373D6FAE-985F-0BB5-7F82-E1FA48E0A532}"/>
                    </a:ext>
                  </a:extLst>
                </p:cNvPr>
                <p:cNvPicPr/>
                <p:nvPr/>
              </p:nvPicPr>
              <p:blipFill>
                <a:blip r:embed="rId75"/>
                <a:stretch>
                  <a:fillRect/>
                </a:stretch>
              </p:blipFill>
              <p:spPr>
                <a:xfrm>
                  <a:off x="6198807" y="939862"/>
                  <a:ext cx="95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21B6F190-E411-CB3F-36F4-BD4AB6F66E9D}"/>
                    </a:ext>
                  </a:extLst>
                </p14:cNvPr>
                <p14:cNvContentPartPr/>
                <p14:nvPr/>
              </p14:nvContentPartPr>
              <p14:xfrm>
                <a:off x="6356487" y="965782"/>
                <a:ext cx="135000" cy="93960"/>
              </p14:xfrm>
            </p:contentPart>
          </mc:Choice>
          <mc:Fallback>
            <p:pic>
              <p:nvPicPr>
                <p:cNvPr id="47" name="Freihand 46">
                  <a:extLst>
                    <a:ext uri="{FF2B5EF4-FFF2-40B4-BE49-F238E27FC236}">
                      <a16:creationId xmlns:a16="http://schemas.microsoft.com/office/drawing/2014/main" id="{21B6F190-E411-CB3F-36F4-BD4AB6F66E9D}"/>
                    </a:ext>
                  </a:extLst>
                </p:cNvPr>
                <p:cNvPicPr/>
                <p:nvPr/>
              </p:nvPicPr>
              <p:blipFill>
                <a:blip r:embed="rId77"/>
                <a:stretch>
                  <a:fillRect/>
                </a:stretch>
              </p:blipFill>
              <p:spPr>
                <a:xfrm>
                  <a:off x="6347847" y="957142"/>
                  <a:ext cx="152640" cy="111600"/>
                </a:xfrm>
                <a:prstGeom prst="rect">
                  <a:avLst/>
                </a:prstGeom>
              </p:spPr>
            </p:pic>
          </mc:Fallback>
        </mc:AlternateContent>
      </p:grpSp>
      <p:grpSp>
        <p:nvGrpSpPr>
          <p:cNvPr id="50" name="Gruppieren 49">
            <a:extLst>
              <a:ext uri="{FF2B5EF4-FFF2-40B4-BE49-F238E27FC236}">
                <a16:creationId xmlns:a16="http://schemas.microsoft.com/office/drawing/2014/main" id="{59632C2B-9753-BA84-C3CD-FAC2018C0CF5}"/>
              </a:ext>
            </a:extLst>
          </p:cNvPr>
          <p:cNvGrpSpPr/>
          <p:nvPr/>
        </p:nvGrpSpPr>
        <p:grpSpPr>
          <a:xfrm>
            <a:off x="6661407" y="999622"/>
            <a:ext cx="183240" cy="79920"/>
            <a:chOff x="6661407" y="999622"/>
            <a:chExt cx="183240" cy="79920"/>
          </a:xfrm>
        </p:grpSpPr>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6A7F6D24-EFBB-B5D1-136A-BD0FC6276F3E}"/>
                    </a:ext>
                  </a:extLst>
                </p14:cNvPr>
                <p14:cNvContentPartPr/>
                <p14:nvPr/>
              </p14:nvContentPartPr>
              <p14:xfrm>
                <a:off x="6661407" y="999622"/>
                <a:ext cx="178920" cy="9000"/>
              </p14:xfrm>
            </p:contentPart>
          </mc:Choice>
          <mc:Fallback>
            <p:pic>
              <p:nvPicPr>
                <p:cNvPr id="48" name="Freihand 47">
                  <a:extLst>
                    <a:ext uri="{FF2B5EF4-FFF2-40B4-BE49-F238E27FC236}">
                      <a16:creationId xmlns:a16="http://schemas.microsoft.com/office/drawing/2014/main" id="{6A7F6D24-EFBB-B5D1-136A-BD0FC6276F3E}"/>
                    </a:ext>
                  </a:extLst>
                </p:cNvPr>
                <p:cNvPicPr/>
                <p:nvPr/>
              </p:nvPicPr>
              <p:blipFill>
                <a:blip r:embed="rId79"/>
                <a:stretch>
                  <a:fillRect/>
                </a:stretch>
              </p:blipFill>
              <p:spPr>
                <a:xfrm>
                  <a:off x="6652767" y="990622"/>
                  <a:ext cx="196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BF76790-2892-347E-19F4-798B2FF649C5}"/>
                    </a:ext>
                  </a:extLst>
                </p14:cNvPr>
                <p14:cNvContentPartPr/>
                <p14:nvPr/>
              </p14:nvContentPartPr>
              <p14:xfrm>
                <a:off x="6694167" y="1047862"/>
                <a:ext cx="150480" cy="31680"/>
              </p14:xfrm>
            </p:contentPart>
          </mc:Choice>
          <mc:Fallback>
            <p:pic>
              <p:nvPicPr>
                <p:cNvPr id="49" name="Freihand 48">
                  <a:extLst>
                    <a:ext uri="{FF2B5EF4-FFF2-40B4-BE49-F238E27FC236}">
                      <a16:creationId xmlns:a16="http://schemas.microsoft.com/office/drawing/2014/main" id="{CBF76790-2892-347E-19F4-798B2FF649C5}"/>
                    </a:ext>
                  </a:extLst>
                </p:cNvPr>
                <p:cNvPicPr/>
                <p:nvPr/>
              </p:nvPicPr>
              <p:blipFill>
                <a:blip r:embed="rId81"/>
                <a:stretch>
                  <a:fillRect/>
                </a:stretch>
              </p:blipFill>
              <p:spPr>
                <a:xfrm>
                  <a:off x="6685167" y="1039222"/>
                  <a:ext cx="16812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1AD97A53-CADF-F6FA-437D-2819B88EB3C5}"/>
                  </a:ext>
                </a:extLst>
              </p14:cNvPr>
              <p14:cNvContentPartPr/>
              <p14:nvPr/>
            </p14:nvContentPartPr>
            <p14:xfrm>
              <a:off x="3243567" y="1281502"/>
              <a:ext cx="239040" cy="10080"/>
            </p14:xfrm>
          </p:contentPart>
        </mc:Choice>
        <mc:Fallback>
          <p:pic>
            <p:nvPicPr>
              <p:cNvPr id="52" name="Freihand 51">
                <a:extLst>
                  <a:ext uri="{FF2B5EF4-FFF2-40B4-BE49-F238E27FC236}">
                    <a16:creationId xmlns:a16="http://schemas.microsoft.com/office/drawing/2014/main" id="{1AD97A53-CADF-F6FA-437D-2819B88EB3C5}"/>
                  </a:ext>
                </a:extLst>
              </p:cNvPr>
              <p:cNvPicPr/>
              <p:nvPr/>
            </p:nvPicPr>
            <p:blipFill>
              <a:blip r:embed="rId83"/>
              <a:stretch>
                <a:fillRect/>
              </a:stretch>
            </p:blipFill>
            <p:spPr>
              <a:xfrm>
                <a:off x="3234567" y="1272862"/>
                <a:ext cx="256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048BF53E-58FF-7959-9EF5-7D1A7FEA1A72}"/>
                  </a:ext>
                </a:extLst>
              </p14:cNvPr>
              <p14:cNvContentPartPr/>
              <p14:nvPr/>
            </p14:nvContentPartPr>
            <p14:xfrm>
              <a:off x="4600047" y="1325422"/>
              <a:ext cx="159120" cy="24480"/>
            </p14:xfrm>
          </p:contentPart>
        </mc:Choice>
        <mc:Fallback>
          <p:pic>
            <p:nvPicPr>
              <p:cNvPr id="53" name="Freihand 52">
                <a:extLst>
                  <a:ext uri="{FF2B5EF4-FFF2-40B4-BE49-F238E27FC236}">
                    <a16:creationId xmlns:a16="http://schemas.microsoft.com/office/drawing/2014/main" id="{048BF53E-58FF-7959-9EF5-7D1A7FEA1A72}"/>
                  </a:ext>
                </a:extLst>
              </p:cNvPr>
              <p:cNvPicPr/>
              <p:nvPr/>
            </p:nvPicPr>
            <p:blipFill>
              <a:blip r:embed="rId85"/>
              <a:stretch>
                <a:fillRect/>
              </a:stretch>
            </p:blipFill>
            <p:spPr>
              <a:xfrm>
                <a:off x="4591407" y="1316782"/>
                <a:ext cx="176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E071CB9C-22F3-50D7-6E51-70514D9F6328}"/>
                  </a:ext>
                </a:extLst>
              </p14:cNvPr>
              <p14:cNvContentPartPr/>
              <p14:nvPr/>
            </p14:nvContentPartPr>
            <p14:xfrm>
              <a:off x="6233367" y="1234702"/>
              <a:ext cx="193680" cy="26280"/>
            </p14:xfrm>
          </p:contentPart>
        </mc:Choice>
        <mc:Fallback>
          <p:pic>
            <p:nvPicPr>
              <p:cNvPr id="54" name="Freihand 53">
                <a:extLst>
                  <a:ext uri="{FF2B5EF4-FFF2-40B4-BE49-F238E27FC236}">
                    <a16:creationId xmlns:a16="http://schemas.microsoft.com/office/drawing/2014/main" id="{E071CB9C-22F3-50D7-6E51-70514D9F6328}"/>
                  </a:ext>
                </a:extLst>
              </p:cNvPr>
              <p:cNvPicPr/>
              <p:nvPr/>
            </p:nvPicPr>
            <p:blipFill>
              <a:blip r:embed="rId87"/>
              <a:stretch>
                <a:fillRect/>
              </a:stretch>
            </p:blipFill>
            <p:spPr>
              <a:xfrm>
                <a:off x="6224367" y="1226062"/>
                <a:ext cx="211320" cy="43920"/>
              </a:xfrm>
              <a:prstGeom prst="rect">
                <a:avLst/>
              </a:prstGeom>
            </p:spPr>
          </p:pic>
        </mc:Fallback>
      </mc:AlternateContent>
      <p:grpSp>
        <p:nvGrpSpPr>
          <p:cNvPr id="58" name="Gruppieren 57">
            <a:extLst>
              <a:ext uri="{FF2B5EF4-FFF2-40B4-BE49-F238E27FC236}">
                <a16:creationId xmlns:a16="http://schemas.microsoft.com/office/drawing/2014/main" id="{AC695431-9192-5F52-F7FC-381F5E81185A}"/>
              </a:ext>
            </a:extLst>
          </p:cNvPr>
          <p:cNvGrpSpPr/>
          <p:nvPr/>
        </p:nvGrpSpPr>
        <p:grpSpPr>
          <a:xfrm>
            <a:off x="6995127" y="944542"/>
            <a:ext cx="498960" cy="141120"/>
            <a:chOff x="6995127" y="944542"/>
            <a:chExt cx="498960" cy="141120"/>
          </a:xfrm>
        </p:grpSpPr>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FD00DA53-C46D-913B-6D15-CCED0116E979}"/>
                    </a:ext>
                  </a:extLst>
                </p14:cNvPr>
                <p14:cNvContentPartPr/>
                <p14:nvPr/>
              </p14:nvContentPartPr>
              <p14:xfrm>
                <a:off x="6995127" y="944542"/>
                <a:ext cx="170280" cy="141120"/>
              </p14:xfrm>
            </p:contentPart>
          </mc:Choice>
          <mc:Fallback>
            <p:pic>
              <p:nvPicPr>
                <p:cNvPr id="55" name="Freihand 54">
                  <a:extLst>
                    <a:ext uri="{FF2B5EF4-FFF2-40B4-BE49-F238E27FC236}">
                      <a16:creationId xmlns:a16="http://schemas.microsoft.com/office/drawing/2014/main" id="{FD00DA53-C46D-913B-6D15-CCED0116E979}"/>
                    </a:ext>
                  </a:extLst>
                </p:cNvPr>
                <p:cNvPicPr/>
                <p:nvPr/>
              </p:nvPicPr>
              <p:blipFill>
                <a:blip r:embed="rId89"/>
                <a:stretch>
                  <a:fillRect/>
                </a:stretch>
              </p:blipFill>
              <p:spPr>
                <a:xfrm>
                  <a:off x="6986487" y="935542"/>
                  <a:ext cx="187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AE0D91FA-AD84-BD54-FDF0-31BAC24F9362}"/>
                    </a:ext>
                  </a:extLst>
                </p14:cNvPr>
                <p14:cNvContentPartPr/>
                <p14:nvPr/>
              </p14:nvContentPartPr>
              <p14:xfrm>
                <a:off x="7221927" y="945982"/>
                <a:ext cx="78480" cy="122400"/>
              </p14:xfrm>
            </p:contentPart>
          </mc:Choice>
          <mc:Fallback>
            <p:pic>
              <p:nvPicPr>
                <p:cNvPr id="56" name="Freihand 55">
                  <a:extLst>
                    <a:ext uri="{FF2B5EF4-FFF2-40B4-BE49-F238E27FC236}">
                      <a16:creationId xmlns:a16="http://schemas.microsoft.com/office/drawing/2014/main" id="{AE0D91FA-AD84-BD54-FDF0-31BAC24F9362}"/>
                    </a:ext>
                  </a:extLst>
                </p:cNvPr>
                <p:cNvPicPr/>
                <p:nvPr/>
              </p:nvPicPr>
              <p:blipFill>
                <a:blip r:embed="rId91"/>
                <a:stretch>
                  <a:fillRect/>
                </a:stretch>
              </p:blipFill>
              <p:spPr>
                <a:xfrm>
                  <a:off x="7213287" y="937342"/>
                  <a:ext cx="96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14C72151-0BFC-13EF-797B-41D5A18788AA}"/>
                    </a:ext>
                  </a:extLst>
                </p14:cNvPr>
                <p14:cNvContentPartPr/>
                <p14:nvPr/>
              </p14:nvContentPartPr>
              <p14:xfrm>
                <a:off x="7375287" y="954982"/>
                <a:ext cx="118800" cy="104760"/>
              </p14:xfrm>
            </p:contentPart>
          </mc:Choice>
          <mc:Fallback>
            <p:pic>
              <p:nvPicPr>
                <p:cNvPr id="57" name="Freihand 56">
                  <a:extLst>
                    <a:ext uri="{FF2B5EF4-FFF2-40B4-BE49-F238E27FC236}">
                      <a16:creationId xmlns:a16="http://schemas.microsoft.com/office/drawing/2014/main" id="{14C72151-0BFC-13EF-797B-41D5A18788AA}"/>
                    </a:ext>
                  </a:extLst>
                </p:cNvPr>
                <p:cNvPicPr/>
                <p:nvPr/>
              </p:nvPicPr>
              <p:blipFill>
                <a:blip r:embed="rId93"/>
                <a:stretch>
                  <a:fillRect/>
                </a:stretch>
              </p:blipFill>
              <p:spPr>
                <a:xfrm>
                  <a:off x="7366287" y="946342"/>
                  <a:ext cx="136440" cy="12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EDF5D067-11BE-1527-AE25-BAA0639FC106}"/>
                  </a:ext>
                </a:extLst>
              </p14:cNvPr>
              <p14:cNvContentPartPr/>
              <p14:nvPr/>
            </p14:nvContentPartPr>
            <p14:xfrm>
              <a:off x="3852327" y="1263862"/>
              <a:ext cx="313560" cy="28800"/>
            </p14:xfrm>
          </p:contentPart>
        </mc:Choice>
        <mc:Fallback>
          <p:pic>
            <p:nvPicPr>
              <p:cNvPr id="59" name="Freihand 58">
                <a:extLst>
                  <a:ext uri="{FF2B5EF4-FFF2-40B4-BE49-F238E27FC236}">
                    <a16:creationId xmlns:a16="http://schemas.microsoft.com/office/drawing/2014/main" id="{EDF5D067-11BE-1527-AE25-BAA0639FC106}"/>
                  </a:ext>
                </a:extLst>
              </p:cNvPr>
              <p:cNvPicPr/>
              <p:nvPr/>
            </p:nvPicPr>
            <p:blipFill>
              <a:blip r:embed="rId95"/>
              <a:stretch>
                <a:fillRect/>
              </a:stretch>
            </p:blipFill>
            <p:spPr>
              <a:xfrm>
                <a:off x="3843687" y="1255222"/>
                <a:ext cx="331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Freihand 72">
                <a:extLst>
                  <a:ext uri="{FF2B5EF4-FFF2-40B4-BE49-F238E27FC236}">
                    <a16:creationId xmlns:a16="http://schemas.microsoft.com/office/drawing/2014/main" id="{59D04DA3-B5D9-7873-C656-21A0511AC935}"/>
                  </a:ext>
                </a:extLst>
              </p14:cNvPr>
              <p14:cNvContentPartPr/>
              <p14:nvPr/>
            </p14:nvContentPartPr>
            <p14:xfrm>
              <a:off x="5283327" y="1215982"/>
              <a:ext cx="538200" cy="34560"/>
            </p14:xfrm>
          </p:contentPart>
        </mc:Choice>
        <mc:Fallback>
          <p:pic>
            <p:nvPicPr>
              <p:cNvPr id="73" name="Freihand 72">
                <a:extLst>
                  <a:ext uri="{FF2B5EF4-FFF2-40B4-BE49-F238E27FC236}">
                    <a16:creationId xmlns:a16="http://schemas.microsoft.com/office/drawing/2014/main" id="{59D04DA3-B5D9-7873-C656-21A0511AC935}"/>
                  </a:ext>
                </a:extLst>
              </p:cNvPr>
              <p:cNvPicPr/>
              <p:nvPr/>
            </p:nvPicPr>
            <p:blipFill>
              <a:blip r:embed="rId97"/>
              <a:stretch>
                <a:fillRect/>
              </a:stretch>
            </p:blipFill>
            <p:spPr>
              <a:xfrm>
                <a:off x="5274327" y="1206982"/>
                <a:ext cx="555840" cy="52200"/>
              </a:xfrm>
              <a:prstGeom prst="rect">
                <a:avLst/>
              </a:prstGeom>
            </p:spPr>
          </p:pic>
        </mc:Fallback>
      </mc:AlternateContent>
      <p:grpSp>
        <p:nvGrpSpPr>
          <p:cNvPr id="94" name="Gruppieren 93">
            <a:extLst>
              <a:ext uri="{FF2B5EF4-FFF2-40B4-BE49-F238E27FC236}">
                <a16:creationId xmlns:a16="http://schemas.microsoft.com/office/drawing/2014/main" id="{EE04B38C-3C63-9966-3637-6CD140896B1D}"/>
              </a:ext>
            </a:extLst>
          </p:cNvPr>
          <p:cNvGrpSpPr/>
          <p:nvPr/>
        </p:nvGrpSpPr>
        <p:grpSpPr>
          <a:xfrm>
            <a:off x="324327" y="1589302"/>
            <a:ext cx="137520" cy="231120"/>
            <a:chOff x="324327" y="1589302"/>
            <a:chExt cx="137520" cy="231120"/>
          </a:xfrm>
        </p:grpSpPr>
        <mc:AlternateContent xmlns:mc="http://schemas.openxmlformats.org/markup-compatibility/2006">
          <mc:Choice xmlns:p14="http://schemas.microsoft.com/office/powerpoint/2010/main" Requires="p14">
            <p:contentPart p14:bwMode="auto" r:id="rId98">
              <p14:nvContentPartPr>
                <p14:cNvPr id="87" name="Freihand 86">
                  <a:extLst>
                    <a:ext uri="{FF2B5EF4-FFF2-40B4-BE49-F238E27FC236}">
                      <a16:creationId xmlns:a16="http://schemas.microsoft.com/office/drawing/2014/main" id="{E103B9C1-1117-446E-E844-5EA00C25200E}"/>
                    </a:ext>
                  </a:extLst>
                </p14:cNvPr>
                <p14:cNvContentPartPr/>
                <p14:nvPr/>
              </p14:nvContentPartPr>
              <p14:xfrm>
                <a:off x="324327" y="1596862"/>
                <a:ext cx="87120" cy="70560"/>
              </p14:xfrm>
            </p:contentPart>
          </mc:Choice>
          <mc:Fallback>
            <p:pic>
              <p:nvPicPr>
                <p:cNvPr id="87" name="Freihand 86">
                  <a:extLst>
                    <a:ext uri="{FF2B5EF4-FFF2-40B4-BE49-F238E27FC236}">
                      <a16:creationId xmlns:a16="http://schemas.microsoft.com/office/drawing/2014/main" id="{E103B9C1-1117-446E-E844-5EA00C25200E}"/>
                    </a:ext>
                  </a:extLst>
                </p:cNvPr>
                <p:cNvPicPr/>
                <p:nvPr/>
              </p:nvPicPr>
              <p:blipFill>
                <a:blip r:embed="rId99"/>
                <a:stretch>
                  <a:fillRect/>
                </a:stretch>
              </p:blipFill>
              <p:spPr>
                <a:xfrm>
                  <a:off x="315327" y="1588222"/>
                  <a:ext cx="104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8" name="Freihand 87">
                  <a:extLst>
                    <a:ext uri="{FF2B5EF4-FFF2-40B4-BE49-F238E27FC236}">
                      <a16:creationId xmlns:a16="http://schemas.microsoft.com/office/drawing/2014/main" id="{7AE42312-2231-E76C-B4D3-E3CA489AC969}"/>
                    </a:ext>
                  </a:extLst>
                </p14:cNvPr>
                <p14:cNvContentPartPr/>
                <p14:nvPr/>
              </p14:nvContentPartPr>
              <p14:xfrm>
                <a:off x="365007" y="1589302"/>
                <a:ext cx="96840" cy="231120"/>
              </p14:xfrm>
            </p:contentPart>
          </mc:Choice>
          <mc:Fallback>
            <p:pic>
              <p:nvPicPr>
                <p:cNvPr id="88" name="Freihand 87">
                  <a:extLst>
                    <a:ext uri="{FF2B5EF4-FFF2-40B4-BE49-F238E27FC236}">
                      <a16:creationId xmlns:a16="http://schemas.microsoft.com/office/drawing/2014/main" id="{7AE42312-2231-E76C-B4D3-E3CA489AC969}"/>
                    </a:ext>
                  </a:extLst>
                </p:cNvPr>
                <p:cNvPicPr/>
                <p:nvPr/>
              </p:nvPicPr>
              <p:blipFill>
                <a:blip r:embed="rId101"/>
                <a:stretch>
                  <a:fillRect/>
                </a:stretch>
              </p:blipFill>
              <p:spPr>
                <a:xfrm>
                  <a:off x="356007" y="1580302"/>
                  <a:ext cx="11448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89" name="Freihand 88">
                <a:extLst>
                  <a:ext uri="{FF2B5EF4-FFF2-40B4-BE49-F238E27FC236}">
                    <a16:creationId xmlns:a16="http://schemas.microsoft.com/office/drawing/2014/main" id="{973FF448-0819-BABD-3D44-166A0592639F}"/>
                  </a:ext>
                </a:extLst>
              </p14:cNvPr>
              <p14:cNvContentPartPr/>
              <p14:nvPr/>
            </p14:nvContentPartPr>
            <p14:xfrm>
              <a:off x="636447" y="1616662"/>
              <a:ext cx="145800" cy="49320"/>
            </p14:xfrm>
          </p:contentPart>
        </mc:Choice>
        <mc:Fallback>
          <p:pic>
            <p:nvPicPr>
              <p:cNvPr id="89" name="Freihand 88">
                <a:extLst>
                  <a:ext uri="{FF2B5EF4-FFF2-40B4-BE49-F238E27FC236}">
                    <a16:creationId xmlns:a16="http://schemas.microsoft.com/office/drawing/2014/main" id="{973FF448-0819-BABD-3D44-166A0592639F}"/>
                  </a:ext>
                </a:extLst>
              </p:cNvPr>
              <p:cNvPicPr/>
              <p:nvPr/>
            </p:nvPicPr>
            <p:blipFill>
              <a:blip r:embed="rId103"/>
              <a:stretch>
                <a:fillRect/>
              </a:stretch>
            </p:blipFill>
            <p:spPr>
              <a:xfrm>
                <a:off x="627447" y="1607662"/>
                <a:ext cx="163440" cy="66960"/>
              </a:xfrm>
              <a:prstGeom prst="rect">
                <a:avLst/>
              </a:prstGeom>
            </p:spPr>
          </p:pic>
        </mc:Fallback>
      </mc:AlternateContent>
      <p:grpSp>
        <p:nvGrpSpPr>
          <p:cNvPr id="93" name="Gruppieren 92">
            <a:extLst>
              <a:ext uri="{FF2B5EF4-FFF2-40B4-BE49-F238E27FC236}">
                <a16:creationId xmlns:a16="http://schemas.microsoft.com/office/drawing/2014/main" id="{7FF551C1-5F3D-0ADC-8209-328F46DAF577}"/>
              </a:ext>
            </a:extLst>
          </p:cNvPr>
          <p:cNvGrpSpPr/>
          <p:nvPr/>
        </p:nvGrpSpPr>
        <p:grpSpPr>
          <a:xfrm>
            <a:off x="938847" y="1582462"/>
            <a:ext cx="495720" cy="136440"/>
            <a:chOff x="938847" y="1582462"/>
            <a:chExt cx="495720" cy="136440"/>
          </a:xfrm>
        </p:grpSpPr>
        <mc:AlternateContent xmlns:mc="http://schemas.openxmlformats.org/markup-compatibility/2006">
          <mc:Choice xmlns:p14="http://schemas.microsoft.com/office/powerpoint/2010/main" Requires="p14">
            <p:contentPart p14:bwMode="auto" r:id="rId104">
              <p14:nvContentPartPr>
                <p14:cNvPr id="90" name="Freihand 89">
                  <a:extLst>
                    <a:ext uri="{FF2B5EF4-FFF2-40B4-BE49-F238E27FC236}">
                      <a16:creationId xmlns:a16="http://schemas.microsoft.com/office/drawing/2014/main" id="{D4383054-B2A7-88CD-8DF8-61B8E37A3E42}"/>
                    </a:ext>
                  </a:extLst>
                </p14:cNvPr>
                <p14:cNvContentPartPr/>
                <p14:nvPr/>
              </p14:nvContentPartPr>
              <p14:xfrm>
                <a:off x="938847" y="1586062"/>
                <a:ext cx="154440" cy="132840"/>
              </p14:xfrm>
            </p:contentPart>
          </mc:Choice>
          <mc:Fallback>
            <p:pic>
              <p:nvPicPr>
                <p:cNvPr id="90" name="Freihand 89">
                  <a:extLst>
                    <a:ext uri="{FF2B5EF4-FFF2-40B4-BE49-F238E27FC236}">
                      <a16:creationId xmlns:a16="http://schemas.microsoft.com/office/drawing/2014/main" id="{D4383054-B2A7-88CD-8DF8-61B8E37A3E42}"/>
                    </a:ext>
                  </a:extLst>
                </p:cNvPr>
                <p:cNvPicPr/>
                <p:nvPr/>
              </p:nvPicPr>
              <p:blipFill>
                <a:blip r:embed="rId105"/>
                <a:stretch>
                  <a:fillRect/>
                </a:stretch>
              </p:blipFill>
              <p:spPr>
                <a:xfrm>
                  <a:off x="929847" y="1577422"/>
                  <a:ext cx="172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1" name="Freihand 90">
                  <a:extLst>
                    <a:ext uri="{FF2B5EF4-FFF2-40B4-BE49-F238E27FC236}">
                      <a16:creationId xmlns:a16="http://schemas.microsoft.com/office/drawing/2014/main" id="{FFF372E4-5A05-1275-E7B5-76535C486FE6}"/>
                    </a:ext>
                  </a:extLst>
                </p14:cNvPr>
                <p14:cNvContentPartPr/>
                <p14:nvPr/>
              </p14:nvContentPartPr>
              <p14:xfrm>
                <a:off x="1179327" y="1587862"/>
                <a:ext cx="82800" cy="81360"/>
              </p14:xfrm>
            </p:contentPart>
          </mc:Choice>
          <mc:Fallback>
            <p:pic>
              <p:nvPicPr>
                <p:cNvPr id="91" name="Freihand 90">
                  <a:extLst>
                    <a:ext uri="{FF2B5EF4-FFF2-40B4-BE49-F238E27FC236}">
                      <a16:creationId xmlns:a16="http://schemas.microsoft.com/office/drawing/2014/main" id="{FFF372E4-5A05-1275-E7B5-76535C486FE6}"/>
                    </a:ext>
                  </a:extLst>
                </p:cNvPr>
                <p:cNvPicPr/>
                <p:nvPr/>
              </p:nvPicPr>
              <p:blipFill>
                <a:blip r:embed="rId107"/>
                <a:stretch>
                  <a:fillRect/>
                </a:stretch>
              </p:blipFill>
              <p:spPr>
                <a:xfrm>
                  <a:off x="1170687" y="1579222"/>
                  <a:ext cx="100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2" name="Freihand 91">
                  <a:extLst>
                    <a:ext uri="{FF2B5EF4-FFF2-40B4-BE49-F238E27FC236}">
                      <a16:creationId xmlns:a16="http://schemas.microsoft.com/office/drawing/2014/main" id="{414B258C-01A5-B6E7-B1AC-F91001DCE9AD}"/>
                    </a:ext>
                  </a:extLst>
                </p14:cNvPr>
                <p14:cNvContentPartPr/>
                <p14:nvPr/>
              </p14:nvContentPartPr>
              <p14:xfrm>
                <a:off x="1339167" y="1582462"/>
                <a:ext cx="95400" cy="69120"/>
              </p14:xfrm>
            </p:contentPart>
          </mc:Choice>
          <mc:Fallback>
            <p:pic>
              <p:nvPicPr>
                <p:cNvPr id="92" name="Freihand 91">
                  <a:extLst>
                    <a:ext uri="{FF2B5EF4-FFF2-40B4-BE49-F238E27FC236}">
                      <a16:creationId xmlns:a16="http://schemas.microsoft.com/office/drawing/2014/main" id="{414B258C-01A5-B6E7-B1AC-F91001DCE9AD}"/>
                    </a:ext>
                  </a:extLst>
                </p:cNvPr>
                <p:cNvPicPr/>
                <p:nvPr/>
              </p:nvPicPr>
              <p:blipFill>
                <a:blip r:embed="rId109"/>
                <a:stretch>
                  <a:fillRect/>
                </a:stretch>
              </p:blipFill>
              <p:spPr>
                <a:xfrm>
                  <a:off x="1330527" y="1573822"/>
                  <a:ext cx="113040" cy="86760"/>
                </a:xfrm>
                <a:prstGeom prst="rect">
                  <a:avLst/>
                </a:prstGeom>
              </p:spPr>
            </p:pic>
          </mc:Fallback>
        </mc:AlternateContent>
      </p:grpSp>
      <p:grpSp>
        <p:nvGrpSpPr>
          <p:cNvPr id="108" name="Gruppieren 107">
            <a:extLst>
              <a:ext uri="{FF2B5EF4-FFF2-40B4-BE49-F238E27FC236}">
                <a16:creationId xmlns:a16="http://schemas.microsoft.com/office/drawing/2014/main" id="{F3A236E9-B721-EC51-303E-0B97375B081C}"/>
              </a:ext>
            </a:extLst>
          </p:cNvPr>
          <p:cNvGrpSpPr/>
          <p:nvPr/>
        </p:nvGrpSpPr>
        <p:grpSpPr>
          <a:xfrm>
            <a:off x="1630047" y="1515502"/>
            <a:ext cx="732600" cy="234720"/>
            <a:chOff x="1630047" y="1515502"/>
            <a:chExt cx="732600" cy="234720"/>
          </a:xfrm>
        </p:grpSpPr>
        <mc:AlternateContent xmlns:mc="http://schemas.openxmlformats.org/markup-compatibility/2006">
          <mc:Choice xmlns:p14="http://schemas.microsoft.com/office/powerpoint/2010/main" Requires="p14">
            <p:contentPart p14:bwMode="auto" r:id="rId110">
              <p14:nvContentPartPr>
                <p14:cNvPr id="95" name="Freihand 94">
                  <a:extLst>
                    <a:ext uri="{FF2B5EF4-FFF2-40B4-BE49-F238E27FC236}">
                      <a16:creationId xmlns:a16="http://schemas.microsoft.com/office/drawing/2014/main" id="{3A25C057-F3C6-E7B9-F4FC-CDACE396A965}"/>
                    </a:ext>
                  </a:extLst>
                </p14:cNvPr>
                <p14:cNvContentPartPr/>
                <p14:nvPr/>
              </p14:nvContentPartPr>
              <p14:xfrm>
                <a:off x="1667847" y="1584622"/>
                <a:ext cx="19440" cy="93600"/>
              </p14:xfrm>
            </p:contentPart>
          </mc:Choice>
          <mc:Fallback>
            <p:pic>
              <p:nvPicPr>
                <p:cNvPr id="95" name="Freihand 94">
                  <a:extLst>
                    <a:ext uri="{FF2B5EF4-FFF2-40B4-BE49-F238E27FC236}">
                      <a16:creationId xmlns:a16="http://schemas.microsoft.com/office/drawing/2014/main" id="{3A25C057-F3C6-E7B9-F4FC-CDACE396A965}"/>
                    </a:ext>
                  </a:extLst>
                </p:cNvPr>
                <p:cNvPicPr/>
                <p:nvPr/>
              </p:nvPicPr>
              <p:blipFill>
                <a:blip r:embed="rId111"/>
                <a:stretch>
                  <a:fillRect/>
                </a:stretch>
              </p:blipFill>
              <p:spPr>
                <a:xfrm>
                  <a:off x="1658847" y="1575622"/>
                  <a:ext cx="37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6" name="Freihand 95">
                  <a:extLst>
                    <a:ext uri="{FF2B5EF4-FFF2-40B4-BE49-F238E27FC236}">
                      <a16:creationId xmlns:a16="http://schemas.microsoft.com/office/drawing/2014/main" id="{32FAC285-BBF2-94F8-1E3C-093728F66636}"/>
                    </a:ext>
                  </a:extLst>
                </p14:cNvPr>
                <p14:cNvContentPartPr/>
                <p14:nvPr/>
              </p14:nvContentPartPr>
              <p14:xfrm>
                <a:off x="1630047" y="1629622"/>
                <a:ext cx="136440" cy="5400"/>
              </p14:xfrm>
            </p:contentPart>
          </mc:Choice>
          <mc:Fallback>
            <p:pic>
              <p:nvPicPr>
                <p:cNvPr id="96" name="Freihand 95">
                  <a:extLst>
                    <a:ext uri="{FF2B5EF4-FFF2-40B4-BE49-F238E27FC236}">
                      <a16:creationId xmlns:a16="http://schemas.microsoft.com/office/drawing/2014/main" id="{32FAC285-BBF2-94F8-1E3C-093728F66636}"/>
                    </a:ext>
                  </a:extLst>
                </p:cNvPr>
                <p:cNvPicPr/>
                <p:nvPr/>
              </p:nvPicPr>
              <p:blipFill>
                <a:blip r:embed="rId113"/>
                <a:stretch>
                  <a:fillRect/>
                </a:stretch>
              </p:blipFill>
              <p:spPr>
                <a:xfrm>
                  <a:off x="1621407" y="1620622"/>
                  <a:ext cx="154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7" name="Freihand 96">
                  <a:extLst>
                    <a:ext uri="{FF2B5EF4-FFF2-40B4-BE49-F238E27FC236}">
                      <a16:creationId xmlns:a16="http://schemas.microsoft.com/office/drawing/2014/main" id="{78A51C95-1479-241F-A397-B2C20BC6CF04}"/>
                    </a:ext>
                  </a:extLst>
                </p14:cNvPr>
                <p14:cNvContentPartPr/>
                <p14:nvPr/>
              </p14:nvContentPartPr>
              <p14:xfrm>
                <a:off x="1834167" y="1569142"/>
                <a:ext cx="162360" cy="144360"/>
              </p14:xfrm>
            </p:contentPart>
          </mc:Choice>
          <mc:Fallback>
            <p:pic>
              <p:nvPicPr>
                <p:cNvPr id="97" name="Freihand 96">
                  <a:extLst>
                    <a:ext uri="{FF2B5EF4-FFF2-40B4-BE49-F238E27FC236}">
                      <a16:creationId xmlns:a16="http://schemas.microsoft.com/office/drawing/2014/main" id="{78A51C95-1479-241F-A397-B2C20BC6CF04}"/>
                    </a:ext>
                  </a:extLst>
                </p:cNvPr>
                <p:cNvPicPr/>
                <p:nvPr/>
              </p:nvPicPr>
              <p:blipFill>
                <a:blip r:embed="rId115"/>
                <a:stretch>
                  <a:fillRect/>
                </a:stretch>
              </p:blipFill>
              <p:spPr>
                <a:xfrm>
                  <a:off x="1825167" y="1560142"/>
                  <a:ext cx="180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8" name="Freihand 97">
                  <a:extLst>
                    <a:ext uri="{FF2B5EF4-FFF2-40B4-BE49-F238E27FC236}">
                      <a16:creationId xmlns:a16="http://schemas.microsoft.com/office/drawing/2014/main" id="{3B1F1D1C-AC51-4158-CE34-D349050A506D}"/>
                    </a:ext>
                  </a:extLst>
                </p14:cNvPr>
                <p14:cNvContentPartPr/>
                <p14:nvPr/>
              </p14:nvContentPartPr>
              <p14:xfrm>
                <a:off x="2074647" y="1515502"/>
                <a:ext cx="101880" cy="153360"/>
              </p14:xfrm>
            </p:contentPart>
          </mc:Choice>
          <mc:Fallback>
            <p:pic>
              <p:nvPicPr>
                <p:cNvPr id="98" name="Freihand 97">
                  <a:extLst>
                    <a:ext uri="{FF2B5EF4-FFF2-40B4-BE49-F238E27FC236}">
                      <a16:creationId xmlns:a16="http://schemas.microsoft.com/office/drawing/2014/main" id="{3B1F1D1C-AC51-4158-CE34-D349050A506D}"/>
                    </a:ext>
                  </a:extLst>
                </p:cNvPr>
                <p:cNvPicPr/>
                <p:nvPr/>
              </p:nvPicPr>
              <p:blipFill>
                <a:blip r:embed="rId117"/>
                <a:stretch>
                  <a:fillRect/>
                </a:stretch>
              </p:blipFill>
              <p:spPr>
                <a:xfrm>
                  <a:off x="2066007" y="1506502"/>
                  <a:ext cx="119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9" name="Freihand 98">
                  <a:extLst>
                    <a:ext uri="{FF2B5EF4-FFF2-40B4-BE49-F238E27FC236}">
                      <a16:creationId xmlns:a16="http://schemas.microsoft.com/office/drawing/2014/main" id="{B63CCBD2-7757-6653-C30E-001CE31466FB}"/>
                    </a:ext>
                  </a:extLst>
                </p14:cNvPr>
                <p14:cNvContentPartPr/>
                <p14:nvPr/>
              </p14:nvContentPartPr>
              <p14:xfrm>
                <a:off x="2267247" y="1590742"/>
                <a:ext cx="85320" cy="46800"/>
              </p14:xfrm>
            </p:contentPart>
          </mc:Choice>
          <mc:Fallback>
            <p:pic>
              <p:nvPicPr>
                <p:cNvPr id="99" name="Freihand 98">
                  <a:extLst>
                    <a:ext uri="{FF2B5EF4-FFF2-40B4-BE49-F238E27FC236}">
                      <a16:creationId xmlns:a16="http://schemas.microsoft.com/office/drawing/2014/main" id="{B63CCBD2-7757-6653-C30E-001CE31466FB}"/>
                    </a:ext>
                  </a:extLst>
                </p:cNvPr>
                <p:cNvPicPr/>
                <p:nvPr/>
              </p:nvPicPr>
              <p:blipFill>
                <a:blip r:embed="rId119"/>
                <a:stretch>
                  <a:fillRect/>
                </a:stretch>
              </p:blipFill>
              <p:spPr>
                <a:xfrm>
                  <a:off x="2258607" y="1582102"/>
                  <a:ext cx="102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0" name="Freihand 99">
                  <a:extLst>
                    <a:ext uri="{FF2B5EF4-FFF2-40B4-BE49-F238E27FC236}">
                      <a16:creationId xmlns:a16="http://schemas.microsoft.com/office/drawing/2014/main" id="{616F8F38-FCE9-279E-F844-CFC437F58B3D}"/>
                    </a:ext>
                  </a:extLst>
                </p14:cNvPr>
                <p14:cNvContentPartPr/>
                <p14:nvPr/>
              </p14:nvContentPartPr>
              <p14:xfrm>
                <a:off x="2303607" y="1599022"/>
                <a:ext cx="59040" cy="151200"/>
              </p14:xfrm>
            </p:contentPart>
          </mc:Choice>
          <mc:Fallback>
            <p:pic>
              <p:nvPicPr>
                <p:cNvPr id="100" name="Freihand 99">
                  <a:extLst>
                    <a:ext uri="{FF2B5EF4-FFF2-40B4-BE49-F238E27FC236}">
                      <a16:creationId xmlns:a16="http://schemas.microsoft.com/office/drawing/2014/main" id="{616F8F38-FCE9-279E-F844-CFC437F58B3D}"/>
                    </a:ext>
                  </a:extLst>
                </p:cNvPr>
                <p:cNvPicPr/>
                <p:nvPr/>
              </p:nvPicPr>
              <p:blipFill>
                <a:blip r:embed="rId121"/>
                <a:stretch>
                  <a:fillRect/>
                </a:stretch>
              </p:blipFill>
              <p:spPr>
                <a:xfrm>
                  <a:off x="2294607" y="1590022"/>
                  <a:ext cx="76680" cy="168840"/>
                </a:xfrm>
                <a:prstGeom prst="rect">
                  <a:avLst/>
                </a:prstGeom>
              </p:spPr>
            </p:pic>
          </mc:Fallback>
        </mc:AlternateContent>
      </p:grpSp>
      <p:grpSp>
        <p:nvGrpSpPr>
          <p:cNvPr id="107" name="Gruppieren 106">
            <a:extLst>
              <a:ext uri="{FF2B5EF4-FFF2-40B4-BE49-F238E27FC236}">
                <a16:creationId xmlns:a16="http://schemas.microsoft.com/office/drawing/2014/main" id="{C012682A-1B6F-E8BC-9D16-262994752A2F}"/>
              </a:ext>
            </a:extLst>
          </p:cNvPr>
          <p:cNvGrpSpPr/>
          <p:nvPr/>
        </p:nvGrpSpPr>
        <p:grpSpPr>
          <a:xfrm>
            <a:off x="2541927" y="1544302"/>
            <a:ext cx="890640" cy="149400"/>
            <a:chOff x="2541927" y="1544302"/>
            <a:chExt cx="890640" cy="149400"/>
          </a:xfrm>
        </p:grpSpPr>
        <mc:AlternateContent xmlns:mc="http://schemas.openxmlformats.org/markup-compatibility/2006">
          <mc:Choice xmlns:p14="http://schemas.microsoft.com/office/powerpoint/2010/main" Requires="p14">
            <p:contentPart p14:bwMode="auto" r:id="rId122">
              <p14:nvContentPartPr>
                <p14:cNvPr id="101" name="Freihand 100">
                  <a:extLst>
                    <a:ext uri="{FF2B5EF4-FFF2-40B4-BE49-F238E27FC236}">
                      <a16:creationId xmlns:a16="http://schemas.microsoft.com/office/drawing/2014/main" id="{8FE74136-D0A3-221A-90E5-E74C7FF2124B}"/>
                    </a:ext>
                  </a:extLst>
                </p14:cNvPr>
                <p14:cNvContentPartPr/>
                <p14:nvPr/>
              </p14:nvContentPartPr>
              <p14:xfrm>
                <a:off x="2541927" y="1637542"/>
                <a:ext cx="110160" cy="10080"/>
              </p14:xfrm>
            </p:contentPart>
          </mc:Choice>
          <mc:Fallback>
            <p:pic>
              <p:nvPicPr>
                <p:cNvPr id="101" name="Freihand 100">
                  <a:extLst>
                    <a:ext uri="{FF2B5EF4-FFF2-40B4-BE49-F238E27FC236}">
                      <a16:creationId xmlns:a16="http://schemas.microsoft.com/office/drawing/2014/main" id="{8FE74136-D0A3-221A-90E5-E74C7FF2124B}"/>
                    </a:ext>
                  </a:extLst>
                </p:cNvPr>
                <p:cNvPicPr/>
                <p:nvPr/>
              </p:nvPicPr>
              <p:blipFill>
                <a:blip r:embed="rId123"/>
                <a:stretch>
                  <a:fillRect/>
                </a:stretch>
              </p:blipFill>
              <p:spPr>
                <a:xfrm>
                  <a:off x="2532927" y="1628902"/>
                  <a:ext cx="127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2" name="Freihand 101">
                  <a:extLst>
                    <a:ext uri="{FF2B5EF4-FFF2-40B4-BE49-F238E27FC236}">
                      <a16:creationId xmlns:a16="http://schemas.microsoft.com/office/drawing/2014/main" id="{912E4122-27AF-09E0-181C-7FE4BF4FBC71}"/>
                    </a:ext>
                  </a:extLst>
                </p14:cNvPr>
                <p14:cNvContentPartPr/>
                <p14:nvPr/>
              </p14:nvContentPartPr>
              <p14:xfrm>
                <a:off x="2766207" y="1544302"/>
                <a:ext cx="105840" cy="149400"/>
              </p14:xfrm>
            </p:contentPart>
          </mc:Choice>
          <mc:Fallback>
            <p:pic>
              <p:nvPicPr>
                <p:cNvPr id="102" name="Freihand 101">
                  <a:extLst>
                    <a:ext uri="{FF2B5EF4-FFF2-40B4-BE49-F238E27FC236}">
                      <a16:creationId xmlns:a16="http://schemas.microsoft.com/office/drawing/2014/main" id="{912E4122-27AF-09E0-181C-7FE4BF4FBC71}"/>
                    </a:ext>
                  </a:extLst>
                </p:cNvPr>
                <p:cNvPicPr/>
                <p:nvPr/>
              </p:nvPicPr>
              <p:blipFill>
                <a:blip r:embed="rId125"/>
                <a:stretch>
                  <a:fillRect/>
                </a:stretch>
              </p:blipFill>
              <p:spPr>
                <a:xfrm>
                  <a:off x="2757567" y="1535302"/>
                  <a:ext cx="123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3" name="Freihand 102">
                  <a:extLst>
                    <a:ext uri="{FF2B5EF4-FFF2-40B4-BE49-F238E27FC236}">
                      <a16:creationId xmlns:a16="http://schemas.microsoft.com/office/drawing/2014/main" id="{5144B3C1-B6C3-2277-0B88-1028B1E86BE8}"/>
                    </a:ext>
                  </a:extLst>
                </p14:cNvPr>
                <p14:cNvContentPartPr/>
                <p14:nvPr/>
              </p14:nvContentPartPr>
              <p14:xfrm>
                <a:off x="2961327" y="1566622"/>
                <a:ext cx="100800" cy="83880"/>
              </p14:xfrm>
            </p:contentPart>
          </mc:Choice>
          <mc:Fallback>
            <p:pic>
              <p:nvPicPr>
                <p:cNvPr id="103" name="Freihand 102">
                  <a:extLst>
                    <a:ext uri="{FF2B5EF4-FFF2-40B4-BE49-F238E27FC236}">
                      <a16:creationId xmlns:a16="http://schemas.microsoft.com/office/drawing/2014/main" id="{5144B3C1-B6C3-2277-0B88-1028B1E86BE8}"/>
                    </a:ext>
                  </a:extLst>
                </p:cNvPr>
                <p:cNvPicPr/>
                <p:nvPr/>
              </p:nvPicPr>
              <p:blipFill>
                <a:blip r:embed="rId127"/>
                <a:stretch>
                  <a:fillRect/>
                </a:stretch>
              </p:blipFill>
              <p:spPr>
                <a:xfrm>
                  <a:off x="2952327" y="1557982"/>
                  <a:ext cx="118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4" name="Freihand 103">
                  <a:extLst>
                    <a:ext uri="{FF2B5EF4-FFF2-40B4-BE49-F238E27FC236}">
                      <a16:creationId xmlns:a16="http://schemas.microsoft.com/office/drawing/2014/main" id="{A5FB67EA-CAC6-A82C-7F74-C368632E217A}"/>
                    </a:ext>
                  </a:extLst>
                </p14:cNvPr>
                <p14:cNvContentPartPr/>
                <p14:nvPr/>
              </p14:nvContentPartPr>
              <p14:xfrm>
                <a:off x="3122247" y="1554742"/>
                <a:ext cx="114840" cy="93240"/>
              </p14:xfrm>
            </p:contentPart>
          </mc:Choice>
          <mc:Fallback>
            <p:pic>
              <p:nvPicPr>
                <p:cNvPr id="104" name="Freihand 103">
                  <a:extLst>
                    <a:ext uri="{FF2B5EF4-FFF2-40B4-BE49-F238E27FC236}">
                      <a16:creationId xmlns:a16="http://schemas.microsoft.com/office/drawing/2014/main" id="{A5FB67EA-CAC6-A82C-7F74-C368632E217A}"/>
                    </a:ext>
                  </a:extLst>
                </p:cNvPr>
                <p:cNvPicPr/>
                <p:nvPr/>
              </p:nvPicPr>
              <p:blipFill>
                <a:blip r:embed="rId129"/>
                <a:stretch>
                  <a:fillRect/>
                </a:stretch>
              </p:blipFill>
              <p:spPr>
                <a:xfrm>
                  <a:off x="3113607" y="1545742"/>
                  <a:ext cx="132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5" name="Freihand 104">
                  <a:extLst>
                    <a:ext uri="{FF2B5EF4-FFF2-40B4-BE49-F238E27FC236}">
                      <a16:creationId xmlns:a16="http://schemas.microsoft.com/office/drawing/2014/main" id="{B9508282-D57A-1D6E-F528-28C8B77A24BD}"/>
                    </a:ext>
                  </a:extLst>
                </p14:cNvPr>
                <p14:cNvContentPartPr/>
                <p14:nvPr/>
              </p14:nvContentPartPr>
              <p14:xfrm>
                <a:off x="3343287" y="1592182"/>
                <a:ext cx="89280" cy="77040"/>
              </p14:xfrm>
            </p:contentPart>
          </mc:Choice>
          <mc:Fallback>
            <p:pic>
              <p:nvPicPr>
                <p:cNvPr id="105" name="Freihand 104">
                  <a:extLst>
                    <a:ext uri="{FF2B5EF4-FFF2-40B4-BE49-F238E27FC236}">
                      <a16:creationId xmlns:a16="http://schemas.microsoft.com/office/drawing/2014/main" id="{B9508282-D57A-1D6E-F528-28C8B77A24BD}"/>
                    </a:ext>
                  </a:extLst>
                </p:cNvPr>
                <p:cNvPicPr/>
                <p:nvPr/>
              </p:nvPicPr>
              <p:blipFill>
                <a:blip r:embed="rId131"/>
                <a:stretch>
                  <a:fillRect/>
                </a:stretch>
              </p:blipFill>
              <p:spPr>
                <a:xfrm>
                  <a:off x="3334287" y="1583182"/>
                  <a:ext cx="10692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106" name="Freihand 105">
                <a:extLst>
                  <a:ext uri="{FF2B5EF4-FFF2-40B4-BE49-F238E27FC236}">
                    <a16:creationId xmlns:a16="http://schemas.microsoft.com/office/drawing/2014/main" id="{68AD9EFD-EA22-704E-687C-18E6420378C9}"/>
                  </a:ext>
                </a:extLst>
              </p14:cNvPr>
              <p14:cNvContentPartPr/>
              <p14:nvPr/>
            </p14:nvContentPartPr>
            <p14:xfrm>
              <a:off x="3404127" y="1453942"/>
              <a:ext cx="18360" cy="5040"/>
            </p14:xfrm>
          </p:contentPart>
        </mc:Choice>
        <mc:Fallback>
          <p:pic>
            <p:nvPicPr>
              <p:cNvPr id="106" name="Freihand 105">
                <a:extLst>
                  <a:ext uri="{FF2B5EF4-FFF2-40B4-BE49-F238E27FC236}">
                    <a16:creationId xmlns:a16="http://schemas.microsoft.com/office/drawing/2014/main" id="{68AD9EFD-EA22-704E-687C-18E6420378C9}"/>
                  </a:ext>
                </a:extLst>
              </p:cNvPr>
              <p:cNvPicPr/>
              <p:nvPr/>
            </p:nvPicPr>
            <p:blipFill>
              <a:blip r:embed="rId133"/>
              <a:stretch>
                <a:fillRect/>
              </a:stretch>
            </p:blipFill>
            <p:spPr>
              <a:xfrm>
                <a:off x="3395127" y="1445302"/>
                <a:ext cx="36000" cy="22680"/>
              </a:xfrm>
              <a:prstGeom prst="rect">
                <a:avLst/>
              </a:prstGeom>
            </p:spPr>
          </p:pic>
        </mc:Fallback>
      </mc:AlternateContent>
      <p:grpSp>
        <p:nvGrpSpPr>
          <p:cNvPr id="112" name="Gruppieren 111">
            <a:extLst>
              <a:ext uri="{FF2B5EF4-FFF2-40B4-BE49-F238E27FC236}">
                <a16:creationId xmlns:a16="http://schemas.microsoft.com/office/drawing/2014/main" id="{8AE3F9D4-67FF-759F-BA80-FA43D8BF8FB7}"/>
              </a:ext>
            </a:extLst>
          </p:cNvPr>
          <p:cNvGrpSpPr/>
          <p:nvPr/>
        </p:nvGrpSpPr>
        <p:grpSpPr>
          <a:xfrm>
            <a:off x="3678447" y="1574182"/>
            <a:ext cx="300600" cy="126360"/>
            <a:chOff x="3678447" y="1574182"/>
            <a:chExt cx="300600" cy="126360"/>
          </a:xfrm>
        </p:grpSpPr>
        <mc:AlternateContent xmlns:mc="http://schemas.openxmlformats.org/markup-compatibility/2006">
          <mc:Choice xmlns:p14="http://schemas.microsoft.com/office/powerpoint/2010/main" Requires="p14">
            <p:contentPart p14:bwMode="auto" r:id="rId134">
              <p14:nvContentPartPr>
                <p14:cNvPr id="109" name="Freihand 108">
                  <a:extLst>
                    <a:ext uri="{FF2B5EF4-FFF2-40B4-BE49-F238E27FC236}">
                      <a16:creationId xmlns:a16="http://schemas.microsoft.com/office/drawing/2014/main" id="{3FC6943C-9B8F-2E24-012D-41FCC5145BA6}"/>
                    </a:ext>
                  </a:extLst>
                </p14:cNvPr>
                <p14:cNvContentPartPr/>
                <p14:nvPr/>
              </p14:nvContentPartPr>
              <p14:xfrm>
                <a:off x="3678447" y="1622062"/>
                <a:ext cx="124560" cy="12240"/>
              </p14:xfrm>
            </p:contentPart>
          </mc:Choice>
          <mc:Fallback>
            <p:pic>
              <p:nvPicPr>
                <p:cNvPr id="109" name="Freihand 108">
                  <a:extLst>
                    <a:ext uri="{FF2B5EF4-FFF2-40B4-BE49-F238E27FC236}">
                      <a16:creationId xmlns:a16="http://schemas.microsoft.com/office/drawing/2014/main" id="{3FC6943C-9B8F-2E24-012D-41FCC5145BA6}"/>
                    </a:ext>
                  </a:extLst>
                </p:cNvPr>
                <p:cNvPicPr/>
                <p:nvPr/>
              </p:nvPicPr>
              <p:blipFill>
                <a:blip r:embed="rId135"/>
                <a:stretch>
                  <a:fillRect/>
                </a:stretch>
              </p:blipFill>
              <p:spPr>
                <a:xfrm>
                  <a:off x="3669807" y="1613422"/>
                  <a:ext cx="142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0" name="Freihand 109">
                  <a:extLst>
                    <a:ext uri="{FF2B5EF4-FFF2-40B4-BE49-F238E27FC236}">
                      <a16:creationId xmlns:a16="http://schemas.microsoft.com/office/drawing/2014/main" id="{1A4AEC62-58D5-D259-7FA4-D75F8AEFDB17}"/>
                    </a:ext>
                  </a:extLst>
                </p14:cNvPr>
                <p14:cNvContentPartPr/>
                <p14:nvPr/>
              </p14:nvContentPartPr>
              <p14:xfrm>
                <a:off x="3681327" y="1672462"/>
                <a:ext cx="122040" cy="12240"/>
              </p14:xfrm>
            </p:contentPart>
          </mc:Choice>
          <mc:Fallback>
            <p:pic>
              <p:nvPicPr>
                <p:cNvPr id="110" name="Freihand 109">
                  <a:extLst>
                    <a:ext uri="{FF2B5EF4-FFF2-40B4-BE49-F238E27FC236}">
                      <a16:creationId xmlns:a16="http://schemas.microsoft.com/office/drawing/2014/main" id="{1A4AEC62-58D5-D259-7FA4-D75F8AEFDB17}"/>
                    </a:ext>
                  </a:extLst>
                </p:cNvPr>
                <p:cNvPicPr/>
                <p:nvPr/>
              </p:nvPicPr>
              <p:blipFill>
                <a:blip r:embed="rId137"/>
                <a:stretch>
                  <a:fillRect/>
                </a:stretch>
              </p:blipFill>
              <p:spPr>
                <a:xfrm>
                  <a:off x="3672327" y="1663462"/>
                  <a:ext cx="139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1" name="Freihand 110">
                  <a:extLst>
                    <a:ext uri="{FF2B5EF4-FFF2-40B4-BE49-F238E27FC236}">
                      <a16:creationId xmlns:a16="http://schemas.microsoft.com/office/drawing/2014/main" id="{3123A658-4DB5-7D55-EF71-E078E1BBD519}"/>
                    </a:ext>
                  </a:extLst>
                </p14:cNvPr>
                <p14:cNvContentPartPr/>
                <p14:nvPr/>
              </p14:nvContentPartPr>
              <p14:xfrm>
                <a:off x="3846207" y="1574182"/>
                <a:ext cx="132840" cy="126360"/>
              </p14:xfrm>
            </p:contentPart>
          </mc:Choice>
          <mc:Fallback>
            <p:pic>
              <p:nvPicPr>
                <p:cNvPr id="111" name="Freihand 110">
                  <a:extLst>
                    <a:ext uri="{FF2B5EF4-FFF2-40B4-BE49-F238E27FC236}">
                      <a16:creationId xmlns:a16="http://schemas.microsoft.com/office/drawing/2014/main" id="{3123A658-4DB5-7D55-EF71-E078E1BBD519}"/>
                    </a:ext>
                  </a:extLst>
                </p:cNvPr>
                <p:cNvPicPr/>
                <p:nvPr/>
              </p:nvPicPr>
              <p:blipFill>
                <a:blip r:embed="rId139"/>
                <a:stretch>
                  <a:fillRect/>
                </a:stretch>
              </p:blipFill>
              <p:spPr>
                <a:xfrm>
                  <a:off x="3837567" y="1565542"/>
                  <a:ext cx="150480" cy="144000"/>
                </a:xfrm>
                <a:prstGeom prst="rect">
                  <a:avLst/>
                </a:prstGeom>
              </p:spPr>
            </p:pic>
          </mc:Fallback>
        </mc:AlternateContent>
      </p:grpSp>
      <p:grpSp>
        <p:nvGrpSpPr>
          <p:cNvPr id="128" name="Gruppieren 127">
            <a:extLst>
              <a:ext uri="{FF2B5EF4-FFF2-40B4-BE49-F238E27FC236}">
                <a16:creationId xmlns:a16="http://schemas.microsoft.com/office/drawing/2014/main" id="{729D8583-EB7D-DA08-BB1B-7069B561EB22}"/>
              </a:ext>
            </a:extLst>
          </p:cNvPr>
          <p:cNvGrpSpPr/>
          <p:nvPr/>
        </p:nvGrpSpPr>
        <p:grpSpPr>
          <a:xfrm>
            <a:off x="296967" y="1794502"/>
            <a:ext cx="2660400" cy="344160"/>
            <a:chOff x="296967" y="1794502"/>
            <a:chExt cx="2660400" cy="344160"/>
          </a:xfrm>
        </p:grpSpPr>
        <mc:AlternateContent xmlns:mc="http://schemas.openxmlformats.org/markup-compatibility/2006">
          <mc:Choice xmlns:p14="http://schemas.microsoft.com/office/powerpoint/2010/main" Requires="p14">
            <p:contentPart p14:bwMode="auto" r:id="rId140">
              <p14:nvContentPartPr>
                <p14:cNvPr id="113" name="Freihand 112">
                  <a:extLst>
                    <a:ext uri="{FF2B5EF4-FFF2-40B4-BE49-F238E27FC236}">
                      <a16:creationId xmlns:a16="http://schemas.microsoft.com/office/drawing/2014/main" id="{A2579401-8173-E812-1C22-C12F0510CB8A}"/>
                    </a:ext>
                  </a:extLst>
                </p14:cNvPr>
                <p14:cNvContentPartPr/>
                <p14:nvPr/>
              </p14:nvContentPartPr>
              <p14:xfrm>
                <a:off x="296967" y="1837342"/>
                <a:ext cx="940320" cy="76680"/>
              </p14:xfrm>
            </p:contentPart>
          </mc:Choice>
          <mc:Fallback>
            <p:pic>
              <p:nvPicPr>
                <p:cNvPr id="113" name="Freihand 112">
                  <a:extLst>
                    <a:ext uri="{FF2B5EF4-FFF2-40B4-BE49-F238E27FC236}">
                      <a16:creationId xmlns:a16="http://schemas.microsoft.com/office/drawing/2014/main" id="{A2579401-8173-E812-1C22-C12F0510CB8A}"/>
                    </a:ext>
                  </a:extLst>
                </p:cNvPr>
                <p:cNvPicPr/>
                <p:nvPr/>
              </p:nvPicPr>
              <p:blipFill>
                <a:blip r:embed="rId141"/>
                <a:stretch>
                  <a:fillRect/>
                </a:stretch>
              </p:blipFill>
              <p:spPr>
                <a:xfrm>
                  <a:off x="287967" y="1828342"/>
                  <a:ext cx="957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Freihand 113">
                  <a:extLst>
                    <a:ext uri="{FF2B5EF4-FFF2-40B4-BE49-F238E27FC236}">
                      <a16:creationId xmlns:a16="http://schemas.microsoft.com/office/drawing/2014/main" id="{C1D64B7A-4469-C20F-AB2E-1F184B64EA7F}"/>
                    </a:ext>
                  </a:extLst>
                </p14:cNvPr>
                <p14:cNvContentPartPr/>
                <p14:nvPr/>
              </p14:nvContentPartPr>
              <p14:xfrm>
                <a:off x="1336647" y="1794502"/>
                <a:ext cx="1599480" cy="77400"/>
              </p14:xfrm>
            </p:contentPart>
          </mc:Choice>
          <mc:Fallback>
            <p:pic>
              <p:nvPicPr>
                <p:cNvPr id="114" name="Freihand 113">
                  <a:extLst>
                    <a:ext uri="{FF2B5EF4-FFF2-40B4-BE49-F238E27FC236}">
                      <a16:creationId xmlns:a16="http://schemas.microsoft.com/office/drawing/2014/main" id="{C1D64B7A-4469-C20F-AB2E-1F184B64EA7F}"/>
                    </a:ext>
                  </a:extLst>
                </p:cNvPr>
                <p:cNvPicPr/>
                <p:nvPr/>
              </p:nvPicPr>
              <p:blipFill>
                <a:blip r:embed="rId143"/>
                <a:stretch>
                  <a:fillRect/>
                </a:stretch>
              </p:blipFill>
              <p:spPr>
                <a:xfrm>
                  <a:off x="1327647" y="1785862"/>
                  <a:ext cx="1617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5" name="Freihand 114">
                  <a:extLst>
                    <a:ext uri="{FF2B5EF4-FFF2-40B4-BE49-F238E27FC236}">
                      <a16:creationId xmlns:a16="http://schemas.microsoft.com/office/drawing/2014/main" id="{C4E2F389-E9C2-5045-EA43-04864F923399}"/>
                    </a:ext>
                  </a:extLst>
                </p14:cNvPr>
                <p14:cNvContentPartPr/>
                <p14:nvPr/>
              </p14:nvContentPartPr>
              <p14:xfrm>
                <a:off x="1001127" y="2056222"/>
                <a:ext cx="19440" cy="56160"/>
              </p14:xfrm>
            </p:contentPart>
          </mc:Choice>
          <mc:Fallback>
            <p:pic>
              <p:nvPicPr>
                <p:cNvPr id="115" name="Freihand 114">
                  <a:extLst>
                    <a:ext uri="{FF2B5EF4-FFF2-40B4-BE49-F238E27FC236}">
                      <a16:creationId xmlns:a16="http://schemas.microsoft.com/office/drawing/2014/main" id="{C4E2F389-E9C2-5045-EA43-04864F923399}"/>
                    </a:ext>
                  </a:extLst>
                </p:cNvPr>
                <p:cNvPicPr/>
                <p:nvPr/>
              </p:nvPicPr>
              <p:blipFill>
                <a:blip r:embed="rId145"/>
                <a:stretch>
                  <a:fillRect/>
                </a:stretch>
              </p:blipFill>
              <p:spPr>
                <a:xfrm>
                  <a:off x="992487" y="2047222"/>
                  <a:ext cx="37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6" name="Freihand 115">
                  <a:extLst>
                    <a:ext uri="{FF2B5EF4-FFF2-40B4-BE49-F238E27FC236}">
                      <a16:creationId xmlns:a16="http://schemas.microsoft.com/office/drawing/2014/main" id="{E8296538-0E7F-3028-CBBC-0974E132CCA9}"/>
                    </a:ext>
                  </a:extLst>
                </p14:cNvPr>
                <p14:cNvContentPartPr/>
                <p14:nvPr/>
              </p14:nvContentPartPr>
              <p14:xfrm>
                <a:off x="894927" y="1969462"/>
                <a:ext cx="162720" cy="169200"/>
              </p14:xfrm>
            </p:contentPart>
          </mc:Choice>
          <mc:Fallback>
            <p:pic>
              <p:nvPicPr>
                <p:cNvPr id="116" name="Freihand 115">
                  <a:extLst>
                    <a:ext uri="{FF2B5EF4-FFF2-40B4-BE49-F238E27FC236}">
                      <a16:creationId xmlns:a16="http://schemas.microsoft.com/office/drawing/2014/main" id="{E8296538-0E7F-3028-CBBC-0974E132CCA9}"/>
                    </a:ext>
                  </a:extLst>
                </p:cNvPr>
                <p:cNvPicPr/>
                <p:nvPr/>
              </p:nvPicPr>
              <p:blipFill>
                <a:blip r:embed="rId147"/>
                <a:stretch>
                  <a:fillRect/>
                </a:stretch>
              </p:blipFill>
              <p:spPr>
                <a:xfrm>
                  <a:off x="885927" y="1960462"/>
                  <a:ext cx="180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Freihand 116">
                  <a:extLst>
                    <a:ext uri="{FF2B5EF4-FFF2-40B4-BE49-F238E27FC236}">
                      <a16:creationId xmlns:a16="http://schemas.microsoft.com/office/drawing/2014/main" id="{EC595BE9-A876-E9D6-ED1B-096C8BB1FDD4}"/>
                    </a:ext>
                  </a:extLst>
                </p14:cNvPr>
                <p14:cNvContentPartPr/>
                <p14:nvPr/>
              </p14:nvContentPartPr>
              <p14:xfrm>
                <a:off x="1120647" y="2049022"/>
                <a:ext cx="105480" cy="69840"/>
              </p14:xfrm>
            </p:contentPart>
          </mc:Choice>
          <mc:Fallback>
            <p:pic>
              <p:nvPicPr>
                <p:cNvPr id="117" name="Freihand 116">
                  <a:extLst>
                    <a:ext uri="{FF2B5EF4-FFF2-40B4-BE49-F238E27FC236}">
                      <a16:creationId xmlns:a16="http://schemas.microsoft.com/office/drawing/2014/main" id="{EC595BE9-A876-E9D6-ED1B-096C8BB1FDD4}"/>
                    </a:ext>
                  </a:extLst>
                </p:cNvPr>
                <p:cNvPicPr/>
                <p:nvPr/>
              </p:nvPicPr>
              <p:blipFill>
                <a:blip r:embed="rId149"/>
                <a:stretch>
                  <a:fillRect/>
                </a:stretch>
              </p:blipFill>
              <p:spPr>
                <a:xfrm>
                  <a:off x="1111647" y="2040382"/>
                  <a:ext cx="123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8" name="Freihand 117">
                  <a:extLst>
                    <a:ext uri="{FF2B5EF4-FFF2-40B4-BE49-F238E27FC236}">
                      <a16:creationId xmlns:a16="http://schemas.microsoft.com/office/drawing/2014/main" id="{8AE08C26-E495-96CB-5170-6CD9BDC39DDA}"/>
                    </a:ext>
                  </a:extLst>
                </p14:cNvPr>
                <p14:cNvContentPartPr/>
                <p14:nvPr/>
              </p14:nvContentPartPr>
              <p14:xfrm>
                <a:off x="1263207" y="1971982"/>
                <a:ext cx="127800" cy="126360"/>
              </p14:xfrm>
            </p:contentPart>
          </mc:Choice>
          <mc:Fallback>
            <p:pic>
              <p:nvPicPr>
                <p:cNvPr id="118" name="Freihand 117">
                  <a:extLst>
                    <a:ext uri="{FF2B5EF4-FFF2-40B4-BE49-F238E27FC236}">
                      <a16:creationId xmlns:a16="http://schemas.microsoft.com/office/drawing/2014/main" id="{8AE08C26-E495-96CB-5170-6CD9BDC39DDA}"/>
                    </a:ext>
                  </a:extLst>
                </p:cNvPr>
                <p:cNvPicPr/>
                <p:nvPr/>
              </p:nvPicPr>
              <p:blipFill>
                <a:blip r:embed="rId151"/>
                <a:stretch>
                  <a:fillRect/>
                </a:stretch>
              </p:blipFill>
              <p:spPr>
                <a:xfrm>
                  <a:off x="1254207" y="1963342"/>
                  <a:ext cx="145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9" name="Freihand 118">
                  <a:extLst>
                    <a:ext uri="{FF2B5EF4-FFF2-40B4-BE49-F238E27FC236}">
                      <a16:creationId xmlns:a16="http://schemas.microsoft.com/office/drawing/2014/main" id="{044600D0-EB78-2AC0-4ABB-C81AD95CA8CE}"/>
                    </a:ext>
                  </a:extLst>
                </p14:cNvPr>
                <p14:cNvContentPartPr/>
                <p14:nvPr/>
              </p14:nvContentPartPr>
              <p14:xfrm>
                <a:off x="1493967" y="2093302"/>
                <a:ext cx="10800" cy="10800"/>
              </p14:xfrm>
            </p:contentPart>
          </mc:Choice>
          <mc:Fallback>
            <p:pic>
              <p:nvPicPr>
                <p:cNvPr id="119" name="Freihand 118">
                  <a:extLst>
                    <a:ext uri="{FF2B5EF4-FFF2-40B4-BE49-F238E27FC236}">
                      <a16:creationId xmlns:a16="http://schemas.microsoft.com/office/drawing/2014/main" id="{044600D0-EB78-2AC0-4ABB-C81AD95CA8CE}"/>
                    </a:ext>
                  </a:extLst>
                </p:cNvPr>
                <p:cNvPicPr/>
                <p:nvPr/>
              </p:nvPicPr>
              <p:blipFill>
                <a:blip r:embed="rId153"/>
                <a:stretch>
                  <a:fillRect/>
                </a:stretch>
              </p:blipFill>
              <p:spPr>
                <a:xfrm>
                  <a:off x="1484967" y="2084662"/>
                  <a:ext cx="28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0" name="Freihand 119">
                  <a:extLst>
                    <a:ext uri="{FF2B5EF4-FFF2-40B4-BE49-F238E27FC236}">
                      <a16:creationId xmlns:a16="http://schemas.microsoft.com/office/drawing/2014/main" id="{5F64E5F3-922C-3A91-DE3F-BF4E1558FAB9}"/>
                    </a:ext>
                  </a:extLst>
                </p14:cNvPr>
                <p14:cNvContentPartPr/>
                <p14:nvPr/>
              </p14:nvContentPartPr>
              <p14:xfrm>
                <a:off x="1785567" y="1989622"/>
                <a:ext cx="28800" cy="131040"/>
              </p14:xfrm>
            </p:contentPart>
          </mc:Choice>
          <mc:Fallback>
            <p:pic>
              <p:nvPicPr>
                <p:cNvPr id="120" name="Freihand 119">
                  <a:extLst>
                    <a:ext uri="{FF2B5EF4-FFF2-40B4-BE49-F238E27FC236}">
                      <a16:creationId xmlns:a16="http://schemas.microsoft.com/office/drawing/2014/main" id="{5F64E5F3-922C-3A91-DE3F-BF4E1558FAB9}"/>
                    </a:ext>
                  </a:extLst>
                </p:cNvPr>
                <p:cNvPicPr/>
                <p:nvPr/>
              </p:nvPicPr>
              <p:blipFill>
                <a:blip r:embed="rId155"/>
                <a:stretch>
                  <a:fillRect/>
                </a:stretch>
              </p:blipFill>
              <p:spPr>
                <a:xfrm>
                  <a:off x="1776567" y="1980622"/>
                  <a:ext cx="46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1" name="Freihand 120">
                  <a:extLst>
                    <a:ext uri="{FF2B5EF4-FFF2-40B4-BE49-F238E27FC236}">
                      <a16:creationId xmlns:a16="http://schemas.microsoft.com/office/drawing/2014/main" id="{5C62F1C2-1084-3BF7-EA2F-E38B4BFBA6E5}"/>
                    </a:ext>
                  </a:extLst>
                </p14:cNvPr>
                <p14:cNvContentPartPr/>
                <p14:nvPr/>
              </p14:nvContentPartPr>
              <p14:xfrm>
                <a:off x="1704567" y="1945342"/>
                <a:ext cx="212400" cy="173880"/>
              </p14:xfrm>
            </p:contentPart>
          </mc:Choice>
          <mc:Fallback>
            <p:pic>
              <p:nvPicPr>
                <p:cNvPr id="121" name="Freihand 120">
                  <a:extLst>
                    <a:ext uri="{FF2B5EF4-FFF2-40B4-BE49-F238E27FC236}">
                      <a16:creationId xmlns:a16="http://schemas.microsoft.com/office/drawing/2014/main" id="{5C62F1C2-1084-3BF7-EA2F-E38B4BFBA6E5}"/>
                    </a:ext>
                  </a:extLst>
                </p:cNvPr>
                <p:cNvPicPr/>
                <p:nvPr/>
              </p:nvPicPr>
              <p:blipFill>
                <a:blip r:embed="rId157"/>
                <a:stretch>
                  <a:fillRect/>
                </a:stretch>
              </p:blipFill>
              <p:spPr>
                <a:xfrm>
                  <a:off x="1695567" y="1936342"/>
                  <a:ext cx="230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Freihand 121">
                  <a:extLst>
                    <a:ext uri="{FF2B5EF4-FFF2-40B4-BE49-F238E27FC236}">
                      <a16:creationId xmlns:a16="http://schemas.microsoft.com/office/drawing/2014/main" id="{F158C8BC-3483-9CF1-461A-3651605B56DB}"/>
                    </a:ext>
                  </a:extLst>
                </p14:cNvPr>
                <p14:cNvContentPartPr/>
                <p14:nvPr/>
              </p14:nvContentPartPr>
              <p14:xfrm>
                <a:off x="1974927" y="1916542"/>
                <a:ext cx="128880" cy="181800"/>
              </p14:xfrm>
            </p:contentPart>
          </mc:Choice>
          <mc:Fallback>
            <p:pic>
              <p:nvPicPr>
                <p:cNvPr id="122" name="Freihand 121">
                  <a:extLst>
                    <a:ext uri="{FF2B5EF4-FFF2-40B4-BE49-F238E27FC236}">
                      <a16:creationId xmlns:a16="http://schemas.microsoft.com/office/drawing/2014/main" id="{F158C8BC-3483-9CF1-461A-3651605B56DB}"/>
                    </a:ext>
                  </a:extLst>
                </p:cNvPr>
                <p:cNvPicPr/>
                <p:nvPr/>
              </p:nvPicPr>
              <p:blipFill>
                <a:blip r:embed="rId159"/>
                <a:stretch>
                  <a:fillRect/>
                </a:stretch>
              </p:blipFill>
              <p:spPr>
                <a:xfrm>
                  <a:off x="1965927" y="1907542"/>
                  <a:ext cx="146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Freihand 122">
                  <a:extLst>
                    <a:ext uri="{FF2B5EF4-FFF2-40B4-BE49-F238E27FC236}">
                      <a16:creationId xmlns:a16="http://schemas.microsoft.com/office/drawing/2014/main" id="{0FD7E8B1-8FC3-CA79-DD78-2A8D01904222}"/>
                    </a:ext>
                  </a:extLst>
                </p14:cNvPr>
                <p14:cNvContentPartPr/>
                <p14:nvPr/>
              </p14:nvContentPartPr>
              <p14:xfrm>
                <a:off x="2183727" y="2000062"/>
                <a:ext cx="76320" cy="15840"/>
              </p14:xfrm>
            </p:contentPart>
          </mc:Choice>
          <mc:Fallback>
            <p:pic>
              <p:nvPicPr>
                <p:cNvPr id="123" name="Freihand 122">
                  <a:extLst>
                    <a:ext uri="{FF2B5EF4-FFF2-40B4-BE49-F238E27FC236}">
                      <a16:creationId xmlns:a16="http://schemas.microsoft.com/office/drawing/2014/main" id="{0FD7E8B1-8FC3-CA79-DD78-2A8D01904222}"/>
                    </a:ext>
                  </a:extLst>
                </p:cNvPr>
                <p:cNvPicPr/>
                <p:nvPr/>
              </p:nvPicPr>
              <p:blipFill>
                <a:blip r:embed="rId161"/>
                <a:stretch>
                  <a:fillRect/>
                </a:stretch>
              </p:blipFill>
              <p:spPr>
                <a:xfrm>
                  <a:off x="2175087" y="1991062"/>
                  <a:ext cx="93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3627E30E-1189-3A70-0093-F73A8946AFC8}"/>
                    </a:ext>
                  </a:extLst>
                </p14:cNvPr>
                <p14:cNvContentPartPr/>
                <p14:nvPr/>
              </p14:nvContentPartPr>
              <p14:xfrm>
                <a:off x="2314767" y="1926622"/>
                <a:ext cx="129960" cy="155520"/>
              </p14:xfrm>
            </p:contentPart>
          </mc:Choice>
          <mc:Fallback>
            <p:pic>
              <p:nvPicPr>
                <p:cNvPr id="124" name="Freihand 123">
                  <a:extLst>
                    <a:ext uri="{FF2B5EF4-FFF2-40B4-BE49-F238E27FC236}">
                      <a16:creationId xmlns:a16="http://schemas.microsoft.com/office/drawing/2014/main" id="{3627E30E-1189-3A70-0093-F73A8946AFC8}"/>
                    </a:ext>
                  </a:extLst>
                </p:cNvPr>
                <p:cNvPicPr/>
                <p:nvPr/>
              </p:nvPicPr>
              <p:blipFill>
                <a:blip r:embed="rId163"/>
                <a:stretch>
                  <a:fillRect/>
                </a:stretch>
              </p:blipFill>
              <p:spPr>
                <a:xfrm>
                  <a:off x="2306127" y="1917982"/>
                  <a:ext cx="147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E3E58F07-2D30-E3BC-E625-0FA33742C2E0}"/>
                    </a:ext>
                  </a:extLst>
                </p14:cNvPr>
                <p14:cNvContentPartPr/>
                <p14:nvPr/>
              </p14:nvContentPartPr>
              <p14:xfrm>
                <a:off x="2459487" y="1998982"/>
                <a:ext cx="187920" cy="74880"/>
              </p14:xfrm>
            </p:contentPart>
          </mc:Choice>
          <mc:Fallback>
            <p:pic>
              <p:nvPicPr>
                <p:cNvPr id="125" name="Freihand 124">
                  <a:extLst>
                    <a:ext uri="{FF2B5EF4-FFF2-40B4-BE49-F238E27FC236}">
                      <a16:creationId xmlns:a16="http://schemas.microsoft.com/office/drawing/2014/main" id="{E3E58F07-2D30-E3BC-E625-0FA33742C2E0}"/>
                    </a:ext>
                  </a:extLst>
                </p:cNvPr>
                <p:cNvPicPr/>
                <p:nvPr/>
              </p:nvPicPr>
              <p:blipFill>
                <a:blip r:embed="rId165"/>
                <a:stretch>
                  <a:fillRect/>
                </a:stretch>
              </p:blipFill>
              <p:spPr>
                <a:xfrm>
                  <a:off x="2450847" y="1989982"/>
                  <a:ext cx="205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Freihand 125">
                  <a:extLst>
                    <a:ext uri="{FF2B5EF4-FFF2-40B4-BE49-F238E27FC236}">
                      <a16:creationId xmlns:a16="http://schemas.microsoft.com/office/drawing/2014/main" id="{3A9AF61D-8BBA-26EA-0DA9-4ECCED906408}"/>
                    </a:ext>
                  </a:extLst>
                </p14:cNvPr>
                <p14:cNvContentPartPr/>
                <p14:nvPr/>
              </p14:nvContentPartPr>
              <p14:xfrm>
                <a:off x="2710047" y="1959382"/>
                <a:ext cx="247320" cy="114120"/>
              </p14:xfrm>
            </p:contentPart>
          </mc:Choice>
          <mc:Fallback>
            <p:pic>
              <p:nvPicPr>
                <p:cNvPr id="126" name="Freihand 125">
                  <a:extLst>
                    <a:ext uri="{FF2B5EF4-FFF2-40B4-BE49-F238E27FC236}">
                      <a16:creationId xmlns:a16="http://schemas.microsoft.com/office/drawing/2014/main" id="{3A9AF61D-8BBA-26EA-0DA9-4ECCED906408}"/>
                    </a:ext>
                  </a:extLst>
                </p:cNvPr>
                <p:cNvPicPr/>
                <p:nvPr/>
              </p:nvPicPr>
              <p:blipFill>
                <a:blip r:embed="rId167"/>
                <a:stretch>
                  <a:fillRect/>
                </a:stretch>
              </p:blipFill>
              <p:spPr>
                <a:xfrm>
                  <a:off x="2701407" y="1950382"/>
                  <a:ext cx="264960" cy="131760"/>
                </a:xfrm>
                <a:prstGeom prst="rect">
                  <a:avLst/>
                </a:prstGeom>
              </p:spPr>
            </p:pic>
          </mc:Fallback>
        </mc:AlternateContent>
      </p:grpSp>
      <p:grpSp>
        <p:nvGrpSpPr>
          <p:cNvPr id="132" name="Gruppieren 131">
            <a:extLst>
              <a:ext uri="{FF2B5EF4-FFF2-40B4-BE49-F238E27FC236}">
                <a16:creationId xmlns:a16="http://schemas.microsoft.com/office/drawing/2014/main" id="{B67FA5B9-0E05-357C-94C2-A36E83FD712E}"/>
              </a:ext>
            </a:extLst>
          </p:cNvPr>
          <p:cNvGrpSpPr/>
          <p:nvPr/>
        </p:nvGrpSpPr>
        <p:grpSpPr>
          <a:xfrm>
            <a:off x="4238247" y="1575982"/>
            <a:ext cx="466200" cy="216000"/>
            <a:chOff x="4238247" y="1575982"/>
            <a:chExt cx="466200" cy="216000"/>
          </a:xfrm>
        </p:grpSpPr>
        <mc:AlternateContent xmlns:mc="http://schemas.openxmlformats.org/markup-compatibility/2006">
          <mc:Choice xmlns:p14="http://schemas.microsoft.com/office/powerpoint/2010/main" Requires="p14">
            <p:contentPart p14:bwMode="auto" r:id="rId168">
              <p14:nvContentPartPr>
                <p14:cNvPr id="129" name="Freihand 128">
                  <a:extLst>
                    <a:ext uri="{FF2B5EF4-FFF2-40B4-BE49-F238E27FC236}">
                      <a16:creationId xmlns:a16="http://schemas.microsoft.com/office/drawing/2014/main" id="{7FD814B5-CE10-6FA0-BE1D-0AB8D0D55E2F}"/>
                    </a:ext>
                  </a:extLst>
                </p14:cNvPr>
                <p14:cNvContentPartPr/>
                <p14:nvPr/>
              </p14:nvContentPartPr>
              <p14:xfrm>
                <a:off x="4238247" y="1575982"/>
                <a:ext cx="155520" cy="123120"/>
              </p14:xfrm>
            </p:contentPart>
          </mc:Choice>
          <mc:Fallback>
            <p:pic>
              <p:nvPicPr>
                <p:cNvPr id="129" name="Freihand 128">
                  <a:extLst>
                    <a:ext uri="{FF2B5EF4-FFF2-40B4-BE49-F238E27FC236}">
                      <a16:creationId xmlns:a16="http://schemas.microsoft.com/office/drawing/2014/main" id="{7FD814B5-CE10-6FA0-BE1D-0AB8D0D55E2F}"/>
                    </a:ext>
                  </a:extLst>
                </p:cNvPr>
                <p:cNvPicPr/>
                <p:nvPr/>
              </p:nvPicPr>
              <p:blipFill>
                <a:blip r:embed="rId169"/>
                <a:stretch>
                  <a:fillRect/>
                </a:stretch>
              </p:blipFill>
              <p:spPr>
                <a:xfrm>
                  <a:off x="4229607" y="1567342"/>
                  <a:ext cx="173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Freihand 129">
                  <a:extLst>
                    <a:ext uri="{FF2B5EF4-FFF2-40B4-BE49-F238E27FC236}">
                      <a16:creationId xmlns:a16="http://schemas.microsoft.com/office/drawing/2014/main" id="{61FA85D6-092B-0CF5-8957-1631C929B53E}"/>
                    </a:ext>
                  </a:extLst>
                </p14:cNvPr>
                <p14:cNvContentPartPr/>
                <p14:nvPr/>
              </p14:nvContentPartPr>
              <p14:xfrm>
                <a:off x="4471167" y="1671742"/>
                <a:ext cx="15480" cy="120240"/>
              </p14:xfrm>
            </p:contentPart>
          </mc:Choice>
          <mc:Fallback>
            <p:pic>
              <p:nvPicPr>
                <p:cNvPr id="130" name="Freihand 129">
                  <a:extLst>
                    <a:ext uri="{FF2B5EF4-FFF2-40B4-BE49-F238E27FC236}">
                      <a16:creationId xmlns:a16="http://schemas.microsoft.com/office/drawing/2014/main" id="{61FA85D6-092B-0CF5-8957-1631C929B53E}"/>
                    </a:ext>
                  </a:extLst>
                </p:cNvPr>
                <p:cNvPicPr/>
                <p:nvPr/>
              </p:nvPicPr>
              <p:blipFill>
                <a:blip r:embed="rId171"/>
                <a:stretch>
                  <a:fillRect/>
                </a:stretch>
              </p:blipFill>
              <p:spPr>
                <a:xfrm>
                  <a:off x="4462167" y="1663102"/>
                  <a:ext cx="33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1" name="Freihand 130">
                  <a:extLst>
                    <a:ext uri="{FF2B5EF4-FFF2-40B4-BE49-F238E27FC236}">
                      <a16:creationId xmlns:a16="http://schemas.microsoft.com/office/drawing/2014/main" id="{154F91BE-FC07-E662-F01E-BCCF2AF2316E}"/>
                    </a:ext>
                  </a:extLst>
                </p14:cNvPr>
                <p14:cNvContentPartPr/>
                <p14:nvPr/>
              </p14:nvContentPartPr>
              <p14:xfrm>
                <a:off x="4582767" y="1579582"/>
                <a:ext cx="121680" cy="103320"/>
              </p14:xfrm>
            </p:contentPart>
          </mc:Choice>
          <mc:Fallback>
            <p:pic>
              <p:nvPicPr>
                <p:cNvPr id="131" name="Freihand 130">
                  <a:extLst>
                    <a:ext uri="{FF2B5EF4-FFF2-40B4-BE49-F238E27FC236}">
                      <a16:creationId xmlns:a16="http://schemas.microsoft.com/office/drawing/2014/main" id="{154F91BE-FC07-E662-F01E-BCCF2AF2316E}"/>
                    </a:ext>
                  </a:extLst>
                </p:cNvPr>
                <p:cNvPicPr/>
                <p:nvPr/>
              </p:nvPicPr>
              <p:blipFill>
                <a:blip r:embed="rId173"/>
                <a:stretch>
                  <a:fillRect/>
                </a:stretch>
              </p:blipFill>
              <p:spPr>
                <a:xfrm>
                  <a:off x="4573767" y="1570942"/>
                  <a:ext cx="139320" cy="120960"/>
                </a:xfrm>
                <a:prstGeom prst="rect">
                  <a:avLst/>
                </a:prstGeom>
              </p:spPr>
            </p:pic>
          </mc:Fallback>
        </mc:AlternateContent>
      </p:grpSp>
      <p:grpSp>
        <p:nvGrpSpPr>
          <p:cNvPr id="136" name="Gruppieren 135">
            <a:extLst>
              <a:ext uri="{FF2B5EF4-FFF2-40B4-BE49-F238E27FC236}">
                <a16:creationId xmlns:a16="http://schemas.microsoft.com/office/drawing/2014/main" id="{190EE1E1-29EB-C5A1-759E-2C06DD083CC6}"/>
              </a:ext>
            </a:extLst>
          </p:cNvPr>
          <p:cNvGrpSpPr/>
          <p:nvPr/>
        </p:nvGrpSpPr>
        <p:grpSpPr>
          <a:xfrm>
            <a:off x="4891647" y="1590382"/>
            <a:ext cx="446760" cy="191160"/>
            <a:chOff x="4891647" y="1590382"/>
            <a:chExt cx="446760" cy="191160"/>
          </a:xfrm>
        </p:grpSpPr>
        <mc:AlternateContent xmlns:mc="http://schemas.openxmlformats.org/markup-compatibility/2006">
          <mc:Choice xmlns:p14="http://schemas.microsoft.com/office/powerpoint/2010/main" Requires="p14">
            <p:contentPart p14:bwMode="auto" r:id="rId174">
              <p14:nvContentPartPr>
                <p14:cNvPr id="133" name="Freihand 132">
                  <a:extLst>
                    <a:ext uri="{FF2B5EF4-FFF2-40B4-BE49-F238E27FC236}">
                      <a16:creationId xmlns:a16="http://schemas.microsoft.com/office/drawing/2014/main" id="{54990E6F-BB92-2D91-0738-FDB160A5522B}"/>
                    </a:ext>
                  </a:extLst>
                </p14:cNvPr>
                <p14:cNvContentPartPr/>
                <p14:nvPr/>
              </p14:nvContentPartPr>
              <p14:xfrm>
                <a:off x="4891647" y="1632142"/>
                <a:ext cx="75600" cy="46440"/>
              </p14:xfrm>
            </p:contentPart>
          </mc:Choice>
          <mc:Fallback>
            <p:pic>
              <p:nvPicPr>
                <p:cNvPr id="133" name="Freihand 132">
                  <a:extLst>
                    <a:ext uri="{FF2B5EF4-FFF2-40B4-BE49-F238E27FC236}">
                      <a16:creationId xmlns:a16="http://schemas.microsoft.com/office/drawing/2014/main" id="{54990E6F-BB92-2D91-0738-FDB160A5522B}"/>
                    </a:ext>
                  </a:extLst>
                </p:cNvPr>
                <p:cNvPicPr/>
                <p:nvPr/>
              </p:nvPicPr>
              <p:blipFill>
                <a:blip r:embed="rId175"/>
                <a:stretch>
                  <a:fillRect/>
                </a:stretch>
              </p:blipFill>
              <p:spPr>
                <a:xfrm>
                  <a:off x="4883007" y="1623142"/>
                  <a:ext cx="93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4" name="Freihand 133">
                  <a:extLst>
                    <a:ext uri="{FF2B5EF4-FFF2-40B4-BE49-F238E27FC236}">
                      <a16:creationId xmlns:a16="http://schemas.microsoft.com/office/drawing/2014/main" id="{4D46FDE8-6E71-9994-3711-A1C2E5DE1A9A}"/>
                    </a:ext>
                  </a:extLst>
                </p14:cNvPr>
                <p14:cNvContentPartPr/>
                <p14:nvPr/>
              </p14:nvContentPartPr>
              <p14:xfrm>
                <a:off x="4953207" y="1631422"/>
                <a:ext cx="75600" cy="150120"/>
              </p14:xfrm>
            </p:contentPart>
          </mc:Choice>
          <mc:Fallback>
            <p:pic>
              <p:nvPicPr>
                <p:cNvPr id="134" name="Freihand 133">
                  <a:extLst>
                    <a:ext uri="{FF2B5EF4-FFF2-40B4-BE49-F238E27FC236}">
                      <a16:creationId xmlns:a16="http://schemas.microsoft.com/office/drawing/2014/main" id="{4D46FDE8-6E71-9994-3711-A1C2E5DE1A9A}"/>
                    </a:ext>
                  </a:extLst>
                </p:cNvPr>
                <p:cNvPicPr/>
                <p:nvPr/>
              </p:nvPicPr>
              <p:blipFill>
                <a:blip r:embed="rId177"/>
                <a:stretch>
                  <a:fillRect/>
                </a:stretch>
              </p:blipFill>
              <p:spPr>
                <a:xfrm>
                  <a:off x="4944207" y="1622782"/>
                  <a:ext cx="93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5" name="Freihand 134">
                  <a:extLst>
                    <a:ext uri="{FF2B5EF4-FFF2-40B4-BE49-F238E27FC236}">
                      <a16:creationId xmlns:a16="http://schemas.microsoft.com/office/drawing/2014/main" id="{C8EA633F-631D-827D-DD26-ECAC729AC9B9}"/>
                    </a:ext>
                  </a:extLst>
                </p14:cNvPr>
                <p14:cNvContentPartPr/>
                <p14:nvPr/>
              </p14:nvContentPartPr>
              <p14:xfrm>
                <a:off x="5176047" y="1590382"/>
                <a:ext cx="162360" cy="63360"/>
              </p14:xfrm>
            </p:contentPart>
          </mc:Choice>
          <mc:Fallback>
            <p:pic>
              <p:nvPicPr>
                <p:cNvPr id="135" name="Freihand 134">
                  <a:extLst>
                    <a:ext uri="{FF2B5EF4-FFF2-40B4-BE49-F238E27FC236}">
                      <a16:creationId xmlns:a16="http://schemas.microsoft.com/office/drawing/2014/main" id="{C8EA633F-631D-827D-DD26-ECAC729AC9B9}"/>
                    </a:ext>
                  </a:extLst>
                </p:cNvPr>
                <p:cNvPicPr/>
                <p:nvPr/>
              </p:nvPicPr>
              <p:blipFill>
                <a:blip r:embed="rId179"/>
                <a:stretch>
                  <a:fillRect/>
                </a:stretch>
              </p:blipFill>
              <p:spPr>
                <a:xfrm>
                  <a:off x="5167047" y="1581382"/>
                  <a:ext cx="180000" cy="81000"/>
                </a:xfrm>
                <a:prstGeom prst="rect">
                  <a:avLst/>
                </a:prstGeom>
              </p:spPr>
            </p:pic>
          </mc:Fallback>
        </mc:AlternateContent>
      </p:grpSp>
      <p:grpSp>
        <p:nvGrpSpPr>
          <p:cNvPr id="146" name="Gruppieren 145">
            <a:extLst>
              <a:ext uri="{FF2B5EF4-FFF2-40B4-BE49-F238E27FC236}">
                <a16:creationId xmlns:a16="http://schemas.microsoft.com/office/drawing/2014/main" id="{59B91876-714B-39BF-2494-A5CE7E5F0719}"/>
              </a:ext>
            </a:extLst>
          </p:cNvPr>
          <p:cNvGrpSpPr/>
          <p:nvPr/>
        </p:nvGrpSpPr>
        <p:grpSpPr>
          <a:xfrm>
            <a:off x="5583207" y="1534582"/>
            <a:ext cx="504000" cy="113040"/>
            <a:chOff x="5583207" y="1534582"/>
            <a:chExt cx="504000" cy="113040"/>
          </a:xfrm>
        </p:grpSpPr>
        <mc:AlternateContent xmlns:mc="http://schemas.openxmlformats.org/markup-compatibility/2006">
          <mc:Choice xmlns:p14="http://schemas.microsoft.com/office/powerpoint/2010/main" Requires="p14">
            <p:contentPart p14:bwMode="auto" r:id="rId180">
              <p14:nvContentPartPr>
                <p14:cNvPr id="137" name="Freihand 136">
                  <a:extLst>
                    <a:ext uri="{FF2B5EF4-FFF2-40B4-BE49-F238E27FC236}">
                      <a16:creationId xmlns:a16="http://schemas.microsoft.com/office/drawing/2014/main" id="{942BB94C-FEA0-D6F0-AA5F-B2FEDB033E4D}"/>
                    </a:ext>
                  </a:extLst>
                </p14:cNvPr>
                <p14:cNvContentPartPr/>
                <p14:nvPr/>
              </p14:nvContentPartPr>
              <p14:xfrm>
                <a:off x="5583207" y="1537462"/>
                <a:ext cx="136440" cy="110160"/>
              </p14:xfrm>
            </p:contentPart>
          </mc:Choice>
          <mc:Fallback>
            <p:pic>
              <p:nvPicPr>
                <p:cNvPr id="137" name="Freihand 136">
                  <a:extLst>
                    <a:ext uri="{FF2B5EF4-FFF2-40B4-BE49-F238E27FC236}">
                      <a16:creationId xmlns:a16="http://schemas.microsoft.com/office/drawing/2014/main" id="{942BB94C-FEA0-D6F0-AA5F-B2FEDB033E4D}"/>
                    </a:ext>
                  </a:extLst>
                </p:cNvPr>
                <p:cNvPicPr/>
                <p:nvPr/>
              </p:nvPicPr>
              <p:blipFill>
                <a:blip r:embed="rId181"/>
                <a:stretch>
                  <a:fillRect/>
                </a:stretch>
              </p:blipFill>
              <p:spPr>
                <a:xfrm>
                  <a:off x="5574207" y="1528822"/>
                  <a:ext cx="154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8" name="Freihand 137">
                  <a:extLst>
                    <a:ext uri="{FF2B5EF4-FFF2-40B4-BE49-F238E27FC236}">
                      <a16:creationId xmlns:a16="http://schemas.microsoft.com/office/drawing/2014/main" id="{E5A94889-B86E-FFAD-961C-85703D45A30B}"/>
                    </a:ext>
                  </a:extLst>
                </p14:cNvPr>
                <p14:cNvContentPartPr/>
                <p14:nvPr/>
              </p14:nvContentPartPr>
              <p14:xfrm>
                <a:off x="5780487" y="1539262"/>
                <a:ext cx="101880" cy="102240"/>
              </p14:xfrm>
            </p:contentPart>
          </mc:Choice>
          <mc:Fallback>
            <p:pic>
              <p:nvPicPr>
                <p:cNvPr id="138" name="Freihand 137">
                  <a:extLst>
                    <a:ext uri="{FF2B5EF4-FFF2-40B4-BE49-F238E27FC236}">
                      <a16:creationId xmlns:a16="http://schemas.microsoft.com/office/drawing/2014/main" id="{E5A94889-B86E-FFAD-961C-85703D45A30B}"/>
                    </a:ext>
                  </a:extLst>
                </p:cNvPr>
                <p:cNvPicPr/>
                <p:nvPr/>
              </p:nvPicPr>
              <p:blipFill>
                <a:blip r:embed="rId183"/>
                <a:stretch>
                  <a:fillRect/>
                </a:stretch>
              </p:blipFill>
              <p:spPr>
                <a:xfrm>
                  <a:off x="5771487" y="1530262"/>
                  <a:ext cx="119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9" name="Freihand 138">
                  <a:extLst>
                    <a:ext uri="{FF2B5EF4-FFF2-40B4-BE49-F238E27FC236}">
                      <a16:creationId xmlns:a16="http://schemas.microsoft.com/office/drawing/2014/main" id="{150C3867-D824-3AB6-CC57-8A950DCBDF74}"/>
                    </a:ext>
                  </a:extLst>
                </p14:cNvPr>
                <p14:cNvContentPartPr/>
                <p14:nvPr/>
              </p14:nvContentPartPr>
              <p14:xfrm>
                <a:off x="5952567" y="1534582"/>
                <a:ext cx="134640" cy="102600"/>
              </p14:xfrm>
            </p:contentPart>
          </mc:Choice>
          <mc:Fallback>
            <p:pic>
              <p:nvPicPr>
                <p:cNvPr id="139" name="Freihand 138">
                  <a:extLst>
                    <a:ext uri="{FF2B5EF4-FFF2-40B4-BE49-F238E27FC236}">
                      <a16:creationId xmlns:a16="http://schemas.microsoft.com/office/drawing/2014/main" id="{150C3867-D824-3AB6-CC57-8A950DCBDF74}"/>
                    </a:ext>
                  </a:extLst>
                </p:cNvPr>
                <p:cNvPicPr/>
                <p:nvPr/>
              </p:nvPicPr>
              <p:blipFill>
                <a:blip r:embed="rId185"/>
                <a:stretch>
                  <a:fillRect/>
                </a:stretch>
              </p:blipFill>
              <p:spPr>
                <a:xfrm>
                  <a:off x="5943927" y="1525942"/>
                  <a:ext cx="152280" cy="120240"/>
                </a:xfrm>
                <a:prstGeom prst="rect">
                  <a:avLst/>
                </a:prstGeom>
              </p:spPr>
            </p:pic>
          </mc:Fallback>
        </mc:AlternateContent>
      </p:grpSp>
      <p:grpSp>
        <p:nvGrpSpPr>
          <p:cNvPr id="145" name="Gruppieren 144">
            <a:extLst>
              <a:ext uri="{FF2B5EF4-FFF2-40B4-BE49-F238E27FC236}">
                <a16:creationId xmlns:a16="http://schemas.microsoft.com/office/drawing/2014/main" id="{D8388AE6-6A93-0A75-5DA6-AC76428E476F}"/>
              </a:ext>
            </a:extLst>
          </p:cNvPr>
          <p:cNvGrpSpPr/>
          <p:nvPr/>
        </p:nvGrpSpPr>
        <p:grpSpPr>
          <a:xfrm>
            <a:off x="6272967" y="1412182"/>
            <a:ext cx="963000" cy="238320"/>
            <a:chOff x="6272967" y="1412182"/>
            <a:chExt cx="963000" cy="238320"/>
          </a:xfrm>
        </p:grpSpPr>
        <mc:AlternateContent xmlns:mc="http://schemas.openxmlformats.org/markup-compatibility/2006">
          <mc:Choice xmlns:p14="http://schemas.microsoft.com/office/powerpoint/2010/main" Requires="p14">
            <p:contentPart p14:bwMode="auto" r:id="rId186">
              <p14:nvContentPartPr>
                <p14:cNvPr id="140" name="Freihand 139">
                  <a:extLst>
                    <a:ext uri="{FF2B5EF4-FFF2-40B4-BE49-F238E27FC236}">
                      <a16:creationId xmlns:a16="http://schemas.microsoft.com/office/drawing/2014/main" id="{94F1966A-BDAB-591A-971D-9AC7D1A34637}"/>
                    </a:ext>
                  </a:extLst>
                </p14:cNvPr>
                <p14:cNvContentPartPr/>
                <p14:nvPr/>
              </p14:nvContentPartPr>
              <p14:xfrm>
                <a:off x="6272967" y="1577422"/>
                <a:ext cx="109800" cy="18360"/>
              </p14:xfrm>
            </p:contentPart>
          </mc:Choice>
          <mc:Fallback>
            <p:pic>
              <p:nvPicPr>
                <p:cNvPr id="140" name="Freihand 139">
                  <a:extLst>
                    <a:ext uri="{FF2B5EF4-FFF2-40B4-BE49-F238E27FC236}">
                      <a16:creationId xmlns:a16="http://schemas.microsoft.com/office/drawing/2014/main" id="{94F1966A-BDAB-591A-971D-9AC7D1A34637}"/>
                    </a:ext>
                  </a:extLst>
                </p:cNvPr>
                <p:cNvPicPr/>
                <p:nvPr/>
              </p:nvPicPr>
              <p:blipFill>
                <a:blip r:embed="rId187"/>
                <a:stretch>
                  <a:fillRect/>
                </a:stretch>
              </p:blipFill>
              <p:spPr>
                <a:xfrm>
                  <a:off x="6264327" y="1568422"/>
                  <a:ext cx="12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Freihand 140">
                  <a:extLst>
                    <a:ext uri="{FF2B5EF4-FFF2-40B4-BE49-F238E27FC236}">
                      <a16:creationId xmlns:a16="http://schemas.microsoft.com/office/drawing/2014/main" id="{BBB4E9E4-7FE9-B5E4-5FFD-976E3AEFF390}"/>
                    </a:ext>
                  </a:extLst>
                </p14:cNvPr>
                <p14:cNvContentPartPr/>
                <p14:nvPr/>
              </p14:nvContentPartPr>
              <p14:xfrm>
                <a:off x="6512007" y="1495342"/>
                <a:ext cx="133200" cy="155160"/>
              </p14:xfrm>
            </p:contentPart>
          </mc:Choice>
          <mc:Fallback>
            <p:pic>
              <p:nvPicPr>
                <p:cNvPr id="141" name="Freihand 140">
                  <a:extLst>
                    <a:ext uri="{FF2B5EF4-FFF2-40B4-BE49-F238E27FC236}">
                      <a16:creationId xmlns:a16="http://schemas.microsoft.com/office/drawing/2014/main" id="{BBB4E9E4-7FE9-B5E4-5FFD-976E3AEFF390}"/>
                    </a:ext>
                  </a:extLst>
                </p:cNvPr>
                <p:cNvPicPr/>
                <p:nvPr/>
              </p:nvPicPr>
              <p:blipFill>
                <a:blip r:embed="rId189"/>
                <a:stretch>
                  <a:fillRect/>
                </a:stretch>
              </p:blipFill>
              <p:spPr>
                <a:xfrm>
                  <a:off x="6503007" y="1486342"/>
                  <a:ext cx="150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2" name="Freihand 141">
                  <a:extLst>
                    <a:ext uri="{FF2B5EF4-FFF2-40B4-BE49-F238E27FC236}">
                      <a16:creationId xmlns:a16="http://schemas.microsoft.com/office/drawing/2014/main" id="{12A9C598-4DDB-BD21-3155-D7347AEA0518}"/>
                    </a:ext>
                  </a:extLst>
                </p14:cNvPr>
                <p14:cNvContentPartPr/>
                <p14:nvPr/>
              </p14:nvContentPartPr>
              <p14:xfrm>
                <a:off x="6731967" y="1524862"/>
                <a:ext cx="110520" cy="98280"/>
              </p14:xfrm>
            </p:contentPart>
          </mc:Choice>
          <mc:Fallback>
            <p:pic>
              <p:nvPicPr>
                <p:cNvPr id="142" name="Freihand 141">
                  <a:extLst>
                    <a:ext uri="{FF2B5EF4-FFF2-40B4-BE49-F238E27FC236}">
                      <a16:creationId xmlns:a16="http://schemas.microsoft.com/office/drawing/2014/main" id="{12A9C598-4DDB-BD21-3155-D7347AEA0518}"/>
                    </a:ext>
                  </a:extLst>
                </p:cNvPr>
                <p:cNvPicPr/>
                <p:nvPr/>
              </p:nvPicPr>
              <p:blipFill>
                <a:blip r:embed="rId191"/>
                <a:stretch>
                  <a:fillRect/>
                </a:stretch>
              </p:blipFill>
              <p:spPr>
                <a:xfrm>
                  <a:off x="6722967" y="1516222"/>
                  <a:ext cx="128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3" name="Freihand 142">
                  <a:extLst>
                    <a:ext uri="{FF2B5EF4-FFF2-40B4-BE49-F238E27FC236}">
                      <a16:creationId xmlns:a16="http://schemas.microsoft.com/office/drawing/2014/main" id="{B18B2497-038E-61CA-D0F1-CEAA915C90A8}"/>
                    </a:ext>
                  </a:extLst>
                </p14:cNvPr>
                <p14:cNvContentPartPr/>
                <p14:nvPr/>
              </p14:nvContentPartPr>
              <p14:xfrm>
                <a:off x="6913047" y="1522702"/>
                <a:ext cx="118440" cy="89280"/>
              </p14:xfrm>
            </p:contentPart>
          </mc:Choice>
          <mc:Fallback>
            <p:pic>
              <p:nvPicPr>
                <p:cNvPr id="143" name="Freihand 142">
                  <a:extLst>
                    <a:ext uri="{FF2B5EF4-FFF2-40B4-BE49-F238E27FC236}">
                      <a16:creationId xmlns:a16="http://schemas.microsoft.com/office/drawing/2014/main" id="{B18B2497-038E-61CA-D0F1-CEAA915C90A8}"/>
                    </a:ext>
                  </a:extLst>
                </p:cNvPr>
                <p:cNvPicPr/>
                <p:nvPr/>
              </p:nvPicPr>
              <p:blipFill>
                <a:blip r:embed="rId193"/>
                <a:stretch>
                  <a:fillRect/>
                </a:stretch>
              </p:blipFill>
              <p:spPr>
                <a:xfrm>
                  <a:off x="6904407" y="1514062"/>
                  <a:ext cx="136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4" name="Freihand 143">
                  <a:extLst>
                    <a:ext uri="{FF2B5EF4-FFF2-40B4-BE49-F238E27FC236}">
                      <a16:creationId xmlns:a16="http://schemas.microsoft.com/office/drawing/2014/main" id="{A9C6851C-029C-7694-5EEA-579FE3666F11}"/>
                    </a:ext>
                  </a:extLst>
                </p14:cNvPr>
                <p14:cNvContentPartPr/>
                <p14:nvPr/>
              </p14:nvContentPartPr>
              <p14:xfrm>
                <a:off x="7160007" y="1412182"/>
                <a:ext cx="75960" cy="204840"/>
              </p14:xfrm>
            </p:contentPart>
          </mc:Choice>
          <mc:Fallback>
            <p:pic>
              <p:nvPicPr>
                <p:cNvPr id="144" name="Freihand 143">
                  <a:extLst>
                    <a:ext uri="{FF2B5EF4-FFF2-40B4-BE49-F238E27FC236}">
                      <a16:creationId xmlns:a16="http://schemas.microsoft.com/office/drawing/2014/main" id="{A9C6851C-029C-7694-5EEA-579FE3666F11}"/>
                    </a:ext>
                  </a:extLst>
                </p:cNvPr>
                <p:cNvPicPr/>
                <p:nvPr/>
              </p:nvPicPr>
              <p:blipFill>
                <a:blip r:embed="rId195"/>
                <a:stretch>
                  <a:fillRect/>
                </a:stretch>
              </p:blipFill>
              <p:spPr>
                <a:xfrm>
                  <a:off x="7151367" y="1403542"/>
                  <a:ext cx="93600" cy="222480"/>
                </a:xfrm>
                <a:prstGeom prst="rect">
                  <a:avLst/>
                </a:prstGeom>
              </p:spPr>
            </p:pic>
          </mc:Fallback>
        </mc:AlternateContent>
      </p:grpSp>
      <p:grpSp>
        <p:nvGrpSpPr>
          <p:cNvPr id="183" name="Gruppieren 182">
            <a:extLst>
              <a:ext uri="{FF2B5EF4-FFF2-40B4-BE49-F238E27FC236}">
                <a16:creationId xmlns:a16="http://schemas.microsoft.com/office/drawing/2014/main" id="{E37DE18B-4570-9425-17B7-BD19ECF63F8A}"/>
              </a:ext>
            </a:extLst>
          </p:cNvPr>
          <p:cNvGrpSpPr/>
          <p:nvPr/>
        </p:nvGrpSpPr>
        <p:grpSpPr>
          <a:xfrm>
            <a:off x="108687" y="2277622"/>
            <a:ext cx="504360" cy="250200"/>
            <a:chOff x="108687" y="2277622"/>
            <a:chExt cx="504360" cy="250200"/>
          </a:xfrm>
        </p:grpSpPr>
        <mc:AlternateContent xmlns:mc="http://schemas.openxmlformats.org/markup-compatibility/2006">
          <mc:Choice xmlns:p14="http://schemas.microsoft.com/office/powerpoint/2010/main" Requires="p14">
            <p:contentPart p14:bwMode="auto" r:id="rId196">
              <p14:nvContentPartPr>
                <p14:cNvPr id="180" name="Freihand 179">
                  <a:extLst>
                    <a:ext uri="{FF2B5EF4-FFF2-40B4-BE49-F238E27FC236}">
                      <a16:creationId xmlns:a16="http://schemas.microsoft.com/office/drawing/2014/main" id="{814A21B6-5EB5-5276-B9F2-9DE0340DC939}"/>
                    </a:ext>
                  </a:extLst>
                </p14:cNvPr>
                <p14:cNvContentPartPr/>
                <p14:nvPr/>
              </p14:nvContentPartPr>
              <p14:xfrm>
                <a:off x="108687" y="2304262"/>
                <a:ext cx="182160" cy="223560"/>
              </p14:xfrm>
            </p:contentPart>
          </mc:Choice>
          <mc:Fallback>
            <p:pic>
              <p:nvPicPr>
                <p:cNvPr id="180" name="Freihand 179">
                  <a:extLst>
                    <a:ext uri="{FF2B5EF4-FFF2-40B4-BE49-F238E27FC236}">
                      <a16:creationId xmlns:a16="http://schemas.microsoft.com/office/drawing/2014/main" id="{814A21B6-5EB5-5276-B9F2-9DE0340DC939}"/>
                    </a:ext>
                  </a:extLst>
                </p:cNvPr>
                <p:cNvPicPr/>
                <p:nvPr/>
              </p:nvPicPr>
              <p:blipFill>
                <a:blip r:embed="rId197"/>
                <a:stretch>
                  <a:fillRect/>
                </a:stretch>
              </p:blipFill>
              <p:spPr>
                <a:xfrm>
                  <a:off x="100047" y="2295622"/>
                  <a:ext cx="1998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81" name="Freihand 180">
                  <a:extLst>
                    <a:ext uri="{FF2B5EF4-FFF2-40B4-BE49-F238E27FC236}">
                      <a16:creationId xmlns:a16="http://schemas.microsoft.com/office/drawing/2014/main" id="{09C126E4-513D-63A3-CB83-A4BBD195A2A8}"/>
                    </a:ext>
                  </a:extLst>
                </p14:cNvPr>
                <p14:cNvContentPartPr/>
                <p14:nvPr/>
              </p14:nvContentPartPr>
              <p14:xfrm>
                <a:off x="328287" y="2277622"/>
                <a:ext cx="138600" cy="162000"/>
              </p14:xfrm>
            </p:contentPart>
          </mc:Choice>
          <mc:Fallback>
            <p:pic>
              <p:nvPicPr>
                <p:cNvPr id="181" name="Freihand 180">
                  <a:extLst>
                    <a:ext uri="{FF2B5EF4-FFF2-40B4-BE49-F238E27FC236}">
                      <a16:creationId xmlns:a16="http://schemas.microsoft.com/office/drawing/2014/main" id="{09C126E4-513D-63A3-CB83-A4BBD195A2A8}"/>
                    </a:ext>
                  </a:extLst>
                </p:cNvPr>
                <p:cNvPicPr/>
                <p:nvPr/>
              </p:nvPicPr>
              <p:blipFill>
                <a:blip r:embed="rId199"/>
                <a:stretch>
                  <a:fillRect/>
                </a:stretch>
              </p:blipFill>
              <p:spPr>
                <a:xfrm>
                  <a:off x="319647" y="2268982"/>
                  <a:ext cx="156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2" name="Freihand 181">
                  <a:extLst>
                    <a:ext uri="{FF2B5EF4-FFF2-40B4-BE49-F238E27FC236}">
                      <a16:creationId xmlns:a16="http://schemas.microsoft.com/office/drawing/2014/main" id="{C47255B1-3516-5F65-6707-EC0D8DBFF87D}"/>
                    </a:ext>
                  </a:extLst>
                </p14:cNvPr>
                <p14:cNvContentPartPr/>
                <p14:nvPr/>
              </p14:nvContentPartPr>
              <p14:xfrm>
                <a:off x="597207" y="2326942"/>
                <a:ext cx="15840" cy="136080"/>
              </p14:xfrm>
            </p:contentPart>
          </mc:Choice>
          <mc:Fallback>
            <p:pic>
              <p:nvPicPr>
                <p:cNvPr id="182" name="Freihand 181">
                  <a:extLst>
                    <a:ext uri="{FF2B5EF4-FFF2-40B4-BE49-F238E27FC236}">
                      <a16:creationId xmlns:a16="http://schemas.microsoft.com/office/drawing/2014/main" id="{C47255B1-3516-5F65-6707-EC0D8DBFF87D}"/>
                    </a:ext>
                  </a:extLst>
                </p:cNvPr>
                <p:cNvPicPr/>
                <p:nvPr/>
              </p:nvPicPr>
              <p:blipFill>
                <a:blip r:embed="rId201"/>
                <a:stretch>
                  <a:fillRect/>
                </a:stretch>
              </p:blipFill>
              <p:spPr>
                <a:xfrm>
                  <a:off x="588207" y="2318302"/>
                  <a:ext cx="33480" cy="153720"/>
                </a:xfrm>
                <a:prstGeom prst="rect">
                  <a:avLst/>
                </a:prstGeom>
              </p:spPr>
            </p:pic>
          </mc:Fallback>
        </mc:AlternateContent>
      </p:grpSp>
      <p:grpSp>
        <p:nvGrpSpPr>
          <p:cNvPr id="198" name="Gruppieren 197">
            <a:extLst>
              <a:ext uri="{FF2B5EF4-FFF2-40B4-BE49-F238E27FC236}">
                <a16:creationId xmlns:a16="http://schemas.microsoft.com/office/drawing/2014/main" id="{C6814160-22AF-D7FB-639B-FA8783B84E26}"/>
              </a:ext>
            </a:extLst>
          </p:cNvPr>
          <p:cNvGrpSpPr/>
          <p:nvPr/>
        </p:nvGrpSpPr>
        <p:grpSpPr>
          <a:xfrm>
            <a:off x="839127" y="2273662"/>
            <a:ext cx="1440000" cy="473040"/>
            <a:chOff x="839127" y="2273662"/>
            <a:chExt cx="1440000" cy="473040"/>
          </a:xfrm>
        </p:grpSpPr>
        <mc:AlternateContent xmlns:mc="http://schemas.openxmlformats.org/markup-compatibility/2006">
          <mc:Choice xmlns:p14="http://schemas.microsoft.com/office/powerpoint/2010/main" Requires="p14">
            <p:contentPart p14:bwMode="auto" r:id="rId202">
              <p14:nvContentPartPr>
                <p14:cNvPr id="184" name="Freihand 183">
                  <a:extLst>
                    <a:ext uri="{FF2B5EF4-FFF2-40B4-BE49-F238E27FC236}">
                      <a16:creationId xmlns:a16="http://schemas.microsoft.com/office/drawing/2014/main" id="{01F43095-4604-CFD6-A4E8-FCCFFFA8CCDB}"/>
                    </a:ext>
                  </a:extLst>
                </p14:cNvPr>
                <p14:cNvContentPartPr/>
                <p14:nvPr/>
              </p14:nvContentPartPr>
              <p14:xfrm>
                <a:off x="901047" y="2273662"/>
                <a:ext cx="167040" cy="110880"/>
              </p14:xfrm>
            </p:contentPart>
          </mc:Choice>
          <mc:Fallback>
            <p:pic>
              <p:nvPicPr>
                <p:cNvPr id="184" name="Freihand 183">
                  <a:extLst>
                    <a:ext uri="{FF2B5EF4-FFF2-40B4-BE49-F238E27FC236}">
                      <a16:creationId xmlns:a16="http://schemas.microsoft.com/office/drawing/2014/main" id="{01F43095-4604-CFD6-A4E8-FCCFFFA8CCDB}"/>
                    </a:ext>
                  </a:extLst>
                </p:cNvPr>
                <p:cNvPicPr/>
                <p:nvPr/>
              </p:nvPicPr>
              <p:blipFill>
                <a:blip r:embed="rId203"/>
                <a:stretch>
                  <a:fillRect/>
                </a:stretch>
              </p:blipFill>
              <p:spPr>
                <a:xfrm>
                  <a:off x="892047" y="2264662"/>
                  <a:ext cx="184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5" name="Freihand 184">
                  <a:extLst>
                    <a:ext uri="{FF2B5EF4-FFF2-40B4-BE49-F238E27FC236}">
                      <a16:creationId xmlns:a16="http://schemas.microsoft.com/office/drawing/2014/main" id="{1F4ABC15-C3BC-CDD3-7265-486B86D0C81B}"/>
                    </a:ext>
                  </a:extLst>
                </p14:cNvPr>
                <p14:cNvContentPartPr/>
                <p14:nvPr/>
              </p14:nvContentPartPr>
              <p14:xfrm>
                <a:off x="839127" y="2428102"/>
                <a:ext cx="266040" cy="66240"/>
              </p14:xfrm>
            </p:contentPart>
          </mc:Choice>
          <mc:Fallback>
            <p:pic>
              <p:nvPicPr>
                <p:cNvPr id="185" name="Freihand 184">
                  <a:extLst>
                    <a:ext uri="{FF2B5EF4-FFF2-40B4-BE49-F238E27FC236}">
                      <a16:creationId xmlns:a16="http://schemas.microsoft.com/office/drawing/2014/main" id="{1F4ABC15-C3BC-CDD3-7265-486B86D0C81B}"/>
                    </a:ext>
                  </a:extLst>
                </p:cNvPr>
                <p:cNvPicPr/>
                <p:nvPr/>
              </p:nvPicPr>
              <p:blipFill>
                <a:blip r:embed="rId205"/>
                <a:stretch>
                  <a:fillRect/>
                </a:stretch>
              </p:blipFill>
              <p:spPr>
                <a:xfrm>
                  <a:off x="830127" y="2419462"/>
                  <a:ext cx="283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6" name="Freihand 185">
                  <a:extLst>
                    <a:ext uri="{FF2B5EF4-FFF2-40B4-BE49-F238E27FC236}">
                      <a16:creationId xmlns:a16="http://schemas.microsoft.com/office/drawing/2014/main" id="{53CA42AF-6A55-3A5E-C47D-08F53FE72802}"/>
                    </a:ext>
                  </a:extLst>
                </p14:cNvPr>
                <p14:cNvContentPartPr/>
                <p14:nvPr/>
              </p14:nvContentPartPr>
              <p14:xfrm>
                <a:off x="954327" y="2580742"/>
                <a:ext cx="15480" cy="165960"/>
              </p14:xfrm>
            </p:contentPart>
          </mc:Choice>
          <mc:Fallback>
            <p:pic>
              <p:nvPicPr>
                <p:cNvPr id="186" name="Freihand 185">
                  <a:extLst>
                    <a:ext uri="{FF2B5EF4-FFF2-40B4-BE49-F238E27FC236}">
                      <a16:creationId xmlns:a16="http://schemas.microsoft.com/office/drawing/2014/main" id="{53CA42AF-6A55-3A5E-C47D-08F53FE72802}"/>
                    </a:ext>
                  </a:extLst>
                </p:cNvPr>
                <p:cNvPicPr/>
                <p:nvPr/>
              </p:nvPicPr>
              <p:blipFill>
                <a:blip r:embed="rId207"/>
                <a:stretch>
                  <a:fillRect/>
                </a:stretch>
              </p:blipFill>
              <p:spPr>
                <a:xfrm>
                  <a:off x="945327" y="2572102"/>
                  <a:ext cx="33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7" name="Freihand 186">
                  <a:extLst>
                    <a:ext uri="{FF2B5EF4-FFF2-40B4-BE49-F238E27FC236}">
                      <a16:creationId xmlns:a16="http://schemas.microsoft.com/office/drawing/2014/main" id="{209CBE3C-53A6-E782-D44B-FA957170F7D8}"/>
                    </a:ext>
                  </a:extLst>
                </p14:cNvPr>
                <p14:cNvContentPartPr/>
                <p14:nvPr/>
              </p14:nvContentPartPr>
              <p14:xfrm>
                <a:off x="889887" y="2559142"/>
                <a:ext cx="175320" cy="76680"/>
              </p14:xfrm>
            </p:contentPart>
          </mc:Choice>
          <mc:Fallback>
            <p:pic>
              <p:nvPicPr>
                <p:cNvPr id="187" name="Freihand 186">
                  <a:extLst>
                    <a:ext uri="{FF2B5EF4-FFF2-40B4-BE49-F238E27FC236}">
                      <a16:creationId xmlns:a16="http://schemas.microsoft.com/office/drawing/2014/main" id="{209CBE3C-53A6-E782-D44B-FA957170F7D8}"/>
                    </a:ext>
                  </a:extLst>
                </p:cNvPr>
                <p:cNvPicPr/>
                <p:nvPr/>
              </p:nvPicPr>
              <p:blipFill>
                <a:blip r:embed="rId209"/>
                <a:stretch>
                  <a:fillRect/>
                </a:stretch>
              </p:blipFill>
              <p:spPr>
                <a:xfrm>
                  <a:off x="880887" y="2550502"/>
                  <a:ext cx="192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8" name="Freihand 187">
                  <a:extLst>
                    <a:ext uri="{FF2B5EF4-FFF2-40B4-BE49-F238E27FC236}">
                      <a16:creationId xmlns:a16="http://schemas.microsoft.com/office/drawing/2014/main" id="{3544E6E8-D9E4-58D4-559D-E4672B675119}"/>
                    </a:ext>
                  </a:extLst>
                </p14:cNvPr>
                <p14:cNvContentPartPr/>
                <p14:nvPr/>
              </p14:nvContentPartPr>
              <p14:xfrm>
                <a:off x="1243047" y="2456542"/>
                <a:ext cx="132480" cy="11160"/>
              </p14:xfrm>
            </p:contentPart>
          </mc:Choice>
          <mc:Fallback>
            <p:pic>
              <p:nvPicPr>
                <p:cNvPr id="188" name="Freihand 187">
                  <a:extLst>
                    <a:ext uri="{FF2B5EF4-FFF2-40B4-BE49-F238E27FC236}">
                      <a16:creationId xmlns:a16="http://schemas.microsoft.com/office/drawing/2014/main" id="{3544E6E8-D9E4-58D4-559D-E4672B675119}"/>
                    </a:ext>
                  </a:extLst>
                </p:cNvPr>
                <p:cNvPicPr/>
                <p:nvPr/>
              </p:nvPicPr>
              <p:blipFill>
                <a:blip r:embed="rId211"/>
                <a:stretch>
                  <a:fillRect/>
                </a:stretch>
              </p:blipFill>
              <p:spPr>
                <a:xfrm>
                  <a:off x="1234407" y="2447902"/>
                  <a:ext cx="150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9" name="Freihand 188">
                  <a:extLst>
                    <a:ext uri="{FF2B5EF4-FFF2-40B4-BE49-F238E27FC236}">
                      <a16:creationId xmlns:a16="http://schemas.microsoft.com/office/drawing/2014/main" id="{519FD855-8B2B-FA86-968B-E6AA5A30DF8E}"/>
                    </a:ext>
                  </a:extLst>
                </p14:cNvPr>
                <p14:cNvContentPartPr/>
                <p14:nvPr/>
              </p14:nvContentPartPr>
              <p14:xfrm>
                <a:off x="1268967" y="2510902"/>
                <a:ext cx="122760" cy="32400"/>
              </p14:xfrm>
            </p:contentPart>
          </mc:Choice>
          <mc:Fallback>
            <p:pic>
              <p:nvPicPr>
                <p:cNvPr id="189" name="Freihand 188">
                  <a:extLst>
                    <a:ext uri="{FF2B5EF4-FFF2-40B4-BE49-F238E27FC236}">
                      <a16:creationId xmlns:a16="http://schemas.microsoft.com/office/drawing/2014/main" id="{519FD855-8B2B-FA86-968B-E6AA5A30DF8E}"/>
                    </a:ext>
                  </a:extLst>
                </p:cNvPr>
                <p:cNvPicPr/>
                <p:nvPr/>
              </p:nvPicPr>
              <p:blipFill>
                <a:blip r:embed="rId213"/>
                <a:stretch>
                  <a:fillRect/>
                </a:stretch>
              </p:blipFill>
              <p:spPr>
                <a:xfrm>
                  <a:off x="1259967" y="2501902"/>
                  <a:ext cx="140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91" name="Freihand 190">
                  <a:extLst>
                    <a:ext uri="{FF2B5EF4-FFF2-40B4-BE49-F238E27FC236}">
                      <a16:creationId xmlns:a16="http://schemas.microsoft.com/office/drawing/2014/main" id="{FE1595D8-6125-5175-F64D-86991DFC8175}"/>
                    </a:ext>
                  </a:extLst>
                </p14:cNvPr>
                <p14:cNvContentPartPr/>
                <p14:nvPr/>
              </p14:nvContentPartPr>
              <p14:xfrm>
                <a:off x="1517007" y="2354302"/>
                <a:ext cx="120960" cy="187920"/>
              </p14:xfrm>
            </p:contentPart>
          </mc:Choice>
          <mc:Fallback>
            <p:pic>
              <p:nvPicPr>
                <p:cNvPr id="191" name="Freihand 190">
                  <a:extLst>
                    <a:ext uri="{FF2B5EF4-FFF2-40B4-BE49-F238E27FC236}">
                      <a16:creationId xmlns:a16="http://schemas.microsoft.com/office/drawing/2014/main" id="{FE1595D8-6125-5175-F64D-86991DFC8175}"/>
                    </a:ext>
                  </a:extLst>
                </p:cNvPr>
                <p:cNvPicPr/>
                <p:nvPr/>
              </p:nvPicPr>
              <p:blipFill>
                <a:blip r:embed="rId215"/>
                <a:stretch>
                  <a:fillRect/>
                </a:stretch>
              </p:blipFill>
              <p:spPr>
                <a:xfrm>
                  <a:off x="1508367" y="2345302"/>
                  <a:ext cx="138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92" name="Freihand 191">
                  <a:extLst>
                    <a:ext uri="{FF2B5EF4-FFF2-40B4-BE49-F238E27FC236}">
                      <a16:creationId xmlns:a16="http://schemas.microsoft.com/office/drawing/2014/main" id="{31FA6BC0-1063-0D4B-96EC-F746B82379E8}"/>
                    </a:ext>
                  </a:extLst>
                </p14:cNvPr>
                <p14:cNvContentPartPr/>
                <p14:nvPr/>
              </p14:nvContentPartPr>
              <p14:xfrm>
                <a:off x="1690167" y="2319022"/>
                <a:ext cx="76680" cy="207000"/>
              </p14:xfrm>
            </p:contentPart>
          </mc:Choice>
          <mc:Fallback>
            <p:pic>
              <p:nvPicPr>
                <p:cNvPr id="192" name="Freihand 191">
                  <a:extLst>
                    <a:ext uri="{FF2B5EF4-FFF2-40B4-BE49-F238E27FC236}">
                      <a16:creationId xmlns:a16="http://schemas.microsoft.com/office/drawing/2014/main" id="{31FA6BC0-1063-0D4B-96EC-F746B82379E8}"/>
                    </a:ext>
                  </a:extLst>
                </p:cNvPr>
                <p:cNvPicPr/>
                <p:nvPr/>
              </p:nvPicPr>
              <p:blipFill>
                <a:blip r:embed="rId217"/>
                <a:stretch>
                  <a:fillRect/>
                </a:stretch>
              </p:blipFill>
              <p:spPr>
                <a:xfrm>
                  <a:off x="1681167" y="2310022"/>
                  <a:ext cx="943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3" name="Freihand 192">
                  <a:extLst>
                    <a:ext uri="{FF2B5EF4-FFF2-40B4-BE49-F238E27FC236}">
                      <a16:creationId xmlns:a16="http://schemas.microsoft.com/office/drawing/2014/main" id="{264019BD-1940-759F-3E47-D9E00E9DB135}"/>
                    </a:ext>
                  </a:extLst>
                </p14:cNvPr>
                <p14:cNvContentPartPr/>
                <p14:nvPr/>
              </p14:nvContentPartPr>
              <p14:xfrm>
                <a:off x="1841727" y="2363662"/>
                <a:ext cx="95760" cy="189360"/>
              </p14:xfrm>
            </p:contentPart>
          </mc:Choice>
          <mc:Fallback>
            <p:pic>
              <p:nvPicPr>
                <p:cNvPr id="193" name="Freihand 192">
                  <a:extLst>
                    <a:ext uri="{FF2B5EF4-FFF2-40B4-BE49-F238E27FC236}">
                      <a16:creationId xmlns:a16="http://schemas.microsoft.com/office/drawing/2014/main" id="{264019BD-1940-759F-3E47-D9E00E9DB135}"/>
                    </a:ext>
                  </a:extLst>
                </p:cNvPr>
                <p:cNvPicPr/>
                <p:nvPr/>
              </p:nvPicPr>
              <p:blipFill>
                <a:blip r:embed="rId219"/>
                <a:stretch>
                  <a:fillRect/>
                </a:stretch>
              </p:blipFill>
              <p:spPr>
                <a:xfrm>
                  <a:off x="1832727" y="2355022"/>
                  <a:ext cx="113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4" name="Freihand 193">
                  <a:extLst>
                    <a:ext uri="{FF2B5EF4-FFF2-40B4-BE49-F238E27FC236}">
                      <a16:creationId xmlns:a16="http://schemas.microsoft.com/office/drawing/2014/main" id="{1EAFC64E-1409-2CE1-56AC-4DB957EC892C}"/>
                    </a:ext>
                  </a:extLst>
                </p14:cNvPr>
                <p14:cNvContentPartPr/>
                <p14:nvPr/>
              </p14:nvContentPartPr>
              <p14:xfrm>
                <a:off x="1985007" y="2447902"/>
                <a:ext cx="32760" cy="88200"/>
              </p14:xfrm>
            </p:contentPart>
          </mc:Choice>
          <mc:Fallback>
            <p:pic>
              <p:nvPicPr>
                <p:cNvPr id="194" name="Freihand 193">
                  <a:extLst>
                    <a:ext uri="{FF2B5EF4-FFF2-40B4-BE49-F238E27FC236}">
                      <a16:creationId xmlns:a16="http://schemas.microsoft.com/office/drawing/2014/main" id="{1EAFC64E-1409-2CE1-56AC-4DB957EC892C}"/>
                    </a:ext>
                  </a:extLst>
                </p:cNvPr>
                <p:cNvPicPr/>
                <p:nvPr/>
              </p:nvPicPr>
              <p:blipFill>
                <a:blip r:embed="rId221"/>
                <a:stretch>
                  <a:fillRect/>
                </a:stretch>
              </p:blipFill>
              <p:spPr>
                <a:xfrm>
                  <a:off x="1976367" y="2438902"/>
                  <a:ext cx="50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5" name="Freihand 194">
                  <a:extLst>
                    <a:ext uri="{FF2B5EF4-FFF2-40B4-BE49-F238E27FC236}">
                      <a16:creationId xmlns:a16="http://schemas.microsoft.com/office/drawing/2014/main" id="{9DA643E3-5C1F-3B54-8072-9BC362E06A8B}"/>
                    </a:ext>
                  </a:extLst>
                </p14:cNvPr>
                <p14:cNvContentPartPr/>
                <p14:nvPr/>
              </p14:nvContentPartPr>
              <p14:xfrm>
                <a:off x="2123607" y="2376982"/>
                <a:ext cx="15480" cy="73800"/>
              </p14:xfrm>
            </p:contentPart>
          </mc:Choice>
          <mc:Fallback>
            <p:pic>
              <p:nvPicPr>
                <p:cNvPr id="195" name="Freihand 194">
                  <a:extLst>
                    <a:ext uri="{FF2B5EF4-FFF2-40B4-BE49-F238E27FC236}">
                      <a16:creationId xmlns:a16="http://schemas.microsoft.com/office/drawing/2014/main" id="{9DA643E3-5C1F-3B54-8072-9BC362E06A8B}"/>
                    </a:ext>
                  </a:extLst>
                </p:cNvPr>
                <p:cNvPicPr/>
                <p:nvPr/>
              </p:nvPicPr>
              <p:blipFill>
                <a:blip r:embed="rId223"/>
                <a:stretch>
                  <a:fillRect/>
                </a:stretch>
              </p:blipFill>
              <p:spPr>
                <a:xfrm>
                  <a:off x="2114607" y="2368342"/>
                  <a:ext cx="33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6" name="Freihand 195">
                  <a:extLst>
                    <a:ext uri="{FF2B5EF4-FFF2-40B4-BE49-F238E27FC236}">
                      <a16:creationId xmlns:a16="http://schemas.microsoft.com/office/drawing/2014/main" id="{51878474-8F22-8251-BB80-D62FAD61E00E}"/>
                    </a:ext>
                  </a:extLst>
                </p14:cNvPr>
                <p14:cNvContentPartPr/>
                <p14:nvPr/>
              </p14:nvContentPartPr>
              <p14:xfrm>
                <a:off x="2136207" y="2297062"/>
                <a:ext cx="16200" cy="3960"/>
              </p14:xfrm>
            </p:contentPart>
          </mc:Choice>
          <mc:Fallback>
            <p:pic>
              <p:nvPicPr>
                <p:cNvPr id="196" name="Freihand 195">
                  <a:extLst>
                    <a:ext uri="{FF2B5EF4-FFF2-40B4-BE49-F238E27FC236}">
                      <a16:creationId xmlns:a16="http://schemas.microsoft.com/office/drawing/2014/main" id="{51878474-8F22-8251-BB80-D62FAD61E00E}"/>
                    </a:ext>
                  </a:extLst>
                </p:cNvPr>
                <p:cNvPicPr/>
                <p:nvPr/>
              </p:nvPicPr>
              <p:blipFill>
                <a:blip r:embed="rId133"/>
                <a:stretch>
                  <a:fillRect/>
                </a:stretch>
              </p:blipFill>
              <p:spPr>
                <a:xfrm>
                  <a:off x="2127567" y="2288422"/>
                  <a:ext cx="33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7" name="Freihand 196">
                  <a:extLst>
                    <a:ext uri="{FF2B5EF4-FFF2-40B4-BE49-F238E27FC236}">
                      <a16:creationId xmlns:a16="http://schemas.microsoft.com/office/drawing/2014/main" id="{64140BA4-829B-10A8-F830-749D3B8E1C7E}"/>
                    </a:ext>
                  </a:extLst>
                </p14:cNvPr>
                <p14:cNvContentPartPr/>
                <p14:nvPr/>
              </p14:nvContentPartPr>
              <p14:xfrm>
                <a:off x="2190567" y="2304262"/>
                <a:ext cx="88560" cy="238680"/>
              </p14:xfrm>
            </p:contentPart>
          </mc:Choice>
          <mc:Fallback>
            <p:pic>
              <p:nvPicPr>
                <p:cNvPr id="197" name="Freihand 196">
                  <a:extLst>
                    <a:ext uri="{FF2B5EF4-FFF2-40B4-BE49-F238E27FC236}">
                      <a16:creationId xmlns:a16="http://schemas.microsoft.com/office/drawing/2014/main" id="{64140BA4-829B-10A8-F830-749D3B8E1C7E}"/>
                    </a:ext>
                  </a:extLst>
                </p:cNvPr>
                <p:cNvPicPr/>
                <p:nvPr/>
              </p:nvPicPr>
              <p:blipFill>
                <a:blip r:embed="rId226"/>
                <a:stretch>
                  <a:fillRect/>
                </a:stretch>
              </p:blipFill>
              <p:spPr>
                <a:xfrm>
                  <a:off x="2181567" y="2295622"/>
                  <a:ext cx="106200" cy="256320"/>
                </a:xfrm>
                <a:prstGeom prst="rect">
                  <a:avLst/>
                </a:prstGeom>
              </p:spPr>
            </p:pic>
          </mc:Fallback>
        </mc:AlternateContent>
      </p:grpSp>
      <p:grpSp>
        <p:nvGrpSpPr>
          <p:cNvPr id="207" name="Gruppieren 206">
            <a:extLst>
              <a:ext uri="{FF2B5EF4-FFF2-40B4-BE49-F238E27FC236}">
                <a16:creationId xmlns:a16="http://schemas.microsoft.com/office/drawing/2014/main" id="{A3B5372D-107E-ED6F-D252-E75C64303298}"/>
              </a:ext>
            </a:extLst>
          </p:cNvPr>
          <p:cNvGrpSpPr/>
          <p:nvPr/>
        </p:nvGrpSpPr>
        <p:grpSpPr>
          <a:xfrm>
            <a:off x="2471007" y="2239102"/>
            <a:ext cx="1159920" cy="254520"/>
            <a:chOff x="2471007" y="2239102"/>
            <a:chExt cx="1159920" cy="254520"/>
          </a:xfrm>
        </p:grpSpPr>
        <mc:AlternateContent xmlns:mc="http://schemas.openxmlformats.org/markup-compatibility/2006">
          <mc:Choice xmlns:p14="http://schemas.microsoft.com/office/powerpoint/2010/main" Requires="p14">
            <p:contentPart p14:bwMode="auto" r:id="rId227">
              <p14:nvContentPartPr>
                <p14:cNvPr id="199" name="Freihand 198">
                  <a:extLst>
                    <a:ext uri="{FF2B5EF4-FFF2-40B4-BE49-F238E27FC236}">
                      <a16:creationId xmlns:a16="http://schemas.microsoft.com/office/drawing/2014/main" id="{4A718679-F50D-241A-CDA5-F3D85AC3DA6E}"/>
                    </a:ext>
                  </a:extLst>
                </p14:cNvPr>
                <p14:cNvContentPartPr/>
                <p14:nvPr/>
              </p14:nvContentPartPr>
              <p14:xfrm>
                <a:off x="2471007" y="2281582"/>
                <a:ext cx="191160" cy="209160"/>
              </p14:xfrm>
            </p:contentPart>
          </mc:Choice>
          <mc:Fallback>
            <p:pic>
              <p:nvPicPr>
                <p:cNvPr id="199" name="Freihand 198">
                  <a:extLst>
                    <a:ext uri="{FF2B5EF4-FFF2-40B4-BE49-F238E27FC236}">
                      <a16:creationId xmlns:a16="http://schemas.microsoft.com/office/drawing/2014/main" id="{4A718679-F50D-241A-CDA5-F3D85AC3DA6E}"/>
                    </a:ext>
                  </a:extLst>
                </p:cNvPr>
                <p:cNvPicPr/>
                <p:nvPr/>
              </p:nvPicPr>
              <p:blipFill>
                <a:blip r:embed="rId228"/>
                <a:stretch>
                  <a:fillRect/>
                </a:stretch>
              </p:blipFill>
              <p:spPr>
                <a:xfrm>
                  <a:off x="2462367" y="2272582"/>
                  <a:ext cx="2088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00" name="Freihand 199">
                  <a:extLst>
                    <a:ext uri="{FF2B5EF4-FFF2-40B4-BE49-F238E27FC236}">
                      <a16:creationId xmlns:a16="http://schemas.microsoft.com/office/drawing/2014/main" id="{7DA60BB3-FAA5-BF2B-559A-0C622F8B8EB5}"/>
                    </a:ext>
                  </a:extLst>
                </p14:cNvPr>
                <p14:cNvContentPartPr/>
                <p14:nvPr/>
              </p14:nvContentPartPr>
              <p14:xfrm>
                <a:off x="2752887" y="2252782"/>
                <a:ext cx="165960" cy="240840"/>
              </p14:xfrm>
            </p:contentPart>
          </mc:Choice>
          <mc:Fallback>
            <p:pic>
              <p:nvPicPr>
                <p:cNvPr id="200" name="Freihand 199">
                  <a:extLst>
                    <a:ext uri="{FF2B5EF4-FFF2-40B4-BE49-F238E27FC236}">
                      <a16:creationId xmlns:a16="http://schemas.microsoft.com/office/drawing/2014/main" id="{7DA60BB3-FAA5-BF2B-559A-0C622F8B8EB5}"/>
                    </a:ext>
                  </a:extLst>
                </p:cNvPr>
                <p:cNvPicPr/>
                <p:nvPr/>
              </p:nvPicPr>
              <p:blipFill>
                <a:blip r:embed="rId230"/>
                <a:stretch>
                  <a:fillRect/>
                </a:stretch>
              </p:blipFill>
              <p:spPr>
                <a:xfrm>
                  <a:off x="2744247" y="2243782"/>
                  <a:ext cx="183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1" name="Freihand 200">
                  <a:extLst>
                    <a:ext uri="{FF2B5EF4-FFF2-40B4-BE49-F238E27FC236}">
                      <a16:creationId xmlns:a16="http://schemas.microsoft.com/office/drawing/2014/main" id="{2CAC646C-A11A-A3F5-7EC6-E36DC8FF066B}"/>
                    </a:ext>
                  </a:extLst>
                </p14:cNvPr>
                <p14:cNvContentPartPr/>
                <p14:nvPr/>
              </p14:nvContentPartPr>
              <p14:xfrm>
                <a:off x="3004887" y="2330542"/>
                <a:ext cx="16200" cy="21600"/>
              </p14:xfrm>
            </p:contentPart>
          </mc:Choice>
          <mc:Fallback>
            <p:pic>
              <p:nvPicPr>
                <p:cNvPr id="201" name="Freihand 200">
                  <a:extLst>
                    <a:ext uri="{FF2B5EF4-FFF2-40B4-BE49-F238E27FC236}">
                      <a16:creationId xmlns:a16="http://schemas.microsoft.com/office/drawing/2014/main" id="{2CAC646C-A11A-A3F5-7EC6-E36DC8FF066B}"/>
                    </a:ext>
                  </a:extLst>
                </p:cNvPr>
                <p:cNvPicPr/>
                <p:nvPr/>
              </p:nvPicPr>
              <p:blipFill>
                <a:blip r:embed="rId232"/>
                <a:stretch>
                  <a:fillRect/>
                </a:stretch>
              </p:blipFill>
              <p:spPr>
                <a:xfrm>
                  <a:off x="2995887" y="2321902"/>
                  <a:ext cx="33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2" name="Freihand 201">
                  <a:extLst>
                    <a:ext uri="{FF2B5EF4-FFF2-40B4-BE49-F238E27FC236}">
                      <a16:creationId xmlns:a16="http://schemas.microsoft.com/office/drawing/2014/main" id="{D61B4691-A3CF-584B-DAC3-B7E0ABCC0EB3}"/>
                    </a:ext>
                  </a:extLst>
                </p14:cNvPr>
                <p14:cNvContentPartPr/>
                <p14:nvPr/>
              </p14:nvContentPartPr>
              <p14:xfrm>
                <a:off x="2978247" y="2350702"/>
                <a:ext cx="120960" cy="3960"/>
              </p14:xfrm>
            </p:contentPart>
          </mc:Choice>
          <mc:Fallback>
            <p:pic>
              <p:nvPicPr>
                <p:cNvPr id="202" name="Freihand 201">
                  <a:extLst>
                    <a:ext uri="{FF2B5EF4-FFF2-40B4-BE49-F238E27FC236}">
                      <a16:creationId xmlns:a16="http://schemas.microsoft.com/office/drawing/2014/main" id="{D61B4691-A3CF-584B-DAC3-B7E0ABCC0EB3}"/>
                    </a:ext>
                  </a:extLst>
                </p:cNvPr>
                <p:cNvPicPr/>
                <p:nvPr/>
              </p:nvPicPr>
              <p:blipFill>
                <a:blip r:embed="rId234"/>
                <a:stretch>
                  <a:fillRect/>
                </a:stretch>
              </p:blipFill>
              <p:spPr>
                <a:xfrm>
                  <a:off x="2969607" y="2342062"/>
                  <a:ext cx="138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3" name="Freihand 202">
                  <a:extLst>
                    <a:ext uri="{FF2B5EF4-FFF2-40B4-BE49-F238E27FC236}">
                      <a16:creationId xmlns:a16="http://schemas.microsoft.com/office/drawing/2014/main" id="{8661A038-1BC5-A180-80FD-8662191EE838}"/>
                    </a:ext>
                  </a:extLst>
                </p14:cNvPr>
                <p14:cNvContentPartPr/>
                <p14:nvPr/>
              </p14:nvContentPartPr>
              <p14:xfrm>
                <a:off x="3155367" y="2267542"/>
                <a:ext cx="29160" cy="107280"/>
              </p14:xfrm>
            </p:contentPart>
          </mc:Choice>
          <mc:Fallback>
            <p:pic>
              <p:nvPicPr>
                <p:cNvPr id="203" name="Freihand 202">
                  <a:extLst>
                    <a:ext uri="{FF2B5EF4-FFF2-40B4-BE49-F238E27FC236}">
                      <a16:creationId xmlns:a16="http://schemas.microsoft.com/office/drawing/2014/main" id="{8661A038-1BC5-A180-80FD-8662191EE838}"/>
                    </a:ext>
                  </a:extLst>
                </p:cNvPr>
                <p:cNvPicPr/>
                <p:nvPr/>
              </p:nvPicPr>
              <p:blipFill>
                <a:blip r:embed="rId236"/>
                <a:stretch>
                  <a:fillRect/>
                </a:stretch>
              </p:blipFill>
              <p:spPr>
                <a:xfrm>
                  <a:off x="3146727" y="2258902"/>
                  <a:ext cx="46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4" name="Freihand 203">
                  <a:extLst>
                    <a:ext uri="{FF2B5EF4-FFF2-40B4-BE49-F238E27FC236}">
                      <a16:creationId xmlns:a16="http://schemas.microsoft.com/office/drawing/2014/main" id="{2C380FCD-6056-5D3E-2D87-F00E11891EBE}"/>
                    </a:ext>
                  </a:extLst>
                </p14:cNvPr>
                <p14:cNvContentPartPr/>
                <p14:nvPr/>
              </p14:nvContentPartPr>
              <p14:xfrm>
                <a:off x="3125847" y="2239102"/>
                <a:ext cx="123120" cy="209520"/>
              </p14:xfrm>
            </p:contentPart>
          </mc:Choice>
          <mc:Fallback>
            <p:pic>
              <p:nvPicPr>
                <p:cNvPr id="204" name="Freihand 203">
                  <a:extLst>
                    <a:ext uri="{FF2B5EF4-FFF2-40B4-BE49-F238E27FC236}">
                      <a16:creationId xmlns:a16="http://schemas.microsoft.com/office/drawing/2014/main" id="{2C380FCD-6056-5D3E-2D87-F00E11891EBE}"/>
                    </a:ext>
                  </a:extLst>
                </p:cNvPr>
                <p:cNvPicPr/>
                <p:nvPr/>
              </p:nvPicPr>
              <p:blipFill>
                <a:blip r:embed="rId238"/>
                <a:stretch>
                  <a:fillRect/>
                </a:stretch>
              </p:blipFill>
              <p:spPr>
                <a:xfrm>
                  <a:off x="3117207" y="2230102"/>
                  <a:ext cx="140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5" name="Freihand 204">
                  <a:extLst>
                    <a:ext uri="{FF2B5EF4-FFF2-40B4-BE49-F238E27FC236}">
                      <a16:creationId xmlns:a16="http://schemas.microsoft.com/office/drawing/2014/main" id="{13E0E4F7-75A6-2DF0-AC4D-1BE798ECB410}"/>
                    </a:ext>
                  </a:extLst>
                </p14:cNvPr>
                <p14:cNvContentPartPr/>
                <p14:nvPr/>
              </p14:nvContentPartPr>
              <p14:xfrm>
                <a:off x="3314487" y="2325862"/>
                <a:ext cx="90360" cy="55080"/>
              </p14:xfrm>
            </p:contentPart>
          </mc:Choice>
          <mc:Fallback>
            <p:pic>
              <p:nvPicPr>
                <p:cNvPr id="205" name="Freihand 204">
                  <a:extLst>
                    <a:ext uri="{FF2B5EF4-FFF2-40B4-BE49-F238E27FC236}">
                      <a16:creationId xmlns:a16="http://schemas.microsoft.com/office/drawing/2014/main" id="{13E0E4F7-75A6-2DF0-AC4D-1BE798ECB410}"/>
                    </a:ext>
                  </a:extLst>
                </p:cNvPr>
                <p:cNvPicPr/>
                <p:nvPr/>
              </p:nvPicPr>
              <p:blipFill>
                <a:blip r:embed="rId240"/>
                <a:stretch>
                  <a:fillRect/>
                </a:stretch>
              </p:blipFill>
              <p:spPr>
                <a:xfrm>
                  <a:off x="3305487" y="2317222"/>
                  <a:ext cx="108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6" name="Freihand 205">
                  <a:extLst>
                    <a:ext uri="{FF2B5EF4-FFF2-40B4-BE49-F238E27FC236}">
                      <a16:creationId xmlns:a16="http://schemas.microsoft.com/office/drawing/2014/main" id="{2500B486-4417-FE60-0B82-727E7D3FC848}"/>
                    </a:ext>
                  </a:extLst>
                </p14:cNvPr>
                <p14:cNvContentPartPr/>
                <p14:nvPr/>
              </p14:nvContentPartPr>
              <p14:xfrm>
                <a:off x="3466047" y="2251342"/>
                <a:ext cx="164880" cy="128520"/>
              </p14:xfrm>
            </p:contentPart>
          </mc:Choice>
          <mc:Fallback>
            <p:pic>
              <p:nvPicPr>
                <p:cNvPr id="206" name="Freihand 205">
                  <a:extLst>
                    <a:ext uri="{FF2B5EF4-FFF2-40B4-BE49-F238E27FC236}">
                      <a16:creationId xmlns:a16="http://schemas.microsoft.com/office/drawing/2014/main" id="{2500B486-4417-FE60-0B82-727E7D3FC848}"/>
                    </a:ext>
                  </a:extLst>
                </p:cNvPr>
                <p:cNvPicPr/>
                <p:nvPr/>
              </p:nvPicPr>
              <p:blipFill>
                <a:blip r:embed="rId242"/>
                <a:stretch>
                  <a:fillRect/>
                </a:stretch>
              </p:blipFill>
              <p:spPr>
                <a:xfrm>
                  <a:off x="3457047" y="2242702"/>
                  <a:ext cx="182520" cy="146160"/>
                </a:xfrm>
                <a:prstGeom prst="rect">
                  <a:avLst/>
                </a:prstGeom>
              </p:spPr>
            </p:pic>
          </mc:Fallback>
        </mc:AlternateContent>
      </p:grpSp>
      <p:grpSp>
        <p:nvGrpSpPr>
          <p:cNvPr id="221" name="Gruppieren 220">
            <a:extLst>
              <a:ext uri="{FF2B5EF4-FFF2-40B4-BE49-F238E27FC236}">
                <a16:creationId xmlns:a16="http://schemas.microsoft.com/office/drawing/2014/main" id="{5A1827BA-88B5-8819-0D66-DC805369FC87}"/>
              </a:ext>
            </a:extLst>
          </p:cNvPr>
          <p:cNvGrpSpPr/>
          <p:nvPr/>
        </p:nvGrpSpPr>
        <p:grpSpPr>
          <a:xfrm>
            <a:off x="3870687" y="2272942"/>
            <a:ext cx="317160" cy="165960"/>
            <a:chOff x="3870687" y="2272942"/>
            <a:chExt cx="317160" cy="165960"/>
          </a:xfrm>
        </p:grpSpPr>
        <mc:AlternateContent xmlns:mc="http://schemas.openxmlformats.org/markup-compatibility/2006">
          <mc:Choice xmlns:p14="http://schemas.microsoft.com/office/powerpoint/2010/main" Requires="p14">
            <p:contentPart p14:bwMode="auto" r:id="rId243">
              <p14:nvContentPartPr>
                <p14:cNvPr id="208" name="Freihand 207">
                  <a:extLst>
                    <a:ext uri="{FF2B5EF4-FFF2-40B4-BE49-F238E27FC236}">
                      <a16:creationId xmlns:a16="http://schemas.microsoft.com/office/drawing/2014/main" id="{94090DD9-06B9-DE75-78CA-F75B0381682B}"/>
                    </a:ext>
                  </a:extLst>
                </p14:cNvPr>
                <p14:cNvContentPartPr/>
                <p14:nvPr/>
              </p14:nvContentPartPr>
              <p14:xfrm>
                <a:off x="3870687" y="2328742"/>
                <a:ext cx="140760" cy="8640"/>
              </p14:xfrm>
            </p:contentPart>
          </mc:Choice>
          <mc:Fallback>
            <p:pic>
              <p:nvPicPr>
                <p:cNvPr id="208" name="Freihand 207">
                  <a:extLst>
                    <a:ext uri="{FF2B5EF4-FFF2-40B4-BE49-F238E27FC236}">
                      <a16:creationId xmlns:a16="http://schemas.microsoft.com/office/drawing/2014/main" id="{94090DD9-06B9-DE75-78CA-F75B0381682B}"/>
                    </a:ext>
                  </a:extLst>
                </p:cNvPr>
                <p:cNvPicPr/>
                <p:nvPr/>
              </p:nvPicPr>
              <p:blipFill>
                <a:blip r:embed="rId244"/>
                <a:stretch>
                  <a:fillRect/>
                </a:stretch>
              </p:blipFill>
              <p:spPr>
                <a:xfrm>
                  <a:off x="3861687" y="2319742"/>
                  <a:ext cx="158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9" name="Freihand 208">
                  <a:extLst>
                    <a:ext uri="{FF2B5EF4-FFF2-40B4-BE49-F238E27FC236}">
                      <a16:creationId xmlns:a16="http://schemas.microsoft.com/office/drawing/2014/main" id="{592C60F7-D468-9BE3-A777-18A8B9D53E09}"/>
                    </a:ext>
                  </a:extLst>
                </p14:cNvPr>
                <p14:cNvContentPartPr/>
                <p14:nvPr/>
              </p14:nvContentPartPr>
              <p14:xfrm>
                <a:off x="3877887" y="2354302"/>
                <a:ext cx="147240" cy="30240"/>
              </p14:xfrm>
            </p:contentPart>
          </mc:Choice>
          <mc:Fallback>
            <p:pic>
              <p:nvPicPr>
                <p:cNvPr id="209" name="Freihand 208">
                  <a:extLst>
                    <a:ext uri="{FF2B5EF4-FFF2-40B4-BE49-F238E27FC236}">
                      <a16:creationId xmlns:a16="http://schemas.microsoft.com/office/drawing/2014/main" id="{592C60F7-D468-9BE3-A777-18A8B9D53E09}"/>
                    </a:ext>
                  </a:extLst>
                </p:cNvPr>
                <p:cNvPicPr/>
                <p:nvPr/>
              </p:nvPicPr>
              <p:blipFill>
                <a:blip r:embed="rId246"/>
                <a:stretch>
                  <a:fillRect/>
                </a:stretch>
              </p:blipFill>
              <p:spPr>
                <a:xfrm>
                  <a:off x="3868887" y="2345662"/>
                  <a:ext cx="164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0" name="Freihand 209">
                  <a:extLst>
                    <a:ext uri="{FF2B5EF4-FFF2-40B4-BE49-F238E27FC236}">
                      <a16:creationId xmlns:a16="http://schemas.microsoft.com/office/drawing/2014/main" id="{D5D9AEF2-853C-C8CE-8BF7-0BF3B2388347}"/>
                    </a:ext>
                  </a:extLst>
                </p14:cNvPr>
                <p14:cNvContentPartPr/>
                <p14:nvPr/>
              </p14:nvContentPartPr>
              <p14:xfrm>
                <a:off x="4068687" y="2272942"/>
                <a:ext cx="119160" cy="165960"/>
              </p14:xfrm>
            </p:contentPart>
          </mc:Choice>
          <mc:Fallback>
            <p:pic>
              <p:nvPicPr>
                <p:cNvPr id="210" name="Freihand 209">
                  <a:extLst>
                    <a:ext uri="{FF2B5EF4-FFF2-40B4-BE49-F238E27FC236}">
                      <a16:creationId xmlns:a16="http://schemas.microsoft.com/office/drawing/2014/main" id="{D5D9AEF2-853C-C8CE-8BF7-0BF3B2388347}"/>
                    </a:ext>
                  </a:extLst>
                </p:cNvPr>
                <p:cNvPicPr/>
                <p:nvPr/>
              </p:nvPicPr>
              <p:blipFill>
                <a:blip r:embed="rId248"/>
                <a:stretch>
                  <a:fillRect/>
                </a:stretch>
              </p:blipFill>
              <p:spPr>
                <a:xfrm>
                  <a:off x="4060047" y="2263942"/>
                  <a:ext cx="136800" cy="18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9">
            <p14:nvContentPartPr>
              <p14:cNvPr id="216" name="Freihand 215">
                <a:extLst>
                  <a:ext uri="{FF2B5EF4-FFF2-40B4-BE49-F238E27FC236}">
                    <a16:creationId xmlns:a16="http://schemas.microsoft.com/office/drawing/2014/main" id="{74232ECD-0BEC-8280-96E2-18DECD672224}"/>
                  </a:ext>
                </a:extLst>
              </p14:cNvPr>
              <p14:cNvContentPartPr/>
              <p14:nvPr/>
            </p14:nvContentPartPr>
            <p14:xfrm>
              <a:off x="4618767" y="2460862"/>
              <a:ext cx="161640" cy="126360"/>
            </p14:xfrm>
          </p:contentPart>
        </mc:Choice>
        <mc:Fallback>
          <p:pic>
            <p:nvPicPr>
              <p:cNvPr id="216" name="Freihand 215">
                <a:extLst>
                  <a:ext uri="{FF2B5EF4-FFF2-40B4-BE49-F238E27FC236}">
                    <a16:creationId xmlns:a16="http://schemas.microsoft.com/office/drawing/2014/main" id="{74232ECD-0BEC-8280-96E2-18DECD672224}"/>
                  </a:ext>
                </a:extLst>
              </p:cNvPr>
              <p:cNvPicPr/>
              <p:nvPr/>
            </p:nvPicPr>
            <p:blipFill>
              <a:blip r:embed="rId250"/>
              <a:stretch>
                <a:fillRect/>
              </a:stretch>
            </p:blipFill>
            <p:spPr>
              <a:xfrm>
                <a:off x="4609767" y="2451862"/>
                <a:ext cx="179280" cy="144000"/>
              </a:xfrm>
              <a:prstGeom prst="rect">
                <a:avLst/>
              </a:prstGeom>
            </p:spPr>
          </p:pic>
        </mc:Fallback>
      </mc:AlternateContent>
      <p:grpSp>
        <p:nvGrpSpPr>
          <p:cNvPr id="220" name="Gruppieren 219">
            <a:extLst>
              <a:ext uri="{FF2B5EF4-FFF2-40B4-BE49-F238E27FC236}">
                <a16:creationId xmlns:a16="http://schemas.microsoft.com/office/drawing/2014/main" id="{A28D3C5D-E2A8-B230-4923-191636751867}"/>
              </a:ext>
            </a:extLst>
          </p:cNvPr>
          <p:cNvGrpSpPr/>
          <p:nvPr/>
        </p:nvGrpSpPr>
        <p:grpSpPr>
          <a:xfrm>
            <a:off x="4389087" y="2118142"/>
            <a:ext cx="870480" cy="271440"/>
            <a:chOff x="4389087" y="2118142"/>
            <a:chExt cx="870480" cy="271440"/>
          </a:xfrm>
        </p:grpSpPr>
        <mc:AlternateContent xmlns:mc="http://schemas.openxmlformats.org/markup-compatibility/2006">
          <mc:Choice xmlns:p14="http://schemas.microsoft.com/office/powerpoint/2010/main" Requires="p14">
            <p:contentPart p14:bwMode="auto" r:id="rId251">
              <p14:nvContentPartPr>
                <p14:cNvPr id="211" name="Freihand 210">
                  <a:extLst>
                    <a:ext uri="{FF2B5EF4-FFF2-40B4-BE49-F238E27FC236}">
                      <a16:creationId xmlns:a16="http://schemas.microsoft.com/office/drawing/2014/main" id="{41257F73-6183-C96B-F39A-379A91469E48}"/>
                    </a:ext>
                  </a:extLst>
                </p14:cNvPr>
                <p14:cNvContentPartPr/>
                <p14:nvPr/>
              </p14:nvContentPartPr>
              <p14:xfrm>
                <a:off x="4446327" y="2123902"/>
                <a:ext cx="44280" cy="142920"/>
              </p14:xfrm>
            </p:contentPart>
          </mc:Choice>
          <mc:Fallback>
            <p:pic>
              <p:nvPicPr>
                <p:cNvPr id="211" name="Freihand 210">
                  <a:extLst>
                    <a:ext uri="{FF2B5EF4-FFF2-40B4-BE49-F238E27FC236}">
                      <a16:creationId xmlns:a16="http://schemas.microsoft.com/office/drawing/2014/main" id="{41257F73-6183-C96B-F39A-379A91469E48}"/>
                    </a:ext>
                  </a:extLst>
                </p:cNvPr>
                <p:cNvPicPr/>
                <p:nvPr/>
              </p:nvPicPr>
              <p:blipFill>
                <a:blip r:embed="rId252"/>
                <a:stretch>
                  <a:fillRect/>
                </a:stretch>
              </p:blipFill>
              <p:spPr>
                <a:xfrm>
                  <a:off x="4437687" y="2114902"/>
                  <a:ext cx="61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2" name="Freihand 211">
                  <a:extLst>
                    <a:ext uri="{FF2B5EF4-FFF2-40B4-BE49-F238E27FC236}">
                      <a16:creationId xmlns:a16="http://schemas.microsoft.com/office/drawing/2014/main" id="{A18E29C9-2E7D-D58C-1DC5-23378CBB1159}"/>
                    </a:ext>
                  </a:extLst>
                </p14:cNvPr>
                <p14:cNvContentPartPr/>
                <p14:nvPr/>
              </p14:nvContentPartPr>
              <p14:xfrm>
                <a:off x="4496007" y="2220742"/>
                <a:ext cx="61920" cy="72000"/>
              </p14:xfrm>
            </p:contentPart>
          </mc:Choice>
          <mc:Fallback>
            <p:pic>
              <p:nvPicPr>
                <p:cNvPr id="212" name="Freihand 211">
                  <a:extLst>
                    <a:ext uri="{FF2B5EF4-FFF2-40B4-BE49-F238E27FC236}">
                      <a16:creationId xmlns:a16="http://schemas.microsoft.com/office/drawing/2014/main" id="{A18E29C9-2E7D-D58C-1DC5-23378CBB1159}"/>
                    </a:ext>
                  </a:extLst>
                </p:cNvPr>
                <p:cNvPicPr/>
                <p:nvPr/>
              </p:nvPicPr>
              <p:blipFill>
                <a:blip r:embed="rId254"/>
                <a:stretch>
                  <a:fillRect/>
                </a:stretch>
              </p:blipFill>
              <p:spPr>
                <a:xfrm>
                  <a:off x="4487007" y="2212102"/>
                  <a:ext cx="79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3" name="Freihand 212">
                  <a:extLst>
                    <a:ext uri="{FF2B5EF4-FFF2-40B4-BE49-F238E27FC236}">
                      <a16:creationId xmlns:a16="http://schemas.microsoft.com/office/drawing/2014/main" id="{69174558-08BB-45A8-DBA0-9901061D763A}"/>
                    </a:ext>
                  </a:extLst>
                </p14:cNvPr>
                <p14:cNvContentPartPr/>
                <p14:nvPr/>
              </p14:nvContentPartPr>
              <p14:xfrm>
                <a:off x="4621647" y="2141182"/>
                <a:ext cx="97920" cy="130320"/>
              </p14:xfrm>
            </p:contentPart>
          </mc:Choice>
          <mc:Fallback>
            <p:pic>
              <p:nvPicPr>
                <p:cNvPr id="213" name="Freihand 212">
                  <a:extLst>
                    <a:ext uri="{FF2B5EF4-FFF2-40B4-BE49-F238E27FC236}">
                      <a16:creationId xmlns:a16="http://schemas.microsoft.com/office/drawing/2014/main" id="{69174558-08BB-45A8-DBA0-9901061D763A}"/>
                    </a:ext>
                  </a:extLst>
                </p:cNvPr>
                <p:cNvPicPr/>
                <p:nvPr/>
              </p:nvPicPr>
              <p:blipFill>
                <a:blip r:embed="rId256"/>
                <a:stretch>
                  <a:fillRect/>
                </a:stretch>
              </p:blipFill>
              <p:spPr>
                <a:xfrm>
                  <a:off x="4613007" y="2132542"/>
                  <a:ext cx="115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4" name="Freihand 213">
                  <a:extLst>
                    <a:ext uri="{FF2B5EF4-FFF2-40B4-BE49-F238E27FC236}">
                      <a16:creationId xmlns:a16="http://schemas.microsoft.com/office/drawing/2014/main" id="{3CC5D24C-FB8A-C46D-8828-39E16070C751}"/>
                    </a:ext>
                  </a:extLst>
                </p14:cNvPr>
                <p14:cNvContentPartPr/>
                <p14:nvPr/>
              </p14:nvContentPartPr>
              <p14:xfrm>
                <a:off x="4783287" y="2118142"/>
                <a:ext cx="120960" cy="126000"/>
              </p14:xfrm>
            </p:contentPart>
          </mc:Choice>
          <mc:Fallback>
            <p:pic>
              <p:nvPicPr>
                <p:cNvPr id="214" name="Freihand 213">
                  <a:extLst>
                    <a:ext uri="{FF2B5EF4-FFF2-40B4-BE49-F238E27FC236}">
                      <a16:creationId xmlns:a16="http://schemas.microsoft.com/office/drawing/2014/main" id="{3CC5D24C-FB8A-C46D-8828-39E16070C751}"/>
                    </a:ext>
                  </a:extLst>
                </p:cNvPr>
                <p:cNvPicPr/>
                <p:nvPr/>
              </p:nvPicPr>
              <p:blipFill>
                <a:blip r:embed="rId258"/>
                <a:stretch>
                  <a:fillRect/>
                </a:stretch>
              </p:blipFill>
              <p:spPr>
                <a:xfrm>
                  <a:off x="4774287" y="2109502"/>
                  <a:ext cx="138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5" name="Freihand 214">
                  <a:extLst>
                    <a:ext uri="{FF2B5EF4-FFF2-40B4-BE49-F238E27FC236}">
                      <a16:creationId xmlns:a16="http://schemas.microsoft.com/office/drawing/2014/main" id="{BDCAC86C-9342-E945-BF53-52CCB13EC4BF}"/>
                    </a:ext>
                  </a:extLst>
                </p14:cNvPr>
                <p14:cNvContentPartPr/>
                <p14:nvPr/>
              </p14:nvContentPartPr>
              <p14:xfrm>
                <a:off x="4389087" y="2342062"/>
                <a:ext cx="555120" cy="47520"/>
              </p14:xfrm>
            </p:contentPart>
          </mc:Choice>
          <mc:Fallback>
            <p:pic>
              <p:nvPicPr>
                <p:cNvPr id="215" name="Freihand 214">
                  <a:extLst>
                    <a:ext uri="{FF2B5EF4-FFF2-40B4-BE49-F238E27FC236}">
                      <a16:creationId xmlns:a16="http://schemas.microsoft.com/office/drawing/2014/main" id="{BDCAC86C-9342-E945-BF53-52CCB13EC4BF}"/>
                    </a:ext>
                  </a:extLst>
                </p:cNvPr>
                <p:cNvPicPr/>
                <p:nvPr/>
              </p:nvPicPr>
              <p:blipFill>
                <a:blip r:embed="rId260"/>
                <a:stretch>
                  <a:fillRect/>
                </a:stretch>
              </p:blipFill>
              <p:spPr>
                <a:xfrm>
                  <a:off x="4380447" y="2333062"/>
                  <a:ext cx="572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7" name="Freihand 216">
                  <a:extLst>
                    <a:ext uri="{FF2B5EF4-FFF2-40B4-BE49-F238E27FC236}">
                      <a16:creationId xmlns:a16="http://schemas.microsoft.com/office/drawing/2014/main" id="{EA1D4BA1-07F2-45CA-B439-00493E6B3187}"/>
                    </a:ext>
                  </a:extLst>
                </p14:cNvPr>
                <p14:cNvContentPartPr/>
                <p14:nvPr/>
              </p14:nvContentPartPr>
              <p14:xfrm>
                <a:off x="5108367" y="2332702"/>
                <a:ext cx="151200" cy="7560"/>
              </p14:xfrm>
            </p:contentPart>
          </mc:Choice>
          <mc:Fallback>
            <p:pic>
              <p:nvPicPr>
                <p:cNvPr id="217" name="Freihand 216">
                  <a:extLst>
                    <a:ext uri="{FF2B5EF4-FFF2-40B4-BE49-F238E27FC236}">
                      <a16:creationId xmlns:a16="http://schemas.microsoft.com/office/drawing/2014/main" id="{EA1D4BA1-07F2-45CA-B439-00493E6B3187}"/>
                    </a:ext>
                  </a:extLst>
                </p:cNvPr>
                <p:cNvPicPr/>
                <p:nvPr/>
              </p:nvPicPr>
              <p:blipFill>
                <a:blip r:embed="rId262"/>
                <a:stretch>
                  <a:fillRect/>
                </a:stretch>
              </p:blipFill>
              <p:spPr>
                <a:xfrm>
                  <a:off x="5099727" y="2324062"/>
                  <a:ext cx="168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8" name="Freihand 217">
                  <a:extLst>
                    <a:ext uri="{FF2B5EF4-FFF2-40B4-BE49-F238E27FC236}">
                      <a16:creationId xmlns:a16="http://schemas.microsoft.com/office/drawing/2014/main" id="{61F56D53-043C-B22A-E9F3-E10407105671}"/>
                    </a:ext>
                  </a:extLst>
                </p14:cNvPr>
                <p14:cNvContentPartPr/>
                <p14:nvPr/>
              </p14:nvContentPartPr>
              <p14:xfrm>
                <a:off x="5104407" y="2364022"/>
                <a:ext cx="143640" cy="12600"/>
              </p14:xfrm>
            </p:contentPart>
          </mc:Choice>
          <mc:Fallback>
            <p:pic>
              <p:nvPicPr>
                <p:cNvPr id="218" name="Freihand 217">
                  <a:extLst>
                    <a:ext uri="{FF2B5EF4-FFF2-40B4-BE49-F238E27FC236}">
                      <a16:creationId xmlns:a16="http://schemas.microsoft.com/office/drawing/2014/main" id="{61F56D53-043C-B22A-E9F3-E10407105671}"/>
                    </a:ext>
                  </a:extLst>
                </p:cNvPr>
                <p:cNvPicPr/>
                <p:nvPr/>
              </p:nvPicPr>
              <p:blipFill>
                <a:blip r:embed="rId264"/>
                <a:stretch>
                  <a:fillRect/>
                </a:stretch>
              </p:blipFill>
              <p:spPr>
                <a:xfrm>
                  <a:off x="5095407" y="2355382"/>
                  <a:ext cx="161280" cy="30240"/>
                </a:xfrm>
                <a:prstGeom prst="rect">
                  <a:avLst/>
                </a:prstGeom>
              </p:spPr>
            </p:pic>
          </mc:Fallback>
        </mc:AlternateContent>
      </p:grpSp>
      <p:grpSp>
        <p:nvGrpSpPr>
          <p:cNvPr id="228" name="Gruppieren 227">
            <a:extLst>
              <a:ext uri="{FF2B5EF4-FFF2-40B4-BE49-F238E27FC236}">
                <a16:creationId xmlns:a16="http://schemas.microsoft.com/office/drawing/2014/main" id="{35F515CC-6F56-848B-69FF-FE012F63FF9E}"/>
              </a:ext>
            </a:extLst>
          </p:cNvPr>
          <p:cNvGrpSpPr/>
          <p:nvPr/>
        </p:nvGrpSpPr>
        <p:grpSpPr>
          <a:xfrm>
            <a:off x="5465127" y="2172862"/>
            <a:ext cx="651600" cy="265320"/>
            <a:chOff x="5465127" y="2172862"/>
            <a:chExt cx="651600" cy="265320"/>
          </a:xfrm>
        </p:grpSpPr>
        <mc:AlternateContent xmlns:mc="http://schemas.openxmlformats.org/markup-compatibility/2006">
          <mc:Choice xmlns:p14="http://schemas.microsoft.com/office/powerpoint/2010/main" Requires="p14">
            <p:contentPart p14:bwMode="auto" r:id="rId265">
              <p14:nvContentPartPr>
                <p14:cNvPr id="222" name="Freihand 221">
                  <a:extLst>
                    <a:ext uri="{FF2B5EF4-FFF2-40B4-BE49-F238E27FC236}">
                      <a16:creationId xmlns:a16="http://schemas.microsoft.com/office/drawing/2014/main" id="{5B1DB376-79DA-301C-7604-56B27D5129DC}"/>
                    </a:ext>
                  </a:extLst>
                </p14:cNvPr>
                <p14:cNvContentPartPr/>
                <p14:nvPr/>
              </p14:nvContentPartPr>
              <p14:xfrm>
                <a:off x="5465127" y="2245222"/>
                <a:ext cx="100800" cy="93240"/>
              </p14:xfrm>
            </p:contentPart>
          </mc:Choice>
          <mc:Fallback>
            <p:pic>
              <p:nvPicPr>
                <p:cNvPr id="222" name="Freihand 221">
                  <a:extLst>
                    <a:ext uri="{FF2B5EF4-FFF2-40B4-BE49-F238E27FC236}">
                      <a16:creationId xmlns:a16="http://schemas.microsoft.com/office/drawing/2014/main" id="{5B1DB376-79DA-301C-7604-56B27D5129DC}"/>
                    </a:ext>
                  </a:extLst>
                </p:cNvPr>
                <p:cNvPicPr/>
                <p:nvPr/>
              </p:nvPicPr>
              <p:blipFill>
                <a:blip r:embed="rId266"/>
                <a:stretch>
                  <a:fillRect/>
                </a:stretch>
              </p:blipFill>
              <p:spPr>
                <a:xfrm>
                  <a:off x="5456127" y="2236222"/>
                  <a:ext cx="118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3" name="Freihand 222">
                  <a:extLst>
                    <a:ext uri="{FF2B5EF4-FFF2-40B4-BE49-F238E27FC236}">
                      <a16:creationId xmlns:a16="http://schemas.microsoft.com/office/drawing/2014/main" id="{79FD07FD-AD1A-FB57-8DB8-899C686234D9}"/>
                    </a:ext>
                  </a:extLst>
                </p14:cNvPr>
                <p14:cNvContentPartPr/>
                <p14:nvPr/>
              </p14:nvContentPartPr>
              <p14:xfrm>
                <a:off x="5642607" y="2326582"/>
                <a:ext cx="20880" cy="84600"/>
              </p14:xfrm>
            </p:contentPart>
          </mc:Choice>
          <mc:Fallback>
            <p:pic>
              <p:nvPicPr>
                <p:cNvPr id="223" name="Freihand 222">
                  <a:extLst>
                    <a:ext uri="{FF2B5EF4-FFF2-40B4-BE49-F238E27FC236}">
                      <a16:creationId xmlns:a16="http://schemas.microsoft.com/office/drawing/2014/main" id="{79FD07FD-AD1A-FB57-8DB8-899C686234D9}"/>
                    </a:ext>
                  </a:extLst>
                </p:cNvPr>
                <p:cNvPicPr/>
                <p:nvPr/>
              </p:nvPicPr>
              <p:blipFill>
                <a:blip r:embed="rId268"/>
                <a:stretch>
                  <a:fillRect/>
                </a:stretch>
              </p:blipFill>
              <p:spPr>
                <a:xfrm>
                  <a:off x="5633607" y="2317582"/>
                  <a:ext cx="38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4" name="Freihand 223">
                  <a:extLst>
                    <a:ext uri="{FF2B5EF4-FFF2-40B4-BE49-F238E27FC236}">
                      <a16:creationId xmlns:a16="http://schemas.microsoft.com/office/drawing/2014/main" id="{4383AD1D-84FD-3DFF-6E82-5A8CCF7A2E00}"/>
                    </a:ext>
                  </a:extLst>
                </p14:cNvPr>
                <p14:cNvContentPartPr/>
                <p14:nvPr/>
              </p14:nvContentPartPr>
              <p14:xfrm>
                <a:off x="5715687" y="2172862"/>
                <a:ext cx="135720" cy="175320"/>
              </p14:xfrm>
            </p:contentPart>
          </mc:Choice>
          <mc:Fallback>
            <p:pic>
              <p:nvPicPr>
                <p:cNvPr id="224" name="Freihand 223">
                  <a:extLst>
                    <a:ext uri="{FF2B5EF4-FFF2-40B4-BE49-F238E27FC236}">
                      <a16:creationId xmlns:a16="http://schemas.microsoft.com/office/drawing/2014/main" id="{4383AD1D-84FD-3DFF-6E82-5A8CCF7A2E00}"/>
                    </a:ext>
                  </a:extLst>
                </p:cNvPr>
                <p:cNvPicPr/>
                <p:nvPr/>
              </p:nvPicPr>
              <p:blipFill>
                <a:blip r:embed="rId270"/>
                <a:stretch>
                  <a:fillRect/>
                </a:stretch>
              </p:blipFill>
              <p:spPr>
                <a:xfrm>
                  <a:off x="5707047" y="2163862"/>
                  <a:ext cx="153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6" name="Freihand 225">
                  <a:extLst>
                    <a:ext uri="{FF2B5EF4-FFF2-40B4-BE49-F238E27FC236}">
                      <a16:creationId xmlns:a16="http://schemas.microsoft.com/office/drawing/2014/main" id="{73E664D9-8108-3F66-1D5F-D027EC6B8C95}"/>
                    </a:ext>
                  </a:extLst>
                </p14:cNvPr>
                <p14:cNvContentPartPr/>
                <p14:nvPr/>
              </p14:nvContentPartPr>
              <p14:xfrm>
                <a:off x="5973087" y="2245582"/>
                <a:ext cx="89640" cy="78120"/>
              </p14:xfrm>
            </p:contentPart>
          </mc:Choice>
          <mc:Fallback>
            <p:pic>
              <p:nvPicPr>
                <p:cNvPr id="226" name="Freihand 225">
                  <a:extLst>
                    <a:ext uri="{FF2B5EF4-FFF2-40B4-BE49-F238E27FC236}">
                      <a16:creationId xmlns:a16="http://schemas.microsoft.com/office/drawing/2014/main" id="{73E664D9-8108-3F66-1D5F-D027EC6B8C95}"/>
                    </a:ext>
                  </a:extLst>
                </p:cNvPr>
                <p:cNvPicPr/>
                <p:nvPr/>
              </p:nvPicPr>
              <p:blipFill>
                <a:blip r:embed="rId272"/>
                <a:stretch>
                  <a:fillRect/>
                </a:stretch>
              </p:blipFill>
              <p:spPr>
                <a:xfrm>
                  <a:off x="5964447" y="2236582"/>
                  <a:ext cx="107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7" name="Freihand 226">
                  <a:extLst>
                    <a:ext uri="{FF2B5EF4-FFF2-40B4-BE49-F238E27FC236}">
                      <a16:creationId xmlns:a16="http://schemas.microsoft.com/office/drawing/2014/main" id="{6147CF5B-177F-B749-7B54-EFBF2EC333E2}"/>
                    </a:ext>
                  </a:extLst>
                </p14:cNvPr>
                <p14:cNvContentPartPr/>
                <p14:nvPr/>
              </p14:nvContentPartPr>
              <p14:xfrm>
                <a:off x="6009447" y="2229382"/>
                <a:ext cx="107280" cy="208800"/>
              </p14:xfrm>
            </p:contentPart>
          </mc:Choice>
          <mc:Fallback>
            <p:pic>
              <p:nvPicPr>
                <p:cNvPr id="227" name="Freihand 226">
                  <a:extLst>
                    <a:ext uri="{FF2B5EF4-FFF2-40B4-BE49-F238E27FC236}">
                      <a16:creationId xmlns:a16="http://schemas.microsoft.com/office/drawing/2014/main" id="{6147CF5B-177F-B749-7B54-EFBF2EC333E2}"/>
                    </a:ext>
                  </a:extLst>
                </p:cNvPr>
                <p:cNvPicPr/>
                <p:nvPr/>
              </p:nvPicPr>
              <p:blipFill>
                <a:blip r:embed="rId274"/>
                <a:stretch>
                  <a:fillRect/>
                </a:stretch>
              </p:blipFill>
              <p:spPr>
                <a:xfrm>
                  <a:off x="6000447" y="2220742"/>
                  <a:ext cx="124920" cy="226440"/>
                </a:xfrm>
                <a:prstGeom prst="rect">
                  <a:avLst/>
                </a:prstGeom>
              </p:spPr>
            </p:pic>
          </mc:Fallback>
        </mc:AlternateContent>
      </p:grpSp>
      <p:grpSp>
        <p:nvGrpSpPr>
          <p:cNvPr id="235" name="Gruppieren 234">
            <a:extLst>
              <a:ext uri="{FF2B5EF4-FFF2-40B4-BE49-F238E27FC236}">
                <a16:creationId xmlns:a16="http://schemas.microsoft.com/office/drawing/2014/main" id="{3F4D647B-3FFD-022D-88A6-57D0666B3466}"/>
              </a:ext>
            </a:extLst>
          </p:cNvPr>
          <p:cNvGrpSpPr/>
          <p:nvPr/>
        </p:nvGrpSpPr>
        <p:grpSpPr>
          <a:xfrm>
            <a:off x="6289887" y="2148382"/>
            <a:ext cx="815760" cy="198720"/>
            <a:chOff x="6289887" y="2148382"/>
            <a:chExt cx="815760" cy="198720"/>
          </a:xfrm>
        </p:grpSpPr>
        <mc:AlternateContent xmlns:mc="http://schemas.openxmlformats.org/markup-compatibility/2006">
          <mc:Choice xmlns:p14="http://schemas.microsoft.com/office/powerpoint/2010/main" Requires="p14">
            <p:contentPart p14:bwMode="auto" r:id="rId275">
              <p14:nvContentPartPr>
                <p14:cNvPr id="229" name="Freihand 228">
                  <a:extLst>
                    <a:ext uri="{FF2B5EF4-FFF2-40B4-BE49-F238E27FC236}">
                      <a16:creationId xmlns:a16="http://schemas.microsoft.com/office/drawing/2014/main" id="{84DB75BF-80CC-AABD-B29F-A50072BEA516}"/>
                    </a:ext>
                  </a:extLst>
                </p14:cNvPr>
                <p14:cNvContentPartPr/>
                <p14:nvPr/>
              </p14:nvContentPartPr>
              <p14:xfrm>
                <a:off x="6289887" y="2273662"/>
                <a:ext cx="70200" cy="8640"/>
              </p14:xfrm>
            </p:contentPart>
          </mc:Choice>
          <mc:Fallback>
            <p:pic>
              <p:nvPicPr>
                <p:cNvPr id="229" name="Freihand 228">
                  <a:extLst>
                    <a:ext uri="{FF2B5EF4-FFF2-40B4-BE49-F238E27FC236}">
                      <a16:creationId xmlns:a16="http://schemas.microsoft.com/office/drawing/2014/main" id="{84DB75BF-80CC-AABD-B29F-A50072BEA516}"/>
                    </a:ext>
                  </a:extLst>
                </p:cNvPr>
                <p:cNvPicPr/>
                <p:nvPr/>
              </p:nvPicPr>
              <p:blipFill>
                <a:blip r:embed="rId276"/>
                <a:stretch>
                  <a:fillRect/>
                </a:stretch>
              </p:blipFill>
              <p:spPr>
                <a:xfrm>
                  <a:off x="6281247" y="2265022"/>
                  <a:ext cx="87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30" name="Freihand 229">
                  <a:extLst>
                    <a:ext uri="{FF2B5EF4-FFF2-40B4-BE49-F238E27FC236}">
                      <a16:creationId xmlns:a16="http://schemas.microsoft.com/office/drawing/2014/main" id="{6DDB9431-0644-14ED-E85F-C5E735AA861B}"/>
                    </a:ext>
                  </a:extLst>
                </p14:cNvPr>
                <p14:cNvContentPartPr/>
                <p14:nvPr/>
              </p14:nvContentPartPr>
              <p14:xfrm>
                <a:off x="6462327" y="2149462"/>
                <a:ext cx="124920" cy="197640"/>
              </p14:xfrm>
            </p:contentPart>
          </mc:Choice>
          <mc:Fallback>
            <p:pic>
              <p:nvPicPr>
                <p:cNvPr id="230" name="Freihand 229">
                  <a:extLst>
                    <a:ext uri="{FF2B5EF4-FFF2-40B4-BE49-F238E27FC236}">
                      <a16:creationId xmlns:a16="http://schemas.microsoft.com/office/drawing/2014/main" id="{6DDB9431-0644-14ED-E85F-C5E735AA861B}"/>
                    </a:ext>
                  </a:extLst>
                </p:cNvPr>
                <p:cNvPicPr/>
                <p:nvPr/>
              </p:nvPicPr>
              <p:blipFill>
                <a:blip r:embed="rId278"/>
                <a:stretch>
                  <a:fillRect/>
                </a:stretch>
              </p:blipFill>
              <p:spPr>
                <a:xfrm>
                  <a:off x="6453327" y="2140822"/>
                  <a:ext cx="142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31" name="Freihand 230">
                  <a:extLst>
                    <a:ext uri="{FF2B5EF4-FFF2-40B4-BE49-F238E27FC236}">
                      <a16:creationId xmlns:a16="http://schemas.microsoft.com/office/drawing/2014/main" id="{1C80CEC8-785C-BDB4-F50B-A3A8D20DFE63}"/>
                    </a:ext>
                  </a:extLst>
                </p14:cNvPr>
                <p14:cNvContentPartPr/>
                <p14:nvPr/>
              </p14:nvContentPartPr>
              <p14:xfrm>
                <a:off x="6645567" y="2172862"/>
                <a:ext cx="107640" cy="168120"/>
              </p14:xfrm>
            </p:contentPart>
          </mc:Choice>
          <mc:Fallback>
            <p:pic>
              <p:nvPicPr>
                <p:cNvPr id="231" name="Freihand 230">
                  <a:extLst>
                    <a:ext uri="{FF2B5EF4-FFF2-40B4-BE49-F238E27FC236}">
                      <a16:creationId xmlns:a16="http://schemas.microsoft.com/office/drawing/2014/main" id="{1C80CEC8-785C-BDB4-F50B-A3A8D20DFE63}"/>
                    </a:ext>
                  </a:extLst>
                </p:cNvPr>
                <p:cNvPicPr/>
                <p:nvPr/>
              </p:nvPicPr>
              <p:blipFill>
                <a:blip r:embed="rId280"/>
                <a:stretch>
                  <a:fillRect/>
                </a:stretch>
              </p:blipFill>
              <p:spPr>
                <a:xfrm>
                  <a:off x="6636567" y="2163862"/>
                  <a:ext cx="125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2" name="Freihand 231">
                  <a:extLst>
                    <a:ext uri="{FF2B5EF4-FFF2-40B4-BE49-F238E27FC236}">
                      <a16:creationId xmlns:a16="http://schemas.microsoft.com/office/drawing/2014/main" id="{25135D7F-A617-CA30-3640-40B5CEA036E7}"/>
                    </a:ext>
                  </a:extLst>
                </p14:cNvPr>
                <p14:cNvContentPartPr/>
                <p14:nvPr/>
              </p14:nvContentPartPr>
              <p14:xfrm>
                <a:off x="6708567" y="2148382"/>
                <a:ext cx="96840" cy="9000"/>
              </p14:xfrm>
            </p:contentPart>
          </mc:Choice>
          <mc:Fallback>
            <p:pic>
              <p:nvPicPr>
                <p:cNvPr id="232" name="Freihand 231">
                  <a:extLst>
                    <a:ext uri="{FF2B5EF4-FFF2-40B4-BE49-F238E27FC236}">
                      <a16:creationId xmlns:a16="http://schemas.microsoft.com/office/drawing/2014/main" id="{25135D7F-A617-CA30-3640-40B5CEA036E7}"/>
                    </a:ext>
                  </a:extLst>
                </p:cNvPr>
                <p:cNvPicPr/>
                <p:nvPr/>
              </p:nvPicPr>
              <p:blipFill>
                <a:blip r:embed="rId282"/>
                <a:stretch>
                  <a:fillRect/>
                </a:stretch>
              </p:blipFill>
              <p:spPr>
                <a:xfrm>
                  <a:off x="6699567" y="2139742"/>
                  <a:ext cx="114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3" name="Freihand 232">
                  <a:extLst>
                    <a:ext uri="{FF2B5EF4-FFF2-40B4-BE49-F238E27FC236}">
                      <a16:creationId xmlns:a16="http://schemas.microsoft.com/office/drawing/2014/main" id="{01724C4D-9F54-A79E-DD3D-4250BDBFE07D}"/>
                    </a:ext>
                  </a:extLst>
                </p14:cNvPr>
                <p14:cNvContentPartPr/>
                <p14:nvPr/>
              </p14:nvContentPartPr>
              <p14:xfrm>
                <a:off x="6827367" y="2150182"/>
                <a:ext cx="278280" cy="165600"/>
              </p14:xfrm>
            </p:contentPart>
          </mc:Choice>
          <mc:Fallback>
            <p:pic>
              <p:nvPicPr>
                <p:cNvPr id="233" name="Freihand 232">
                  <a:extLst>
                    <a:ext uri="{FF2B5EF4-FFF2-40B4-BE49-F238E27FC236}">
                      <a16:creationId xmlns:a16="http://schemas.microsoft.com/office/drawing/2014/main" id="{01724C4D-9F54-A79E-DD3D-4250BDBFE07D}"/>
                    </a:ext>
                  </a:extLst>
                </p:cNvPr>
                <p:cNvPicPr/>
                <p:nvPr/>
              </p:nvPicPr>
              <p:blipFill>
                <a:blip r:embed="rId284"/>
                <a:stretch>
                  <a:fillRect/>
                </a:stretch>
              </p:blipFill>
              <p:spPr>
                <a:xfrm>
                  <a:off x="6818727" y="2141182"/>
                  <a:ext cx="295920" cy="18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5">
            <p14:nvContentPartPr>
              <p14:cNvPr id="234" name="Freihand 233">
                <a:extLst>
                  <a:ext uri="{FF2B5EF4-FFF2-40B4-BE49-F238E27FC236}">
                    <a16:creationId xmlns:a16="http://schemas.microsoft.com/office/drawing/2014/main" id="{8EAF6319-FADD-31AC-D248-E5A02B3E41E7}"/>
                  </a:ext>
                </a:extLst>
              </p14:cNvPr>
              <p14:cNvContentPartPr/>
              <p14:nvPr/>
            </p14:nvContentPartPr>
            <p14:xfrm>
              <a:off x="7063887" y="2047222"/>
              <a:ext cx="5400" cy="9720"/>
            </p14:xfrm>
          </p:contentPart>
        </mc:Choice>
        <mc:Fallback>
          <p:pic>
            <p:nvPicPr>
              <p:cNvPr id="234" name="Freihand 233">
                <a:extLst>
                  <a:ext uri="{FF2B5EF4-FFF2-40B4-BE49-F238E27FC236}">
                    <a16:creationId xmlns:a16="http://schemas.microsoft.com/office/drawing/2014/main" id="{8EAF6319-FADD-31AC-D248-E5A02B3E41E7}"/>
                  </a:ext>
                </a:extLst>
              </p:cNvPr>
              <p:cNvPicPr/>
              <p:nvPr/>
            </p:nvPicPr>
            <p:blipFill>
              <a:blip r:embed="rId286"/>
              <a:stretch>
                <a:fillRect/>
              </a:stretch>
            </p:blipFill>
            <p:spPr>
              <a:xfrm>
                <a:off x="7055247" y="2038582"/>
                <a:ext cx="23040" cy="27360"/>
              </a:xfrm>
              <a:prstGeom prst="rect">
                <a:avLst/>
              </a:prstGeom>
            </p:spPr>
          </p:pic>
        </mc:Fallback>
      </mc:AlternateContent>
      <p:grpSp>
        <p:nvGrpSpPr>
          <p:cNvPr id="239" name="Gruppieren 238">
            <a:extLst>
              <a:ext uri="{FF2B5EF4-FFF2-40B4-BE49-F238E27FC236}">
                <a16:creationId xmlns:a16="http://schemas.microsoft.com/office/drawing/2014/main" id="{9A18F85E-9D65-CA1E-11A7-174FFEB3773A}"/>
              </a:ext>
            </a:extLst>
          </p:cNvPr>
          <p:cNvGrpSpPr/>
          <p:nvPr/>
        </p:nvGrpSpPr>
        <p:grpSpPr>
          <a:xfrm>
            <a:off x="7337847" y="2171782"/>
            <a:ext cx="269280" cy="180360"/>
            <a:chOff x="7337847" y="2171782"/>
            <a:chExt cx="269280" cy="180360"/>
          </a:xfrm>
        </p:grpSpPr>
        <mc:AlternateContent xmlns:mc="http://schemas.openxmlformats.org/markup-compatibility/2006">
          <mc:Choice xmlns:p14="http://schemas.microsoft.com/office/powerpoint/2010/main" Requires="p14">
            <p:contentPart p14:bwMode="auto" r:id="rId287">
              <p14:nvContentPartPr>
                <p14:cNvPr id="236" name="Freihand 235">
                  <a:extLst>
                    <a:ext uri="{FF2B5EF4-FFF2-40B4-BE49-F238E27FC236}">
                      <a16:creationId xmlns:a16="http://schemas.microsoft.com/office/drawing/2014/main" id="{03CF48A9-15DC-5EF8-3121-25F509AD61E3}"/>
                    </a:ext>
                  </a:extLst>
                </p14:cNvPr>
                <p14:cNvContentPartPr/>
                <p14:nvPr/>
              </p14:nvContentPartPr>
              <p14:xfrm>
                <a:off x="7352967" y="2234782"/>
                <a:ext cx="106560" cy="7560"/>
              </p14:xfrm>
            </p:contentPart>
          </mc:Choice>
          <mc:Fallback>
            <p:pic>
              <p:nvPicPr>
                <p:cNvPr id="236" name="Freihand 235">
                  <a:extLst>
                    <a:ext uri="{FF2B5EF4-FFF2-40B4-BE49-F238E27FC236}">
                      <a16:creationId xmlns:a16="http://schemas.microsoft.com/office/drawing/2014/main" id="{03CF48A9-15DC-5EF8-3121-25F509AD61E3}"/>
                    </a:ext>
                  </a:extLst>
                </p:cNvPr>
                <p:cNvPicPr/>
                <p:nvPr/>
              </p:nvPicPr>
              <p:blipFill>
                <a:blip r:embed="rId288"/>
                <a:stretch>
                  <a:fillRect/>
                </a:stretch>
              </p:blipFill>
              <p:spPr>
                <a:xfrm>
                  <a:off x="7343967" y="2225782"/>
                  <a:ext cx="124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7" name="Freihand 236">
                  <a:extLst>
                    <a:ext uri="{FF2B5EF4-FFF2-40B4-BE49-F238E27FC236}">
                      <a16:creationId xmlns:a16="http://schemas.microsoft.com/office/drawing/2014/main" id="{C05A7CAB-DBE8-7CE5-2EE7-FFA6C05062D8}"/>
                    </a:ext>
                  </a:extLst>
                </p14:cNvPr>
                <p14:cNvContentPartPr/>
                <p14:nvPr/>
              </p14:nvContentPartPr>
              <p14:xfrm>
                <a:off x="7337847" y="2292022"/>
                <a:ext cx="141120" cy="19080"/>
              </p14:xfrm>
            </p:contentPart>
          </mc:Choice>
          <mc:Fallback>
            <p:pic>
              <p:nvPicPr>
                <p:cNvPr id="237" name="Freihand 236">
                  <a:extLst>
                    <a:ext uri="{FF2B5EF4-FFF2-40B4-BE49-F238E27FC236}">
                      <a16:creationId xmlns:a16="http://schemas.microsoft.com/office/drawing/2014/main" id="{C05A7CAB-DBE8-7CE5-2EE7-FFA6C05062D8}"/>
                    </a:ext>
                  </a:extLst>
                </p:cNvPr>
                <p:cNvPicPr/>
                <p:nvPr/>
              </p:nvPicPr>
              <p:blipFill>
                <a:blip r:embed="rId290"/>
                <a:stretch>
                  <a:fillRect/>
                </a:stretch>
              </p:blipFill>
              <p:spPr>
                <a:xfrm>
                  <a:off x="7329207" y="2283022"/>
                  <a:ext cx="158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8" name="Freihand 237">
                  <a:extLst>
                    <a:ext uri="{FF2B5EF4-FFF2-40B4-BE49-F238E27FC236}">
                      <a16:creationId xmlns:a16="http://schemas.microsoft.com/office/drawing/2014/main" id="{1958DB61-5297-FDF3-4400-E5869E6CA71E}"/>
                    </a:ext>
                  </a:extLst>
                </p14:cNvPr>
                <p14:cNvContentPartPr/>
                <p14:nvPr/>
              </p14:nvContentPartPr>
              <p14:xfrm>
                <a:off x="7501647" y="2171782"/>
                <a:ext cx="105480" cy="180360"/>
              </p14:xfrm>
            </p:contentPart>
          </mc:Choice>
          <mc:Fallback>
            <p:pic>
              <p:nvPicPr>
                <p:cNvPr id="238" name="Freihand 237">
                  <a:extLst>
                    <a:ext uri="{FF2B5EF4-FFF2-40B4-BE49-F238E27FC236}">
                      <a16:creationId xmlns:a16="http://schemas.microsoft.com/office/drawing/2014/main" id="{1958DB61-5297-FDF3-4400-E5869E6CA71E}"/>
                    </a:ext>
                  </a:extLst>
                </p:cNvPr>
                <p:cNvPicPr/>
                <p:nvPr/>
              </p:nvPicPr>
              <p:blipFill>
                <a:blip r:embed="rId292"/>
                <a:stretch>
                  <a:fillRect/>
                </a:stretch>
              </p:blipFill>
              <p:spPr>
                <a:xfrm>
                  <a:off x="7492647" y="2162782"/>
                  <a:ext cx="123120" cy="198000"/>
                </a:xfrm>
                <a:prstGeom prst="rect">
                  <a:avLst/>
                </a:prstGeom>
              </p:spPr>
            </p:pic>
          </mc:Fallback>
        </mc:AlternateContent>
      </p:grpSp>
      <p:grpSp>
        <p:nvGrpSpPr>
          <p:cNvPr id="265" name="Gruppieren 264">
            <a:extLst>
              <a:ext uri="{FF2B5EF4-FFF2-40B4-BE49-F238E27FC236}">
                <a16:creationId xmlns:a16="http://schemas.microsoft.com/office/drawing/2014/main" id="{3F68E159-6DE8-9FBD-F109-383A2A859D56}"/>
              </a:ext>
            </a:extLst>
          </p:cNvPr>
          <p:cNvGrpSpPr/>
          <p:nvPr/>
        </p:nvGrpSpPr>
        <p:grpSpPr>
          <a:xfrm>
            <a:off x="7367727" y="2494342"/>
            <a:ext cx="303480" cy="189720"/>
            <a:chOff x="7367727" y="2494342"/>
            <a:chExt cx="303480" cy="189720"/>
          </a:xfrm>
        </p:grpSpPr>
        <mc:AlternateContent xmlns:mc="http://schemas.openxmlformats.org/markup-compatibility/2006">
          <mc:Choice xmlns:p14="http://schemas.microsoft.com/office/powerpoint/2010/main" Requires="p14">
            <p:contentPart p14:bwMode="auto" r:id="rId293">
              <p14:nvContentPartPr>
                <p14:cNvPr id="262" name="Freihand 261">
                  <a:extLst>
                    <a:ext uri="{FF2B5EF4-FFF2-40B4-BE49-F238E27FC236}">
                      <a16:creationId xmlns:a16="http://schemas.microsoft.com/office/drawing/2014/main" id="{44CDDA5A-E021-46D5-1A5E-042820B977F6}"/>
                    </a:ext>
                  </a:extLst>
                </p14:cNvPr>
                <p14:cNvContentPartPr/>
                <p14:nvPr/>
              </p14:nvContentPartPr>
              <p14:xfrm>
                <a:off x="7367727" y="2558782"/>
                <a:ext cx="190080" cy="12600"/>
              </p14:xfrm>
            </p:contentPart>
          </mc:Choice>
          <mc:Fallback>
            <p:pic>
              <p:nvPicPr>
                <p:cNvPr id="262" name="Freihand 261">
                  <a:extLst>
                    <a:ext uri="{FF2B5EF4-FFF2-40B4-BE49-F238E27FC236}">
                      <a16:creationId xmlns:a16="http://schemas.microsoft.com/office/drawing/2014/main" id="{44CDDA5A-E021-46D5-1A5E-042820B977F6}"/>
                    </a:ext>
                  </a:extLst>
                </p:cNvPr>
                <p:cNvPicPr/>
                <p:nvPr/>
              </p:nvPicPr>
              <p:blipFill>
                <a:blip r:embed="rId294"/>
                <a:stretch>
                  <a:fillRect/>
                </a:stretch>
              </p:blipFill>
              <p:spPr>
                <a:xfrm>
                  <a:off x="7359087" y="2549782"/>
                  <a:ext cx="20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3" name="Freihand 262">
                  <a:extLst>
                    <a:ext uri="{FF2B5EF4-FFF2-40B4-BE49-F238E27FC236}">
                      <a16:creationId xmlns:a16="http://schemas.microsoft.com/office/drawing/2014/main" id="{915F74E0-2229-1B0E-B4BC-05E9CCAEE0BD}"/>
                    </a:ext>
                  </a:extLst>
                </p14:cNvPr>
                <p14:cNvContentPartPr/>
                <p14:nvPr/>
              </p14:nvContentPartPr>
              <p14:xfrm>
                <a:off x="7406967" y="2590822"/>
                <a:ext cx="182880" cy="17280"/>
              </p14:xfrm>
            </p:contentPart>
          </mc:Choice>
          <mc:Fallback>
            <p:pic>
              <p:nvPicPr>
                <p:cNvPr id="263" name="Freihand 262">
                  <a:extLst>
                    <a:ext uri="{FF2B5EF4-FFF2-40B4-BE49-F238E27FC236}">
                      <a16:creationId xmlns:a16="http://schemas.microsoft.com/office/drawing/2014/main" id="{915F74E0-2229-1B0E-B4BC-05E9CCAEE0BD}"/>
                    </a:ext>
                  </a:extLst>
                </p:cNvPr>
                <p:cNvPicPr/>
                <p:nvPr/>
              </p:nvPicPr>
              <p:blipFill>
                <a:blip r:embed="rId296"/>
                <a:stretch>
                  <a:fillRect/>
                </a:stretch>
              </p:blipFill>
              <p:spPr>
                <a:xfrm>
                  <a:off x="7398327" y="2581822"/>
                  <a:ext cx="200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64" name="Freihand 263">
                  <a:extLst>
                    <a:ext uri="{FF2B5EF4-FFF2-40B4-BE49-F238E27FC236}">
                      <a16:creationId xmlns:a16="http://schemas.microsoft.com/office/drawing/2014/main" id="{5C0A42CD-304B-CC56-5708-C9F49E6F9983}"/>
                    </a:ext>
                  </a:extLst>
                </p14:cNvPr>
                <p14:cNvContentPartPr/>
                <p14:nvPr/>
              </p14:nvContentPartPr>
              <p14:xfrm>
                <a:off x="7587687" y="2494342"/>
                <a:ext cx="83520" cy="189720"/>
              </p14:xfrm>
            </p:contentPart>
          </mc:Choice>
          <mc:Fallback>
            <p:pic>
              <p:nvPicPr>
                <p:cNvPr id="264" name="Freihand 263">
                  <a:extLst>
                    <a:ext uri="{FF2B5EF4-FFF2-40B4-BE49-F238E27FC236}">
                      <a16:creationId xmlns:a16="http://schemas.microsoft.com/office/drawing/2014/main" id="{5C0A42CD-304B-CC56-5708-C9F49E6F9983}"/>
                    </a:ext>
                  </a:extLst>
                </p:cNvPr>
                <p:cNvPicPr/>
                <p:nvPr/>
              </p:nvPicPr>
              <p:blipFill>
                <a:blip r:embed="rId298"/>
                <a:stretch>
                  <a:fillRect/>
                </a:stretch>
              </p:blipFill>
              <p:spPr>
                <a:xfrm>
                  <a:off x="7579047" y="2485342"/>
                  <a:ext cx="101160" cy="207360"/>
                </a:xfrm>
                <a:prstGeom prst="rect">
                  <a:avLst/>
                </a:prstGeom>
              </p:spPr>
            </p:pic>
          </mc:Fallback>
        </mc:AlternateContent>
      </p:grpSp>
      <p:sp>
        <p:nvSpPr>
          <p:cNvPr id="281" name="Rechteck 280">
            <a:extLst>
              <a:ext uri="{FF2B5EF4-FFF2-40B4-BE49-F238E27FC236}">
                <a16:creationId xmlns:a16="http://schemas.microsoft.com/office/drawing/2014/main" id="{AC9EA890-52E1-9D4D-61EB-6F0F2C2C71D1}"/>
              </a:ext>
            </a:extLst>
          </p:cNvPr>
          <p:cNvSpPr/>
          <p:nvPr/>
        </p:nvSpPr>
        <p:spPr>
          <a:xfrm>
            <a:off x="8490093" y="4330929"/>
            <a:ext cx="3712984" cy="2510031"/>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99">
            <p14:nvContentPartPr>
              <p14:cNvPr id="240" name="Freihand 239">
                <a:extLst>
                  <a:ext uri="{FF2B5EF4-FFF2-40B4-BE49-F238E27FC236}">
                    <a16:creationId xmlns:a16="http://schemas.microsoft.com/office/drawing/2014/main" id="{B34CBC67-AF29-3F7D-0168-6ACFB4821937}"/>
                  </a:ext>
                </a:extLst>
              </p14:cNvPr>
              <p14:cNvContentPartPr/>
              <p14:nvPr/>
            </p14:nvContentPartPr>
            <p14:xfrm>
              <a:off x="7883967" y="2104102"/>
              <a:ext cx="150480" cy="143640"/>
            </p14:xfrm>
          </p:contentPart>
        </mc:Choice>
        <mc:Fallback>
          <p:pic>
            <p:nvPicPr>
              <p:cNvPr id="240" name="Freihand 239">
                <a:extLst>
                  <a:ext uri="{FF2B5EF4-FFF2-40B4-BE49-F238E27FC236}">
                    <a16:creationId xmlns:a16="http://schemas.microsoft.com/office/drawing/2014/main" id="{B34CBC67-AF29-3F7D-0168-6ACFB4821937}"/>
                  </a:ext>
                </a:extLst>
              </p:cNvPr>
              <p:cNvPicPr/>
              <p:nvPr/>
            </p:nvPicPr>
            <p:blipFill>
              <a:blip r:embed="rId300"/>
              <a:stretch>
                <a:fillRect/>
              </a:stretch>
            </p:blipFill>
            <p:spPr>
              <a:xfrm>
                <a:off x="7875327" y="2095462"/>
                <a:ext cx="168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1" name="Freihand 240">
                <a:extLst>
                  <a:ext uri="{FF2B5EF4-FFF2-40B4-BE49-F238E27FC236}">
                    <a16:creationId xmlns:a16="http://schemas.microsoft.com/office/drawing/2014/main" id="{560A4F3C-B5CB-5617-4A4F-AEB7C1A5392E}"/>
                  </a:ext>
                </a:extLst>
              </p14:cNvPr>
              <p14:cNvContentPartPr/>
              <p14:nvPr/>
            </p14:nvContentPartPr>
            <p14:xfrm>
              <a:off x="8070087" y="2201662"/>
              <a:ext cx="34920" cy="138240"/>
            </p14:xfrm>
          </p:contentPart>
        </mc:Choice>
        <mc:Fallback>
          <p:pic>
            <p:nvPicPr>
              <p:cNvPr id="241" name="Freihand 240">
                <a:extLst>
                  <a:ext uri="{FF2B5EF4-FFF2-40B4-BE49-F238E27FC236}">
                    <a16:creationId xmlns:a16="http://schemas.microsoft.com/office/drawing/2014/main" id="{560A4F3C-B5CB-5617-4A4F-AEB7C1A5392E}"/>
                  </a:ext>
                </a:extLst>
              </p:cNvPr>
              <p:cNvPicPr/>
              <p:nvPr/>
            </p:nvPicPr>
            <p:blipFill>
              <a:blip r:embed="rId302"/>
              <a:stretch>
                <a:fillRect/>
              </a:stretch>
            </p:blipFill>
            <p:spPr>
              <a:xfrm>
                <a:off x="8061447" y="2192662"/>
                <a:ext cx="52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2" name="Freihand 241">
                <a:extLst>
                  <a:ext uri="{FF2B5EF4-FFF2-40B4-BE49-F238E27FC236}">
                    <a16:creationId xmlns:a16="http://schemas.microsoft.com/office/drawing/2014/main" id="{95837F27-CAA4-FE64-632E-4378A10C1552}"/>
                  </a:ext>
                </a:extLst>
              </p14:cNvPr>
              <p14:cNvContentPartPr/>
              <p14:nvPr/>
            </p14:nvContentPartPr>
            <p14:xfrm>
              <a:off x="8149647" y="2093662"/>
              <a:ext cx="108000" cy="150480"/>
            </p14:xfrm>
          </p:contentPart>
        </mc:Choice>
        <mc:Fallback>
          <p:pic>
            <p:nvPicPr>
              <p:cNvPr id="242" name="Freihand 241">
                <a:extLst>
                  <a:ext uri="{FF2B5EF4-FFF2-40B4-BE49-F238E27FC236}">
                    <a16:creationId xmlns:a16="http://schemas.microsoft.com/office/drawing/2014/main" id="{95837F27-CAA4-FE64-632E-4378A10C1552}"/>
                  </a:ext>
                </a:extLst>
              </p:cNvPr>
              <p:cNvPicPr/>
              <p:nvPr/>
            </p:nvPicPr>
            <p:blipFill>
              <a:blip r:embed="rId304"/>
              <a:stretch>
                <a:fillRect/>
              </a:stretch>
            </p:blipFill>
            <p:spPr>
              <a:xfrm>
                <a:off x="8140647" y="2085022"/>
                <a:ext cx="125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43" name="Freihand 242">
                <a:extLst>
                  <a:ext uri="{FF2B5EF4-FFF2-40B4-BE49-F238E27FC236}">
                    <a16:creationId xmlns:a16="http://schemas.microsoft.com/office/drawing/2014/main" id="{D752F7F4-1FB2-E75E-5909-1B485263FF6F}"/>
                  </a:ext>
                </a:extLst>
              </p14:cNvPr>
              <p14:cNvContentPartPr/>
              <p14:nvPr/>
            </p14:nvContentPartPr>
            <p14:xfrm>
              <a:off x="8182767" y="2081782"/>
              <a:ext cx="268200" cy="100800"/>
            </p14:xfrm>
          </p:contentPart>
        </mc:Choice>
        <mc:Fallback>
          <p:pic>
            <p:nvPicPr>
              <p:cNvPr id="243" name="Freihand 242">
                <a:extLst>
                  <a:ext uri="{FF2B5EF4-FFF2-40B4-BE49-F238E27FC236}">
                    <a16:creationId xmlns:a16="http://schemas.microsoft.com/office/drawing/2014/main" id="{D752F7F4-1FB2-E75E-5909-1B485263FF6F}"/>
                  </a:ext>
                </a:extLst>
              </p:cNvPr>
              <p:cNvPicPr/>
              <p:nvPr/>
            </p:nvPicPr>
            <p:blipFill>
              <a:blip r:embed="rId306"/>
              <a:stretch>
                <a:fillRect/>
              </a:stretch>
            </p:blipFill>
            <p:spPr>
              <a:xfrm>
                <a:off x="8173767" y="2073142"/>
                <a:ext cx="285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4" name="Freihand 243">
                <a:extLst>
                  <a:ext uri="{FF2B5EF4-FFF2-40B4-BE49-F238E27FC236}">
                    <a16:creationId xmlns:a16="http://schemas.microsoft.com/office/drawing/2014/main" id="{FFF21207-8CED-76E0-3DFE-BFF3973BE92E}"/>
                  </a:ext>
                </a:extLst>
              </p14:cNvPr>
              <p14:cNvContentPartPr/>
              <p14:nvPr/>
            </p14:nvContentPartPr>
            <p14:xfrm>
              <a:off x="8378247" y="2124262"/>
              <a:ext cx="91800" cy="201240"/>
            </p14:xfrm>
          </p:contentPart>
        </mc:Choice>
        <mc:Fallback>
          <p:pic>
            <p:nvPicPr>
              <p:cNvPr id="244" name="Freihand 243">
                <a:extLst>
                  <a:ext uri="{FF2B5EF4-FFF2-40B4-BE49-F238E27FC236}">
                    <a16:creationId xmlns:a16="http://schemas.microsoft.com/office/drawing/2014/main" id="{FFF21207-8CED-76E0-3DFE-BFF3973BE92E}"/>
                  </a:ext>
                </a:extLst>
              </p:cNvPr>
              <p:cNvPicPr/>
              <p:nvPr/>
            </p:nvPicPr>
            <p:blipFill>
              <a:blip r:embed="rId308"/>
              <a:stretch>
                <a:fillRect/>
              </a:stretch>
            </p:blipFill>
            <p:spPr>
              <a:xfrm>
                <a:off x="8369247" y="2115622"/>
                <a:ext cx="109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46" name="Freihand 245">
                <a:extLst>
                  <a:ext uri="{FF2B5EF4-FFF2-40B4-BE49-F238E27FC236}">
                    <a16:creationId xmlns:a16="http://schemas.microsoft.com/office/drawing/2014/main" id="{F5F95D80-4794-0EB0-BFC1-EFA6AD3CC67B}"/>
                  </a:ext>
                </a:extLst>
              </p14:cNvPr>
              <p14:cNvContentPartPr/>
              <p14:nvPr/>
            </p14:nvContentPartPr>
            <p14:xfrm>
              <a:off x="8719887" y="2125342"/>
              <a:ext cx="154800" cy="25200"/>
            </p14:xfrm>
          </p:contentPart>
        </mc:Choice>
        <mc:Fallback>
          <p:pic>
            <p:nvPicPr>
              <p:cNvPr id="246" name="Freihand 245">
                <a:extLst>
                  <a:ext uri="{FF2B5EF4-FFF2-40B4-BE49-F238E27FC236}">
                    <a16:creationId xmlns:a16="http://schemas.microsoft.com/office/drawing/2014/main" id="{F5F95D80-4794-0EB0-BFC1-EFA6AD3CC67B}"/>
                  </a:ext>
                </a:extLst>
              </p:cNvPr>
              <p:cNvPicPr/>
              <p:nvPr/>
            </p:nvPicPr>
            <p:blipFill>
              <a:blip r:embed="rId310"/>
              <a:stretch>
                <a:fillRect/>
              </a:stretch>
            </p:blipFill>
            <p:spPr>
              <a:xfrm>
                <a:off x="8710887" y="2116342"/>
                <a:ext cx="172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7" name="Freihand 246">
                <a:extLst>
                  <a:ext uri="{FF2B5EF4-FFF2-40B4-BE49-F238E27FC236}">
                    <a16:creationId xmlns:a16="http://schemas.microsoft.com/office/drawing/2014/main" id="{3029B8A3-CF8B-2E42-4C58-CB8A5EE1A283}"/>
                  </a:ext>
                </a:extLst>
              </p14:cNvPr>
              <p14:cNvContentPartPr/>
              <p14:nvPr/>
            </p14:nvContentPartPr>
            <p14:xfrm>
              <a:off x="8732847" y="2182582"/>
              <a:ext cx="141120" cy="23040"/>
            </p14:xfrm>
          </p:contentPart>
        </mc:Choice>
        <mc:Fallback>
          <p:pic>
            <p:nvPicPr>
              <p:cNvPr id="247" name="Freihand 246">
                <a:extLst>
                  <a:ext uri="{FF2B5EF4-FFF2-40B4-BE49-F238E27FC236}">
                    <a16:creationId xmlns:a16="http://schemas.microsoft.com/office/drawing/2014/main" id="{3029B8A3-CF8B-2E42-4C58-CB8A5EE1A283}"/>
                  </a:ext>
                </a:extLst>
              </p:cNvPr>
              <p:cNvPicPr/>
              <p:nvPr/>
            </p:nvPicPr>
            <p:blipFill>
              <a:blip r:embed="rId312"/>
              <a:stretch>
                <a:fillRect/>
              </a:stretch>
            </p:blipFill>
            <p:spPr>
              <a:xfrm>
                <a:off x="8723847" y="2173582"/>
                <a:ext cx="158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6" name="Freihand 265">
                <a:extLst>
                  <a:ext uri="{FF2B5EF4-FFF2-40B4-BE49-F238E27FC236}">
                    <a16:creationId xmlns:a16="http://schemas.microsoft.com/office/drawing/2014/main" id="{11960EC5-FDE9-FA09-F94A-5D335869201C}"/>
                  </a:ext>
                </a:extLst>
              </p14:cNvPr>
              <p14:cNvContentPartPr/>
              <p14:nvPr/>
            </p14:nvContentPartPr>
            <p14:xfrm>
              <a:off x="8316327" y="2549062"/>
              <a:ext cx="105120" cy="27720"/>
            </p14:xfrm>
          </p:contentPart>
        </mc:Choice>
        <mc:Fallback>
          <p:pic>
            <p:nvPicPr>
              <p:cNvPr id="266" name="Freihand 265">
                <a:extLst>
                  <a:ext uri="{FF2B5EF4-FFF2-40B4-BE49-F238E27FC236}">
                    <a16:creationId xmlns:a16="http://schemas.microsoft.com/office/drawing/2014/main" id="{11960EC5-FDE9-FA09-F94A-5D335869201C}"/>
                  </a:ext>
                </a:extLst>
              </p:cNvPr>
              <p:cNvPicPr/>
              <p:nvPr/>
            </p:nvPicPr>
            <p:blipFill>
              <a:blip r:embed="rId314"/>
              <a:stretch>
                <a:fillRect/>
              </a:stretch>
            </p:blipFill>
            <p:spPr>
              <a:xfrm>
                <a:off x="8307327" y="2540062"/>
                <a:ext cx="122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7" name="Freihand 266">
                <a:extLst>
                  <a:ext uri="{FF2B5EF4-FFF2-40B4-BE49-F238E27FC236}">
                    <a16:creationId xmlns:a16="http://schemas.microsoft.com/office/drawing/2014/main" id="{240D750A-8956-BA6B-1295-C3841F941722}"/>
                  </a:ext>
                </a:extLst>
              </p14:cNvPr>
              <p14:cNvContentPartPr/>
              <p14:nvPr/>
            </p14:nvContentPartPr>
            <p14:xfrm>
              <a:off x="8375727" y="2525662"/>
              <a:ext cx="104040" cy="209880"/>
            </p14:xfrm>
          </p:contentPart>
        </mc:Choice>
        <mc:Fallback>
          <p:pic>
            <p:nvPicPr>
              <p:cNvPr id="267" name="Freihand 266">
                <a:extLst>
                  <a:ext uri="{FF2B5EF4-FFF2-40B4-BE49-F238E27FC236}">
                    <a16:creationId xmlns:a16="http://schemas.microsoft.com/office/drawing/2014/main" id="{240D750A-8956-BA6B-1295-C3841F941722}"/>
                  </a:ext>
                </a:extLst>
              </p:cNvPr>
              <p:cNvPicPr/>
              <p:nvPr/>
            </p:nvPicPr>
            <p:blipFill>
              <a:blip r:embed="rId316"/>
              <a:stretch>
                <a:fillRect/>
              </a:stretch>
            </p:blipFill>
            <p:spPr>
              <a:xfrm>
                <a:off x="8366727" y="2517022"/>
                <a:ext cx="121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68" name="Freihand 267">
                <a:extLst>
                  <a:ext uri="{FF2B5EF4-FFF2-40B4-BE49-F238E27FC236}">
                    <a16:creationId xmlns:a16="http://schemas.microsoft.com/office/drawing/2014/main" id="{B441E26A-4385-979E-6FAF-D12C21AAB166}"/>
                  </a:ext>
                </a:extLst>
              </p14:cNvPr>
              <p14:cNvContentPartPr/>
              <p14:nvPr/>
            </p14:nvContentPartPr>
            <p14:xfrm>
              <a:off x="8711607" y="2544742"/>
              <a:ext cx="134640" cy="58680"/>
            </p14:xfrm>
          </p:contentPart>
        </mc:Choice>
        <mc:Fallback>
          <p:pic>
            <p:nvPicPr>
              <p:cNvPr id="268" name="Freihand 267">
                <a:extLst>
                  <a:ext uri="{FF2B5EF4-FFF2-40B4-BE49-F238E27FC236}">
                    <a16:creationId xmlns:a16="http://schemas.microsoft.com/office/drawing/2014/main" id="{B441E26A-4385-979E-6FAF-D12C21AAB166}"/>
                  </a:ext>
                </a:extLst>
              </p:cNvPr>
              <p:cNvPicPr/>
              <p:nvPr/>
            </p:nvPicPr>
            <p:blipFill>
              <a:blip r:embed="rId318"/>
              <a:stretch>
                <a:fillRect/>
              </a:stretch>
            </p:blipFill>
            <p:spPr>
              <a:xfrm>
                <a:off x="8702607" y="2536102"/>
                <a:ext cx="152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49" name="Freihand 248">
                <a:extLst>
                  <a:ext uri="{FF2B5EF4-FFF2-40B4-BE49-F238E27FC236}">
                    <a16:creationId xmlns:a16="http://schemas.microsoft.com/office/drawing/2014/main" id="{31A3CC3B-748E-1BFF-B3DF-FFDAA1965FD1}"/>
                  </a:ext>
                </a:extLst>
              </p14:cNvPr>
              <p14:cNvContentPartPr/>
              <p14:nvPr/>
            </p14:nvContentPartPr>
            <p14:xfrm>
              <a:off x="9160167" y="2049382"/>
              <a:ext cx="78480" cy="145800"/>
            </p14:xfrm>
          </p:contentPart>
        </mc:Choice>
        <mc:Fallback>
          <p:pic>
            <p:nvPicPr>
              <p:cNvPr id="249" name="Freihand 248">
                <a:extLst>
                  <a:ext uri="{FF2B5EF4-FFF2-40B4-BE49-F238E27FC236}">
                    <a16:creationId xmlns:a16="http://schemas.microsoft.com/office/drawing/2014/main" id="{31A3CC3B-748E-1BFF-B3DF-FFDAA1965FD1}"/>
                  </a:ext>
                </a:extLst>
              </p:cNvPr>
              <p:cNvPicPr/>
              <p:nvPr/>
            </p:nvPicPr>
            <p:blipFill>
              <a:blip r:embed="rId320"/>
              <a:stretch>
                <a:fillRect/>
              </a:stretch>
            </p:blipFill>
            <p:spPr>
              <a:xfrm>
                <a:off x="9151167" y="2040382"/>
                <a:ext cx="96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0" name="Freihand 249">
                <a:extLst>
                  <a:ext uri="{FF2B5EF4-FFF2-40B4-BE49-F238E27FC236}">
                    <a16:creationId xmlns:a16="http://schemas.microsoft.com/office/drawing/2014/main" id="{7C8A8783-731A-5BE9-6B5E-161E928A9229}"/>
                  </a:ext>
                </a:extLst>
              </p14:cNvPr>
              <p14:cNvContentPartPr/>
              <p14:nvPr/>
            </p14:nvContentPartPr>
            <p14:xfrm>
              <a:off x="9322887" y="2078902"/>
              <a:ext cx="105120" cy="74880"/>
            </p14:xfrm>
          </p:contentPart>
        </mc:Choice>
        <mc:Fallback>
          <p:pic>
            <p:nvPicPr>
              <p:cNvPr id="250" name="Freihand 249">
                <a:extLst>
                  <a:ext uri="{FF2B5EF4-FFF2-40B4-BE49-F238E27FC236}">
                    <a16:creationId xmlns:a16="http://schemas.microsoft.com/office/drawing/2014/main" id="{7C8A8783-731A-5BE9-6B5E-161E928A9229}"/>
                  </a:ext>
                </a:extLst>
              </p:cNvPr>
              <p:cNvPicPr/>
              <p:nvPr/>
            </p:nvPicPr>
            <p:blipFill>
              <a:blip r:embed="rId322"/>
              <a:stretch>
                <a:fillRect/>
              </a:stretch>
            </p:blipFill>
            <p:spPr>
              <a:xfrm>
                <a:off x="9313887" y="2070262"/>
                <a:ext cx="122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1" name="Freihand 250">
                <a:extLst>
                  <a:ext uri="{FF2B5EF4-FFF2-40B4-BE49-F238E27FC236}">
                    <a16:creationId xmlns:a16="http://schemas.microsoft.com/office/drawing/2014/main" id="{A7BEF44F-7053-A2B7-5FFD-0EF9010168EB}"/>
                  </a:ext>
                </a:extLst>
              </p14:cNvPr>
              <p14:cNvContentPartPr/>
              <p14:nvPr/>
            </p14:nvContentPartPr>
            <p14:xfrm>
              <a:off x="9464007" y="2073502"/>
              <a:ext cx="96480" cy="74880"/>
            </p14:xfrm>
          </p:contentPart>
        </mc:Choice>
        <mc:Fallback>
          <p:pic>
            <p:nvPicPr>
              <p:cNvPr id="251" name="Freihand 250">
                <a:extLst>
                  <a:ext uri="{FF2B5EF4-FFF2-40B4-BE49-F238E27FC236}">
                    <a16:creationId xmlns:a16="http://schemas.microsoft.com/office/drawing/2014/main" id="{A7BEF44F-7053-A2B7-5FFD-0EF9010168EB}"/>
                  </a:ext>
                </a:extLst>
              </p:cNvPr>
              <p:cNvPicPr/>
              <p:nvPr/>
            </p:nvPicPr>
            <p:blipFill>
              <a:blip r:embed="rId324"/>
              <a:stretch>
                <a:fillRect/>
              </a:stretch>
            </p:blipFill>
            <p:spPr>
              <a:xfrm>
                <a:off x="9455367" y="2064502"/>
                <a:ext cx="114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3" name="Freihand 252">
                <a:extLst>
                  <a:ext uri="{FF2B5EF4-FFF2-40B4-BE49-F238E27FC236}">
                    <a16:creationId xmlns:a16="http://schemas.microsoft.com/office/drawing/2014/main" id="{750F46A4-92A2-30A4-E615-1189BFF40CAE}"/>
                  </a:ext>
                </a:extLst>
              </p14:cNvPr>
              <p14:cNvContentPartPr/>
              <p14:nvPr/>
            </p14:nvContentPartPr>
            <p14:xfrm>
              <a:off x="9802047" y="2056222"/>
              <a:ext cx="18360" cy="137520"/>
            </p14:xfrm>
          </p:contentPart>
        </mc:Choice>
        <mc:Fallback>
          <p:pic>
            <p:nvPicPr>
              <p:cNvPr id="253" name="Freihand 252">
                <a:extLst>
                  <a:ext uri="{FF2B5EF4-FFF2-40B4-BE49-F238E27FC236}">
                    <a16:creationId xmlns:a16="http://schemas.microsoft.com/office/drawing/2014/main" id="{750F46A4-92A2-30A4-E615-1189BFF40CAE}"/>
                  </a:ext>
                </a:extLst>
              </p:cNvPr>
              <p:cNvPicPr/>
              <p:nvPr/>
            </p:nvPicPr>
            <p:blipFill>
              <a:blip r:embed="rId326"/>
              <a:stretch>
                <a:fillRect/>
              </a:stretch>
            </p:blipFill>
            <p:spPr>
              <a:xfrm>
                <a:off x="9793047" y="2047222"/>
                <a:ext cx="36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54" name="Freihand 253">
                <a:extLst>
                  <a:ext uri="{FF2B5EF4-FFF2-40B4-BE49-F238E27FC236}">
                    <a16:creationId xmlns:a16="http://schemas.microsoft.com/office/drawing/2014/main" id="{5CED4D6B-7350-434C-0274-F31B57E43A67}"/>
                  </a:ext>
                </a:extLst>
              </p14:cNvPr>
              <p14:cNvContentPartPr/>
              <p14:nvPr/>
            </p14:nvContentPartPr>
            <p14:xfrm>
              <a:off x="9738327" y="2106622"/>
              <a:ext cx="137520" cy="11160"/>
            </p14:xfrm>
          </p:contentPart>
        </mc:Choice>
        <mc:Fallback>
          <p:pic>
            <p:nvPicPr>
              <p:cNvPr id="254" name="Freihand 253">
                <a:extLst>
                  <a:ext uri="{FF2B5EF4-FFF2-40B4-BE49-F238E27FC236}">
                    <a16:creationId xmlns:a16="http://schemas.microsoft.com/office/drawing/2014/main" id="{5CED4D6B-7350-434C-0274-F31B57E43A67}"/>
                  </a:ext>
                </a:extLst>
              </p:cNvPr>
              <p:cNvPicPr/>
              <p:nvPr/>
            </p:nvPicPr>
            <p:blipFill>
              <a:blip r:embed="rId328"/>
              <a:stretch>
                <a:fillRect/>
              </a:stretch>
            </p:blipFill>
            <p:spPr>
              <a:xfrm>
                <a:off x="9729687" y="2097982"/>
                <a:ext cx="155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56" name="Freihand 255">
                <a:extLst>
                  <a:ext uri="{FF2B5EF4-FFF2-40B4-BE49-F238E27FC236}">
                    <a16:creationId xmlns:a16="http://schemas.microsoft.com/office/drawing/2014/main" id="{17DA8F07-7D89-989B-9374-D9FD77ADDC1B}"/>
                  </a:ext>
                </a:extLst>
              </p14:cNvPr>
              <p14:cNvContentPartPr/>
              <p14:nvPr/>
            </p14:nvContentPartPr>
            <p14:xfrm>
              <a:off x="10001847" y="2009782"/>
              <a:ext cx="113760" cy="171360"/>
            </p14:xfrm>
          </p:contentPart>
        </mc:Choice>
        <mc:Fallback>
          <p:pic>
            <p:nvPicPr>
              <p:cNvPr id="256" name="Freihand 255">
                <a:extLst>
                  <a:ext uri="{FF2B5EF4-FFF2-40B4-BE49-F238E27FC236}">
                    <a16:creationId xmlns:a16="http://schemas.microsoft.com/office/drawing/2014/main" id="{17DA8F07-7D89-989B-9374-D9FD77ADDC1B}"/>
                  </a:ext>
                </a:extLst>
              </p:cNvPr>
              <p:cNvPicPr/>
              <p:nvPr/>
            </p:nvPicPr>
            <p:blipFill>
              <a:blip r:embed="rId330"/>
              <a:stretch>
                <a:fillRect/>
              </a:stretch>
            </p:blipFill>
            <p:spPr>
              <a:xfrm>
                <a:off x="9992847" y="2000782"/>
                <a:ext cx="131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57" name="Freihand 256">
                <a:extLst>
                  <a:ext uri="{FF2B5EF4-FFF2-40B4-BE49-F238E27FC236}">
                    <a16:creationId xmlns:a16="http://schemas.microsoft.com/office/drawing/2014/main" id="{174B1E3A-9BFA-A1BE-8B63-784D460826A3}"/>
                  </a:ext>
                </a:extLst>
              </p14:cNvPr>
              <p14:cNvContentPartPr/>
              <p14:nvPr/>
            </p14:nvContentPartPr>
            <p14:xfrm>
              <a:off x="10183287" y="2039662"/>
              <a:ext cx="128520" cy="124920"/>
            </p14:xfrm>
          </p:contentPart>
        </mc:Choice>
        <mc:Fallback>
          <p:pic>
            <p:nvPicPr>
              <p:cNvPr id="257" name="Freihand 256">
                <a:extLst>
                  <a:ext uri="{FF2B5EF4-FFF2-40B4-BE49-F238E27FC236}">
                    <a16:creationId xmlns:a16="http://schemas.microsoft.com/office/drawing/2014/main" id="{174B1E3A-9BFA-A1BE-8B63-784D460826A3}"/>
                  </a:ext>
                </a:extLst>
              </p:cNvPr>
              <p:cNvPicPr/>
              <p:nvPr/>
            </p:nvPicPr>
            <p:blipFill>
              <a:blip r:embed="rId332"/>
              <a:stretch>
                <a:fillRect/>
              </a:stretch>
            </p:blipFill>
            <p:spPr>
              <a:xfrm>
                <a:off x="10174287" y="2030662"/>
                <a:ext cx="146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8" name="Freihand 257">
                <a:extLst>
                  <a:ext uri="{FF2B5EF4-FFF2-40B4-BE49-F238E27FC236}">
                    <a16:creationId xmlns:a16="http://schemas.microsoft.com/office/drawing/2014/main" id="{60D3B31E-C7DC-ECE9-DBB3-5A538BAE8FE4}"/>
                  </a:ext>
                </a:extLst>
              </p14:cNvPr>
              <p14:cNvContentPartPr/>
              <p14:nvPr/>
            </p14:nvContentPartPr>
            <p14:xfrm>
              <a:off x="10228647" y="2022022"/>
              <a:ext cx="117360" cy="17280"/>
            </p14:xfrm>
          </p:contentPart>
        </mc:Choice>
        <mc:Fallback>
          <p:pic>
            <p:nvPicPr>
              <p:cNvPr id="258" name="Freihand 257">
                <a:extLst>
                  <a:ext uri="{FF2B5EF4-FFF2-40B4-BE49-F238E27FC236}">
                    <a16:creationId xmlns:a16="http://schemas.microsoft.com/office/drawing/2014/main" id="{60D3B31E-C7DC-ECE9-DBB3-5A538BAE8FE4}"/>
                  </a:ext>
                </a:extLst>
              </p:cNvPr>
              <p:cNvPicPr/>
              <p:nvPr/>
            </p:nvPicPr>
            <p:blipFill>
              <a:blip r:embed="rId334"/>
              <a:stretch>
                <a:fillRect/>
              </a:stretch>
            </p:blipFill>
            <p:spPr>
              <a:xfrm>
                <a:off x="10219647" y="2013382"/>
                <a:ext cx="135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59" name="Freihand 258">
                <a:extLst>
                  <a:ext uri="{FF2B5EF4-FFF2-40B4-BE49-F238E27FC236}">
                    <a16:creationId xmlns:a16="http://schemas.microsoft.com/office/drawing/2014/main" id="{155EAA7C-8E54-B633-F253-C59945885A5D}"/>
                  </a:ext>
                </a:extLst>
              </p14:cNvPr>
              <p14:cNvContentPartPr/>
              <p14:nvPr/>
            </p14:nvContentPartPr>
            <p14:xfrm>
              <a:off x="10371927" y="2011222"/>
              <a:ext cx="122400" cy="123480"/>
            </p14:xfrm>
          </p:contentPart>
        </mc:Choice>
        <mc:Fallback>
          <p:pic>
            <p:nvPicPr>
              <p:cNvPr id="259" name="Freihand 258">
                <a:extLst>
                  <a:ext uri="{FF2B5EF4-FFF2-40B4-BE49-F238E27FC236}">
                    <a16:creationId xmlns:a16="http://schemas.microsoft.com/office/drawing/2014/main" id="{155EAA7C-8E54-B633-F253-C59945885A5D}"/>
                  </a:ext>
                </a:extLst>
              </p:cNvPr>
              <p:cNvPicPr/>
              <p:nvPr/>
            </p:nvPicPr>
            <p:blipFill>
              <a:blip r:embed="rId336"/>
              <a:stretch>
                <a:fillRect/>
              </a:stretch>
            </p:blipFill>
            <p:spPr>
              <a:xfrm>
                <a:off x="10363287" y="2002582"/>
                <a:ext cx="140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0" name="Freihand 259">
                <a:extLst>
                  <a:ext uri="{FF2B5EF4-FFF2-40B4-BE49-F238E27FC236}">
                    <a16:creationId xmlns:a16="http://schemas.microsoft.com/office/drawing/2014/main" id="{9965087A-A002-F2ED-7BBF-5E4333DB5690}"/>
                  </a:ext>
                </a:extLst>
              </p14:cNvPr>
              <p14:cNvContentPartPr/>
              <p14:nvPr/>
            </p14:nvContentPartPr>
            <p14:xfrm>
              <a:off x="10582887" y="1899262"/>
              <a:ext cx="60840" cy="218520"/>
            </p14:xfrm>
          </p:contentPart>
        </mc:Choice>
        <mc:Fallback>
          <p:pic>
            <p:nvPicPr>
              <p:cNvPr id="260" name="Freihand 259">
                <a:extLst>
                  <a:ext uri="{FF2B5EF4-FFF2-40B4-BE49-F238E27FC236}">
                    <a16:creationId xmlns:a16="http://schemas.microsoft.com/office/drawing/2014/main" id="{9965087A-A002-F2ED-7BBF-5E4333DB5690}"/>
                  </a:ext>
                </a:extLst>
              </p:cNvPr>
              <p:cNvPicPr/>
              <p:nvPr/>
            </p:nvPicPr>
            <p:blipFill>
              <a:blip r:embed="rId338"/>
              <a:stretch>
                <a:fillRect/>
              </a:stretch>
            </p:blipFill>
            <p:spPr>
              <a:xfrm>
                <a:off x="10574247" y="1890622"/>
                <a:ext cx="78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84" name="Freihand 283">
                <a:extLst>
                  <a:ext uri="{FF2B5EF4-FFF2-40B4-BE49-F238E27FC236}">
                    <a16:creationId xmlns:a16="http://schemas.microsoft.com/office/drawing/2014/main" id="{87C4D24C-DE39-FCDE-D860-FE43C1068FC3}"/>
                  </a:ext>
                </a:extLst>
              </p14:cNvPr>
              <p14:cNvContentPartPr/>
              <p14:nvPr/>
            </p14:nvContentPartPr>
            <p14:xfrm>
              <a:off x="11021727" y="2331622"/>
              <a:ext cx="122040" cy="165240"/>
            </p14:xfrm>
          </p:contentPart>
        </mc:Choice>
        <mc:Fallback>
          <p:pic>
            <p:nvPicPr>
              <p:cNvPr id="284" name="Freihand 283">
                <a:extLst>
                  <a:ext uri="{FF2B5EF4-FFF2-40B4-BE49-F238E27FC236}">
                    <a16:creationId xmlns:a16="http://schemas.microsoft.com/office/drawing/2014/main" id="{87C4D24C-DE39-FCDE-D860-FE43C1068FC3}"/>
                  </a:ext>
                </a:extLst>
              </p:cNvPr>
              <p:cNvPicPr/>
              <p:nvPr/>
            </p:nvPicPr>
            <p:blipFill>
              <a:blip r:embed="rId340"/>
              <a:stretch>
                <a:fillRect/>
              </a:stretch>
            </p:blipFill>
            <p:spPr>
              <a:xfrm>
                <a:off x="11013087" y="2322982"/>
                <a:ext cx="139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85" name="Freihand 284">
                <a:extLst>
                  <a:ext uri="{FF2B5EF4-FFF2-40B4-BE49-F238E27FC236}">
                    <a16:creationId xmlns:a16="http://schemas.microsoft.com/office/drawing/2014/main" id="{584F32B9-0484-096A-ECC6-251AE1500968}"/>
                  </a:ext>
                </a:extLst>
              </p14:cNvPr>
              <p14:cNvContentPartPr/>
              <p14:nvPr/>
            </p14:nvContentPartPr>
            <p14:xfrm>
              <a:off x="11204247" y="2371582"/>
              <a:ext cx="55080" cy="16200"/>
            </p14:xfrm>
          </p:contentPart>
        </mc:Choice>
        <mc:Fallback>
          <p:pic>
            <p:nvPicPr>
              <p:cNvPr id="285" name="Freihand 284">
                <a:extLst>
                  <a:ext uri="{FF2B5EF4-FFF2-40B4-BE49-F238E27FC236}">
                    <a16:creationId xmlns:a16="http://schemas.microsoft.com/office/drawing/2014/main" id="{584F32B9-0484-096A-ECC6-251AE1500968}"/>
                  </a:ext>
                </a:extLst>
              </p:cNvPr>
              <p:cNvPicPr/>
              <p:nvPr/>
            </p:nvPicPr>
            <p:blipFill>
              <a:blip r:embed="rId342"/>
              <a:stretch>
                <a:fillRect/>
              </a:stretch>
            </p:blipFill>
            <p:spPr>
              <a:xfrm>
                <a:off x="11195247" y="2362582"/>
                <a:ext cx="72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7" name="Freihand 286">
                <a:extLst>
                  <a:ext uri="{FF2B5EF4-FFF2-40B4-BE49-F238E27FC236}">
                    <a16:creationId xmlns:a16="http://schemas.microsoft.com/office/drawing/2014/main" id="{BB83CAC1-4041-0F51-57A7-9E097C664088}"/>
                  </a:ext>
                </a:extLst>
              </p14:cNvPr>
              <p14:cNvContentPartPr/>
              <p14:nvPr/>
            </p14:nvContentPartPr>
            <p14:xfrm>
              <a:off x="10807527" y="2346022"/>
              <a:ext cx="143640" cy="243000"/>
            </p14:xfrm>
          </p:contentPart>
        </mc:Choice>
        <mc:Fallback>
          <p:pic>
            <p:nvPicPr>
              <p:cNvPr id="287" name="Freihand 286">
                <a:extLst>
                  <a:ext uri="{FF2B5EF4-FFF2-40B4-BE49-F238E27FC236}">
                    <a16:creationId xmlns:a16="http://schemas.microsoft.com/office/drawing/2014/main" id="{BB83CAC1-4041-0F51-57A7-9E097C664088}"/>
                  </a:ext>
                </a:extLst>
              </p:cNvPr>
              <p:cNvPicPr/>
              <p:nvPr/>
            </p:nvPicPr>
            <p:blipFill>
              <a:blip r:embed="rId344"/>
              <a:stretch>
                <a:fillRect/>
              </a:stretch>
            </p:blipFill>
            <p:spPr>
              <a:xfrm>
                <a:off x="10798527" y="2337382"/>
                <a:ext cx="161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88" name="Freihand 287">
                <a:extLst>
                  <a:ext uri="{FF2B5EF4-FFF2-40B4-BE49-F238E27FC236}">
                    <a16:creationId xmlns:a16="http://schemas.microsoft.com/office/drawing/2014/main" id="{CA260FF1-E228-646E-9796-4A63BA3273B6}"/>
                  </a:ext>
                </a:extLst>
              </p14:cNvPr>
              <p14:cNvContentPartPr/>
              <p14:nvPr/>
            </p14:nvContentPartPr>
            <p14:xfrm>
              <a:off x="11341767" y="2321902"/>
              <a:ext cx="145440" cy="159120"/>
            </p14:xfrm>
          </p:contentPart>
        </mc:Choice>
        <mc:Fallback>
          <p:pic>
            <p:nvPicPr>
              <p:cNvPr id="288" name="Freihand 287">
                <a:extLst>
                  <a:ext uri="{FF2B5EF4-FFF2-40B4-BE49-F238E27FC236}">
                    <a16:creationId xmlns:a16="http://schemas.microsoft.com/office/drawing/2014/main" id="{CA260FF1-E228-646E-9796-4A63BA3273B6}"/>
                  </a:ext>
                </a:extLst>
              </p:cNvPr>
              <p:cNvPicPr/>
              <p:nvPr/>
            </p:nvPicPr>
            <p:blipFill>
              <a:blip r:embed="rId346"/>
              <a:stretch>
                <a:fillRect/>
              </a:stretch>
            </p:blipFill>
            <p:spPr>
              <a:xfrm>
                <a:off x="11333127" y="2313262"/>
                <a:ext cx="163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89" name="Freihand 288">
                <a:extLst>
                  <a:ext uri="{FF2B5EF4-FFF2-40B4-BE49-F238E27FC236}">
                    <a16:creationId xmlns:a16="http://schemas.microsoft.com/office/drawing/2014/main" id="{E3423801-FEC7-1746-69A7-7BA3C4302FBF}"/>
                  </a:ext>
                </a:extLst>
              </p14:cNvPr>
              <p14:cNvContentPartPr/>
              <p14:nvPr/>
            </p14:nvContentPartPr>
            <p14:xfrm>
              <a:off x="11413767" y="2427742"/>
              <a:ext cx="56520" cy="78480"/>
            </p14:xfrm>
          </p:contentPart>
        </mc:Choice>
        <mc:Fallback>
          <p:pic>
            <p:nvPicPr>
              <p:cNvPr id="289" name="Freihand 288">
                <a:extLst>
                  <a:ext uri="{FF2B5EF4-FFF2-40B4-BE49-F238E27FC236}">
                    <a16:creationId xmlns:a16="http://schemas.microsoft.com/office/drawing/2014/main" id="{E3423801-FEC7-1746-69A7-7BA3C4302FBF}"/>
                  </a:ext>
                </a:extLst>
              </p:cNvPr>
              <p:cNvPicPr/>
              <p:nvPr/>
            </p:nvPicPr>
            <p:blipFill>
              <a:blip r:embed="rId348"/>
              <a:stretch>
                <a:fillRect/>
              </a:stretch>
            </p:blipFill>
            <p:spPr>
              <a:xfrm>
                <a:off x="11404767" y="2418742"/>
                <a:ext cx="74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90" name="Freihand 289">
                <a:extLst>
                  <a:ext uri="{FF2B5EF4-FFF2-40B4-BE49-F238E27FC236}">
                    <a16:creationId xmlns:a16="http://schemas.microsoft.com/office/drawing/2014/main" id="{BF97A58E-CB55-6471-9EE6-5D5C17132A80}"/>
                  </a:ext>
                </a:extLst>
              </p14:cNvPr>
              <p14:cNvContentPartPr/>
              <p14:nvPr/>
            </p14:nvContentPartPr>
            <p14:xfrm>
              <a:off x="11486487" y="2379142"/>
              <a:ext cx="382680" cy="124200"/>
            </p14:xfrm>
          </p:contentPart>
        </mc:Choice>
        <mc:Fallback>
          <p:pic>
            <p:nvPicPr>
              <p:cNvPr id="290" name="Freihand 289">
                <a:extLst>
                  <a:ext uri="{FF2B5EF4-FFF2-40B4-BE49-F238E27FC236}">
                    <a16:creationId xmlns:a16="http://schemas.microsoft.com/office/drawing/2014/main" id="{BF97A58E-CB55-6471-9EE6-5D5C17132A80}"/>
                  </a:ext>
                </a:extLst>
              </p:cNvPr>
              <p:cNvPicPr/>
              <p:nvPr/>
            </p:nvPicPr>
            <p:blipFill>
              <a:blip r:embed="rId350"/>
              <a:stretch>
                <a:fillRect/>
              </a:stretch>
            </p:blipFill>
            <p:spPr>
              <a:xfrm>
                <a:off x="11477847" y="2370502"/>
                <a:ext cx="400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92" name="Freihand 291">
                <a:extLst>
                  <a:ext uri="{FF2B5EF4-FFF2-40B4-BE49-F238E27FC236}">
                    <a16:creationId xmlns:a16="http://schemas.microsoft.com/office/drawing/2014/main" id="{AE9A8056-D4BB-DF99-6D5D-A4DCD34B49D5}"/>
                  </a:ext>
                </a:extLst>
              </p14:cNvPr>
              <p14:cNvContentPartPr/>
              <p14:nvPr/>
            </p14:nvContentPartPr>
            <p14:xfrm>
              <a:off x="8223087" y="2237662"/>
              <a:ext cx="3717360" cy="577080"/>
            </p14:xfrm>
          </p:contentPart>
        </mc:Choice>
        <mc:Fallback>
          <p:pic>
            <p:nvPicPr>
              <p:cNvPr id="292" name="Freihand 291">
                <a:extLst>
                  <a:ext uri="{FF2B5EF4-FFF2-40B4-BE49-F238E27FC236}">
                    <a16:creationId xmlns:a16="http://schemas.microsoft.com/office/drawing/2014/main" id="{AE9A8056-D4BB-DF99-6D5D-A4DCD34B49D5}"/>
                  </a:ext>
                </a:extLst>
              </p:cNvPr>
              <p:cNvPicPr/>
              <p:nvPr/>
            </p:nvPicPr>
            <p:blipFill>
              <a:blip r:embed="rId352"/>
              <a:stretch>
                <a:fillRect/>
              </a:stretch>
            </p:blipFill>
            <p:spPr>
              <a:xfrm>
                <a:off x="8214447" y="2228662"/>
                <a:ext cx="373500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94" name="Freihand 293">
                <a:extLst>
                  <a:ext uri="{FF2B5EF4-FFF2-40B4-BE49-F238E27FC236}">
                    <a16:creationId xmlns:a16="http://schemas.microsoft.com/office/drawing/2014/main" id="{D6F64324-AB37-B09F-559C-F8E9CF0C8912}"/>
                  </a:ext>
                </a:extLst>
              </p14:cNvPr>
              <p14:cNvContentPartPr/>
              <p14:nvPr/>
            </p14:nvContentPartPr>
            <p14:xfrm>
              <a:off x="9571287" y="1287982"/>
              <a:ext cx="271440" cy="417240"/>
            </p14:xfrm>
          </p:contentPart>
        </mc:Choice>
        <mc:Fallback>
          <p:pic>
            <p:nvPicPr>
              <p:cNvPr id="294" name="Freihand 293">
                <a:extLst>
                  <a:ext uri="{FF2B5EF4-FFF2-40B4-BE49-F238E27FC236}">
                    <a16:creationId xmlns:a16="http://schemas.microsoft.com/office/drawing/2014/main" id="{D6F64324-AB37-B09F-559C-F8E9CF0C8912}"/>
                  </a:ext>
                </a:extLst>
              </p:cNvPr>
              <p:cNvPicPr/>
              <p:nvPr/>
            </p:nvPicPr>
            <p:blipFill>
              <a:blip r:embed="rId354"/>
              <a:stretch>
                <a:fillRect/>
              </a:stretch>
            </p:blipFill>
            <p:spPr>
              <a:xfrm>
                <a:off x="9562287" y="1278982"/>
                <a:ext cx="289080" cy="434880"/>
              </a:xfrm>
              <a:prstGeom prst="rect">
                <a:avLst/>
              </a:prstGeom>
            </p:spPr>
          </p:pic>
        </mc:Fallback>
      </mc:AlternateContent>
      <p:grpSp>
        <p:nvGrpSpPr>
          <p:cNvPr id="297" name="Gruppieren 296">
            <a:extLst>
              <a:ext uri="{FF2B5EF4-FFF2-40B4-BE49-F238E27FC236}">
                <a16:creationId xmlns:a16="http://schemas.microsoft.com/office/drawing/2014/main" id="{7670B2ED-4415-6C32-3396-D062663B4E8E}"/>
              </a:ext>
            </a:extLst>
          </p:cNvPr>
          <p:cNvGrpSpPr/>
          <p:nvPr/>
        </p:nvGrpSpPr>
        <p:grpSpPr>
          <a:xfrm>
            <a:off x="9161607" y="2339542"/>
            <a:ext cx="1467000" cy="368640"/>
            <a:chOff x="9161607" y="2339542"/>
            <a:chExt cx="1467000" cy="368640"/>
          </a:xfrm>
        </p:grpSpPr>
        <mc:AlternateContent xmlns:mc="http://schemas.openxmlformats.org/markup-compatibility/2006">
          <mc:Choice xmlns:p14="http://schemas.microsoft.com/office/powerpoint/2010/main" Requires="p14">
            <p:contentPart p14:bwMode="auto" r:id="rId355">
              <p14:nvContentPartPr>
                <p14:cNvPr id="269" name="Freihand 268">
                  <a:extLst>
                    <a:ext uri="{FF2B5EF4-FFF2-40B4-BE49-F238E27FC236}">
                      <a16:creationId xmlns:a16="http://schemas.microsoft.com/office/drawing/2014/main" id="{86BD6A7B-99D5-68DA-4A49-B0E920737C52}"/>
                    </a:ext>
                  </a:extLst>
                </p14:cNvPr>
                <p14:cNvContentPartPr/>
                <p14:nvPr/>
              </p14:nvContentPartPr>
              <p14:xfrm>
                <a:off x="9161607" y="2432422"/>
                <a:ext cx="72360" cy="140040"/>
              </p14:xfrm>
            </p:contentPart>
          </mc:Choice>
          <mc:Fallback>
            <p:pic>
              <p:nvPicPr>
                <p:cNvPr id="269" name="Freihand 268">
                  <a:extLst>
                    <a:ext uri="{FF2B5EF4-FFF2-40B4-BE49-F238E27FC236}">
                      <a16:creationId xmlns:a16="http://schemas.microsoft.com/office/drawing/2014/main" id="{86BD6A7B-99D5-68DA-4A49-B0E920737C52}"/>
                    </a:ext>
                  </a:extLst>
                </p:cNvPr>
                <p:cNvPicPr/>
                <p:nvPr/>
              </p:nvPicPr>
              <p:blipFill>
                <a:blip r:embed="rId356"/>
                <a:stretch>
                  <a:fillRect/>
                </a:stretch>
              </p:blipFill>
              <p:spPr>
                <a:xfrm>
                  <a:off x="9152967" y="2423782"/>
                  <a:ext cx="90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0" name="Freihand 269">
                  <a:extLst>
                    <a:ext uri="{FF2B5EF4-FFF2-40B4-BE49-F238E27FC236}">
                      <a16:creationId xmlns:a16="http://schemas.microsoft.com/office/drawing/2014/main" id="{D33E3A94-3E1F-5398-92BF-47CB2234A6A4}"/>
                    </a:ext>
                  </a:extLst>
                </p14:cNvPr>
                <p14:cNvContentPartPr/>
                <p14:nvPr/>
              </p14:nvContentPartPr>
              <p14:xfrm>
                <a:off x="9233247" y="2511622"/>
                <a:ext cx="44280" cy="63720"/>
              </p14:xfrm>
            </p:contentPart>
          </mc:Choice>
          <mc:Fallback>
            <p:pic>
              <p:nvPicPr>
                <p:cNvPr id="270" name="Freihand 269">
                  <a:extLst>
                    <a:ext uri="{FF2B5EF4-FFF2-40B4-BE49-F238E27FC236}">
                      <a16:creationId xmlns:a16="http://schemas.microsoft.com/office/drawing/2014/main" id="{D33E3A94-3E1F-5398-92BF-47CB2234A6A4}"/>
                    </a:ext>
                  </a:extLst>
                </p:cNvPr>
                <p:cNvPicPr/>
                <p:nvPr/>
              </p:nvPicPr>
              <p:blipFill>
                <a:blip r:embed="rId358"/>
                <a:stretch>
                  <a:fillRect/>
                </a:stretch>
              </p:blipFill>
              <p:spPr>
                <a:xfrm>
                  <a:off x="9224247" y="2502982"/>
                  <a:ext cx="61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71" name="Freihand 270">
                  <a:extLst>
                    <a:ext uri="{FF2B5EF4-FFF2-40B4-BE49-F238E27FC236}">
                      <a16:creationId xmlns:a16="http://schemas.microsoft.com/office/drawing/2014/main" id="{7F35BA2F-0504-F7C1-04A3-F61A5F81F368}"/>
                    </a:ext>
                  </a:extLst>
                </p14:cNvPr>
                <p14:cNvContentPartPr/>
                <p14:nvPr/>
              </p14:nvContentPartPr>
              <p14:xfrm>
                <a:off x="9342687" y="2470942"/>
                <a:ext cx="78480" cy="101880"/>
              </p14:xfrm>
            </p:contentPart>
          </mc:Choice>
          <mc:Fallback>
            <p:pic>
              <p:nvPicPr>
                <p:cNvPr id="271" name="Freihand 270">
                  <a:extLst>
                    <a:ext uri="{FF2B5EF4-FFF2-40B4-BE49-F238E27FC236}">
                      <a16:creationId xmlns:a16="http://schemas.microsoft.com/office/drawing/2014/main" id="{7F35BA2F-0504-F7C1-04A3-F61A5F81F368}"/>
                    </a:ext>
                  </a:extLst>
                </p:cNvPr>
                <p:cNvPicPr/>
                <p:nvPr/>
              </p:nvPicPr>
              <p:blipFill>
                <a:blip r:embed="rId360"/>
                <a:stretch>
                  <a:fillRect/>
                </a:stretch>
              </p:blipFill>
              <p:spPr>
                <a:xfrm>
                  <a:off x="9333687" y="2462302"/>
                  <a:ext cx="96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72" name="Freihand 271">
                  <a:extLst>
                    <a:ext uri="{FF2B5EF4-FFF2-40B4-BE49-F238E27FC236}">
                      <a16:creationId xmlns:a16="http://schemas.microsoft.com/office/drawing/2014/main" id="{BAF1D258-1C08-C9B4-958F-A1DCCE478038}"/>
                    </a:ext>
                  </a:extLst>
                </p14:cNvPr>
                <p14:cNvContentPartPr/>
                <p14:nvPr/>
              </p14:nvContentPartPr>
              <p14:xfrm>
                <a:off x="9512967" y="2474182"/>
                <a:ext cx="109800" cy="85680"/>
              </p14:xfrm>
            </p:contentPart>
          </mc:Choice>
          <mc:Fallback>
            <p:pic>
              <p:nvPicPr>
                <p:cNvPr id="272" name="Freihand 271">
                  <a:extLst>
                    <a:ext uri="{FF2B5EF4-FFF2-40B4-BE49-F238E27FC236}">
                      <a16:creationId xmlns:a16="http://schemas.microsoft.com/office/drawing/2014/main" id="{BAF1D258-1C08-C9B4-958F-A1DCCE478038}"/>
                    </a:ext>
                  </a:extLst>
                </p:cNvPr>
                <p:cNvPicPr/>
                <p:nvPr/>
              </p:nvPicPr>
              <p:blipFill>
                <a:blip r:embed="rId362"/>
                <a:stretch>
                  <a:fillRect/>
                </a:stretch>
              </p:blipFill>
              <p:spPr>
                <a:xfrm>
                  <a:off x="9503967" y="2465182"/>
                  <a:ext cx="127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73" name="Freihand 272">
                  <a:extLst>
                    <a:ext uri="{FF2B5EF4-FFF2-40B4-BE49-F238E27FC236}">
                      <a16:creationId xmlns:a16="http://schemas.microsoft.com/office/drawing/2014/main" id="{5C3254B2-B5AF-CDEA-54FE-CC9BD69405EF}"/>
                    </a:ext>
                  </a:extLst>
                </p14:cNvPr>
                <p14:cNvContentPartPr/>
                <p14:nvPr/>
              </p14:nvContentPartPr>
              <p14:xfrm>
                <a:off x="9863247" y="2469502"/>
                <a:ext cx="11520" cy="124560"/>
              </p14:xfrm>
            </p:contentPart>
          </mc:Choice>
          <mc:Fallback>
            <p:pic>
              <p:nvPicPr>
                <p:cNvPr id="273" name="Freihand 272">
                  <a:extLst>
                    <a:ext uri="{FF2B5EF4-FFF2-40B4-BE49-F238E27FC236}">
                      <a16:creationId xmlns:a16="http://schemas.microsoft.com/office/drawing/2014/main" id="{5C3254B2-B5AF-CDEA-54FE-CC9BD69405EF}"/>
                    </a:ext>
                  </a:extLst>
                </p:cNvPr>
                <p:cNvPicPr/>
                <p:nvPr/>
              </p:nvPicPr>
              <p:blipFill>
                <a:blip r:embed="rId364"/>
                <a:stretch>
                  <a:fillRect/>
                </a:stretch>
              </p:blipFill>
              <p:spPr>
                <a:xfrm>
                  <a:off x="9854607" y="2460502"/>
                  <a:ext cx="29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74" name="Freihand 273">
                  <a:extLst>
                    <a:ext uri="{FF2B5EF4-FFF2-40B4-BE49-F238E27FC236}">
                      <a16:creationId xmlns:a16="http://schemas.microsoft.com/office/drawing/2014/main" id="{EDC7BD14-483E-0373-59B4-44E26D16492C}"/>
                    </a:ext>
                  </a:extLst>
                </p14:cNvPr>
                <p14:cNvContentPartPr/>
                <p14:nvPr/>
              </p14:nvContentPartPr>
              <p14:xfrm>
                <a:off x="9827607" y="2529982"/>
                <a:ext cx="160920" cy="20880"/>
              </p14:xfrm>
            </p:contentPart>
          </mc:Choice>
          <mc:Fallback>
            <p:pic>
              <p:nvPicPr>
                <p:cNvPr id="274" name="Freihand 273">
                  <a:extLst>
                    <a:ext uri="{FF2B5EF4-FFF2-40B4-BE49-F238E27FC236}">
                      <a16:creationId xmlns:a16="http://schemas.microsoft.com/office/drawing/2014/main" id="{EDC7BD14-483E-0373-59B4-44E26D16492C}"/>
                    </a:ext>
                  </a:extLst>
                </p:cNvPr>
                <p:cNvPicPr/>
                <p:nvPr/>
              </p:nvPicPr>
              <p:blipFill>
                <a:blip r:embed="rId366"/>
                <a:stretch>
                  <a:fillRect/>
                </a:stretch>
              </p:blipFill>
              <p:spPr>
                <a:xfrm>
                  <a:off x="9818607" y="2520982"/>
                  <a:ext cx="178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75" name="Freihand 274">
                  <a:extLst>
                    <a:ext uri="{FF2B5EF4-FFF2-40B4-BE49-F238E27FC236}">
                      <a16:creationId xmlns:a16="http://schemas.microsoft.com/office/drawing/2014/main" id="{EC37ECDE-4A27-8F19-8D9D-64FD92736BF4}"/>
                    </a:ext>
                  </a:extLst>
                </p14:cNvPr>
                <p14:cNvContentPartPr/>
                <p14:nvPr/>
              </p14:nvContentPartPr>
              <p14:xfrm>
                <a:off x="10056207" y="2406862"/>
                <a:ext cx="144360" cy="170640"/>
              </p14:xfrm>
            </p:contentPart>
          </mc:Choice>
          <mc:Fallback>
            <p:pic>
              <p:nvPicPr>
                <p:cNvPr id="275" name="Freihand 274">
                  <a:extLst>
                    <a:ext uri="{FF2B5EF4-FFF2-40B4-BE49-F238E27FC236}">
                      <a16:creationId xmlns:a16="http://schemas.microsoft.com/office/drawing/2014/main" id="{EC37ECDE-4A27-8F19-8D9D-64FD92736BF4}"/>
                    </a:ext>
                  </a:extLst>
                </p:cNvPr>
                <p:cNvPicPr/>
                <p:nvPr/>
              </p:nvPicPr>
              <p:blipFill>
                <a:blip r:embed="rId368"/>
                <a:stretch>
                  <a:fillRect/>
                </a:stretch>
              </p:blipFill>
              <p:spPr>
                <a:xfrm>
                  <a:off x="10047207" y="2398222"/>
                  <a:ext cx="162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76" name="Freihand 275">
                  <a:extLst>
                    <a:ext uri="{FF2B5EF4-FFF2-40B4-BE49-F238E27FC236}">
                      <a16:creationId xmlns:a16="http://schemas.microsoft.com/office/drawing/2014/main" id="{86EA34D8-1D19-02F8-2D09-E628D03641F9}"/>
                    </a:ext>
                  </a:extLst>
                </p14:cNvPr>
                <p14:cNvContentPartPr/>
                <p14:nvPr/>
              </p14:nvContentPartPr>
              <p14:xfrm>
                <a:off x="10248087" y="2421982"/>
                <a:ext cx="83160" cy="134280"/>
              </p14:xfrm>
            </p:contentPart>
          </mc:Choice>
          <mc:Fallback>
            <p:pic>
              <p:nvPicPr>
                <p:cNvPr id="276" name="Freihand 275">
                  <a:extLst>
                    <a:ext uri="{FF2B5EF4-FFF2-40B4-BE49-F238E27FC236}">
                      <a16:creationId xmlns:a16="http://schemas.microsoft.com/office/drawing/2014/main" id="{86EA34D8-1D19-02F8-2D09-E628D03641F9}"/>
                    </a:ext>
                  </a:extLst>
                </p:cNvPr>
                <p:cNvPicPr/>
                <p:nvPr/>
              </p:nvPicPr>
              <p:blipFill>
                <a:blip r:embed="rId370"/>
                <a:stretch>
                  <a:fillRect/>
                </a:stretch>
              </p:blipFill>
              <p:spPr>
                <a:xfrm>
                  <a:off x="10239087" y="2412982"/>
                  <a:ext cx="100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77" name="Freihand 276">
                  <a:extLst>
                    <a:ext uri="{FF2B5EF4-FFF2-40B4-BE49-F238E27FC236}">
                      <a16:creationId xmlns:a16="http://schemas.microsoft.com/office/drawing/2014/main" id="{BB0F1AE0-FC30-6C25-114B-0AC4745F2D28}"/>
                    </a:ext>
                  </a:extLst>
                </p14:cNvPr>
                <p14:cNvContentPartPr/>
                <p14:nvPr/>
              </p14:nvContentPartPr>
              <p14:xfrm>
                <a:off x="10353207" y="2432062"/>
                <a:ext cx="275400" cy="110520"/>
              </p14:xfrm>
            </p:contentPart>
          </mc:Choice>
          <mc:Fallback>
            <p:pic>
              <p:nvPicPr>
                <p:cNvPr id="277" name="Freihand 276">
                  <a:extLst>
                    <a:ext uri="{FF2B5EF4-FFF2-40B4-BE49-F238E27FC236}">
                      <a16:creationId xmlns:a16="http://schemas.microsoft.com/office/drawing/2014/main" id="{BB0F1AE0-FC30-6C25-114B-0AC4745F2D28}"/>
                    </a:ext>
                  </a:extLst>
                </p:cNvPr>
                <p:cNvPicPr/>
                <p:nvPr/>
              </p:nvPicPr>
              <p:blipFill>
                <a:blip r:embed="rId372"/>
                <a:stretch>
                  <a:fillRect/>
                </a:stretch>
              </p:blipFill>
              <p:spPr>
                <a:xfrm>
                  <a:off x="10344567" y="2423422"/>
                  <a:ext cx="293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78" name="Freihand 277">
                  <a:extLst>
                    <a:ext uri="{FF2B5EF4-FFF2-40B4-BE49-F238E27FC236}">
                      <a16:creationId xmlns:a16="http://schemas.microsoft.com/office/drawing/2014/main" id="{6ACED17C-EDC3-A023-41E8-F02B4DBF88FA}"/>
                    </a:ext>
                  </a:extLst>
                </p14:cNvPr>
                <p14:cNvContentPartPr/>
                <p14:nvPr/>
              </p14:nvContentPartPr>
              <p14:xfrm>
                <a:off x="10597287" y="2339542"/>
                <a:ext cx="14400" cy="3600"/>
              </p14:xfrm>
            </p:contentPart>
          </mc:Choice>
          <mc:Fallback>
            <p:pic>
              <p:nvPicPr>
                <p:cNvPr id="278" name="Freihand 277">
                  <a:extLst>
                    <a:ext uri="{FF2B5EF4-FFF2-40B4-BE49-F238E27FC236}">
                      <a16:creationId xmlns:a16="http://schemas.microsoft.com/office/drawing/2014/main" id="{6ACED17C-EDC3-A023-41E8-F02B4DBF88FA}"/>
                    </a:ext>
                  </a:extLst>
                </p:cNvPr>
                <p:cNvPicPr/>
                <p:nvPr/>
              </p:nvPicPr>
              <p:blipFill>
                <a:blip r:embed="rId374"/>
                <a:stretch>
                  <a:fillRect/>
                </a:stretch>
              </p:blipFill>
              <p:spPr>
                <a:xfrm>
                  <a:off x="10588647" y="2330542"/>
                  <a:ext cx="32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6" name="Freihand 295">
                  <a:extLst>
                    <a:ext uri="{FF2B5EF4-FFF2-40B4-BE49-F238E27FC236}">
                      <a16:creationId xmlns:a16="http://schemas.microsoft.com/office/drawing/2014/main" id="{FBD2C898-4AFE-5C6F-764A-2F13735AB7BF}"/>
                    </a:ext>
                  </a:extLst>
                </p14:cNvPr>
                <p14:cNvContentPartPr/>
                <p14:nvPr/>
              </p14:nvContentPartPr>
              <p14:xfrm>
                <a:off x="9709527" y="2343502"/>
                <a:ext cx="284040" cy="364680"/>
              </p14:xfrm>
            </p:contentPart>
          </mc:Choice>
          <mc:Fallback>
            <p:pic>
              <p:nvPicPr>
                <p:cNvPr id="296" name="Freihand 295">
                  <a:extLst>
                    <a:ext uri="{FF2B5EF4-FFF2-40B4-BE49-F238E27FC236}">
                      <a16:creationId xmlns:a16="http://schemas.microsoft.com/office/drawing/2014/main" id="{FBD2C898-4AFE-5C6F-764A-2F13735AB7BF}"/>
                    </a:ext>
                  </a:extLst>
                </p:cNvPr>
                <p:cNvPicPr/>
                <p:nvPr/>
              </p:nvPicPr>
              <p:blipFill>
                <a:blip r:embed="rId376"/>
                <a:stretch>
                  <a:fillRect/>
                </a:stretch>
              </p:blipFill>
              <p:spPr>
                <a:xfrm>
                  <a:off x="9700527" y="2334862"/>
                  <a:ext cx="301680" cy="382320"/>
                </a:xfrm>
                <a:prstGeom prst="rect">
                  <a:avLst/>
                </a:prstGeom>
              </p:spPr>
            </p:pic>
          </mc:Fallback>
        </mc:AlternateContent>
      </p:grpSp>
      <p:grpSp>
        <p:nvGrpSpPr>
          <p:cNvPr id="317" name="Gruppieren 316">
            <a:extLst>
              <a:ext uri="{FF2B5EF4-FFF2-40B4-BE49-F238E27FC236}">
                <a16:creationId xmlns:a16="http://schemas.microsoft.com/office/drawing/2014/main" id="{9BB9D20C-6329-EDE5-2998-6D3921D10373}"/>
              </a:ext>
            </a:extLst>
          </p:cNvPr>
          <p:cNvGrpSpPr/>
          <p:nvPr/>
        </p:nvGrpSpPr>
        <p:grpSpPr>
          <a:xfrm>
            <a:off x="150807" y="2842462"/>
            <a:ext cx="1334520" cy="264240"/>
            <a:chOff x="150807" y="2842462"/>
            <a:chExt cx="1334520" cy="264240"/>
          </a:xfrm>
        </p:grpSpPr>
        <mc:AlternateContent xmlns:mc="http://schemas.openxmlformats.org/markup-compatibility/2006">
          <mc:Choice xmlns:p14="http://schemas.microsoft.com/office/powerpoint/2010/main" Requires="p14">
            <p:contentPart p14:bwMode="auto" r:id="rId377">
              <p14:nvContentPartPr>
                <p14:cNvPr id="298" name="Freihand 297">
                  <a:extLst>
                    <a:ext uri="{FF2B5EF4-FFF2-40B4-BE49-F238E27FC236}">
                      <a16:creationId xmlns:a16="http://schemas.microsoft.com/office/drawing/2014/main" id="{60A9E4B8-FC14-5603-237C-2E23162ED573}"/>
                    </a:ext>
                  </a:extLst>
                </p14:cNvPr>
                <p14:cNvContentPartPr/>
                <p14:nvPr/>
              </p14:nvContentPartPr>
              <p14:xfrm>
                <a:off x="150807" y="2914462"/>
                <a:ext cx="166680" cy="192240"/>
              </p14:xfrm>
            </p:contentPart>
          </mc:Choice>
          <mc:Fallback>
            <p:pic>
              <p:nvPicPr>
                <p:cNvPr id="298" name="Freihand 297">
                  <a:extLst>
                    <a:ext uri="{FF2B5EF4-FFF2-40B4-BE49-F238E27FC236}">
                      <a16:creationId xmlns:a16="http://schemas.microsoft.com/office/drawing/2014/main" id="{60A9E4B8-FC14-5603-237C-2E23162ED573}"/>
                    </a:ext>
                  </a:extLst>
                </p:cNvPr>
                <p:cNvPicPr/>
                <p:nvPr/>
              </p:nvPicPr>
              <p:blipFill>
                <a:blip r:embed="rId378"/>
                <a:stretch>
                  <a:fillRect/>
                </a:stretch>
              </p:blipFill>
              <p:spPr>
                <a:xfrm>
                  <a:off x="141807" y="2905822"/>
                  <a:ext cx="1843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99" name="Freihand 298">
                  <a:extLst>
                    <a:ext uri="{FF2B5EF4-FFF2-40B4-BE49-F238E27FC236}">
                      <a16:creationId xmlns:a16="http://schemas.microsoft.com/office/drawing/2014/main" id="{445842B8-21A8-0CAC-AE27-9D1248C716CC}"/>
                    </a:ext>
                  </a:extLst>
                </p14:cNvPr>
                <p14:cNvContentPartPr/>
                <p14:nvPr/>
              </p14:nvContentPartPr>
              <p14:xfrm>
                <a:off x="388407" y="2967382"/>
                <a:ext cx="78120" cy="90000"/>
              </p14:xfrm>
            </p:contentPart>
          </mc:Choice>
          <mc:Fallback>
            <p:pic>
              <p:nvPicPr>
                <p:cNvPr id="299" name="Freihand 298">
                  <a:extLst>
                    <a:ext uri="{FF2B5EF4-FFF2-40B4-BE49-F238E27FC236}">
                      <a16:creationId xmlns:a16="http://schemas.microsoft.com/office/drawing/2014/main" id="{445842B8-21A8-0CAC-AE27-9D1248C716CC}"/>
                    </a:ext>
                  </a:extLst>
                </p:cNvPr>
                <p:cNvPicPr/>
                <p:nvPr/>
              </p:nvPicPr>
              <p:blipFill>
                <a:blip r:embed="rId380"/>
                <a:stretch>
                  <a:fillRect/>
                </a:stretch>
              </p:blipFill>
              <p:spPr>
                <a:xfrm>
                  <a:off x="379407" y="2958742"/>
                  <a:ext cx="95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0" name="Freihand 299">
                  <a:extLst>
                    <a:ext uri="{FF2B5EF4-FFF2-40B4-BE49-F238E27FC236}">
                      <a16:creationId xmlns:a16="http://schemas.microsoft.com/office/drawing/2014/main" id="{4598BA06-FCEC-6F53-1A73-A10B2581C5B1}"/>
                    </a:ext>
                  </a:extLst>
                </p14:cNvPr>
                <p14:cNvContentPartPr/>
                <p14:nvPr/>
              </p14:nvContentPartPr>
              <p14:xfrm>
                <a:off x="502527" y="2947222"/>
                <a:ext cx="87480" cy="102240"/>
              </p14:xfrm>
            </p:contentPart>
          </mc:Choice>
          <mc:Fallback>
            <p:pic>
              <p:nvPicPr>
                <p:cNvPr id="300" name="Freihand 299">
                  <a:extLst>
                    <a:ext uri="{FF2B5EF4-FFF2-40B4-BE49-F238E27FC236}">
                      <a16:creationId xmlns:a16="http://schemas.microsoft.com/office/drawing/2014/main" id="{4598BA06-FCEC-6F53-1A73-A10B2581C5B1}"/>
                    </a:ext>
                  </a:extLst>
                </p:cNvPr>
                <p:cNvPicPr/>
                <p:nvPr/>
              </p:nvPicPr>
              <p:blipFill>
                <a:blip r:embed="rId382"/>
                <a:stretch>
                  <a:fillRect/>
                </a:stretch>
              </p:blipFill>
              <p:spPr>
                <a:xfrm>
                  <a:off x="493527" y="2938582"/>
                  <a:ext cx="105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1" name="Freihand 300">
                  <a:extLst>
                    <a:ext uri="{FF2B5EF4-FFF2-40B4-BE49-F238E27FC236}">
                      <a16:creationId xmlns:a16="http://schemas.microsoft.com/office/drawing/2014/main" id="{689110C3-CB6A-44E3-375E-2A111BA90CED}"/>
                    </a:ext>
                  </a:extLst>
                </p14:cNvPr>
                <p14:cNvContentPartPr/>
                <p14:nvPr/>
              </p14:nvContentPartPr>
              <p14:xfrm>
                <a:off x="614847" y="2961622"/>
                <a:ext cx="291240" cy="64800"/>
              </p14:xfrm>
            </p:contentPart>
          </mc:Choice>
          <mc:Fallback>
            <p:pic>
              <p:nvPicPr>
                <p:cNvPr id="301" name="Freihand 300">
                  <a:extLst>
                    <a:ext uri="{FF2B5EF4-FFF2-40B4-BE49-F238E27FC236}">
                      <a16:creationId xmlns:a16="http://schemas.microsoft.com/office/drawing/2014/main" id="{689110C3-CB6A-44E3-375E-2A111BA90CED}"/>
                    </a:ext>
                  </a:extLst>
                </p:cNvPr>
                <p:cNvPicPr/>
                <p:nvPr/>
              </p:nvPicPr>
              <p:blipFill>
                <a:blip r:embed="rId384"/>
                <a:stretch>
                  <a:fillRect/>
                </a:stretch>
              </p:blipFill>
              <p:spPr>
                <a:xfrm>
                  <a:off x="606207" y="2952622"/>
                  <a:ext cx="308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2" name="Freihand 301">
                  <a:extLst>
                    <a:ext uri="{FF2B5EF4-FFF2-40B4-BE49-F238E27FC236}">
                      <a16:creationId xmlns:a16="http://schemas.microsoft.com/office/drawing/2014/main" id="{8171946F-7940-BC69-8793-958418FDCEE1}"/>
                    </a:ext>
                  </a:extLst>
                </p14:cNvPr>
                <p14:cNvContentPartPr/>
                <p14:nvPr/>
              </p14:nvContentPartPr>
              <p14:xfrm>
                <a:off x="966207" y="2842462"/>
                <a:ext cx="91440" cy="184680"/>
              </p14:xfrm>
            </p:contentPart>
          </mc:Choice>
          <mc:Fallback>
            <p:pic>
              <p:nvPicPr>
                <p:cNvPr id="302" name="Freihand 301">
                  <a:extLst>
                    <a:ext uri="{FF2B5EF4-FFF2-40B4-BE49-F238E27FC236}">
                      <a16:creationId xmlns:a16="http://schemas.microsoft.com/office/drawing/2014/main" id="{8171946F-7940-BC69-8793-958418FDCEE1}"/>
                    </a:ext>
                  </a:extLst>
                </p:cNvPr>
                <p:cNvPicPr/>
                <p:nvPr/>
              </p:nvPicPr>
              <p:blipFill>
                <a:blip r:embed="rId386"/>
                <a:stretch>
                  <a:fillRect/>
                </a:stretch>
              </p:blipFill>
              <p:spPr>
                <a:xfrm>
                  <a:off x="957567" y="2833822"/>
                  <a:ext cx="109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3" name="Freihand 302">
                  <a:extLst>
                    <a:ext uri="{FF2B5EF4-FFF2-40B4-BE49-F238E27FC236}">
                      <a16:creationId xmlns:a16="http://schemas.microsoft.com/office/drawing/2014/main" id="{D01F3EC2-D0D4-2E45-24CE-C922D98B3189}"/>
                    </a:ext>
                  </a:extLst>
                </p14:cNvPr>
                <p14:cNvContentPartPr/>
                <p14:nvPr/>
              </p14:nvContentPartPr>
              <p14:xfrm>
                <a:off x="1113807" y="2937862"/>
                <a:ext cx="224640" cy="80640"/>
              </p14:xfrm>
            </p:contentPart>
          </mc:Choice>
          <mc:Fallback>
            <p:pic>
              <p:nvPicPr>
                <p:cNvPr id="303" name="Freihand 302">
                  <a:extLst>
                    <a:ext uri="{FF2B5EF4-FFF2-40B4-BE49-F238E27FC236}">
                      <a16:creationId xmlns:a16="http://schemas.microsoft.com/office/drawing/2014/main" id="{D01F3EC2-D0D4-2E45-24CE-C922D98B3189}"/>
                    </a:ext>
                  </a:extLst>
                </p:cNvPr>
                <p:cNvPicPr/>
                <p:nvPr/>
              </p:nvPicPr>
              <p:blipFill>
                <a:blip r:embed="rId388"/>
                <a:stretch>
                  <a:fillRect/>
                </a:stretch>
              </p:blipFill>
              <p:spPr>
                <a:xfrm>
                  <a:off x="1104807" y="2929222"/>
                  <a:ext cx="242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4" name="Freihand 303">
                  <a:extLst>
                    <a:ext uri="{FF2B5EF4-FFF2-40B4-BE49-F238E27FC236}">
                      <a16:creationId xmlns:a16="http://schemas.microsoft.com/office/drawing/2014/main" id="{6017582B-F17F-308F-FEC4-CD0B0227D430}"/>
                    </a:ext>
                  </a:extLst>
                </p14:cNvPr>
                <p14:cNvContentPartPr/>
                <p14:nvPr/>
              </p14:nvContentPartPr>
              <p14:xfrm>
                <a:off x="1471647" y="3007702"/>
                <a:ext cx="13680" cy="16200"/>
              </p14:xfrm>
            </p:contentPart>
          </mc:Choice>
          <mc:Fallback>
            <p:pic>
              <p:nvPicPr>
                <p:cNvPr id="304" name="Freihand 303">
                  <a:extLst>
                    <a:ext uri="{FF2B5EF4-FFF2-40B4-BE49-F238E27FC236}">
                      <a16:creationId xmlns:a16="http://schemas.microsoft.com/office/drawing/2014/main" id="{6017582B-F17F-308F-FEC4-CD0B0227D430}"/>
                    </a:ext>
                  </a:extLst>
                </p:cNvPr>
                <p:cNvPicPr/>
                <p:nvPr/>
              </p:nvPicPr>
              <p:blipFill>
                <a:blip r:embed="rId153"/>
                <a:stretch>
                  <a:fillRect/>
                </a:stretch>
              </p:blipFill>
              <p:spPr>
                <a:xfrm>
                  <a:off x="1463007" y="2998702"/>
                  <a:ext cx="31320" cy="33840"/>
                </a:xfrm>
                <a:prstGeom prst="rect">
                  <a:avLst/>
                </a:prstGeom>
              </p:spPr>
            </p:pic>
          </mc:Fallback>
        </mc:AlternateContent>
      </p:grpSp>
      <p:grpSp>
        <p:nvGrpSpPr>
          <p:cNvPr id="316" name="Gruppieren 315">
            <a:extLst>
              <a:ext uri="{FF2B5EF4-FFF2-40B4-BE49-F238E27FC236}">
                <a16:creationId xmlns:a16="http://schemas.microsoft.com/office/drawing/2014/main" id="{9010F74F-9671-2599-DCFC-A69B55933150}"/>
              </a:ext>
            </a:extLst>
          </p:cNvPr>
          <p:cNvGrpSpPr/>
          <p:nvPr/>
        </p:nvGrpSpPr>
        <p:grpSpPr>
          <a:xfrm>
            <a:off x="1738047" y="2806462"/>
            <a:ext cx="409680" cy="229680"/>
            <a:chOff x="1738047" y="2806462"/>
            <a:chExt cx="409680" cy="229680"/>
          </a:xfrm>
        </p:grpSpPr>
        <mc:AlternateContent xmlns:mc="http://schemas.openxmlformats.org/markup-compatibility/2006">
          <mc:Choice xmlns:p14="http://schemas.microsoft.com/office/powerpoint/2010/main" Requires="p14">
            <p:contentPart p14:bwMode="auto" r:id="rId390">
              <p14:nvContentPartPr>
                <p14:cNvPr id="305" name="Freihand 304">
                  <a:extLst>
                    <a:ext uri="{FF2B5EF4-FFF2-40B4-BE49-F238E27FC236}">
                      <a16:creationId xmlns:a16="http://schemas.microsoft.com/office/drawing/2014/main" id="{8A1917E1-AFAE-9FFA-19AF-CF1BBA14CCAA}"/>
                    </a:ext>
                  </a:extLst>
                </p14:cNvPr>
                <p14:cNvContentPartPr/>
                <p14:nvPr/>
              </p14:nvContentPartPr>
              <p14:xfrm>
                <a:off x="1738047" y="2806462"/>
                <a:ext cx="165960" cy="229680"/>
              </p14:xfrm>
            </p:contentPart>
          </mc:Choice>
          <mc:Fallback>
            <p:pic>
              <p:nvPicPr>
                <p:cNvPr id="305" name="Freihand 304">
                  <a:extLst>
                    <a:ext uri="{FF2B5EF4-FFF2-40B4-BE49-F238E27FC236}">
                      <a16:creationId xmlns:a16="http://schemas.microsoft.com/office/drawing/2014/main" id="{8A1917E1-AFAE-9FFA-19AF-CF1BBA14CCAA}"/>
                    </a:ext>
                  </a:extLst>
                </p:cNvPr>
                <p:cNvPicPr/>
                <p:nvPr/>
              </p:nvPicPr>
              <p:blipFill>
                <a:blip r:embed="rId391"/>
                <a:stretch>
                  <a:fillRect/>
                </a:stretch>
              </p:blipFill>
              <p:spPr>
                <a:xfrm>
                  <a:off x="1729047" y="2797822"/>
                  <a:ext cx="1836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06" name="Freihand 305">
                  <a:extLst>
                    <a:ext uri="{FF2B5EF4-FFF2-40B4-BE49-F238E27FC236}">
                      <a16:creationId xmlns:a16="http://schemas.microsoft.com/office/drawing/2014/main" id="{98C2C482-B999-E6E4-2704-9F2FF5B23020}"/>
                    </a:ext>
                  </a:extLst>
                </p14:cNvPr>
                <p14:cNvContentPartPr/>
                <p14:nvPr/>
              </p14:nvContentPartPr>
              <p14:xfrm>
                <a:off x="1978887" y="2824102"/>
                <a:ext cx="168840" cy="192960"/>
              </p14:xfrm>
            </p:contentPart>
          </mc:Choice>
          <mc:Fallback>
            <p:pic>
              <p:nvPicPr>
                <p:cNvPr id="306" name="Freihand 305">
                  <a:extLst>
                    <a:ext uri="{FF2B5EF4-FFF2-40B4-BE49-F238E27FC236}">
                      <a16:creationId xmlns:a16="http://schemas.microsoft.com/office/drawing/2014/main" id="{98C2C482-B999-E6E4-2704-9F2FF5B23020}"/>
                    </a:ext>
                  </a:extLst>
                </p:cNvPr>
                <p:cNvPicPr/>
                <p:nvPr/>
              </p:nvPicPr>
              <p:blipFill>
                <a:blip r:embed="rId393"/>
                <a:stretch>
                  <a:fillRect/>
                </a:stretch>
              </p:blipFill>
              <p:spPr>
                <a:xfrm>
                  <a:off x="1969887" y="2815462"/>
                  <a:ext cx="186480" cy="210600"/>
                </a:xfrm>
                <a:prstGeom prst="rect">
                  <a:avLst/>
                </a:prstGeom>
              </p:spPr>
            </p:pic>
          </mc:Fallback>
        </mc:AlternateContent>
      </p:grpSp>
      <p:grpSp>
        <p:nvGrpSpPr>
          <p:cNvPr id="328" name="Gruppieren 327">
            <a:extLst>
              <a:ext uri="{FF2B5EF4-FFF2-40B4-BE49-F238E27FC236}">
                <a16:creationId xmlns:a16="http://schemas.microsoft.com/office/drawing/2014/main" id="{506DC5BB-63A8-497D-469E-57565E553AE7}"/>
              </a:ext>
            </a:extLst>
          </p:cNvPr>
          <p:cNvGrpSpPr/>
          <p:nvPr/>
        </p:nvGrpSpPr>
        <p:grpSpPr>
          <a:xfrm>
            <a:off x="179247" y="3194542"/>
            <a:ext cx="1911960" cy="299880"/>
            <a:chOff x="179247" y="3194542"/>
            <a:chExt cx="1911960" cy="299880"/>
          </a:xfrm>
        </p:grpSpPr>
        <mc:AlternateContent xmlns:mc="http://schemas.openxmlformats.org/markup-compatibility/2006">
          <mc:Choice xmlns:p14="http://schemas.microsoft.com/office/powerpoint/2010/main" Requires="p14">
            <p:contentPart p14:bwMode="auto" r:id="rId394">
              <p14:nvContentPartPr>
                <p14:cNvPr id="318" name="Freihand 317">
                  <a:extLst>
                    <a:ext uri="{FF2B5EF4-FFF2-40B4-BE49-F238E27FC236}">
                      <a16:creationId xmlns:a16="http://schemas.microsoft.com/office/drawing/2014/main" id="{6568B2B3-E840-D8BA-C4ED-21261CB4181E}"/>
                    </a:ext>
                  </a:extLst>
                </p14:cNvPr>
                <p14:cNvContentPartPr/>
                <p14:nvPr/>
              </p14:nvContentPartPr>
              <p14:xfrm>
                <a:off x="179247" y="3298222"/>
                <a:ext cx="124920" cy="196200"/>
              </p14:xfrm>
            </p:contentPart>
          </mc:Choice>
          <mc:Fallback>
            <p:pic>
              <p:nvPicPr>
                <p:cNvPr id="318" name="Freihand 317">
                  <a:extLst>
                    <a:ext uri="{FF2B5EF4-FFF2-40B4-BE49-F238E27FC236}">
                      <a16:creationId xmlns:a16="http://schemas.microsoft.com/office/drawing/2014/main" id="{6568B2B3-E840-D8BA-C4ED-21261CB4181E}"/>
                    </a:ext>
                  </a:extLst>
                </p:cNvPr>
                <p:cNvPicPr/>
                <p:nvPr/>
              </p:nvPicPr>
              <p:blipFill>
                <a:blip r:embed="rId395"/>
                <a:stretch>
                  <a:fillRect/>
                </a:stretch>
              </p:blipFill>
              <p:spPr>
                <a:xfrm>
                  <a:off x="170247" y="3289582"/>
                  <a:ext cx="142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19" name="Freihand 318">
                  <a:extLst>
                    <a:ext uri="{FF2B5EF4-FFF2-40B4-BE49-F238E27FC236}">
                      <a16:creationId xmlns:a16="http://schemas.microsoft.com/office/drawing/2014/main" id="{8839E7E0-1EE8-AC41-3350-7E6B5999E865}"/>
                    </a:ext>
                  </a:extLst>
                </p14:cNvPr>
                <p14:cNvContentPartPr/>
                <p14:nvPr/>
              </p14:nvContentPartPr>
              <p14:xfrm>
                <a:off x="231447" y="3273742"/>
                <a:ext cx="162000" cy="16920"/>
              </p14:xfrm>
            </p:contentPart>
          </mc:Choice>
          <mc:Fallback>
            <p:pic>
              <p:nvPicPr>
                <p:cNvPr id="319" name="Freihand 318">
                  <a:extLst>
                    <a:ext uri="{FF2B5EF4-FFF2-40B4-BE49-F238E27FC236}">
                      <a16:creationId xmlns:a16="http://schemas.microsoft.com/office/drawing/2014/main" id="{8839E7E0-1EE8-AC41-3350-7E6B5999E865}"/>
                    </a:ext>
                  </a:extLst>
                </p:cNvPr>
                <p:cNvPicPr/>
                <p:nvPr/>
              </p:nvPicPr>
              <p:blipFill>
                <a:blip r:embed="rId397"/>
                <a:stretch>
                  <a:fillRect/>
                </a:stretch>
              </p:blipFill>
              <p:spPr>
                <a:xfrm>
                  <a:off x="222447" y="3265102"/>
                  <a:ext cx="179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20" name="Freihand 319">
                  <a:extLst>
                    <a:ext uri="{FF2B5EF4-FFF2-40B4-BE49-F238E27FC236}">
                      <a16:creationId xmlns:a16="http://schemas.microsoft.com/office/drawing/2014/main" id="{9F8BA36F-573E-DFE3-973A-D801D39E2AED}"/>
                    </a:ext>
                  </a:extLst>
                </p14:cNvPr>
                <p14:cNvContentPartPr/>
                <p14:nvPr/>
              </p14:nvContentPartPr>
              <p14:xfrm>
                <a:off x="430167" y="3273742"/>
                <a:ext cx="145080" cy="153720"/>
              </p14:xfrm>
            </p:contentPart>
          </mc:Choice>
          <mc:Fallback>
            <p:pic>
              <p:nvPicPr>
                <p:cNvPr id="320" name="Freihand 319">
                  <a:extLst>
                    <a:ext uri="{FF2B5EF4-FFF2-40B4-BE49-F238E27FC236}">
                      <a16:creationId xmlns:a16="http://schemas.microsoft.com/office/drawing/2014/main" id="{9F8BA36F-573E-DFE3-973A-D801D39E2AED}"/>
                    </a:ext>
                  </a:extLst>
                </p:cNvPr>
                <p:cNvPicPr/>
                <p:nvPr/>
              </p:nvPicPr>
              <p:blipFill>
                <a:blip r:embed="rId399"/>
                <a:stretch>
                  <a:fillRect/>
                </a:stretch>
              </p:blipFill>
              <p:spPr>
                <a:xfrm>
                  <a:off x="421527" y="3265102"/>
                  <a:ext cx="162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21" name="Freihand 320">
                  <a:extLst>
                    <a:ext uri="{FF2B5EF4-FFF2-40B4-BE49-F238E27FC236}">
                      <a16:creationId xmlns:a16="http://schemas.microsoft.com/office/drawing/2014/main" id="{D85ADD6B-BB49-475D-E8ED-C85004DE3577}"/>
                    </a:ext>
                  </a:extLst>
                </p14:cNvPr>
                <p14:cNvContentPartPr/>
                <p14:nvPr/>
              </p14:nvContentPartPr>
              <p14:xfrm>
                <a:off x="612327" y="3275182"/>
                <a:ext cx="138600" cy="122400"/>
              </p14:xfrm>
            </p:contentPart>
          </mc:Choice>
          <mc:Fallback>
            <p:pic>
              <p:nvPicPr>
                <p:cNvPr id="321" name="Freihand 320">
                  <a:extLst>
                    <a:ext uri="{FF2B5EF4-FFF2-40B4-BE49-F238E27FC236}">
                      <a16:creationId xmlns:a16="http://schemas.microsoft.com/office/drawing/2014/main" id="{D85ADD6B-BB49-475D-E8ED-C85004DE3577}"/>
                    </a:ext>
                  </a:extLst>
                </p:cNvPr>
                <p:cNvPicPr/>
                <p:nvPr/>
              </p:nvPicPr>
              <p:blipFill>
                <a:blip r:embed="rId401"/>
                <a:stretch>
                  <a:fillRect/>
                </a:stretch>
              </p:blipFill>
              <p:spPr>
                <a:xfrm>
                  <a:off x="603687" y="3266182"/>
                  <a:ext cx="156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22" name="Freihand 321">
                  <a:extLst>
                    <a:ext uri="{FF2B5EF4-FFF2-40B4-BE49-F238E27FC236}">
                      <a16:creationId xmlns:a16="http://schemas.microsoft.com/office/drawing/2014/main" id="{7AE23023-C9D0-C69C-95DE-7349060C3430}"/>
                    </a:ext>
                  </a:extLst>
                </p14:cNvPr>
                <p14:cNvContentPartPr/>
                <p14:nvPr/>
              </p14:nvContentPartPr>
              <p14:xfrm>
                <a:off x="900687" y="3363022"/>
                <a:ext cx="139680" cy="25200"/>
              </p14:xfrm>
            </p:contentPart>
          </mc:Choice>
          <mc:Fallback>
            <p:pic>
              <p:nvPicPr>
                <p:cNvPr id="322" name="Freihand 321">
                  <a:extLst>
                    <a:ext uri="{FF2B5EF4-FFF2-40B4-BE49-F238E27FC236}">
                      <a16:creationId xmlns:a16="http://schemas.microsoft.com/office/drawing/2014/main" id="{7AE23023-C9D0-C69C-95DE-7349060C3430}"/>
                    </a:ext>
                  </a:extLst>
                </p:cNvPr>
                <p:cNvPicPr/>
                <p:nvPr/>
              </p:nvPicPr>
              <p:blipFill>
                <a:blip r:embed="rId403"/>
                <a:stretch>
                  <a:fillRect/>
                </a:stretch>
              </p:blipFill>
              <p:spPr>
                <a:xfrm>
                  <a:off x="891687" y="3354382"/>
                  <a:ext cx="157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23" name="Freihand 322">
                  <a:extLst>
                    <a:ext uri="{FF2B5EF4-FFF2-40B4-BE49-F238E27FC236}">
                      <a16:creationId xmlns:a16="http://schemas.microsoft.com/office/drawing/2014/main" id="{F3A93D92-F3AD-9DFF-FAA9-7D48A81079DD}"/>
                    </a:ext>
                  </a:extLst>
                </p14:cNvPr>
                <p14:cNvContentPartPr/>
                <p14:nvPr/>
              </p14:nvContentPartPr>
              <p14:xfrm>
                <a:off x="1167087" y="3246742"/>
                <a:ext cx="141480" cy="171720"/>
              </p14:xfrm>
            </p:contentPart>
          </mc:Choice>
          <mc:Fallback>
            <p:pic>
              <p:nvPicPr>
                <p:cNvPr id="323" name="Freihand 322">
                  <a:extLst>
                    <a:ext uri="{FF2B5EF4-FFF2-40B4-BE49-F238E27FC236}">
                      <a16:creationId xmlns:a16="http://schemas.microsoft.com/office/drawing/2014/main" id="{F3A93D92-F3AD-9DFF-FAA9-7D48A81079DD}"/>
                    </a:ext>
                  </a:extLst>
                </p:cNvPr>
                <p:cNvPicPr/>
                <p:nvPr/>
              </p:nvPicPr>
              <p:blipFill>
                <a:blip r:embed="rId405"/>
                <a:stretch>
                  <a:fillRect/>
                </a:stretch>
              </p:blipFill>
              <p:spPr>
                <a:xfrm>
                  <a:off x="1158087" y="3237742"/>
                  <a:ext cx="159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24" name="Freihand 323">
                  <a:extLst>
                    <a:ext uri="{FF2B5EF4-FFF2-40B4-BE49-F238E27FC236}">
                      <a16:creationId xmlns:a16="http://schemas.microsoft.com/office/drawing/2014/main" id="{2B249EBE-F55A-3B4F-D48A-5D171F4A3F8C}"/>
                    </a:ext>
                  </a:extLst>
                </p14:cNvPr>
                <p14:cNvContentPartPr/>
                <p14:nvPr/>
              </p14:nvContentPartPr>
              <p14:xfrm>
                <a:off x="1411527" y="3243502"/>
                <a:ext cx="176040" cy="153360"/>
              </p14:xfrm>
            </p:contentPart>
          </mc:Choice>
          <mc:Fallback>
            <p:pic>
              <p:nvPicPr>
                <p:cNvPr id="324" name="Freihand 323">
                  <a:extLst>
                    <a:ext uri="{FF2B5EF4-FFF2-40B4-BE49-F238E27FC236}">
                      <a16:creationId xmlns:a16="http://schemas.microsoft.com/office/drawing/2014/main" id="{2B249EBE-F55A-3B4F-D48A-5D171F4A3F8C}"/>
                    </a:ext>
                  </a:extLst>
                </p:cNvPr>
                <p:cNvPicPr/>
                <p:nvPr/>
              </p:nvPicPr>
              <p:blipFill>
                <a:blip r:embed="rId407"/>
                <a:stretch>
                  <a:fillRect/>
                </a:stretch>
              </p:blipFill>
              <p:spPr>
                <a:xfrm>
                  <a:off x="1402887" y="3234502"/>
                  <a:ext cx="193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25" name="Freihand 324">
                  <a:extLst>
                    <a:ext uri="{FF2B5EF4-FFF2-40B4-BE49-F238E27FC236}">
                      <a16:creationId xmlns:a16="http://schemas.microsoft.com/office/drawing/2014/main" id="{8799205D-C048-E7B0-02D3-7E3F1419C46E}"/>
                    </a:ext>
                  </a:extLst>
                </p14:cNvPr>
                <p14:cNvContentPartPr/>
                <p14:nvPr/>
              </p14:nvContentPartPr>
              <p14:xfrm>
                <a:off x="1607007" y="3248902"/>
                <a:ext cx="96120" cy="130320"/>
              </p14:xfrm>
            </p:contentPart>
          </mc:Choice>
          <mc:Fallback>
            <p:pic>
              <p:nvPicPr>
                <p:cNvPr id="325" name="Freihand 324">
                  <a:extLst>
                    <a:ext uri="{FF2B5EF4-FFF2-40B4-BE49-F238E27FC236}">
                      <a16:creationId xmlns:a16="http://schemas.microsoft.com/office/drawing/2014/main" id="{8799205D-C048-E7B0-02D3-7E3F1419C46E}"/>
                    </a:ext>
                  </a:extLst>
                </p:cNvPr>
                <p:cNvPicPr/>
                <p:nvPr/>
              </p:nvPicPr>
              <p:blipFill>
                <a:blip r:embed="rId409"/>
                <a:stretch>
                  <a:fillRect/>
                </a:stretch>
              </p:blipFill>
              <p:spPr>
                <a:xfrm>
                  <a:off x="1598367" y="3240262"/>
                  <a:ext cx="113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26" name="Freihand 325">
                  <a:extLst>
                    <a:ext uri="{FF2B5EF4-FFF2-40B4-BE49-F238E27FC236}">
                      <a16:creationId xmlns:a16="http://schemas.microsoft.com/office/drawing/2014/main" id="{933B6B60-603C-EB99-894F-A6853791ADC2}"/>
                    </a:ext>
                  </a:extLst>
                </p14:cNvPr>
                <p14:cNvContentPartPr/>
                <p14:nvPr/>
              </p14:nvContentPartPr>
              <p14:xfrm>
                <a:off x="1769007" y="3256462"/>
                <a:ext cx="98280" cy="103320"/>
              </p14:xfrm>
            </p:contentPart>
          </mc:Choice>
          <mc:Fallback>
            <p:pic>
              <p:nvPicPr>
                <p:cNvPr id="326" name="Freihand 325">
                  <a:extLst>
                    <a:ext uri="{FF2B5EF4-FFF2-40B4-BE49-F238E27FC236}">
                      <a16:creationId xmlns:a16="http://schemas.microsoft.com/office/drawing/2014/main" id="{933B6B60-603C-EB99-894F-A6853791ADC2}"/>
                    </a:ext>
                  </a:extLst>
                </p:cNvPr>
                <p:cNvPicPr/>
                <p:nvPr/>
              </p:nvPicPr>
              <p:blipFill>
                <a:blip r:embed="rId411"/>
                <a:stretch>
                  <a:fillRect/>
                </a:stretch>
              </p:blipFill>
              <p:spPr>
                <a:xfrm>
                  <a:off x="1760007" y="3247462"/>
                  <a:ext cx="115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27" name="Freihand 326">
                  <a:extLst>
                    <a:ext uri="{FF2B5EF4-FFF2-40B4-BE49-F238E27FC236}">
                      <a16:creationId xmlns:a16="http://schemas.microsoft.com/office/drawing/2014/main" id="{5CDDA733-BB23-FBAF-F512-4312AC6E30E6}"/>
                    </a:ext>
                  </a:extLst>
                </p14:cNvPr>
                <p14:cNvContentPartPr/>
                <p14:nvPr/>
              </p14:nvContentPartPr>
              <p14:xfrm>
                <a:off x="2009847" y="3194542"/>
                <a:ext cx="81360" cy="213480"/>
              </p14:xfrm>
            </p:contentPart>
          </mc:Choice>
          <mc:Fallback>
            <p:pic>
              <p:nvPicPr>
                <p:cNvPr id="327" name="Freihand 326">
                  <a:extLst>
                    <a:ext uri="{FF2B5EF4-FFF2-40B4-BE49-F238E27FC236}">
                      <a16:creationId xmlns:a16="http://schemas.microsoft.com/office/drawing/2014/main" id="{5CDDA733-BB23-FBAF-F512-4312AC6E30E6}"/>
                    </a:ext>
                  </a:extLst>
                </p:cNvPr>
                <p:cNvPicPr/>
                <p:nvPr/>
              </p:nvPicPr>
              <p:blipFill>
                <a:blip r:embed="rId413"/>
                <a:stretch>
                  <a:fillRect/>
                </a:stretch>
              </p:blipFill>
              <p:spPr>
                <a:xfrm>
                  <a:off x="2001207" y="3185542"/>
                  <a:ext cx="99000" cy="231120"/>
                </a:xfrm>
                <a:prstGeom prst="rect">
                  <a:avLst/>
                </a:prstGeom>
              </p:spPr>
            </p:pic>
          </mc:Fallback>
        </mc:AlternateContent>
      </p:grpSp>
      <p:grpSp>
        <p:nvGrpSpPr>
          <p:cNvPr id="335" name="Gruppieren 334">
            <a:extLst>
              <a:ext uri="{FF2B5EF4-FFF2-40B4-BE49-F238E27FC236}">
                <a16:creationId xmlns:a16="http://schemas.microsoft.com/office/drawing/2014/main" id="{D4ACAF59-CF64-6115-57B0-8534EC08469E}"/>
              </a:ext>
            </a:extLst>
          </p:cNvPr>
          <p:cNvGrpSpPr/>
          <p:nvPr/>
        </p:nvGrpSpPr>
        <p:grpSpPr>
          <a:xfrm>
            <a:off x="2272647" y="3280582"/>
            <a:ext cx="143640" cy="73440"/>
            <a:chOff x="2272647" y="3280582"/>
            <a:chExt cx="143640" cy="73440"/>
          </a:xfrm>
        </p:grpSpPr>
        <mc:AlternateContent xmlns:mc="http://schemas.openxmlformats.org/markup-compatibility/2006">
          <mc:Choice xmlns:p14="http://schemas.microsoft.com/office/powerpoint/2010/main" Requires="p14">
            <p:contentPart p14:bwMode="auto" r:id="rId414">
              <p14:nvContentPartPr>
                <p14:cNvPr id="329" name="Freihand 328">
                  <a:extLst>
                    <a:ext uri="{FF2B5EF4-FFF2-40B4-BE49-F238E27FC236}">
                      <a16:creationId xmlns:a16="http://schemas.microsoft.com/office/drawing/2014/main" id="{64DF0393-688E-C6AA-84CC-2F2A740CAB6D}"/>
                    </a:ext>
                  </a:extLst>
                </p14:cNvPr>
                <p14:cNvContentPartPr/>
                <p14:nvPr/>
              </p14:nvContentPartPr>
              <p14:xfrm>
                <a:off x="2272647" y="3280582"/>
                <a:ext cx="131040" cy="12240"/>
              </p14:xfrm>
            </p:contentPart>
          </mc:Choice>
          <mc:Fallback>
            <p:pic>
              <p:nvPicPr>
                <p:cNvPr id="329" name="Freihand 328">
                  <a:extLst>
                    <a:ext uri="{FF2B5EF4-FFF2-40B4-BE49-F238E27FC236}">
                      <a16:creationId xmlns:a16="http://schemas.microsoft.com/office/drawing/2014/main" id="{64DF0393-688E-C6AA-84CC-2F2A740CAB6D}"/>
                    </a:ext>
                  </a:extLst>
                </p:cNvPr>
                <p:cNvPicPr/>
                <p:nvPr/>
              </p:nvPicPr>
              <p:blipFill>
                <a:blip r:embed="rId415"/>
                <a:stretch>
                  <a:fillRect/>
                </a:stretch>
              </p:blipFill>
              <p:spPr>
                <a:xfrm>
                  <a:off x="2263647" y="3271582"/>
                  <a:ext cx="148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30" name="Freihand 329">
                  <a:extLst>
                    <a:ext uri="{FF2B5EF4-FFF2-40B4-BE49-F238E27FC236}">
                      <a16:creationId xmlns:a16="http://schemas.microsoft.com/office/drawing/2014/main" id="{634F75AB-90F4-A435-5E73-6CE92154AC9C}"/>
                    </a:ext>
                  </a:extLst>
                </p14:cNvPr>
                <p14:cNvContentPartPr/>
                <p14:nvPr/>
              </p14:nvContentPartPr>
              <p14:xfrm>
                <a:off x="2289927" y="3339262"/>
                <a:ext cx="126360" cy="14760"/>
              </p14:xfrm>
            </p:contentPart>
          </mc:Choice>
          <mc:Fallback>
            <p:pic>
              <p:nvPicPr>
                <p:cNvPr id="330" name="Freihand 329">
                  <a:extLst>
                    <a:ext uri="{FF2B5EF4-FFF2-40B4-BE49-F238E27FC236}">
                      <a16:creationId xmlns:a16="http://schemas.microsoft.com/office/drawing/2014/main" id="{634F75AB-90F4-A435-5E73-6CE92154AC9C}"/>
                    </a:ext>
                  </a:extLst>
                </p:cNvPr>
                <p:cNvPicPr/>
                <p:nvPr/>
              </p:nvPicPr>
              <p:blipFill>
                <a:blip r:embed="rId417"/>
                <a:stretch>
                  <a:fillRect/>
                </a:stretch>
              </p:blipFill>
              <p:spPr>
                <a:xfrm>
                  <a:off x="2281287" y="3330622"/>
                  <a:ext cx="144000" cy="32400"/>
                </a:xfrm>
                <a:prstGeom prst="rect">
                  <a:avLst/>
                </a:prstGeom>
              </p:spPr>
            </p:pic>
          </mc:Fallback>
        </mc:AlternateContent>
      </p:grpSp>
      <p:grpSp>
        <p:nvGrpSpPr>
          <p:cNvPr id="342" name="Gruppieren 341">
            <a:extLst>
              <a:ext uri="{FF2B5EF4-FFF2-40B4-BE49-F238E27FC236}">
                <a16:creationId xmlns:a16="http://schemas.microsoft.com/office/drawing/2014/main" id="{E9A88A9A-9644-75E1-1F7D-62B6F6A0C706}"/>
              </a:ext>
            </a:extLst>
          </p:cNvPr>
          <p:cNvGrpSpPr/>
          <p:nvPr/>
        </p:nvGrpSpPr>
        <p:grpSpPr>
          <a:xfrm>
            <a:off x="2634087" y="3174382"/>
            <a:ext cx="1492200" cy="203400"/>
            <a:chOff x="2634087" y="3174382"/>
            <a:chExt cx="1492200" cy="203400"/>
          </a:xfrm>
        </p:grpSpPr>
        <mc:AlternateContent xmlns:mc="http://schemas.openxmlformats.org/markup-compatibility/2006">
          <mc:Choice xmlns:p14="http://schemas.microsoft.com/office/powerpoint/2010/main" Requires="p14">
            <p:contentPart p14:bwMode="auto" r:id="rId418">
              <p14:nvContentPartPr>
                <p14:cNvPr id="331" name="Freihand 330">
                  <a:extLst>
                    <a:ext uri="{FF2B5EF4-FFF2-40B4-BE49-F238E27FC236}">
                      <a16:creationId xmlns:a16="http://schemas.microsoft.com/office/drawing/2014/main" id="{73D10392-E4C7-376D-00EF-06F483681933}"/>
                    </a:ext>
                  </a:extLst>
                </p14:cNvPr>
                <p14:cNvContentPartPr/>
                <p14:nvPr/>
              </p14:nvContentPartPr>
              <p14:xfrm>
                <a:off x="2634087" y="3198862"/>
                <a:ext cx="81720" cy="128520"/>
              </p14:xfrm>
            </p:contentPart>
          </mc:Choice>
          <mc:Fallback>
            <p:pic>
              <p:nvPicPr>
                <p:cNvPr id="331" name="Freihand 330">
                  <a:extLst>
                    <a:ext uri="{FF2B5EF4-FFF2-40B4-BE49-F238E27FC236}">
                      <a16:creationId xmlns:a16="http://schemas.microsoft.com/office/drawing/2014/main" id="{73D10392-E4C7-376D-00EF-06F483681933}"/>
                    </a:ext>
                  </a:extLst>
                </p:cNvPr>
                <p:cNvPicPr/>
                <p:nvPr/>
              </p:nvPicPr>
              <p:blipFill>
                <a:blip r:embed="rId419"/>
                <a:stretch>
                  <a:fillRect/>
                </a:stretch>
              </p:blipFill>
              <p:spPr>
                <a:xfrm>
                  <a:off x="2625087" y="3189862"/>
                  <a:ext cx="99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32" name="Freihand 331">
                  <a:extLst>
                    <a:ext uri="{FF2B5EF4-FFF2-40B4-BE49-F238E27FC236}">
                      <a16:creationId xmlns:a16="http://schemas.microsoft.com/office/drawing/2014/main" id="{2525FE82-D7B9-F7ED-A4B4-36AA7A65B92C}"/>
                    </a:ext>
                  </a:extLst>
                </p14:cNvPr>
                <p14:cNvContentPartPr/>
                <p14:nvPr/>
              </p14:nvContentPartPr>
              <p14:xfrm>
                <a:off x="2693487" y="3257182"/>
                <a:ext cx="43560" cy="120600"/>
              </p14:xfrm>
            </p:contentPart>
          </mc:Choice>
          <mc:Fallback>
            <p:pic>
              <p:nvPicPr>
                <p:cNvPr id="332" name="Freihand 331">
                  <a:extLst>
                    <a:ext uri="{FF2B5EF4-FFF2-40B4-BE49-F238E27FC236}">
                      <a16:creationId xmlns:a16="http://schemas.microsoft.com/office/drawing/2014/main" id="{2525FE82-D7B9-F7ED-A4B4-36AA7A65B92C}"/>
                    </a:ext>
                  </a:extLst>
                </p:cNvPr>
                <p:cNvPicPr/>
                <p:nvPr/>
              </p:nvPicPr>
              <p:blipFill>
                <a:blip r:embed="rId421"/>
                <a:stretch>
                  <a:fillRect/>
                </a:stretch>
              </p:blipFill>
              <p:spPr>
                <a:xfrm>
                  <a:off x="2684847" y="3248542"/>
                  <a:ext cx="61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33" name="Freihand 332">
                  <a:extLst>
                    <a:ext uri="{FF2B5EF4-FFF2-40B4-BE49-F238E27FC236}">
                      <a16:creationId xmlns:a16="http://schemas.microsoft.com/office/drawing/2014/main" id="{61C515CA-2D74-17FF-0400-47C0A05F61A7}"/>
                    </a:ext>
                  </a:extLst>
                </p14:cNvPr>
                <p14:cNvContentPartPr/>
                <p14:nvPr/>
              </p14:nvContentPartPr>
              <p14:xfrm>
                <a:off x="2803647" y="3236302"/>
                <a:ext cx="315720" cy="121320"/>
              </p14:xfrm>
            </p:contentPart>
          </mc:Choice>
          <mc:Fallback>
            <p:pic>
              <p:nvPicPr>
                <p:cNvPr id="333" name="Freihand 332">
                  <a:extLst>
                    <a:ext uri="{FF2B5EF4-FFF2-40B4-BE49-F238E27FC236}">
                      <a16:creationId xmlns:a16="http://schemas.microsoft.com/office/drawing/2014/main" id="{61C515CA-2D74-17FF-0400-47C0A05F61A7}"/>
                    </a:ext>
                  </a:extLst>
                </p:cNvPr>
                <p:cNvPicPr/>
                <p:nvPr/>
              </p:nvPicPr>
              <p:blipFill>
                <a:blip r:embed="rId423"/>
                <a:stretch>
                  <a:fillRect/>
                </a:stretch>
              </p:blipFill>
              <p:spPr>
                <a:xfrm>
                  <a:off x="2795007" y="3227302"/>
                  <a:ext cx="333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36" name="Freihand 335">
                  <a:extLst>
                    <a:ext uri="{FF2B5EF4-FFF2-40B4-BE49-F238E27FC236}">
                      <a16:creationId xmlns:a16="http://schemas.microsoft.com/office/drawing/2014/main" id="{FE082FA0-7641-DA2F-FDD9-48EBEBC7F1F5}"/>
                    </a:ext>
                  </a:extLst>
                </p14:cNvPr>
                <p14:cNvContentPartPr/>
                <p14:nvPr/>
              </p14:nvContentPartPr>
              <p14:xfrm>
                <a:off x="3319887" y="3216862"/>
                <a:ext cx="20160" cy="108360"/>
              </p14:xfrm>
            </p:contentPart>
          </mc:Choice>
          <mc:Fallback>
            <p:pic>
              <p:nvPicPr>
                <p:cNvPr id="336" name="Freihand 335">
                  <a:extLst>
                    <a:ext uri="{FF2B5EF4-FFF2-40B4-BE49-F238E27FC236}">
                      <a16:creationId xmlns:a16="http://schemas.microsoft.com/office/drawing/2014/main" id="{FE082FA0-7641-DA2F-FDD9-48EBEBC7F1F5}"/>
                    </a:ext>
                  </a:extLst>
                </p:cNvPr>
                <p:cNvPicPr/>
                <p:nvPr/>
              </p:nvPicPr>
              <p:blipFill>
                <a:blip r:embed="rId425"/>
                <a:stretch>
                  <a:fillRect/>
                </a:stretch>
              </p:blipFill>
              <p:spPr>
                <a:xfrm>
                  <a:off x="3311247" y="3208222"/>
                  <a:ext cx="37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37" name="Freihand 336">
                  <a:extLst>
                    <a:ext uri="{FF2B5EF4-FFF2-40B4-BE49-F238E27FC236}">
                      <a16:creationId xmlns:a16="http://schemas.microsoft.com/office/drawing/2014/main" id="{81EFF6A3-4A53-38FE-1C2A-6F4793A5F7D1}"/>
                    </a:ext>
                  </a:extLst>
                </p14:cNvPr>
                <p14:cNvContentPartPr/>
                <p14:nvPr/>
              </p14:nvContentPartPr>
              <p14:xfrm>
                <a:off x="3263727" y="3267622"/>
                <a:ext cx="115920" cy="23400"/>
              </p14:xfrm>
            </p:contentPart>
          </mc:Choice>
          <mc:Fallback>
            <p:pic>
              <p:nvPicPr>
                <p:cNvPr id="337" name="Freihand 336">
                  <a:extLst>
                    <a:ext uri="{FF2B5EF4-FFF2-40B4-BE49-F238E27FC236}">
                      <a16:creationId xmlns:a16="http://schemas.microsoft.com/office/drawing/2014/main" id="{81EFF6A3-4A53-38FE-1C2A-6F4793A5F7D1}"/>
                    </a:ext>
                  </a:extLst>
                </p:cNvPr>
                <p:cNvPicPr/>
                <p:nvPr/>
              </p:nvPicPr>
              <p:blipFill>
                <a:blip r:embed="rId427"/>
                <a:stretch>
                  <a:fillRect/>
                </a:stretch>
              </p:blipFill>
              <p:spPr>
                <a:xfrm>
                  <a:off x="3255087" y="3258982"/>
                  <a:ext cx="133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38" name="Freihand 337">
                  <a:extLst>
                    <a:ext uri="{FF2B5EF4-FFF2-40B4-BE49-F238E27FC236}">
                      <a16:creationId xmlns:a16="http://schemas.microsoft.com/office/drawing/2014/main" id="{1D0881FA-9791-DAEB-301F-4E4648B03FA8}"/>
                    </a:ext>
                  </a:extLst>
                </p14:cNvPr>
                <p14:cNvContentPartPr/>
                <p14:nvPr/>
              </p14:nvContentPartPr>
              <p14:xfrm>
                <a:off x="3496287" y="3176182"/>
                <a:ext cx="143280" cy="143640"/>
              </p14:xfrm>
            </p:contentPart>
          </mc:Choice>
          <mc:Fallback>
            <p:pic>
              <p:nvPicPr>
                <p:cNvPr id="338" name="Freihand 337">
                  <a:extLst>
                    <a:ext uri="{FF2B5EF4-FFF2-40B4-BE49-F238E27FC236}">
                      <a16:creationId xmlns:a16="http://schemas.microsoft.com/office/drawing/2014/main" id="{1D0881FA-9791-DAEB-301F-4E4648B03FA8}"/>
                    </a:ext>
                  </a:extLst>
                </p:cNvPr>
                <p:cNvPicPr/>
                <p:nvPr/>
              </p:nvPicPr>
              <p:blipFill>
                <a:blip r:embed="rId429"/>
                <a:stretch>
                  <a:fillRect/>
                </a:stretch>
              </p:blipFill>
              <p:spPr>
                <a:xfrm>
                  <a:off x="3487647" y="3167542"/>
                  <a:ext cx="160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39" name="Freihand 338">
                  <a:extLst>
                    <a:ext uri="{FF2B5EF4-FFF2-40B4-BE49-F238E27FC236}">
                      <a16:creationId xmlns:a16="http://schemas.microsoft.com/office/drawing/2014/main" id="{492FCAC5-7D61-9097-6C77-BF321007AD51}"/>
                    </a:ext>
                  </a:extLst>
                </p14:cNvPr>
                <p14:cNvContentPartPr/>
                <p14:nvPr/>
              </p14:nvContentPartPr>
              <p14:xfrm>
                <a:off x="3692487" y="3174382"/>
                <a:ext cx="93600" cy="101520"/>
              </p14:xfrm>
            </p:contentPart>
          </mc:Choice>
          <mc:Fallback>
            <p:pic>
              <p:nvPicPr>
                <p:cNvPr id="339" name="Freihand 338">
                  <a:extLst>
                    <a:ext uri="{FF2B5EF4-FFF2-40B4-BE49-F238E27FC236}">
                      <a16:creationId xmlns:a16="http://schemas.microsoft.com/office/drawing/2014/main" id="{492FCAC5-7D61-9097-6C77-BF321007AD51}"/>
                    </a:ext>
                  </a:extLst>
                </p:cNvPr>
                <p:cNvPicPr/>
                <p:nvPr/>
              </p:nvPicPr>
              <p:blipFill>
                <a:blip r:embed="rId431"/>
                <a:stretch>
                  <a:fillRect/>
                </a:stretch>
              </p:blipFill>
              <p:spPr>
                <a:xfrm>
                  <a:off x="3683847" y="3165382"/>
                  <a:ext cx="111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40" name="Freihand 339">
                  <a:extLst>
                    <a:ext uri="{FF2B5EF4-FFF2-40B4-BE49-F238E27FC236}">
                      <a16:creationId xmlns:a16="http://schemas.microsoft.com/office/drawing/2014/main" id="{B8D5DEA9-92AC-F54E-35AE-5DC012669BFD}"/>
                    </a:ext>
                  </a:extLst>
                </p14:cNvPr>
                <p14:cNvContentPartPr/>
                <p14:nvPr/>
              </p14:nvContentPartPr>
              <p14:xfrm>
                <a:off x="3857367" y="3186622"/>
                <a:ext cx="268920" cy="95040"/>
              </p14:xfrm>
            </p:contentPart>
          </mc:Choice>
          <mc:Fallback>
            <p:pic>
              <p:nvPicPr>
                <p:cNvPr id="340" name="Freihand 339">
                  <a:extLst>
                    <a:ext uri="{FF2B5EF4-FFF2-40B4-BE49-F238E27FC236}">
                      <a16:creationId xmlns:a16="http://schemas.microsoft.com/office/drawing/2014/main" id="{B8D5DEA9-92AC-F54E-35AE-5DC012669BFD}"/>
                    </a:ext>
                  </a:extLst>
                </p:cNvPr>
                <p:cNvPicPr/>
                <p:nvPr/>
              </p:nvPicPr>
              <p:blipFill>
                <a:blip r:embed="rId433"/>
                <a:stretch>
                  <a:fillRect/>
                </a:stretch>
              </p:blipFill>
              <p:spPr>
                <a:xfrm>
                  <a:off x="3848727" y="3177982"/>
                  <a:ext cx="28656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4">
            <p14:nvContentPartPr>
              <p14:cNvPr id="341" name="Freihand 340">
                <a:extLst>
                  <a:ext uri="{FF2B5EF4-FFF2-40B4-BE49-F238E27FC236}">
                    <a16:creationId xmlns:a16="http://schemas.microsoft.com/office/drawing/2014/main" id="{D193A4D6-2853-0EE9-4D4F-BED5E5A224DE}"/>
                  </a:ext>
                </a:extLst>
              </p14:cNvPr>
              <p14:cNvContentPartPr/>
              <p14:nvPr/>
            </p14:nvContentPartPr>
            <p14:xfrm>
              <a:off x="4099647" y="3057742"/>
              <a:ext cx="11160" cy="6480"/>
            </p14:xfrm>
          </p:contentPart>
        </mc:Choice>
        <mc:Fallback>
          <p:pic>
            <p:nvPicPr>
              <p:cNvPr id="341" name="Freihand 340">
                <a:extLst>
                  <a:ext uri="{FF2B5EF4-FFF2-40B4-BE49-F238E27FC236}">
                    <a16:creationId xmlns:a16="http://schemas.microsoft.com/office/drawing/2014/main" id="{D193A4D6-2853-0EE9-4D4F-BED5E5A224DE}"/>
                  </a:ext>
                </a:extLst>
              </p:cNvPr>
              <p:cNvPicPr/>
              <p:nvPr/>
            </p:nvPicPr>
            <p:blipFill>
              <a:blip r:embed="rId435"/>
              <a:stretch>
                <a:fillRect/>
              </a:stretch>
            </p:blipFill>
            <p:spPr>
              <a:xfrm>
                <a:off x="4091007" y="3048742"/>
                <a:ext cx="2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59" name="Freihand 358">
                <a:extLst>
                  <a:ext uri="{FF2B5EF4-FFF2-40B4-BE49-F238E27FC236}">
                    <a16:creationId xmlns:a16="http://schemas.microsoft.com/office/drawing/2014/main" id="{C3EA7215-C7D1-A3BD-0DEE-5D18AFF2EE44}"/>
                  </a:ext>
                </a:extLst>
              </p14:cNvPr>
              <p14:cNvContentPartPr/>
              <p14:nvPr/>
            </p14:nvContentPartPr>
            <p14:xfrm>
              <a:off x="6618567" y="2996182"/>
              <a:ext cx="16920" cy="2520"/>
            </p14:xfrm>
          </p:contentPart>
        </mc:Choice>
        <mc:Fallback>
          <p:pic>
            <p:nvPicPr>
              <p:cNvPr id="359" name="Freihand 358">
                <a:extLst>
                  <a:ext uri="{FF2B5EF4-FFF2-40B4-BE49-F238E27FC236}">
                    <a16:creationId xmlns:a16="http://schemas.microsoft.com/office/drawing/2014/main" id="{C3EA7215-C7D1-A3BD-0DEE-5D18AFF2EE44}"/>
                  </a:ext>
                </a:extLst>
              </p:cNvPr>
              <p:cNvPicPr/>
              <p:nvPr/>
            </p:nvPicPr>
            <p:blipFill>
              <a:blip r:embed="rId133"/>
              <a:stretch>
                <a:fillRect/>
              </a:stretch>
            </p:blipFill>
            <p:spPr>
              <a:xfrm>
                <a:off x="6609927" y="2987542"/>
                <a:ext cx="34560" cy="20160"/>
              </a:xfrm>
              <a:prstGeom prst="rect">
                <a:avLst/>
              </a:prstGeom>
            </p:spPr>
          </p:pic>
        </mc:Fallback>
      </mc:AlternateContent>
      <p:grpSp>
        <p:nvGrpSpPr>
          <p:cNvPr id="364" name="Gruppieren 363">
            <a:extLst>
              <a:ext uri="{FF2B5EF4-FFF2-40B4-BE49-F238E27FC236}">
                <a16:creationId xmlns:a16="http://schemas.microsoft.com/office/drawing/2014/main" id="{A47A0674-72BC-C1F6-EB15-4AE3BFA98285}"/>
              </a:ext>
            </a:extLst>
          </p:cNvPr>
          <p:cNvGrpSpPr/>
          <p:nvPr/>
        </p:nvGrpSpPr>
        <p:grpSpPr>
          <a:xfrm>
            <a:off x="6915927" y="3142342"/>
            <a:ext cx="293040" cy="128160"/>
            <a:chOff x="6915927" y="3142342"/>
            <a:chExt cx="293040" cy="128160"/>
          </a:xfrm>
        </p:grpSpPr>
        <mc:AlternateContent xmlns:mc="http://schemas.openxmlformats.org/markup-compatibility/2006">
          <mc:Choice xmlns:p14="http://schemas.microsoft.com/office/powerpoint/2010/main" Requires="p14">
            <p:contentPart p14:bwMode="auto" r:id="rId437">
              <p14:nvContentPartPr>
                <p14:cNvPr id="361" name="Freihand 360">
                  <a:extLst>
                    <a:ext uri="{FF2B5EF4-FFF2-40B4-BE49-F238E27FC236}">
                      <a16:creationId xmlns:a16="http://schemas.microsoft.com/office/drawing/2014/main" id="{E64EB980-32B9-CEB4-C10A-1EA548D7503B}"/>
                    </a:ext>
                  </a:extLst>
                </p14:cNvPr>
                <p14:cNvContentPartPr/>
                <p14:nvPr/>
              </p14:nvContentPartPr>
              <p14:xfrm>
                <a:off x="6915927" y="3175822"/>
                <a:ext cx="144360" cy="13320"/>
              </p14:xfrm>
            </p:contentPart>
          </mc:Choice>
          <mc:Fallback>
            <p:pic>
              <p:nvPicPr>
                <p:cNvPr id="361" name="Freihand 360">
                  <a:extLst>
                    <a:ext uri="{FF2B5EF4-FFF2-40B4-BE49-F238E27FC236}">
                      <a16:creationId xmlns:a16="http://schemas.microsoft.com/office/drawing/2014/main" id="{E64EB980-32B9-CEB4-C10A-1EA548D7503B}"/>
                    </a:ext>
                  </a:extLst>
                </p:cNvPr>
                <p:cNvPicPr/>
                <p:nvPr/>
              </p:nvPicPr>
              <p:blipFill>
                <a:blip r:embed="rId438"/>
                <a:stretch>
                  <a:fillRect/>
                </a:stretch>
              </p:blipFill>
              <p:spPr>
                <a:xfrm>
                  <a:off x="6906927" y="3166822"/>
                  <a:ext cx="162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62" name="Freihand 361">
                  <a:extLst>
                    <a:ext uri="{FF2B5EF4-FFF2-40B4-BE49-F238E27FC236}">
                      <a16:creationId xmlns:a16="http://schemas.microsoft.com/office/drawing/2014/main" id="{13E0BD7F-88E9-08AF-B105-61A4C6ADAF57}"/>
                    </a:ext>
                  </a:extLst>
                </p14:cNvPr>
                <p14:cNvContentPartPr/>
                <p14:nvPr/>
              </p14:nvContentPartPr>
              <p14:xfrm>
                <a:off x="6926727" y="3234142"/>
                <a:ext cx="132840" cy="13320"/>
              </p14:xfrm>
            </p:contentPart>
          </mc:Choice>
          <mc:Fallback>
            <p:pic>
              <p:nvPicPr>
                <p:cNvPr id="362" name="Freihand 361">
                  <a:extLst>
                    <a:ext uri="{FF2B5EF4-FFF2-40B4-BE49-F238E27FC236}">
                      <a16:creationId xmlns:a16="http://schemas.microsoft.com/office/drawing/2014/main" id="{13E0BD7F-88E9-08AF-B105-61A4C6ADAF57}"/>
                    </a:ext>
                  </a:extLst>
                </p:cNvPr>
                <p:cNvPicPr/>
                <p:nvPr/>
              </p:nvPicPr>
              <p:blipFill>
                <a:blip r:embed="rId440"/>
                <a:stretch>
                  <a:fillRect/>
                </a:stretch>
              </p:blipFill>
              <p:spPr>
                <a:xfrm>
                  <a:off x="6918087" y="3225142"/>
                  <a:ext cx="150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63" name="Freihand 362">
                  <a:extLst>
                    <a:ext uri="{FF2B5EF4-FFF2-40B4-BE49-F238E27FC236}">
                      <a16:creationId xmlns:a16="http://schemas.microsoft.com/office/drawing/2014/main" id="{8D5C73FE-AB78-B5C3-9FD0-41DAC6501206}"/>
                    </a:ext>
                  </a:extLst>
                </p14:cNvPr>
                <p14:cNvContentPartPr/>
                <p14:nvPr/>
              </p14:nvContentPartPr>
              <p14:xfrm>
                <a:off x="7095567" y="3142342"/>
                <a:ext cx="113400" cy="128160"/>
              </p14:xfrm>
            </p:contentPart>
          </mc:Choice>
          <mc:Fallback>
            <p:pic>
              <p:nvPicPr>
                <p:cNvPr id="363" name="Freihand 362">
                  <a:extLst>
                    <a:ext uri="{FF2B5EF4-FFF2-40B4-BE49-F238E27FC236}">
                      <a16:creationId xmlns:a16="http://schemas.microsoft.com/office/drawing/2014/main" id="{8D5C73FE-AB78-B5C3-9FD0-41DAC6501206}"/>
                    </a:ext>
                  </a:extLst>
                </p:cNvPr>
                <p:cNvPicPr/>
                <p:nvPr/>
              </p:nvPicPr>
              <p:blipFill>
                <a:blip r:embed="rId442"/>
                <a:stretch>
                  <a:fillRect/>
                </a:stretch>
              </p:blipFill>
              <p:spPr>
                <a:xfrm>
                  <a:off x="7086567" y="3133342"/>
                  <a:ext cx="131040" cy="145800"/>
                </a:xfrm>
                <a:prstGeom prst="rect">
                  <a:avLst/>
                </a:prstGeom>
              </p:spPr>
            </p:pic>
          </mc:Fallback>
        </mc:AlternateContent>
      </p:grpSp>
      <p:grpSp>
        <p:nvGrpSpPr>
          <p:cNvPr id="366" name="Gruppieren 365">
            <a:extLst>
              <a:ext uri="{FF2B5EF4-FFF2-40B4-BE49-F238E27FC236}">
                <a16:creationId xmlns:a16="http://schemas.microsoft.com/office/drawing/2014/main" id="{B85E3C33-0903-6FF7-6499-5CD31552BE3E}"/>
              </a:ext>
            </a:extLst>
          </p:cNvPr>
          <p:cNvGrpSpPr/>
          <p:nvPr/>
        </p:nvGrpSpPr>
        <p:grpSpPr>
          <a:xfrm>
            <a:off x="5800647" y="3096262"/>
            <a:ext cx="875880" cy="218160"/>
            <a:chOff x="5800647" y="3096262"/>
            <a:chExt cx="875880" cy="218160"/>
          </a:xfrm>
        </p:grpSpPr>
        <mc:AlternateContent xmlns:mc="http://schemas.openxmlformats.org/markup-compatibility/2006">
          <mc:Choice xmlns:p14="http://schemas.microsoft.com/office/powerpoint/2010/main" Requires="p14">
            <p:contentPart p14:bwMode="auto" r:id="rId443">
              <p14:nvContentPartPr>
                <p14:cNvPr id="353" name="Freihand 352">
                  <a:extLst>
                    <a:ext uri="{FF2B5EF4-FFF2-40B4-BE49-F238E27FC236}">
                      <a16:creationId xmlns:a16="http://schemas.microsoft.com/office/drawing/2014/main" id="{CD173F2B-E979-5A35-67D4-1EB67B18B176}"/>
                    </a:ext>
                  </a:extLst>
                </p14:cNvPr>
                <p14:cNvContentPartPr/>
                <p14:nvPr/>
              </p14:nvContentPartPr>
              <p14:xfrm>
                <a:off x="5800647" y="3103102"/>
                <a:ext cx="101160" cy="165240"/>
              </p14:xfrm>
            </p:contentPart>
          </mc:Choice>
          <mc:Fallback>
            <p:pic>
              <p:nvPicPr>
                <p:cNvPr id="353" name="Freihand 352">
                  <a:extLst>
                    <a:ext uri="{FF2B5EF4-FFF2-40B4-BE49-F238E27FC236}">
                      <a16:creationId xmlns:a16="http://schemas.microsoft.com/office/drawing/2014/main" id="{CD173F2B-E979-5A35-67D4-1EB67B18B176}"/>
                    </a:ext>
                  </a:extLst>
                </p:cNvPr>
                <p:cNvPicPr/>
                <p:nvPr/>
              </p:nvPicPr>
              <p:blipFill>
                <a:blip r:embed="rId444"/>
                <a:stretch>
                  <a:fillRect/>
                </a:stretch>
              </p:blipFill>
              <p:spPr>
                <a:xfrm>
                  <a:off x="5791647" y="3094462"/>
                  <a:ext cx="118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54" name="Freihand 353">
                  <a:extLst>
                    <a:ext uri="{FF2B5EF4-FFF2-40B4-BE49-F238E27FC236}">
                      <a16:creationId xmlns:a16="http://schemas.microsoft.com/office/drawing/2014/main" id="{CDE76593-DA06-1CA6-43C7-FBF779936913}"/>
                    </a:ext>
                  </a:extLst>
                </p14:cNvPr>
                <p14:cNvContentPartPr/>
                <p14:nvPr/>
              </p14:nvContentPartPr>
              <p14:xfrm>
                <a:off x="6008007" y="3121822"/>
                <a:ext cx="131040" cy="133200"/>
              </p14:xfrm>
            </p:contentPart>
          </mc:Choice>
          <mc:Fallback>
            <p:pic>
              <p:nvPicPr>
                <p:cNvPr id="354" name="Freihand 353">
                  <a:extLst>
                    <a:ext uri="{FF2B5EF4-FFF2-40B4-BE49-F238E27FC236}">
                      <a16:creationId xmlns:a16="http://schemas.microsoft.com/office/drawing/2014/main" id="{CDE76593-DA06-1CA6-43C7-FBF779936913}"/>
                    </a:ext>
                  </a:extLst>
                </p:cNvPr>
                <p:cNvPicPr/>
                <p:nvPr/>
              </p:nvPicPr>
              <p:blipFill>
                <a:blip r:embed="rId446"/>
                <a:stretch>
                  <a:fillRect/>
                </a:stretch>
              </p:blipFill>
              <p:spPr>
                <a:xfrm>
                  <a:off x="5999367" y="3112822"/>
                  <a:ext cx="148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55" name="Freihand 354">
                  <a:extLst>
                    <a:ext uri="{FF2B5EF4-FFF2-40B4-BE49-F238E27FC236}">
                      <a16:creationId xmlns:a16="http://schemas.microsoft.com/office/drawing/2014/main" id="{C87C9775-A524-6834-4EA9-3CE0691B31B6}"/>
                    </a:ext>
                  </a:extLst>
                </p14:cNvPr>
                <p14:cNvContentPartPr/>
                <p14:nvPr/>
              </p14:nvContentPartPr>
              <p14:xfrm>
                <a:off x="6199167" y="3109582"/>
                <a:ext cx="120600" cy="127440"/>
              </p14:xfrm>
            </p:contentPart>
          </mc:Choice>
          <mc:Fallback>
            <p:pic>
              <p:nvPicPr>
                <p:cNvPr id="355" name="Freihand 354">
                  <a:extLst>
                    <a:ext uri="{FF2B5EF4-FFF2-40B4-BE49-F238E27FC236}">
                      <a16:creationId xmlns:a16="http://schemas.microsoft.com/office/drawing/2014/main" id="{C87C9775-A524-6834-4EA9-3CE0691B31B6}"/>
                    </a:ext>
                  </a:extLst>
                </p:cNvPr>
                <p:cNvPicPr/>
                <p:nvPr/>
              </p:nvPicPr>
              <p:blipFill>
                <a:blip r:embed="rId448"/>
                <a:stretch>
                  <a:fillRect/>
                </a:stretch>
              </p:blipFill>
              <p:spPr>
                <a:xfrm>
                  <a:off x="6190167" y="3100942"/>
                  <a:ext cx="138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56" name="Freihand 355">
                  <a:extLst>
                    <a:ext uri="{FF2B5EF4-FFF2-40B4-BE49-F238E27FC236}">
                      <a16:creationId xmlns:a16="http://schemas.microsoft.com/office/drawing/2014/main" id="{8860D4AD-2CBA-DAD9-203C-B0C7D4C26C3F}"/>
                    </a:ext>
                  </a:extLst>
                </p14:cNvPr>
                <p14:cNvContentPartPr/>
                <p14:nvPr/>
              </p14:nvContentPartPr>
              <p14:xfrm>
                <a:off x="6346767" y="3101302"/>
                <a:ext cx="142920" cy="133560"/>
              </p14:xfrm>
            </p:contentPart>
          </mc:Choice>
          <mc:Fallback>
            <p:pic>
              <p:nvPicPr>
                <p:cNvPr id="356" name="Freihand 355">
                  <a:extLst>
                    <a:ext uri="{FF2B5EF4-FFF2-40B4-BE49-F238E27FC236}">
                      <a16:creationId xmlns:a16="http://schemas.microsoft.com/office/drawing/2014/main" id="{8860D4AD-2CBA-DAD9-203C-B0C7D4C26C3F}"/>
                    </a:ext>
                  </a:extLst>
                </p:cNvPr>
                <p:cNvPicPr/>
                <p:nvPr/>
              </p:nvPicPr>
              <p:blipFill>
                <a:blip r:embed="rId450"/>
                <a:stretch>
                  <a:fillRect/>
                </a:stretch>
              </p:blipFill>
              <p:spPr>
                <a:xfrm>
                  <a:off x="6338127" y="3092662"/>
                  <a:ext cx="160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58" name="Freihand 357">
                  <a:extLst>
                    <a:ext uri="{FF2B5EF4-FFF2-40B4-BE49-F238E27FC236}">
                      <a16:creationId xmlns:a16="http://schemas.microsoft.com/office/drawing/2014/main" id="{DA337D59-A2B4-921F-61F4-8F86EB3A9FB4}"/>
                    </a:ext>
                  </a:extLst>
                </p14:cNvPr>
                <p14:cNvContentPartPr/>
                <p14:nvPr/>
              </p14:nvContentPartPr>
              <p14:xfrm>
                <a:off x="6585087" y="3096262"/>
                <a:ext cx="91440" cy="147240"/>
              </p14:xfrm>
            </p:contentPart>
          </mc:Choice>
          <mc:Fallback>
            <p:pic>
              <p:nvPicPr>
                <p:cNvPr id="358" name="Freihand 357">
                  <a:extLst>
                    <a:ext uri="{FF2B5EF4-FFF2-40B4-BE49-F238E27FC236}">
                      <a16:creationId xmlns:a16="http://schemas.microsoft.com/office/drawing/2014/main" id="{DA337D59-A2B4-921F-61F4-8F86EB3A9FB4}"/>
                    </a:ext>
                  </a:extLst>
                </p:cNvPr>
                <p:cNvPicPr/>
                <p:nvPr/>
              </p:nvPicPr>
              <p:blipFill>
                <a:blip r:embed="rId452"/>
                <a:stretch>
                  <a:fillRect/>
                </a:stretch>
              </p:blipFill>
              <p:spPr>
                <a:xfrm>
                  <a:off x="6576447" y="3087622"/>
                  <a:ext cx="109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65" name="Freihand 364">
                  <a:extLst>
                    <a:ext uri="{FF2B5EF4-FFF2-40B4-BE49-F238E27FC236}">
                      <a16:creationId xmlns:a16="http://schemas.microsoft.com/office/drawing/2014/main" id="{91F29BC4-CDE7-0661-8CE4-EACA5DFCF6CE}"/>
                    </a:ext>
                  </a:extLst>
                </p14:cNvPr>
                <p14:cNvContentPartPr/>
                <p14:nvPr/>
              </p14:nvContentPartPr>
              <p14:xfrm>
                <a:off x="6219687" y="3109582"/>
                <a:ext cx="275760" cy="204840"/>
              </p14:xfrm>
            </p:contentPart>
          </mc:Choice>
          <mc:Fallback>
            <p:pic>
              <p:nvPicPr>
                <p:cNvPr id="365" name="Freihand 364">
                  <a:extLst>
                    <a:ext uri="{FF2B5EF4-FFF2-40B4-BE49-F238E27FC236}">
                      <a16:creationId xmlns:a16="http://schemas.microsoft.com/office/drawing/2014/main" id="{91F29BC4-CDE7-0661-8CE4-EACA5DFCF6CE}"/>
                    </a:ext>
                  </a:extLst>
                </p:cNvPr>
                <p:cNvPicPr/>
                <p:nvPr/>
              </p:nvPicPr>
              <p:blipFill>
                <a:blip r:embed="rId454"/>
                <a:stretch>
                  <a:fillRect/>
                </a:stretch>
              </p:blipFill>
              <p:spPr>
                <a:xfrm>
                  <a:off x="6211047" y="3100942"/>
                  <a:ext cx="293400" cy="222480"/>
                </a:xfrm>
                <a:prstGeom prst="rect">
                  <a:avLst/>
                </a:prstGeom>
              </p:spPr>
            </p:pic>
          </mc:Fallback>
        </mc:AlternateContent>
      </p:grpSp>
      <p:grpSp>
        <p:nvGrpSpPr>
          <p:cNvPr id="368" name="Gruppieren 367">
            <a:extLst>
              <a:ext uri="{FF2B5EF4-FFF2-40B4-BE49-F238E27FC236}">
                <a16:creationId xmlns:a16="http://schemas.microsoft.com/office/drawing/2014/main" id="{F0F1C474-8BE9-2337-ED13-54BAA74D97C8}"/>
              </a:ext>
            </a:extLst>
          </p:cNvPr>
          <p:cNvGrpSpPr/>
          <p:nvPr/>
        </p:nvGrpSpPr>
        <p:grpSpPr>
          <a:xfrm>
            <a:off x="4304847" y="3121822"/>
            <a:ext cx="1330920" cy="200880"/>
            <a:chOff x="4304847" y="3121822"/>
            <a:chExt cx="1330920" cy="200880"/>
          </a:xfrm>
        </p:grpSpPr>
        <mc:AlternateContent xmlns:mc="http://schemas.openxmlformats.org/markup-compatibility/2006">
          <mc:Choice xmlns:p14="http://schemas.microsoft.com/office/powerpoint/2010/main" Requires="p14">
            <p:contentPart p14:bwMode="auto" r:id="rId455">
              <p14:nvContentPartPr>
                <p14:cNvPr id="343" name="Freihand 342">
                  <a:extLst>
                    <a:ext uri="{FF2B5EF4-FFF2-40B4-BE49-F238E27FC236}">
                      <a16:creationId xmlns:a16="http://schemas.microsoft.com/office/drawing/2014/main" id="{D18EBC65-691C-B752-0C1E-661426A6D35C}"/>
                    </a:ext>
                  </a:extLst>
                </p14:cNvPr>
                <p14:cNvContentPartPr/>
                <p14:nvPr/>
              </p14:nvContentPartPr>
              <p14:xfrm>
                <a:off x="4304847" y="3228382"/>
                <a:ext cx="153000" cy="19440"/>
              </p14:xfrm>
            </p:contentPart>
          </mc:Choice>
          <mc:Fallback>
            <p:pic>
              <p:nvPicPr>
                <p:cNvPr id="343" name="Freihand 342">
                  <a:extLst>
                    <a:ext uri="{FF2B5EF4-FFF2-40B4-BE49-F238E27FC236}">
                      <a16:creationId xmlns:a16="http://schemas.microsoft.com/office/drawing/2014/main" id="{D18EBC65-691C-B752-0C1E-661426A6D35C}"/>
                    </a:ext>
                  </a:extLst>
                </p:cNvPr>
                <p:cNvPicPr/>
                <p:nvPr/>
              </p:nvPicPr>
              <p:blipFill>
                <a:blip r:embed="rId456"/>
                <a:stretch>
                  <a:fillRect/>
                </a:stretch>
              </p:blipFill>
              <p:spPr>
                <a:xfrm>
                  <a:off x="4296207" y="3219742"/>
                  <a:ext cx="170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44" name="Freihand 343">
                  <a:extLst>
                    <a:ext uri="{FF2B5EF4-FFF2-40B4-BE49-F238E27FC236}">
                      <a16:creationId xmlns:a16="http://schemas.microsoft.com/office/drawing/2014/main" id="{F59F3B87-07F0-55C7-8D71-827CAB29B205}"/>
                    </a:ext>
                  </a:extLst>
                </p14:cNvPr>
                <p14:cNvContentPartPr/>
                <p14:nvPr/>
              </p14:nvContentPartPr>
              <p14:xfrm>
                <a:off x="4346967" y="3267622"/>
                <a:ext cx="100440" cy="13320"/>
              </p14:xfrm>
            </p:contentPart>
          </mc:Choice>
          <mc:Fallback>
            <p:pic>
              <p:nvPicPr>
                <p:cNvPr id="344" name="Freihand 343">
                  <a:extLst>
                    <a:ext uri="{FF2B5EF4-FFF2-40B4-BE49-F238E27FC236}">
                      <a16:creationId xmlns:a16="http://schemas.microsoft.com/office/drawing/2014/main" id="{F59F3B87-07F0-55C7-8D71-827CAB29B205}"/>
                    </a:ext>
                  </a:extLst>
                </p:cNvPr>
                <p:cNvPicPr/>
                <p:nvPr/>
              </p:nvPicPr>
              <p:blipFill>
                <a:blip r:embed="rId458"/>
                <a:stretch>
                  <a:fillRect/>
                </a:stretch>
              </p:blipFill>
              <p:spPr>
                <a:xfrm>
                  <a:off x="4337967" y="3258982"/>
                  <a:ext cx="118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45" name="Freihand 344">
                  <a:extLst>
                    <a:ext uri="{FF2B5EF4-FFF2-40B4-BE49-F238E27FC236}">
                      <a16:creationId xmlns:a16="http://schemas.microsoft.com/office/drawing/2014/main" id="{1696A3CC-33AF-5693-E15E-573DF731F48C}"/>
                    </a:ext>
                  </a:extLst>
                </p14:cNvPr>
                <p14:cNvContentPartPr/>
                <p14:nvPr/>
              </p14:nvContentPartPr>
              <p14:xfrm>
                <a:off x="4539207" y="3173302"/>
                <a:ext cx="94680" cy="132840"/>
              </p14:xfrm>
            </p:contentPart>
          </mc:Choice>
          <mc:Fallback>
            <p:pic>
              <p:nvPicPr>
                <p:cNvPr id="345" name="Freihand 344">
                  <a:extLst>
                    <a:ext uri="{FF2B5EF4-FFF2-40B4-BE49-F238E27FC236}">
                      <a16:creationId xmlns:a16="http://schemas.microsoft.com/office/drawing/2014/main" id="{1696A3CC-33AF-5693-E15E-573DF731F48C}"/>
                    </a:ext>
                  </a:extLst>
                </p:cNvPr>
                <p:cNvPicPr/>
                <p:nvPr/>
              </p:nvPicPr>
              <p:blipFill>
                <a:blip r:embed="rId460"/>
                <a:stretch>
                  <a:fillRect/>
                </a:stretch>
              </p:blipFill>
              <p:spPr>
                <a:xfrm>
                  <a:off x="4530567" y="3164302"/>
                  <a:ext cx="112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46" name="Freihand 345">
                  <a:extLst>
                    <a:ext uri="{FF2B5EF4-FFF2-40B4-BE49-F238E27FC236}">
                      <a16:creationId xmlns:a16="http://schemas.microsoft.com/office/drawing/2014/main" id="{95059625-DB77-0EB4-4930-428BC577848B}"/>
                    </a:ext>
                  </a:extLst>
                </p14:cNvPr>
                <p14:cNvContentPartPr/>
                <p14:nvPr/>
              </p14:nvContentPartPr>
              <p14:xfrm>
                <a:off x="4765287" y="3121822"/>
                <a:ext cx="172440" cy="177120"/>
              </p14:xfrm>
            </p:contentPart>
          </mc:Choice>
          <mc:Fallback>
            <p:pic>
              <p:nvPicPr>
                <p:cNvPr id="346" name="Freihand 345">
                  <a:extLst>
                    <a:ext uri="{FF2B5EF4-FFF2-40B4-BE49-F238E27FC236}">
                      <a16:creationId xmlns:a16="http://schemas.microsoft.com/office/drawing/2014/main" id="{95059625-DB77-0EB4-4930-428BC577848B}"/>
                    </a:ext>
                  </a:extLst>
                </p:cNvPr>
                <p:cNvPicPr/>
                <p:nvPr/>
              </p:nvPicPr>
              <p:blipFill>
                <a:blip r:embed="rId462"/>
                <a:stretch>
                  <a:fillRect/>
                </a:stretch>
              </p:blipFill>
              <p:spPr>
                <a:xfrm>
                  <a:off x="4756287" y="3112822"/>
                  <a:ext cx="190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47" name="Freihand 346">
                  <a:extLst>
                    <a:ext uri="{FF2B5EF4-FFF2-40B4-BE49-F238E27FC236}">
                      <a16:creationId xmlns:a16="http://schemas.microsoft.com/office/drawing/2014/main" id="{63692F98-6D0B-43F1-7C96-F3705C1B2DB7}"/>
                    </a:ext>
                  </a:extLst>
                </p14:cNvPr>
                <p14:cNvContentPartPr/>
                <p14:nvPr/>
              </p14:nvContentPartPr>
              <p14:xfrm>
                <a:off x="4995687" y="3149542"/>
                <a:ext cx="116280" cy="130680"/>
              </p14:xfrm>
            </p:contentPart>
          </mc:Choice>
          <mc:Fallback>
            <p:pic>
              <p:nvPicPr>
                <p:cNvPr id="347" name="Freihand 346">
                  <a:extLst>
                    <a:ext uri="{FF2B5EF4-FFF2-40B4-BE49-F238E27FC236}">
                      <a16:creationId xmlns:a16="http://schemas.microsoft.com/office/drawing/2014/main" id="{63692F98-6D0B-43F1-7C96-F3705C1B2DB7}"/>
                    </a:ext>
                  </a:extLst>
                </p:cNvPr>
                <p:cNvPicPr/>
                <p:nvPr/>
              </p:nvPicPr>
              <p:blipFill>
                <a:blip r:embed="rId464"/>
                <a:stretch>
                  <a:fillRect/>
                </a:stretch>
              </p:blipFill>
              <p:spPr>
                <a:xfrm>
                  <a:off x="4986687" y="3140542"/>
                  <a:ext cx="133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48" name="Freihand 347">
                  <a:extLst>
                    <a:ext uri="{FF2B5EF4-FFF2-40B4-BE49-F238E27FC236}">
                      <a16:creationId xmlns:a16="http://schemas.microsoft.com/office/drawing/2014/main" id="{07681726-BFCA-648F-1594-30382DDBD52B}"/>
                    </a:ext>
                  </a:extLst>
                </p14:cNvPr>
                <p14:cNvContentPartPr/>
                <p14:nvPr/>
              </p14:nvContentPartPr>
              <p14:xfrm>
                <a:off x="5174967" y="3150982"/>
                <a:ext cx="131760" cy="100080"/>
              </p14:xfrm>
            </p:contentPart>
          </mc:Choice>
          <mc:Fallback>
            <p:pic>
              <p:nvPicPr>
                <p:cNvPr id="348" name="Freihand 347">
                  <a:extLst>
                    <a:ext uri="{FF2B5EF4-FFF2-40B4-BE49-F238E27FC236}">
                      <a16:creationId xmlns:a16="http://schemas.microsoft.com/office/drawing/2014/main" id="{07681726-BFCA-648F-1594-30382DDBD52B}"/>
                    </a:ext>
                  </a:extLst>
                </p:cNvPr>
                <p:cNvPicPr/>
                <p:nvPr/>
              </p:nvPicPr>
              <p:blipFill>
                <a:blip r:embed="rId466"/>
                <a:stretch>
                  <a:fillRect/>
                </a:stretch>
              </p:blipFill>
              <p:spPr>
                <a:xfrm>
                  <a:off x="5165967" y="3142342"/>
                  <a:ext cx="149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50" name="Freihand 349">
                  <a:extLst>
                    <a:ext uri="{FF2B5EF4-FFF2-40B4-BE49-F238E27FC236}">
                      <a16:creationId xmlns:a16="http://schemas.microsoft.com/office/drawing/2014/main" id="{0879599B-AE7C-EE88-E755-B71D4A6F5D14}"/>
                    </a:ext>
                  </a:extLst>
                </p14:cNvPr>
                <p14:cNvContentPartPr/>
                <p14:nvPr/>
              </p14:nvContentPartPr>
              <p14:xfrm>
                <a:off x="5471247" y="3180502"/>
                <a:ext cx="164520" cy="21600"/>
              </p14:xfrm>
            </p:contentPart>
          </mc:Choice>
          <mc:Fallback>
            <p:pic>
              <p:nvPicPr>
                <p:cNvPr id="350" name="Freihand 349">
                  <a:extLst>
                    <a:ext uri="{FF2B5EF4-FFF2-40B4-BE49-F238E27FC236}">
                      <a16:creationId xmlns:a16="http://schemas.microsoft.com/office/drawing/2014/main" id="{0879599B-AE7C-EE88-E755-B71D4A6F5D14}"/>
                    </a:ext>
                  </a:extLst>
                </p:cNvPr>
                <p:cNvPicPr/>
                <p:nvPr/>
              </p:nvPicPr>
              <p:blipFill>
                <a:blip r:embed="rId468"/>
                <a:stretch>
                  <a:fillRect/>
                </a:stretch>
              </p:blipFill>
              <p:spPr>
                <a:xfrm>
                  <a:off x="5462247" y="3171502"/>
                  <a:ext cx="182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51" name="Freihand 350">
                  <a:extLst>
                    <a:ext uri="{FF2B5EF4-FFF2-40B4-BE49-F238E27FC236}">
                      <a16:creationId xmlns:a16="http://schemas.microsoft.com/office/drawing/2014/main" id="{8A929E32-D760-8ADA-D552-9F6F0965FBA0}"/>
                    </a:ext>
                  </a:extLst>
                </p14:cNvPr>
                <p14:cNvContentPartPr/>
                <p14:nvPr/>
              </p14:nvContentPartPr>
              <p14:xfrm>
                <a:off x="5485647" y="3244942"/>
                <a:ext cx="129960" cy="9720"/>
              </p14:xfrm>
            </p:contentPart>
          </mc:Choice>
          <mc:Fallback>
            <p:pic>
              <p:nvPicPr>
                <p:cNvPr id="351" name="Freihand 350">
                  <a:extLst>
                    <a:ext uri="{FF2B5EF4-FFF2-40B4-BE49-F238E27FC236}">
                      <a16:creationId xmlns:a16="http://schemas.microsoft.com/office/drawing/2014/main" id="{8A929E32-D760-8ADA-D552-9F6F0965FBA0}"/>
                    </a:ext>
                  </a:extLst>
                </p:cNvPr>
                <p:cNvPicPr/>
                <p:nvPr/>
              </p:nvPicPr>
              <p:blipFill>
                <a:blip r:embed="rId470"/>
                <a:stretch>
                  <a:fillRect/>
                </a:stretch>
              </p:blipFill>
              <p:spPr>
                <a:xfrm>
                  <a:off x="5476647" y="3235942"/>
                  <a:ext cx="147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67" name="Freihand 366">
                  <a:extLst>
                    <a:ext uri="{FF2B5EF4-FFF2-40B4-BE49-F238E27FC236}">
                      <a16:creationId xmlns:a16="http://schemas.microsoft.com/office/drawing/2014/main" id="{1DF9304F-6B4A-7744-0963-32BA1ADA5567}"/>
                    </a:ext>
                  </a:extLst>
                </p14:cNvPr>
                <p14:cNvContentPartPr/>
                <p14:nvPr/>
              </p14:nvContentPartPr>
              <p14:xfrm>
                <a:off x="4985247" y="3139822"/>
                <a:ext cx="337680" cy="182880"/>
              </p14:xfrm>
            </p:contentPart>
          </mc:Choice>
          <mc:Fallback>
            <p:pic>
              <p:nvPicPr>
                <p:cNvPr id="367" name="Freihand 366">
                  <a:extLst>
                    <a:ext uri="{FF2B5EF4-FFF2-40B4-BE49-F238E27FC236}">
                      <a16:creationId xmlns:a16="http://schemas.microsoft.com/office/drawing/2014/main" id="{1DF9304F-6B4A-7744-0963-32BA1ADA5567}"/>
                    </a:ext>
                  </a:extLst>
                </p:cNvPr>
                <p:cNvPicPr/>
                <p:nvPr/>
              </p:nvPicPr>
              <p:blipFill>
                <a:blip r:embed="rId472"/>
                <a:stretch>
                  <a:fillRect/>
                </a:stretch>
              </p:blipFill>
              <p:spPr>
                <a:xfrm>
                  <a:off x="4976247" y="3130822"/>
                  <a:ext cx="355320" cy="200520"/>
                </a:xfrm>
                <a:prstGeom prst="rect">
                  <a:avLst/>
                </a:prstGeom>
              </p:spPr>
            </p:pic>
          </mc:Fallback>
        </mc:AlternateContent>
      </p:grpSp>
      <p:grpSp>
        <p:nvGrpSpPr>
          <p:cNvPr id="471" name="Gruppieren 470">
            <a:extLst>
              <a:ext uri="{FF2B5EF4-FFF2-40B4-BE49-F238E27FC236}">
                <a16:creationId xmlns:a16="http://schemas.microsoft.com/office/drawing/2014/main" id="{460359D8-9EC5-7EF9-8F4F-02C9E4581551}"/>
              </a:ext>
            </a:extLst>
          </p:cNvPr>
          <p:cNvGrpSpPr/>
          <p:nvPr/>
        </p:nvGrpSpPr>
        <p:grpSpPr>
          <a:xfrm>
            <a:off x="2419527" y="2651302"/>
            <a:ext cx="1270080" cy="338760"/>
            <a:chOff x="2419527" y="2651302"/>
            <a:chExt cx="1270080" cy="338760"/>
          </a:xfrm>
        </p:grpSpPr>
        <mc:AlternateContent xmlns:mc="http://schemas.openxmlformats.org/markup-compatibility/2006">
          <mc:Choice xmlns:p14="http://schemas.microsoft.com/office/powerpoint/2010/main" Requires="p14">
            <p:contentPart p14:bwMode="auto" r:id="rId473">
              <p14:nvContentPartPr>
                <p14:cNvPr id="307" name="Freihand 306">
                  <a:extLst>
                    <a:ext uri="{FF2B5EF4-FFF2-40B4-BE49-F238E27FC236}">
                      <a16:creationId xmlns:a16="http://schemas.microsoft.com/office/drawing/2014/main" id="{CE2CDB79-84EF-B3BC-E378-353E69ECF77C}"/>
                    </a:ext>
                  </a:extLst>
                </p14:cNvPr>
                <p14:cNvContentPartPr/>
                <p14:nvPr/>
              </p14:nvContentPartPr>
              <p14:xfrm>
                <a:off x="2565687" y="2825902"/>
                <a:ext cx="38520" cy="162720"/>
              </p14:xfrm>
            </p:contentPart>
          </mc:Choice>
          <mc:Fallback>
            <p:pic>
              <p:nvPicPr>
                <p:cNvPr id="307" name="Freihand 306">
                  <a:extLst>
                    <a:ext uri="{FF2B5EF4-FFF2-40B4-BE49-F238E27FC236}">
                      <a16:creationId xmlns:a16="http://schemas.microsoft.com/office/drawing/2014/main" id="{CE2CDB79-84EF-B3BC-E378-353E69ECF77C}"/>
                    </a:ext>
                  </a:extLst>
                </p:cNvPr>
                <p:cNvPicPr/>
                <p:nvPr/>
              </p:nvPicPr>
              <p:blipFill>
                <a:blip r:embed="rId474"/>
                <a:stretch>
                  <a:fillRect/>
                </a:stretch>
              </p:blipFill>
              <p:spPr>
                <a:xfrm>
                  <a:off x="2556687" y="2817262"/>
                  <a:ext cx="56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8" name="Freihand 307">
                  <a:extLst>
                    <a:ext uri="{FF2B5EF4-FFF2-40B4-BE49-F238E27FC236}">
                      <a16:creationId xmlns:a16="http://schemas.microsoft.com/office/drawing/2014/main" id="{3D3B666E-69DC-85D0-58EE-3FB13039F1BF}"/>
                    </a:ext>
                  </a:extLst>
                </p14:cNvPr>
                <p14:cNvContentPartPr/>
                <p14:nvPr/>
              </p14:nvContentPartPr>
              <p14:xfrm>
                <a:off x="2678367" y="2818342"/>
                <a:ext cx="114480" cy="171720"/>
              </p14:xfrm>
            </p:contentPart>
          </mc:Choice>
          <mc:Fallback>
            <p:pic>
              <p:nvPicPr>
                <p:cNvPr id="308" name="Freihand 307">
                  <a:extLst>
                    <a:ext uri="{FF2B5EF4-FFF2-40B4-BE49-F238E27FC236}">
                      <a16:creationId xmlns:a16="http://schemas.microsoft.com/office/drawing/2014/main" id="{3D3B666E-69DC-85D0-58EE-3FB13039F1BF}"/>
                    </a:ext>
                  </a:extLst>
                </p:cNvPr>
                <p:cNvPicPr/>
                <p:nvPr/>
              </p:nvPicPr>
              <p:blipFill>
                <a:blip r:embed="rId476"/>
                <a:stretch>
                  <a:fillRect/>
                </a:stretch>
              </p:blipFill>
              <p:spPr>
                <a:xfrm>
                  <a:off x="2669727" y="2809342"/>
                  <a:ext cx="132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9" name="Freihand 308">
                  <a:extLst>
                    <a:ext uri="{FF2B5EF4-FFF2-40B4-BE49-F238E27FC236}">
                      <a16:creationId xmlns:a16="http://schemas.microsoft.com/office/drawing/2014/main" id="{785061CD-BE8E-A205-688B-6AEB4C4FCDAF}"/>
                    </a:ext>
                  </a:extLst>
                </p14:cNvPr>
                <p14:cNvContentPartPr/>
                <p14:nvPr/>
              </p14:nvContentPartPr>
              <p14:xfrm>
                <a:off x="2909847" y="2878462"/>
                <a:ext cx="188640" cy="27360"/>
              </p14:xfrm>
            </p:contentPart>
          </mc:Choice>
          <mc:Fallback>
            <p:pic>
              <p:nvPicPr>
                <p:cNvPr id="309" name="Freihand 308">
                  <a:extLst>
                    <a:ext uri="{FF2B5EF4-FFF2-40B4-BE49-F238E27FC236}">
                      <a16:creationId xmlns:a16="http://schemas.microsoft.com/office/drawing/2014/main" id="{785061CD-BE8E-A205-688B-6AEB4C4FCDAF}"/>
                    </a:ext>
                  </a:extLst>
                </p:cNvPr>
                <p:cNvPicPr/>
                <p:nvPr/>
              </p:nvPicPr>
              <p:blipFill>
                <a:blip r:embed="rId478"/>
                <a:stretch>
                  <a:fillRect/>
                </a:stretch>
              </p:blipFill>
              <p:spPr>
                <a:xfrm>
                  <a:off x="2900847" y="2869822"/>
                  <a:ext cx="206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0" name="Freihand 309">
                  <a:extLst>
                    <a:ext uri="{FF2B5EF4-FFF2-40B4-BE49-F238E27FC236}">
                      <a16:creationId xmlns:a16="http://schemas.microsoft.com/office/drawing/2014/main" id="{58E9FA27-B2E1-D85D-5D3A-8337FEA43E91}"/>
                    </a:ext>
                  </a:extLst>
                </p14:cNvPr>
                <p14:cNvContentPartPr/>
                <p14:nvPr/>
              </p14:nvContentPartPr>
              <p14:xfrm>
                <a:off x="2942247" y="2930302"/>
                <a:ext cx="168480" cy="26280"/>
              </p14:xfrm>
            </p:contentPart>
          </mc:Choice>
          <mc:Fallback>
            <p:pic>
              <p:nvPicPr>
                <p:cNvPr id="310" name="Freihand 309">
                  <a:extLst>
                    <a:ext uri="{FF2B5EF4-FFF2-40B4-BE49-F238E27FC236}">
                      <a16:creationId xmlns:a16="http://schemas.microsoft.com/office/drawing/2014/main" id="{58E9FA27-B2E1-D85D-5D3A-8337FEA43E91}"/>
                    </a:ext>
                  </a:extLst>
                </p:cNvPr>
                <p:cNvPicPr/>
                <p:nvPr/>
              </p:nvPicPr>
              <p:blipFill>
                <a:blip r:embed="rId480"/>
                <a:stretch>
                  <a:fillRect/>
                </a:stretch>
              </p:blipFill>
              <p:spPr>
                <a:xfrm>
                  <a:off x="2933607" y="2921302"/>
                  <a:ext cx="186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1" name="Freihand 310">
                  <a:extLst>
                    <a:ext uri="{FF2B5EF4-FFF2-40B4-BE49-F238E27FC236}">
                      <a16:creationId xmlns:a16="http://schemas.microsoft.com/office/drawing/2014/main" id="{4B26A0E2-F03E-8404-E3FC-35D2442D8E5E}"/>
                    </a:ext>
                  </a:extLst>
                </p14:cNvPr>
                <p14:cNvContentPartPr/>
                <p14:nvPr/>
              </p14:nvContentPartPr>
              <p14:xfrm>
                <a:off x="3215487" y="2800702"/>
                <a:ext cx="137160" cy="149400"/>
              </p14:xfrm>
            </p:contentPart>
          </mc:Choice>
          <mc:Fallback>
            <p:pic>
              <p:nvPicPr>
                <p:cNvPr id="311" name="Freihand 310">
                  <a:extLst>
                    <a:ext uri="{FF2B5EF4-FFF2-40B4-BE49-F238E27FC236}">
                      <a16:creationId xmlns:a16="http://schemas.microsoft.com/office/drawing/2014/main" id="{4B26A0E2-F03E-8404-E3FC-35D2442D8E5E}"/>
                    </a:ext>
                  </a:extLst>
                </p:cNvPr>
                <p:cNvPicPr/>
                <p:nvPr/>
              </p:nvPicPr>
              <p:blipFill>
                <a:blip r:embed="rId482"/>
                <a:stretch>
                  <a:fillRect/>
                </a:stretch>
              </p:blipFill>
              <p:spPr>
                <a:xfrm>
                  <a:off x="3206847" y="2791702"/>
                  <a:ext cx="154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2" name="Freihand 311">
                  <a:extLst>
                    <a:ext uri="{FF2B5EF4-FFF2-40B4-BE49-F238E27FC236}">
                      <a16:creationId xmlns:a16="http://schemas.microsoft.com/office/drawing/2014/main" id="{132DAE2C-ACCE-7FEB-1439-2D5F9F2646E6}"/>
                    </a:ext>
                  </a:extLst>
                </p14:cNvPr>
                <p14:cNvContentPartPr/>
                <p14:nvPr/>
              </p14:nvContentPartPr>
              <p14:xfrm>
                <a:off x="3431487" y="2776582"/>
                <a:ext cx="108360" cy="144360"/>
              </p14:xfrm>
            </p:contentPart>
          </mc:Choice>
          <mc:Fallback>
            <p:pic>
              <p:nvPicPr>
                <p:cNvPr id="312" name="Freihand 311">
                  <a:extLst>
                    <a:ext uri="{FF2B5EF4-FFF2-40B4-BE49-F238E27FC236}">
                      <a16:creationId xmlns:a16="http://schemas.microsoft.com/office/drawing/2014/main" id="{132DAE2C-ACCE-7FEB-1439-2D5F9F2646E6}"/>
                    </a:ext>
                  </a:extLst>
                </p:cNvPr>
                <p:cNvPicPr/>
                <p:nvPr/>
              </p:nvPicPr>
              <p:blipFill>
                <a:blip r:embed="rId484"/>
                <a:stretch>
                  <a:fillRect/>
                </a:stretch>
              </p:blipFill>
              <p:spPr>
                <a:xfrm>
                  <a:off x="3422487" y="2767582"/>
                  <a:ext cx="126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3" name="Freihand 312">
                  <a:extLst>
                    <a:ext uri="{FF2B5EF4-FFF2-40B4-BE49-F238E27FC236}">
                      <a16:creationId xmlns:a16="http://schemas.microsoft.com/office/drawing/2014/main" id="{3CE0FD9E-6EB3-E045-108C-64DD54AD26E7}"/>
                    </a:ext>
                  </a:extLst>
                </p14:cNvPr>
                <p14:cNvContentPartPr/>
                <p14:nvPr/>
              </p14:nvContentPartPr>
              <p14:xfrm>
                <a:off x="3593847" y="2677942"/>
                <a:ext cx="65520" cy="102960"/>
              </p14:xfrm>
            </p:contentPart>
          </mc:Choice>
          <mc:Fallback>
            <p:pic>
              <p:nvPicPr>
                <p:cNvPr id="313" name="Freihand 312">
                  <a:extLst>
                    <a:ext uri="{FF2B5EF4-FFF2-40B4-BE49-F238E27FC236}">
                      <a16:creationId xmlns:a16="http://schemas.microsoft.com/office/drawing/2014/main" id="{3CE0FD9E-6EB3-E045-108C-64DD54AD26E7}"/>
                    </a:ext>
                  </a:extLst>
                </p:cNvPr>
                <p:cNvPicPr/>
                <p:nvPr/>
              </p:nvPicPr>
              <p:blipFill>
                <a:blip r:embed="rId486"/>
                <a:stretch>
                  <a:fillRect/>
                </a:stretch>
              </p:blipFill>
              <p:spPr>
                <a:xfrm>
                  <a:off x="3584847" y="2668942"/>
                  <a:ext cx="83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4" name="Freihand 313">
                  <a:extLst>
                    <a:ext uri="{FF2B5EF4-FFF2-40B4-BE49-F238E27FC236}">
                      <a16:creationId xmlns:a16="http://schemas.microsoft.com/office/drawing/2014/main" id="{25E98522-A276-853C-C8F1-B25D568B4176}"/>
                    </a:ext>
                  </a:extLst>
                </p14:cNvPr>
                <p14:cNvContentPartPr/>
                <p14:nvPr/>
              </p14:nvContentPartPr>
              <p14:xfrm>
                <a:off x="2419527" y="2704942"/>
                <a:ext cx="123120" cy="81720"/>
              </p14:xfrm>
            </p:contentPart>
          </mc:Choice>
          <mc:Fallback>
            <p:pic>
              <p:nvPicPr>
                <p:cNvPr id="314" name="Freihand 313">
                  <a:extLst>
                    <a:ext uri="{FF2B5EF4-FFF2-40B4-BE49-F238E27FC236}">
                      <a16:creationId xmlns:a16="http://schemas.microsoft.com/office/drawing/2014/main" id="{25E98522-A276-853C-C8F1-B25D568B4176}"/>
                    </a:ext>
                  </a:extLst>
                </p:cNvPr>
                <p:cNvPicPr/>
                <p:nvPr/>
              </p:nvPicPr>
              <p:blipFill>
                <a:blip r:embed="rId488"/>
                <a:stretch>
                  <a:fillRect/>
                </a:stretch>
              </p:blipFill>
              <p:spPr>
                <a:xfrm>
                  <a:off x="2410887" y="2695942"/>
                  <a:ext cx="140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67" name="Freihand 466">
                  <a:extLst>
                    <a:ext uri="{FF2B5EF4-FFF2-40B4-BE49-F238E27FC236}">
                      <a16:creationId xmlns:a16="http://schemas.microsoft.com/office/drawing/2014/main" id="{D19845A0-C998-58D0-9C28-55D445ED5F4D}"/>
                    </a:ext>
                  </a:extLst>
                </p14:cNvPr>
                <p14:cNvContentPartPr/>
                <p14:nvPr/>
              </p14:nvContentPartPr>
              <p14:xfrm>
                <a:off x="2432127" y="2666062"/>
                <a:ext cx="12960" cy="158760"/>
              </p14:xfrm>
            </p:contentPart>
          </mc:Choice>
          <mc:Fallback>
            <p:pic>
              <p:nvPicPr>
                <p:cNvPr id="467" name="Freihand 466">
                  <a:extLst>
                    <a:ext uri="{FF2B5EF4-FFF2-40B4-BE49-F238E27FC236}">
                      <a16:creationId xmlns:a16="http://schemas.microsoft.com/office/drawing/2014/main" id="{D19845A0-C998-58D0-9C28-55D445ED5F4D}"/>
                    </a:ext>
                  </a:extLst>
                </p:cNvPr>
                <p:cNvPicPr/>
                <p:nvPr/>
              </p:nvPicPr>
              <p:blipFill>
                <a:blip r:embed="rId490"/>
                <a:stretch>
                  <a:fillRect/>
                </a:stretch>
              </p:blipFill>
              <p:spPr>
                <a:xfrm>
                  <a:off x="2423487" y="2657062"/>
                  <a:ext cx="30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68" name="Freihand 467">
                  <a:extLst>
                    <a:ext uri="{FF2B5EF4-FFF2-40B4-BE49-F238E27FC236}">
                      <a16:creationId xmlns:a16="http://schemas.microsoft.com/office/drawing/2014/main" id="{99AB85B3-6EB4-60F0-CC4B-E1163F6CB4F3}"/>
                    </a:ext>
                  </a:extLst>
                </p14:cNvPr>
                <p14:cNvContentPartPr/>
                <p14:nvPr/>
              </p14:nvContentPartPr>
              <p14:xfrm>
                <a:off x="2521767" y="2671102"/>
                <a:ext cx="33120" cy="138240"/>
              </p14:xfrm>
            </p:contentPart>
          </mc:Choice>
          <mc:Fallback>
            <p:pic>
              <p:nvPicPr>
                <p:cNvPr id="468" name="Freihand 467">
                  <a:extLst>
                    <a:ext uri="{FF2B5EF4-FFF2-40B4-BE49-F238E27FC236}">
                      <a16:creationId xmlns:a16="http://schemas.microsoft.com/office/drawing/2014/main" id="{99AB85B3-6EB4-60F0-CC4B-E1163F6CB4F3}"/>
                    </a:ext>
                  </a:extLst>
                </p:cNvPr>
                <p:cNvPicPr/>
                <p:nvPr/>
              </p:nvPicPr>
              <p:blipFill>
                <a:blip r:embed="rId492"/>
                <a:stretch>
                  <a:fillRect/>
                </a:stretch>
              </p:blipFill>
              <p:spPr>
                <a:xfrm>
                  <a:off x="2513127" y="2662462"/>
                  <a:ext cx="50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70" name="Freihand 469">
                  <a:extLst>
                    <a:ext uri="{FF2B5EF4-FFF2-40B4-BE49-F238E27FC236}">
                      <a16:creationId xmlns:a16="http://schemas.microsoft.com/office/drawing/2014/main" id="{6BB5DB22-294D-FCCC-DEAE-DAD36A047AA8}"/>
                    </a:ext>
                  </a:extLst>
                </p14:cNvPr>
                <p14:cNvContentPartPr/>
                <p14:nvPr/>
              </p14:nvContentPartPr>
              <p14:xfrm>
                <a:off x="3650007" y="2651302"/>
                <a:ext cx="39600" cy="145440"/>
              </p14:xfrm>
            </p:contentPart>
          </mc:Choice>
          <mc:Fallback>
            <p:pic>
              <p:nvPicPr>
                <p:cNvPr id="470" name="Freihand 469">
                  <a:extLst>
                    <a:ext uri="{FF2B5EF4-FFF2-40B4-BE49-F238E27FC236}">
                      <a16:creationId xmlns:a16="http://schemas.microsoft.com/office/drawing/2014/main" id="{6BB5DB22-294D-FCCC-DEAE-DAD36A047AA8}"/>
                    </a:ext>
                  </a:extLst>
                </p:cNvPr>
                <p:cNvPicPr/>
                <p:nvPr/>
              </p:nvPicPr>
              <p:blipFill>
                <a:blip r:embed="rId494"/>
                <a:stretch>
                  <a:fillRect/>
                </a:stretch>
              </p:blipFill>
              <p:spPr>
                <a:xfrm>
                  <a:off x="3641367" y="2642662"/>
                  <a:ext cx="5724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5">
            <p14:nvContentPartPr>
              <p14:cNvPr id="473" name="Freihand 472">
                <a:extLst>
                  <a:ext uri="{FF2B5EF4-FFF2-40B4-BE49-F238E27FC236}">
                    <a16:creationId xmlns:a16="http://schemas.microsoft.com/office/drawing/2014/main" id="{1497969B-926E-D571-8B7A-C08D04A35D8F}"/>
                  </a:ext>
                </a:extLst>
              </p14:cNvPr>
              <p14:cNvContentPartPr/>
              <p14:nvPr/>
            </p14:nvContentPartPr>
            <p14:xfrm>
              <a:off x="8287527" y="2723302"/>
              <a:ext cx="236160" cy="99000"/>
            </p14:xfrm>
          </p:contentPart>
        </mc:Choice>
        <mc:Fallback>
          <p:pic>
            <p:nvPicPr>
              <p:cNvPr id="473" name="Freihand 472">
                <a:extLst>
                  <a:ext uri="{FF2B5EF4-FFF2-40B4-BE49-F238E27FC236}">
                    <a16:creationId xmlns:a16="http://schemas.microsoft.com/office/drawing/2014/main" id="{1497969B-926E-D571-8B7A-C08D04A35D8F}"/>
                  </a:ext>
                </a:extLst>
              </p:cNvPr>
              <p:cNvPicPr/>
              <p:nvPr/>
            </p:nvPicPr>
            <p:blipFill>
              <a:blip r:embed="rId496"/>
              <a:stretch>
                <a:fillRect/>
              </a:stretch>
            </p:blipFill>
            <p:spPr>
              <a:xfrm>
                <a:off x="8278527" y="2714662"/>
                <a:ext cx="253800" cy="116640"/>
              </a:xfrm>
              <a:prstGeom prst="rect">
                <a:avLst/>
              </a:prstGeom>
            </p:spPr>
          </p:pic>
        </mc:Fallback>
      </mc:AlternateContent>
      <p:grpSp>
        <p:nvGrpSpPr>
          <p:cNvPr id="487" name="Gruppieren 486">
            <a:extLst>
              <a:ext uri="{FF2B5EF4-FFF2-40B4-BE49-F238E27FC236}">
                <a16:creationId xmlns:a16="http://schemas.microsoft.com/office/drawing/2014/main" id="{2B280AAA-3B05-79A1-73A0-038A5211CF50}"/>
              </a:ext>
            </a:extLst>
          </p:cNvPr>
          <p:cNvGrpSpPr/>
          <p:nvPr/>
        </p:nvGrpSpPr>
        <p:grpSpPr>
          <a:xfrm>
            <a:off x="7577247" y="726022"/>
            <a:ext cx="4555800" cy="1153080"/>
            <a:chOff x="7577247" y="726022"/>
            <a:chExt cx="4555800" cy="1153080"/>
          </a:xfrm>
        </p:grpSpPr>
        <mc:AlternateContent xmlns:mc="http://schemas.openxmlformats.org/markup-compatibility/2006">
          <mc:Choice xmlns:p14="http://schemas.microsoft.com/office/powerpoint/2010/main" Requires="p14">
            <p:contentPart p14:bwMode="auto" r:id="rId497">
              <p14:nvContentPartPr>
                <p14:cNvPr id="60" name="Freihand 59">
                  <a:extLst>
                    <a:ext uri="{FF2B5EF4-FFF2-40B4-BE49-F238E27FC236}">
                      <a16:creationId xmlns:a16="http://schemas.microsoft.com/office/drawing/2014/main" id="{638DEE4F-CE7E-90F4-56C4-479195B46A38}"/>
                    </a:ext>
                  </a:extLst>
                </p14:cNvPr>
                <p14:cNvContentPartPr/>
                <p14:nvPr/>
              </p14:nvContentPartPr>
              <p14:xfrm>
                <a:off x="7742487" y="961102"/>
                <a:ext cx="12960" cy="92160"/>
              </p14:xfrm>
            </p:contentPart>
          </mc:Choice>
          <mc:Fallback>
            <p:pic>
              <p:nvPicPr>
                <p:cNvPr id="60" name="Freihand 59">
                  <a:extLst>
                    <a:ext uri="{FF2B5EF4-FFF2-40B4-BE49-F238E27FC236}">
                      <a16:creationId xmlns:a16="http://schemas.microsoft.com/office/drawing/2014/main" id="{638DEE4F-CE7E-90F4-56C4-479195B46A38}"/>
                    </a:ext>
                  </a:extLst>
                </p:cNvPr>
                <p:cNvPicPr/>
                <p:nvPr/>
              </p:nvPicPr>
              <p:blipFill>
                <a:blip r:embed="rId498"/>
                <a:stretch>
                  <a:fillRect/>
                </a:stretch>
              </p:blipFill>
              <p:spPr>
                <a:xfrm>
                  <a:off x="7733487" y="952102"/>
                  <a:ext cx="30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61" name="Freihand 60">
                  <a:extLst>
                    <a:ext uri="{FF2B5EF4-FFF2-40B4-BE49-F238E27FC236}">
                      <a16:creationId xmlns:a16="http://schemas.microsoft.com/office/drawing/2014/main" id="{70E68B85-E2F9-2998-FDB9-BA49DCCC3DFF}"/>
                    </a:ext>
                  </a:extLst>
                </p14:cNvPr>
                <p14:cNvContentPartPr/>
                <p14:nvPr/>
              </p14:nvContentPartPr>
              <p14:xfrm>
                <a:off x="7658967" y="990622"/>
                <a:ext cx="142200" cy="38160"/>
              </p14:xfrm>
            </p:contentPart>
          </mc:Choice>
          <mc:Fallback>
            <p:pic>
              <p:nvPicPr>
                <p:cNvPr id="61" name="Freihand 60">
                  <a:extLst>
                    <a:ext uri="{FF2B5EF4-FFF2-40B4-BE49-F238E27FC236}">
                      <a16:creationId xmlns:a16="http://schemas.microsoft.com/office/drawing/2014/main" id="{70E68B85-E2F9-2998-FDB9-BA49DCCC3DFF}"/>
                    </a:ext>
                  </a:extLst>
                </p:cNvPr>
                <p:cNvPicPr/>
                <p:nvPr/>
              </p:nvPicPr>
              <p:blipFill>
                <a:blip r:embed="rId500"/>
                <a:stretch>
                  <a:fillRect/>
                </a:stretch>
              </p:blipFill>
              <p:spPr>
                <a:xfrm>
                  <a:off x="7649967" y="981982"/>
                  <a:ext cx="1598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62" name="Freihand 61">
                  <a:extLst>
                    <a:ext uri="{FF2B5EF4-FFF2-40B4-BE49-F238E27FC236}">
                      <a16:creationId xmlns:a16="http://schemas.microsoft.com/office/drawing/2014/main" id="{D680482A-BD37-B5F7-E260-DE0D193DF881}"/>
                    </a:ext>
                  </a:extLst>
                </p14:cNvPr>
                <p14:cNvContentPartPr/>
                <p14:nvPr/>
              </p14:nvContentPartPr>
              <p14:xfrm>
                <a:off x="7952727" y="934822"/>
                <a:ext cx="177120" cy="172440"/>
              </p14:xfrm>
            </p:contentPart>
          </mc:Choice>
          <mc:Fallback>
            <p:pic>
              <p:nvPicPr>
                <p:cNvPr id="62" name="Freihand 61">
                  <a:extLst>
                    <a:ext uri="{FF2B5EF4-FFF2-40B4-BE49-F238E27FC236}">
                      <a16:creationId xmlns:a16="http://schemas.microsoft.com/office/drawing/2014/main" id="{D680482A-BD37-B5F7-E260-DE0D193DF881}"/>
                    </a:ext>
                  </a:extLst>
                </p:cNvPr>
                <p:cNvPicPr/>
                <p:nvPr/>
              </p:nvPicPr>
              <p:blipFill>
                <a:blip r:embed="rId502"/>
                <a:stretch>
                  <a:fillRect/>
                </a:stretch>
              </p:blipFill>
              <p:spPr>
                <a:xfrm>
                  <a:off x="7943727" y="925822"/>
                  <a:ext cx="194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63" name="Freihand 62">
                  <a:extLst>
                    <a:ext uri="{FF2B5EF4-FFF2-40B4-BE49-F238E27FC236}">
                      <a16:creationId xmlns:a16="http://schemas.microsoft.com/office/drawing/2014/main" id="{D33C8D93-965F-AE12-F1CB-BD370BC83A15}"/>
                    </a:ext>
                  </a:extLst>
                </p14:cNvPr>
                <p14:cNvContentPartPr/>
                <p14:nvPr/>
              </p14:nvContentPartPr>
              <p14:xfrm>
                <a:off x="8192847" y="924382"/>
                <a:ext cx="102240" cy="138960"/>
              </p14:xfrm>
            </p:contentPart>
          </mc:Choice>
          <mc:Fallback>
            <p:pic>
              <p:nvPicPr>
                <p:cNvPr id="63" name="Freihand 62">
                  <a:extLst>
                    <a:ext uri="{FF2B5EF4-FFF2-40B4-BE49-F238E27FC236}">
                      <a16:creationId xmlns:a16="http://schemas.microsoft.com/office/drawing/2014/main" id="{D33C8D93-965F-AE12-F1CB-BD370BC83A15}"/>
                    </a:ext>
                  </a:extLst>
                </p:cNvPr>
                <p:cNvPicPr/>
                <p:nvPr/>
              </p:nvPicPr>
              <p:blipFill>
                <a:blip r:embed="rId504"/>
                <a:stretch>
                  <a:fillRect/>
                </a:stretch>
              </p:blipFill>
              <p:spPr>
                <a:xfrm>
                  <a:off x="8183847" y="915382"/>
                  <a:ext cx="119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64" name="Freihand 63">
                  <a:extLst>
                    <a:ext uri="{FF2B5EF4-FFF2-40B4-BE49-F238E27FC236}">
                      <a16:creationId xmlns:a16="http://schemas.microsoft.com/office/drawing/2014/main" id="{7B693775-1970-2640-E83D-ED5D3439862D}"/>
                    </a:ext>
                  </a:extLst>
                </p14:cNvPr>
                <p14:cNvContentPartPr/>
                <p14:nvPr/>
              </p14:nvContentPartPr>
              <p14:xfrm>
                <a:off x="8380407" y="971542"/>
                <a:ext cx="84600" cy="163440"/>
              </p14:xfrm>
            </p:contentPart>
          </mc:Choice>
          <mc:Fallback>
            <p:pic>
              <p:nvPicPr>
                <p:cNvPr id="64" name="Freihand 63">
                  <a:extLst>
                    <a:ext uri="{FF2B5EF4-FFF2-40B4-BE49-F238E27FC236}">
                      <a16:creationId xmlns:a16="http://schemas.microsoft.com/office/drawing/2014/main" id="{7B693775-1970-2640-E83D-ED5D3439862D}"/>
                    </a:ext>
                  </a:extLst>
                </p:cNvPr>
                <p:cNvPicPr/>
                <p:nvPr/>
              </p:nvPicPr>
              <p:blipFill>
                <a:blip r:embed="rId506"/>
                <a:stretch>
                  <a:fillRect/>
                </a:stretch>
              </p:blipFill>
              <p:spPr>
                <a:xfrm>
                  <a:off x="8371407" y="962902"/>
                  <a:ext cx="102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67" name="Freihand 66">
                  <a:extLst>
                    <a:ext uri="{FF2B5EF4-FFF2-40B4-BE49-F238E27FC236}">
                      <a16:creationId xmlns:a16="http://schemas.microsoft.com/office/drawing/2014/main" id="{F157CE0A-B926-8A5F-E3B7-5D3BEABF6501}"/>
                    </a:ext>
                  </a:extLst>
                </p14:cNvPr>
                <p14:cNvContentPartPr/>
                <p14:nvPr/>
              </p14:nvContentPartPr>
              <p14:xfrm>
                <a:off x="8623767" y="1004662"/>
                <a:ext cx="113400" cy="12240"/>
              </p14:xfrm>
            </p:contentPart>
          </mc:Choice>
          <mc:Fallback>
            <p:pic>
              <p:nvPicPr>
                <p:cNvPr id="67" name="Freihand 66">
                  <a:extLst>
                    <a:ext uri="{FF2B5EF4-FFF2-40B4-BE49-F238E27FC236}">
                      <a16:creationId xmlns:a16="http://schemas.microsoft.com/office/drawing/2014/main" id="{F157CE0A-B926-8A5F-E3B7-5D3BEABF6501}"/>
                    </a:ext>
                  </a:extLst>
                </p:cNvPr>
                <p:cNvPicPr/>
                <p:nvPr/>
              </p:nvPicPr>
              <p:blipFill>
                <a:blip r:embed="rId508"/>
                <a:stretch>
                  <a:fillRect/>
                </a:stretch>
              </p:blipFill>
              <p:spPr>
                <a:xfrm>
                  <a:off x="8615127" y="995662"/>
                  <a:ext cx="131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68" name="Freihand 67">
                  <a:extLst>
                    <a:ext uri="{FF2B5EF4-FFF2-40B4-BE49-F238E27FC236}">
                      <a16:creationId xmlns:a16="http://schemas.microsoft.com/office/drawing/2014/main" id="{9F7864FA-C211-DABF-E671-3B64D92F1E68}"/>
                    </a:ext>
                  </a:extLst>
                </p14:cNvPr>
                <p14:cNvContentPartPr/>
                <p14:nvPr/>
              </p14:nvContentPartPr>
              <p14:xfrm>
                <a:off x="8876847" y="929782"/>
                <a:ext cx="63720" cy="120600"/>
              </p14:xfrm>
            </p:contentPart>
          </mc:Choice>
          <mc:Fallback>
            <p:pic>
              <p:nvPicPr>
                <p:cNvPr id="68" name="Freihand 67">
                  <a:extLst>
                    <a:ext uri="{FF2B5EF4-FFF2-40B4-BE49-F238E27FC236}">
                      <a16:creationId xmlns:a16="http://schemas.microsoft.com/office/drawing/2014/main" id="{9F7864FA-C211-DABF-E671-3B64D92F1E68}"/>
                    </a:ext>
                  </a:extLst>
                </p:cNvPr>
                <p:cNvPicPr/>
                <p:nvPr/>
              </p:nvPicPr>
              <p:blipFill>
                <a:blip r:embed="rId510"/>
                <a:stretch>
                  <a:fillRect/>
                </a:stretch>
              </p:blipFill>
              <p:spPr>
                <a:xfrm>
                  <a:off x="8868207" y="920782"/>
                  <a:ext cx="81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69" name="Freihand 68">
                  <a:extLst>
                    <a:ext uri="{FF2B5EF4-FFF2-40B4-BE49-F238E27FC236}">
                      <a16:creationId xmlns:a16="http://schemas.microsoft.com/office/drawing/2014/main" id="{A8340BBF-8895-3D1C-FCE2-7B9A62D3F9D4}"/>
                    </a:ext>
                  </a:extLst>
                </p14:cNvPr>
                <p14:cNvContentPartPr/>
                <p14:nvPr/>
              </p14:nvContentPartPr>
              <p14:xfrm>
                <a:off x="9012927" y="958942"/>
                <a:ext cx="76680" cy="71280"/>
              </p14:xfrm>
            </p:contentPart>
          </mc:Choice>
          <mc:Fallback>
            <p:pic>
              <p:nvPicPr>
                <p:cNvPr id="69" name="Freihand 68">
                  <a:extLst>
                    <a:ext uri="{FF2B5EF4-FFF2-40B4-BE49-F238E27FC236}">
                      <a16:creationId xmlns:a16="http://schemas.microsoft.com/office/drawing/2014/main" id="{A8340BBF-8895-3D1C-FCE2-7B9A62D3F9D4}"/>
                    </a:ext>
                  </a:extLst>
                </p:cNvPr>
                <p:cNvPicPr/>
                <p:nvPr/>
              </p:nvPicPr>
              <p:blipFill>
                <a:blip r:embed="rId512"/>
                <a:stretch>
                  <a:fillRect/>
                </a:stretch>
              </p:blipFill>
              <p:spPr>
                <a:xfrm>
                  <a:off x="9003927" y="949942"/>
                  <a:ext cx="94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70" name="Freihand 69">
                  <a:extLst>
                    <a:ext uri="{FF2B5EF4-FFF2-40B4-BE49-F238E27FC236}">
                      <a16:creationId xmlns:a16="http://schemas.microsoft.com/office/drawing/2014/main" id="{FBC894F6-4406-F3F5-FF57-2972D5A9EB3D}"/>
                    </a:ext>
                  </a:extLst>
                </p14:cNvPr>
                <p14:cNvContentPartPr/>
                <p14:nvPr/>
              </p14:nvContentPartPr>
              <p14:xfrm>
                <a:off x="9177087" y="955342"/>
                <a:ext cx="70560" cy="55440"/>
              </p14:xfrm>
            </p:contentPart>
          </mc:Choice>
          <mc:Fallback>
            <p:pic>
              <p:nvPicPr>
                <p:cNvPr id="70" name="Freihand 69">
                  <a:extLst>
                    <a:ext uri="{FF2B5EF4-FFF2-40B4-BE49-F238E27FC236}">
                      <a16:creationId xmlns:a16="http://schemas.microsoft.com/office/drawing/2014/main" id="{FBC894F6-4406-F3F5-FF57-2972D5A9EB3D}"/>
                    </a:ext>
                  </a:extLst>
                </p:cNvPr>
                <p:cNvPicPr/>
                <p:nvPr/>
              </p:nvPicPr>
              <p:blipFill>
                <a:blip r:embed="rId514"/>
                <a:stretch>
                  <a:fillRect/>
                </a:stretch>
              </p:blipFill>
              <p:spPr>
                <a:xfrm>
                  <a:off x="9168087" y="946702"/>
                  <a:ext cx="88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71" name="Freihand 70">
                  <a:extLst>
                    <a:ext uri="{FF2B5EF4-FFF2-40B4-BE49-F238E27FC236}">
                      <a16:creationId xmlns:a16="http://schemas.microsoft.com/office/drawing/2014/main" id="{B2CA43B4-FDB7-9BCC-F934-1F4E600456D2}"/>
                    </a:ext>
                  </a:extLst>
                </p14:cNvPr>
                <p14:cNvContentPartPr/>
                <p14:nvPr/>
              </p14:nvContentPartPr>
              <p14:xfrm>
                <a:off x="9335487" y="868942"/>
                <a:ext cx="61920" cy="172080"/>
              </p14:xfrm>
            </p:contentPart>
          </mc:Choice>
          <mc:Fallback>
            <p:pic>
              <p:nvPicPr>
                <p:cNvPr id="71" name="Freihand 70">
                  <a:extLst>
                    <a:ext uri="{FF2B5EF4-FFF2-40B4-BE49-F238E27FC236}">
                      <a16:creationId xmlns:a16="http://schemas.microsoft.com/office/drawing/2014/main" id="{B2CA43B4-FDB7-9BCC-F934-1F4E600456D2}"/>
                    </a:ext>
                  </a:extLst>
                </p:cNvPr>
                <p:cNvPicPr/>
                <p:nvPr/>
              </p:nvPicPr>
              <p:blipFill>
                <a:blip r:embed="rId516"/>
                <a:stretch>
                  <a:fillRect/>
                </a:stretch>
              </p:blipFill>
              <p:spPr>
                <a:xfrm>
                  <a:off x="9326487" y="859942"/>
                  <a:ext cx="79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74" name="Freihand 73">
                  <a:extLst>
                    <a:ext uri="{FF2B5EF4-FFF2-40B4-BE49-F238E27FC236}">
                      <a16:creationId xmlns:a16="http://schemas.microsoft.com/office/drawing/2014/main" id="{A07AC13A-EEA0-4A10-936A-D66F3131A3FF}"/>
                    </a:ext>
                  </a:extLst>
                </p14:cNvPr>
                <p14:cNvContentPartPr/>
                <p14:nvPr/>
              </p14:nvContentPartPr>
              <p14:xfrm>
                <a:off x="9825447" y="890902"/>
                <a:ext cx="143640" cy="175320"/>
              </p14:xfrm>
            </p:contentPart>
          </mc:Choice>
          <mc:Fallback>
            <p:pic>
              <p:nvPicPr>
                <p:cNvPr id="74" name="Freihand 73">
                  <a:extLst>
                    <a:ext uri="{FF2B5EF4-FFF2-40B4-BE49-F238E27FC236}">
                      <a16:creationId xmlns:a16="http://schemas.microsoft.com/office/drawing/2014/main" id="{A07AC13A-EEA0-4A10-936A-D66F3131A3FF}"/>
                    </a:ext>
                  </a:extLst>
                </p:cNvPr>
                <p:cNvPicPr/>
                <p:nvPr/>
              </p:nvPicPr>
              <p:blipFill>
                <a:blip r:embed="rId518"/>
                <a:stretch>
                  <a:fillRect/>
                </a:stretch>
              </p:blipFill>
              <p:spPr>
                <a:xfrm>
                  <a:off x="9816807" y="881902"/>
                  <a:ext cx="161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75" name="Freihand 74">
                  <a:extLst>
                    <a:ext uri="{FF2B5EF4-FFF2-40B4-BE49-F238E27FC236}">
                      <a16:creationId xmlns:a16="http://schemas.microsoft.com/office/drawing/2014/main" id="{AAE0FADB-6EC9-5827-8278-C137780CD056}"/>
                    </a:ext>
                  </a:extLst>
                </p14:cNvPr>
                <p14:cNvContentPartPr/>
                <p14:nvPr/>
              </p14:nvContentPartPr>
              <p14:xfrm>
                <a:off x="10037127" y="929782"/>
                <a:ext cx="194040" cy="142560"/>
              </p14:xfrm>
            </p:contentPart>
          </mc:Choice>
          <mc:Fallback>
            <p:pic>
              <p:nvPicPr>
                <p:cNvPr id="75" name="Freihand 74">
                  <a:extLst>
                    <a:ext uri="{FF2B5EF4-FFF2-40B4-BE49-F238E27FC236}">
                      <a16:creationId xmlns:a16="http://schemas.microsoft.com/office/drawing/2014/main" id="{AAE0FADB-6EC9-5827-8278-C137780CD056}"/>
                    </a:ext>
                  </a:extLst>
                </p:cNvPr>
                <p:cNvPicPr/>
                <p:nvPr/>
              </p:nvPicPr>
              <p:blipFill>
                <a:blip r:embed="rId520"/>
                <a:stretch>
                  <a:fillRect/>
                </a:stretch>
              </p:blipFill>
              <p:spPr>
                <a:xfrm>
                  <a:off x="10028127" y="921142"/>
                  <a:ext cx="211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76" name="Freihand 75">
                  <a:extLst>
                    <a:ext uri="{FF2B5EF4-FFF2-40B4-BE49-F238E27FC236}">
                      <a16:creationId xmlns:a16="http://schemas.microsoft.com/office/drawing/2014/main" id="{9F154095-1B67-A133-3755-F98ED98F0BC4}"/>
                    </a:ext>
                  </a:extLst>
                </p14:cNvPr>
                <p14:cNvContentPartPr/>
                <p14:nvPr/>
              </p14:nvContentPartPr>
              <p14:xfrm>
                <a:off x="10312527" y="944902"/>
                <a:ext cx="22680" cy="100800"/>
              </p14:xfrm>
            </p:contentPart>
          </mc:Choice>
          <mc:Fallback>
            <p:pic>
              <p:nvPicPr>
                <p:cNvPr id="76" name="Freihand 75">
                  <a:extLst>
                    <a:ext uri="{FF2B5EF4-FFF2-40B4-BE49-F238E27FC236}">
                      <a16:creationId xmlns:a16="http://schemas.microsoft.com/office/drawing/2014/main" id="{9F154095-1B67-A133-3755-F98ED98F0BC4}"/>
                    </a:ext>
                  </a:extLst>
                </p:cNvPr>
                <p:cNvPicPr/>
                <p:nvPr/>
              </p:nvPicPr>
              <p:blipFill>
                <a:blip r:embed="rId522"/>
                <a:stretch>
                  <a:fillRect/>
                </a:stretch>
              </p:blipFill>
              <p:spPr>
                <a:xfrm>
                  <a:off x="10303887" y="935902"/>
                  <a:ext cx="40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77" name="Freihand 76">
                  <a:extLst>
                    <a:ext uri="{FF2B5EF4-FFF2-40B4-BE49-F238E27FC236}">
                      <a16:creationId xmlns:a16="http://schemas.microsoft.com/office/drawing/2014/main" id="{9B0EDB11-F080-2E47-4B91-956E0390E892}"/>
                    </a:ext>
                  </a:extLst>
                </p14:cNvPr>
                <p14:cNvContentPartPr/>
                <p14:nvPr/>
              </p14:nvContentPartPr>
              <p14:xfrm>
                <a:off x="10566327" y="953902"/>
                <a:ext cx="106200" cy="80280"/>
              </p14:xfrm>
            </p:contentPart>
          </mc:Choice>
          <mc:Fallback>
            <p:pic>
              <p:nvPicPr>
                <p:cNvPr id="77" name="Freihand 76">
                  <a:extLst>
                    <a:ext uri="{FF2B5EF4-FFF2-40B4-BE49-F238E27FC236}">
                      <a16:creationId xmlns:a16="http://schemas.microsoft.com/office/drawing/2014/main" id="{9B0EDB11-F080-2E47-4B91-956E0390E892}"/>
                    </a:ext>
                  </a:extLst>
                </p:cNvPr>
                <p:cNvPicPr/>
                <p:nvPr/>
              </p:nvPicPr>
              <p:blipFill>
                <a:blip r:embed="rId524"/>
                <a:stretch>
                  <a:fillRect/>
                </a:stretch>
              </p:blipFill>
              <p:spPr>
                <a:xfrm>
                  <a:off x="10557687" y="945262"/>
                  <a:ext cx="123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78" name="Freihand 77">
                  <a:extLst>
                    <a:ext uri="{FF2B5EF4-FFF2-40B4-BE49-F238E27FC236}">
                      <a16:creationId xmlns:a16="http://schemas.microsoft.com/office/drawing/2014/main" id="{985B722E-08E3-4EC3-292C-664C5CD2800C}"/>
                    </a:ext>
                  </a:extLst>
                </p14:cNvPr>
                <p14:cNvContentPartPr/>
                <p14:nvPr/>
              </p14:nvContentPartPr>
              <p14:xfrm>
                <a:off x="10613847" y="938422"/>
                <a:ext cx="116280" cy="240120"/>
              </p14:xfrm>
            </p:contentPart>
          </mc:Choice>
          <mc:Fallback>
            <p:pic>
              <p:nvPicPr>
                <p:cNvPr id="78" name="Freihand 77">
                  <a:extLst>
                    <a:ext uri="{FF2B5EF4-FFF2-40B4-BE49-F238E27FC236}">
                      <a16:creationId xmlns:a16="http://schemas.microsoft.com/office/drawing/2014/main" id="{985B722E-08E3-4EC3-292C-664C5CD2800C}"/>
                    </a:ext>
                  </a:extLst>
                </p:cNvPr>
                <p:cNvPicPr/>
                <p:nvPr/>
              </p:nvPicPr>
              <p:blipFill>
                <a:blip r:embed="rId526"/>
                <a:stretch>
                  <a:fillRect/>
                </a:stretch>
              </p:blipFill>
              <p:spPr>
                <a:xfrm>
                  <a:off x="10605207" y="929782"/>
                  <a:ext cx="1339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79" name="Freihand 78">
                  <a:extLst>
                    <a:ext uri="{FF2B5EF4-FFF2-40B4-BE49-F238E27FC236}">
                      <a16:creationId xmlns:a16="http://schemas.microsoft.com/office/drawing/2014/main" id="{088548F9-31CF-EE34-7C51-87A00F84B615}"/>
                    </a:ext>
                  </a:extLst>
                </p14:cNvPr>
                <p14:cNvContentPartPr/>
                <p14:nvPr/>
              </p14:nvContentPartPr>
              <p14:xfrm>
                <a:off x="10853247" y="977302"/>
                <a:ext cx="176400" cy="65520"/>
              </p14:xfrm>
            </p:contentPart>
          </mc:Choice>
          <mc:Fallback>
            <p:pic>
              <p:nvPicPr>
                <p:cNvPr id="79" name="Freihand 78">
                  <a:extLst>
                    <a:ext uri="{FF2B5EF4-FFF2-40B4-BE49-F238E27FC236}">
                      <a16:creationId xmlns:a16="http://schemas.microsoft.com/office/drawing/2014/main" id="{088548F9-31CF-EE34-7C51-87A00F84B615}"/>
                    </a:ext>
                  </a:extLst>
                </p:cNvPr>
                <p:cNvPicPr/>
                <p:nvPr/>
              </p:nvPicPr>
              <p:blipFill>
                <a:blip r:embed="rId528"/>
                <a:stretch>
                  <a:fillRect/>
                </a:stretch>
              </p:blipFill>
              <p:spPr>
                <a:xfrm>
                  <a:off x="10844607" y="968302"/>
                  <a:ext cx="194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80" name="Freihand 79">
                  <a:extLst>
                    <a:ext uri="{FF2B5EF4-FFF2-40B4-BE49-F238E27FC236}">
                      <a16:creationId xmlns:a16="http://schemas.microsoft.com/office/drawing/2014/main" id="{AB6C54B3-D807-28FD-5CC9-254730B56361}"/>
                    </a:ext>
                  </a:extLst>
                </p14:cNvPr>
                <p14:cNvContentPartPr/>
                <p14:nvPr/>
              </p14:nvContentPartPr>
              <p14:xfrm>
                <a:off x="11116407" y="948862"/>
                <a:ext cx="141120" cy="186480"/>
              </p14:xfrm>
            </p:contentPart>
          </mc:Choice>
          <mc:Fallback>
            <p:pic>
              <p:nvPicPr>
                <p:cNvPr id="80" name="Freihand 79">
                  <a:extLst>
                    <a:ext uri="{FF2B5EF4-FFF2-40B4-BE49-F238E27FC236}">
                      <a16:creationId xmlns:a16="http://schemas.microsoft.com/office/drawing/2014/main" id="{AB6C54B3-D807-28FD-5CC9-254730B56361}"/>
                    </a:ext>
                  </a:extLst>
                </p:cNvPr>
                <p:cNvPicPr/>
                <p:nvPr/>
              </p:nvPicPr>
              <p:blipFill>
                <a:blip r:embed="rId530"/>
                <a:stretch>
                  <a:fillRect/>
                </a:stretch>
              </p:blipFill>
              <p:spPr>
                <a:xfrm>
                  <a:off x="11107767" y="940222"/>
                  <a:ext cx="158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81" name="Freihand 80">
                  <a:extLst>
                    <a:ext uri="{FF2B5EF4-FFF2-40B4-BE49-F238E27FC236}">
                      <a16:creationId xmlns:a16="http://schemas.microsoft.com/office/drawing/2014/main" id="{CF381E76-09FF-64AC-06C0-3B703733124F}"/>
                    </a:ext>
                  </a:extLst>
                </p14:cNvPr>
                <p14:cNvContentPartPr/>
                <p14:nvPr/>
              </p14:nvContentPartPr>
              <p14:xfrm>
                <a:off x="11357607" y="830782"/>
                <a:ext cx="30240" cy="111960"/>
              </p14:xfrm>
            </p:contentPart>
          </mc:Choice>
          <mc:Fallback>
            <p:pic>
              <p:nvPicPr>
                <p:cNvPr id="81" name="Freihand 80">
                  <a:extLst>
                    <a:ext uri="{FF2B5EF4-FFF2-40B4-BE49-F238E27FC236}">
                      <a16:creationId xmlns:a16="http://schemas.microsoft.com/office/drawing/2014/main" id="{CF381E76-09FF-64AC-06C0-3B703733124F}"/>
                    </a:ext>
                  </a:extLst>
                </p:cNvPr>
                <p:cNvPicPr/>
                <p:nvPr/>
              </p:nvPicPr>
              <p:blipFill>
                <a:blip r:embed="rId532"/>
                <a:stretch>
                  <a:fillRect/>
                </a:stretch>
              </p:blipFill>
              <p:spPr>
                <a:xfrm>
                  <a:off x="11348607" y="821782"/>
                  <a:ext cx="47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82" name="Freihand 81">
                  <a:extLst>
                    <a:ext uri="{FF2B5EF4-FFF2-40B4-BE49-F238E27FC236}">
                      <a16:creationId xmlns:a16="http://schemas.microsoft.com/office/drawing/2014/main" id="{A730A718-D487-7AD4-7F34-F69736714698}"/>
                    </a:ext>
                  </a:extLst>
                </p14:cNvPr>
                <p14:cNvContentPartPr/>
                <p14:nvPr/>
              </p14:nvContentPartPr>
              <p14:xfrm>
                <a:off x="11287767" y="782902"/>
                <a:ext cx="163440" cy="165600"/>
              </p14:xfrm>
            </p:contentPart>
          </mc:Choice>
          <mc:Fallback>
            <p:pic>
              <p:nvPicPr>
                <p:cNvPr id="82" name="Freihand 81">
                  <a:extLst>
                    <a:ext uri="{FF2B5EF4-FFF2-40B4-BE49-F238E27FC236}">
                      <a16:creationId xmlns:a16="http://schemas.microsoft.com/office/drawing/2014/main" id="{A730A718-D487-7AD4-7F34-F69736714698}"/>
                    </a:ext>
                  </a:extLst>
                </p:cNvPr>
                <p:cNvPicPr/>
                <p:nvPr/>
              </p:nvPicPr>
              <p:blipFill>
                <a:blip r:embed="rId534"/>
                <a:stretch>
                  <a:fillRect/>
                </a:stretch>
              </p:blipFill>
              <p:spPr>
                <a:xfrm>
                  <a:off x="11279127" y="774262"/>
                  <a:ext cx="181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83" name="Freihand 82">
                  <a:extLst>
                    <a:ext uri="{FF2B5EF4-FFF2-40B4-BE49-F238E27FC236}">
                      <a16:creationId xmlns:a16="http://schemas.microsoft.com/office/drawing/2014/main" id="{68493C26-99A7-1112-FB51-A394B7E48EFE}"/>
                    </a:ext>
                  </a:extLst>
                </p14:cNvPr>
                <p14:cNvContentPartPr/>
                <p14:nvPr/>
              </p14:nvContentPartPr>
              <p14:xfrm>
                <a:off x="11523567" y="726022"/>
                <a:ext cx="108720" cy="88560"/>
              </p14:xfrm>
            </p:contentPart>
          </mc:Choice>
          <mc:Fallback>
            <p:pic>
              <p:nvPicPr>
                <p:cNvPr id="83" name="Freihand 82">
                  <a:extLst>
                    <a:ext uri="{FF2B5EF4-FFF2-40B4-BE49-F238E27FC236}">
                      <a16:creationId xmlns:a16="http://schemas.microsoft.com/office/drawing/2014/main" id="{68493C26-99A7-1112-FB51-A394B7E48EFE}"/>
                    </a:ext>
                  </a:extLst>
                </p:cNvPr>
                <p:cNvPicPr/>
                <p:nvPr/>
              </p:nvPicPr>
              <p:blipFill>
                <a:blip r:embed="rId536"/>
                <a:stretch>
                  <a:fillRect/>
                </a:stretch>
              </p:blipFill>
              <p:spPr>
                <a:xfrm>
                  <a:off x="11514927" y="717022"/>
                  <a:ext cx="126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84" name="Freihand 83">
                  <a:extLst>
                    <a:ext uri="{FF2B5EF4-FFF2-40B4-BE49-F238E27FC236}">
                      <a16:creationId xmlns:a16="http://schemas.microsoft.com/office/drawing/2014/main" id="{10549059-EAB1-7A86-33B7-E8C978BE3CD8}"/>
                    </a:ext>
                  </a:extLst>
                </p14:cNvPr>
                <p14:cNvContentPartPr/>
                <p14:nvPr/>
              </p14:nvContentPartPr>
              <p14:xfrm>
                <a:off x="10477767" y="808822"/>
                <a:ext cx="95040" cy="79200"/>
              </p14:xfrm>
            </p:contentPart>
          </mc:Choice>
          <mc:Fallback>
            <p:pic>
              <p:nvPicPr>
                <p:cNvPr id="84" name="Freihand 83">
                  <a:extLst>
                    <a:ext uri="{FF2B5EF4-FFF2-40B4-BE49-F238E27FC236}">
                      <a16:creationId xmlns:a16="http://schemas.microsoft.com/office/drawing/2014/main" id="{10549059-EAB1-7A86-33B7-E8C978BE3CD8}"/>
                    </a:ext>
                  </a:extLst>
                </p:cNvPr>
                <p:cNvPicPr/>
                <p:nvPr/>
              </p:nvPicPr>
              <p:blipFill>
                <a:blip r:embed="rId538"/>
                <a:stretch>
                  <a:fillRect/>
                </a:stretch>
              </p:blipFill>
              <p:spPr>
                <a:xfrm>
                  <a:off x="10469127" y="800182"/>
                  <a:ext cx="112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47" name="Freihand 146">
                  <a:extLst>
                    <a:ext uri="{FF2B5EF4-FFF2-40B4-BE49-F238E27FC236}">
                      <a16:creationId xmlns:a16="http://schemas.microsoft.com/office/drawing/2014/main" id="{29DF7055-229E-3E4E-3A80-D4951ABCC310}"/>
                    </a:ext>
                  </a:extLst>
                </p14:cNvPr>
                <p14:cNvContentPartPr/>
                <p14:nvPr/>
              </p14:nvContentPartPr>
              <p14:xfrm>
                <a:off x="7594527" y="1569142"/>
                <a:ext cx="89640" cy="13680"/>
              </p14:xfrm>
            </p:contentPart>
          </mc:Choice>
          <mc:Fallback>
            <p:pic>
              <p:nvPicPr>
                <p:cNvPr id="147" name="Freihand 146">
                  <a:extLst>
                    <a:ext uri="{FF2B5EF4-FFF2-40B4-BE49-F238E27FC236}">
                      <a16:creationId xmlns:a16="http://schemas.microsoft.com/office/drawing/2014/main" id="{29DF7055-229E-3E4E-3A80-D4951ABCC310}"/>
                    </a:ext>
                  </a:extLst>
                </p:cNvPr>
                <p:cNvPicPr/>
                <p:nvPr/>
              </p:nvPicPr>
              <p:blipFill>
                <a:blip r:embed="rId540"/>
                <a:stretch>
                  <a:fillRect/>
                </a:stretch>
              </p:blipFill>
              <p:spPr>
                <a:xfrm>
                  <a:off x="7585527" y="1560142"/>
                  <a:ext cx="107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48" name="Freihand 147">
                  <a:extLst>
                    <a:ext uri="{FF2B5EF4-FFF2-40B4-BE49-F238E27FC236}">
                      <a16:creationId xmlns:a16="http://schemas.microsoft.com/office/drawing/2014/main" id="{61181C45-4A6B-CC32-42D4-6FF7992C21BE}"/>
                    </a:ext>
                  </a:extLst>
                </p14:cNvPr>
                <p14:cNvContentPartPr/>
                <p14:nvPr/>
              </p14:nvContentPartPr>
              <p14:xfrm>
                <a:off x="7577247" y="1614502"/>
                <a:ext cx="168480" cy="27720"/>
              </p14:xfrm>
            </p:contentPart>
          </mc:Choice>
          <mc:Fallback>
            <p:pic>
              <p:nvPicPr>
                <p:cNvPr id="148" name="Freihand 147">
                  <a:extLst>
                    <a:ext uri="{FF2B5EF4-FFF2-40B4-BE49-F238E27FC236}">
                      <a16:creationId xmlns:a16="http://schemas.microsoft.com/office/drawing/2014/main" id="{61181C45-4A6B-CC32-42D4-6FF7992C21BE}"/>
                    </a:ext>
                  </a:extLst>
                </p:cNvPr>
                <p:cNvPicPr/>
                <p:nvPr/>
              </p:nvPicPr>
              <p:blipFill>
                <a:blip r:embed="rId542"/>
                <a:stretch>
                  <a:fillRect/>
                </a:stretch>
              </p:blipFill>
              <p:spPr>
                <a:xfrm>
                  <a:off x="7568607" y="1605502"/>
                  <a:ext cx="186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49" name="Freihand 148">
                  <a:extLst>
                    <a:ext uri="{FF2B5EF4-FFF2-40B4-BE49-F238E27FC236}">
                      <a16:creationId xmlns:a16="http://schemas.microsoft.com/office/drawing/2014/main" id="{4AA660F5-CF8F-136E-8AA5-E92A37D77E97}"/>
                    </a:ext>
                  </a:extLst>
                </p14:cNvPr>
                <p14:cNvContentPartPr/>
                <p14:nvPr/>
              </p14:nvContentPartPr>
              <p14:xfrm>
                <a:off x="7807647" y="1503982"/>
                <a:ext cx="133920" cy="144360"/>
              </p14:xfrm>
            </p:contentPart>
          </mc:Choice>
          <mc:Fallback>
            <p:pic>
              <p:nvPicPr>
                <p:cNvPr id="149" name="Freihand 148">
                  <a:extLst>
                    <a:ext uri="{FF2B5EF4-FFF2-40B4-BE49-F238E27FC236}">
                      <a16:creationId xmlns:a16="http://schemas.microsoft.com/office/drawing/2014/main" id="{4AA660F5-CF8F-136E-8AA5-E92A37D77E97}"/>
                    </a:ext>
                  </a:extLst>
                </p:cNvPr>
                <p:cNvPicPr/>
                <p:nvPr/>
              </p:nvPicPr>
              <p:blipFill>
                <a:blip r:embed="rId544"/>
                <a:stretch>
                  <a:fillRect/>
                </a:stretch>
              </p:blipFill>
              <p:spPr>
                <a:xfrm>
                  <a:off x="7798647" y="1494982"/>
                  <a:ext cx="151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52" name="Freihand 151">
                  <a:extLst>
                    <a:ext uri="{FF2B5EF4-FFF2-40B4-BE49-F238E27FC236}">
                      <a16:creationId xmlns:a16="http://schemas.microsoft.com/office/drawing/2014/main" id="{1E511C6B-EE3E-EEE9-CAA0-AF1F62657D45}"/>
                    </a:ext>
                  </a:extLst>
                </p14:cNvPr>
                <p14:cNvContentPartPr/>
                <p14:nvPr/>
              </p14:nvContentPartPr>
              <p14:xfrm>
                <a:off x="8564367" y="1470142"/>
                <a:ext cx="164880" cy="104040"/>
              </p14:xfrm>
            </p:contentPart>
          </mc:Choice>
          <mc:Fallback>
            <p:pic>
              <p:nvPicPr>
                <p:cNvPr id="152" name="Freihand 151">
                  <a:extLst>
                    <a:ext uri="{FF2B5EF4-FFF2-40B4-BE49-F238E27FC236}">
                      <a16:creationId xmlns:a16="http://schemas.microsoft.com/office/drawing/2014/main" id="{1E511C6B-EE3E-EEE9-CAA0-AF1F62657D45}"/>
                    </a:ext>
                  </a:extLst>
                </p:cNvPr>
                <p:cNvPicPr/>
                <p:nvPr/>
              </p:nvPicPr>
              <p:blipFill>
                <a:blip r:embed="rId546"/>
                <a:stretch>
                  <a:fillRect/>
                </a:stretch>
              </p:blipFill>
              <p:spPr>
                <a:xfrm>
                  <a:off x="8555727" y="1461142"/>
                  <a:ext cx="182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53" name="Freihand 152">
                  <a:extLst>
                    <a:ext uri="{FF2B5EF4-FFF2-40B4-BE49-F238E27FC236}">
                      <a16:creationId xmlns:a16="http://schemas.microsoft.com/office/drawing/2014/main" id="{227C90DE-14C7-3F5F-D705-3C303C03513D}"/>
                    </a:ext>
                  </a:extLst>
                </p14:cNvPr>
                <p14:cNvContentPartPr/>
                <p14:nvPr/>
              </p14:nvContentPartPr>
              <p14:xfrm>
                <a:off x="8917527" y="1429822"/>
                <a:ext cx="113400" cy="161640"/>
              </p14:xfrm>
            </p:contentPart>
          </mc:Choice>
          <mc:Fallback>
            <p:pic>
              <p:nvPicPr>
                <p:cNvPr id="153" name="Freihand 152">
                  <a:extLst>
                    <a:ext uri="{FF2B5EF4-FFF2-40B4-BE49-F238E27FC236}">
                      <a16:creationId xmlns:a16="http://schemas.microsoft.com/office/drawing/2014/main" id="{227C90DE-14C7-3F5F-D705-3C303C03513D}"/>
                    </a:ext>
                  </a:extLst>
                </p:cNvPr>
                <p:cNvPicPr/>
                <p:nvPr/>
              </p:nvPicPr>
              <p:blipFill>
                <a:blip r:embed="rId548"/>
                <a:stretch>
                  <a:fillRect/>
                </a:stretch>
              </p:blipFill>
              <p:spPr>
                <a:xfrm>
                  <a:off x="8908527" y="1420822"/>
                  <a:ext cx="131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54" name="Freihand 153">
                  <a:extLst>
                    <a:ext uri="{FF2B5EF4-FFF2-40B4-BE49-F238E27FC236}">
                      <a16:creationId xmlns:a16="http://schemas.microsoft.com/office/drawing/2014/main" id="{17CE7C75-4879-A76D-BF90-87A8E7745929}"/>
                    </a:ext>
                  </a:extLst>
                </p14:cNvPr>
                <p14:cNvContentPartPr/>
                <p14:nvPr/>
              </p14:nvContentPartPr>
              <p14:xfrm>
                <a:off x="8975127" y="1420102"/>
                <a:ext cx="123840" cy="16920"/>
              </p14:xfrm>
            </p:contentPart>
          </mc:Choice>
          <mc:Fallback>
            <p:pic>
              <p:nvPicPr>
                <p:cNvPr id="154" name="Freihand 153">
                  <a:extLst>
                    <a:ext uri="{FF2B5EF4-FFF2-40B4-BE49-F238E27FC236}">
                      <a16:creationId xmlns:a16="http://schemas.microsoft.com/office/drawing/2014/main" id="{17CE7C75-4879-A76D-BF90-87A8E7745929}"/>
                    </a:ext>
                  </a:extLst>
                </p:cNvPr>
                <p:cNvPicPr/>
                <p:nvPr/>
              </p:nvPicPr>
              <p:blipFill>
                <a:blip r:embed="rId550"/>
                <a:stretch>
                  <a:fillRect/>
                </a:stretch>
              </p:blipFill>
              <p:spPr>
                <a:xfrm>
                  <a:off x="8966487" y="1411102"/>
                  <a:ext cx="141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55" name="Freihand 154">
                  <a:extLst>
                    <a:ext uri="{FF2B5EF4-FFF2-40B4-BE49-F238E27FC236}">
                      <a16:creationId xmlns:a16="http://schemas.microsoft.com/office/drawing/2014/main" id="{0808FB12-9BF8-1C8A-E7B8-BDC15F12659B}"/>
                    </a:ext>
                  </a:extLst>
                </p14:cNvPr>
                <p14:cNvContentPartPr/>
                <p14:nvPr/>
              </p14:nvContentPartPr>
              <p14:xfrm>
                <a:off x="9151887" y="1419022"/>
                <a:ext cx="118440" cy="120600"/>
              </p14:xfrm>
            </p:contentPart>
          </mc:Choice>
          <mc:Fallback>
            <p:pic>
              <p:nvPicPr>
                <p:cNvPr id="155" name="Freihand 154">
                  <a:extLst>
                    <a:ext uri="{FF2B5EF4-FFF2-40B4-BE49-F238E27FC236}">
                      <a16:creationId xmlns:a16="http://schemas.microsoft.com/office/drawing/2014/main" id="{0808FB12-9BF8-1C8A-E7B8-BDC15F12659B}"/>
                    </a:ext>
                  </a:extLst>
                </p:cNvPr>
                <p:cNvPicPr/>
                <p:nvPr/>
              </p:nvPicPr>
              <p:blipFill>
                <a:blip r:embed="rId552"/>
                <a:stretch>
                  <a:fillRect/>
                </a:stretch>
              </p:blipFill>
              <p:spPr>
                <a:xfrm>
                  <a:off x="9143247" y="1410022"/>
                  <a:ext cx="136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56" name="Freihand 155">
                  <a:extLst>
                    <a:ext uri="{FF2B5EF4-FFF2-40B4-BE49-F238E27FC236}">
                      <a16:creationId xmlns:a16="http://schemas.microsoft.com/office/drawing/2014/main" id="{8C7C8B12-C405-972B-F3D9-E898287A63A6}"/>
                    </a:ext>
                  </a:extLst>
                </p14:cNvPr>
                <p14:cNvContentPartPr/>
                <p14:nvPr/>
              </p14:nvContentPartPr>
              <p14:xfrm>
                <a:off x="9339087" y="1424422"/>
                <a:ext cx="143280" cy="124920"/>
              </p14:xfrm>
            </p:contentPart>
          </mc:Choice>
          <mc:Fallback>
            <p:pic>
              <p:nvPicPr>
                <p:cNvPr id="156" name="Freihand 155">
                  <a:extLst>
                    <a:ext uri="{FF2B5EF4-FFF2-40B4-BE49-F238E27FC236}">
                      <a16:creationId xmlns:a16="http://schemas.microsoft.com/office/drawing/2014/main" id="{8C7C8B12-C405-972B-F3D9-E898287A63A6}"/>
                    </a:ext>
                  </a:extLst>
                </p:cNvPr>
                <p:cNvPicPr/>
                <p:nvPr/>
              </p:nvPicPr>
              <p:blipFill>
                <a:blip r:embed="rId554"/>
                <a:stretch>
                  <a:fillRect/>
                </a:stretch>
              </p:blipFill>
              <p:spPr>
                <a:xfrm>
                  <a:off x="9330447" y="1415422"/>
                  <a:ext cx="160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0" name="Freihand 159">
                  <a:extLst>
                    <a:ext uri="{FF2B5EF4-FFF2-40B4-BE49-F238E27FC236}">
                      <a16:creationId xmlns:a16="http://schemas.microsoft.com/office/drawing/2014/main" id="{683747C4-20A8-EB82-6E9B-CF2B367670D8}"/>
                    </a:ext>
                  </a:extLst>
                </p14:cNvPr>
                <p14:cNvContentPartPr/>
                <p14:nvPr/>
              </p14:nvContentPartPr>
              <p14:xfrm>
                <a:off x="9616647" y="1473022"/>
                <a:ext cx="108720" cy="23040"/>
              </p14:xfrm>
            </p:contentPart>
          </mc:Choice>
          <mc:Fallback>
            <p:pic>
              <p:nvPicPr>
                <p:cNvPr id="160" name="Freihand 159">
                  <a:extLst>
                    <a:ext uri="{FF2B5EF4-FFF2-40B4-BE49-F238E27FC236}">
                      <a16:creationId xmlns:a16="http://schemas.microsoft.com/office/drawing/2014/main" id="{683747C4-20A8-EB82-6E9B-CF2B367670D8}"/>
                    </a:ext>
                  </a:extLst>
                </p:cNvPr>
                <p:cNvPicPr/>
                <p:nvPr/>
              </p:nvPicPr>
              <p:blipFill>
                <a:blip r:embed="rId556"/>
                <a:stretch>
                  <a:fillRect/>
                </a:stretch>
              </p:blipFill>
              <p:spPr>
                <a:xfrm>
                  <a:off x="9607647" y="1464382"/>
                  <a:ext cx="126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62" name="Freihand 161">
                  <a:extLst>
                    <a:ext uri="{FF2B5EF4-FFF2-40B4-BE49-F238E27FC236}">
                      <a16:creationId xmlns:a16="http://schemas.microsoft.com/office/drawing/2014/main" id="{54353B28-A7DC-5098-9D04-35451DADB7E8}"/>
                    </a:ext>
                  </a:extLst>
                </p14:cNvPr>
                <p14:cNvContentPartPr/>
                <p14:nvPr/>
              </p14:nvContentPartPr>
              <p14:xfrm>
                <a:off x="9864687" y="1442422"/>
                <a:ext cx="136440" cy="155520"/>
              </p14:xfrm>
            </p:contentPart>
          </mc:Choice>
          <mc:Fallback>
            <p:pic>
              <p:nvPicPr>
                <p:cNvPr id="162" name="Freihand 161">
                  <a:extLst>
                    <a:ext uri="{FF2B5EF4-FFF2-40B4-BE49-F238E27FC236}">
                      <a16:creationId xmlns:a16="http://schemas.microsoft.com/office/drawing/2014/main" id="{54353B28-A7DC-5098-9D04-35451DADB7E8}"/>
                    </a:ext>
                  </a:extLst>
                </p:cNvPr>
                <p:cNvPicPr/>
                <p:nvPr/>
              </p:nvPicPr>
              <p:blipFill>
                <a:blip r:embed="rId558"/>
                <a:stretch>
                  <a:fillRect/>
                </a:stretch>
              </p:blipFill>
              <p:spPr>
                <a:xfrm>
                  <a:off x="9856047" y="1433782"/>
                  <a:ext cx="154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63" name="Freihand 162">
                  <a:extLst>
                    <a:ext uri="{FF2B5EF4-FFF2-40B4-BE49-F238E27FC236}">
                      <a16:creationId xmlns:a16="http://schemas.microsoft.com/office/drawing/2014/main" id="{65321356-A4AA-2556-8564-6D0896E60221}"/>
                    </a:ext>
                  </a:extLst>
                </p14:cNvPr>
                <p14:cNvContentPartPr/>
                <p14:nvPr/>
              </p14:nvContentPartPr>
              <p14:xfrm>
                <a:off x="10096167" y="1416502"/>
                <a:ext cx="124920" cy="165600"/>
              </p14:xfrm>
            </p:contentPart>
          </mc:Choice>
          <mc:Fallback>
            <p:pic>
              <p:nvPicPr>
                <p:cNvPr id="163" name="Freihand 162">
                  <a:extLst>
                    <a:ext uri="{FF2B5EF4-FFF2-40B4-BE49-F238E27FC236}">
                      <a16:creationId xmlns:a16="http://schemas.microsoft.com/office/drawing/2014/main" id="{65321356-A4AA-2556-8564-6D0896E60221}"/>
                    </a:ext>
                  </a:extLst>
                </p:cNvPr>
                <p:cNvPicPr/>
                <p:nvPr/>
              </p:nvPicPr>
              <p:blipFill>
                <a:blip r:embed="rId560"/>
                <a:stretch>
                  <a:fillRect/>
                </a:stretch>
              </p:blipFill>
              <p:spPr>
                <a:xfrm>
                  <a:off x="10087167" y="1407502"/>
                  <a:ext cx="142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64" name="Freihand 163">
                  <a:extLst>
                    <a:ext uri="{FF2B5EF4-FFF2-40B4-BE49-F238E27FC236}">
                      <a16:creationId xmlns:a16="http://schemas.microsoft.com/office/drawing/2014/main" id="{E862096B-E283-D1B6-FE4D-C8B8D37FEF7E}"/>
                    </a:ext>
                  </a:extLst>
                </p14:cNvPr>
                <p14:cNvContentPartPr/>
                <p14:nvPr/>
              </p14:nvContentPartPr>
              <p14:xfrm>
                <a:off x="10147647" y="1398142"/>
                <a:ext cx="125640" cy="7920"/>
              </p14:xfrm>
            </p:contentPart>
          </mc:Choice>
          <mc:Fallback>
            <p:pic>
              <p:nvPicPr>
                <p:cNvPr id="164" name="Freihand 163">
                  <a:extLst>
                    <a:ext uri="{FF2B5EF4-FFF2-40B4-BE49-F238E27FC236}">
                      <a16:creationId xmlns:a16="http://schemas.microsoft.com/office/drawing/2014/main" id="{E862096B-E283-D1B6-FE4D-C8B8D37FEF7E}"/>
                    </a:ext>
                  </a:extLst>
                </p:cNvPr>
                <p:cNvPicPr/>
                <p:nvPr/>
              </p:nvPicPr>
              <p:blipFill>
                <a:blip r:embed="rId562"/>
                <a:stretch>
                  <a:fillRect/>
                </a:stretch>
              </p:blipFill>
              <p:spPr>
                <a:xfrm>
                  <a:off x="10138647" y="1389502"/>
                  <a:ext cx="14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65" name="Freihand 164">
                  <a:extLst>
                    <a:ext uri="{FF2B5EF4-FFF2-40B4-BE49-F238E27FC236}">
                      <a16:creationId xmlns:a16="http://schemas.microsoft.com/office/drawing/2014/main" id="{9DDC887F-C583-133A-6332-0D5622D0BDAC}"/>
                    </a:ext>
                  </a:extLst>
                </p14:cNvPr>
                <p14:cNvContentPartPr/>
                <p14:nvPr/>
              </p14:nvContentPartPr>
              <p14:xfrm>
                <a:off x="10303527" y="1404982"/>
                <a:ext cx="249120" cy="111960"/>
              </p14:xfrm>
            </p:contentPart>
          </mc:Choice>
          <mc:Fallback>
            <p:pic>
              <p:nvPicPr>
                <p:cNvPr id="165" name="Freihand 164">
                  <a:extLst>
                    <a:ext uri="{FF2B5EF4-FFF2-40B4-BE49-F238E27FC236}">
                      <a16:creationId xmlns:a16="http://schemas.microsoft.com/office/drawing/2014/main" id="{9DDC887F-C583-133A-6332-0D5622D0BDAC}"/>
                    </a:ext>
                  </a:extLst>
                </p:cNvPr>
                <p:cNvPicPr/>
                <p:nvPr/>
              </p:nvPicPr>
              <p:blipFill>
                <a:blip r:embed="rId564"/>
                <a:stretch>
                  <a:fillRect/>
                </a:stretch>
              </p:blipFill>
              <p:spPr>
                <a:xfrm>
                  <a:off x="10294527" y="1396342"/>
                  <a:ext cx="266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66" name="Freihand 165">
                  <a:extLst>
                    <a:ext uri="{FF2B5EF4-FFF2-40B4-BE49-F238E27FC236}">
                      <a16:creationId xmlns:a16="http://schemas.microsoft.com/office/drawing/2014/main" id="{60CCC1FC-9068-021A-6DB2-C95CA172A11C}"/>
                    </a:ext>
                  </a:extLst>
                </p14:cNvPr>
                <p14:cNvContentPartPr/>
                <p14:nvPr/>
              </p14:nvContentPartPr>
              <p14:xfrm>
                <a:off x="10657407" y="1318942"/>
                <a:ext cx="98280" cy="211680"/>
              </p14:xfrm>
            </p:contentPart>
          </mc:Choice>
          <mc:Fallback>
            <p:pic>
              <p:nvPicPr>
                <p:cNvPr id="166" name="Freihand 165">
                  <a:extLst>
                    <a:ext uri="{FF2B5EF4-FFF2-40B4-BE49-F238E27FC236}">
                      <a16:creationId xmlns:a16="http://schemas.microsoft.com/office/drawing/2014/main" id="{60CCC1FC-9068-021A-6DB2-C95CA172A11C}"/>
                    </a:ext>
                  </a:extLst>
                </p:cNvPr>
                <p:cNvPicPr/>
                <p:nvPr/>
              </p:nvPicPr>
              <p:blipFill>
                <a:blip r:embed="rId566"/>
                <a:stretch>
                  <a:fillRect/>
                </a:stretch>
              </p:blipFill>
              <p:spPr>
                <a:xfrm>
                  <a:off x="10648767" y="1309942"/>
                  <a:ext cx="115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68" name="Freihand 167">
                  <a:extLst>
                    <a:ext uri="{FF2B5EF4-FFF2-40B4-BE49-F238E27FC236}">
                      <a16:creationId xmlns:a16="http://schemas.microsoft.com/office/drawing/2014/main" id="{78D52823-D1D5-DF3A-BF4F-E47828681891}"/>
                    </a:ext>
                  </a:extLst>
                </p14:cNvPr>
                <p14:cNvContentPartPr/>
                <p14:nvPr/>
              </p14:nvContentPartPr>
              <p14:xfrm>
                <a:off x="11017407" y="1359622"/>
                <a:ext cx="15480" cy="104040"/>
              </p14:xfrm>
            </p:contentPart>
          </mc:Choice>
          <mc:Fallback>
            <p:pic>
              <p:nvPicPr>
                <p:cNvPr id="168" name="Freihand 167">
                  <a:extLst>
                    <a:ext uri="{FF2B5EF4-FFF2-40B4-BE49-F238E27FC236}">
                      <a16:creationId xmlns:a16="http://schemas.microsoft.com/office/drawing/2014/main" id="{78D52823-D1D5-DF3A-BF4F-E47828681891}"/>
                    </a:ext>
                  </a:extLst>
                </p:cNvPr>
                <p:cNvPicPr/>
                <p:nvPr/>
              </p:nvPicPr>
              <p:blipFill>
                <a:blip r:embed="rId568"/>
                <a:stretch>
                  <a:fillRect/>
                </a:stretch>
              </p:blipFill>
              <p:spPr>
                <a:xfrm>
                  <a:off x="11008767" y="1350622"/>
                  <a:ext cx="33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69" name="Freihand 168">
                  <a:extLst>
                    <a:ext uri="{FF2B5EF4-FFF2-40B4-BE49-F238E27FC236}">
                      <a16:creationId xmlns:a16="http://schemas.microsoft.com/office/drawing/2014/main" id="{C140B163-5188-746D-1291-475AA87053C5}"/>
                    </a:ext>
                  </a:extLst>
                </p14:cNvPr>
                <p14:cNvContentPartPr/>
                <p14:nvPr/>
              </p14:nvContentPartPr>
              <p14:xfrm>
                <a:off x="11078247" y="1359982"/>
                <a:ext cx="102240" cy="129600"/>
              </p14:xfrm>
            </p:contentPart>
          </mc:Choice>
          <mc:Fallback>
            <p:pic>
              <p:nvPicPr>
                <p:cNvPr id="169" name="Freihand 168">
                  <a:extLst>
                    <a:ext uri="{FF2B5EF4-FFF2-40B4-BE49-F238E27FC236}">
                      <a16:creationId xmlns:a16="http://schemas.microsoft.com/office/drawing/2014/main" id="{C140B163-5188-746D-1291-475AA87053C5}"/>
                    </a:ext>
                  </a:extLst>
                </p:cNvPr>
                <p:cNvPicPr/>
                <p:nvPr/>
              </p:nvPicPr>
              <p:blipFill>
                <a:blip r:embed="rId570"/>
                <a:stretch>
                  <a:fillRect/>
                </a:stretch>
              </p:blipFill>
              <p:spPr>
                <a:xfrm>
                  <a:off x="11069607" y="1351342"/>
                  <a:ext cx="119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0" name="Freihand 169">
                  <a:extLst>
                    <a:ext uri="{FF2B5EF4-FFF2-40B4-BE49-F238E27FC236}">
                      <a16:creationId xmlns:a16="http://schemas.microsoft.com/office/drawing/2014/main" id="{204E1F5D-229B-1ED3-8A6B-42365FFD58D9}"/>
                    </a:ext>
                  </a:extLst>
                </p14:cNvPr>
                <p14:cNvContentPartPr/>
                <p14:nvPr/>
              </p14:nvContentPartPr>
              <p14:xfrm>
                <a:off x="11267247" y="1396342"/>
                <a:ext cx="98280" cy="15480"/>
              </p14:xfrm>
            </p:contentPart>
          </mc:Choice>
          <mc:Fallback>
            <p:pic>
              <p:nvPicPr>
                <p:cNvPr id="170" name="Freihand 169">
                  <a:extLst>
                    <a:ext uri="{FF2B5EF4-FFF2-40B4-BE49-F238E27FC236}">
                      <a16:creationId xmlns:a16="http://schemas.microsoft.com/office/drawing/2014/main" id="{204E1F5D-229B-1ED3-8A6B-42365FFD58D9}"/>
                    </a:ext>
                  </a:extLst>
                </p:cNvPr>
                <p:cNvPicPr/>
                <p:nvPr/>
              </p:nvPicPr>
              <p:blipFill>
                <a:blip r:embed="rId572"/>
                <a:stretch>
                  <a:fillRect/>
                </a:stretch>
              </p:blipFill>
              <p:spPr>
                <a:xfrm>
                  <a:off x="11258247" y="1387342"/>
                  <a:ext cx="115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1" name="Freihand 170">
                  <a:extLst>
                    <a:ext uri="{FF2B5EF4-FFF2-40B4-BE49-F238E27FC236}">
                      <a16:creationId xmlns:a16="http://schemas.microsoft.com/office/drawing/2014/main" id="{34093557-6C0D-2EDE-B48D-2A76BBE4886A}"/>
                    </a:ext>
                  </a:extLst>
                </p14:cNvPr>
                <p14:cNvContentPartPr/>
                <p14:nvPr/>
              </p14:nvContentPartPr>
              <p14:xfrm>
                <a:off x="11449047" y="1276462"/>
                <a:ext cx="154800" cy="156240"/>
              </p14:xfrm>
            </p:contentPart>
          </mc:Choice>
          <mc:Fallback>
            <p:pic>
              <p:nvPicPr>
                <p:cNvPr id="171" name="Freihand 170">
                  <a:extLst>
                    <a:ext uri="{FF2B5EF4-FFF2-40B4-BE49-F238E27FC236}">
                      <a16:creationId xmlns:a16="http://schemas.microsoft.com/office/drawing/2014/main" id="{34093557-6C0D-2EDE-B48D-2A76BBE4886A}"/>
                    </a:ext>
                  </a:extLst>
                </p:cNvPr>
                <p:cNvPicPr/>
                <p:nvPr/>
              </p:nvPicPr>
              <p:blipFill>
                <a:blip r:embed="rId574"/>
                <a:stretch>
                  <a:fillRect/>
                </a:stretch>
              </p:blipFill>
              <p:spPr>
                <a:xfrm>
                  <a:off x="11440407" y="1267822"/>
                  <a:ext cx="172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2" name="Freihand 171">
                  <a:extLst>
                    <a:ext uri="{FF2B5EF4-FFF2-40B4-BE49-F238E27FC236}">
                      <a16:creationId xmlns:a16="http://schemas.microsoft.com/office/drawing/2014/main" id="{CB33C4F1-9BF2-D2E4-C961-3465C14C1FA6}"/>
                    </a:ext>
                  </a:extLst>
                </p14:cNvPr>
                <p14:cNvContentPartPr/>
                <p14:nvPr/>
              </p14:nvContentPartPr>
              <p14:xfrm>
                <a:off x="11568567" y="1376902"/>
                <a:ext cx="511560" cy="73800"/>
              </p14:xfrm>
            </p:contentPart>
          </mc:Choice>
          <mc:Fallback>
            <p:pic>
              <p:nvPicPr>
                <p:cNvPr id="172" name="Freihand 171">
                  <a:extLst>
                    <a:ext uri="{FF2B5EF4-FFF2-40B4-BE49-F238E27FC236}">
                      <a16:creationId xmlns:a16="http://schemas.microsoft.com/office/drawing/2014/main" id="{CB33C4F1-9BF2-D2E4-C961-3465C14C1FA6}"/>
                    </a:ext>
                  </a:extLst>
                </p:cNvPr>
                <p:cNvPicPr/>
                <p:nvPr/>
              </p:nvPicPr>
              <p:blipFill>
                <a:blip r:embed="rId576"/>
                <a:stretch>
                  <a:fillRect/>
                </a:stretch>
              </p:blipFill>
              <p:spPr>
                <a:xfrm>
                  <a:off x="11559567" y="1367902"/>
                  <a:ext cx="529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3" name="Freihand 172">
                  <a:extLst>
                    <a:ext uri="{FF2B5EF4-FFF2-40B4-BE49-F238E27FC236}">
                      <a16:creationId xmlns:a16="http://schemas.microsoft.com/office/drawing/2014/main" id="{00E0F9EA-B930-A902-9D21-8460B33AA64F}"/>
                    </a:ext>
                  </a:extLst>
                </p14:cNvPr>
                <p14:cNvContentPartPr/>
                <p14:nvPr/>
              </p14:nvContentPartPr>
              <p14:xfrm>
                <a:off x="11003007" y="1491022"/>
                <a:ext cx="1079640" cy="113760"/>
              </p14:xfrm>
            </p:contentPart>
          </mc:Choice>
          <mc:Fallback>
            <p:pic>
              <p:nvPicPr>
                <p:cNvPr id="173" name="Freihand 172">
                  <a:extLst>
                    <a:ext uri="{FF2B5EF4-FFF2-40B4-BE49-F238E27FC236}">
                      <a16:creationId xmlns:a16="http://schemas.microsoft.com/office/drawing/2014/main" id="{00E0F9EA-B930-A902-9D21-8460B33AA64F}"/>
                    </a:ext>
                  </a:extLst>
                </p:cNvPr>
                <p:cNvPicPr/>
                <p:nvPr/>
              </p:nvPicPr>
              <p:blipFill>
                <a:blip r:embed="rId578"/>
                <a:stretch>
                  <a:fillRect/>
                </a:stretch>
              </p:blipFill>
              <p:spPr>
                <a:xfrm>
                  <a:off x="10994007" y="1482382"/>
                  <a:ext cx="1097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50" name="Freihand 149">
                  <a:extLst>
                    <a:ext uri="{FF2B5EF4-FFF2-40B4-BE49-F238E27FC236}">
                      <a16:creationId xmlns:a16="http://schemas.microsoft.com/office/drawing/2014/main" id="{399288F2-5AB6-DB01-BCE9-EC56D9E4773A}"/>
                    </a:ext>
                  </a:extLst>
                </p14:cNvPr>
                <p14:cNvContentPartPr/>
                <p14:nvPr/>
              </p14:nvContentPartPr>
              <p14:xfrm>
                <a:off x="8243967" y="1496422"/>
                <a:ext cx="92880" cy="59760"/>
              </p14:xfrm>
            </p:contentPart>
          </mc:Choice>
          <mc:Fallback>
            <p:pic>
              <p:nvPicPr>
                <p:cNvPr id="150" name="Freihand 149">
                  <a:extLst>
                    <a:ext uri="{FF2B5EF4-FFF2-40B4-BE49-F238E27FC236}">
                      <a16:creationId xmlns:a16="http://schemas.microsoft.com/office/drawing/2014/main" id="{399288F2-5AB6-DB01-BCE9-EC56D9E4773A}"/>
                    </a:ext>
                  </a:extLst>
                </p:cNvPr>
                <p:cNvPicPr/>
                <p:nvPr/>
              </p:nvPicPr>
              <p:blipFill>
                <a:blip r:embed="rId580"/>
                <a:stretch>
                  <a:fillRect/>
                </a:stretch>
              </p:blipFill>
              <p:spPr>
                <a:xfrm>
                  <a:off x="8235327" y="1487422"/>
                  <a:ext cx="110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51" name="Freihand 150">
                  <a:extLst>
                    <a:ext uri="{FF2B5EF4-FFF2-40B4-BE49-F238E27FC236}">
                      <a16:creationId xmlns:a16="http://schemas.microsoft.com/office/drawing/2014/main" id="{E288190E-75C8-9EFA-9DD6-5B5619AFAF4C}"/>
                    </a:ext>
                  </a:extLst>
                </p14:cNvPr>
                <p14:cNvContentPartPr/>
                <p14:nvPr/>
              </p14:nvContentPartPr>
              <p14:xfrm>
                <a:off x="8287887" y="1485622"/>
                <a:ext cx="81720" cy="198000"/>
              </p14:xfrm>
            </p:contentPart>
          </mc:Choice>
          <mc:Fallback>
            <p:pic>
              <p:nvPicPr>
                <p:cNvPr id="151" name="Freihand 150">
                  <a:extLst>
                    <a:ext uri="{FF2B5EF4-FFF2-40B4-BE49-F238E27FC236}">
                      <a16:creationId xmlns:a16="http://schemas.microsoft.com/office/drawing/2014/main" id="{E288190E-75C8-9EFA-9DD6-5B5619AFAF4C}"/>
                    </a:ext>
                  </a:extLst>
                </p:cNvPr>
                <p:cNvPicPr/>
                <p:nvPr/>
              </p:nvPicPr>
              <p:blipFill>
                <a:blip r:embed="rId582"/>
                <a:stretch>
                  <a:fillRect/>
                </a:stretch>
              </p:blipFill>
              <p:spPr>
                <a:xfrm>
                  <a:off x="8279247" y="1476622"/>
                  <a:ext cx="99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7" name="Freihand 176">
                  <a:extLst>
                    <a:ext uri="{FF2B5EF4-FFF2-40B4-BE49-F238E27FC236}">
                      <a16:creationId xmlns:a16="http://schemas.microsoft.com/office/drawing/2014/main" id="{2B391182-0801-1827-6E3C-CAA907C12D0B}"/>
                    </a:ext>
                  </a:extLst>
                </p14:cNvPr>
                <p14:cNvContentPartPr/>
                <p14:nvPr/>
              </p14:nvContentPartPr>
              <p14:xfrm>
                <a:off x="8255847" y="1636822"/>
                <a:ext cx="3287880" cy="197640"/>
              </p14:xfrm>
            </p:contentPart>
          </mc:Choice>
          <mc:Fallback>
            <p:pic>
              <p:nvPicPr>
                <p:cNvPr id="177" name="Freihand 176">
                  <a:extLst>
                    <a:ext uri="{FF2B5EF4-FFF2-40B4-BE49-F238E27FC236}">
                      <a16:creationId xmlns:a16="http://schemas.microsoft.com/office/drawing/2014/main" id="{2B391182-0801-1827-6E3C-CAA907C12D0B}"/>
                    </a:ext>
                  </a:extLst>
                </p:cNvPr>
                <p:cNvPicPr/>
                <p:nvPr/>
              </p:nvPicPr>
              <p:blipFill>
                <a:blip r:embed="rId584"/>
                <a:stretch>
                  <a:fillRect/>
                </a:stretch>
              </p:blipFill>
              <p:spPr>
                <a:xfrm>
                  <a:off x="8247207" y="1627822"/>
                  <a:ext cx="3305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8" name="Freihand 177">
                  <a:extLst>
                    <a:ext uri="{FF2B5EF4-FFF2-40B4-BE49-F238E27FC236}">
                      <a16:creationId xmlns:a16="http://schemas.microsoft.com/office/drawing/2014/main" id="{D04AE883-5036-BD2C-F5DA-963654637A07}"/>
                    </a:ext>
                  </a:extLst>
                </p14:cNvPr>
                <p14:cNvContentPartPr/>
                <p14:nvPr/>
              </p14:nvContentPartPr>
              <p14:xfrm>
                <a:off x="8268087" y="1175302"/>
                <a:ext cx="3864960" cy="382320"/>
              </p14:xfrm>
            </p:contentPart>
          </mc:Choice>
          <mc:Fallback>
            <p:pic>
              <p:nvPicPr>
                <p:cNvPr id="178" name="Freihand 177">
                  <a:extLst>
                    <a:ext uri="{FF2B5EF4-FFF2-40B4-BE49-F238E27FC236}">
                      <a16:creationId xmlns:a16="http://schemas.microsoft.com/office/drawing/2014/main" id="{D04AE883-5036-BD2C-F5DA-963654637A07}"/>
                    </a:ext>
                  </a:extLst>
                </p:cNvPr>
                <p:cNvPicPr/>
                <p:nvPr/>
              </p:nvPicPr>
              <p:blipFill>
                <a:blip r:embed="rId586"/>
                <a:stretch>
                  <a:fillRect/>
                </a:stretch>
              </p:blipFill>
              <p:spPr>
                <a:xfrm>
                  <a:off x="8259447" y="1166662"/>
                  <a:ext cx="38826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83" name="Freihand 482">
                  <a:extLst>
                    <a:ext uri="{FF2B5EF4-FFF2-40B4-BE49-F238E27FC236}">
                      <a16:creationId xmlns:a16="http://schemas.microsoft.com/office/drawing/2014/main" id="{D20ADB74-D7B9-C178-75B5-6E2A402FB19B}"/>
                    </a:ext>
                  </a:extLst>
                </p14:cNvPr>
                <p14:cNvContentPartPr/>
                <p14:nvPr/>
              </p14:nvContentPartPr>
              <p14:xfrm>
                <a:off x="8184927" y="1338382"/>
                <a:ext cx="27720" cy="540720"/>
              </p14:xfrm>
            </p:contentPart>
          </mc:Choice>
          <mc:Fallback>
            <p:pic>
              <p:nvPicPr>
                <p:cNvPr id="483" name="Freihand 482">
                  <a:extLst>
                    <a:ext uri="{FF2B5EF4-FFF2-40B4-BE49-F238E27FC236}">
                      <a16:creationId xmlns:a16="http://schemas.microsoft.com/office/drawing/2014/main" id="{D20ADB74-D7B9-C178-75B5-6E2A402FB19B}"/>
                    </a:ext>
                  </a:extLst>
                </p:cNvPr>
                <p:cNvPicPr/>
                <p:nvPr/>
              </p:nvPicPr>
              <p:blipFill>
                <a:blip r:embed="rId588"/>
                <a:stretch>
                  <a:fillRect/>
                </a:stretch>
              </p:blipFill>
              <p:spPr>
                <a:xfrm>
                  <a:off x="8176287" y="1329742"/>
                  <a:ext cx="4536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84" name="Freihand 483">
                  <a:extLst>
                    <a:ext uri="{FF2B5EF4-FFF2-40B4-BE49-F238E27FC236}">
                      <a16:creationId xmlns:a16="http://schemas.microsoft.com/office/drawing/2014/main" id="{24E437BA-F298-91E0-332A-A5F7E77C12AD}"/>
                    </a:ext>
                  </a:extLst>
                </p14:cNvPr>
                <p14:cNvContentPartPr/>
                <p14:nvPr/>
              </p14:nvContentPartPr>
              <p14:xfrm>
                <a:off x="8306607" y="1743382"/>
                <a:ext cx="1239480" cy="99000"/>
              </p14:xfrm>
            </p:contentPart>
          </mc:Choice>
          <mc:Fallback>
            <p:pic>
              <p:nvPicPr>
                <p:cNvPr id="484" name="Freihand 483">
                  <a:extLst>
                    <a:ext uri="{FF2B5EF4-FFF2-40B4-BE49-F238E27FC236}">
                      <a16:creationId xmlns:a16="http://schemas.microsoft.com/office/drawing/2014/main" id="{24E437BA-F298-91E0-332A-A5F7E77C12AD}"/>
                    </a:ext>
                  </a:extLst>
                </p:cNvPr>
                <p:cNvPicPr/>
                <p:nvPr/>
              </p:nvPicPr>
              <p:blipFill>
                <a:blip r:embed="rId590"/>
                <a:stretch>
                  <a:fillRect/>
                </a:stretch>
              </p:blipFill>
              <p:spPr>
                <a:xfrm>
                  <a:off x="8297607" y="1734742"/>
                  <a:ext cx="1257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86" name="Freihand 485">
                  <a:extLst>
                    <a:ext uri="{FF2B5EF4-FFF2-40B4-BE49-F238E27FC236}">
                      <a16:creationId xmlns:a16="http://schemas.microsoft.com/office/drawing/2014/main" id="{6D868C6F-BF30-4023-4C68-F7D758E9802A}"/>
                    </a:ext>
                  </a:extLst>
                </p14:cNvPr>
                <p14:cNvContentPartPr/>
                <p14:nvPr/>
              </p14:nvContentPartPr>
              <p14:xfrm>
                <a:off x="8121927" y="1260982"/>
                <a:ext cx="374760" cy="561240"/>
              </p14:xfrm>
            </p:contentPart>
          </mc:Choice>
          <mc:Fallback>
            <p:pic>
              <p:nvPicPr>
                <p:cNvPr id="486" name="Freihand 485">
                  <a:extLst>
                    <a:ext uri="{FF2B5EF4-FFF2-40B4-BE49-F238E27FC236}">
                      <a16:creationId xmlns:a16="http://schemas.microsoft.com/office/drawing/2014/main" id="{6D868C6F-BF30-4023-4C68-F7D758E9802A}"/>
                    </a:ext>
                  </a:extLst>
                </p:cNvPr>
                <p:cNvPicPr/>
                <p:nvPr/>
              </p:nvPicPr>
              <p:blipFill>
                <a:blip r:embed="rId592"/>
                <a:stretch>
                  <a:fillRect/>
                </a:stretch>
              </p:blipFill>
              <p:spPr>
                <a:xfrm>
                  <a:off x="8112927" y="1251982"/>
                  <a:ext cx="392400" cy="57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3">
            <p14:nvContentPartPr>
              <p14:cNvPr id="499" name="Freihand 498">
                <a:extLst>
                  <a:ext uri="{FF2B5EF4-FFF2-40B4-BE49-F238E27FC236}">
                    <a16:creationId xmlns:a16="http://schemas.microsoft.com/office/drawing/2014/main" id="{ECEBFD66-24D9-302F-A9B6-164FE06B4204}"/>
                  </a:ext>
                </a:extLst>
              </p14:cNvPr>
              <p14:cNvContentPartPr/>
              <p14:nvPr/>
            </p14:nvContentPartPr>
            <p14:xfrm>
              <a:off x="8354487" y="2749942"/>
              <a:ext cx="2336040" cy="59400"/>
            </p14:xfrm>
          </p:contentPart>
        </mc:Choice>
        <mc:Fallback>
          <p:pic>
            <p:nvPicPr>
              <p:cNvPr id="499" name="Freihand 498">
                <a:extLst>
                  <a:ext uri="{FF2B5EF4-FFF2-40B4-BE49-F238E27FC236}">
                    <a16:creationId xmlns:a16="http://schemas.microsoft.com/office/drawing/2014/main" id="{ECEBFD66-24D9-302F-A9B6-164FE06B4204}"/>
                  </a:ext>
                </a:extLst>
              </p:cNvPr>
              <p:cNvPicPr/>
              <p:nvPr/>
            </p:nvPicPr>
            <p:blipFill>
              <a:blip r:embed="rId594"/>
              <a:stretch>
                <a:fillRect/>
              </a:stretch>
            </p:blipFill>
            <p:spPr>
              <a:xfrm>
                <a:off x="8345487" y="2741302"/>
                <a:ext cx="2353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00" name="Freihand 499">
                <a:extLst>
                  <a:ext uri="{FF2B5EF4-FFF2-40B4-BE49-F238E27FC236}">
                    <a16:creationId xmlns:a16="http://schemas.microsoft.com/office/drawing/2014/main" id="{1352BC77-256B-7B4C-20FE-D852E3CD978C}"/>
                  </a:ext>
                </a:extLst>
              </p14:cNvPr>
              <p14:cNvContentPartPr/>
              <p14:nvPr/>
            </p14:nvContentPartPr>
            <p14:xfrm>
              <a:off x="9033447" y="2647342"/>
              <a:ext cx="587880" cy="129600"/>
            </p14:xfrm>
          </p:contentPart>
        </mc:Choice>
        <mc:Fallback>
          <p:pic>
            <p:nvPicPr>
              <p:cNvPr id="500" name="Freihand 499">
                <a:extLst>
                  <a:ext uri="{FF2B5EF4-FFF2-40B4-BE49-F238E27FC236}">
                    <a16:creationId xmlns:a16="http://schemas.microsoft.com/office/drawing/2014/main" id="{1352BC77-256B-7B4C-20FE-D852E3CD978C}"/>
                  </a:ext>
                </a:extLst>
              </p:cNvPr>
              <p:cNvPicPr/>
              <p:nvPr/>
            </p:nvPicPr>
            <p:blipFill>
              <a:blip r:embed="rId596"/>
              <a:stretch>
                <a:fillRect/>
              </a:stretch>
            </p:blipFill>
            <p:spPr>
              <a:xfrm>
                <a:off x="9024807" y="2638342"/>
                <a:ext cx="605520" cy="147240"/>
              </a:xfrm>
              <a:prstGeom prst="rect">
                <a:avLst/>
              </a:prstGeom>
            </p:spPr>
          </p:pic>
        </mc:Fallback>
      </mc:AlternateContent>
      <p:grpSp>
        <p:nvGrpSpPr>
          <p:cNvPr id="508" name="Gruppieren 507">
            <a:extLst>
              <a:ext uri="{FF2B5EF4-FFF2-40B4-BE49-F238E27FC236}">
                <a16:creationId xmlns:a16="http://schemas.microsoft.com/office/drawing/2014/main" id="{F0E23C99-DCB4-1304-6FF0-F62B1F951AF4}"/>
              </a:ext>
            </a:extLst>
          </p:cNvPr>
          <p:cNvGrpSpPr/>
          <p:nvPr/>
        </p:nvGrpSpPr>
        <p:grpSpPr>
          <a:xfrm>
            <a:off x="7452687" y="2897182"/>
            <a:ext cx="4694400" cy="1028880"/>
            <a:chOff x="7452687" y="2897182"/>
            <a:chExt cx="4694400" cy="1028880"/>
          </a:xfrm>
        </p:grpSpPr>
        <mc:AlternateContent xmlns:mc="http://schemas.openxmlformats.org/markup-compatibility/2006">
          <mc:Choice xmlns:p14="http://schemas.microsoft.com/office/powerpoint/2010/main" Requires="p14">
            <p:contentPart p14:bwMode="auto" r:id="rId597">
              <p14:nvContentPartPr>
                <p14:cNvPr id="369" name="Freihand 368">
                  <a:extLst>
                    <a:ext uri="{FF2B5EF4-FFF2-40B4-BE49-F238E27FC236}">
                      <a16:creationId xmlns:a16="http://schemas.microsoft.com/office/drawing/2014/main" id="{54ECC0D6-CE01-8182-A20E-942833FAEB89}"/>
                    </a:ext>
                  </a:extLst>
                </p14:cNvPr>
                <p14:cNvContentPartPr/>
                <p14:nvPr/>
              </p14:nvContentPartPr>
              <p14:xfrm>
                <a:off x="7536927" y="3129382"/>
                <a:ext cx="52200" cy="115200"/>
              </p14:xfrm>
            </p:contentPart>
          </mc:Choice>
          <mc:Fallback>
            <p:pic>
              <p:nvPicPr>
                <p:cNvPr id="369" name="Freihand 368">
                  <a:extLst>
                    <a:ext uri="{FF2B5EF4-FFF2-40B4-BE49-F238E27FC236}">
                      <a16:creationId xmlns:a16="http://schemas.microsoft.com/office/drawing/2014/main" id="{54ECC0D6-CE01-8182-A20E-942833FAEB89}"/>
                    </a:ext>
                  </a:extLst>
                </p:cNvPr>
                <p:cNvPicPr/>
                <p:nvPr/>
              </p:nvPicPr>
              <p:blipFill>
                <a:blip r:embed="rId598"/>
                <a:stretch>
                  <a:fillRect/>
                </a:stretch>
              </p:blipFill>
              <p:spPr>
                <a:xfrm>
                  <a:off x="7528287" y="3120382"/>
                  <a:ext cx="69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0" name="Freihand 369">
                  <a:extLst>
                    <a:ext uri="{FF2B5EF4-FFF2-40B4-BE49-F238E27FC236}">
                      <a16:creationId xmlns:a16="http://schemas.microsoft.com/office/drawing/2014/main" id="{822F1E3C-35AB-0882-4B95-162EBB1D8820}"/>
                    </a:ext>
                  </a:extLst>
                </p14:cNvPr>
                <p14:cNvContentPartPr/>
                <p14:nvPr/>
              </p14:nvContentPartPr>
              <p14:xfrm>
                <a:off x="7535127" y="3013102"/>
                <a:ext cx="3960" cy="8640"/>
              </p14:xfrm>
            </p:contentPart>
          </mc:Choice>
          <mc:Fallback>
            <p:pic>
              <p:nvPicPr>
                <p:cNvPr id="370" name="Freihand 369">
                  <a:extLst>
                    <a:ext uri="{FF2B5EF4-FFF2-40B4-BE49-F238E27FC236}">
                      <a16:creationId xmlns:a16="http://schemas.microsoft.com/office/drawing/2014/main" id="{822F1E3C-35AB-0882-4B95-162EBB1D8820}"/>
                    </a:ext>
                  </a:extLst>
                </p:cNvPr>
                <p:cNvPicPr/>
                <p:nvPr/>
              </p:nvPicPr>
              <p:blipFill>
                <a:blip r:embed="rId600"/>
                <a:stretch>
                  <a:fillRect/>
                </a:stretch>
              </p:blipFill>
              <p:spPr>
                <a:xfrm>
                  <a:off x="7526127" y="3004462"/>
                  <a:ext cx="21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1" name="Freihand 370">
                  <a:extLst>
                    <a:ext uri="{FF2B5EF4-FFF2-40B4-BE49-F238E27FC236}">
                      <a16:creationId xmlns:a16="http://schemas.microsoft.com/office/drawing/2014/main" id="{2D0E3369-0B3A-3476-43B5-A37734D9A717}"/>
                    </a:ext>
                  </a:extLst>
                </p14:cNvPr>
                <p14:cNvContentPartPr/>
                <p14:nvPr/>
              </p14:nvContentPartPr>
              <p14:xfrm>
                <a:off x="7767327" y="3146302"/>
                <a:ext cx="142200" cy="12240"/>
              </p14:xfrm>
            </p:contentPart>
          </mc:Choice>
          <mc:Fallback>
            <p:pic>
              <p:nvPicPr>
                <p:cNvPr id="371" name="Freihand 370">
                  <a:extLst>
                    <a:ext uri="{FF2B5EF4-FFF2-40B4-BE49-F238E27FC236}">
                      <a16:creationId xmlns:a16="http://schemas.microsoft.com/office/drawing/2014/main" id="{2D0E3369-0B3A-3476-43B5-A37734D9A717}"/>
                    </a:ext>
                  </a:extLst>
                </p:cNvPr>
                <p:cNvPicPr/>
                <p:nvPr/>
              </p:nvPicPr>
              <p:blipFill>
                <a:blip r:embed="rId602"/>
                <a:stretch>
                  <a:fillRect/>
                </a:stretch>
              </p:blipFill>
              <p:spPr>
                <a:xfrm>
                  <a:off x="7758327" y="3137662"/>
                  <a:ext cx="159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2" name="Freihand 371">
                  <a:extLst>
                    <a:ext uri="{FF2B5EF4-FFF2-40B4-BE49-F238E27FC236}">
                      <a16:creationId xmlns:a16="http://schemas.microsoft.com/office/drawing/2014/main" id="{BA77F633-459D-F314-1FF7-82EDB4D7CD4B}"/>
                    </a:ext>
                  </a:extLst>
                </p14:cNvPr>
                <p14:cNvContentPartPr/>
                <p14:nvPr/>
              </p14:nvContentPartPr>
              <p14:xfrm>
                <a:off x="7814847" y="3194902"/>
                <a:ext cx="102600" cy="11160"/>
              </p14:xfrm>
            </p:contentPart>
          </mc:Choice>
          <mc:Fallback>
            <p:pic>
              <p:nvPicPr>
                <p:cNvPr id="372" name="Freihand 371">
                  <a:extLst>
                    <a:ext uri="{FF2B5EF4-FFF2-40B4-BE49-F238E27FC236}">
                      <a16:creationId xmlns:a16="http://schemas.microsoft.com/office/drawing/2014/main" id="{BA77F633-459D-F314-1FF7-82EDB4D7CD4B}"/>
                    </a:ext>
                  </a:extLst>
                </p:cNvPr>
                <p:cNvPicPr/>
                <p:nvPr/>
              </p:nvPicPr>
              <p:blipFill>
                <a:blip r:embed="rId604"/>
                <a:stretch>
                  <a:fillRect/>
                </a:stretch>
              </p:blipFill>
              <p:spPr>
                <a:xfrm>
                  <a:off x="7805847" y="3185902"/>
                  <a:ext cx="120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4" name="Freihand 373">
                  <a:extLst>
                    <a:ext uri="{FF2B5EF4-FFF2-40B4-BE49-F238E27FC236}">
                      <a16:creationId xmlns:a16="http://schemas.microsoft.com/office/drawing/2014/main" id="{5EAB597E-3C9E-56B1-F9A3-8554AEAA137B}"/>
                    </a:ext>
                  </a:extLst>
                </p14:cNvPr>
                <p14:cNvContentPartPr/>
                <p14:nvPr/>
              </p14:nvContentPartPr>
              <p14:xfrm>
                <a:off x="8098167" y="2985022"/>
                <a:ext cx="111240" cy="87840"/>
              </p14:xfrm>
            </p:contentPart>
          </mc:Choice>
          <mc:Fallback>
            <p:pic>
              <p:nvPicPr>
                <p:cNvPr id="374" name="Freihand 373">
                  <a:extLst>
                    <a:ext uri="{FF2B5EF4-FFF2-40B4-BE49-F238E27FC236}">
                      <a16:creationId xmlns:a16="http://schemas.microsoft.com/office/drawing/2014/main" id="{5EAB597E-3C9E-56B1-F9A3-8554AEAA137B}"/>
                    </a:ext>
                  </a:extLst>
                </p:cNvPr>
                <p:cNvPicPr/>
                <p:nvPr/>
              </p:nvPicPr>
              <p:blipFill>
                <a:blip r:embed="rId606"/>
                <a:stretch>
                  <a:fillRect/>
                </a:stretch>
              </p:blipFill>
              <p:spPr>
                <a:xfrm>
                  <a:off x="8089167" y="2976022"/>
                  <a:ext cx="128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5" name="Freihand 374">
                  <a:extLst>
                    <a:ext uri="{FF2B5EF4-FFF2-40B4-BE49-F238E27FC236}">
                      <a16:creationId xmlns:a16="http://schemas.microsoft.com/office/drawing/2014/main" id="{2D6C243E-9C53-E4D2-A8E5-6D538F60B1C7}"/>
                    </a:ext>
                  </a:extLst>
                </p14:cNvPr>
                <p14:cNvContentPartPr/>
                <p14:nvPr/>
              </p14:nvContentPartPr>
              <p14:xfrm>
                <a:off x="8070807" y="3103102"/>
                <a:ext cx="209880" cy="33480"/>
              </p14:xfrm>
            </p:contentPart>
          </mc:Choice>
          <mc:Fallback>
            <p:pic>
              <p:nvPicPr>
                <p:cNvPr id="375" name="Freihand 374">
                  <a:extLst>
                    <a:ext uri="{FF2B5EF4-FFF2-40B4-BE49-F238E27FC236}">
                      <a16:creationId xmlns:a16="http://schemas.microsoft.com/office/drawing/2014/main" id="{2D6C243E-9C53-E4D2-A8E5-6D538F60B1C7}"/>
                    </a:ext>
                  </a:extLst>
                </p:cNvPr>
                <p:cNvPicPr/>
                <p:nvPr/>
              </p:nvPicPr>
              <p:blipFill>
                <a:blip r:embed="rId608"/>
                <a:stretch>
                  <a:fillRect/>
                </a:stretch>
              </p:blipFill>
              <p:spPr>
                <a:xfrm>
                  <a:off x="8061807" y="3094102"/>
                  <a:ext cx="227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6" name="Freihand 375">
                  <a:extLst>
                    <a:ext uri="{FF2B5EF4-FFF2-40B4-BE49-F238E27FC236}">
                      <a16:creationId xmlns:a16="http://schemas.microsoft.com/office/drawing/2014/main" id="{88046DF7-8B14-4659-214C-AA4BDC12380E}"/>
                    </a:ext>
                  </a:extLst>
                </p14:cNvPr>
                <p14:cNvContentPartPr/>
                <p14:nvPr/>
              </p14:nvContentPartPr>
              <p14:xfrm>
                <a:off x="8065407" y="3228022"/>
                <a:ext cx="74520" cy="106560"/>
              </p14:xfrm>
            </p:contentPart>
          </mc:Choice>
          <mc:Fallback>
            <p:pic>
              <p:nvPicPr>
                <p:cNvPr id="376" name="Freihand 375">
                  <a:extLst>
                    <a:ext uri="{FF2B5EF4-FFF2-40B4-BE49-F238E27FC236}">
                      <a16:creationId xmlns:a16="http://schemas.microsoft.com/office/drawing/2014/main" id="{88046DF7-8B14-4659-214C-AA4BDC12380E}"/>
                    </a:ext>
                  </a:extLst>
                </p:cNvPr>
                <p:cNvPicPr/>
                <p:nvPr/>
              </p:nvPicPr>
              <p:blipFill>
                <a:blip r:embed="rId610"/>
                <a:stretch>
                  <a:fillRect/>
                </a:stretch>
              </p:blipFill>
              <p:spPr>
                <a:xfrm>
                  <a:off x="8056407" y="3219382"/>
                  <a:ext cx="92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7" name="Freihand 376">
                  <a:extLst>
                    <a:ext uri="{FF2B5EF4-FFF2-40B4-BE49-F238E27FC236}">
                      <a16:creationId xmlns:a16="http://schemas.microsoft.com/office/drawing/2014/main" id="{8525A250-BBF4-2A0A-F9DD-3348F30BBF4C}"/>
                    </a:ext>
                  </a:extLst>
                </p14:cNvPr>
                <p14:cNvContentPartPr/>
                <p14:nvPr/>
              </p14:nvContentPartPr>
              <p14:xfrm>
                <a:off x="8219847" y="3230542"/>
                <a:ext cx="62280" cy="86760"/>
              </p14:xfrm>
            </p:contentPart>
          </mc:Choice>
          <mc:Fallback>
            <p:pic>
              <p:nvPicPr>
                <p:cNvPr id="377" name="Freihand 376">
                  <a:extLst>
                    <a:ext uri="{FF2B5EF4-FFF2-40B4-BE49-F238E27FC236}">
                      <a16:creationId xmlns:a16="http://schemas.microsoft.com/office/drawing/2014/main" id="{8525A250-BBF4-2A0A-F9DD-3348F30BBF4C}"/>
                    </a:ext>
                  </a:extLst>
                </p:cNvPr>
                <p:cNvPicPr/>
                <p:nvPr/>
              </p:nvPicPr>
              <p:blipFill>
                <a:blip r:embed="rId612"/>
                <a:stretch>
                  <a:fillRect/>
                </a:stretch>
              </p:blipFill>
              <p:spPr>
                <a:xfrm>
                  <a:off x="8211207" y="3221542"/>
                  <a:ext cx="79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8" name="Freihand 377">
                  <a:extLst>
                    <a:ext uri="{FF2B5EF4-FFF2-40B4-BE49-F238E27FC236}">
                      <a16:creationId xmlns:a16="http://schemas.microsoft.com/office/drawing/2014/main" id="{3E010DFA-DF40-2D45-B8F9-7B0ADA23C96D}"/>
                    </a:ext>
                  </a:extLst>
                </p14:cNvPr>
                <p14:cNvContentPartPr/>
                <p14:nvPr/>
              </p14:nvContentPartPr>
              <p14:xfrm>
                <a:off x="8435487" y="3126142"/>
                <a:ext cx="159840" cy="84960"/>
              </p14:xfrm>
            </p:contentPart>
          </mc:Choice>
          <mc:Fallback>
            <p:pic>
              <p:nvPicPr>
                <p:cNvPr id="378" name="Freihand 377">
                  <a:extLst>
                    <a:ext uri="{FF2B5EF4-FFF2-40B4-BE49-F238E27FC236}">
                      <a16:creationId xmlns:a16="http://schemas.microsoft.com/office/drawing/2014/main" id="{3E010DFA-DF40-2D45-B8F9-7B0ADA23C96D}"/>
                    </a:ext>
                  </a:extLst>
                </p:cNvPr>
                <p:cNvPicPr/>
                <p:nvPr/>
              </p:nvPicPr>
              <p:blipFill>
                <a:blip r:embed="rId614"/>
                <a:stretch>
                  <a:fillRect/>
                </a:stretch>
              </p:blipFill>
              <p:spPr>
                <a:xfrm>
                  <a:off x="8426487" y="3117502"/>
                  <a:ext cx="177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0" name="Freihand 379">
                  <a:extLst>
                    <a:ext uri="{FF2B5EF4-FFF2-40B4-BE49-F238E27FC236}">
                      <a16:creationId xmlns:a16="http://schemas.microsoft.com/office/drawing/2014/main" id="{4C5B50F2-A4EF-E3F4-80BE-D46B612131A8}"/>
                    </a:ext>
                  </a:extLst>
                </p14:cNvPr>
                <p14:cNvContentPartPr/>
                <p14:nvPr/>
              </p14:nvContentPartPr>
              <p14:xfrm>
                <a:off x="8865327" y="2965222"/>
                <a:ext cx="102240" cy="117360"/>
              </p14:xfrm>
            </p:contentPart>
          </mc:Choice>
          <mc:Fallback>
            <p:pic>
              <p:nvPicPr>
                <p:cNvPr id="380" name="Freihand 379">
                  <a:extLst>
                    <a:ext uri="{FF2B5EF4-FFF2-40B4-BE49-F238E27FC236}">
                      <a16:creationId xmlns:a16="http://schemas.microsoft.com/office/drawing/2014/main" id="{4C5B50F2-A4EF-E3F4-80BE-D46B612131A8}"/>
                    </a:ext>
                  </a:extLst>
                </p:cNvPr>
                <p:cNvPicPr/>
                <p:nvPr/>
              </p:nvPicPr>
              <p:blipFill>
                <a:blip r:embed="rId616"/>
                <a:stretch>
                  <a:fillRect/>
                </a:stretch>
              </p:blipFill>
              <p:spPr>
                <a:xfrm>
                  <a:off x="8856327" y="2956222"/>
                  <a:ext cx="119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1" name="Freihand 380">
                  <a:extLst>
                    <a:ext uri="{FF2B5EF4-FFF2-40B4-BE49-F238E27FC236}">
                      <a16:creationId xmlns:a16="http://schemas.microsoft.com/office/drawing/2014/main" id="{FE6C3CD6-4E3C-3DB5-D7CC-779B3CADAA61}"/>
                    </a:ext>
                  </a:extLst>
                </p14:cNvPr>
                <p14:cNvContentPartPr/>
                <p14:nvPr/>
              </p14:nvContentPartPr>
              <p14:xfrm>
                <a:off x="8904927" y="2942542"/>
                <a:ext cx="117360" cy="19080"/>
              </p14:xfrm>
            </p:contentPart>
          </mc:Choice>
          <mc:Fallback>
            <p:pic>
              <p:nvPicPr>
                <p:cNvPr id="381" name="Freihand 380">
                  <a:extLst>
                    <a:ext uri="{FF2B5EF4-FFF2-40B4-BE49-F238E27FC236}">
                      <a16:creationId xmlns:a16="http://schemas.microsoft.com/office/drawing/2014/main" id="{FE6C3CD6-4E3C-3DB5-D7CC-779B3CADAA61}"/>
                    </a:ext>
                  </a:extLst>
                </p:cNvPr>
                <p:cNvPicPr/>
                <p:nvPr/>
              </p:nvPicPr>
              <p:blipFill>
                <a:blip r:embed="rId618"/>
                <a:stretch>
                  <a:fillRect/>
                </a:stretch>
              </p:blipFill>
              <p:spPr>
                <a:xfrm>
                  <a:off x="8896287" y="2933902"/>
                  <a:ext cx="135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2" name="Freihand 381">
                  <a:extLst>
                    <a:ext uri="{FF2B5EF4-FFF2-40B4-BE49-F238E27FC236}">
                      <a16:creationId xmlns:a16="http://schemas.microsoft.com/office/drawing/2014/main" id="{E3DE19DA-A2B4-B714-75D6-8DB3FBF4460F}"/>
                    </a:ext>
                  </a:extLst>
                </p14:cNvPr>
                <p14:cNvContentPartPr/>
                <p14:nvPr/>
              </p14:nvContentPartPr>
              <p14:xfrm>
                <a:off x="8813127" y="3095182"/>
                <a:ext cx="205200" cy="35280"/>
              </p14:xfrm>
            </p:contentPart>
          </mc:Choice>
          <mc:Fallback>
            <p:pic>
              <p:nvPicPr>
                <p:cNvPr id="382" name="Freihand 381">
                  <a:extLst>
                    <a:ext uri="{FF2B5EF4-FFF2-40B4-BE49-F238E27FC236}">
                      <a16:creationId xmlns:a16="http://schemas.microsoft.com/office/drawing/2014/main" id="{E3DE19DA-A2B4-B714-75D6-8DB3FBF4460F}"/>
                    </a:ext>
                  </a:extLst>
                </p:cNvPr>
                <p:cNvPicPr/>
                <p:nvPr/>
              </p:nvPicPr>
              <p:blipFill>
                <a:blip r:embed="rId620"/>
                <a:stretch>
                  <a:fillRect/>
                </a:stretch>
              </p:blipFill>
              <p:spPr>
                <a:xfrm>
                  <a:off x="8804487" y="3086542"/>
                  <a:ext cx="222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3" name="Freihand 382">
                  <a:extLst>
                    <a:ext uri="{FF2B5EF4-FFF2-40B4-BE49-F238E27FC236}">
                      <a16:creationId xmlns:a16="http://schemas.microsoft.com/office/drawing/2014/main" id="{6087F154-F281-770A-D3D2-982BF097A322}"/>
                    </a:ext>
                  </a:extLst>
                </p14:cNvPr>
                <p14:cNvContentPartPr/>
                <p14:nvPr/>
              </p14:nvContentPartPr>
              <p14:xfrm>
                <a:off x="8753727" y="3216502"/>
                <a:ext cx="122400" cy="72360"/>
              </p14:xfrm>
            </p:contentPart>
          </mc:Choice>
          <mc:Fallback>
            <p:pic>
              <p:nvPicPr>
                <p:cNvPr id="383" name="Freihand 382">
                  <a:extLst>
                    <a:ext uri="{FF2B5EF4-FFF2-40B4-BE49-F238E27FC236}">
                      <a16:creationId xmlns:a16="http://schemas.microsoft.com/office/drawing/2014/main" id="{6087F154-F281-770A-D3D2-982BF097A322}"/>
                    </a:ext>
                  </a:extLst>
                </p:cNvPr>
                <p:cNvPicPr/>
                <p:nvPr/>
              </p:nvPicPr>
              <p:blipFill>
                <a:blip r:embed="rId622"/>
                <a:stretch>
                  <a:fillRect/>
                </a:stretch>
              </p:blipFill>
              <p:spPr>
                <a:xfrm>
                  <a:off x="8744727" y="3207862"/>
                  <a:ext cx="140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4" name="Freihand 383">
                  <a:extLst>
                    <a:ext uri="{FF2B5EF4-FFF2-40B4-BE49-F238E27FC236}">
                      <a16:creationId xmlns:a16="http://schemas.microsoft.com/office/drawing/2014/main" id="{59BE7A0A-EFF1-2EE9-FF09-5DEB19C1D1E4}"/>
                    </a:ext>
                  </a:extLst>
                </p14:cNvPr>
                <p14:cNvContentPartPr/>
                <p14:nvPr/>
              </p14:nvContentPartPr>
              <p14:xfrm>
                <a:off x="8932287" y="3208942"/>
                <a:ext cx="193680" cy="81000"/>
              </p14:xfrm>
            </p:contentPart>
          </mc:Choice>
          <mc:Fallback>
            <p:pic>
              <p:nvPicPr>
                <p:cNvPr id="384" name="Freihand 383">
                  <a:extLst>
                    <a:ext uri="{FF2B5EF4-FFF2-40B4-BE49-F238E27FC236}">
                      <a16:creationId xmlns:a16="http://schemas.microsoft.com/office/drawing/2014/main" id="{59BE7A0A-EFF1-2EE9-FF09-5DEB19C1D1E4}"/>
                    </a:ext>
                  </a:extLst>
                </p:cNvPr>
                <p:cNvPicPr/>
                <p:nvPr/>
              </p:nvPicPr>
              <p:blipFill>
                <a:blip r:embed="rId624"/>
                <a:stretch>
                  <a:fillRect/>
                </a:stretch>
              </p:blipFill>
              <p:spPr>
                <a:xfrm>
                  <a:off x="8923287" y="3199942"/>
                  <a:ext cx="211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5" name="Freihand 384">
                  <a:extLst>
                    <a:ext uri="{FF2B5EF4-FFF2-40B4-BE49-F238E27FC236}">
                      <a16:creationId xmlns:a16="http://schemas.microsoft.com/office/drawing/2014/main" id="{7244EE76-29B7-0E7B-136B-AA55D457050D}"/>
                    </a:ext>
                  </a:extLst>
                </p14:cNvPr>
                <p14:cNvContentPartPr/>
                <p14:nvPr/>
              </p14:nvContentPartPr>
              <p14:xfrm>
                <a:off x="9273927" y="3109582"/>
                <a:ext cx="151200" cy="11880"/>
              </p14:xfrm>
            </p:contentPart>
          </mc:Choice>
          <mc:Fallback>
            <p:pic>
              <p:nvPicPr>
                <p:cNvPr id="385" name="Freihand 384">
                  <a:extLst>
                    <a:ext uri="{FF2B5EF4-FFF2-40B4-BE49-F238E27FC236}">
                      <a16:creationId xmlns:a16="http://schemas.microsoft.com/office/drawing/2014/main" id="{7244EE76-29B7-0E7B-136B-AA55D457050D}"/>
                    </a:ext>
                  </a:extLst>
                </p:cNvPr>
                <p:cNvPicPr/>
                <p:nvPr/>
              </p:nvPicPr>
              <p:blipFill>
                <a:blip r:embed="rId626"/>
                <a:stretch>
                  <a:fillRect/>
                </a:stretch>
              </p:blipFill>
              <p:spPr>
                <a:xfrm>
                  <a:off x="9265287" y="3100942"/>
                  <a:ext cx="168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6" name="Freihand 385">
                  <a:extLst>
                    <a:ext uri="{FF2B5EF4-FFF2-40B4-BE49-F238E27FC236}">
                      <a16:creationId xmlns:a16="http://schemas.microsoft.com/office/drawing/2014/main" id="{68D18B10-4507-91AC-FC48-324BC6583E7E}"/>
                    </a:ext>
                  </a:extLst>
                </p14:cNvPr>
                <p14:cNvContentPartPr/>
                <p14:nvPr/>
              </p14:nvContentPartPr>
              <p14:xfrm>
                <a:off x="9289047" y="3165382"/>
                <a:ext cx="142920" cy="34560"/>
              </p14:xfrm>
            </p:contentPart>
          </mc:Choice>
          <mc:Fallback>
            <p:pic>
              <p:nvPicPr>
                <p:cNvPr id="386" name="Freihand 385">
                  <a:extLst>
                    <a:ext uri="{FF2B5EF4-FFF2-40B4-BE49-F238E27FC236}">
                      <a16:creationId xmlns:a16="http://schemas.microsoft.com/office/drawing/2014/main" id="{68D18B10-4507-91AC-FC48-324BC6583E7E}"/>
                    </a:ext>
                  </a:extLst>
                </p:cNvPr>
                <p:cNvPicPr/>
                <p:nvPr/>
              </p:nvPicPr>
              <p:blipFill>
                <a:blip r:embed="rId628"/>
                <a:stretch>
                  <a:fillRect/>
                </a:stretch>
              </p:blipFill>
              <p:spPr>
                <a:xfrm>
                  <a:off x="9280047" y="3156742"/>
                  <a:ext cx="160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7" name="Freihand 386">
                  <a:extLst>
                    <a:ext uri="{FF2B5EF4-FFF2-40B4-BE49-F238E27FC236}">
                      <a16:creationId xmlns:a16="http://schemas.microsoft.com/office/drawing/2014/main" id="{10BA55AA-3EB8-9478-10C6-97EA9AF2F8C9}"/>
                    </a:ext>
                  </a:extLst>
                </p14:cNvPr>
                <p14:cNvContentPartPr/>
                <p14:nvPr/>
              </p14:nvContentPartPr>
              <p14:xfrm>
                <a:off x="9542847" y="3031462"/>
                <a:ext cx="172080" cy="180720"/>
              </p14:xfrm>
            </p:contentPart>
          </mc:Choice>
          <mc:Fallback>
            <p:pic>
              <p:nvPicPr>
                <p:cNvPr id="387" name="Freihand 386">
                  <a:extLst>
                    <a:ext uri="{FF2B5EF4-FFF2-40B4-BE49-F238E27FC236}">
                      <a16:creationId xmlns:a16="http://schemas.microsoft.com/office/drawing/2014/main" id="{10BA55AA-3EB8-9478-10C6-97EA9AF2F8C9}"/>
                    </a:ext>
                  </a:extLst>
                </p:cNvPr>
                <p:cNvPicPr/>
                <p:nvPr/>
              </p:nvPicPr>
              <p:blipFill>
                <a:blip r:embed="rId630"/>
                <a:stretch>
                  <a:fillRect/>
                </a:stretch>
              </p:blipFill>
              <p:spPr>
                <a:xfrm>
                  <a:off x="9533847" y="3022462"/>
                  <a:ext cx="189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8" name="Freihand 387">
                  <a:extLst>
                    <a:ext uri="{FF2B5EF4-FFF2-40B4-BE49-F238E27FC236}">
                      <a16:creationId xmlns:a16="http://schemas.microsoft.com/office/drawing/2014/main" id="{407D5156-FAD8-872F-92FB-0D3D361867D1}"/>
                    </a:ext>
                  </a:extLst>
                </p14:cNvPr>
                <p14:cNvContentPartPr/>
                <p14:nvPr/>
              </p14:nvContentPartPr>
              <p14:xfrm>
                <a:off x="9853887" y="3033262"/>
                <a:ext cx="112320" cy="170640"/>
              </p14:xfrm>
            </p:contentPart>
          </mc:Choice>
          <mc:Fallback>
            <p:pic>
              <p:nvPicPr>
                <p:cNvPr id="388" name="Freihand 387">
                  <a:extLst>
                    <a:ext uri="{FF2B5EF4-FFF2-40B4-BE49-F238E27FC236}">
                      <a16:creationId xmlns:a16="http://schemas.microsoft.com/office/drawing/2014/main" id="{407D5156-FAD8-872F-92FB-0D3D361867D1}"/>
                    </a:ext>
                  </a:extLst>
                </p:cNvPr>
                <p:cNvPicPr/>
                <p:nvPr/>
              </p:nvPicPr>
              <p:blipFill>
                <a:blip r:embed="rId632"/>
                <a:stretch>
                  <a:fillRect/>
                </a:stretch>
              </p:blipFill>
              <p:spPr>
                <a:xfrm>
                  <a:off x="9845247" y="3024622"/>
                  <a:ext cx="1299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9" name="Freihand 388">
                  <a:extLst>
                    <a:ext uri="{FF2B5EF4-FFF2-40B4-BE49-F238E27FC236}">
                      <a16:creationId xmlns:a16="http://schemas.microsoft.com/office/drawing/2014/main" id="{68E61876-0876-67CE-929E-2A08256F24EA}"/>
                    </a:ext>
                  </a:extLst>
                </p14:cNvPr>
                <p14:cNvContentPartPr/>
                <p14:nvPr/>
              </p14:nvContentPartPr>
              <p14:xfrm>
                <a:off x="9789087" y="2974942"/>
                <a:ext cx="260280" cy="245160"/>
              </p14:xfrm>
            </p:contentPart>
          </mc:Choice>
          <mc:Fallback>
            <p:pic>
              <p:nvPicPr>
                <p:cNvPr id="389" name="Freihand 388">
                  <a:extLst>
                    <a:ext uri="{FF2B5EF4-FFF2-40B4-BE49-F238E27FC236}">
                      <a16:creationId xmlns:a16="http://schemas.microsoft.com/office/drawing/2014/main" id="{68E61876-0876-67CE-929E-2A08256F24EA}"/>
                    </a:ext>
                  </a:extLst>
                </p:cNvPr>
                <p:cNvPicPr/>
                <p:nvPr/>
              </p:nvPicPr>
              <p:blipFill>
                <a:blip r:embed="rId634"/>
                <a:stretch>
                  <a:fillRect/>
                </a:stretch>
              </p:blipFill>
              <p:spPr>
                <a:xfrm>
                  <a:off x="9780087" y="2965942"/>
                  <a:ext cx="277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1" name="Freihand 390">
                  <a:extLst>
                    <a:ext uri="{FF2B5EF4-FFF2-40B4-BE49-F238E27FC236}">
                      <a16:creationId xmlns:a16="http://schemas.microsoft.com/office/drawing/2014/main" id="{9597C19A-028E-B5E2-1989-A2F75E1C117F}"/>
                    </a:ext>
                  </a:extLst>
                </p14:cNvPr>
                <p14:cNvContentPartPr/>
                <p14:nvPr/>
              </p14:nvContentPartPr>
              <p14:xfrm>
                <a:off x="7625847" y="2941462"/>
                <a:ext cx="87480" cy="115560"/>
              </p14:xfrm>
            </p:contentPart>
          </mc:Choice>
          <mc:Fallback>
            <p:pic>
              <p:nvPicPr>
                <p:cNvPr id="391" name="Freihand 390">
                  <a:extLst>
                    <a:ext uri="{FF2B5EF4-FFF2-40B4-BE49-F238E27FC236}">
                      <a16:creationId xmlns:a16="http://schemas.microsoft.com/office/drawing/2014/main" id="{9597C19A-028E-B5E2-1989-A2F75E1C117F}"/>
                    </a:ext>
                  </a:extLst>
                </p:cNvPr>
                <p:cNvPicPr/>
                <p:nvPr/>
              </p:nvPicPr>
              <p:blipFill>
                <a:blip r:embed="rId636"/>
                <a:stretch>
                  <a:fillRect/>
                </a:stretch>
              </p:blipFill>
              <p:spPr>
                <a:xfrm>
                  <a:off x="7617207" y="2932822"/>
                  <a:ext cx="105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2" name="Freihand 391">
                  <a:extLst>
                    <a:ext uri="{FF2B5EF4-FFF2-40B4-BE49-F238E27FC236}">
                      <a16:creationId xmlns:a16="http://schemas.microsoft.com/office/drawing/2014/main" id="{0CB8BBC8-9CE9-FB88-0B49-FC67874CDA23}"/>
                    </a:ext>
                  </a:extLst>
                </p14:cNvPr>
                <p14:cNvContentPartPr/>
                <p14:nvPr/>
              </p14:nvContentPartPr>
              <p14:xfrm>
                <a:off x="7611087" y="2897182"/>
                <a:ext cx="111240" cy="153000"/>
              </p14:xfrm>
            </p:contentPart>
          </mc:Choice>
          <mc:Fallback>
            <p:pic>
              <p:nvPicPr>
                <p:cNvPr id="392" name="Freihand 391">
                  <a:extLst>
                    <a:ext uri="{FF2B5EF4-FFF2-40B4-BE49-F238E27FC236}">
                      <a16:creationId xmlns:a16="http://schemas.microsoft.com/office/drawing/2014/main" id="{0CB8BBC8-9CE9-FB88-0B49-FC67874CDA23}"/>
                    </a:ext>
                  </a:extLst>
                </p:cNvPr>
                <p:cNvPicPr/>
                <p:nvPr/>
              </p:nvPicPr>
              <p:blipFill>
                <a:blip r:embed="rId638"/>
                <a:stretch>
                  <a:fillRect/>
                </a:stretch>
              </p:blipFill>
              <p:spPr>
                <a:xfrm>
                  <a:off x="7602087" y="2888182"/>
                  <a:ext cx="128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4" name="Freihand 393">
                  <a:extLst>
                    <a:ext uri="{FF2B5EF4-FFF2-40B4-BE49-F238E27FC236}">
                      <a16:creationId xmlns:a16="http://schemas.microsoft.com/office/drawing/2014/main" id="{0C5A580A-9E82-3A04-97BB-6A0FDB898046}"/>
                    </a:ext>
                  </a:extLst>
                </p14:cNvPr>
                <p14:cNvContentPartPr/>
                <p14:nvPr/>
              </p14:nvContentPartPr>
              <p14:xfrm>
                <a:off x="7452687" y="3598822"/>
                <a:ext cx="116280" cy="71280"/>
              </p14:xfrm>
            </p:contentPart>
          </mc:Choice>
          <mc:Fallback>
            <p:pic>
              <p:nvPicPr>
                <p:cNvPr id="394" name="Freihand 393">
                  <a:extLst>
                    <a:ext uri="{FF2B5EF4-FFF2-40B4-BE49-F238E27FC236}">
                      <a16:creationId xmlns:a16="http://schemas.microsoft.com/office/drawing/2014/main" id="{0C5A580A-9E82-3A04-97BB-6A0FDB898046}"/>
                    </a:ext>
                  </a:extLst>
                </p:cNvPr>
                <p:cNvPicPr/>
                <p:nvPr/>
              </p:nvPicPr>
              <p:blipFill>
                <a:blip r:embed="rId640"/>
                <a:stretch>
                  <a:fillRect/>
                </a:stretch>
              </p:blipFill>
              <p:spPr>
                <a:xfrm>
                  <a:off x="7443687" y="3590182"/>
                  <a:ext cx="133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5" name="Freihand 394">
                  <a:extLst>
                    <a:ext uri="{FF2B5EF4-FFF2-40B4-BE49-F238E27FC236}">
                      <a16:creationId xmlns:a16="http://schemas.microsoft.com/office/drawing/2014/main" id="{56D9274A-E280-3EEE-556B-2F930379882C}"/>
                    </a:ext>
                  </a:extLst>
                </p14:cNvPr>
                <p14:cNvContentPartPr/>
                <p14:nvPr/>
              </p14:nvContentPartPr>
              <p14:xfrm>
                <a:off x="7524327" y="3583342"/>
                <a:ext cx="77760" cy="209520"/>
              </p14:xfrm>
            </p:contentPart>
          </mc:Choice>
          <mc:Fallback>
            <p:pic>
              <p:nvPicPr>
                <p:cNvPr id="395" name="Freihand 394">
                  <a:extLst>
                    <a:ext uri="{FF2B5EF4-FFF2-40B4-BE49-F238E27FC236}">
                      <a16:creationId xmlns:a16="http://schemas.microsoft.com/office/drawing/2014/main" id="{56D9274A-E280-3EEE-556B-2F930379882C}"/>
                    </a:ext>
                  </a:extLst>
                </p:cNvPr>
                <p:cNvPicPr/>
                <p:nvPr/>
              </p:nvPicPr>
              <p:blipFill>
                <a:blip r:embed="rId642"/>
                <a:stretch>
                  <a:fillRect/>
                </a:stretch>
              </p:blipFill>
              <p:spPr>
                <a:xfrm>
                  <a:off x="7515327" y="3574702"/>
                  <a:ext cx="954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6" name="Freihand 395">
                  <a:extLst>
                    <a:ext uri="{FF2B5EF4-FFF2-40B4-BE49-F238E27FC236}">
                      <a16:creationId xmlns:a16="http://schemas.microsoft.com/office/drawing/2014/main" id="{7F9A1A15-1C66-0716-BFB8-E621EABF1FE5}"/>
                    </a:ext>
                  </a:extLst>
                </p14:cNvPr>
                <p14:cNvContentPartPr/>
                <p14:nvPr/>
              </p14:nvContentPartPr>
              <p14:xfrm>
                <a:off x="7659327" y="3476782"/>
                <a:ext cx="85680" cy="156960"/>
              </p14:xfrm>
            </p:contentPart>
          </mc:Choice>
          <mc:Fallback>
            <p:pic>
              <p:nvPicPr>
                <p:cNvPr id="396" name="Freihand 395">
                  <a:extLst>
                    <a:ext uri="{FF2B5EF4-FFF2-40B4-BE49-F238E27FC236}">
                      <a16:creationId xmlns:a16="http://schemas.microsoft.com/office/drawing/2014/main" id="{7F9A1A15-1C66-0716-BFB8-E621EABF1FE5}"/>
                    </a:ext>
                  </a:extLst>
                </p:cNvPr>
                <p:cNvPicPr/>
                <p:nvPr/>
              </p:nvPicPr>
              <p:blipFill>
                <a:blip r:embed="rId644"/>
                <a:stretch>
                  <a:fillRect/>
                </a:stretch>
              </p:blipFill>
              <p:spPr>
                <a:xfrm>
                  <a:off x="7650687" y="3467782"/>
                  <a:ext cx="103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8" name="Freihand 397">
                  <a:extLst>
                    <a:ext uri="{FF2B5EF4-FFF2-40B4-BE49-F238E27FC236}">
                      <a16:creationId xmlns:a16="http://schemas.microsoft.com/office/drawing/2014/main" id="{0BE64FA3-74C6-C2B3-DDD3-5BB600D02891}"/>
                    </a:ext>
                  </a:extLst>
                </p14:cNvPr>
                <p14:cNvContentPartPr/>
                <p14:nvPr/>
              </p14:nvContentPartPr>
              <p14:xfrm>
                <a:off x="7929687" y="3690622"/>
                <a:ext cx="157320" cy="9720"/>
              </p14:xfrm>
            </p:contentPart>
          </mc:Choice>
          <mc:Fallback>
            <p:pic>
              <p:nvPicPr>
                <p:cNvPr id="398" name="Freihand 397">
                  <a:extLst>
                    <a:ext uri="{FF2B5EF4-FFF2-40B4-BE49-F238E27FC236}">
                      <a16:creationId xmlns:a16="http://schemas.microsoft.com/office/drawing/2014/main" id="{0BE64FA3-74C6-C2B3-DDD3-5BB600D02891}"/>
                    </a:ext>
                  </a:extLst>
                </p:cNvPr>
                <p:cNvPicPr/>
                <p:nvPr/>
              </p:nvPicPr>
              <p:blipFill>
                <a:blip r:embed="rId646"/>
                <a:stretch>
                  <a:fillRect/>
                </a:stretch>
              </p:blipFill>
              <p:spPr>
                <a:xfrm>
                  <a:off x="7921047" y="3681982"/>
                  <a:ext cx="174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9" name="Freihand 398">
                  <a:extLst>
                    <a:ext uri="{FF2B5EF4-FFF2-40B4-BE49-F238E27FC236}">
                      <a16:creationId xmlns:a16="http://schemas.microsoft.com/office/drawing/2014/main" id="{499D2670-ABE3-2D4E-230D-7C111C216B78}"/>
                    </a:ext>
                  </a:extLst>
                </p14:cNvPr>
                <p14:cNvContentPartPr/>
                <p14:nvPr/>
              </p14:nvContentPartPr>
              <p14:xfrm>
                <a:off x="7955967" y="3735622"/>
                <a:ext cx="125280" cy="15840"/>
              </p14:xfrm>
            </p:contentPart>
          </mc:Choice>
          <mc:Fallback>
            <p:pic>
              <p:nvPicPr>
                <p:cNvPr id="399" name="Freihand 398">
                  <a:extLst>
                    <a:ext uri="{FF2B5EF4-FFF2-40B4-BE49-F238E27FC236}">
                      <a16:creationId xmlns:a16="http://schemas.microsoft.com/office/drawing/2014/main" id="{499D2670-ABE3-2D4E-230D-7C111C216B78}"/>
                    </a:ext>
                  </a:extLst>
                </p:cNvPr>
                <p:cNvPicPr/>
                <p:nvPr/>
              </p:nvPicPr>
              <p:blipFill>
                <a:blip r:embed="rId648"/>
                <a:stretch>
                  <a:fillRect/>
                </a:stretch>
              </p:blipFill>
              <p:spPr>
                <a:xfrm>
                  <a:off x="7947327" y="3726622"/>
                  <a:ext cx="142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1" name="Freihand 400">
                  <a:extLst>
                    <a:ext uri="{FF2B5EF4-FFF2-40B4-BE49-F238E27FC236}">
                      <a16:creationId xmlns:a16="http://schemas.microsoft.com/office/drawing/2014/main" id="{B5940D7D-CBE2-1465-21AD-AA83321F1E24}"/>
                    </a:ext>
                  </a:extLst>
                </p14:cNvPr>
                <p14:cNvContentPartPr/>
                <p14:nvPr/>
              </p14:nvContentPartPr>
              <p14:xfrm>
                <a:off x="8229207" y="3554542"/>
                <a:ext cx="78840" cy="163800"/>
              </p14:xfrm>
            </p:contentPart>
          </mc:Choice>
          <mc:Fallback>
            <p:pic>
              <p:nvPicPr>
                <p:cNvPr id="401" name="Freihand 400">
                  <a:extLst>
                    <a:ext uri="{FF2B5EF4-FFF2-40B4-BE49-F238E27FC236}">
                      <a16:creationId xmlns:a16="http://schemas.microsoft.com/office/drawing/2014/main" id="{B5940D7D-CBE2-1465-21AD-AA83321F1E24}"/>
                    </a:ext>
                  </a:extLst>
                </p:cNvPr>
                <p:cNvPicPr/>
                <p:nvPr/>
              </p:nvPicPr>
              <p:blipFill>
                <a:blip r:embed="rId650"/>
                <a:stretch>
                  <a:fillRect/>
                </a:stretch>
              </p:blipFill>
              <p:spPr>
                <a:xfrm>
                  <a:off x="8220567" y="3545542"/>
                  <a:ext cx="96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2" name="Freihand 401">
                  <a:extLst>
                    <a:ext uri="{FF2B5EF4-FFF2-40B4-BE49-F238E27FC236}">
                      <a16:creationId xmlns:a16="http://schemas.microsoft.com/office/drawing/2014/main" id="{DD676E97-46E0-79FF-512B-0C5210BCC552}"/>
                    </a:ext>
                  </a:extLst>
                </p14:cNvPr>
                <p14:cNvContentPartPr/>
                <p14:nvPr/>
              </p14:nvContentPartPr>
              <p14:xfrm>
                <a:off x="8270247" y="3525742"/>
                <a:ext cx="89640" cy="3600"/>
              </p14:xfrm>
            </p:contentPart>
          </mc:Choice>
          <mc:Fallback>
            <p:pic>
              <p:nvPicPr>
                <p:cNvPr id="402" name="Freihand 401">
                  <a:extLst>
                    <a:ext uri="{FF2B5EF4-FFF2-40B4-BE49-F238E27FC236}">
                      <a16:creationId xmlns:a16="http://schemas.microsoft.com/office/drawing/2014/main" id="{DD676E97-46E0-79FF-512B-0C5210BCC552}"/>
                    </a:ext>
                  </a:extLst>
                </p:cNvPr>
                <p:cNvPicPr/>
                <p:nvPr/>
              </p:nvPicPr>
              <p:blipFill>
                <a:blip r:embed="rId652"/>
                <a:stretch>
                  <a:fillRect/>
                </a:stretch>
              </p:blipFill>
              <p:spPr>
                <a:xfrm>
                  <a:off x="8261607" y="3516742"/>
                  <a:ext cx="107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3" name="Freihand 402">
                  <a:extLst>
                    <a:ext uri="{FF2B5EF4-FFF2-40B4-BE49-F238E27FC236}">
                      <a16:creationId xmlns:a16="http://schemas.microsoft.com/office/drawing/2014/main" id="{08689AA6-FEE6-9CF5-0E71-D583EDA2408F}"/>
                    </a:ext>
                  </a:extLst>
                </p14:cNvPr>
                <p14:cNvContentPartPr/>
                <p14:nvPr/>
              </p14:nvContentPartPr>
              <p14:xfrm>
                <a:off x="8405607" y="3552022"/>
                <a:ext cx="64080" cy="118800"/>
              </p14:xfrm>
            </p:contentPart>
          </mc:Choice>
          <mc:Fallback>
            <p:pic>
              <p:nvPicPr>
                <p:cNvPr id="403" name="Freihand 402">
                  <a:extLst>
                    <a:ext uri="{FF2B5EF4-FFF2-40B4-BE49-F238E27FC236}">
                      <a16:creationId xmlns:a16="http://schemas.microsoft.com/office/drawing/2014/main" id="{08689AA6-FEE6-9CF5-0E71-D583EDA2408F}"/>
                    </a:ext>
                  </a:extLst>
                </p:cNvPr>
                <p:cNvPicPr/>
                <p:nvPr/>
              </p:nvPicPr>
              <p:blipFill>
                <a:blip r:embed="rId654"/>
                <a:stretch>
                  <a:fillRect/>
                </a:stretch>
              </p:blipFill>
              <p:spPr>
                <a:xfrm>
                  <a:off x="8396607" y="3543022"/>
                  <a:ext cx="81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4" name="Freihand 403">
                  <a:extLst>
                    <a:ext uri="{FF2B5EF4-FFF2-40B4-BE49-F238E27FC236}">
                      <a16:creationId xmlns:a16="http://schemas.microsoft.com/office/drawing/2014/main" id="{8E80EC5A-4DE5-656D-D3D9-B7D20F3878AD}"/>
                    </a:ext>
                  </a:extLst>
                </p14:cNvPr>
                <p14:cNvContentPartPr/>
                <p14:nvPr/>
              </p14:nvContentPartPr>
              <p14:xfrm>
                <a:off x="8528727" y="3529342"/>
                <a:ext cx="100080" cy="124200"/>
              </p14:xfrm>
            </p:contentPart>
          </mc:Choice>
          <mc:Fallback>
            <p:pic>
              <p:nvPicPr>
                <p:cNvPr id="404" name="Freihand 403">
                  <a:extLst>
                    <a:ext uri="{FF2B5EF4-FFF2-40B4-BE49-F238E27FC236}">
                      <a16:creationId xmlns:a16="http://schemas.microsoft.com/office/drawing/2014/main" id="{8E80EC5A-4DE5-656D-D3D9-B7D20F3878AD}"/>
                    </a:ext>
                  </a:extLst>
                </p:cNvPr>
                <p:cNvPicPr/>
                <p:nvPr/>
              </p:nvPicPr>
              <p:blipFill>
                <a:blip r:embed="rId656"/>
                <a:stretch>
                  <a:fillRect/>
                </a:stretch>
              </p:blipFill>
              <p:spPr>
                <a:xfrm>
                  <a:off x="8519727" y="3520342"/>
                  <a:ext cx="117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6" name="Freihand 405">
                  <a:extLst>
                    <a:ext uri="{FF2B5EF4-FFF2-40B4-BE49-F238E27FC236}">
                      <a16:creationId xmlns:a16="http://schemas.microsoft.com/office/drawing/2014/main" id="{CE850D18-9427-D2D2-D620-FCFFE8FFE8DD}"/>
                    </a:ext>
                  </a:extLst>
                </p14:cNvPr>
                <p14:cNvContentPartPr/>
                <p14:nvPr/>
              </p14:nvContentPartPr>
              <p14:xfrm>
                <a:off x="8743647" y="3615742"/>
                <a:ext cx="98280" cy="15480"/>
              </p14:xfrm>
            </p:contentPart>
          </mc:Choice>
          <mc:Fallback>
            <p:pic>
              <p:nvPicPr>
                <p:cNvPr id="406" name="Freihand 405">
                  <a:extLst>
                    <a:ext uri="{FF2B5EF4-FFF2-40B4-BE49-F238E27FC236}">
                      <a16:creationId xmlns:a16="http://schemas.microsoft.com/office/drawing/2014/main" id="{CE850D18-9427-D2D2-D620-FCFFE8FFE8DD}"/>
                    </a:ext>
                  </a:extLst>
                </p:cNvPr>
                <p:cNvPicPr/>
                <p:nvPr/>
              </p:nvPicPr>
              <p:blipFill>
                <a:blip r:embed="rId658"/>
                <a:stretch>
                  <a:fillRect/>
                </a:stretch>
              </p:blipFill>
              <p:spPr>
                <a:xfrm>
                  <a:off x="8734647" y="3607102"/>
                  <a:ext cx="115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8" name="Freihand 407">
                  <a:extLst>
                    <a:ext uri="{FF2B5EF4-FFF2-40B4-BE49-F238E27FC236}">
                      <a16:creationId xmlns:a16="http://schemas.microsoft.com/office/drawing/2014/main" id="{6E691F5D-A3E1-1064-6941-1D139766A6E1}"/>
                    </a:ext>
                  </a:extLst>
                </p14:cNvPr>
                <p14:cNvContentPartPr/>
                <p14:nvPr/>
              </p14:nvContentPartPr>
              <p14:xfrm>
                <a:off x="8996727" y="3486142"/>
                <a:ext cx="113400" cy="120600"/>
              </p14:xfrm>
            </p:contentPart>
          </mc:Choice>
          <mc:Fallback>
            <p:pic>
              <p:nvPicPr>
                <p:cNvPr id="408" name="Freihand 407">
                  <a:extLst>
                    <a:ext uri="{FF2B5EF4-FFF2-40B4-BE49-F238E27FC236}">
                      <a16:creationId xmlns:a16="http://schemas.microsoft.com/office/drawing/2014/main" id="{6E691F5D-A3E1-1064-6941-1D139766A6E1}"/>
                    </a:ext>
                  </a:extLst>
                </p:cNvPr>
                <p:cNvPicPr/>
                <p:nvPr/>
              </p:nvPicPr>
              <p:blipFill>
                <a:blip r:embed="rId660"/>
                <a:stretch>
                  <a:fillRect/>
                </a:stretch>
              </p:blipFill>
              <p:spPr>
                <a:xfrm>
                  <a:off x="8987727" y="3477142"/>
                  <a:ext cx="131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9" name="Freihand 408">
                  <a:extLst>
                    <a:ext uri="{FF2B5EF4-FFF2-40B4-BE49-F238E27FC236}">
                      <a16:creationId xmlns:a16="http://schemas.microsoft.com/office/drawing/2014/main" id="{268CBB8E-2E9A-623C-8023-23481131A261}"/>
                    </a:ext>
                  </a:extLst>
                </p14:cNvPr>
                <p14:cNvContentPartPr/>
                <p14:nvPr/>
              </p14:nvContentPartPr>
              <p14:xfrm>
                <a:off x="9164847" y="3491182"/>
                <a:ext cx="55080" cy="104040"/>
              </p14:xfrm>
            </p:contentPart>
          </mc:Choice>
          <mc:Fallback>
            <p:pic>
              <p:nvPicPr>
                <p:cNvPr id="409" name="Freihand 408">
                  <a:extLst>
                    <a:ext uri="{FF2B5EF4-FFF2-40B4-BE49-F238E27FC236}">
                      <a16:creationId xmlns:a16="http://schemas.microsoft.com/office/drawing/2014/main" id="{268CBB8E-2E9A-623C-8023-23481131A261}"/>
                    </a:ext>
                  </a:extLst>
                </p:cNvPr>
                <p:cNvPicPr/>
                <p:nvPr/>
              </p:nvPicPr>
              <p:blipFill>
                <a:blip r:embed="rId662"/>
                <a:stretch>
                  <a:fillRect/>
                </a:stretch>
              </p:blipFill>
              <p:spPr>
                <a:xfrm>
                  <a:off x="9155847" y="3482182"/>
                  <a:ext cx="72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10" name="Freihand 409">
                  <a:extLst>
                    <a:ext uri="{FF2B5EF4-FFF2-40B4-BE49-F238E27FC236}">
                      <a16:creationId xmlns:a16="http://schemas.microsoft.com/office/drawing/2014/main" id="{A3BEAC15-F1CD-BA2A-4A68-F95F9444A6D4}"/>
                    </a:ext>
                  </a:extLst>
                </p14:cNvPr>
                <p14:cNvContentPartPr/>
                <p14:nvPr/>
              </p14:nvContentPartPr>
              <p14:xfrm>
                <a:off x="9178527" y="3475702"/>
                <a:ext cx="178560" cy="87120"/>
              </p14:xfrm>
            </p:contentPart>
          </mc:Choice>
          <mc:Fallback>
            <p:pic>
              <p:nvPicPr>
                <p:cNvPr id="410" name="Freihand 409">
                  <a:extLst>
                    <a:ext uri="{FF2B5EF4-FFF2-40B4-BE49-F238E27FC236}">
                      <a16:creationId xmlns:a16="http://schemas.microsoft.com/office/drawing/2014/main" id="{A3BEAC15-F1CD-BA2A-4A68-F95F9444A6D4}"/>
                    </a:ext>
                  </a:extLst>
                </p:cNvPr>
                <p:cNvPicPr/>
                <p:nvPr/>
              </p:nvPicPr>
              <p:blipFill>
                <a:blip r:embed="rId664"/>
                <a:stretch>
                  <a:fillRect/>
                </a:stretch>
              </p:blipFill>
              <p:spPr>
                <a:xfrm>
                  <a:off x="9169527" y="3466702"/>
                  <a:ext cx="196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1" name="Freihand 410">
                  <a:extLst>
                    <a:ext uri="{FF2B5EF4-FFF2-40B4-BE49-F238E27FC236}">
                      <a16:creationId xmlns:a16="http://schemas.microsoft.com/office/drawing/2014/main" id="{9C30263D-B8ED-1453-B5B9-217361458920}"/>
                    </a:ext>
                  </a:extLst>
                </p14:cNvPr>
                <p14:cNvContentPartPr/>
                <p14:nvPr/>
              </p14:nvContentPartPr>
              <p14:xfrm>
                <a:off x="9418647" y="3464542"/>
                <a:ext cx="70560" cy="77040"/>
              </p14:xfrm>
            </p:contentPart>
          </mc:Choice>
          <mc:Fallback>
            <p:pic>
              <p:nvPicPr>
                <p:cNvPr id="411" name="Freihand 410">
                  <a:extLst>
                    <a:ext uri="{FF2B5EF4-FFF2-40B4-BE49-F238E27FC236}">
                      <a16:creationId xmlns:a16="http://schemas.microsoft.com/office/drawing/2014/main" id="{9C30263D-B8ED-1453-B5B9-217361458920}"/>
                    </a:ext>
                  </a:extLst>
                </p:cNvPr>
                <p:cNvPicPr/>
                <p:nvPr/>
              </p:nvPicPr>
              <p:blipFill>
                <a:blip r:embed="rId666"/>
                <a:stretch>
                  <a:fillRect/>
                </a:stretch>
              </p:blipFill>
              <p:spPr>
                <a:xfrm>
                  <a:off x="9410007" y="3455542"/>
                  <a:ext cx="88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3" name="Freihand 412">
                  <a:extLst>
                    <a:ext uri="{FF2B5EF4-FFF2-40B4-BE49-F238E27FC236}">
                      <a16:creationId xmlns:a16="http://schemas.microsoft.com/office/drawing/2014/main" id="{31F07D78-60DB-88E3-FBA3-90F9122DE179}"/>
                    </a:ext>
                  </a:extLst>
                </p14:cNvPr>
                <p14:cNvContentPartPr/>
                <p14:nvPr/>
              </p14:nvContentPartPr>
              <p14:xfrm>
                <a:off x="9564087" y="3578302"/>
                <a:ext cx="19800" cy="38520"/>
              </p14:xfrm>
            </p:contentPart>
          </mc:Choice>
          <mc:Fallback>
            <p:pic>
              <p:nvPicPr>
                <p:cNvPr id="413" name="Freihand 412">
                  <a:extLst>
                    <a:ext uri="{FF2B5EF4-FFF2-40B4-BE49-F238E27FC236}">
                      <a16:creationId xmlns:a16="http://schemas.microsoft.com/office/drawing/2014/main" id="{31F07D78-60DB-88E3-FBA3-90F9122DE179}"/>
                    </a:ext>
                  </a:extLst>
                </p:cNvPr>
                <p:cNvPicPr/>
                <p:nvPr/>
              </p:nvPicPr>
              <p:blipFill>
                <a:blip r:embed="rId668"/>
                <a:stretch>
                  <a:fillRect/>
                </a:stretch>
              </p:blipFill>
              <p:spPr>
                <a:xfrm>
                  <a:off x="9555087" y="3569302"/>
                  <a:ext cx="37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5" name="Freihand 414">
                  <a:extLst>
                    <a:ext uri="{FF2B5EF4-FFF2-40B4-BE49-F238E27FC236}">
                      <a16:creationId xmlns:a16="http://schemas.microsoft.com/office/drawing/2014/main" id="{D767BFF5-4D0B-42D9-16CB-C539E7BC44B9}"/>
                    </a:ext>
                  </a:extLst>
                </p14:cNvPr>
                <p14:cNvContentPartPr/>
                <p14:nvPr/>
              </p14:nvContentPartPr>
              <p14:xfrm>
                <a:off x="9715647" y="3420982"/>
                <a:ext cx="90000" cy="141120"/>
              </p14:xfrm>
            </p:contentPart>
          </mc:Choice>
          <mc:Fallback>
            <p:pic>
              <p:nvPicPr>
                <p:cNvPr id="415" name="Freihand 414">
                  <a:extLst>
                    <a:ext uri="{FF2B5EF4-FFF2-40B4-BE49-F238E27FC236}">
                      <a16:creationId xmlns:a16="http://schemas.microsoft.com/office/drawing/2014/main" id="{D767BFF5-4D0B-42D9-16CB-C539E7BC44B9}"/>
                    </a:ext>
                  </a:extLst>
                </p:cNvPr>
                <p:cNvPicPr/>
                <p:nvPr/>
              </p:nvPicPr>
              <p:blipFill>
                <a:blip r:embed="rId670"/>
                <a:stretch>
                  <a:fillRect/>
                </a:stretch>
              </p:blipFill>
              <p:spPr>
                <a:xfrm>
                  <a:off x="9706647" y="3411982"/>
                  <a:ext cx="107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6" name="Freihand 415">
                  <a:extLst>
                    <a:ext uri="{FF2B5EF4-FFF2-40B4-BE49-F238E27FC236}">
                      <a16:creationId xmlns:a16="http://schemas.microsoft.com/office/drawing/2014/main" id="{1EA9654F-2B57-94B8-207E-0D6D8D0A3448}"/>
                    </a:ext>
                  </a:extLst>
                </p14:cNvPr>
                <p14:cNvContentPartPr/>
                <p14:nvPr/>
              </p14:nvContentPartPr>
              <p14:xfrm>
                <a:off x="9754167" y="3411982"/>
                <a:ext cx="119160" cy="23040"/>
              </p14:xfrm>
            </p:contentPart>
          </mc:Choice>
          <mc:Fallback>
            <p:pic>
              <p:nvPicPr>
                <p:cNvPr id="416" name="Freihand 415">
                  <a:extLst>
                    <a:ext uri="{FF2B5EF4-FFF2-40B4-BE49-F238E27FC236}">
                      <a16:creationId xmlns:a16="http://schemas.microsoft.com/office/drawing/2014/main" id="{1EA9654F-2B57-94B8-207E-0D6D8D0A3448}"/>
                    </a:ext>
                  </a:extLst>
                </p:cNvPr>
                <p:cNvPicPr/>
                <p:nvPr/>
              </p:nvPicPr>
              <p:blipFill>
                <a:blip r:embed="rId672"/>
                <a:stretch>
                  <a:fillRect/>
                </a:stretch>
              </p:blipFill>
              <p:spPr>
                <a:xfrm>
                  <a:off x="9745527" y="3403342"/>
                  <a:ext cx="136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7" name="Freihand 416">
                  <a:extLst>
                    <a:ext uri="{FF2B5EF4-FFF2-40B4-BE49-F238E27FC236}">
                      <a16:creationId xmlns:a16="http://schemas.microsoft.com/office/drawing/2014/main" id="{BDDE1768-FD59-749B-CBA7-B369DF541937}"/>
                    </a:ext>
                  </a:extLst>
                </p14:cNvPr>
                <p14:cNvContentPartPr/>
                <p14:nvPr/>
              </p14:nvContentPartPr>
              <p14:xfrm>
                <a:off x="8960727" y="3671182"/>
                <a:ext cx="792000" cy="59400"/>
              </p14:xfrm>
            </p:contentPart>
          </mc:Choice>
          <mc:Fallback>
            <p:pic>
              <p:nvPicPr>
                <p:cNvPr id="417" name="Freihand 416">
                  <a:extLst>
                    <a:ext uri="{FF2B5EF4-FFF2-40B4-BE49-F238E27FC236}">
                      <a16:creationId xmlns:a16="http://schemas.microsoft.com/office/drawing/2014/main" id="{BDDE1768-FD59-749B-CBA7-B369DF541937}"/>
                    </a:ext>
                  </a:extLst>
                </p:cNvPr>
                <p:cNvPicPr/>
                <p:nvPr/>
              </p:nvPicPr>
              <p:blipFill>
                <a:blip r:embed="rId674"/>
                <a:stretch>
                  <a:fillRect/>
                </a:stretch>
              </p:blipFill>
              <p:spPr>
                <a:xfrm>
                  <a:off x="8951727" y="3662182"/>
                  <a:ext cx="809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8" name="Freihand 417">
                  <a:extLst>
                    <a:ext uri="{FF2B5EF4-FFF2-40B4-BE49-F238E27FC236}">
                      <a16:creationId xmlns:a16="http://schemas.microsoft.com/office/drawing/2014/main" id="{F4649199-2689-8013-5D31-AF171FE1CF13}"/>
                    </a:ext>
                  </a:extLst>
                </p14:cNvPr>
                <p14:cNvContentPartPr/>
                <p14:nvPr/>
              </p14:nvContentPartPr>
              <p14:xfrm>
                <a:off x="9199047" y="3745342"/>
                <a:ext cx="175320" cy="107280"/>
              </p14:xfrm>
            </p:contentPart>
          </mc:Choice>
          <mc:Fallback>
            <p:pic>
              <p:nvPicPr>
                <p:cNvPr id="418" name="Freihand 417">
                  <a:extLst>
                    <a:ext uri="{FF2B5EF4-FFF2-40B4-BE49-F238E27FC236}">
                      <a16:creationId xmlns:a16="http://schemas.microsoft.com/office/drawing/2014/main" id="{F4649199-2689-8013-5D31-AF171FE1CF13}"/>
                    </a:ext>
                  </a:extLst>
                </p:cNvPr>
                <p:cNvPicPr/>
                <p:nvPr/>
              </p:nvPicPr>
              <p:blipFill>
                <a:blip r:embed="rId676"/>
                <a:stretch>
                  <a:fillRect/>
                </a:stretch>
              </p:blipFill>
              <p:spPr>
                <a:xfrm>
                  <a:off x="9190047" y="3736342"/>
                  <a:ext cx="192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9" name="Freihand 418">
                  <a:extLst>
                    <a:ext uri="{FF2B5EF4-FFF2-40B4-BE49-F238E27FC236}">
                      <a16:creationId xmlns:a16="http://schemas.microsoft.com/office/drawing/2014/main" id="{9663EC70-532C-BB58-7B9C-5884CA9E7349}"/>
                    </a:ext>
                  </a:extLst>
                </p14:cNvPr>
                <p14:cNvContentPartPr/>
                <p14:nvPr/>
              </p14:nvContentPartPr>
              <p14:xfrm>
                <a:off x="9432327" y="3742822"/>
                <a:ext cx="84960" cy="98280"/>
              </p14:xfrm>
            </p:contentPart>
          </mc:Choice>
          <mc:Fallback>
            <p:pic>
              <p:nvPicPr>
                <p:cNvPr id="419" name="Freihand 418">
                  <a:extLst>
                    <a:ext uri="{FF2B5EF4-FFF2-40B4-BE49-F238E27FC236}">
                      <a16:creationId xmlns:a16="http://schemas.microsoft.com/office/drawing/2014/main" id="{9663EC70-532C-BB58-7B9C-5884CA9E7349}"/>
                    </a:ext>
                  </a:extLst>
                </p:cNvPr>
                <p:cNvPicPr/>
                <p:nvPr/>
              </p:nvPicPr>
              <p:blipFill>
                <a:blip r:embed="rId678"/>
                <a:stretch>
                  <a:fillRect/>
                </a:stretch>
              </p:blipFill>
              <p:spPr>
                <a:xfrm>
                  <a:off x="9423687" y="3734182"/>
                  <a:ext cx="102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20" name="Freihand 419">
                  <a:extLst>
                    <a:ext uri="{FF2B5EF4-FFF2-40B4-BE49-F238E27FC236}">
                      <a16:creationId xmlns:a16="http://schemas.microsoft.com/office/drawing/2014/main" id="{59EB630F-E1D7-1DFB-EC0E-94E9D8A48FB7}"/>
                    </a:ext>
                  </a:extLst>
                </p14:cNvPr>
                <p14:cNvContentPartPr/>
                <p14:nvPr/>
              </p14:nvContentPartPr>
              <p14:xfrm>
                <a:off x="9578127" y="3738862"/>
                <a:ext cx="98280" cy="98280"/>
              </p14:xfrm>
            </p:contentPart>
          </mc:Choice>
          <mc:Fallback>
            <p:pic>
              <p:nvPicPr>
                <p:cNvPr id="420" name="Freihand 419">
                  <a:extLst>
                    <a:ext uri="{FF2B5EF4-FFF2-40B4-BE49-F238E27FC236}">
                      <a16:creationId xmlns:a16="http://schemas.microsoft.com/office/drawing/2014/main" id="{59EB630F-E1D7-1DFB-EC0E-94E9D8A48FB7}"/>
                    </a:ext>
                  </a:extLst>
                </p:cNvPr>
                <p:cNvPicPr/>
                <p:nvPr/>
              </p:nvPicPr>
              <p:blipFill>
                <a:blip r:embed="rId680"/>
                <a:stretch>
                  <a:fillRect/>
                </a:stretch>
              </p:blipFill>
              <p:spPr>
                <a:xfrm>
                  <a:off x="9569127" y="3729862"/>
                  <a:ext cx="115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2" name="Freihand 421">
                  <a:extLst>
                    <a:ext uri="{FF2B5EF4-FFF2-40B4-BE49-F238E27FC236}">
                      <a16:creationId xmlns:a16="http://schemas.microsoft.com/office/drawing/2014/main" id="{688C0CD7-6805-9C5E-3C5B-8D8F781C66B3}"/>
                    </a:ext>
                  </a:extLst>
                </p14:cNvPr>
                <p14:cNvContentPartPr/>
                <p14:nvPr/>
              </p14:nvContentPartPr>
              <p14:xfrm>
                <a:off x="9907167" y="3672262"/>
                <a:ext cx="169560" cy="10800"/>
              </p14:xfrm>
            </p:contentPart>
          </mc:Choice>
          <mc:Fallback>
            <p:pic>
              <p:nvPicPr>
                <p:cNvPr id="422" name="Freihand 421">
                  <a:extLst>
                    <a:ext uri="{FF2B5EF4-FFF2-40B4-BE49-F238E27FC236}">
                      <a16:creationId xmlns:a16="http://schemas.microsoft.com/office/drawing/2014/main" id="{688C0CD7-6805-9C5E-3C5B-8D8F781C66B3}"/>
                    </a:ext>
                  </a:extLst>
                </p:cNvPr>
                <p:cNvPicPr/>
                <p:nvPr/>
              </p:nvPicPr>
              <p:blipFill>
                <a:blip r:embed="rId682"/>
                <a:stretch>
                  <a:fillRect/>
                </a:stretch>
              </p:blipFill>
              <p:spPr>
                <a:xfrm>
                  <a:off x="9898167" y="3663262"/>
                  <a:ext cx="187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3" name="Freihand 422">
                  <a:extLst>
                    <a:ext uri="{FF2B5EF4-FFF2-40B4-BE49-F238E27FC236}">
                      <a16:creationId xmlns:a16="http://schemas.microsoft.com/office/drawing/2014/main" id="{2468AE58-E495-E9F4-AF2C-C1AF1A2A46FA}"/>
                    </a:ext>
                  </a:extLst>
                </p14:cNvPr>
                <p14:cNvContentPartPr/>
                <p14:nvPr/>
              </p14:nvContentPartPr>
              <p14:xfrm>
                <a:off x="9920847" y="3716542"/>
                <a:ext cx="149040" cy="5400"/>
              </p14:xfrm>
            </p:contentPart>
          </mc:Choice>
          <mc:Fallback>
            <p:pic>
              <p:nvPicPr>
                <p:cNvPr id="423" name="Freihand 422">
                  <a:extLst>
                    <a:ext uri="{FF2B5EF4-FFF2-40B4-BE49-F238E27FC236}">
                      <a16:creationId xmlns:a16="http://schemas.microsoft.com/office/drawing/2014/main" id="{2468AE58-E495-E9F4-AF2C-C1AF1A2A46FA}"/>
                    </a:ext>
                  </a:extLst>
                </p:cNvPr>
                <p:cNvPicPr/>
                <p:nvPr/>
              </p:nvPicPr>
              <p:blipFill>
                <a:blip r:embed="rId684"/>
                <a:stretch>
                  <a:fillRect/>
                </a:stretch>
              </p:blipFill>
              <p:spPr>
                <a:xfrm>
                  <a:off x="9912207" y="3707542"/>
                  <a:ext cx="166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5" name="Freihand 424">
                  <a:extLst>
                    <a:ext uri="{FF2B5EF4-FFF2-40B4-BE49-F238E27FC236}">
                      <a16:creationId xmlns:a16="http://schemas.microsoft.com/office/drawing/2014/main" id="{7734782D-1DBC-386E-88E9-F8C21BBC20C9}"/>
                    </a:ext>
                  </a:extLst>
                </p14:cNvPr>
                <p14:cNvContentPartPr/>
                <p14:nvPr/>
              </p14:nvContentPartPr>
              <p14:xfrm>
                <a:off x="10179327" y="3480022"/>
                <a:ext cx="94680" cy="169920"/>
              </p14:xfrm>
            </p:contentPart>
          </mc:Choice>
          <mc:Fallback>
            <p:pic>
              <p:nvPicPr>
                <p:cNvPr id="425" name="Freihand 424">
                  <a:extLst>
                    <a:ext uri="{FF2B5EF4-FFF2-40B4-BE49-F238E27FC236}">
                      <a16:creationId xmlns:a16="http://schemas.microsoft.com/office/drawing/2014/main" id="{7734782D-1DBC-386E-88E9-F8C21BBC20C9}"/>
                    </a:ext>
                  </a:extLst>
                </p:cNvPr>
                <p:cNvPicPr/>
                <p:nvPr/>
              </p:nvPicPr>
              <p:blipFill>
                <a:blip r:embed="rId686"/>
                <a:stretch>
                  <a:fillRect/>
                </a:stretch>
              </p:blipFill>
              <p:spPr>
                <a:xfrm>
                  <a:off x="10170687" y="3471022"/>
                  <a:ext cx="112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26" name="Freihand 425">
                  <a:extLst>
                    <a:ext uri="{FF2B5EF4-FFF2-40B4-BE49-F238E27FC236}">
                      <a16:creationId xmlns:a16="http://schemas.microsoft.com/office/drawing/2014/main" id="{3074DE0B-6FA0-C21E-A175-279C6E65CA6B}"/>
                    </a:ext>
                  </a:extLst>
                </p14:cNvPr>
                <p14:cNvContentPartPr/>
                <p14:nvPr/>
              </p14:nvContentPartPr>
              <p14:xfrm>
                <a:off x="10262127" y="3589462"/>
                <a:ext cx="42840" cy="112680"/>
              </p14:xfrm>
            </p:contentPart>
          </mc:Choice>
          <mc:Fallback>
            <p:pic>
              <p:nvPicPr>
                <p:cNvPr id="426" name="Freihand 425">
                  <a:extLst>
                    <a:ext uri="{FF2B5EF4-FFF2-40B4-BE49-F238E27FC236}">
                      <a16:creationId xmlns:a16="http://schemas.microsoft.com/office/drawing/2014/main" id="{3074DE0B-6FA0-C21E-A175-279C6E65CA6B}"/>
                    </a:ext>
                  </a:extLst>
                </p:cNvPr>
                <p:cNvPicPr/>
                <p:nvPr/>
              </p:nvPicPr>
              <p:blipFill>
                <a:blip r:embed="rId688"/>
                <a:stretch>
                  <a:fillRect/>
                </a:stretch>
              </p:blipFill>
              <p:spPr>
                <a:xfrm>
                  <a:off x="10253127" y="3580822"/>
                  <a:ext cx="60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7" name="Freihand 426">
                  <a:extLst>
                    <a:ext uri="{FF2B5EF4-FFF2-40B4-BE49-F238E27FC236}">
                      <a16:creationId xmlns:a16="http://schemas.microsoft.com/office/drawing/2014/main" id="{BD011733-4012-4EC8-9D62-2DDAA9420F47}"/>
                    </a:ext>
                  </a:extLst>
                </p14:cNvPr>
                <p14:cNvContentPartPr/>
                <p14:nvPr/>
              </p14:nvContentPartPr>
              <p14:xfrm>
                <a:off x="10333767" y="3530422"/>
                <a:ext cx="215640" cy="139680"/>
              </p14:xfrm>
            </p:contentPart>
          </mc:Choice>
          <mc:Fallback>
            <p:pic>
              <p:nvPicPr>
                <p:cNvPr id="427" name="Freihand 426">
                  <a:extLst>
                    <a:ext uri="{FF2B5EF4-FFF2-40B4-BE49-F238E27FC236}">
                      <a16:creationId xmlns:a16="http://schemas.microsoft.com/office/drawing/2014/main" id="{BD011733-4012-4EC8-9D62-2DDAA9420F47}"/>
                    </a:ext>
                  </a:extLst>
                </p:cNvPr>
                <p:cNvPicPr/>
                <p:nvPr/>
              </p:nvPicPr>
              <p:blipFill>
                <a:blip r:embed="rId690"/>
                <a:stretch>
                  <a:fillRect/>
                </a:stretch>
              </p:blipFill>
              <p:spPr>
                <a:xfrm>
                  <a:off x="10325127" y="3521422"/>
                  <a:ext cx="233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9" name="Freihand 428">
                  <a:extLst>
                    <a:ext uri="{FF2B5EF4-FFF2-40B4-BE49-F238E27FC236}">
                      <a16:creationId xmlns:a16="http://schemas.microsoft.com/office/drawing/2014/main" id="{28EEB650-FFCD-9B24-5C0B-DABDD8C0ADE6}"/>
                    </a:ext>
                  </a:extLst>
                </p14:cNvPr>
                <p14:cNvContentPartPr/>
                <p14:nvPr/>
              </p14:nvContentPartPr>
              <p14:xfrm>
                <a:off x="10682607" y="3561022"/>
                <a:ext cx="17280" cy="125640"/>
              </p14:xfrm>
            </p:contentPart>
          </mc:Choice>
          <mc:Fallback>
            <p:pic>
              <p:nvPicPr>
                <p:cNvPr id="429" name="Freihand 428">
                  <a:extLst>
                    <a:ext uri="{FF2B5EF4-FFF2-40B4-BE49-F238E27FC236}">
                      <a16:creationId xmlns:a16="http://schemas.microsoft.com/office/drawing/2014/main" id="{28EEB650-FFCD-9B24-5C0B-DABDD8C0ADE6}"/>
                    </a:ext>
                  </a:extLst>
                </p:cNvPr>
                <p:cNvPicPr/>
                <p:nvPr/>
              </p:nvPicPr>
              <p:blipFill>
                <a:blip r:embed="rId692"/>
                <a:stretch>
                  <a:fillRect/>
                </a:stretch>
              </p:blipFill>
              <p:spPr>
                <a:xfrm>
                  <a:off x="10673607" y="3552382"/>
                  <a:ext cx="34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30" name="Freihand 429">
                  <a:extLst>
                    <a:ext uri="{FF2B5EF4-FFF2-40B4-BE49-F238E27FC236}">
                      <a16:creationId xmlns:a16="http://schemas.microsoft.com/office/drawing/2014/main" id="{213A8C22-B9A1-5A6B-5AC1-E29F689174C3}"/>
                    </a:ext>
                  </a:extLst>
                </p14:cNvPr>
                <p14:cNvContentPartPr/>
                <p14:nvPr/>
              </p14:nvContentPartPr>
              <p14:xfrm>
                <a:off x="10629327" y="3597742"/>
                <a:ext cx="128160" cy="23400"/>
              </p14:xfrm>
            </p:contentPart>
          </mc:Choice>
          <mc:Fallback>
            <p:pic>
              <p:nvPicPr>
                <p:cNvPr id="430" name="Freihand 429">
                  <a:extLst>
                    <a:ext uri="{FF2B5EF4-FFF2-40B4-BE49-F238E27FC236}">
                      <a16:creationId xmlns:a16="http://schemas.microsoft.com/office/drawing/2014/main" id="{213A8C22-B9A1-5A6B-5AC1-E29F689174C3}"/>
                    </a:ext>
                  </a:extLst>
                </p:cNvPr>
                <p:cNvPicPr/>
                <p:nvPr/>
              </p:nvPicPr>
              <p:blipFill>
                <a:blip r:embed="rId694"/>
                <a:stretch>
                  <a:fillRect/>
                </a:stretch>
              </p:blipFill>
              <p:spPr>
                <a:xfrm>
                  <a:off x="10620687" y="3589102"/>
                  <a:ext cx="145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31" name="Freihand 430">
                  <a:extLst>
                    <a:ext uri="{FF2B5EF4-FFF2-40B4-BE49-F238E27FC236}">
                      <a16:creationId xmlns:a16="http://schemas.microsoft.com/office/drawing/2014/main" id="{922E47A4-E72A-7D5E-CE47-08B92281AD56}"/>
                    </a:ext>
                  </a:extLst>
                </p14:cNvPr>
                <p14:cNvContentPartPr/>
                <p14:nvPr/>
              </p14:nvContentPartPr>
              <p14:xfrm>
                <a:off x="10824087" y="3491542"/>
                <a:ext cx="125280" cy="154800"/>
              </p14:xfrm>
            </p:contentPart>
          </mc:Choice>
          <mc:Fallback>
            <p:pic>
              <p:nvPicPr>
                <p:cNvPr id="431" name="Freihand 430">
                  <a:extLst>
                    <a:ext uri="{FF2B5EF4-FFF2-40B4-BE49-F238E27FC236}">
                      <a16:creationId xmlns:a16="http://schemas.microsoft.com/office/drawing/2014/main" id="{922E47A4-E72A-7D5E-CE47-08B92281AD56}"/>
                    </a:ext>
                  </a:extLst>
                </p:cNvPr>
                <p:cNvPicPr/>
                <p:nvPr/>
              </p:nvPicPr>
              <p:blipFill>
                <a:blip r:embed="rId696"/>
                <a:stretch>
                  <a:fillRect/>
                </a:stretch>
              </p:blipFill>
              <p:spPr>
                <a:xfrm>
                  <a:off x="10815087" y="3482902"/>
                  <a:ext cx="142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32" name="Freihand 431">
                  <a:extLst>
                    <a:ext uri="{FF2B5EF4-FFF2-40B4-BE49-F238E27FC236}">
                      <a16:creationId xmlns:a16="http://schemas.microsoft.com/office/drawing/2014/main" id="{4DE8DD53-AC34-F052-1938-091C5043D476}"/>
                    </a:ext>
                  </a:extLst>
                </p14:cNvPr>
                <p14:cNvContentPartPr/>
                <p14:nvPr/>
              </p14:nvContentPartPr>
              <p14:xfrm>
                <a:off x="10979247" y="3492622"/>
                <a:ext cx="95760" cy="125640"/>
              </p14:xfrm>
            </p:contentPart>
          </mc:Choice>
          <mc:Fallback>
            <p:pic>
              <p:nvPicPr>
                <p:cNvPr id="432" name="Freihand 431">
                  <a:extLst>
                    <a:ext uri="{FF2B5EF4-FFF2-40B4-BE49-F238E27FC236}">
                      <a16:creationId xmlns:a16="http://schemas.microsoft.com/office/drawing/2014/main" id="{4DE8DD53-AC34-F052-1938-091C5043D476}"/>
                    </a:ext>
                  </a:extLst>
                </p:cNvPr>
                <p:cNvPicPr/>
                <p:nvPr/>
              </p:nvPicPr>
              <p:blipFill>
                <a:blip r:embed="rId698"/>
                <a:stretch>
                  <a:fillRect/>
                </a:stretch>
              </p:blipFill>
              <p:spPr>
                <a:xfrm>
                  <a:off x="10970247" y="3483622"/>
                  <a:ext cx="113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3" name="Freihand 432">
                  <a:extLst>
                    <a:ext uri="{FF2B5EF4-FFF2-40B4-BE49-F238E27FC236}">
                      <a16:creationId xmlns:a16="http://schemas.microsoft.com/office/drawing/2014/main" id="{AC4B4903-F255-B538-0D8C-5F417514B609}"/>
                    </a:ext>
                  </a:extLst>
                </p14:cNvPr>
                <p14:cNvContentPartPr/>
                <p14:nvPr/>
              </p14:nvContentPartPr>
              <p14:xfrm>
                <a:off x="11097687" y="3494062"/>
                <a:ext cx="100800" cy="103680"/>
              </p14:xfrm>
            </p:contentPart>
          </mc:Choice>
          <mc:Fallback>
            <p:pic>
              <p:nvPicPr>
                <p:cNvPr id="433" name="Freihand 432">
                  <a:extLst>
                    <a:ext uri="{FF2B5EF4-FFF2-40B4-BE49-F238E27FC236}">
                      <a16:creationId xmlns:a16="http://schemas.microsoft.com/office/drawing/2014/main" id="{AC4B4903-F255-B538-0D8C-5F417514B609}"/>
                    </a:ext>
                  </a:extLst>
                </p:cNvPr>
                <p:cNvPicPr/>
                <p:nvPr/>
              </p:nvPicPr>
              <p:blipFill>
                <a:blip r:embed="rId700"/>
                <a:stretch>
                  <a:fillRect/>
                </a:stretch>
              </p:blipFill>
              <p:spPr>
                <a:xfrm>
                  <a:off x="11089047" y="3485422"/>
                  <a:ext cx="11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4" name="Freihand 433">
                  <a:extLst>
                    <a:ext uri="{FF2B5EF4-FFF2-40B4-BE49-F238E27FC236}">
                      <a16:creationId xmlns:a16="http://schemas.microsoft.com/office/drawing/2014/main" id="{471B9579-0DD7-1541-3FCD-165D90248E06}"/>
                    </a:ext>
                  </a:extLst>
                </p14:cNvPr>
                <p14:cNvContentPartPr/>
                <p14:nvPr/>
              </p14:nvContentPartPr>
              <p14:xfrm>
                <a:off x="11318727" y="3568582"/>
                <a:ext cx="12240" cy="12600"/>
              </p14:xfrm>
            </p:contentPart>
          </mc:Choice>
          <mc:Fallback>
            <p:pic>
              <p:nvPicPr>
                <p:cNvPr id="434" name="Freihand 433">
                  <a:extLst>
                    <a:ext uri="{FF2B5EF4-FFF2-40B4-BE49-F238E27FC236}">
                      <a16:creationId xmlns:a16="http://schemas.microsoft.com/office/drawing/2014/main" id="{471B9579-0DD7-1541-3FCD-165D90248E06}"/>
                    </a:ext>
                  </a:extLst>
                </p:cNvPr>
                <p:cNvPicPr/>
                <p:nvPr/>
              </p:nvPicPr>
              <p:blipFill>
                <a:blip r:embed="rId702"/>
                <a:stretch>
                  <a:fillRect/>
                </a:stretch>
              </p:blipFill>
              <p:spPr>
                <a:xfrm>
                  <a:off x="11310087" y="3559582"/>
                  <a:ext cx="29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5" name="Freihand 434">
                  <a:extLst>
                    <a:ext uri="{FF2B5EF4-FFF2-40B4-BE49-F238E27FC236}">
                      <a16:creationId xmlns:a16="http://schemas.microsoft.com/office/drawing/2014/main" id="{A9E3C819-5287-EE72-CA79-A8BDD61687AC}"/>
                    </a:ext>
                  </a:extLst>
                </p14:cNvPr>
                <p14:cNvContentPartPr/>
                <p14:nvPr/>
              </p14:nvContentPartPr>
              <p14:xfrm>
                <a:off x="11404047" y="3396142"/>
                <a:ext cx="96120" cy="128160"/>
              </p14:xfrm>
            </p:contentPart>
          </mc:Choice>
          <mc:Fallback>
            <p:pic>
              <p:nvPicPr>
                <p:cNvPr id="435" name="Freihand 434">
                  <a:extLst>
                    <a:ext uri="{FF2B5EF4-FFF2-40B4-BE49-F238E27FC236}">
                      <a16:creationId xmlns:a16="http://schemas.microsoft.com/office/drawing/2014/main" id="{A9E3C819-5287-EE72-CA79-A8BDD61687AC}"/>
                    </a:ext>
                  </a:extLst>
                </p:cNvPr>
                <p:cNvPicPr/>
                <p:nvPr/>
              </p:nvPicPr>
              <p:blipFill>
                <a:blip r:embed="rId704"/>
                <a:stretch>
                  <a:fillRect/>
                </a:stretch>
              </p:blipFill>
              <p:spPr>
                <a:xfrm>
                  <a:off x="11395047" y="3387142"/>
                  <a:ext cx="113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6" name="Freihand 435">
                  <a:extLst>
                    <a:ext uri="{FF2B5EF4-FFF2-40B4-BE49-F238E27FC236}">
                      <a16:creationId xmlns:a16="http://schemas.microsoft.com/office/drawing/2014/main" id="{20E8A29D-16D8-78D4-C982-4AD023B0780C}"/>
                    </a:ext>
                  </a:extLst>
                </p14:cNvPr>
                <p14:cNvContentPartPr/>
                <p14:nvPr/>
              </p14:nvContentPartPr>
              <p14:xfrm>
                <a:off x="11437887" y="3388942"/>
                <a:ext cx="122760" cy="11160"/>
              </p14:xfrm>
            </p:contentPart>
          </mc:Choice>
          <mc:Fallback>
            <p:pic>
              <p:nvPicPr>
                <p:cNvPr id="436" name="Freihand 435">
                  <a:extLst>
                    <a:ext uri="{FF2B5EF4-FFF2-40B4-BE49-F238E27FC236}">
                      <a16:creationId xmlns:a16="http://schemas.microsoft.com/office/drawing/2014/main" id="{20E8A29D-16D8-78D4-C982-4AD023B0780C}"/>
                    </a:ext>
                  </a:extLst>
                </p:cNvPr>
                <p:cNvPicPr/>
                <p:nvPr/>
              </p:nvPicPr>
              <p:blipFill>
                <a:blip r:embed="rId706"/>
                <a:stretch>
                  <a:fillRect/>
                </a:stretch>
              </p:blipFill>
              <p:spPr>
                <a:xfrm>
                  <a:off x="11429247" y="3379942"/>
                  <a:ext cx="140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37" name="Freihand 436">
                  <a:extLst>
                    <a:ext uri="{FF2B5EF4-FFF2-40B4-BE49-F238E27FC236}">
                      <a16:creationId xmlns:a16="http://schemas.microsoft.com/office/drawing/2014/main" id="{4ACB2E56-24E0-A2D7-4A0F-0D605446823E}"/>
                    </a:ext>
                  </a:extLst>
                </p14:cNvPr>
                <p14:cNvContentPartPr/>
                <p14:nvPr/>
              </p14:nvContentPartPr>
              <p14:xfrm>
                <a:off x="10753167" y="3685942"/>
                <a:ext cx="808560" cy="51120"/>
              </p14:xfrm>
            </p:contentPart>
          </mc:Choice>
          <mc:Fallback>
            <p:pic>
              <p:nvPicPr>
                <p:cNvPr id="437" name="Freihand 436">
                  <a:extLst>
                    <a:ext uri="{FF2B5EF4-FFF2-40B4-BE49-F238E27FC236}">
                      <a16:creationId xmlns:a16="http://schemas.microsoft.com/office/drawing/2014/main" id="{4ACB2E56-24E0-A2D7-4A0F-0D605446823E}"/>
                    </a:ext>
                  </a:extLst>
                </p:cNvPr>
                <p:cNvPicPr/>
                <p:nvPr/>
              </p:nvPicPr>
              <p:blipFill>
                <a:blip r:embed="rId708"/>
                <a:stretch>
                  <a:fillRect/>
                </a:stretch>
              </p:blipFill>
              <p:spPr>
                <a:xfrm>
                  <a:off x="10744527" y="3677302"/>
                  <a:ext cx="826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38" name="Freihand 437">
                  <a:extLst>
                    <a:ext uri="{FF2B5EF4-FFF2-40B4-BE49-F238E27FC236}">
                      <a16:creationId xmlns:a16="http://schemas.microsoft.com/office/drawing/2014/main" id="{C033F223-7D02-95FB-5E50-E0AA7324372E}"/>
                    </a:ext>
                  </a:extLst>
                </p14:cNvPr>
                <p14:cNvContentPartPr/>
                <p14:nvPr/>
              </p14:nvContentPartPr>
              <p14:xfrm>
                <a:off x="10915887" y="3760462"/>
                <a:ext cx="163800" cy="139320"/>
              </p14:xfrm>
            </p:contentPart>
          </mc:Choice>
          <mc:Fallback>
            <p:pic>
              <p:nvPicPr>
                <p:cNvPr id="438" name="Freihand 437">
                  <a:extLst>
                    <a:ext uri="{FF2B5EF4-FFF2-40B4-BE49-F238E27FC236}">
                      <a16:creationId xmlns:a16="http://schemas.microsoft.com/office/drawing/2014/main" id="{C033F223-7D02-95FB-5E50-E0AA7324372E}"/>
                    </a:ext>
                  </a:extLst>
                </p:cNvPr>
                <p:cNvPicPr/>
                <p:nvPr/>
              </p:nvPicPr>
              <p:blipFill>
                <a:blip r:embed="rId710"/>
                <a:stretch>
                  <a:fillRect/>
                </a:stretch>
              </p:blipFill>
              <p:spPr>
                <a:xfrm>
                  <a:off x="10906887" y="3751462"/>
                  <a:ext cx="181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39" name="Freihand 438">
                  <a:extLst>
                    <a:ext uri="{FF2B5EF4-FFF2-40B4-BE49-F238E27FC236}">
                      <a16:creationId xmlns:a16="http://schemas.microsoft.com/office/drawing/2014/main" id="{7F5889F2-63AA-FD12-D59B-3EDF5228E161}"/>
                    </a:ext>
                  </a:extLst>
                </p14:cNvPr>
                <p14:cNvContentPartPr/>
                <p14:nvPr/>
              </p14:nvContentPartPr>
              <p14:xfrm>
                <a:off x="11121447" y="3771622"/>
                <a:ext cx="98640" cy="97560"/>
              </p14:xfrm>
            </p:contentPart>
          </mc:Choice>
          <mc:Fallback>
            <p:pic>
              <p:nvPicPr>
                <p:cNvPr id="439" name="Freihand 438">
                  <a:extLst>
                    <a:ext uri="{FF2B5EF4-FFF2-40B4-BE49-F238E27FC236}">
                      <a16:creationId xmlns:a16="http://schemas.microsoft.com/office/drawing/2014/main" id="{7F5889F2-63AA-FD12-D59B-3EDF5228E161}"/>
                    </a:ext>
                  </a:extLst>
                </p:cNvPr>
                <p:cNvPicPr/>
                <p:nvPr/>
              </p:nvPicPr>
              <p:blipFill>
                <a:blip r:embed="rId712"/>
                <a:stretch>
                  <a:fillRect/>
                </a:stretch>
              </p:blipFill>
              <p:spPr>
                <a:xfrm>
                  <a:off x="11112447" y="3762982"/>
                  <a:ext cx="116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0" name="Freihand 439">
                  <a:extLst>
                    <a:ext uri="{FF2B5EF4-FFF2-40B4-BE49-F238E27FC236}">
                      <a16:creationId xmlns:a16="http://schemas.microsoft.com/office/drawing/2014/main" id="{B005FC8F-DEFA-A6D5-D8CC-7C7906E457CA}"/>
                    </a:ext>
                  </a:extLst>
                </p14:cNvPr>
                <p14:cNvContentPartPr/>
                <p14:nvPr/>
              </p14:nvContentPartPr>
              <p14:xfrm>
                <a:off x="11259687" y="3760822"/>
                <a:ext cx="131040" cy="123120"/>
              </p14:xfrm>
            </p:contentPart>
          </mc:Choice>
          <mc:Fallback>
            <p:pic>
              <p:nvPicPr>
                <p:cNvPr id="440" name="Freihand 439">
                  <a:extLst>
                    <a:ext uri="{FF2B5EF4-FFF2-40B4-BE49-F238E27FC236}">
                      <a16:creationId xmlns:a16="http://schemas.microsoft.com/office/drawing/2014/main" id="{B005FC8F-DEFA-A6D5-D8CC-7C7906E457CA}"/>
                    </a:ext>
                  </a:extLst>
                </p:cNvPr>
                <p:cNvPicPr/>
                <p:nvPr/>
              </p:nvPicPr>
              <p:blipFill>
                <a:blip r:embed="rId714"/>
                <a:stretch>
                  <a:fillRect/>
                </a:stretch>
              </p:blipFill>
              <p:spPr>
                <a:xfrm>
                  <a:off x="11251047" y="3752182"/>
                  <a:ext cx="148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2" name="Freihand 441">
                  <a:extLst>
                    <a:ext uri="{FF2B5EF4-FFF2-40B4-BE49-F238E27FC236}">
                      <a16:creationId xmlns:a16="http://schemas.microsoft.com/office/drawing/2014/main" id="{301F095C-6F0E-932F-507F-672EB451F3BD}"/>
                    </a:ext>
                  </a:extLst>
                </p14:cNvPr>
                <p14:cNvContentPartPr/>
                <p14:nvPr/>
              </p14:nvContentPartPr>
              <p14:xfrm>
                <a:off x="11676207" y="3649942"/>
                <a:ext cx="111960" cy="25560"/>
              </p14:xfrm>
            </p:contentPart>
          </mc:Choice>
          <mc:Fallback>
            <p:pic>
              <p:nvPicPr>
                <p:cNvPr id="442" name="Freihand 441">
                  <a:extLst>
                    <a:ext uri="{FF2B5EF4-FFF2-40B4-BE49-F238E27FC236}">
                      <a16:creationId xmlns:a16="http://schemas.microsoft.com/office/drawing/2014/main" id="{301F095C-6F0E-932F-507F-672EB451F3BD}"/>
                    </a:ext>
                  </a:extLst>
                </p:cNvPr>
                <p:cNvPicPr/>
                <p:nvPr/>
              </p:nvPicPr>
              <p:blipFill>
                <a:blip r:embed="rId716"/>
                <a:stretch>
                  <a:fillRect/>
                </a:stretch>
              </p:blipFill>
              <p:spPr>
                <a:xfrm>
                  <a:off x="11667567" y="3641302"/>
                  <a:ext cx="129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3" name="Freihand 442">
                  <a:extLst>
                    <a:ext uri="{FF2B5EF4-FFF2-40B4-BE49-F238E27FC236}">
                      <a16:creationId xmlns:a16="http://schemas.microsoft.com/office/drawing/2014/main" id="{5B5B3077-736D-8BF0-E057-701ECFDFF25C}"/>
                    </a:ext>
                  </a:extLst>
                </p14:cNvPr>
                <p14:cNvContentPartPr/>
                <p14:nvPr/>
              </p14:nvContentPartPr>
              <p14:xfrm>
                <a:off x="11658927" y="3712222"/>
                <a:ext cx="88560" cy="10080"/>
              </p14:xfrm>
            </p:contentPart>
          </mc:Choice>
          <mc:Fallback>
            <p:pic>
              <p:nvPicPr>
                <p:cNvPr id="443" name="Freihand 442">
                  <a:extLst>
                    <a:ext uri="{FF2B5EF4-FFF2-40B4-BE49-F238E27FC236}">
                      <a16:creationId xmlns:a16="http://schemas.microsoft.com/office/drawing/2014/main" id="{5B5B3077-736D-8BF0-E057-701ECFDFF25C}"/>
                    </a:ext>
                  </a:extLst>
                </p:cNvPr>
                <p:cNvPicPr/>
                <p:nvPr/>
              </p:nvPicPr>
              <p:blipFill>
                <a:blip r:embed="rId718"/>
                <a:stretch>
                  <a:fillRect/>
                </a:stretch>
              </p:blipFill>
              <p:spPr>
                <a:xfrm>
                  <a:off x="11649927" y="3703582"/>
                  <a:ext cx="106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5" name="Freihand 444">
                  <a:extLst>
                    <a:ext uri="{FF2B5EF4-FFF2-40B4-BE49-F238E27FC236}">
                      <a16:creationId xmlns:a16="http://schemas.microsoft.com/office/drawing/2014/main" id="{8F29921D-CC5D-6179-2751-931BEEC8123A}"/>
                    </a:ext>
                  </a:extLst>
                </p14:cNvPr>
                <p14:cNvContentPartPr/>
                <p14:nvPr/>
              </p14:nvContentPartPr>
              <p14:xfrm>
                <a:off x="11112087" y="3785302"/>
                <a:ext cx="252000" cy="118440"/>
              </p14:xfrm>
            </p:contentPart>
          </mc:Choice>
          <mc:Fallback>
            <p:pic>
              <p:nvPicPr>
                <p:cNvPr id="445" name="Freihand 444">
                  <a:extLst>
                    <a:ext uri="{FF2B5EF4-FFF2-40B4-BE49-F238E27FC236}">
                      <a16:creationId xmlns:a16="http://schemas.microsoft.com/office/drawing/2014/main" id="{8F29921D-CC5D-6179-2751-931BEEC8123A}"/>
                    </a:ext>
                  </a:extLst>
                </p:cNvPr>
                <p:cNvPicPr/>
                <p:nvPr/>
              </p:nvPicPr>
              <p:blipFill>
                <a:blip r:embed="rId720"/>
                <a:stretch>
                  <a:fillRect/>
                </a:stretch>
              </p:blipFill>
              <p:spPr>
                <a:xfrm>
                  <a:off x="11103447" y="3776302"/>
                  <a:ext cx="269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6" name="Freihand 445">
                  <a:extLst>
                    <a:ext uri="{FF2B5EF4-FFF2-40B4-BE49-F238E27FC236}">
                      <a16:creationId xmlns:a16="http://schemas.microsoft.com/office/drawing/2014/main" id="{B0EBC272-EF47-6684-25D1-3D71295DBD67}"/>
                    </a:ext>
                  </a:extLst>
                </p14:cNvPr>
                <p14:cNvContentPartPr/>
                <p14:nvPr/>
              </p14:nvContentPartPr>
              <p14:xfrm>
                <a:off x="10985007" y="3491542"/>
                <a:ext cx="237600" cy="190080"/>
              </p14:xfrm>
            </p:contentPart>
          </mc:Choice>
          <mc:Fallback>
            <p:pic>
              <p:nvPicPr>
                <p:cNvPr id="446" name="Freihand 445">
                  <a:extLst>
                    <a:ext uri="{FF2B5EF4-FFF2-40B4-BE49-F238E27FC236}">
                      <a16:creationId xmlns:a16="http://schemas.microsoft.com/office/drawing/2014/main" id="{B0EBC272-EF47-6684-25D1-3D71295DBD67}"/>
                    </a:ext>
                  </a:extLst>
                </p:cNvPr>
                <p:cNvPicPr/>
                <p:nvPr/>
              </p:nvPicPr>
              <p:blipFill>
                <a:blip r:embed="rId722"/>
                <a:stretch>
                  <a:fillRect/>
                </a:stretch>
              </p:blipFill>
              <p:spPr>
                <a:xfrm>
                  <a:off x="10976007" y="3482902"/>
                  <a:ext cx="255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8" name="Freihand 447">
                  <a:extLst>
                    <a:ext uri="{FF2B5EF4-FFF2-40B4-BE49-F238E27FC236}">
                      <a16:creationId xmlns:a16="http://schemas.microsoft.com/office/drawing/2014/main" id="{C73AA92C-6BCC-4F73-1FBD-36306F9A1B06}"/>
                    </a:ext>
                  </a:extLst>
                </p14:cNvPr>
                <p14:cNvContentPartPr/>
                <p14:nvPr/>
              </p14:nvContentPartPr>
              <p14:xfrm>
                <a:off x="9433767" y="3728422"/>
                <a:ext cx="275400" cy="153720"/>
              </p14:xfrm>
            </p:contentPart>
          </mc:Choice>
          <mc:Fallback>
            <p:pic>
              <p:nvPicPr>
                <p:cNvPr id="448" name="Freihand 447">
                  <a:extLst>
                    <a:ext uri="{FF2B5EF4-FFF2-40B4-BE49-F238E27FC236}">
                      <a16:creationId xmlns:a16="http://schemas.microsoft.com/office/drawing/2014/main" id="{C73AA92C-6BCC-4F73-1FBD-36306F9A1B06}"/>
                    </a:ext>
                  </a:extLst>
                </p:cNvPr>
                <p:cNvPicPr/>
                <p:nvPr/>
              </p:nvPicPr>
              <p:blipFill>
                <a:blip r:embed="rId724"/>
                <a:stretch>
                  <a:fillRect/>
                </a:stretch>
              </p:blipFill>
              <p:spPr>
                <a:xfrm>
                  <a:off x="9425127" y="3719422"/>
                  <a:ext cx="293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49" name="Freihand 448">
                  <a:extLst>
                    <a:ext uri="{FF2B5EF4-FFF2-40B4-BE49-F238E27FC236}">
                      <a16:creationId xmlns:a16="http://schemas.microsoft.com/office/drawing/2014/main" id="{F5177535-A89D-24E2-7D33-37A87F9C9BD8}"/>
                    </a:ext>
                  </a:extLst>
                </p14:cNvPr>
                <p14:cNvContentPartPr/>
                <p14:nvPr/>
              </p14:nvContentPartPr>
              <p14:xfrm>
                <a:off x="9254847" y="3465262"/>
                <a:ext cx="258840" cy="163440"/>
              </p14:xfrm>
            </p:contentPart>
          </mc:Choice>
          <mc:Fallback>
            <p:pic>
              <p:nvPicPr>
                <p:cNvPr id="449" name="Freihand 448">
                  <a:extLst>
                    <a:ext uri="{FF2B5EF4-FFF2-40B4-BE49-F238E27FC236}">
                      <a16:creationId xmlns:a16="http://schemas.microsoft.com/office/drawing/2014/main" id="{F5177535-A89D-24E2-7D33-37A87F9C9BD8}"/>
                    </a:ext>
                  </a:extLst>
                </p:cNvPr>
                <p:cNvPicPr/>
                <p:nvPr/>
              </p:nvPicPr>
              <p:blipFill>
                <a:blip r:embed="rId726"/>
                <a:stretch>
                  <a:fillRect/>
                </a:stretch>
              </p:blipFill>
              <p:spPr>
                <a:xfrm>
                  <a:off x="9246207" y="3456262"/>
                  <a:ext cx="276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1" name="Freihand 450">
                  <a:extLst>
                    <a:ext uri="{FF2B5EF4-FFF2-40B4-BE49-F238E27FC236}">
                      <a16:creationId xmlns:a16="http://schemas.microsoft.com/office/drawing/2014/main" id="{64E22330-DBED-6A61-0E70-2B6E9F1D1990}"/>
                    </a:ext>
                  </a:extLst>
                </p14:cNvPr>
                <p14:cNvContentPartPr/>
                <p14:nvPr/>
              </p14:nvContentPartPr>
              <p14:xfrm>
                <a:off x="11776647" y="3506302"/>
                <a:ext cx="122400" cy="181440"/>
              </p14:xfrm>
            </p:contentPart>
          </mc:Choice>
          <mc:Fallback>
            <p:pic>
              <p:nvPicPr>
                <p:cNvPr id="451" name="Freihand 450">
                  <a:extLst>
                    <a:ext uri="{FF2B5EF4-FFF2-40B4-BE49-F238E27FC236}">
                      <a16:creationId xmlns:a16="http://schemas.microsoft.com/office/drawing/2014/main" id="{64E22330-DBED-6A61-0E70-2B6E9F1D1990}"/>
                    </a:ext>
                  </a:extLst>
                </p:cNvPr>
                <p:cNvPicPr/>
                <p:nvPr/>
              </p:nvPicPr>
              <p:blipFill>
                <a:blip r:embed="rId728"/>
                <a:stretch>
                  <a:fillRect/>
                </a:stretch>
              </p:blipFill>
              <p:spPr>
                <a:xfrm>
                  <a:off x="11767647" y="3497302"/>
                  <a:ext cx="140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2" name="Freihand 451">
                  <a:extLst>
                    <a:ext uri="{FF2B5EF4-FFF2-40B4-BE49-F238E27FC236}">
                      <a16:creationId xmlns:a16="http://schemas.microsoft.com/office/drawing/2014/main" id="{5DFE2F2A-772E-D3EE-7311-043952B2F813}"/>
                    </a:ext>
                  </a:extLst>
                </p14:cNvPr>
                <p14:cNvContentPartPr/>
                <p14:nvPr/>
              </p14:nvContentPartPr>
              <p14:xfrm>
                <a:off x="11845047" y="3599902"/>
                <a:ext cx="70560" cy="182520"/>
              </p14:xfrm>
            </p:contentPart>
          </mc:Choice>
          <mc:Fallback>
            <p:pic>
              <p:nvPicPr>
                <p:cNvPr id="452" name="Freihand 451">
                  <a:extLst>
                    <a:ext uri="{FF2B5EF4-FFF2-40B4-BE49-F238E27FC236}">
                      <a16:creationId xmlns:a16="http://schemas.microsoft.com/office/drawing/2014/main" id="{5DFE2F2A-772E-D3EE-7311-043952B2F813}"/>
                    </a:ext>
                  </a:extLst>
                </p:cNvPr>
                <p:cNvPicPr/>
                <p:nvPr/>
              </p:nvPicPr>
              <p:blipFill>
                <a:blip r:embed="rId730"/>
                <a:stretch>
                  <a:fillRect/>
                </a:stretch>
              </p:blipFill>
              <p:spPr>
                <a:xfrm>
                  <a:off x="11836407" y="3591262"/>
                  <a:ext cx="88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3" name="Freihand 452">
                  <a:extLst>
                    <a:ext uri="{FF2B5EF4-FFF2-40B4-BE49-F238E27FC236}">
                      <a16:creationId xmlns:a16="http://schemas.microsoft.com/office/drawing/2014/main" id="{759E9BD6-36F2-9B47-F694-7FC2E28A8C76}"/>
                    </a:ext>
                  </a:extLst>
                </p14:cNvPr>
                <p14:cNvContentPartPr/>
                <p14:nvPr/>
              </p14:nvContentPartPr>
              <p14:xfrm>
                <a:off x="11879967" y="3562102"/>
                <a:ext cx="89280" cy="195480"/>
              </p14:xfrm>
            </p:contentPart>
          </mc:Choice>
          <mc:Fallback>
            <p:pic>
              <p:nvPicPr>
                <p:cNvPr id="453" name="Freihand 452">
                  <a:extLst>
                    <a:ext uri="{FF2B5EF4-FFF2-40B4-BE49-F238E27FC236}">
                      <a16:creationId xmlns:a16="http://schemas.microsoft.com/office/drawing/2014/main" id="{759E9BD6-36F2-9B47-F694-7FC2E28A8C76}"/>
                    </a:ext>
                  </a:extLst>
                </p:cNvPr>
                <p:cNvPicPr/>
                <p:nvPr/>
              </p:nvPicPr>
              <p:blipFill>
                <a:blip r:embed="rId732"/>
                <a:stretch>
                  <a:fillRect/>
                </a:stretch>
              </p:blipFill>
              <p:spPr>
                <a:xfrm>
                  <a:off x="11871327" y="3553462"/>
                  <a:ext cx="106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4" name="Freihand 453">
                  <a:extLst>
                    <a:ext uri="{FF2B5EF4-FFF2-40B4-BE49-F238E27FC236}">
                      <a16:creationId xmlns:a16="http://schemas.microsoft.com/office/drawing/2014/main" id="{E6EE8CA3-42E4-A75A-AC05-7FBC731D67C6}"/>
                    </a:ext>
                  </a:extLst>
                </p14:cNvPr>
                <p14:cNvContentPartPr/>
                <p14:nvPr/>
              </p14:nvContentPartPr>
              <p14:xfrm>
                <a:off x="11993727" y="3571462"/>
                <a:ext cx="153360" cy="162360"/>
              </p14:xfrm>
            </p:contentPart>
          </mc:Choice>
          <mc:Fallback>
            <p:pic>
              <p:nvPicPr>
                <p:cNvPr id="454" name="Freihand 453">
                  <a:extLst>
                    <a:ext uri="{FF2B5EF4-FFF2-40B4-BE49-F238E27FC236}">
                      <a16:creationId xmlns:a16="http://schemas.microsoft.com/office/drawing/2014/main" id="{E6EE8CA3-42E4-A75A-AC05-7FBC731D67C6}"/>
                    </a:ext>
                  </a:extLst>
                </p:cNvPr>
                <p:cNvPicPr/>
                <p:nvPr/>
              </p:nvPicPr>
              <p:blipFill>
                <a:blip r:embed="rId734"/>
                <a:stretch>
                  <a:fillRect/>
                </a:stretch>
              </p:blipFill>
              <p:spPr>
                <a:xfrm>
                  <a:off x="11985087" y="3562822"/>
                  <a:ext cx="171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6" name="Freihand 455">
                  <a:extLst>
                    <a:ext uri="{FF2B5EF4-FFF2-40B4-BE49-F238E27FC236}">
                      <a16:creationId xmlns:a16="http://schemas.microsoft.com/office/drawing/2014/main" id="{0D5D22A7-2297-B9EC-3643-D76246E35E34}"/>
                    </a:ext>
                  </a:extLst>
                </p14:cNvPr>
                <p14:cNvContentPartPr/>
                <p14:nvPr/>
              </p14:nvContentPartPr>
              <p14:xfrm>
                <a:off x="11685567" y="3910582"/>
                <a:ext cx="457560" cy="15480"/>
              </p14:xfrm>
            </p:contentPart>
          </mc:Choice>
          <mc:Fallback>
            <p:pic>
              <p:nvPicPr>
                <p:cNvPr id="456" name="Freihand 455">
                  <a:extLst>
                    <a:ext uri="{FF2B5EF4-FFF2-40B4-BE49-F238E27FC236}">
                      <a16:creationId xmlns:a16="http://schemas.microsoft.com/office/drawing/2014/main" id="{0D5D22A7-2297-B9EC-3643-D76246E35E34}"/>
                    </a:ext>
                  </a:extLst>
                </p:cNvPr>
                <p:cNvPicPr/>
                <p:nvPr/>
              </p:nvPicPr>
              <p:blipFill>
                <a:blip r:embed="rId736"/>
                <a:stretch>
                  <a:fillRect/>
                </a:stretch>
              </p:blipFill>
              <p:spPr>
                <a:xfrm>
                  <a:off x="11676927" y="3901582"/>
                  <a:ext cx="475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7" name="Freihand 456">
                  <a:extLst>
                    <a:ext uri="{FF2B5EF4-FFF2-40B4-BE49-F238E27FC236}">
                      <a16:creationId xmlns:a16="http://schemas.microsoft.com/office/drawing/2014/main" id="{3877AB8F-95DE-E28B-3824-EF02C39A9849}"/>
                    </a:ext>
                  </a:extLst>
                </p14:cNvPr>
                <p14:cNvContentPartPr/>
                <p14:nvPr/>
              </p14:nvContentPartPr>
              <p14:xfrm>
                <a:off x="9503967" y="3286342"/>
                <a:ext cx="764280" cy="68400"/>
              </p14:xfrm>
            </p:contentPart>
          </mc:Choice>
          <mc:Fallback>
            <p:pic>
              <p:nvPicPr>
                <p:cNvPr id="457" name="Freihand 456">
                  <a:extLst>
                    <a:ext uri="{FF2B5EF4-FFF2-40B4-BE49-F238E27FC236}">
                      <a16:creationId xmlns:a16="http://schemas.microsoft.com/office/drawing/2014/main" id="{3877AB8F-95DE-E28B-3824-EF02C39A9849}"/>
                    </a:ext>
                  </a:extLst>
                </p:cNvPr>
                <p:cNvPicPr/>
                <p:nvPr/>
              </p:nvPicPr>
              <p:blipFill>
                <a:blip r:embed="rId738"/>
                <a:stretch>
                  <a:fillRect/>
                </a:stretch>
              </p:blipFill>
              <p:spPr>
                <a:xfrm>
                  <a:off x="9495327" y="3277342"/>
                  <a:ext cx="781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07" name="Freihand 506">
                  <a:extLst>
                    <a:ext uri="{FF2B5EF4-FFF2-40B4-BE49-F238E27FC236}">
                      <a16:creationId xmlns:a16="http://schemas.microsoft.com/office/drawing/2014/main" id="{A2EA0186-DD51-AD13-2B47-3CBC0BEB0FC5}"/>
                    </a:ext>
                  </a:extLst>
                </p14:cNvPr>
                <p14:cNvContentPartPr/>
                <p14:nvPr/>
              </p14:nvContentPartPr>
              <p14:xfrm>
                <a:off x="9525567" y="3268342"/>
                <a:ext cx="582120" cy="93600"/>
              </p14:xfrm>
            </p:contentPart>
          </mc:Choice>
          <mc:Fallback>
            <p:pic>
              <p:nvPicPr>
                <p:cNvPr id="507" name="Freihand 506">
                  <a:extLst>
                    <a:ext uri="{FF2B5EF4-FFF2-40B4-BE49-F238E27FC236}">
                      <a16:creationId xmlns:a16="http://schemas.microsoft.com/office/drawing/2014/main" id="{A2EA0186-DD51-AD13-2B47-3CBC0BEB0FC5}"/>
                    </a:ext>
                  </a:extLst>
                </p:cNvPr>
                <p:cNvPicPr/>
                <p:nvPr/>
              </p:nvPicPr>
              <p:blipFill>
                <a:blip r:embed="rId740"/>
                <a:stretch>
                  <a:fillRect/>
                </a:stretch>
              </p:blipFill>
              <p:spPr>
                <a:xfrm>
                  <a:off x="9516567" y="3259702"/>
                  <a:ext cx="599760" cy="111240"/>
                </a:xfrm>
                <a:prstGeom prst="rect">
                  <a:avLst/>
                </a:prstGeom>
              </p:spPr>
            </p:pic>
          </mc:Fallback>
        </mc:AlternateContent>
      </p:grpSp>
      <p:grpSp>
        <p:nvGrpSpPr>
          <p:cNvPr id="522" name="Gruppieren 521">
            <a:extLst>
              <a:ext uri="{FF2B5EF4-FFF2-40B4-BE49-F238E27FC236}">
                <a16:creationId xmlns:a16="http://schemas.microsoft.com/office/drawing/2014/main" id="{9CC55FAD-86BF-995D-E831-0189E979DADA}"/>
              </a:ext>
            </a:extLst>
          </p:cNvPr>
          <p:cNvGrpSpPr/>
          <p:nvPr/>
        </p:nvGrpSpPr>
        <p:grpSpPr>
          <a:xfrm>
            <a:off x="586767" y="3641662"/>
            <a:ext cx="4090680" cy="3038760"/>
            <a:chOff x="586767" y="3641662"/>
            <a:chExt cx="4090680" cy="3038760"/>
          </a:xfrm>
        </p:grpSpPr>
        <mc:AlternateContent xmlns:mc="http://schemas.openxmlformats.org/markup-compatibility/2006">
          <mc:Choice xmlns:p14="http://schemas.microsoft.com/office/powerpoint/2010/main" Requires="p14">
            <p:contentPart p14:bwMode="auto" r:id="rId741">
              <p14:nvContentPartPr>
                <p14:cNvPr id="463" name="Freihand 462">
                  <a:extLst>
                    <a:ext uri="{FF2B5EF4-FFF2-40B4-BE49-F238E27FC236}">
                      <a16:creationId xmlns:a16="http://schemas.microsoft.com/office/drawing/2014/main" id="{1F1B8B39-7D69-630F-CF4F-47954AE6F669}"/>
                    </a:ext>
                  </a:extLst>
                </p14:cNvPr>
                <p14:cNvContentPartPr/>
                <p14:nvPr/>
              </p14:nvContentPartPr>
              <p14:xfrm>
                <a:off x="778647" y="3641662"/>
                <a:ext cx="19440" cy="23040"/>
              </p14:xfrm>
            </p:contentPart>
          </mc:Choice>
          <mc:Fallback>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9" name="Freihand 458">
                  <a:extLst>
                    <a:ext uri="{FF2B5EF4-FFF2-40B4-BE49-F238E27FC236}">
                      <a16:creationId xmlns:a16="http://schemas.microsoft.com/office/drawing/2014/main" id="{05AD7804-D677-98D6-0E07-4B600CB97887}"/>
                    </a:ext>
                  </a:extLst>
                </p14:cNvPr>
                <p14:cNvContentPartPr/>
                <p14:nvPr/>
              </p14:nvContentPartPr>
              <p14:xfrm>
                <a:off x="969807" y="3928942"/>
                <a:ext cx="163440" cy="2498760"/>
              </p14:xfrm>
            </p:contentPart>
          </mc:Choice>
          <mc:Fallback>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0" name="Freihand 459">
                  <a:extLst>
                    <a:ext uri="{FF2B5EF4-FFF2-40B4-BE49-F238E27FC236}">
                      <a16:creationId xmlns:a16="http://schemas.microsoft.com/office/drawing/2014/main" id="{05402D16-D8D6-61B2-9C98-CFBE2876A086}"/>
                    </a:ext>
                  </a:extLst>
                </p14:cNvPr>
                <p14:cNvContentPartPr/>
                <p14:nvPr/>
              </p14:nvContentPartPr>
              <p14:xfrm>
                <a:off x="797367" y="6218542"/>
                <a:ext cx="3880080" cy="182880"/>
              </p14:xfrm>
            </p:contentPart>
          </mc:Choice>
          <mc:Fallback>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1" name="Freihand 460">
                  <a:extLst>
                    <a:ext uri="{FF2B5EF4-FFF2-40B4-BE49-F238E27FC236}">
                      <a16:creationId xmlns:a16="http://schemas.microsoft.com/office/drawing/2014/main" id="{B799C5FD-B897-F290-F6EE-2A49BD32057A}"/>
                    </a:ext>
                  </a:extLst>
                </p14:cNvPr>
                <p14:cNvContentPartPr/>
                <p14:nvPr/>
              </p14:nvContentPartPr>
              <p14:xfrm>
                <a:off x="1016607" y="3759742"/>
                <a:ext cx="219240" cy="240120"/>
              </p14:xfrm>
            </p:contentPart>
          </mc:Choice>
          <mc:Fallback>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2" name="Freihand 461">
                  <a:extLst>
                    <a:ext uri="{FF2B5EF4-FFF2-40B4-BE49-F238E27FC236}">
                      <a16:creationId xmlns:a16="http://schemas.microsoft.com/office/drawing/2014/main" id="{59805B6C-5286-2F02-9DF9-65B257C42505}"/>
                    </a:ext>
                  </a:extLst>
                </p14:cNvPr>
                <p14:cNvContentPartPr/>
                <p14:nvPr/>
              </p14:nvContentPartPr>
              <p14:xfrm>
                <a:off x="776127" y="3759742"/>
                <a:ext cx="66960" cy="176400"/>
              </p14:xfrm>
            </p:contentPart>
          </mc:Choice>
          <mc:Fallback>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4" name="Freihand 463">
                  <a:extLst>
                    <a:ext uri="{FF2B5EF4-FFF2-40B4-BE49-F238E27FC236}">
                      <a16:creationId xmlns:a16="http://schemas.microsoft.com/office/drawing/2014/main" id="{D33A93C3-A72E-3625-0343-9D9520FCB154}"/>
                    </a:ext>
                  </a:extLst>
                </p14:cNvPr>
                <p14:cNvContentPartPr/>
                <p14:nvPr/>
              </p14:nvContentPartPr>
              <p14:xfrm>
                <a:off x="4402047" y="6486382"/>
                <a:ext cx="131040" cy="66960"/>
              </p14:xfrm>
            </p:contentPart>
          </mc:Choice>
          <mc:Fallback>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5" name="Freihand 464">
                  <a:extLst>
                    <a:ext uri="{FF2B5EF4-FFF2-40B4-BE49-F238E27FC236}">
                      <a16:creationId xmlns:a16="http://schemas.microsoft.com/office/drawing/2014/main" id="{5129BE01-D8A1-2E58-FA9A-7B8730E0B894}"/>
                    </a:ext>
                  </a:extLst>
                </p14:cNvPr>
                <p14:cNvContentPartPr/>
                <p14:nvPr/>
              </p14:nvContentPartPr>
              <p14:xfrm>
                <a:off x="4489167" y="6448942"/>
                <a:ext cx="68400" cy="231480"/>
              </p14:xfrm>
            </p:contentPart>
          </mc:Choice>
          <mc:Fallback>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7" name="Freihand 476">
                  <a:extLst>
                    <a:ext uri="{FF2B5EF4-FFF2-40B4-BE49-F238E27FC236}">
                      <a16:creationId xmlns:a16="http://schemas.microsoft.com/office/drawing/2014/main" id="{67199709-5851-53E5-A594-95EDB0BC9872}"/>
                    </a:ext>
                  </a:extLst>
                </p14:cNvPr>
                <p14:cNvContentPartPr/>
                <p14:nvPr/>
              </p14:nvContentPartPr>
              <p14:xfrm>
                <a:off x="3391167" y="6204502"/>
                <a:ext cx="64800" cy="205200"/>
              </p14:xfrm>
            </p:contentPart>
          </mc:Choice>
          <mc:Fallback>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8" name="Freihand 477">
                  <a:extLst>
                    <a:ext uri="{FF2B5EF4-FFF2-40B4-BE49-F238E27FC236}">
                      <a16:creationId xmlns:a16="http://schemas.microsoft.com/office/drawing/2014/main" id="{2598FE5A-4D05-06FD-75A0-AF82649B413B}"/>
                    </a:ext>
                  </a:extLst>
                </p14:cNvPr>
                <p14:cNvContentPartPr/>
                <p14:nvPr/>
              </p14:nvContentPartPr>
              <p14:xfrm>
                <a:off x="3201447" y="6489622"/>
                <a:ext cx="99000" cy="189720"/>
              </p14:xfrm>
            </p:contentPart>
          </mc:Choice>
          <mc:Fallback>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9" name="Freihand 478">
                  <a:extLst>
                    <a:ext uri="{FF2B5EF4-FFF2-40B4-BE49-F238E27FC236}">
                      <a16:creationId xmlns:a16="http://schemas.microsoft.com/office/drawing/2014/main" id="{6FDB0B70-7CB3-7796-0610-4275F6504F1F}"/>
                    </a:ext>
                  </a:extLst>
                </p14:cNvPr>
                <p14:cNvContentPartPr/>
                <p14:nvPr/>
              </p14:nvContentPartPr>
              <p14:xfrm>
                <a:off x="3252567" y="6479542"/>
                <a:ext cx="76680" cy="11160"/>
              </p14:xfrm>
            </p:contentPart>
          </mc:Choice>
          <mc:Fallback>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0" name="Freihand 479">
                  <a:extLst>
                    <a:ext uri="{FF2B5EF4-FFF2-40B4-BE49-F238E27FC236}">
                      <a16:creationId xmlns:a16="http://schemas.microsoft.com/office/drawing/2014/main" id="{8048BC67-2C8D-DC2A-C676-686080596ABF}"/>
                    </a:ext>
                  </a:extLst>
                </p14:cNvPr>
                <p14:cNvContentPartPr/>
                <p14:nvPr/>
              </p14:nvContentPartPr>
              <p14:xfrm>
                <a:off x="3350487" y="6504742"/>
                <a:ext cx="95760" cy="143280"/>
              </p14:xfrm>
            </p:contentPart>
          </mc:Choice>
          <mc:Fallback>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1" name="Freihand 480">
                  <a:extLst>
                    <a:ext uri="{FF2B5EF4-FFF2-40B4-BE49-F238E27FC236}">
                      <a16:creationId xmlns:a16="http://schemas.microsoft.com/office/drawing/2014/main" id="{64BE0B05-6A2A-FB36-2C95-AF7A9A246AEA}"/>
                    </a:ext>
                  </a:extLst>
                </p14:cNvPr>
                <p14:cNvContentPartPr/>
                <p14:nvPr/>
              </p14:nvContentPartPr>
              <p14:xfrm>
                <a:off x="3491247" y="6490702"/>
                <a:ext cx="86760" cy="114480"/>
              </p14:xfrm>
            </p:contentPart>
          </mc:Choice>
          <mc:Fallback>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88" name="Freihand 487">
                  <a:extLst>
                    <a:ext uri="{FF2B5EF4-FFF2-40B4-BE49-F238E27FC236}">
                      <a16:creationId xmlns:a16="http://schemas.microsoft.com/office/drawing/2014/main" id="{D5816B22-D4FF-FD2D-406F-BD62D656D279}"/>
                    </a:ext>
                  </a:extLst>
                </p14:cNvPr>
                <p14:cNvContentPartPr/>
                <p14:nvPr/>
              </p14:nvContentPartPr>
              <p14:xfrm>
                <a:off x="1039287" y="4167622"/>
                <a:ext cx="189000" cy="39600"/>
              </p14:xfrm>
            </p:contentPart>
          </mc:Choice>
          <mc:Fallback>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89" name="Freihand 488">
                  <a:extLst>
                    <a:ext uri="{FF2B5EF4-FFF2-40B4-BE49-F238E27FC236}">
                      <a16:creationId xmlns:a16="http://schemas.microsoft.com/office/drawing/2014/main" id="{33FBE69C-293E-9F9C-237E-83F99D781671}"/>
                    </a:ext>
                  </a:extLst>
                </p14:cNvPr>
                <p14:cNvContentPartPr/>
                <p14:nvPr/>
              </p14:nvContentPartPr>
              <p14:xfrm>
                <a:off x="586767" y="4140262"/>
                <a:ext cx="75960" cy="202680"/>
              </p14:xfrm>
            </p:contentPart>
          </mc:Choice>
          <mc:Fallback>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90" name="Freihand 489">
                  <a:extLst>
                    <a:ext uri="{FF2B5EF4-FFF2-40B4-BE49-F238E27FC236}">
                      <a16:creationId xmlns:a16="http://schemas.microsoft.com/office/drawing/2014/main" id="{0B03DC5A-436E-A935-A87B-1149976D1879}"/>
                    </a:ext>
                  </a:extLst>
                </p14:cNvPr>
                <p14:cNvContentPartPr/>
                <p14:nvPr/>
              </p14:nvContentPartPr>
              <p14:xfrm>
                <a:off x="708447" y="4129822"/>
                <a:ext cx="98280" cy="181800"/>
              </p14:xfrm>
            </p:contentPart>
          </mc:Choice>
          <mc:Fallback>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91" name="Freihand 490">
                  <a:extLst>
                    <a:ext uri="{FF2B5EF4-FFF2-40B4-BE49-F238E27FC236}">
                      <a16:creationId xmlns:a16="http://schemas.microsoft.com/office/drawing/2014/main" id="{B0732108-4F99-8031-A431-041389EEC5D9}"/>
                    </a:ext>
                  </a:extLst>
                </p14:cNvPr>
                <p14:cNvContentPartPr/>
                <p14:nvPr/>
              </p14:nvContentPartPr>
              <p14:xfrm>
                <a:off x="873327" y="4138462"/>
                <a:ext cx="33840" cy="138240"/>
              </p14:xfrm>
            </p:contentPart>
          </mc:Choice>
          <mc:Fallback>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92" name="Freihand 491">
                  <a:extLst>
                    <a:ext uri="{FF2B5EF4-FFF2-40B4-BE49-F238E27FC236}">
                      <a16:creationId xmlns:a16="http://schemas.microsoft.com/office/drawing/2014/main" id="{9CDE0A5F-D8C6-D0B6-EC65-C0D4532FBF15}"/>
                    </a:ext>
                  </a:extLst>
                </p14:cNvPr>
                <p14:cNvContentPartPr/>
                <p14:nvPr/>
              </p14:nvContentPartPr>
              <p14:xfrm>
                <a:off x="815007" y="4085182"/>
                <a:ext cx="57600" cy="73800"/>
              </p14:xfrm>
            </p:contentPart>
          </mc:Choice>
          <mc:Fallback>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93" name="Freihand 492">
                  <a:extLst>
                    <a:ext uri="{FF2B5EF4-FFF2-40B4-BE49-F238E27FC236}">
                      <a16:creationId xmlns:a16="http://schemas.microsoft.com/office/drawing/2014/main" id="{F308A034-B5E2-C342-70A7-B96AE383C033}"/>
                    </a:ext>
                  </a:extLst>
                </p14:cNvPr>
                <p14:cNvContentPartPr/>
                <p14:nvPr/>
              </p14:nvContentPartPr>
              <p14:xfrm>
                <a:off x="959727" y="4190302"/>
                <a:ext cx="45720" cy="62280"/>
              </p14:xfrm>
            </p:contentPart>
          </mc:Choice>
          <mc:Fallback>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95" name="Freihand 494">
                  <a:extLst>
                    <a:ext uri="{FF2B5EF4-FFF2-40B4-BE49-F238E27FC236}">
                      <a16:creationId xmlns:a16="http://schemas.microsoft.com/office/drawing/2014/main" id="{491D78F4-3065-37B4-FE08-D7CAD5ACAAEC}"/>
                    </a:ext>
                  </a:extLst>
                </p14:cNvPr>
                <p14:cNvContentPartPr/>
                <p14:nvPr/>
              </p14:nvContentPartPr>
              <p14:xfrm>
                <a:off x="1133607" y="4182742"/>
                <a:ext cx="2367360" cy="2206080"/>
              </p14:xfrm>
            </p:contentPart>
          </mc:Choice>
          <mc:Fallback>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96" name="Freihand 495">
                  <a:extLst>
                    <a:ext uri="{FF2B5EF4-FFF2-40B4-BE49-F238E27FC236}">
                      <a16:creationId xmlns:a16="http://schemas.microsoft.com/office/drawing/2014/main" id="{7F900012-8266-4866-D8FC-2A02B8D9593A}"/>
                    </a:ext>
                  </a:extLst>
                </p14:cNvPr>
                <p14:cNvContentPartPr/>
                <p14:nvPr/>
              </p14:nvContentPartPr>
              <p14:xfrm>
                <a:off x="3374607" y="5829022"/>
                <a:ext cx="30240" cy="200520"/>
              </p14:xfrm>
            </p:contentPart>
          </mc:Choice>
          <mc:Fallback>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97" name="Freihand 496">
                  <a:extLst>
                    <a:ext uri="{FF2B5EF4-FFF2-40B4-BE49-F238E27FC236}">
                      <a16:creationId xmlns:a16="http://schemas.microsoft.com/office/drawing/2014/main" id="{28FB90FC-5F64-E04B-0B2A-D460B3EFC5E2}"/>
                    </a:ext>
                  </a:extLst>
                </p14:cNvPr>
                <p14:cNvContentPartPr/>
                <p14:nvPr/>
              </p14:nvContentPartPr>
              <p14:xfrm>
                <a:off x="3462447" y="5801302"/>
                <a:ext cx="105120" cy="226080"/>
              </p14:xfrm>
            </p:contentPart>
          </mc:Choice>
          <mc:Fallback>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01" name="Freihand 500">
                  <a:extLst>
                    <a:ext uri="{FF2B5EF4-FFF2-40B4-BE49-F238E27FC236}">
                      <a16:creationId xmlns:a16="http://schemas.microsoft.com/office/drawing/2014/main" id="{5B91F7A6-CDC9-F475-E3F8-0BCE4FA68BCE}"/>
                    </a:ext>
                  </a:extLst>
                </p14:cNvPr>
                <p14:cNvContentPartPr/>
                <p14:nvPr/>
              </p14:nvContentPartPr>
              <p14:xfrm>
                <a:off x="2816607" y="6221422"/>
                <a:ext cx="38520" cy="209880"/>
              </p14:xfrm>
            </p:contentPart>
          </mc:Choice>
          <mc:Fallback>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03" name="Freihand 502">
                  <a:extLst>
                    <a:ext uri="{FF2B5EF4-FFF2-40B4-BE49-F238E27FC236}">
                      <a16:creationId xmlns:a16="http://schemas.microsoft.com/office/drawing/2014/main" id="{337F35E0-C36E-AFA1-22DC-AC6169EB9B10}"/>
                    </a:ext>
                  </a:extLst>
                </p14:cNvPr>
                <p14:cNvContentPartPr/>
                <p14:nvPr/>
              </p14:nvContentPartPr>
              <p14:xfrm>
                <a:off x="2538687" y="6437062"/>
                <a:ext cx="84960" cy="178560"/>
              </p14:xfrm>
            </p:contentPart>
          </mc:Choice>
          <mc:Fallback>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04" name="Freihand 503">
                  <a:extLst>
                    <a:ext uri="{FF2B5EF4-FFF2-40B4-BE49-F238E27FC236}">
                      <a16:creationId xmlns:a16="http://schemas.microsoft.com/office/drawing/2014/main" id="{8046EC88-B8B9-960A-E074-432860E9D8CD}"/>
                    </a:ext>
                  </a:extLst>
                </p14:cNvPr>
                <p14:cNvContentPartPr/>
                <p14:nvPr/>
              </p14:nvContentPartPr>
              <p14:xfrm>
                <a:off x="2616087" y="6520222"/>
                <a:ext cx="21600" cy="135720"/>
              </p14:xfrm>
            </p:contentPart>
          </mc:Choice>
          <mc:Fallback>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05" name="Freihand 504">
                  <a:extLst>
                    <a:ext uri="{FF2B5EF4-FFF2-40B4-BE49-F238E27FC236}">
                      <a16:creationId xmlns:a16="http://schemas.microsoft.com/office/drawing/2014/main" id="{05EC4772-2509-32B4-83C2-FEB0D98690B9}"/>
                    </a:ext>
                  </a:extLst>
                </p14:cNvPr>
                <p14:cNvContentPartPr/>
                <p14:nvPr/>
              </p14:nvContentPartPr>
              <p14:xfrm>
                <a:off x="2672607" y="6487822"/>
                <a:ext cx="235800" cy="169200"/>
              </p14:xfrm>
            </p:contentPart>
          </mc:Choice>
          <mc:Fallback>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09" name="Freihand 508">
                  <a:extLst>
                    <a:ext uri="{FF2B5EF4-FFF2-40B4-BE49-F238E27FC236}">
                      <a16:creationId xmlns:a16="http://schemas.microsoft.com/office/drawing/2014/main" id="{8C095B0B-281E-69E0-CE5C-36D218F5074C}"/>
                    </a:ext>
                  </a:extLst>
                </p14:cNvPr>
                <p14:cNvContentPartPr/>
                <p14:nvPr/>
              </p14:nvContentPartPr>
              <p14:xfrm>
                <a:off x="928047" y="5882662"/>
                <a:ext cx="148320" cy="28800"/>
              </p14:xfrm>
            </p:contentPart>
          </mc:Choice>
          <mc:Fallback>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0" name="Freihand 509">
                  <a:extLst>
                    <a:ext uri="{FF2B5EF4-FFF2-40B4-BE49-F238E27FC236}">
                      <a16:creationId xmlns:a16="http://schemas.microsoft.com/office/drawing/2014/main" id="{A99EAF0E-4387-B9DD-4D66-63310E14BAC4}"/>
                    </a:ext>
                  </a:extLst>
                </p14:cNvPr>
                <p14:cNvContentPartPr/>
                <p14:nvPr/>
              </p14:nvContentPartPr>
              <p14:xfrm>
                <a:off x="610527" y="5804902"/>
                <a:ext cx="76680" cy="183240"/>
              </p14:xfrm>
            </p:contentPart>
          </mc:Choice>
          <mc:Fallback>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1" name="Freihand 510">
                  <a:extLst>
                    <a:ext uri="{FF2B5EF4-FFF2-40B4-BE49-F238E27FC236}">
                      <a16:creationId xmlns:a16="http://schemas.microsoft.com/office/drawing/2014/main" id="{ADB3C0DE-D820-9228-3372-68C586A1C167}"/>
                    </a:ext>
                  </a:extLst>
                </p14:cNvPr>
                <p14:cNvContentPartPr/>
                <p14:nvPr/>
              </p14:nvContentPartPr>
              <p14:xfrm>
                <a:off x="651207" y="5789062"/>
                <a:ext cx="175680" cy="182880"/>
              </p14:xfrm>
            </p:contentPart>
          </mc:Choice>
          <mc:Fallback>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2" name="Freihand 511">
                  <a:extLst>
                    <a:ext uri="{FF2B5EF4-FFF2-40B4-BE49-F238E27FC236}">
                      <a16:creationId xmlns:a16="http://schemas.microsoft.com/office/drawing/2014/main" id="{5B5243E7-98F0-12BC-49E9-E3FA4F12DA16}"/>
                    </a:ext>
                  </a:extLst>
                </p14:cNvPr>
                <p14:cNvContentPartPr/>
                <p14:nvPr/>
              </p14:nvContentPartPr>
              <p14:xfrm>
                <a:off x="717807" y="5757022"/>
                <a:ext cx="77400" cy="83880"/>
              </p14:xfrm>
            </p:contentPart>
          </mc:Choice>
          <mc:Fallback>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3" name="Freihand 512">
                  <a:extLst>
                    <a:ext uri="{FF2B5EF4-FFF2-40B4-BE49-F238E27FC236}">
                      <a16:creationId xmlns:a16="http://schemas.microsoft.com/office/drawing/2014/main" id="{BCEDCB85-5905-C6E9-AAE5-CB6EE5E99F71}"/>
                    </a:ext>
                  </a:extLst>
                </p14:cNvPr>
                <p14:cNvContentPartPr/>
                <p14:nvPr/>
              </p14:nvContentPartPr>
              <p14:xfrm>
                <a:off x="838047" y="5928742"/>
                <a:ext cx="38520" cy="77400"/>
              </p14:xfrm>
            </p:contentPart>
          </mc:Choice>
          <mc:Fallback>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15" name="Freihand 514">
                  <a:extLst>
                    <a:ext uri="{FF2B5EF4-FFF2-40B4-BE49-F238E27FC236}">
                      <a16:creationId xmlns:a16="http://schemas.microsoft.com/office/drawing/2014/main" id="{79C655CD-B8C0-4F9D-E79F-50D9386BA832}"/>
                    </a:ext>
                  </a:extLst>
                </p14:cNvPr>
                <p14:cNvContentPartPr/>
                <p14:nvPr/>
              </p14:nvContentPartPr>
              <p14:xfrm>
                <a:off x="3086967" y="5929102"/>
                <a:ext cx="28080" cy="47160"/>
              </p14:xfrm>
            </p:contentPart>
          </mc:Choice>
          <mc:Fallback>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16" name="Freihand 515">
                  <a:extLst>
                    <a:ext uri="{FF2B5EF4-FFF2-40B4-BE49-F238E27FC236}">
                      <a16:creationId xmlns:a16="http://schemas.microsoft.com/office/drawing/2014/main" id="{846FC15A-5081-90F8-42BE-E8DC242708A3}"/>
                    </a:ext>
                  </a:extLst>
                </p14:cNvPr>
                <p14:cNvContentPartPr/>
                <p14:nvPr/>
              </p14:nvContentPartPr>
              <p14:xfrm>
                <a:off x="2860167" y="4589542"/>
                <a:ext cx="1200600" cy="1728360"/>
              </p14:xfrm>
            </p:contentPart>
          </mc:Choice>
          <mc:Fallback>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17" name="Freihand 516">
                  <a:extLst>
                    <a:ext uri="{FF2B5EF4-FFF2-40B4-BE49-F238E27FC236}">
                      <a16:creationId xmlns:a16="http://schemas.microsoft.com/office/drawing/2014/main" id="{44FAE605-9E6A-EC49-64A4-2615EED170F2}"/>
                    </a:ext>
                  </a:extLst>
                </p14:cNvPr>
                <p14:cNvContentPartPr/>
                <p14:nvPr/>
              </p14:nvContentPartPr>
              <p14:xfrm>
                <a:off x="4220967" y="4365262"/>
                <a:ext cx="145800" cy="228600"/>
              </p14:xfrm>
            </p:contentPart>
          </mc:Choice>
          <mc:Fallback>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18" name="Freihand 517">
                  <a:extLst>
                    <a:ext uri="{FF2B5EF4-FFF2-40B4-BE49-F238E27FC236}">
                      <a16:creationId xmlns:a16="http://schemas.microsoft.com/office/drawing/2014/main" id="{8632D3C9-04F2-C9CE-6380-247A0280D5F8}"/>
                    </a:ext>
                  </a:extLst>
                </p14:cNvPr>
                <p14:cNvContentPartPr/>
                <p14:nvPr/>
              </p14:nvContentPartPr>
              <p14:xfrm>
                <a:off x="4421847" y="4300462"/>
                <a:ext cx="176760" cy="204480"/>
              </p14:xfrm>
            </p:contentPart>
          </mc:Choice>
          <mc:Fallback>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20" name="Freihand 519">
                  <a:extLst>
                    <a:ext uri="{FF2B5EF4-FFF2-40B4-BE49-F238E27FC236}">
                      <a16:creationId xmlns:a16="http://schemas.microsoft.com/office/drawing/2014/main" id="{6A67F8A1-EA39-BD3A-2F6A-EEA31F913F2B}"/>
                    </a:ext>
                  </a:extLst>
                </p14:cNvPr>
                <p14:cNvContentPartPr/>
                <p14:nvPr/>
              </p14:nvContentPartPr>
              <p14:xfrm>
                <a:off x="2834967" y="6297742"/>
                <a:ext cx="36360" cy="42840"/>
              </p14:xfrm>
            </p:contentPart>
          </mc:Choice>
          <mc:Fallback>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21" name="Freihand 520">
                  <a:extLst>
                    <a:ext uri="{FF2B5EF4-FFF2-40B4-BE49-F238E27FC236}">
                      <a16:creationId xmlns:a16="http://schemas.microsoft.com/office/drawing/2014/main" id="{417E2F6A-822B-64E7-5CFB-52AFB9B21C1E}"/>
                    </a:ext>
                  </a:extLst>
                </p14:cNvPr>
                <p14:cNvContentPartPr/>
                <p14:nvPr/>
              </p14:nvContentPartPr>
              <p14:xfrm>
                <a:off x="3435447" y="6194062"/>
                <a:ext cx="37080" cy="266760"/>
              </p14:xfrm>
            </p:contentPart>
          </mc:Choice>
          <mc:Fallback>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3">
            <p14:nvContentPartPr>
              <p14:cNvPr id="523" name="Freihand 522">
                <a:extLst>
                  <a:ext uri="{FF2B5EF4-FFF2-40B4-BE49-F238E27FC236}">
                    <a16:creationId xmlns:a16="http://schemas.microsoft.com/office/drawing/2014/main" id="{8FF02A43-E267-2C41-348C-6121F16648B6}"/>
                  </a:ext>
                </a:extLst>
              </p14:cNvPr>
              <p14:cNvContentPartPr/>
              <p14:nvPr/>
            </p14:nvContentPartPr>
            <p14:xfrm>
              <a:off x="2221887" y="883342"/>
              <a:ext cx="573480" cy="52920"/>
            </p14:xfrm>
          </p:contentPart>
        </mc:Choice>
        <mc:Fallback>
          <p:pic>
            <p:nvPicPr>
              <p:cNvPr id="523" name="Freihand 522">
                <a:extLst>
                  <a:ext uri="{FF2B5EF4-FFF2-40B4-BE49-F238E27FC236}">
                    <a16:creationId xmlns:a16="http://schemas.microsoft.com/office/drawing/2014/main" id="{8FF02A43-E267-2C41-348C-6121F16648B6}"/>
                  </a:ext>
                </a:extLst>
              </p:cNvPr>
              <p:cNvPicPr/>
              <p:nvPr/>
            </p:nvPicPr>
            <p:blipFill>
              <a:blip r:embed="rId814"/>
              <a:stretch>
                <a:fillRect/>
              </a:stretch>
            </p:blipFill>
            <p:spPr>
              <a:xfrm>
                <a:off x="2213247" y="874342"/>
                <a:ext cx="591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4" name="Freihand 523">
                <a:extLst>
                  <a:ext uri="{FF2B5EF4-FFF2-40B4-BE49-F238E27FC236}">
                    <a16:creationId xmlns:a16="http://schemas.microsoft.com/office/drawing/2014/main" id="{168EC215-2BD0-8BA8-4C65-347631F1F50D}"/>
                  </a:ext>
                </a:extLst>
              </p14:cNvPr>
              <p14:cNvContentPartPr/>
              <p14:nvPr/>
            </p14:nvContentPartPr>
            <p14:xfrm>
              <a:off x="4224927" y="339022"/>
              <a:ext cx="411480" cy="55800"/>
            </p14:xfrm>
          </p:contentPart>
        </mc:Choice>
        <mc:Fallback>
          <p:pic>
            <p:nvPicPr>
              <p:cNvPr id="524" name="Freihand 523">
                <a:extLst>
                  <a:ext uri="{FF2B5EF4-FFF2-40B4-BE49-F238E27FC236}">
                    <a16:creationId xmlns:a16="http://schemas.microsoft.com/office/drawing/2014/main" id="{168EC215-2BD0-8BA8-4C65-347631F1F50D}"/>
                  </a:ext>
                </a:extLst>
              </p:cNvPr>
              <p:cNvPicPr/>
              <p:nvPr/>
            </p:nvPicPr>
            <p:blipFill>
              <a:blip r:embed="rId816"/>
              <a:stretch>
                <a:fillRect/>
              </a:stretch>
            </p:blipFill>
            <p:spPr>
              <a:xfrm>
                <a:off x="4215927" y="330022"/>
                <a:ext cx="429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5" name="Freihand 524">
                <a:extLst>
                  <a:ext uri="{FF2B5EF4-FFF2-40B4-BE49-F238E27FC236}">
                    <a16:creationId xmlns:a16="http://schemas.microsoft.com/office/drawing/2014/main" id="{95886D60-CAEB-5C5C-2FCF-56B9353B7867}"/>
                  </a:ext>
                </a:extLst>
              </p14:cNvPr>
              <p14:cNvContentPartPr/>
              <p14:nvPr/>
            </p14:nvContentPartPr>
            <p14:xfrm>
              <a:off x="4202967" y="22582"/>
              <a:ext cx="371160" cy="361080"/>
            </p14:xfrm>
          </p:contentPart>
        </mc:Choice>
        <mc:Fallback>
          <p:pic>
            <p:nvPicPr>
              <p:cNvPr id="525" name="Freihand 524">
                <a:extLst>
                  <a:ext uri="{FF2B5EF4-FFF2-40B4-BE49-F238E27FC236}">
                    <a16:creationId xmlns:a16="http://schemas.microsoft.com/office/drawing/2014/main" id="{95886D60-CAEB-5C5C-2FCF-56B9353B7867}"/>
                  </a:ext>
                </a:extLst>
              </p:cNvPr>
              <p:cNvPicPr/>
              <p:nvPr/>
            </p:nvPicPr>
            <p:blipFill>
              <a:blip r:embed="rId818"/>
              <a:stretch>
                <a:fillRect/>
              </a:stretch>
            </p:blipFill>
            <p:spPr>
              <a:xfrm>
                <a:off x="4193967" y="13582"/>
                <a:ext cx="388800" cy="378720"/>
              </a:xfrm>
              <a:prstGeom prst="rect">
                <a:avLst/>
              </a:prstGeom>
            </p:spPr>
          </p:pic>
        </mc:Fallback>
      </mc:AlternateContent>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F0858B7-CF36-05FB-127F-56C4D23B6505}"/>
                  </a:ext>
                </a:extLst>
              </p14:cNvPr>
              <p14:cNvContentPartPr/>
              <p14:nvPr/>
            </p14:nvContentPartPr>
            <p14:xfrm>
              <a:off x="458967" y="413182"/>
              <a:ext cx="1585080" cy="80640"/>
            </p14:xfrm>
          </p:contentPart>
        </mc:Choice>
        <mc:Fallback>
          <p:pic>
            <p:nvPicPr>
              <p:cNvPr id="2" name="Freihand 1">
                <a:extLst>
                  <a:ext uri="{FF2B5EF4-FFF2-40B4-BE49-F238E27FC236}">
                    <a16:creationId xmlns:a16="http://schemas.microsoft.com/office/drawing/2014/main" id="{0F0858B7-CF36-05FB-127F-56C4D23B6505}"/>
                  </a:ext>
                </a:extLst>
              </p:cNvPr>
              <p:cNvPicPr/>
              <p:nvPr/>
            </p:nvPicPr>
            <p:blipFill>
              <a:blip r:embed="rId4"/>
              <a:stretch>
                <a:fillRect/>
              </a:stretch>
            </p:blipFill>
            <p:spPr>
              <a:xfrm>
                <a:off x="449967" y="404542"/>
                <a:ext cx="1602720" cy="98280"/>
              </a:xfrm>
              <a:prstGeom prst="rect">
                <a:avLst/>
              </a:prstGeom>
            </p:spPr>
          </p:pic>
        </mc:Fallback>
      </mc:AlternateContent>
      <p:grpSp>
        <p:nvGrpSpPr>
          <p:cNvPr id="5" name="Gruppieren 4">
            <a:extLst>
              <a:ext uri="{FF2B5EF4-FFF2-40B4-BE49-F238E27FC236}">
                <a16:creationId xmlns:a16="http://schemas.microsoft.com/office/drawing/2014/main" id="{8523E8EF-B6ED-8DAF-2471-DFD3D624D258}"/>
              </a:ext>
            </a:extLst>
          </p:cNvPr>
          <p:cNvGrpSpPr/>
          <p:nvPr/>
        </p:nvGrpSpPr>
        <p:grpSpPr>
          <a:xfrm>
            <a:off x="1924167" y="2687662"/>
            <a:ext cx="34920" cy="50400"/>
            <a:chOff x="1924167" y="2687662"/>
            <a:chExt cx="34920" cy="50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76C8BF0-151E-13C4-8B0B-F30376569509}"/>
                    </a:ext>
                  </a:extLst>
                </p14:cNvPr>
                <p14:cNvContentPartPr/>
                <p14:nvPr/>
              </p14:nvContentPartPr>
              <p14:xfrm>
                <a:off x="1929207" y="2687662"/>
                <a:ext cx="29880" cy="50400"/>
              </p14:xfrm>
            </p:contentPart>
          </mc:Choice>
          <mc:Fallback>
            <p:pic>
              <p:nvPicPr>
                <p:cNvPr id="3" name="Freihand 2">
                  <a:extLst>
                    <a:ext uri="{FF2B5EF4-FFF2-40B4-BE49-F238E27FC236}">
                      <a16:creationId xmlns:a16="http://schemas.microsoft.com/office/drawing/2014/main" id="{876C8BF0-151E-13C4-8B0B-F30376569509}"/>
                    </a:ext>
                  </a:extLst>
                </p:cNvPr>
                <p:cNvPicPr/>
                <p:nvPr/>
              </p:nvPicPr>
              <p:blipFill>
                <a:blip r:embed="rId6"/>
                <a:stretch>
                  <a:fillRect/>
                </a:stretch>
              </p:blipFill>
              <p:spPr>
                <a:xfrm>
                  <a:off x="1920207" y="2679022"/>
                  <a:ext cx="47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5780562-8ABB-C40A-58A3-EC90A37C031A}"/>
                    </a:ext>
                  </a:extLst>
                </p14:cNvPr>
                <p14:cNvContentPartPr/>
                <p14:nvPr/>
              </p14:nvContentPartPr>
              <p14:xfrm>
                <a:off x="1924167" y="2730862"/>
                <a:ext cx="7200" cy="5400"/>
              </p14:xfrm>
            </p:contentPart>
          </mc:Choice>
          <mc:Fallback>
            <p:pic>
              <p:nvPicPr>
                <p:cNvPr id="4" name="Freihand 3">
                  <a:extLst>
                    <a:ext uri="{FF2B5EF4-FFF2-40B4-BE49-F238E27FC236}">
                      <a16:creationId xmlns:a16="http://schemas.microsoft.com/office/drawing/2014/main" id="{95780562-8ABB-C40A-58A3-EC90A37C031A}"/>
                    </a:ext>
                  </a:extLst>
                </p:cNvPr>
                <p:cNvPicPr/>
                <p:nvPr/>
              </p:nvPicPr>
              <p:blipFill>
                <a:blip r:embed="rId8"/>
                <a:stretch>
                  <a:fillRect/>
                </a:stretch>
              </p:blipFill>
              <p:spPr>
                <a:xfrm>
                  <a:off x="1915527" y="2722222"/>
                  <a:ext cx="24840" cy="2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C703B6CA-0C19-5398-E6E3-F6FC83C12D81}"/>
                  </a:ext>
                </a:extLst>
              </p14:cNvPr>
              <p14:cNvContentPartPr/>
              <p14:nvPr/>
            </p14:nvContentPartPr>
            <p14:xfrm>
              <a:off x="1227567" y="4347622"/>
              <a:ext cx="126720" cy="42480"/>
            </p14:xfrm>
          </p:contentPart>
        </mc:Choice>
        <mc:Fallback>
          <p:pic>
            <p:nvPicPr>
              <p:cNvPr id="11" name="Freihand 10">
                <a:extLst>
                  <a:ext uri="{FF2B5EF4-FFF2-40B4-BE49-F238E27FC236}">
                    <a16:creationId xmlns:a16="http://schemas.microsoft.com/office/drawing/2014/main" id="{C703B6CA-0C19-5398-E6E3-F6FC83C12D81}"/>
                  </a:ext>
                </a:extLst>
              </p:cNvPr>
              <p:cNvPicPr/>
              <p:nvPr/>
            </p:nvPicPr>
            <p:blipFill>
              <a:blip r:embed="rId10"/>
              <a:stretch>
                <a:fillRect/>
              </a:stretch>
            </p:blipFill>
            <p:spPr>
              <a:xfrm>
                <a:off x="1218927" y="4338622"/>
                <a:ext cx="144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4F7AE75E-C578-86CD-CD01-E160E0EC3675}"/>
                  </a:ext>
                </a:extLst>
              </p14:cNvPr>
              <p14:cNvContentPartPr/>
              <p14:nvPr/>
            </p14:nvContentPartPr>
            <p14:xfrm>
              <a:off x="1930287" y="4289662"/>
              <a:ext cx="23760" cy="49680"/>
            </p14:xfrm>
          </p:contentPart>
        </mc:Choice>
        <mc:Fallback>
          <p:pic>
            <p:nvPicPr>
              <p:cNvPr id="13" name="Freihand 12">
                <a:extLst>
                  <a:ext uri="{FF2B5EF4-FFF2-40B4-BE49-F238E27FC236}">
                    <a16:creationId xmlns:a16="http://schemas.microsoft.com/office/drawing/2014/main" id="{4F7AE75E-C578-86CD-CD01-E160E0EC3675}"/>
                  </a:ext>
                </a:extLst>
              </p:cNvPr>
              <p:cNvPicPr/>
              <p:nvPr/>
            </p:nvPicPr>
            <p:blipFill>
              <a:blip r:embed="rId12"/>
              <a:stretch>
                <a:fillRect/>
              </a:stretch>
            </p:blipFill>
            <p:spPr>
              <a:xfrm>
                <a:off x="1921287" y="4280662"/>
                <a:ext cx="41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6B58A3ED-DE4A-3F1E-867E-FA26F52C74B3}"/>
                  </a:ext>
                </a:extLst>
              </p14:cNvPr>
              <p14:cNvContentPartPr/>
              <p14:nvPr/>
            </p14:nvContentPartPr>
            <p14:xfrm>
              <a:off x="766407" y="2893222"/>
              <a:ext cx="130680" cy="111240"/>
            </p14:xfrm>
          </p:contentPart>
        </mc:Choice>
        <mc:Fallback>
          <p:pic>
            <p:nvPicPr>
              <p:cNvPr id="14" name="Freihand 13">
                <a:extLst>
                  <a:ext uri="{FF2B5EF4-FFF2-40B4-BE49-F238E27FC236}">
                    <a16:creationId xmlns:a16="http://schemas.microsoft.com/office/drawing/2014/main" id="{6B58A3ED-DE4A-3F1E-867E-FA26F52C74B3}"/>
                  </a:ext>
                </a:extLst>
              </p:cNvPr>
              <p:cNvPicPr/>
              <p:nvPr/>
            </p:nvPicPr>
            <p:blipFill>
              <a:blip r:embed="rId14"/>
              <a:stretch>
                <a:fillRect/>
              </a:stretch>
            </p:blipFill>
            <p:spPr>
              <a:xfrm>
                <a:off x="757767" y="2884222"/>
                <a:ext cx="148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23592970-47A8-91C0-2C9D-DEB412DE4ACD}"/>
                  </a:ext>
                </a:extLst>
              </p14:cNvPr>
              <p14:cNvContentPartPr/>
              <p14:nvPr/>
            </p14:nvContentPartPr>
            <p14:xfrm>
              <a:off x="4672407" y="2179702"/>
              <a:ext cx="113760" cy="78480"/>
            </p14:xfrm>
          </p:contentPart>
        </mc:Choice>
        <mc:Fallback>
          <p:pic>
            <p:nvPicPr>
              <p:cNvPr id="16" name="Freihand 15">
                <a:extLst>
                  <a:ext uri="{FF2B5EF4-FFF2-40B4-BE49-F238E27FC236}">
                    <a16:creationId xmlns:a16="http://schemas.microsoft.com/office/drawing/2014/main" id="{23592970-47A8-91C0-2C9D-DEB412DE4ACD}"/>
                  </a:ext>
                </a:extLst>
              </p:cNvPr>
              <p:cNvPicPr/>
              <p:nvPr/>
            </p:nvPicPr>
            <p:blipFill>
              <a:blip r:embed="rId16"/>
              <a:stretch>
                <a:fillRect/>
              </a:stretch>
            </p:blipFill>
            <p:spPr>
              <a:xfrm>
                <a:off x="4663767" y="2171062"/>
                <a:ext cx="131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B864432E-DFB9-C366-390D-0DDAB7B8922D}"/>
                  </a:ext>
                </a:extLst>
              </p14:cNvPr>
              <p14:cNvContentPartPr/>
              <p14:nvPr/>
            </p14:nvContentPartPr>
            <p14:xfrm>
              <a:off x="4661247" y="2195542"/>
              <a:ext cx="346320" cy="102600"/>
            </p14:xfrm>
          </p:contentPart>
        </mc:Choice>
        <mc:Fallback>
          <p:pic>
            <p:nvPicPr>
              <p:cNvPr id="21" name="Freihand 20">
                <a:extLst>
                  <a:ext uri="{FF2B5EF4-FFF2-40B4-BE49-F238E27FC236}">
                    <a16:creationId xmlns:a16="http://schemas.microsoft.com/office/drawing/2014/main" id="{B864432E-DFB9-C366-390D-0DDAB7B8922D}"/>
                  </a:ext>
                </a:extLst>
              </p:cNvPr>
              <p:cNvPicPr/>
              <p:nvPr/>
            </p:nvPicPr>
            <p:blipFill>
              <a:blip r:embed="rId18"/>
              <a:stretch>
                <a:fillRect/>
              </a:stretch>
            </p:blipFill>
            <p:spPr>
              <a:xfrm>
                <a:off x="4652607" y="2186542"/>
                <a:ext cx="363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a:extLst>
                  <a:ext uri="{FF2B5EF4-FFF2-40B4-BE49-F238E27FC236}">
                    <a16:creationId xmlns:a16="http://schemas.microsoft.com/office/drawing/2014/main" id="{BF31371F-0224-566A-9F24-5FF540BF787D}"/>
                  </a:ext>
                </a:extLst>
              </p14:cNvPr>
              <p14:cNvContentPartPr/>
              <p14:nvPr/>
            </p14:nvContentPartPr>
            <p14:xfrm>
              <a:off x="7299687" y="413902"/>
              <a:ext cx="739800" cy="44280"/>
            </p14:xfrm>
          </p:contentPart>
        </mc:Choice>
        <mc:Fallback>
          <p:pic>
            <p:nvPicPr>
              <p:cNvPr id="29" name="Freihand 28">
                <a:extLst>
                  <a:ext uri="{FF2B5EF4-FFF2-40B4-BE49-F238E27FC236}">
                    <a16:creationId xmlns:a16="http://schemas.microsoft.com/office/drawing/2014/main" id="{BF31371F-0224-566A-9F24-5FF540BF787D}"/>
                  </a:ext>
                </a:extLst>
              </p:cNvPr>
              <p:cNvPicPr/>
              <p:nvPr/>
            </p:nvPicPr>
            <p:blipFill>
              <a:blip r:embed="rId20"/>
              <a:stretch>
                <a:fillRect/>
              </a:stretch>
            </p:blipFill>
            <p:spPr>
              <a:xfrm>
                <a:off x="7290687" y="404902"/>
                <a:ext cx="757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DEDF44E8-76B4-D7E4-BE8C-2E953AD504C9}"/>
                  </a:ext>
                </a:extLst>
              </p14:cNvPr>
              <p14:cNvContentPartPr/>
              <p14:nvPr/>
            </p14:nvContentPartPr>
            <p14:xfrm>
              <a:off x="1076007" y="524062"/>
              <a:ext cx="4337280" cy="142560"/>
            </p14:xfrm>
          </p:contentPart>
        </mc:Choice>
        <mc:Fallback>
          <p:pic>
            <p:nvPicPr>
              <p:cNvPr id="30" name="Freihand 29">
                <a:extLst>
                  <a:ext uri="{FF2B5EF4-FFF2-40B4-BE49-F238E27FC236}">
                    <a16:creationId xmlns:a16="http://schemas.microsoft.com/office/drawing/2014/main" id="{DEDF44E8-76B4-D7E4-BE8C-2E953AD504C9}"/>
                  </a:ext>
                </a:extLst>
              </p:cNvPr>
              <p:cNvPicPr/>
              <p:nvPr/>
            </p:nvPicPr>
            <p:blipFill>
              <a:blip r:embed="rId22"/>
              <a:stretch>
                <a:fillRect/>
              </a:stretch>
            </p:blipFill>
            <p:spPr>
              <a:xfrm>
                <a:off x="1067007" y="515062"/>
                <a:ext cx="4354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 name="Freihand 30">
                <a:extLst>
                  <a:ext uri="{FF2B5EF4-FFF2-40B4-BE49-F238E27FC236}">
                    <a16:creationId xmlns:a16="http://schemas.microsoft.com/office/drawing/2014/main" id="{8D37A3AD-8BD3-E302-22B1-1E931563221D}"/>
                  </a:ext>
                </a:extLst>
              </p14:cNvPr>
              <p14:cNvContentPartPr/>
              <p14:nvPr/>
            </p14:nvContentPartPr>
            <p14:xfrm>
              <a:off x="745167" y="2627542"/>
              <a:ext cx="186840" cy="386280"/>
            </p14:xfrm>
          </p:contentPart>
        </mc:Choice>
        <mc:Fallback>
          <p:pic>
            <p:nvPicPr>
              <p:cNvPr id="31" name="Freihand 30">
                <a:extLst>
                  <a:ext uri="{FF2B5EF4-FFF2-40B4-BE49-F238E27FC236}">
                    <a16:creationId xmlns:a16="http://schemas.microsoft.com/office/drawing/2014/main" id="{8D37A3AD-8BD3-E302-22B1-1E931563221D}"/>
                  </a:ext>
                </a:extLst>
              </p:cNvPr>
              <p:cNvPicPr/>
              <p:nvPr/>
            </p:nvPicPr>
            <p:blipFill>
              <a:blip r:embed="rId24"/>
              <a:stretch>
                <a:fillRect/>
              </a:stretch>
            </p:blipFill>
            <p:spPr>
              <a:xfrm>
                <a:off x="736527" y="2618902"/>
                <a:ext cx="20448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 name="Freihand 32">
                <a:extLst>
                  <a:ext uri="{FF2B5EF4-FFF2-40B4-BE49-F238E27FC236}">
                    <a16:creationId xmlns:a16="http://schemas.microsoft.com/office/drawing/2014/main" id="{783CBF8F-8E47-1915-7918-C01BAF721C69}"/>
                  </a:ext>
                </a:extLst>
              </p14:cNvPr>
              <p14:cNvContentPartPr/>
              <p14:nvPr/>
            </p14:nvContentPartPr>
            <p14:xfrm>
              <a:off x="1330527" y="1459702"/>
              <a:ext cx="3135240" cy="1019880"/>
            </p14:xfrm>
          </p:contentPart>
        </mc:Choice>
        <mc:Fallback>
          <p:pic>
            <p:nvPicPr>
              <p:cNvPr id="33" name="Freihand 32">
                <a:extLst>
                  <a:ext uri="{FF2B5EF4-FFF2-40B4-BE49-F238E27FC236}">
                    <a16:creationId xmlns:a16="http://schemas.microsoft.com/office/drawing/2014/main" id="{783CBF8F-8E47-1915-7918-C01BAF721C69}"/>
                  </a:ext>
                </a:extLst>
              </p:cNvPr>
              <p:cNvPicPr/>
              <p:nvPr/>
            </p:nvPicPr>
            <p:blipFill>
              <a:blip r:embed="rId26"/>
              <a:stretch>
                <a:fillRect/>
              </a:stretch>
            </p:blipFill>
            <p:spPr>
              <a:xfrm>
                <a:off x="1321527" y="1451062"/>
                <a:ext cx="3152880" cy="1037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 name="Freihand 33">
                <a:extLst>
                  <a:ext uri="{FF2B5EF4-FFF2-40B4-BE49-F238E27FC236}">
                    <a16:creationId xmlns:a16="http://schemas.microsoft.com/office/drawing/2014/main" id="{AAB32A6F-ACB9-75DF-9893-B6A9F3539736}"/>
                  </a:ext>
                </a:extLst>
              </p14:cNvPr>
              <p14:cNvContentPartPr/>
              <p14:nvPr/>
            </p14:nvContentPartPr>
            <p14:xfrm>
              <a:off x="4589247" y="1287622"/>
              <a:ext cx="120240" cy="225360"/>
            </p14:xfrm>
          </p:contentPart>
        </mc:Choice>
        <mc:Fallback>
          <p:pic>
            <p:nvPicPr>
              <p:cNvPr id="34" name="Freihand 33">
                <a:extLst>
                  <a:ext uri="{FF2B5EF4-FFF2-40B4-BE49-F238E27FC236}">
                    <a16:creationId xmlns:a16="http://schemas.microsoft.com/office/drawing/2014/main" id="{AAB32A6F-ACB9-75DF-9893-B6A9F3539736}"/>
                  </a:ext>
                </a:extLst>
              </p:cNvPr>
              <p:cNvPicPr/>
              <p:nvPr/>
            </p:nvPicPr>
            <p:blipFill>
              <a:blip r:embed="rId28"/>
              <a:stretch>
                <a:fillRect/>
              </a:stretch>
            </p:blipFill>
            <p:spPr>
              <a:xfrm>
                <a:off x="4580607" y="1278622"/>
                <a:ext cx="1378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7" name="Freihand 36">
                <a:extLst>
                  <a:ext uri="{FF2B5EF4-FFF2-40B4-BE49-F238E27FC236}">
                    <a16:creationId xmlns:a16="http://schemas.microsoft.com/office/drawing/2014/main" id="{07B1F042-64AF-0C1F-CF18-D910FDC1C394}"/>
                  </a:ext>
                </a:extLst>
              </p14:cNvPr>
              <p14:cNvContentPartPr/>
              <p14:nvPr/>
            </p14:nvContentPartPr>
            <p14:xfrm>
              <a:off x="4822527" y="1169902"/>
              <a:ext cx="25560" cy="96840"/>
            </p14:xfrm>
          </p:contentPart>
        </mc:Choice>
        <mc:Fallback>
          <p:pic>
            <p:nvPicPr>
              <p:cNvPr id="37" name="Freihand 36">
                <a:extLst>
                  <a:ext uri="{FF2B5EF4-FFF2-40B4-BE49-F238E27FC236}">
                    <a16:creationId xmlns:a16="http://schemas.microsoft.com/office/drawing/2014/main" id="{07B1F042-64AF-0C1F-CF18-D910FDC1C394}"/>
                  </a:ext>
                </a:extLst>
              </p:cNvPr>
              <p:cNvPicPr/>
              <p:nvPr/>
            </p:nvPicPr>
            <p:blipFill>
              <a:blip r:embed="rId30"/>
              <a:stretch>
                <a:fillRect/>
              </a:stretch>
            </p:blipFill>
            <p:spPr>
              <a:xfrm>
                <a:off x="4813887" y="1160902"/>
                <a:ext cx="43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2" name="Freihand 41">
                <a:extLst>
                  <a:ext uri="{FF2B5EF4-FFF2-40B4-BE49-F238E27FC236}">
                    <a16:creationId xmlns:a16="http://schemas.microsoft.com/office/drawing/2014/main" id="{4E266675-80CB-5746-C27E-D06AC0F78F97}"/>
                  </a:ext>
                </a:extLst>
              </p14:cNvPr>
              <p14:cNvContentPartPr/>
              <p14:nvPr/>
            </p14:nvContentPartPr>
            <p14:xfrm>
              <a:off x="4750167" y="1139662"/>
              <a:ext cx="154440" cy="120960"/>
            </p14:xfrm>
          </p:contentPart>
        </mc:Choice>
        <mc:Fallback>
          <p:pic>
            <p:nvPicPr>
              <p:cNvPr id="42" name="Freihand 41">
                <a:extLst>
                  <a:ext uri="{FF2B5EF4-FFF2-40B4-BE49-F238E27FC236}">
                    <a16:creationId xmlns:a16="http://schemas.microsoft.com/office/drawing/2014/main" id="{4E266675-80CB-5746-C27E-D06AC0F78F97}"/>
                  </a:ext>
                </a:extLst>
              </p:cNvPr>
              <p:cNvPicPr/>
              <p:nvPr/>
            </p:nvPicPr>
            <p:blipFill>
              <a:blip r:embed="rId32"/>
              <a:stretch>
                <a:fillRect/>
              </a:stretch>
            </p:blipFill>
            <p:spPr>
              <a:xfrm>
                <a:off x="4741527" y="1131022"/>
                <a:ext cx="172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 name="Freihand 42">
                <a:extLst>
                  <a:ext uri="{FF2B5EF4-FFF2-40B4-BE49-F238E27FC236}">
                    <a16:creationId xmlns:a16="http://schemas.microsoft.com/office/drawing/2014/main" id="{08C3ABD6-6561-302E-BA16-DEED675F3A0C}"/>
                  </a:ext>
                </a:extLst>
              </p14:cNvPr>
              <p14:cNvContentPartPr/>
              <p14:nvPr/>
            </p14:nvContentPartPr>
            <p14:xfrm>
              <a:off x="4929447" y="1125982"/>
              <a:ext cx="138960" cy="249480"/>
            </p14:xfrm>
          </p:contentPart>
        </mc:Choice>
        <mc:Fallback>
          <p:pic>
            <p:nvPicPr>
              <p:cNvPr id="43" name="Freihand 42">
                <a:extLst>
                  <a:ext uri="{FF2B5EF4-FFF2-40B4-BE49-F238E27FC236}">
                    <a16:creationId xmlns:a16="http://schemas.microsoft.com/office/drawing/2014/main" id="{08C3ABD6-6561-302E-BA16-DEED675F3A0C}"/>
                  </a:ext>
                </a:extLst>
              </p:cNvPr>
              <p:cNvPicPr/>
              <p:nvPr/>
            </p:nvPicPr>
            <p:blipFill>
              <a:blip r:embed="rId34"/>
              <a:stretch>
                <a:fillRect/>
              </a:stretch>
            </p:blipFill>
            <p:spPr>
              <a:xfrm>
                <a:off x="4920807" y="1116982"/>
                <a:ext cx="1566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 name="Freihand 43">
                <a:extLst>
                  <a:ext uri="{FF2B5EF4-FFF2-40B4-BE49-F238E27FC236}">
                    <a16:creationId xmlns:a16="http://schemas.microsoft.com/office/drawing/2014/main" id="{FF47D18B-2A08-F943-912E-6B095299622D}"/>
                  </a:ext>
                </a:extLst>
              </p14:cNvPr>
              <p14:cNvContentPartPr/>
              <p14:nvPr/>
            </p14:nvContentPartPr>
            <p14:xfrm>
              <a:off x="5142567" y="1181062"/>
              <a:ext cx="175320" cy="200160"/>
            </p14:xfrm>
          </p:contentPart>
        </mc:Choice>
        <mc:Fallback>
          <p:pic>
            <p:nvPicPr>
              <p:cNvPr id="44" name="Freihand 43">
                <a:extLst>
                  <a:ext uri="{FF2B5EF4-FFF2-40B4-BE49-F238E27FC236}">
                    <a16:creationId xmlns:a16="http://schemas.microsoft.com/office/drawing/2014/main" id="{FF47D18B-2A08-F943-912E-6B095299622D}"/>
                  </a:ext>
                </a:extLst>
              </p:cNvPr>
              <p:cNvPicPr/>
              <p:nvPr/>
            </p:nvPicPr>
            <p:blipFill>
              <a:blip r:embed="rId36"/>
              <a:stretch>
                <a:fillRect/>
              </a:stretch>
            </p:blipFill>
            <p:spPr>
              <a:xfrm>
                <a:off x="5133567" y="1172062"/>
                <a:ext cx="192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 name="Freihand 44">
                <a:extLst>
                  <a:ext uri="{FF2B5EF4-FFF2-40B4-BE49-F238E27FC236}">
                    <a16:creationId xmlns:a16="http://schemas.microsoft.com/office/drawing/2014/main" id="{A02F1568-3BFD-BE8F-7705-A55C14DA491A}"/>
                  </a:ext>
                </a:extLst>
              </p14:cNvPr>
              <p14:cNvContentPartPr/>
              <p14:nvPr/>
            </p14:nvContentPartPr>
            <p14:xfrm>
              <a:off x="5370447" y="1220302"/>
              <a:ext cx="158760" cy="118080"/>
            </p14:xfrm>
          </p:contentPart>
        </mc:Choice>
        <mc:Fallback>
          <p:pic>
            <p:nvPicPr>
              <p:cNvPr id="45" name="Freihand 44">
                <a:extLst>
                  <a:ext uri="{FF2B5EF4-FFF2-40B4-BE49-F238E27FC236}">
                    <a16:creationId xmlns:a16="http://schemas.microsoft.com/office/drawing/2014/main" id="{A02F1568-3BFD-BE8F-7705-A55C14DA491A}"/>
                  </a:ext>
                </a:extLst>
              </p:cNvPr>
              <p:cNvPicPr/>
              <p:nvPr/>
            </p:nvPicPr>
            <p:blipFill>
              <a:blip r:embed="rId38"/>
              <a:stretch>
                <a:fillRect/>
              </a:stretch>
            </p:blipFill>
            <p:spPr>
              <a:xfrm>
                <a:off x="5361807" y="1211302"/>
                <a:ext cx="176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6" name="Freihand 45">
                <a:extLst>
                  <a:ext uri="{FF2B5EF4-FFF2-40B4-BE49-F238E27FC236}">
                    <a16:creationId xmlns:a16="http://schemas.microsoft.com/office/drawing/2014/main" id="{AF01E685-1492-D4FC-2D1A-F9ABF6CA62AE}"/>
                  </a:ext>
                </a:extLst>
              </p14:cNvPr>
              <p14:cNvContentPartPr/>
              <p14:nvPr/>
            </p14:nvContentPartPr>
            <p14:xfrm>
              <a:off x="5592927" y="1162342"/>
              <a:ext cx="104040" cy="160920"/>
            </p14:xfrm>
          </p:contentPart>
        </mc:Choice>
        <mc:Fallback>
          <p:pic>
            <p:nvPicPr>
              <p:cNvPr id="46" name="Freihand 45">
                <a:extLst>
                  <a:ext uri="{FF2B5EF4-FFF2-40B4-BE49-F238E27FC236}">
                    <a16:creationId xmlns:a16="http://schemas.microsoft.com/office/drawing/2014/main" id="{AF01E685-1492-D4FC-2D1A-F9ABF6CA62AE}"/>
                  </a:ext>
                </a:extLst>
              </p:cNvPr>
              <p:cNvPicPr/>
              <p:nvPr/>
            </p:nvPicPr>
            <p:blipFill>
              <a:blip r:embed="rId40"/>
              <a:stretch>
                <a:fillRect/>
              </a:stretch>
            </p:blipFill>
            <p:spPr>
              <a:xfrm>
                <a:off x="5583927" y="1153702"/>
                <a:ext cx="121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9" name="Freihand 48">
                <a:extLst>
                  <a:ext uri="{FF2B5EF4-FFF2-40B4-BE49-F238E27FC236}">
                    <a16:creationId xmlns:a16="http://schemas.microsoft.com/office/drawing/2014/main" id="{D7A54B93-4F90-7A98-DB83-E7F61D2FC22A}"/>
                  </a:ext>
                </a:extLst>
              </p14:cNvPr>
              <p14:cNvContentPartPr/>
              <p14:nvPr/>
            </p14:nvContentPartPr>
            <p14:xfrm>
              <a:off x="5586807" y="1284382"/>
              <a:ext cx="182160" cy="25560"/>
            </p14:xfrm>
          </p:contentPart>
        </mc:Choice>
        <mc:Fallback>
          <p:pic>
            <p:nvPicPr>
              <p:cNvPr id="49" name="Freihand 48">
                <a:extLst>
                  <a:ext uri="{FF2B5EF4-FFF2-40B4-BE49-F238E27FC236}">
                    <a16:creationId xmlns:a16="http://schemas.microsoft.com/office/drawing/2014/main" id="{D7A54B93-4F90-7A98-DB83-E7F61D2FC22A}"/>
                  </a:ext>
                </a:extLst>
              </p:cNvPr>
              <p:cNvPicPr/>
              <p:nvPr/>
            </p:nvPicPr>
            <p:blipFill>
              <a:blip r:embed="rId42"/>
              <a:stretch>
                <a:fillRect/>
              </a:stretch>
            </p:blipFill>
            <p:spPr>
              <a:xfrm>
                <a:off x="5577807" y="1275382"/>
                <a:ext cx="199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Freihand 51">
                <a:extLst>
                  <a:ext uri="{FF2B5EF4-FFF2-40B4-BE49-F238E27FC236}">
                    <a16:creationId xmlns:a16="http://schemas.microsoft.com/office/drawing/2014/main" id="{2CFEC0C0-4196-312C-210E-9BDDF1D85847}"/>
                  </a:ext>
                </a:extLst>
              </p14:cNvPr>
              <p14:cNvContentPartPr/>
              <p14:nvPr/>
            </p14:nvContentPartPr>
            <p14:xfrm>
              <a:off x="5817927" y="1162342"/>
              <a:ext cx="156240" cy="194400"/>
            </p14:xfrm>
          </p:contentPart>
        </mc:Choice>
        <mc:Fallback>
          <p:pic>
            <p:nvPicPr>
              <p:cNvPr id="52" name="Freihand 51">
                <a:extLst>
                  <a:ext uri="{FF2B5EF4-FFF2-40B4-BE49-F238E27FC236}">
                    <a16:creationId xmlns:a16="http://schemas.microsoft.com/office/drawing/2014/main" id="{2CFEC0C0-4196-312C-210E-9BDDF1D85847}"/>
                  </a:ext>
                </a:extLst>
              </p:cNvPr>
              <p:cNvPicPr/>
              <p:nvPr/>
            </p:nvPicPr>
            <p:blipFill>
              <a:blip r:embed="rId44"/>
              <a:stretch>
                <a:fillRect/>
              </a:stretch>
            </p:blipFill>
            <p:spPr>
              <a:xfrm>
                <a:off x="5808927" y="1153702"/>
                <a:ext cx="173880" cy="212040"/>
              </a:xfrm>
              <a:prstGeom prst="rect">
                <a:avLst/>
              </a:prstGeom>
            </p:spPr>
          </p:pic>
        </mc:Fallback>
      </mc:AlternateContent>
      <p:grpSp>
        <p:nvGrpSpPr>
          <p:cNvPr id="63" name="Gruppieren 62">
            <a:extLst>
              <a:ext uri="{FF2B5EF4-FFF2-40B4-BE49-F238E27FC236}">
                <a16:creationId xmlns:a16="http://schemas.microsoft.com/office/drawing/2014/main" id="{E2DAF41B-E1E5-68B8-7E93-A958EDB047B0}"/>
              </a:ext>
            </a:extLst>
          </p:cNvPr>
          <p:cNvGrpSpPr/>
          <p:nvPr/>
        </p:nvGrpSpPr>
        <p:grpSpPr>
          <a:xfrm>
            <a:off x="854607" y="2437102"/>
            <a:ext cx="426240" cy="824040"/>
            <a:chOff x="854607" y="2437102"/>
            <a:chExt cx="426240" cy="824040"/>
          </a:xfrm>
        </p:grpSpPr>
        <mc:AlternateContent xmlns:mc="http://schemas.openxmlformats.org/markup-compatibility/2006">
          <mc:Choice xmlns:p14="http://schemas.microsoft.com/office/powerpoint/2010/main" Requires="p14">
            <p:contentPart p14:bwMode="auto" r:id="rId45">
              <p14:nvContentPartPr>
                <p14:cNvPr id="6" name="Freihand 5">
                  <a:extLst>
                    <a:ext uri="{FF2B5EF4-FFF2-40B4-BE49-F238E27FC236}">
                      <a16:creationId xmlns:a16="http://schemas.microsoft.com/office/drawing/2014/main" id="{DF380D65-36BA-A4A2-42A0-0A53C3C7DA09}"/>
                    </a:ext>
                  </a:extLst>
                </p14:cNvPr>
                <p14:cNvContentPartPr/>
                <p14:nvPr/>
              </p14:nvContentPartPr>
              <p14:xfrm>
                <a:off x="1086807" y="2823022"/>
                <a:ext cx="194040" cy="438120"/>
              </p14:xfrm>
            </p:contentPart>
          </mc:Choice>
          <mc:Fallback>
            <p:pic>
              <p:nvPicPr>
                <p:cNvPr id="6" name="Freihand 5">
                  <a:extLst>
                    <a:ext uri="{FF2B5EF4-FFF2-40B4-BE49-F238E27FC236}">
                      <a16:creationId xmlns:a16="http://schemas.microsoft.com/office/drawing/2014/main" id="{DF380D65-36BA-A4A2-42A0-0A53C3C7DA09}"/>
                    </a:ext>
                  </a:extLst>
                </p:cNvPr>
                <p:cNvPicPr/>
                <p:nvPr/>
              </p:nvPicPr>
              <p:blipFill>
                <a:blip r:embed="rId46"/>
                <a:stretch>
                  <a:fillRect/>
                </a:stretch>
              </p:blipFill>
              <p:spPr>
                <a:xfrm>
                  <a:off x="1077807" y="2814382"/>
                  <a:ext cx="21168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 name="Freihand 6">
                  <a:extLst>
                    <a:ext uri="{FF2B5EF4-FFF2-40B4-BE49-F238E27FC236}">
                      <a16:creationId xmlns:a16="http://schemas.microsoft.com/office/drawing/2014/main" id="{22B760E1-4BC0-611C-6192-698E8A3959D1}"/>
                    </a:ext>
                  </a:extLst>
                </p14:cNvPr>
                <p14:cNvContentPartPr/>
                <p14:nvPr/>
              </p14:nvContentPartPr>
              <p14:xfrm>
                <a:off x="937047" y="2865142"/>
                <a:ext cx="54000" cy="116280"/>
              </p14:xfrm>
            </p:contentPart>
          </mc:Choice>
          <mc:Fallback>
            <p:pic>
              <p:nvPicPr>
                <p:cNvPr id="7" name="Freihand 6">
                  <a:extLst>
                    <a:ext uri="{FF2B5EF4-FFF2-40B4-BE49-F238E27FC236}">
                      <a16:creationId xmlns:a16="http://schemas.microsoft.com/office/drawing/2014/main" id="{22B760E1-4BC0-611C-6192-698E8A3959D1}"/>
                    </a:ext>
                  </a:extLst>
                </p:cNvPr>
                <p:cNvPicPr/>
                <p:nvPr/>
              </p:nvPicPr>
              <p:blipFill>
                <a:blip r:embed="rId48"/>
                <a:stretch>
                  <a:fillRect/>
                </a:stretch>
              </p:blipFill>
              <p:spPr>
                <a:xfrm>
                  <a:off x="928047" y="2856142"/>
                  <a:ext cx="71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 name="Freihand 7">
                  <a:extLst>
                    <a:ext uri="{FF2B5EF4-FFF2-40B4-BE49-F238E27FC236}">
                      <a16:creationId xmlns:a16="http://schemas.microsoft.com/office/drawing/2014/main" id="{34A76541-CD5C-00E9-DDA6-BE9D41F99128}"/>
                    </a:ext>
                  </a:extLst>
                </p14:cNvPr>
                <p14:cNvContentPartPr/>
                <p14:nvPr/>
              </p14:nvContentPartPr>
              <p14:xfrm>
                <a:off x="929847" y="2898622"/>
                <a:ext cx="105480" cy="142560"/>
              </p14:xfrm>
            </p:contentPart>
          </mc:Choice>
          <mc:Fallback>
            <p:pic>
              <p:nvPicPr>
                <p:cNvPr id="8" name="Freihand 7">
                  <a:extLst>
                    <a:ext uri="{FF2B5EF4-FFF2-40B4-BE49-F238E27FC236}">
                      <a16:creationId xmlns:a16="http://schemas.microsoft.com/office/drawing/2014/main" id="{34A76541-CD5C-00E9-DDA6-BE9D41F99128}"/>
                    </a:ext>
                  </a:extLst>
                </p:cNvPr>
                <p:cNvPicPr/>
                <p:nvPr/>
              </p:nvPicPr>
              <p:blipFill>
                <a:blip r:embed="rId50"/>
                <a:stretch>
                  <a:fillRect/>
                </a:stretch>
              </p:blipFill>
              <p:spPr>
                <a:xfrm>
                  <a:off x="921207" y="2889982"/>
                  <a:ext cx="123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6" name="Freihand 55">
                  <a:extLst>
                    <a:ext uri="{FF2B5EF4-FFF2-40B4-BE49-F238E27FC236}">
                      <a16:creationId xmlns:a16="http://schemas.microsoft.com/office/drawing/2014/main" id="{4269E99E-930F-4579-8AA4-D644978FEAC6}"/>
                    </a:ext>
                  </a:extLst>
                </p14:cNvPr>
                <p14:cNvContentPartPr/>
                <p14:nvPr/>
              </p14:nvContentPartPr>
              <p14:xfrm>
                <a:off x="1018767" y="2533582"/>
                <a:ext cx="165600" cy="698040"/>
              </p14:xfrm>
            </p:contentPart>
          </mc:Choice>
          <mc:Fallback>
            <p:pic>
              <p:nvPicPr>
                <p:cNvPr id="56" name="Freihand 55">
                  <a:extLst>
                    <a:ext uri="{FF2B5EF4-FFF2-40B4-BE49-F238E27FC236}">
                      <a16:creationId xmlns:a16="http://schemas.microsoft.com/office/drawing/2014/main" id="{4269E99E-930F-4579-8AA4-D644978FEAC6}"/>
                    </a:ext>
                  </a:extLst>
                </p:cNvPr>
                <p:cNvPicPr/>
                <p:nvPr/>
              </p:nvPicPr>
              <p:blipFill>
                <a:blip r:embed="rId52"/>
                <a:stretch>
                  <a:fillRect/>
                </a:stretch>
              </p:blipFill>
              <p:spPr>
                <a:xfrm>
                  <a:off x="1009767" y="2524942"/>
                  <a:ext cx="18324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7" name="Freihand 56">
                  <a:extLst>
                    <a:ext uri="{FF2B5EF4-FFF2-40B4-BE49-F238E27FC236}">
                      <a16:creationId xmlns:a16="http://schemas.microsoft.com/office/drawing/2014/main" id="{6E6F7D04-00C3-398E-425E-CF6EC05EB142}"/>
                    </a:ext>
                  </a:extLst>
                </p14:cNvPr>
                <p14:cNvContentPartPr/>
                <p14:nvPr/>
              </p14:nvContentPartPr>
              <p14:xfrm>
                <a:off x="854607" y="2437102"/>
                <a:ext cx="127800" cy="257400"/>
              </p14:xfrm>
            </p:contentPart>
          </mc:Choice>
          <mc:Fallback>
            <p:pic>
              <p:nvPicPr>
                <p:cNvPr id="57" name="Freihand 56">
                  <a:extLst>
                    <a:ext uri="{FF2B5EF4-FFF2-40B4-BE49-F238E27FC236}">
                      <a16:creationId xmlns:a16="http://schemas.microsoft.com/office/drawing/2014/main" id="{6E6F7D04-00C3-398E-425E-CF6EC05EB142}"/>
                    </a:ext>
                  </a:extLst>
                </p:cNvPr>
                <p:cNvPicPr/>
                <p:nvPr/>
              </p:nvPicPr>
              <p:blipFill>
                <a:blip r:embed="rId54"/>
                <a:stretch>
                  <a:fillRect/>
                </a:stretch>
              </p:blipFill>
              <p:spPr>
                <a:xfrm>
                  <a:off x="845967" y="2428102"/>
                  <a:ext cx="1454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9" name="Freihand 58">
                  <a:extLst>
                    <a:ext uri="{FF2B5EF4-FFF2-40B4-BE49-F238E27FC236}">
                      <a16:creationId xmlns:a16="http://schemas.microsoft.com/office/drawing/2014/main" id="{6B0C1833-D4C0-A87C-0A89-3F148B18A96A}"/>
                    </a:ext>
                  </a:extLst>
                </p14:cNvPr>
                <p14:cNvContentPartPr/>
                <p14:nvPr/>
              </p14:nvContentPartPr>
              <p14:xfrm>
                <a:off x="883407" y="2544382"/>
                <a:ext cx="148320" cy="162000"/>
              </p14:xfrm>
            </p:contentPart>
          </mc:Choice>
          <mc:Fallback>
            <p:pic>
              <p:nvPicPr>
                <p:cNvPr id="59" name="Freihand 58">
                  <a:extLst>
                    <a:ext uri="{FF2B5EF4-FFF2-40B4-BE49-F238E27FC236}">
                      <a16:creationId xmlns:a16="http://schemas.microsoft.com/office/drawing/2014/main" id="{6B0C1833-D4C0-A87C-0A89-3F148B18A96A}"/>
                    </a:ext>
                  </a:extLst>
                </p:cNvPr>
                <p:cNvPicPr/>
                <p:nvPr/>
              </p:nvPicPr>
              <p:blipFill>
                <a:blip r:embed="rId56"/>
                <a:stretch>
                  <a:fillRect/>
                </a:stretch>
              </p:blipFill>
              <p:spPr>
                <a:xfrm>
                  <a:off x="874767" y="2535382"/>
                  <a:ext cx="165960" cy="179640"/>
                </a:xfrm>
                <a:prstGeom prst="rect">
                  <a:avLst/>
                </a:prstGeom>
              </p:spPr>
            </p:pic>
          </mc:Fallback>
        </mc:AlternateContent>
      </p:grpSp>
      <p:grpSp>
        <p:nvGrpSpPr>
          <p:cNvPr id="84" name="Gruppieren 83">
            <a:extLst>
              <a:ext uri="{FF2B5EF4-FFF2-40B4-BE49-F238E27FC236}">
                <a16:creationId xmlns:a16="http://schemas.microsoft.com/office/drawing/2014/main" id="{F9D3B0AA-3371-8D12-3ECA-B7FDFB2FB4FA}"/>
              </a:ext>
            </a:extLst>
          </p:cNvPr>
          <p:cNvGrpSpPr/>
          <p:nvPr/>
        </p:nvGrpSpPr>
        <p:grpSpPr>
          <a:xfrm>
            <a:off x="179607" y="1713502"/>
            <a:ext cx="959040" cy="597960"/>
            <a:chOff x="179607" y="1713502"/>
            <a:chExt cx="959040" cy="597960"/>
          </a:xfrm>
        </p:grpSpPr>
        <mc:AlternateContent xmlns:mc="http://schemas.openxmlformats.org/markup-compatibility/2006">
          <mc:Choice xmlns:p14="http://schemas.microsoft.com/office/powerpoint/2010/main" Requires="p14">
            <p:contentPart p14:bwMode="auto" r:id="rId57">
              <p14:nvContentPartPr>
                <p14:cNvPr id="60" name="Freihand 59">
                  <a:extLst>
                    <a:ext uri="{FF2B5EF4-FFF2-40B4-BE49-F238E27FC236}">
                      <a16:creationId xmlns:a16="http://schemas.microsoft.com/office/drawing/2014/main" id="{FF0158F8-5950-EF34-8590-DC0F306A9A5E}"/>
                    </a:ext>
                  </a:extLst>
                </p14:cNvPr>
                <p14:cNvContentPartPr/>
                <p14:nvPr/>
              </p14:nvContentPartPr>
              <p14:xfrm>
                <a:off x="179607" y="1888822"/>
                <a:ext cx="94320" cy="195480"/>
              </p14:xfrm>
            </p:contentPart>
          </mc:Choice>
          <mc:Fallback>
            <p:pic>
              <p:nvPicPr>
                <p:cNvPr id="60" name="Freihand 59">
                  <a:extLst>
                    <a:ext uri="{FF2B5EF4-FFF2-40B4-BE49-F238E27FC236}">
                      <a16:creationId xmlns:a16="http://schemas.microsoft.com/office/drawing/2014/main" id="{FF0158F8-5950-EF34-8590-DC0F306A9A5E}"/>
                    </a:ext>
                  </a:extLst>
                </p:cNvPr>
                <p:cNvPicPr/>
                <p:nvPr/>
              </p:nvPicPr>
              <p:blipFill>
                <a:blip r:embed="rId58"/>
                <a:stretch>
                  <a:fillRect/>
                </a:stretch>
              </p:blipFill>
              <p:spPr>
                <a:xfrm>
                  <a:off x="170607" y="1880182"/>
                  <a:ext cx="111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1" name="Freihand 60">
                  <a:extLst>
                    <a:ext uri="{FF2B5EF4-FFF2-40B4-BE49-F238E27FC236}">
                      <a16:creationId xmlns:a16="http://schemas.microsoft.com/office/drawing/2014/main" id="{8128AAED-D0E3-11AA-F0E6-6FCDF83B4AF9}"/>
                    </a:ext>
                  </a:extLst>
                </p14:cNvPr>
                <p14:cNvContentPartPr/>
                <p14:nvPr/>
              </p14:nvContentPartPr>
              <p14:xfrm>
                <a:off x="289407" y="2018422"/>
                <a:ext cx="60480" cy="85680"/>
              </p14:xfrm>
            </p:contentPart>
          </mc:Choice>
          <mc:Fallback>
            <p:pic>
              <p:nvPicPr>
                <p:cNvPr id="61" name="Freihand 60">
                  <a:extLst>
                    <a:ext uri="{FF2B5EF4-FFF2-40B4-BE49-F238E27FC236}">
                      <a16:creationId xmlns:a16="http://schemas.microsoft.com/office/drawing/2014/main" id="{8128AAED-D0E3-11AA-F0E6-6FCDF83B4AF9}"/>
                    </a:ext>
                  </a:extLst>
                </p:cNvPr>
                <p:cNvPicPr/>
                <p:nvPr/>
              </p:nvPicPr>
              <p:blipFill>
                <a:blip r:embed="rId60"/>
                <a:stretch>
                  <a:fillRect/>
                </a:stretch>
              </p:blipFill>
              <p:spPr>
                <a:xfrm>
                  <a:off x="280407" y="2009782"/>
                  <a:ext cx="78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4" name="Freihand 63">
                  <a:extLst>
                    <a:ext uri="{FF2B5EF4-FFF2-40B4-BE49-F238E27FC236}">
                      <a16:creationId xmlns:a16="http://schemas.microsoft.com/office/drawing/2014/main" id="{BE3C5FAD-15F1-708D-C640-BF6D84B839A8}"/>
                    </a:ext>
                  </a:extLst>
                </p14:cNvPr>
                <p14:cNvContentPartPr/>
                <p14:nvPr/>
              </p14:nvContentPartPr>
              <p14:xfrm>
                <a:off x="421887" y="1908622"/>
                <a:ext cx="13320" cy="108000"/>
              </p14:xfrm>
            </p:contentPart>
          </mc:Choice>
          <mc:Fallback>
            <p:pic>
              <p:nvPicPr>
                <p:cNvPr id="64" name="Freihand 63">
                  <a:extLst>
                    <a:ext uri="{FF2B5EF4-FFF2-40B4-BE49-F238E27FC236}">
                      <a16:creationId xmlns:a16="http://schemas.microsoft.com/office/drawing/2014/main" id="{BE3C5FAD-15F1-708D-C640-BF6D84B839A8}"/>
                    </a:ext>
                  </a:extLst>
                </p:cNvPr>
                <p:cNvPicPr/>
                <p:nvPr/>
              </p:nvPicPr>
              <p:blipFill>
                <a:blip r:embed="rId62"/>
                <a:stretch>
                  <a:fillRect/>
                </a:stretch>
              </p:blipFill>
              <p:spPr>
                <a:xfrm>
                  <a:off x="413247" y="1899622"/>
                  <a:ext cx="30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Freihand 66">
                  <a:extLst>
                    <a:ext uri="{FF2B5EF4-FFF2-40B4-BE49-F238E27FC236}">
                      <a16:creationId xmlns:a16="http://schemas.microsoft.com/office/drawing/2014/main" id="{A7B131BC-AF65-5C80-CEA9-5421529CFF99}"/>
                    </a:ext>
                  </a:extLst>
                </p14:cNvPr>
                <p14:cNvContentPartPr/>
                <p14:nvPr/>
              </p14:nvContentPartPr>
              <p14:xfrm>
                <a:off x="388047" y="1848142"/>
                <a:ext cx="163800" cy="118440"/>
              </p14:xfrm>
            </p:contentPart>
          </mc:Choice>
          <mc:Fallback>
            <p:pic>
              <p:nvPicPr>
                <p:cNvPr id="67" name="Freihand 66">
                  <a:extLst>
                    <a:ext uri="{FF2B5EF4-FFF2-40B4-BE49-F238E27FC236}">
                      <a16:creationId xmlns:a16="http://schemas.microsoft.com/office/drawing/2014/main" id="{A7B131BC-AF65-5C80-CEA9-5421529CFF99}"/>
                    </a:ext>
                  </a:extLst>
                </p:cNvPr>
                <p:cNvPicPr/>
                <p:nvPr/>
              </p:nvPicPr>
              <p:blipFill>
                <a:blip r:embed="rId64"/>
                <a:stretch>
                  <a:fillRect/>
                </a:stretch>
              </p:blipFill>
              <p:spPr>
                <a:xfrm>
                  <a:off x="379407" y="1839502"/>
                  <a:ext cx="181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1" name="Freihand 70">
                  <a:extLst>
                    <a:ext uri="{FF2B5EF4-FFF2-40B4-BE49-F238E27FC236}">
                      <a16:creationId xmlns:a16="http://schemas.microsoft.com/office/drawing/2014/main" id="{20C7F564-3197-A9E5-3BC9-9F8D67F348AC}"/>
                    </a:ext>
                  </a:extLst>
                </p14:cNvPr>
                <p14:cNvContentPartPr/>
                <p14:nvPr/>
              </p14:nvContentPartPr>
              <p14:xfrm>
                <a:off x="473367" y="1846342"/>
                <a:ext cx="131040" cy="162360"/>
              </p14:xfrm>
            </p:contentPart>
          </mc:Choice>
          <mc:Fallback>
            <p:pic>
              <p:nvPicPr>
                <p:cNvPr id="71" name="Freihand 70">
                  <a:extLst>
                    <a:ext uri="{FF2B5EF4-FFF2-40B4-BE49-F238E27FC236}">
                      <a16:creationId xmlns:a16="http://schemas.microsoft.com/office/drawing/2014/main" id="{20C7F564-3197-A9E5-3BC9-9F8D67F348AC}"/>
                    </a:ext>
                  </a:extLst>
                </p:cNvPr>
                <p:cNvPicPr/>
                <p:nvPr/>
              </p:nvPicPr>
              <p:blipFill>
                <a:blip r:embed="rId66"/>
                <a:stretch>
                  <a:fillRect/>
                </a:stretch>
              </p:blipFill>
              <p:spPr>
                <a:xfrm>
                  <a:off x="464367" y="1837342"/>
                  <a:ext cx="148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2" name="Freihand 71">
                  <a:extLst>
                    <a:ext uri="{FF2B5EF4-FFF2-40B4-BE49-F238E27FC236}">
                      <a16:creationId xmlns:a16="http://schemas.microsoft.com/office/drawing/2014/main" id="{A1A13A67-8801-467F-D59A-872AFE47A7A6}"/>
                    </a:ext>
                  </a:extLst>
                </p14:cNvPr>
                <p14:cNvContentPartPr/>
                <p14:nvPr/>
              </p14:nvContentPartPr>
              <p14:xfrm>
                <a:off x="632847" y="1809622"/>
                <a:ext cx="27720" cy="117360"/>
              </p14:xfrm>
            </p:contentPart>
          </mc:Choice>
          <mc:Fallback>
            <p:pic>
              <p:nvPicPr>
                <p:cNvPr id="72" name="Freihand 71">
                  <a:extLst>
                    <a:ext uri="{FF2B5EF4-FFF2-40B4-BE49-F238E27FC236}">
                      <a16:creationId xmlns:a16="http://schemas.microsoft.com/office/drawing/2014/main" id="{A1A13A67-8801-467F-D59A-872AFE47A7A6}"/>
                    </a:ext>
                  </a:extLst>
                </p:cNvPr>
                <p:cNvPicPr/>
                <p:nvPr/>
              </p:nvPicPr>
              <p:blipFill>
                <a:blip r:embed="rId68"/>
                <a:stretch>
                  <a:fillRect/>
                </a:stretch>
              </p:blipFill>
              <p:spPr>
                <a:xfrm>
                  <a:off x="623847" y="1800622"/>
                  <a:ext cx="45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3" name="Freihand 72">
                  <a:extLst>
                    <a:ext uri="{FF2B5EF4-FFF2-40B4-BE49-F238E27FC236}">
                      <a16:creationId xmlns:a16="http://schemas.microsoft.com/office/drawing/2014/main" id="{F134D1ED-05AB-5F1B-3830-10AA8D7379AD}"/>
                    </a:ext>
                  </a:extLst>
                </p14:cNvPr>
                <p14:cNvContentPartPr/>
                <p14:nvPr/>
              </p14:nvContentPartPr>
              <p14:xfrm>
                <a:off x="717447" y="1735822"/>
                <a:ext cx="47160" cy="165240"/>
              </p14:xfrm>
            </p:contentPart>
          </mc:Choice>
          <mc:Fallback>
            <p:pic>
              <p:nvPicPr>
                <p:cNvPr id="73" name="Freihand 72">
                  <a:extLst>
                    <a:ext uri="{FF2B5EF4-FFF2-40B4-BE49-F238E27FC236}">
                      <a16:creationId xmlns:a16="http://schemas.microsoft.com/office/drawing/2014/main" id="{F134D1ED-05AB-5F1B-3830-10AA8D7379AD}"/>
                    </a:ext>
                  </a:extLst>
                </p:cNvPr>
                <p:cNvPicPr/>
                <p:nvPr/>
              </p:nvPicPr>
              <p:blipFill>
                <a:blip r:embed="rId70"/>
                <a:stretch>
                  <a:fillRect/>
                </a:stretch>
              </p:blipFill>
              <p:spPr>
                <a:xfrm>
                  <a:off x="708807" y="1726822"/>
                  <a:ext cx="64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4" name="Freihand 73">
                  <a:extLst>
                    <a:ext uri="{FF2B5EF4-FFF2-40B4-BE49-F238E27FC236}">
                      <a16:creationId xmlns:a16="http://schemas.microsoft.com/office/drawing/2014/main" id="{8357B17B-CF81-7BE8-C774-6CDA3EAB34BC}"/>
                    </a:ext>
                  </a:extLst>
                </p14:cNvPr>
                <p14:cNvContentPartPr/>
                <p14:nvPr/>
              </p14:nvContentPartPr>
              <p14:xfrm>
                <a:off x="810327" y="1872262"/>
                <a:ext cx="44640" cy="81000"/>
              </p14:xfrm>
            </p:contentPart>
          </mc:Choice>
          <mc:Fallback>
            <p:pic>
              <p:nvPicPr>
                <p:cNvPr id="74" name="Freihand 73">
                  <a:extLst>
                    <a:ext uri="{FF2B5EF4-FFF2-40B4-BE49-F238E27FC236}">
                      <a16:creationId xmlns:a16="http://schemas.microsoft.com/office/drawing/2014/main" id="{8357B17B-CF81-7BE8-C774-6CDA3EAB34BC}"/>
                    </a:ext>
                  </a:extLst>
                </p:cNvPr>
                <p:cNvPicPr/>
                <p:nvPr/>
              </p:nvPicPr>
              <p:blipFill>
                <a:blip r:embed="rId72"/>
                <a:stretch>
                  <a:fillRect/>
                </a:stretch>
              </p:blipFill>
              <p:spPr>
                <a:xfrm>
                  <a:off x="801327" y="1863622"/>
                  <a:ext cx="62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6" name="Freihand 75">
                  <a:extLst>
                    <a:ext uri="{FF2B5EF4-FFF2-40B4-BE49-F238E27FC236}">
                      <a16:creationId xmlns:a16="http://schemas.microsoft.com/office/drawing/2014/main" id="{D7C2E0AE-73CC-AE3F-70C4-B2156FF9C4A1}"/>
                    </a:ext>
                  </a:extLst>
                </p14:cNvPr>
                <p14:cNvContentPartPr/>
                <p14:nvPr/>
              </p14:nvContentPartPr>
              <p14:xfrm>
                <a:off x="880887" y="1713502"/>
                <a:ext cx="50400" cy="215640"/>
              </p14:xfrm>
            </p:contentPart>
          </mc:Choice>
          <mc:Fallback>
            <p:pic>
              <p:nvPicPr>
                <p:cNvPr id="76" name="Freihand 75">
                  <a:extLst>
                    <a:ext uri="{FF2B5EF4-FFF2-40B4-BE49-F238E27FC236}">
                      <a16:creationId xmlns:a16="http://schemas.microsoft.com/office/drawing/2014/main" id="{D7C2E0AE-73CC-AE3F-70C4-B2156FF9C4A1}"/>
                    </a:ext>
                  </a:extLst>
                </p:cNvPr>
                <p:cNvPicPr/>
                <p:nvPr/>
              </p:nvPicPr>
              <p:blipFill>
                <a:blip r:embed="rId74"/>
                <a:stretch>
                  <a:fillRect/>
                </a:stretch>
              </p:blipFill>
              <p:spPr>
                <a:xfrm>
                  <a:off x="872247" y="1704862"/>
                  <a:ext cx="68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7" name="Freihand 76">
                  <a:extLst>
                    <a:ext uri="{FF2B5EF4-FFF2-40B4-BE49-F238E27FC236}">
                      <a16:creationId xmlns:a16="http://schemas.microsoft.com/office/drawing/2014/main" id="{67CFBC0E-AAD4-5465-10A2-67461A8DC0ED}"/>
                    </a:ext>
                  </a:extLst>
                </p14:cNvPr>
                <p14:cNvContentPartPr/>
                <p14:nvPr/>
              </p14:nvContentPartPr>
              <p14:xfrm>
                <a:off x="1005807" y="1721782"/>
                <a:ext cx="50760" cy="117000"/>
              </p14:xfrm>
            </p:contentPart>
          </mc:Choice>
          <mc:Fallback>
            <p:pic>
              <p:nvPicPr>
                <p:cNvPr id="77" name="Freihand 76">
                  <a:extLst>
                    <a:ext uri="{FF2B5EF4-FFF2-40B4-BE49-F238E27FC236}">
                      <a16:creationId xmlns:a16="http://schemas.microsoft.com/office/drawing/2014/main" id="{67CFBC0E-AAD4-5465-10A2-67461A8DC0ED}"/>
                    </a:ext>
                  </a:extLst>
                </p:cNvPr>
                <p:cNvPicPr/>
                <p:nvPr/>
              </p:nvPicPr>
              <p:blipFill>
                <a:blip r:embed="rId76"/>
                <a:stretch>
                  <a:fillRect/>
                </a:stretch>
              </p:blipFill>
              <p:spPr>
                <a:xfrm>
                  <a:off x="996807" y="1713142"/>
                  <a:ext cx="68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8" name="Freihand 77">
                  <a:extLst>
                    <a:ext uri="{FF2B5EF4-FFF2-40B4-BE49-F238E27FC236}">
                      <a16:creationId xmlns:a16="http://schemas.microsoft.com/office/drawing/2014/main" id="{6D3D607B-9A14-60A2-EA66-677A285C04FF}"/>
                    </a:ext>
                  </a:extLst>
                </p14:cNvPr>
                <p14:cNvContentPartPr/>
                <p14:nvPr/>
              </p14:nvContentPartPr>
              <p14:xfrm>
                <a:off x="996447" y="1732222"/>
                <a:ext cx="90720" cy="72000"/>
              </p14:xfrm>
            </p:contentPart>
          </mc:Choice>
          <mc:Fallback>
            <p:pic>
              <p:nvPicPr>
                <p:cNvPr id="78" name="Freihand 77">
                  <a:extLst>
                    <a:ext uri="{FF2B5EF4-FFF2-40B4-BE49-F238E27FC236}">
                      <a16:creationId xmlns:a16="http://schemas.microsoft.com/office/drawing/2014/main" id="{6D3D607B-9A14-60A2-EA66-677A285C04FF}"/>
                    </a:ext>
                  </a:extLst>
                </p:cNvPr>
                <p:cNvPicPr/>
                <p:nvPr/>
              </p:nvPicPr>
              <p:blipFill>
                <a:blip r:embed="rId78"/>
                <a:stretch>
                  <a:fillRect/>
                </a:stretch>
              </p:blipFill>
              <p:spPr>
                <a:xfrm>
                  <a:off x="987807" y="1723222"/>
                  <a:ext cx="108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9" name="Freihand 78">
                  <a:extLst>
                    <a:ext uri="{FF2B5EF4-FFF2-40B4-BE49-F238E27FC236}">
                      <a16:creationId xmlns:a16="http://schemas.microsoft.com/office/drawing/2014/main" id="{D651DE1D-2D4A-2C1D-0D76-88D8DE11088B}"/>
                    </a:ext>
                  </a:extLst>
                </p14:cNvPr>
                <p14:cNvContentPartPr/>
                <p14:nvPr/>
              </p14:nvContentPartPr>
              <p14:xfrm>
                <a:off x="521247" y="2148022"/>
                <a:ext cx="147240" cy="163440"/>
              </p14:xfrm>
            </p:contentPart>
          </mc:Choice>
          <mc:Fallback>
            <p:pic>
              <p:nvPicPr>
                <p:cNvPr id="79" name="Freihand 78">
                  <a:extLst>
                    <a:ext uri="{FF2B5EF4-FFF2-40B4-BE49-F238E27FC236}">
                      <a16:creationId xmlns:a16="http://schemas.microsoft.com/office/drawing/2014/main" id="{D651DE1D-2D4A-2C1D-0D76-88D8DE11088B}"/>
                    </a:ext>
                  </a:extLst>
                </p:cNvPr>
                <p:cNvPicPr/>
                <p:nvPr/>
              </p:nvPicPr>
              <p:blipFill>
                <a:blip r:embed="rId80"/>
                <a:stretch>
                  <a:fillRect/>
                </a:stretch>
              </p:blipFill>
              <p:spPr>
                <a:xfrm>
                  <a:off x="512607" y="2139382"/>
                  <a:ext cx="164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0" name="Freihand 79">
                  <a:extLst>
                    <a:ext uri="{FF2B5EF4-FFF2-40B4-BE49-F238E27FC236}">
                      <a16:creationId xmlns:a16="http://schemas.microsoft.com/office/drawing/2014/main" id="{FBA20656-2F3C-14E0-57FD-98605C80BC5C}"/>
                    </a:ext>
                  </a:extLst>
                </p14:cNvPr>
                <p14:cNvContentPartPr/>
                <p14:nvPr/>
              </p14:nvContentPartPr>
              <p14:xfrm>
                <a:off x="737607" y="2139742"/>
                <a:ext cx="97200" cy="119160"/>
              </p14:xfrm>
            </p:contentPart>
          </mc:Choice>
          <mc:Fallback>
            <p:pic>
              <p:nvPicPr>
                <p:cNvPr id="80" name="Freihand 79">
                  <a:extLst>
                    <a:ext uri="{FF2B5EF4-FFF2-40B4-BE49-F238E27FC236}">
                      <a16:creationId xmlns:a16="http://schemas.microsoft.com/office/drawing/2014/main" id="{FBA20656-2F3C-14E0-57FD-98605C80BC5C}"/>
                    </a:ext>
                  </a:extLst>
                </p:cNvPr>
                <p:cNvPicPr/>
                <p:nvPr/>
              </p:nvPicPr>
              <p:blipFill>
                <a:blip r:embed="rId82"/>
                <a:stretch>
                  <a:fillRect/>
                </a:stretch>
              </p:blipFill>
              <p:spPr>
                <a:xfrm>
                  <a:off x="728607" y="2131102"/>
                  <a:ext cx="114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1" name="Freihand 80">
                  <a:extLst>
                    <a:ext uri="{FF2B5EF4-FFF2-40B4-BE49-F238E27FC236}">
                      <a16:creationId xmlns:a16="http://schemas.microsoft.com/office/drawing/2014/main" id="{8B958F68-B95B-7571-F5BB-794D80B726D1}"/>
                    </a:ext>
                  </a:extLst>
                </p14:cNvPr>
                <p14:cNvContentPartPr/>
                <p14:nvPr/>
              </p14:nvContentPartPr>
              <p14:xfrm>
                <a:off x="867567" y="2049382"/>
                <a:ext cx="105120" cy="142200"/>
              </p14:xfrm>
            </p:contentPart>
          </mc:Choice>
          <mc:Fallback>
            <p:pic>
              <p:nvPicPr>
                <p:cNvPr id="81" name="Freihand 80">
                  <a:extLst>
                    <a:ext uri="{FF2B5EF4-FFF2-40B4-BE49-F238E27FC236}">
                      <a16:creationId xmlns:a16="http://schemas.microsoft.com/office/drawing/2014/main" id="{8B958F68-B95B-7571-F5BB-794D80B726D1}"/>
                    </a:ext>
                  </a:extLst>
                </p:cNvPr>
                <p:cNvPicPr/>
                <p:nvPr/>
              </p:nvPicPr>
              <p:blipFill>
                <a:blip r:embed="rId84"/>
                <a:stretch>
                  <a:fillRect/>
                </a:stretch>
              </p:blipFill>
              <p:spPr>
                <a:xfrm>
                  <a:off x="858567" y="2040742"/>
                  <a:ext cx="122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2" name="Freihand 81">
                  <a:extLst>
                    <a:ext uri="{FF2B5EF4-FFF2-40B4-BE49-F238E27FC236}">
                      <a16:creationId xmlns:a16="http://schemas.microsoft.com/office/drawing/2014/main" id="{DE5C3396-9A5B-FA79-3A01-560028AA242D}"/>
                    </a:ext>
                  </a:extLst>
                </p14:cNvPr>
                <p14:cNvContentPartPr/>
                <p14:nvPr/>
              </p14:nvContentPartPr>
              <p14:xfrm>
                <a:off x="894207" y="2132542"/>
                <a:ext cx="115920" cy="60840"/>
              </p14:xfrm>
            </p:contentPart>
          </mc:Choice>
          <mc:Fallback>
            <p:pic>
              <p:nvPicPr>
                <p:cNvPr id="82" name="Freihand 81">
                  <a:extLst>
                    <a:ext uri="{FF2B5EF4-FFF2-40B4-BE49-F238E27FC236}">
                      <a16:creationId xmlns:a16="http://schemas.microsoft.com/office/drawing/2014/main" id="{DE5C3396-9A5B-FA79-3A01-560028AA242D}"/>
                    </a:ext>
                  </a:extLst>
                </p:cNvPr>
                <p:cNvPicPr/>
                <p:nvPr/>
              </p:nvPicPr>
              <p:blipFill>
                <a:blip r:embed="rId86"/>
                <a:stretch>
                  <a:fillRect/>
                </a:stretch>
              </p:blipFill>
              <p:spPr>
                <a:xfrm>
                  <a:off x="885567" y="2123542"/>
                  <a:ext cx="133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3" name="Freihand 82">
                  <a:extLst>
                    <a:ext uri="{FF2B5EF4-FFF2-40B4-BE49-F238E27FC236}">
                      <a16:creationId xmlns:a16="http://schemas.microsoft.com/office/drawing/2014/main" id="{D3D52EB0-CDBA-E076-24C8-3C4B36D7EE19}"/>
                    </a:ext>
                  </a:extLst>
                </p14:cNvPr>
                <p14:cNvContentPartPr/>
                <p14:nvPr/>
              </p14:nvContentPartPr>
              <p14:xfrm>
                <a:off x="1006167" y="1993582"/>
                <a:ext cx="132480" cy="163080"/>
              </p14:xfrm>
            </p:contentPart>
          </mc:Choice>
          <mc:Fallback>
            <p:pic>
              <p:nvPicPr>
                <p:cNvPr id="83" name="Freihand 82">
                  <a:extLst>
                    <a:ext uri="{FF2B5EF4-FFF2-40B4-BE49-F238E27FC236}">
                      <a16:creationId xmlns:a16="http://schemas.microsoft.com/office/drawing/2014/main" id="{D3D52EB0-CDBA-E076-24C8-3C4B36D7EE19}"/>
                    </a:ext>
                  </a:extLst>
                </p:cNvPr>
                <p:cNvPicPr/>
                <p:nvPr/>
              </p:nvPicPr>
              <p:blipFill>
                <a:blip r:embed="rId88"/>
                <a:stretch>
                  <a:fillRect/>
                </a:stretch>
              </p:blipFill>
              <p:spPr>
                <a:xfrm>
                  <a:off x="997527" y="1984942"/>
                  <a:ext cx="15012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85" name="Freihand 84">
                <a:extLst>
                  <a:ext uri="{FF2B5EF4-FFF2-40B4-BE49-F238E27FC236}">
                    <a16:creationId xmlns:a16="http://schemas.microsoft.com/office/drawing/2014/main" id="{62E7961C-E074-FE56-384E-79FCACE3B4B5}"/>
                  </a:ext>
                </a:extLst>
              </p14:cNvPr>
              <p14:cNvContentPartPr/>
              <p14:nvPr/>
            </p14:nvContentPartPr>
            <p14:xfrm>
              <a:off x="768927" y="1984222"/>
              <a:ext cx="118800" cy="86040"/>
            </p14:xfrm>
          </p:contentPart>
        </mc:Choice>
        <mc:Fallback>
          <p:pic>
            <p:nvPicPr>
              <p:cNvPr id="85" name="Freihand 84">
                <a:extLst>
                  <a:ext uri="{FF2B5EF4-FFF2-40B4-BE49-F238E27FC236}">
                    <a16:creationId xmlns:a16="http://schemas.microsoft.com/office/drawing/2014/main" id="{62E7961C-E074-FE56-384E-79FCACE3B4B5}"/>
                  </a:ext>
                </a:extLst>
              </p:cNvPr>
              <p:cNvPicPr/>
              <p:nvPr/>
            </p:nvPicPr>
            <p:blipFill>
              <a:blip r:embed="rId90"/>
              <a:stretch>
                <a:fillRect/>
              </a:stretch>
            </p:blipFill>
            <p:spPr>
              <a:xfrm>
                <a:off x="760287" y="1975582"/>
                <a:ext cx="136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6" name="Freihand 85">
                <a:extLst>
                  <a:ext uri="{FF2B5EF4-FFF2-40B4-BE49-F238E27FC236}">
                    <a16:creationId xmlns:a16="http://schemas.microsoft.com/office/drawing/2014/main" id="{57D071D1-C811-9745-5485-0DF4A4B4C78B}"/>
                  </a:ext>
                </a:extLst>
              </p14:cNvPr>
              <p14:cNvContentPartPr/>
              <p14:nvPr/>
            </p14:nvContentPartPr>
            <p14:xfrm>
              <a:off x="1683687" y="3572542"/>
              <a:ext cx="148320" cy="45360"/>
            </p14:xfrm>
          </p:contentPart>
        </mc:Choice>
        <mc:Fallback>
          <p:pic>
            <p:nvPicPr>
              <p:cNvPr id="86" name="Freihand 85">
                <a:extLst>
                  <a:ext uri="{FF2B5EF4-FFF2-40B4-BE49-F238E27FC236}">
                    <a16:creationId xmlns:a16="http://schemas.microsoft.com/office/drawing/2014/main" id="{57D071D1-C811-9745-5485-0DF4A4B4C78B}"/>
                  </a:ext>
                </a:extLst>
              </p:cNvPr>
              <p:cNvPicPr/>
              <p:nvPr/>
            </p:nvPicPr>
            <p:blipFill>
              <a:blip r:embed="rId92"/>
              <a:stretch>
                <a:fillRect/>
              </a:stretch>
            </p:blipFill>
            <p:spPr>
              <a:xfrm>
                <a:off x="1675047" y="3563902"/>
                <a:ext cx="165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7" name="Freihand 86">
                <a:extLst>
                  <a:ext uri="{FF2B5EF4-FFF2-40B4-BE49-F238E27FC236}">
                    <a16:creationId xmlns:a16="http://schemas.microsoft.com/office/drawing/2014/main" id="{6C8A71F7-4139-986D-D57A-95562B2BDB70}"/>
                  </a:ext>
                </a:extLst>
              </p14:cNvPr>
              <p14:cNvContentPartPr/>
              <p14:nvPr/>
            </p14:nvContentPartPr>
            <p14:xfrm>
              <a:off x="1927047" y="4356622"/>
              <a:ext cx="39600" cy="52920"/>
            </p14:xfrm>
          </p:contentPart>
        </mc:Choice>
        <mc:Fallback>
          <p:pic>
            <p:nvPicPr>
              <p:cNvPr id="87" name="Freihand 86">
                <a:extLst>
                  <a:ext uri="{FF2B5EF4-FFF2-40B4-BE49-F238E27FC236}">
                    <a16:creationId xmlns:a16="http://schemas.microsoft.com/office/drawing/2014/main" id="{6C8A71F7-4139-986D-D57A-95562B2BDB70}"/>
                  </a:ext>
                </a:extLst>
              </p:cNvPr>
              <p:cNvPicPr/>
              <p:nvPr/>
            </p:nvPicPr>
            <p:blipFill>
              <a:blip r:embed="rId94"/>
              <a:stretch>
                <a:fillRect/>
              </a:stretch>
            </p:blipFill>
            <p:spPr>
              <a:xfrm>
                <a:off x="1918047" y="4347982"/>
                <a:ext cx="57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8" name="Freihand 87">
                <a:extLst>
                  <a:ext uri="{FF2B5EF4-FFF2-40B4-BE49-F238E27FC236}">
                    <a16:creationId xmlns:a16="http://schemas.microsoft.com/office/drawing/2014/main" id="{175D688B-33E2-2865-1D55-DBB8F8A81174}"/>
                  </a:ext>
                </a:extLst>
              </p14:cNvPr>
              <p14:cNvContentPartPr/>
              <p14:nvPr/>
            </p14:nvContentPartPr>
            <p14:xfrm>
              <a:off x="1915527" y="3251062"/>
              <a:ext cx="27720" cy="105480"/>
            </p14:xfrm>
          </p:contentPart>
        </mc:Choice>
        <mc:Fallback>
          <p:pic>
            <p:nvPicPr>
              <p:cNvPr id="88" name="Freihand 87">
                <a:extLst>
                  <a:ext uri="{FF2B5EF4-FFF2-40B4-BE49-F238E27FC236}">
                    <a16:creationId xmlns:a16="http://schemas.microsoft.com/office/drawing/2014/main" id="{175D688B-33E2-2865-1D55-DBB8F8A81174}"/>
                  </a:ext>
                </a:extLst>
              </p:cNvPr>
              <p:cNvPicPr/>
              <p:nvPr/>
            </p:nvPicPr>
            <p:blipFill>
              <a:blip r:embed="rId96"/>
              <a:stretch>
                <a:fillRect/>
              </a:stretch>
            </p:blipFill>
            <p:spPr>
              <a:xfrm>
                <a:off x="1906887" y="3242422"/>
                <a:ext cx="45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9" name="Freihand 88">
                <a:extLst>
                  <a:ext uri="{FF2B5EF4-FFF2-40B4-BE49-F238E27FC236}">
                    <a16:creationId xmlns:a16="http://schemas.microsoft.com/office/drawing/2014/main" id="{AD305639-8C95-4A8B-959F-56268320F02D}"/>
                  </a:ext>
                </a:extLst>
              </p14:cNvPr>
              <p14:cNvContentPartPr/>
              <p14:nvPr/>
            </p14:nvContentPartPr>
            <p14:xfrm>
              <a:off x="1221447" y="4365982"/>
              <a:ext cx="138600" cy="42480"/>
            </p14:xfrm>
          </p:contentPart>
        </mc:Choice>
        <mc:Fallback>
          <p:pic>
            <p:nvPicPr>
              <p:cNvPr id="89" name="Freihand 88">
                <a:extLst>
                  <a:ext uri="{FF2B5EF4-FFF2-40B4-BE49-F238E27FC236}">
                    <a16:creationId xmlns:a16="http://schemas.microsoft.com/office/drawing/2014/main" id="{AD305639-8C95-4A8B-959F-56268320F02D}"/>
                  </a:ext>
                </a:extLst>
              </p:cNvPr>
              <p:cNvPicPr/>
              <p:nvPr/>
            </p:nvPicPr>
            <p:blipFill>
              <a:blip r:embed="rId98"/>
              <a:stretch>
                <a:fillRect/>
              </a:stretch>
            </p:blipFill>
            <p:spPr>
              <a:xfrm>
                <a:off x="1212447" y="4356982"/>
                <a:ext cx="156240" cy="60120"/>
              </a:xfrm>
              <a:prstGeom prst="rect">
                <a:avLst/>
              </a:prstGeom>
            </p:spPr>
          </p:pic>
        </mc:Fallback>
      </mc:AlternateContent>
      <p:grpSp>
        <p:nvGrpSpPr>
          <p:cNvPr id="94" name="Gruppieren 93">
            <a:extLst>
              <a:ext uri="{FF2B5EF4-FFF2-40B4-BE49-F238E27FC236}">
                <a16:creationId xmlns:a16="http://schemas.microsoft.com/office/drawing/2014/main" id="{D3E905C6-698E-0028-BE25-49505A328EEF}"/>
              </a:ext>
            </a:extLst>
          </p:cNvPr>
          <p:cNvGrpSpPr/>
          <p:nvPr/>
        </p:nvGrpSpPr>
        <p:grpSpPr>
          <a:xfrm>
            <a:off x="2671887" y="2032822"/>
            <a:ext cx="20160" cy="415800"/>
            <a:chOff x="2671887" y="2032822"/>
            <a:chExt cx="20160" cy="415800"/>
          </a:xfrm>
        </p:grpSpPr>
        <mc:AlternateContent xmlns:mc="http://schemas.openxmlformats.org/markup-compatibility/2006">
          <mc:Choice xmlns:p14="http://schemas.microsoft.com/office/powerpoint/2010/main" Requires="p14">
            <p:contentPart p14:bwMode="auto" r:id="rId99">
              <p14:nvContentPartPr>
                <p14:cNvPr id="90" name="Freihand 89">
                  <a:extLst>
                    <a:ext uri="{FF2B5EF4-FFF2-40B4-BE49-F238E27FC236}">
                      <a16:creationId xmlns:a16="http://schemas.microsoft.com/office/drawing/2014/main" id="{6382A42C-89A5-8F3D-B21F-F6CFD1ADC758}"/>
                    </a:ext>
                  </a:extLst>
                </p14:cNvPr>
                <p14:cNvContentPartPr/>
                <p14:nvPr/>
              </p14:nvContentPartPr>
              <p14:xfrm>
                <a:off x="2683407" y="2032822"/>
                <a:ext cx="8640" cy="62280"/>
              </p14:xfrm>
            </p:contentPart>
          </mc:Choice>
          <mc:Fallback>
            <p:pic>
              <p:nvPicPr>
                <p:cNvPr id="90" name="Freihand 89">
                  <a:extLst>
                    <a:ext uri="{FF2B5EF4-FFF2-40B4-BE49-F238E27FC236}">
                      <a16:creationId xmlns:a16="http://schemas.microsoft.com/office/drawing/2014/main" id="{6382A42C-89A5-8F3D-B21F-F6CFD1ADC758}"/>
                    </a:ext>
                  </a:extLst>
                </p:cNvPr>
                <p:cNvPicPr/>
                <p:nvPr/>
              </p:nvPicPr>
              <p:blipFill>
                <a:blip r:embed="rId100"/>
                <a:stretch>
                  <a:fillRect/>
                </a:stretch>
              </p:blipFill>
              <p:spPr>
                <a:xfrm>
                  <a:off x="2674407" y="2024182"/>
                  <a:ext cx="26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1" name="Freihand 90">
                  <a:extLst>
                    <a:ext uri="{FF2B5EF4-FFF2-40B4-BE49-F238E27FC236}">
                      <a16:creationId xmlns:a16="http://schemas.microsoft.com/office/drawing/2014/main" id="{D2EFF2F2-B44E-6106-43A7-C67E7B98419D}"/>
                    </a:ext>
                  </a:extLst>
                </p14:cNvPr>
                <p14:cNvContentPartPr/>
                <p14:nvPr/>
              </p14:nvContentPartPr>
              <p14:xfrm>
                <a:off x="2671887" y="2157382"/>
                <a:ext cx="8640" cy="291240"/>
              </p14:xfrm>
            </p:contentPart>
          </mc:Choice>
          <mc:Fallback>
            <p:pic>
              <p:nvPicPr>
                <p:cNvPr id="91" name="Freihand 90">
                  <a:extLst>
                    <a:ext uri="{FF2B5EF4-FFF2-40B4-BE49-F238E27FC236}">
                      <a16:creationId xmlns:a16="http://schemas.microsoft.com/office/drawing/2014/main" id="{D2EFF2F2-B44E-6106-43A7-C67E7B98419D}"/>
                    </a:ext>
                  </a:extLst>
                </p:cNvPr>
                <p:cNvPicPr/>
                <p:nvPr/>
              </p:nvPicPr>
              <p:blipFill>
                <a:blip r:embed="rId102"/>
                <a:stretch>
                  <a:fillRect/>
                </a:stretch>
              </p:blipFill>
              <p:spPr>
                <a:xfrm>
                  <a:off x="2663247" y="2148382"/>
                  <a:ext cx="26280" cy="30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92" name="Freihand 91">
                <a:extLst>
                  <a:ext uri="{FF2B5EF4-FFF2-40B4-BE49-F238E27FC236}">
                    <a16:creationId xmlns:a16="http://schemas.microsoft.com/office/drawing/2014/main" id="{5BEE0299-ED17-2E52-1B36-B3A941C5850B}"/>
                  </a:ext>
                </a:extLst>
              </p14:cNvPr>
              <p14:cNvContentPartPr/>
              <p14:nvPr/>
            </p14:nvContentPartPr>
            <p14:xfrm>
              <a:off x="2630127" y="2628262"/>
              <a:ext cx="28800" cy="276840"/>
            </p14:xfrm>
          </p:contentPart>
        </mc:Choice>
        <mc:Fallback>
          <p:pic>
            <p:nvPicPr>
              <p:cNvPr id="92" name="Freihand 91">
                <a:extLst>
                  <a:ext uri="{FF2B5EF4-FFF2-40B4-BE49-F238E27FC236}">
                    <a16:creationId xmlns:a16="http://schemas.microsoft.com/office/drawing/2014/main" id="{5BEE0299-ED17-2E52-1B36-B3A941C5850B}"/>
                  </a:ext>
                </a:extLst>
              </p:cNvPr>
              <p:cNvPicPr/>
              <p:nvPr/>
            </p:nvPicPr>
            <p:blipFill>
              <a:blip r:embed="rId104"/>
              <a:stretch>
                <a:fillRect/>
              </a:stretch>
            </p:blipFill>
            <p:spPr>
              <a:xfrm>
                <a:off x="2621127" y="2619622"/>
                <a:ext cx="46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9" name="Freihand 108">
                <a:extLst>
                  <a:ext uri="{FF2B5EF4-FFF2-40B4-BE49-F238E27FC236}">
                    <a16:creationId xmlns:a16="http://schemas.microsoft.com/office/drawing/2014/main" id="{DBB926B1-0A1D-B52B-272E-312861A3B6FA}"/>
                  </a:ext>
                </a:extLst>
              </p14:cNvPr>
              <p14:cNvContentPartPr/>
              <p14:nvPr/>
            </p14:nvContentPartPr>
            <p14:xfrm>
              <a:off x="1038927" y="3997342"/>
              <a:ext cx="156600" cy="82800"/>
            </p14:xfrm>
          </p:contentPart>
        </mc:Choice>
        <mc:Fallback>
          <p:pic>
            <p:nvPicPr>
              <p:cNvPr id="109" name="Freihand 108">
                <a:extLst>
                  <a:ext uri="{FF2B5EF4-FFF2-40B4-BE49-F238E27FC236}">
                    <a16:creationId xmlns:a16="http://schemas.microsoft.com/office/drawing/2014/main" id="{DBB926B1-0A1D-B52B-272E-312861A3B6FA}"/>
                  </a:ext>
                </a:extLst>
              </p:cNvPr>
              <p:cNvPicPr/>
              <p:nvPr/>
            </p:nvPicPr>
            <p:blipFill>
              <a:blip r:embed="rId106"/>
              <a:stretch>
                <a:fillRect/>
              </a:stretch>
            </p:blipFill>
            <p:spPr>
              <a:xfrm>
                <a:off x="1029927" y="3988342"/>
                <a:ext cx="174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0" name="Freihand 109">
                <a:extLst>
                  <a:ext uri="{FF2B5EF4-FFF2-40B4-BE49-F238E27FC236}">
                    <a16:creationId xmlns:a16="http://schemas.microsoft.com/office/drawing/2014/main" id="{9330A289-832E-8AA8-27DD-DD0FA11125CB}"/>
                  </a:ext>
                </a:extLst>
              </p14:cNvPr>
              <p14:cNvContentPartPr/>
              <p14:nvPr/>
            </p14:nvContentPartPr>
            <p14:xfrm>
              <a:off x="4757367" y="6704542"/>
              <a:ext cx="215640" cy="32400"/>
            </p14:xfrm>
          </p:contentPart>
        </mc:Choice>
        <mc:Fallback>
          <p:pic>
            <p:nvPicPr>
              <p:cNvPr id="110" name="Freihand 109">
                <a:extLst>
                  <a:ext uri="{FF2B5EF4-FFF2-40B4-BE49-F238E27FC236}">
                    <a16:creationId xmlns:a16="http://schemas.microsoft.com/office/drawing/2014/main" id="{9330A289-832E-8AA8-27DD-DD0FA11125CB}"/>
                  </a:ext>
                </a:extLst>
              </p:cNvPr>
              <p:cNvPicPr/>
              <p:nvPr/>
            </p:nvPicPr>
            <p:blipFill>
              <a:blip r:embed="rId108"/>
              <a:stretch>
                <a:fillRect/>
              </a:stretch>
            </p:blipFill>
            <p:spPr>
              <a:xfrm>
                <a:off x="4748727" y="6695542"/>
                <a:ext cx="233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3" name="Freihand 92">
                <a:extLst>
                  <a:ext uri="{FF2B5EF4-FFF2-40B4-BE49-F238E27FC236}">
                    <a16:creationId xmlns:a16="http://schemas.microsoft.com/office/drawing/2014/main" id="{C2F8C8AE-44AB-488C-1931-C9637835E535}"/>
                  </a:ext>
                </a:extLst>
              </p14:cNvPr>
              <p14:cNvContentPartPr/>
              <p14:nvPr/>
            </p14:nvContentPartPr>
            <p14:xfrm>
              <a:off x="2611407" y="3170422"/>
              <a:ext cx="11520" cy="86040"/>
            </p14:xfrm>
          </p:contentPart>
        </mc:Choice>
        <mc:Fallback>
          <p:pic>
            <p:nvPicPr>
              <p:cNvPr id="93" name="Freihand 92">
                <a:extLst>
                  <a:ext uri="{FF2B5EF4-FFF2-40B4-BE49-F238E27FC236}">
                    <a16:creationId xmlns:a16="http://schemas.microsoft.com/office/drawing/2014/main" id="{C2F8C8AE-44AB-488C-1931-C9637835E535}"/>
                  </a:ext>
                </a:extLst>
              </p:cNvPr>
              <p:cNvPicPr/>
              <p:nvPr/>
            </p:nvPicPr>
            <p:blipFill>
              <a:blip r:embed="rId110"/>
              <a:stretch>
                <a:fillRect/>
              </a:stretch>
            </p:blipFill>
            <p:spPr>
              <a:xfrm>
                <a:off x="2602407" y="3161422"/>
                <a:ext cx="29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 name="Freihand 94">
                <a:extLst>
                  <a:ext uri="{FF2B5EF4-FFF2-40B4-BE49-F238E27FC236}">
                    <a16:creationId xmlns:a16="http://schemas.microsoft.com/office/drawing/2014/main" id="{7760435B-4F58-1961-CF32-6EA46DC3F036}"/>
                  </a:ext>
                </a:extLst>
              </p14:cNvPr>
              <p14:cNvContentPartPr/>
              <p14:nvPr/>
            </p14:nvContentPartPr>
            <p14:xfrm>
              <a:off x="2293527" y="3474622"/>
              <a:ext cx="90720" cy="76320"/>
            </p14:xfrm>
          </p:contentPart>
        </mc:Choice>
        <mc:Fallback>
          <p:pic>
            <p:nvPicPr>
              <p:cNvPr id="95" name="Freihand 94">
                <a:extLst>
                  <a:ext uri="{FF2B5EF4-FFF2-40B4-BE49-F238E27FC236}">
                    <a16:creationId xmlns:a16="http://schemas.microsoft.com/office/drawing/2014/main" id="{7760435B-4F58-1961-CF32-6EA46DC3F036}"/>
                  </a:ext>
                </a:extLst>
              </p:cNvPr>
              <p:cNvPicPr/>
              <p:nvPr/>
            </p:nvPicPr>
            <p:blipFill>
              <a:blip r:embed="rId112"/>
              <a:stretch>
                <a:fillRect/>
              </a:stretch>
            </p:blipFill>
            <p:spPr>
              <a:xfrm>
                <a:off x="2284887" y="3465622"/>
                <a:ext cx="108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6" name="Freihand 95">
                <a:extLst>
                  <a:ext uri="{FF2B5EF4-FFF2-40B4-BE49-F238E27FC236}">
                    <a16:creationId xmlns:a16="http://schemas.microsoft.com/office/drawing/2014/main" id="{34FC0972-8F1C-E605-B521-1B495D5EA59A}"/>
                  </a:ext>
                </a:extLst>
              </p14:cNvPr>
              <p14:cNvContentPartPr/>
              <p14:nvPr/>
            </p14:nvContentPartPr>
            <p14:xfrm>
              <a:off x="2374887" y="3458062"/>
              <a:ext cx="49320" cy="239760"/>
            </p14:xfrm>
          </p:contentPart>
        </mc:Choice>
        <mc:Fallback>
          <p:pic>
            <p:nvPicPr>
              <p:cNvPr id="96" name="Freihand 95">
                <a:extLst>
                  <a:ext uri="{FF2B5EF4-FFF2-40B4-BE49-F238E27FC236}">
                    <a16:creationId xmlns:a16="http://schemas.microsoft.com/office/drawing/2014/main" id="{34FC0972-8F1C-E605-B521-1B495D5EA59A}"/>
                  </a:ext>
                </a:extLst>
              </p:cNvPr>
              <p:cNvPicPr/>
              <p:nvPr/>
            </p:nvPicPr>
            <p:blipFill>
              <a:blip r:embed="rId114"/>
              <a:stretch>
                <a:fillRect/>
              </a:stretch>
            </p:blipFill>
            <p:spPr>
              <a:xfrm>
                <a:off x="2365887" y="3449062"/>
                <a:ext cx="669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8" name="Freihand 97">
                <a:extLst>
                  <a:ext uri="{FF2B5EF4-FFF2-40B4-BE49-F238E27FC236}">
                    <a16:creationId xmlns:a16="http://schemas.microsoft.com/office/drawing/2014/main" id="{BF83FD1E-4BA0-BB0A-EC12-9A6F6E86110C}"/>
                  </a:ext>
                </a:extLst>
              </p14:cNvPr>
              <p14:cNvContentPartPr/>
              <p14:nvPr/>
            </p14:nvContentPartPr>
            <p14:xfrm>
              <a:off x="2450127" y="3388222"/>
              <a:ext cx="52920" cy="95760"/>
            </p14:xfrm>
          </p:contentPart>
        </mc:Choice>
        <mc:Fallback>
          <p:pic>
            <p:nvPicPr>
              <p:cNvPr id="98" name="Freihand 97">
                <a:extLst>
                  <a:ext uri="{FF2B5EF4-FFF2-40B4-BE49-F238E27FC236}">
                    <a16:creationId xmlns:a16="http://schemas.microsoft.com/office/drawing/2014/main" id="{BF83FD1E-4BA0-BB0A-EC12-9A6F6E86110C}"/>
                  </a:ext>
                </a:extLst>
              </p:cNvPr>
              <p:cNvPicPr/>
              <p:nvPr/>
            </p:nvPicPr>
            <p:blipFill>
              <a:blip r:embed="rId116"/>
              <a:stretch>
                <a:fillRect/>
              </a:stretch>
            </p:blipFill>
            <p:spPr>
              <a:xfrm>
                <a:off x="2441127" y="3379582"/>
                <a:ext cx="70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9" name="Freihand 98">
                <a:extLst>
                  <a:ext uri="{FF2B5EF4-FFF2-40B4-BE49-F238E27FC236}">
                    <a16:creationId xmlns:a16="http://schemas.microsoft.com/office/drawing/2014/main" id="{58A2DDD5-58E8-321E-E72B-709855989CDF}"/>
                  </a:ext>
                </a:extLst>
              </p14:cNvPr>
              <p14:cNvContentPartPr/>
              <p14:nvPr/>
            </p14:nvContentPartPr>
            <p14:xfrm>
              <a:off x="2425647" y="3399382"/>
              <a:ext cx="102960" cy="51840"/>
            </p14:xfrm>
          </p:contentPart>
        </mc:Choice>
        <mc:Fallback>
          <p:pic>
            <p:nvPicPr>
              <p:cNvPr id="99" name="Freihand 98">
                <a:extLst>
                  <a:ext uri="{FF2B5EF4-FFF2-40B4-BE49-F238E27FC236}">
                    <a16:creationId xmlns:a16="http://schemas.microsoft.com/office/drawing/2014/main" id="{58A2DDD5-58E8-321E-E72B-709855989CDF}"/>
                  </a:ext>
                </a:extLst>
              </p:cNvPr>
              <p:cNvPicPr/>
              <p:nvPr/>
            </p:nvPicPr>
            <p:blipFill>
              <a:blip r:embed="rId118"/>
              <a:stretch>
                <a:fillRect/>
              </a:stretch>
            </p:blipFill>
            <p:spPr>
              <a:xfrm>
                <a:off x="2417007" y="3390382"/>
                <a:ext cx="120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0" name="Freihand 99">
                <a:extLst>
                  <a:ext uri="{FF2B5EF4-FFF2-40B4-BE49-F238E27FC236}">
                    <a16:creationId xmlns:a16="http://schemas.microsoft.com/office/drawing/2014/main" id="{DB2E2205-A09D-CE51-CACB-7790DE22D48C}"/>
                  </a:ext>
                </a:extLst>
              </p14:cNvPr>
              <p14:cNvContentPartPr/>
              <p14:nvPr/>
            </p14:nvContentPartPr>
            <p14:xfrm>
              <a:off x="2539767" y="3333862"/>
              <a:ext cx="82440" cy="264240"/>
            </p14:xfrm>
          </p:contentPart>
        </mc:Choice>
        <mc:Fallback>
          <p:pic>
            <p:nvPicPr>
              <p:cNvPr id="100" name="Freihand 99">
                <a:extLst>
                  <a:ext uri="{FF2B5EF4-FFF2-40B4-BE49-F238E27FC236}">
                    <a16:creationId xmlns:a16="http://schemas.microsoft.com/office/drawing/2014/main" id="{DB2E2205-A09D-CE51-CACB-7790DE22D48C}"/>
                  </a:ext>
                </a:extLst>
              </p:cNvPr>
              <p:cNvPicPr/>
              <p:nvPr/>
            </p:nvPicPr>
            <p:blipFill>
              <a:blip r:embed="rId120"/>
              <a:stretch>
                <a:fillRect/>
              </a:stretch>
            </p:blipFill>
            <p:spPr>
              <a:xfrm>
                <a:off x="2530767" y="3325222"/>
                <a:ext cx="1000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2" name="Freihand 101">
                <a:extLst>
                  <a:ext uri="{FF2B5EF4-FFF2-40B4-BE49-F238E27FC236}">
                    <a16:creationId xmlns:a16="http://schemas.microsoft.com/office/drawing/2014/main" id="{569C64E5-FC12-C5B1-74A9-C0F048425E27}"/>
                  </a:ext>
                </a:extLst>
              </p14:cNvPr>
              <p14:cNvContentPartPr/>
              <p14:nvPr/>
            </p14:nvContentPartPr>
            <p14:xfrm>
              <a:off x="2660367" y="3391462"/>
              <a:ext cx="114840" cy="168480"/>
            </p14:xfrm>
          </p:contentPart>
        </mc:Choice>
        <mc:Fallback>
          <p:pic>
            <p:nvPicPr>
              <p:cNvPr id="102" name="Freihand 101">
                <a:extLst>
                  <a:ext uri="{FF2B5EF4-FFF2-40B4-BE49-F238E27FC236}">
                    <a16:creationId xmlns:a16="http://schemas.microsoft.com/office/drawing/2014/main" id="{569C64E5-FC12-C5B1-74A9-C0F048425E27}"/>
                  </a:ext>
                </a:extLst>
              </p:cNvPr>
              <p:cNvPicPr/>
              <p:nvPr/>
            </p:nvPicPr>
            <p:blipFill>
              <a:blip r:embed="rId122"/>
              <a:stretch>
                <a:fillRect/>
              </a:stretch>
            </p:blipFill>
            <p:spPr>
              <a:xfrm>
                <a:off x="2651727" y="3382822"/>
                <a:ext cx="132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 name="Freihand 102">
                <a:extLst>
                  <a:ext uri="{FF2B5EF4-FFF2-40B4-BE49-F238E27FC236}">
                    <a16:creationId xmlns:a16="http://schemas.microsoft.com/office/drawing/2014/main" id="{402A6561-CEC9-9F7D-F145-CD7A8050062C}"/>
                  </a:ext>
                </a:extLst>
              </p14:cNvPr>
              <p14:cNvContentPartPr/>
              <p14:nvPr/>
            </p14:nvContentPartPr>
            <p14:xfrm>
              <a:off x="2818407" y="3474622"/>
              <a:ext cx="89640" cy="81360"/>
            </p14:xfrm>
          </p:contentPart>
        </mc:Choice>
        <mc:Fallback>
          <p:pic>
            <p:nvPicPr>
              <p:cNvPr id="103" name="Freihand 102">
                <a:extLst>
                  <a:ext uri="{FF2B5EF4-FFF2-40B4-BE49-F238E27FC236}">
                    <a16:creationId xmlns:a16="http://schemas.microsoft.com/office/drawing/2014/main" id="{402A6561-CEC9-9F7D-F145-CD7A8050062C}"/>
                  </a:ext>
                </a:extLst>
              </p:cNvPr>
              <p:cNvPicPr/>
              <p:nvPr/>
            </p:nvPicPr>
            <p:blipFill>
              <a:blip r:embed="rId124"/>
              <a:stretch>
                <a:fillRect/>
              </a:stretch>
            </p:blipFill>
            <p:spPr>
              <a:xfrm>
                <a:off x="2809767" y="3465622"/>
                <a:ext cx="107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4" name="Freihand 103">
                <a:extLst>
                  <a:ext uri="{FF2B5EF4-FFF2-40B4-BE49-F238E27FC236}">
                    <a16:creationId xmlns:a16="http://schemas.microsoft.com/office/drawing/2014/main" id="{7B21D4DE-8D71-1542-2EF7-3DF4CA05F812}"/>
                  </a:ext>
                </a:extLst>
              </p14:cNvPr>
              <p14:cNvContentPartPr/>
              <p14:nvPr/>
            </p14:nvContentPartPr>
            <p14:xfrm>
              <a:off x="2972847" y="3421342"/>
              <a:ext cx="84600" cy="145440"/>
            </p14:xfrm>
          </p:contentPart>
        </mc:Choice>
        <mc:Fallback>
          <p:pic>
            <p:nvPicPr>
              <p:cNvPr id="104" name="Freihand 103">
                <a:extLst>
                  <a:ext uri="{FF2B5EF4-FFF2-40B4-BE49-F238E27FC236}">
                    <a16:creationId xmlns:a16="http://schemas.microsoft.com/office/drawing/2014/main" id="{7B21D4DE-8D71-1542-2EF7-3DF4CA05F812}"/>
                  </a:ext>
                </a:extLst>
              </p:cNvPr>
              <p:cNvPicPr/>
              <p:nvPr/>
            </p:nvPicPr>
            <p:blipFill>
              <a:blip r:embed="rId126"/>
              <a:stretch>
                <a:fillRect/>
              </a:stretch>
            </p:blipFill>
            <p:spPr>
              <a:xfrm>
                <a:off x="2963847" y="3412702"/>
                <a:ext cx="102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5" name="Freihand 104">
                <a:extLst>
                  <a:ext uri="{FF2B5EF4-FFF2-40B4-BE49-F238E27FC236}">
                    <a16:creationId xmlns:a16="http://schemas.microsoft.com/office/drawing/2014/main" id="{DD329318-03DA-02ED-911F-63781BCB832B}"/>
                  </a:ext>
                </a:extLst>
              </p14:cNvPr>
              <p14:cNvContentPartPr/>
              <p14:nvPr/>
            </p14:nvContentPartPr>
            <p14:xfrm>
              <a:off x="2977527" y="3492622"/>
              <a:ext cx="138600" cy="43200"/>
            </p14:xfrm>
          </p:contentPart>
        </mc:Choice>
        <mc:Fallback>
          <p:pic>
            <p:nvPicPr>
              <p:cNvPr id="105" name="Freihand 104">
                <a:extLst>
                  <a:ext uri="{FF2B5EF4-FFF2-40B4-BE49-F238E27FC236}">
                    <a16:creationId xmlns:a16="http://schemas.microsoft.com/office/drawing/2014/main" id="{DD329318-03DA-02ED-911F-63781BCB832B}"/>
                  </a:ext>
                </a:extLst>
              </p:cNvPr>
              <p:cNvPicPr/>
              <p:nvPr/>
            </p:nvPicPr>
            <p:blipFill>
              <a:blip r:embed="rId128"/>
              <a:stretch>
                <a:fillRect/>
              </a:stretch>
            </p:blipFill>
            <p:spPr>
              <a:xfrm>
                <a:off x="2968527" y="3483622"/>
                <a:ext cx="156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6" name="Freihand 105">
                <a:extLst>
                  <a:ext uri="{FF2B5EF4-FFF2-40B4-BE49-F238E27FC236}">
                    <a16:creationId xmlns:a16="http://schemas.microsoft.com/office/drawing/2014/main" id="{CD0A59C0-7B36-2743-5F09-9D2C0A27EBD4}"/>
                  </a:ext>
                </a:extLst>
              </p14:cNvPr>
              <p14:cNvContentPartPr/>
              <p14:nvPr/>
            </p14:nvContentPartPr>
            <p14:xfrm>
              <a:off x="3111447" y="3418462"/>
              <a:ext cx="125280" cy="180720"/>
            </p14:xfrm>
          </p:contentPart>
        </mc:Choice>
        <mc:Fallback>
          <p:pic>
            <p:nvPicPr>
              <p:cNvPr id="106" name="Freihand 105">
                <a:extLst>
                  <a:ext uri="{FF2B5EF4-FFF2-40B4-BE49-F238E27FC236}">
                    <a16:creationId xmlns:a16="http://schemas.microsoft.com/office/drawing/2014/main" id="{CD0A59C0-7B36-2743-5F09-9D2C0A27EBD4}"/>
                  </a:ext>
                </a:extLst>
              </p:cNvPr>
              <p:cNvPicPr/>
              <p:nvPr/>
            </p:nvPicPr>
            <p:blipFill>
              <a:blip r:embed="rId130"/>
              <a:stretch>
                <a:fillRect/>
              </a:stretch>
            </p:blipFill>
            <p:spPr>
              <a:xfrm>
                <a:off x="3102447" y="3409462"/>
                <a:ext cx="142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8" name="Freihand 107">
                <a:extLst>
                  <a:ext uri="{FF2B5EF4-FFF2-40B4-BE49-F238E27FC236}">
                    <a16:creationId xmlns:a16="http://schemas.microsoft.com/office/drawing/2014/main" id="{FDCC6561-EBCE-C648-134A-FCAB8AEE9426}"/>
                  </a:ext>
                </a:extLst>
              </p14:cNvPr>
              <p14:cNvContentPartPr/>
              <p14:nvPr/>
            </p14:nvContentPartPr>
            <p14:xfrm>
              <a:off x="2419887" y="3700342"/>
              <a:ext cx="93240" cy="77040"/>
            </p14:xfrm>
          </p:contentPart>
        </mc:Choice>
        <mc:Fallback>
          <p:pic>
            <p:nvPicPr>
              <p:cNvPr id="108" name="Freihand 107">
                <a:extLst>
                  <a:ext uri="{FF2B5EF4-FFF2-40B4-BE49-F238E27FC236}">
                    <a16:creationId xmlns:a16="http://schemas.microsoft.com/office/drawing/2014/main" id="{FDCC6561-EBCE-C648-134A-FCAB8AEE9426}"/>
                  </a:ext>
                </a:extLst>
              </p:cNvPr>
              <p:cNvPicPr/>
              <p:nvPr/>
            </p:nvPicPr>
            <p:blipFill>
              <a:blip r:embed="rId132"/>
              <a:stretch>
                <a:fillRect/>
              </a:stretch>
            </p:blipFill>
            <p:spPr>
              <a:xfrm>
                <a:off x="2410887" y="3691342"/>
                <a:ext cx="110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1" name="Freihand 110">
                <a:extLst>
                  <a:ext uri="{FF2B5EF4-FFF2-40B4-BE49-F238E27FC236}">
                    <a16:creationId xmlns:a16="http://schemas.microsoft.com/office/drawing/2014/main" id="{7DBE9508-F155-8DE0-B1FD-4A85251ACAFE}"/>
                  </a:ext>
                </a:extLst>
              </p14:cNvPr>
              <p14:cNvContentPartPr/>
              <p14:nvPr/>
            </p14:nvContentPartPr>
            <p14:xfrm>
              <a:off x="2635887" y="3477142"/>
              <a:ext cx="4320" cy="74520"/>
            </p14:xfrm>
          </p:contentPart>
        </mc:Choice>
        <mc:Fallback>
          <p:pic>
            <p:nvPicPr>
              <p:cNvPr id="111" name="Freihand 110">
                <a:extLst>
                  <a:ext uri="{FF2B5EF4-FFF2-40B4-BE49-F238E27FC236}">
                    <a16:creationId xmlns:a16="http://schemas.microsoft.com/office/drawing/2014/main" id="{7DBE9508-F155-8DE0-B1FD-4A85251ACAFE}"/>
                  </a:ext>
                </a:extLst>
              </p:cNvPr>
              <p:cNvPicPr/>
              <p:nvPr/>
            </p:nvPicPr>
            <p:blipFill>
              <a:blip r:embed="rId134"/>
              <a:stretch>
                <a:fillRect/>
              </a:stretch>
            </p:blipFill>
            <p:spPr>
              <a:xfrm>
                <a:off x="2626887" y="3468142"/>
                <a:ext cx="21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0" name="Freihand 119">
                <a:extLst>
                  <a:ext uri="{FF2B5EF4-FFF2-40B4-BE49-F238E27FC236}">
                    <a16:creationId xmlns:a16="http://schemas.microsoft.com/office/drawing/2014/main" id="{70850B9B-834E-8D6F-8E59-5B84AC63965A}"/>
                  </a:ext>
                </a:extLst>
              </p14:cNvPr>
              <p14:cNvContentPartPr/>
              <p14:nvPr/>
            </p14:nvContentPartPr>
            <p14:xfrm>
              <a:off x="1234047" y="4350142"/>
              <a:ext cx="107280" cy="56520"/>
            </p14:xfrm>
          </p:contentPart>
        </mc:Choice>
        <mc:Fallback>
          <p:pic>
            <p:nvPicPr>
              <p:cNvPr id="120" name="Freihand 119">
                <a:extLst>
                  <a:ext uri="{FF2B5EF4-FFF2-40B4-BE49-F238E27FC236}">
                    <a16:creationId xmlns:a16="http://schemas.microsoft.com/office/drawing/2014/main" id="{70850B9B-834E-8D6F-8E59-5B84AC63965A}"/>
                  </a:ext>
                </a:extLst>
              </p:cNvPr>
              <p:cNvPicPr/>
              <p:nvPr/>
            </p:nvPicPr>
            <p:blipFill>
              <a:blip r:embed="rId136"/>
              <a:stretch>
                <a:fillRect/>
              </a:stretch>
            </p:blipFill>
            <p:spPr>
              <a:xfrm>
                <a:off x="1225047" y="4341142"/>
                <a:ext cx="124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6" name="Freihand 125">
                <a:extLst>
                  <a:ext uri="{FF2B5EF4-FFF2-40B4-BE49-F238E27FC236}">
                    <a16:creationId xmlns:a16="http://schemas.microsoft.com/office/drawing/2014/main" id="{BB6AA3CD-CA2B-203E-7F65-22D1C2984C22}"/>
                  </a:ext>
                </a:extLst>
              </p14:cNvPr>
              <p14:cNvContentPartPr/>
              <p14:nvPr/>
            </p14:nvContentPartPr>
            <p14:xfrm>
              <a:off x="2355087" y="4673782"/>
              <a:ext cx="47520" cy="76680"/>
            </p14:xfrm>
          </p:contentPart>
        </mc:Choice>
        <mc:Fallback>
          <p:pic>
            <p:nvPicPr>
              <p:cNvPr id="126" name="Freihand 125">
                <a:extLst>
                  <a:ext uri="{FF2B5EF4-FFF2-40B4-BE49-F238E27FC236}">
                    <a16:creationId xmlns:a16="http://schemas.microsoft.com/office/drawing/2014/main" id="{BB6AA3CD-CA2B-203E-7F65-22D1C2984C22}"/>
                  </a:ext>
                </a:extLst>
              </p:cNvPr>
              <p:cNvPicPr/>
              <p:nvPr/>
            </p:nvPicPr>
            <p:blipFill>
              <a:blip r:embed="rId138"/>
              <a:stretch>
                <a:fillRect/>
              </a:stretch>
            </p:blipFill>
            <p:spPr>
              <a:xfrm>
                <a:off x="2346447" y="4664782"/>
                <a:ext cx="65160" cy="94320"/>
              </a:xfrm>
              <a:prstGeom prst="rect">
                <a:avLst/>
              </a:prstGeom>
            </p:spPr>
          </p:pic>
        </mc:Fallback>
      </mc:AlternateContent>
      <p:grpSp>
        <p:nvGrpSpPr>
          <p:cNvPr id="139" name="Gruppieren 138">
            <a:extLst>
              <a:ext uri="{FF2B5EF4-FFF2-40B4-BE49-F238E27FC236}">
                <a16:creationId xmlns:a16="http://schemas.microsoft.com/office/drawing/2014/main" id="{2F1F38A4-6827-C48F-3CD3-12A6B1C12674}"/>
              </a:ext>
            </a:extLst>
          </p:cNvPr>
          <p:cNvGrpSpPr/>
          <p:nvPr/>
        </p:nvGrpSpPr>
        <p:grpSpPr>
          <a:xfrm>
            <a:off x="1907607" y="3764422"/>
            <a:ext cx="2575080" cy="2650680"/>
            <a:chOff x="1907607" y="3764422"/>
            <a:chExt cx="2575080" cy="2650680"/>
          </a:xfrm>
        </p:grpSpPr>
        <mc:AlternateContent xmlns:mc="http://schemas.openxmlformats.org/markup-compatibility/2006">
          <mc:Choice xmlns:p14="http://schemas.microsoft.com/office/powerpoint/2010/main" Requires="p14">
            <p:contentPart p14:bwMode="auto" r:id="rId139">
              <p14:nvContentPartPr>
                <p14:cNvPr id="10" name="Freihand 9">
                  <a:extLst>
                    <a:ext uri="{FF2B5EF4-FFF2-40B4-BE49-F238E27FC236}">
                      <a16:creationId xmlns:a16="http://schemas.microsoft.com/office/drawing/2014/main" id="{0C3B8135-95FB-D32D-2163-C42DC518A2B8}"/>
                    </a:ext>
                  </a:extLst>
                </p14:cNvPr>
                <p14:cNvContentPartPr/>
                <p14:nvPr/>
              </p14:nvContentPartPr>
              <p14:xfrm>
                <a:off x="1907607" y="4344742"/>
                <a:ext cx="39960" cy="42840"/>
              </p14:xfrm>
            </p:contentPart>
          </mc:Choice>
          <mc:Fallback>
            <p:pic>
              <p:nvPicPr>
                <p:cNvPr id="10" name="Freihand 9">
                  <a:extLst>
                    <a:ext uri="{FF2B5EF4-FFF2-40B4-BE49-F238E27FC236}">
                      <a16:creationId xmlns:a16="http://schemas.microsoft.com/office/drawing/2014/main" id="{0C3B8135-95FB-D32D-2163-C42DC518A2B8}"/>
                    </a:ext>
                  </a:extLst>
                </p:cNvPr>
                <p:cNvPicPr/>
                <p:nvPr/>
              </p:nvPicPr>
              <p:blipFill>
                <a:blip r:embed="rId140"/>
                <a:stretch>
                  <a:fillRect/>
                </a:stretch>
              </p:blipFill>
              <p:spPr>
                <a:xfrm>
                  <a:off x="1898607" y="4336102"/>
                  <a:ext cx="57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 name="Freihand 11">
                  <a:extLst>
                    <a:ext uri="{FF2B5EF4-FFF2-40B4-BE49-F238E27FC236}">
                      <a16:creationId xmlns:a16="http://schemas.microsoft.com/office/drawing/2014/main" id="{DF95EF80-FDA7-4A9B-EBE2-D4464587834E}"/>
                    </a:ext>
                  </a:extLst>
                </p14:cNvPr>
                <p14:cNvContentPartPr/>
                <p14:nvPr/>
              </p14:nvContentPartPr>
              <p14:xfrm>
                <a:off x="1918047" y="6231862"/>
                <a:ext cx="26280" cy="148680"/>
              </p14:xfrm>
            </p:contentPart>
          </mc:Choice>
          <mc:Fallback>
            <p:pic>
              <p:nvPicPr>
                <p:cNvPr id="12" name="Freihand 11">
                  <a:extLst>
                    <a:ext uri="{FF2B5EF4-FFF2-40B4-BE49-F238E27FC236}">
                      <a16:creationId xmlns:a16="http://schemas.microsoft.com/office/drawing/2014/main" id="{DF95EF80-FDA7-4A9B-EBE2-D4464587834E}"/>
                    </a:ext>
                  </a:extLst>
                </p:cNvPr>
                <p:cNvPicPr/>
                <p:nvPr/>
              </p:nvPicPr>
              <p:blipFill>
                <a:blip r:embed="rId142"/>
                <a:stretch>
                  <a:fillRect/>
                </a:stretch>
              </p:blipFill>
              <p:spPr>
                <a:xfrm>
                  <a:off x="1909047" y="6223222"/>
                  <a:ext cx="43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2" name="Freihand 111">
                  <a:extLst>
                    <a:ext uri="{FF2B5EF4-FFF2-40B4-BE49-F238E27FC236}">
                      <a16:creationId xmlns:a16="http://schemas.microsoft.com/office/drawing/2014/main" id="{52464D70-A04D-FADA-97DC-24ADCE0C2BCD}"/>
                    </a:ext>
                  </a:extLst>
                </p14:cNvPr>
                <p14:cNvContentPartPr/>
                <p14:nvPr/>
              </p14:nvContentPartPr>
              <p14:xfrm>
                <a:off x="2637687" y="3764422"/>
                <a:ext cx="7920" cy="200160"/>
              </p14:xfrm>
            </p:contentPart>
          </mc:Choice>
          <mc:Fallback>
            <p:pic>
              <p:nvPicPr>
                <p:cNvPr id="112" name="Freihand 111">
                  <a:extLst>
                    <a:ext uri="{FF2B5EF4-FFF2-40B4-BE49-F238E27FC236}">
                      <a16:creationId xmlns:a16="http://schemas.microsoft.com/office/drawing/2014/main" id="{52464D70-A04D-FADA-97DC-24ADCE0C2BCD}"/>
                    </a:ext>
                  </a:extLst>
                </p:cNvPr>
                <p:cNvPicPr/>
                <p:nvPr/>
              </p:nvPicPr>
              <p:blipFill>
                <a:blip r:embed="rId144"/>
                <a:stretch>
                  <a:fillRect/>
                </a:stretch>
              </p:blipFill>
              <p:spPr>
                <a:xfrm>
                  <a:off x="2629047" y="3755782"/>
                  <a:ext cx="25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3" name="Freihand 112">
                  <a:extLst>
                    <a:ext uri="{FF2B5EF4-FFF2-40B4-BE49-F238E27FC236}">
                      <a16:creationId xmlns:a16="http://schemas.microsoft.com/office/drawing/2014/main" id="{7FC998C5-1B1E-B307-27B1-666FFEFFCDE6}"/>
                    </a:ext>
                  </a:extLst>
                </p14:cNvPr>
                <p14:cNvContentPartPr/>
                <p14:nvPr/>
              </p14:nvContentPartPr>
              <p14:xfrm>
                <a:off x="2620407" y="4076182"/>
                <a:ext cx="19080" cy="594720"/>
              </p14:xfrm>
            </p:contentPart>
          </mc:Choice>
          <mc:Fallback>
            <p:pic>
              <p:nvPicPr>
                <p:cNvPr id="113" name="Freihand 112">
                  <a:extLst>
                    <a:ext uri="{FF2B5EF4-FFF2-40B4-BE49-F238E27FC236}">
                      <a16:creationId xmlns:a16="http://schemas.microsoft.com/office/drawing/2014/main" id="{7FC998C5-1B1E-B307-27B1-666FFEFFCDE6}"/>
                    </a:ext>
                  </a:extLst>
                </p:cNvPr>
                <p:cNvPicPr/>
                <p:nvPr/>
              </p:nvPicPr>
              <p:blipFill>
                <a:blip r:embed="rId146"/>
                <a:stretch>
                  <a:fillRect/>
                </a:stretch>
              </p:blipFill>
              <p:spPr>
                <a:xfrm>
                  <a:off x="2611407" y="4067182"/>
                  <a:ext cx="3672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 name="Freihand 113">
                  <a:extLst>
                    <a:ext uri="{FF2B5EF4-FFF2-40B4-BE49-F238E27FC236}">
                      <a16:creationId xmlns:a16="http://schemas.microsoft.com/office/drawing/2014/main" id="{7D788860-E32A-6A5C-9788-70F10EDB19E3}"/>
                    </a:ext>
                  </a:extLst>
                </p14:cNvPr>
                <p14:cNvContentPartPr/>
                <p14:nvPr/>
              </p14:nvContentPartPr>
              <p14:xfrm>
                <a:off x="2590887" y="4903102"/>
                <a:ext cx="15840" cy="397800"/>
              </p14:xfrm>
            </p:contentPart>
          </mc:Choice>
          <mc:Fallback>
            <p:pic>
              <p:nvPicPr>
                <p:cNvPr id="114" name="Freihand 113">
                  <a:extLst>
                    <a:ext uri="{FF2B5EF4-FFF2-40B4-BE49-F238E27FC236}">
                      <a16:creationId xmlns:a16="http://schemas.microsoft.com/office/drawing/2014/main" id="{7D788860-E32A-6A5C-9788-70F10EDB19E3}"/>
                    </a:ext>
                  </a:extLst>
                </p:cNvPr>
                <p:cNvPicPr/>
                <p:nvPr/>
              </p:nvPicPr>
              <p:blipFill>
                <a:blip r:embed="rId148"/>
                <a:stretch>
                  <a:fillRect/>
                </a:stretch>
              </p:blipFill>
              <p:spPr>
                <a:xfrm>
                  <a:off x="2582247" y="4894462"/>
                  <a:ext cx="3348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 name="Freihand 114">
                  <a:extLst>
                    <a:ext uri="{FF2B5EF4-FFF2-40B4-BE49-F238E27FC236}">
                      <a16:creationId xmlns:a16="http://schemas.microsoft.com/office/drawing/2014/main" id="{9C6B94D4-0D39-7BDA-9DAB-030816ACF6BE}"/>
                    </a:ext>
                  </a:extLst>
                </p14:cNvPr>
                <p14:cNvContentPartPr/>
                <p14:nvPr/>
              </p14:nvContentPartPr>
              <p14:xfrm>
                <a:off x="2597727" y="5549662"/>
                <a:ext cx="1440" cy="57240"/>
              </p14:xfrm>
            </p:contentPart>
          </mc:Choice>
          <mc:Fallback>
            <p:pic>
              <p:nvPicPr>
                <p:cNvPr id="115" name="Freihand 114">
                  <a:extLst>
                    <a:ext uri="{FF2B5EF4-FFF2-40B4-BE49-F238E27FC236}">
                      <a16:creationId xmlns:a16="http://schemas.microsoft.com/office/drawing/2014/main" id="{9C6B94D4-0D39-7BDA-9DAB-030816ACF6BE}"/>
                    </a:ext>
                  </a:extLst>
                </p:cNvPr>
                <p:cNvPicPr/>
                <p:nvPr/>
              </p:nvPicPr>
              <p:blipFill>
                <a:blip r:embed="rId150"/>
                <a:stretch>
                  <a:fillRect/>
                </a:stretch>
              </p:blipFill>
              <p:spPr>
                <a:xfrm>
                  <a:off x="2588727" y="5541022"/>
                  <a:ext cx="19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B0B90BB6-9021-A26F-A9AE-F7A979B85FC8}"/>
                    </a:ext>
                  </a:extLst>
                </p14:cNvPr>
                <p14:cNvContentPartPr/>
                <p14:nvPr/>
              </p14:nvContentPartPr>
              <p14:xfrm>
                <a:off x="2537247" y="5724262"/>
                <a:ext cx="64800" cy="592200"/>
              </p14:xfrm>
            </p:contentPart>
          </mc:Choice>
          <mc:Fallback>
            <p:pic>
              <p:nvPicPr>
                <p:cNvPr id="116" name="Freihand 115">
                  <a:extLst>
                    <a:ext uri="{FF2B5EF4-FFF2-40B4-BE49-F238E27FC236}">
                      <a16:creationId xmlns:a16="http://schemas.microsoft.com/office/drawing/2014/main" id="{B0B90BB6-9021-A26F-A9AE-F7A979B85FC8}"/>
                    </a:ext>
                  </a:extLst>
                </p:cNvPr>
                <p:cNvPicPr/>
                <p:nvPr/>
              </p:nvPicPr>
              <p:blipFill>
                <a:blip r:embed="rId152"/>
                <a:stretch>
                  <a:fillRect/>
                </a:stretch>
              </p:blipFill>
              <p:spPr>
                <a:xfrm>
                  <a:off x="2528247" y="5715262"/>
                  <a:ext cx="8244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8" name="Freihand 117">
                  <a:extLst>
                    <a:ext uri="{FF2B5EF4-FFF2-40B4-BE49-F238E27FC236}">
                      <a16:creationId xmlns:a16="http://schemas.microsoft.com/office/drawing/2014/main" id="{9A95456C-CA5A-5DA2-23A6-0D9047018D11}"/>
                    </a:ext>
                  </a:extLst>
                </p14:cNvPr>
                <p14:cNvContentPartPr/>
                <p14:nvPr/>
              </p14:nvContentPartPr>
              <p14:xfrm>
                <a:off x="2588367" y="6226462"/>
                <a:ext cx="30240" cy="188640"/>
              </p14:xfrm>
            </p:contentPart>
          </mc:Choice>
          <mc:Fallback>
            <p:pic>
              <p:nvPicPr>
                <p:cNvPr id="118" name="Freihand 117">
                  <a:extLst>
                    <a:ext uri="{FF2B5EF4-FFF2-40B4-BE49-F238E27FC236}">
                      <a16:creationId xmlns:a16="http://schemas.microsoft.com/office/drawing/2014/main" id="{9A95456C-CA5A-5DA2-23A6-0D9047018D11}"/>
                    </a:ext>
                  </a:extLst>
                </p:cNvPr>
                <p:cNvPicPr/>
                <p:nvPr/>
              </p:nvPicPr>
              <p:blipFill>
                <a:blip r:embed="rId154"/>
                <a:stretch>
                  <a:fillRect/>
                </a:stretch>
              </p:blipFill>
              <p:spPr>
                <a:xfrm>
                  <a:off x="2579727" y="6217462"/>
                  <a:ext cx="47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1" name="Freihand 120">
                  <a:extLst>
                    <a:ext uri="{FF2B5EF4-FFF2-40B4-BE49-F238E27FC236}">
                      <a16:creationId xmlns:a16="http://schemas.microsoft.com/office/drawing/2014/main" id="{2012E3DA-85ED-A635-AF64-4ECC4F2EBFAD}"/>
                    </a:ext>
                  </a:extLst>
                </p14:cNvPr>
                <p14:cNvContentPartPr/>
                <p14:nvPr/>
              </p14:nvContentPartPr>
              <p14:xfrm>
                <a:off x="1936407" y="4347262"/>
                <a:ext cx="28080" cy="47160"/>
              </p14:xfrm>
            </p:contentPart>
          </mc:Choice>
          <mc:Fallback>
            <p:pic>
              <p:nvPicPr>
                <p:cNvPr id="121" name="Freihand 120">
                  <a:extLst>
                    <a:ext uri="{FF2B5EF4-FFF2-40B4-BE49-F238E27FC236}">
                      <a16:creationId xmlns:a16="http://schemas.microsoft.com/office/drawing/2014/main" id="{2012E3DA-85ED-A635-AF64-4ECC4F2EBFAD}"/>
                    </a:ext>
                  </a:extLst>
                </p:cNvPr>
                <p:cNvPicPr/>
                <p:nvPr/>
              </p:nvPicPr>
              <p:blipFill>
                <a:blip r:embed="rId156"/>
                <a:stretch>
                  <a:fillRect/>
                </a:stretch>
              </p:blipFill>
              <p:spPr>
                <a:xfrm>
                  <a:off x="1927407" y="4338262"/>
                  <a:ext cx="45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2" name="Freihand 121">
                  <a:extLst>
                    <a:ext uri="{FF2B5EF4-FFF2-40B4-BE49-F238E27FC236}">
                      <a16:creationId xmlns:a16="http://schemas.microsoft.com/office/drawing/2014/main" id="{48250AC2-5B66-456A-CC9E-DB62EFA92B53}"/>
                    </a:ext>
                  </a:extLst>
                </p14:cNvPr>
                <p14:cNvContentPartPr/>
                <p14:nvPr/>
              </p14:nvContentPartPr>
              <p14:xfrm>
                <a:off x="2127207" y="4366702"/>
                <a:ext cx="285840" cy="31320"/>
              </p14:xfrm>
            </p:contentPart>
          </mc:Choice>
          <mc:Fallback>
            <p:pic>
              <p:nvPicPr>
                <p:cNvPr id="122" name="Freihand 121">
                  <a:extLst>
                    <a:ext uri="{FF2B5EF4-FFF2-40B4-BE49-F238E27FC236}">
                      <a16:creationId xmlns:a16="http://schemas.microsoft.com/office/drawing/2014/main" id="{48250AC2-5B66-456A-CC9E-DB62EFA92B53}"/>
                    </a:ext>
                  </a:extLst>
                </p:cNvPr>
                <p:cNvPicPr/>
                <p:nvPr/>
              </p:nvPicPr>
              <p:blipFill>
                <a:blip r:embed="rId158"/>
                <a:stretch>
                  <a:fillRect/>
                </a:stretch>
              </p:blipFill>
              <p:spPr>
                <a:xfrm>
                  <a:off x="2118567" y="4357702"/>
                  <a:ext cx="303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3" name="Freihand 122">
                  <a:extLst>
                    <a:ext uri="{FF2B5EF4-FFF2-40B4-BE49-F238E27FC236}">
                      <a16:creationId xmlns:a16="http://schemas.microsoft.com/office/drawing/2014/main" id="{8DB7C355-EF31-EE80-5784-B7AE4CD83252}"/>
                    </a:ext>
                  </a:extLst>
                </p14:cNvPr>
                <p14:cNvContentPartPr/>
                <p14:nvPr/>
              </p14:nvContentPartPr>
              <p14:xfrm>
                <a:off x="2390007" y="4310542"/>
                <a:ext cx="113040" cy="172440"/>
              </p14:xfrm>
            </p:contentPart>
          </mc:Choice>
          <mc:Fallback>
            <p:pic>
              <p:nvPicPr>
                <p:cNvPr id="123" name="Freihand 122">
                  <a:extLst>
                    <a:ext uri="{FF2B5EF4-FFF2-40B4-BE49-F238E27FC236}">
                      <a16:creationId xmlns:a16="http://schemas.microsoft.com/office/drawing/2014/main" id="{8DB7C355-EF31-EE80-5784-B7AE4CD83252}"/>
                    </a:ext>
                  </a:extLst>
                </p:cNvPr>
                <p:cNvPicPr/>
                <p:nvPr/>
              </p:nvPicPr>
              <p:blipFill>
                <a:blip r:embed="rId160"/>
                <a:stretch>
                  <a:fillRect/>
                </a:stretch>
              </p:blipFill>
              <p:spPr>
                <a:xfrm>
                  <a:off x="2381007" y="4301542"/>
                  <a:ext cx="130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4" name="Freihand 123">
                  <a:extLst>
                    <a:ext uri="{FF2B5EF4-FFF2-40B4-BE49-F238E27FC236}">
                      <a16:creationId xmlns:a16="http://schemas.microsoft.com/office/drawing/2014/main" id="{5B47F952-6A12-A652-57BC-D359AA599CCC}"/>
                    </a:ext>
                  </a:extLst>
                </p14:cNvPr>
                <p14:cNvContentPartPr/>
                <p14:nvPr/>
              </p14:nvContentPartPr>
              <p14:xfrm>
                <a:off x="2629407" y="4321702"/>
                <a:ext cx="38520" cy="97560"/>
              </p14:xfrm>
            </p:contentPart>
          </mc:Choice>
          <mc:Fallback>
            <p:pic>
              <p:nvPicPr>
                <p:cNvPr id="124" name="Freihand 123">
                  <a:extLst>
                    <a:ext uri="{FF2B5EF4-FFF2-40B4-BE49-F238E27FC236}">
                      <a16:creationId xmlns:a16="http://schemas.microsoft.com/office/drawing/2014/main" id="{5B47F952-6A12-A652-57BC-D359AA599CCC}"/>
                    </a:ext>
                  </a:extLst>
                </p:cNvPr>
                <p:cNvPicPr/>
                <p:nvPr/>
              </p:nvPicPr>
              <p:blipFill>
                <a:blip r:embed="rId162"/>
                <a:stretch>
                  <a:fillRect/>
                </a:stretch>
              </p:blipFill>
              <p:spPr>
                <a:xfrm>
                  <a:off x="2620767" y="4313062"/>
                  <a:ext cx="56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7" name="Freihand 126">
                  <a:extLst>
                    <a:ext uri="{FF2B5EF4-FFF2-40B4-BE49-F238E27FC236}">
                      <a16:creationId xmlns:a16="http://schemas.microsoft.com/office/drawing/2014/main" id="{62FCFE88-8136-5453-2ED2-CA291D15E5E1}"/>
                    </a:ext>
                  </a:extLst>
                </p14:cNvPr>
                <p14:cNvContentPartPr/>
                <p14:nvPr/>
              </p14:nvContentPartPr>
              <p14:xfrm>
                <a:off x="2914887" y="5098222"/>
                <a:ext cx="64080" cy="22680"/>
              </p14:xfrm>
            </p:contentPart>
          </mc:Choice>
          <mc:Fallback>
            <p:pic>
              <p:nvPicPr>
                <p:cNvPr id="127" name="Freihand 126">
                  <a:extLst>
                    <a:ext uri="{FF2B5EF4-FFF2-40B4-BE49-F238E27FC236}">
                      <a16:creationId xmlns:a16="http://schemas.microsoft.com/office/drawing/2014/main" id="{62FCFE88-8136-5453-2ED2-CA291D15E5E1}"/>
                    </a:ext>
                  </a:extLst>
                </p:cNvPr>
                <p:cNvPicPr/>
                <p:nvPr/>
              </p:nvPicPr>
              <p:blipFill>
                <a:blip r:embed="rId164"/>
                <a:stretch>
                  <a:fillRect/>
                </a:stretch>
              </p:blipFill>
              <p:spPr>
                <a:xfrm>
                  <a:off x="2906247" y="5089582"/>
                  <a:ext cx="81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8" name="Freihand 127">
                  <a:extLst>
                    <a:ext uri="{FF2B5EF4-FFF2-40B4-BE49-F238E27FC236}">
                      <a16:creationId xmlns:a16="http://schemas.microsoft.com/office/drawing/2014/main" id="{61CDC020-9458-2A1B-9BBB-E4F65BE099C4}"/>
                    </a:ext>
                  </a:extLst>
                </p14:cNvPr>
                <p14:cNvContentPartPr/>
                <p14:nvPr/>
              </p14:nvContentPartPr>
              <p14:xfrm>
                <a:off x="3300087" y="5404222"/>
                <a:ext cx="37800" cy="34920"/>
              </p14:xfrm>
            </p:contentPart>
          </mc:Choice>
          <mc:Fallback>
            <p:pic>
              <p:nvPicPr>
                <p:cNvPr id="128" name="Freihand 127">
                  <a:extLst>
                    <a:ext uri="{FF2B5EF4-FFF2-40B4-BE49-F238E27FC236}">
                      <a16:creationId xmlns:a16="http://schemas.microsoft.com/office/drawing/2014/main" id="{61CDC020-9458-2A1B-9BBB-E4F65BE099C4}"/>
                    </a:ext>
                  </a:extLst>
                </p:cNvPr>
                <p:cNvPicPr/>
                <p:nvPr/>
              </p:nvPicPr>
              <p:blipFill>
                <a:blip r:embed="rId166"/>
                <a:stretch>
                  <a:fillRect/>
                </a:stretch>
              </p:blipFill>
              <p:spPr>
                <a:xfrm>
                  <a:off x="3291447" y="5395582"/>
                  <a:ext cx="55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9" name="Freihand 128">
                  <a:extLst>
                    <a:ext uri="{FF2B5EF4-FFF2-40B4-BE49-F238E27FC236}">
                      <a16:creationId xmlns:a16="http://schemas.microsoft.com/office/drawing/2014/main" id="{CA7F8D5D-6974-E683-F609-769D721A0FC1}"/>
                    </a:ext>
                  </a:extLst>
                </p14:cNvPr>
                <p14:cNvContentPartPr/>
                <p14:nvPr/>
              </p14:nvContentPartPr>
              <p14:xfrm>
                <a:off x="2521767" y="4670182"/>
                <a:ext cx="303840" cy="29880"/>
              </p14:xfrm>
            </p:contentPart>
          </mc:Choice>
          <mc:Fallback>
            <p:pic>
              <p:nvPicPr>
                <p:cNvPr id="129" name="Freihand 128">
                  <a:extLst>
                    <a:ext uri="{FF2B5EF4-FFF2-40B4-BE49-F238E27FC236}">
                      <a16:creationId xmlns:a16="http://schemas.microsoft.com/office/drawing/2014/main" id="{CA7F8D5D-6974-E683-F609-769D721A0FC1}"/>
                    </a:ext>
                  </a:extLst>
                </p:cNvPr>
                <p:cNvPicPr/>
                <p:nvPr/>
              </p:nvPicPr>
              <p:blipFill>
                <a:blip r:embed="rId168"/>
                <a:stretch>
                  <a:fillRect/>
                </a:stretch>
              </p:blipFill>
              <p:spPr>
                <a:xfrm>
                  <a:off x="2513127" y="4661182"/>
                  <a:ext cx="321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0" name="Freihand 129">
                  <a:extLst>
                    <a:ext uri="{FF2B5EF4-FFF2-40B4-BE49-F238E27FC236}">
                      <a16:creationId xmlns:a16="http://schemas.microsoft.com/office/drawing/2014/main" id="{2E676F0C-E095-962D-A5C2-1DF5FCEEB579}"/>
                    </a:ext>
                  </a:extLst>
                </p14:cNvPr>
                <p14:cNvContentPartPr/>
                <p14:nvPr/>
              </p14:nvContentPartPr>
              <p14:xfrm>
                <a:off x="2862327" y="4599982"/>
                <a:ext cx="91080" cy="157320"/>
              </p14:xfrm>
            </p:contentPart>
          </mc:Choice>
          <mc:Fallback>
            <p:pic>
              <p:nvPicPr>
                <p:cNvPr id="130" name="Freihand 129">
                  <a:extLst>
                    <a:ext uri="{FF2B5EF4-FFF2-40B4-BE49-F238E27FC236}">
                      <a16:creationId xmlns:a16="http://schemas.microsoft.com/office/drawing/2014/main" id="{2E676F0C-E095-962D-A5C2-1DF5FCEEB579}"/>
                    </a:ext>
                  </a:extLst>
                </p:cNvPr>
                <p:cNvPicPr/>
                <p:nvPr/>
              </p:nvPicPr>
              <p:blipFill>
                <a:blip r:embed="rId170"/>
                <a:stretch>
                  <a:fillRect/>
                </a:stretch>
              </p:blipFill>
              <p:spPr>
                <a:xfrm>
                  <a:off x="2853327" y="4590982"/>
                  <a:ext cx="108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1" name="Freihand 130">
                  <a:extLst>
                    <a:ext uri="{FF2B5EF4-FFF2-40B4-BE49-F238E27FC236}">
                      <a16:creationId xmlns:a16="http://schemas.microsoft.com/office/drawing/2014/main" id="{A4C7CB9B-71EF-FD96-43A3-8C18F5ED1628}"/>
                    </a:ext>
                  </a:extLst>
                </p14:cNvPr>
                <p14:cNvContentPartPr/>
                <p14:nvPr/>
              </p14:nvContentPartPr>
              <p14:xfrm>
                <a:off x="3074367" y="5069422"/>
                <a:ext cx="122040" cy="11160"/>
              </p14:xfrm>
            </p:contentPart>
          </mc:Choice>
          <mc:Fallback>
            <p:pic>
              <p:nvPicPr>
                <p:cNvPr id="131" name="Freihand 130">
                  <a:extLst>
                    <a:ext uri="{FF2B5EF4-FFF2-40B4-BE49-F238E27FC236}">
                      <a16:creationId xmlns:a16="http://schemas.microsoft.com/office/drawing/2014/main" id="{A4C7CB9B-71EF-FD96-43A3-8C18F5ED1628}"/>
                    </a:ext>
                  </a:extLst>
                </p:cNvPr>
                <p:cNvPicPr/>
                <p:nvPr/>
              </p:nvPicPr>
              <p:blipFill>
                <a:blip r:embed="rId172"/>
                <a:stretch>
                  <a:fillRect/>
                </a:stretch>
              </p:blipFill>
              <p:spPr>
                <a:xfrm>
                  <a:off x="3065727" y="5060422"/>
                  <a:ext cx="139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2" name="Freihand 131">
                  <a:extLst>
                    <a:ext uri="{FF2B5EF4-FFF2-40B4-BE49-F238E27FC236}">
                      <a16:creationId xmlns:a16="http://schemas.microsoft.com/office/drawing/2014/main" id="{99AB8B4A-D9A2-169E-C0F8-BCF2E8EDB21A}"/>
                    </a:ext>
                  </a:extLst>
                </p14:cNvPr>
                <p14:cNvContentPartPr/>
                <p14:nvPr/>
              </p14:nvContentPartPr>
              <p14:xfrm>
                <a:off x="3218727" y="5012182"/>
                <a:ext cx="140040" cy="150480"/>
              </p14:xfrm>
            </p:contentPart>
          </mc:Choice>
          <mc:Fallback>
            <p:pic>
              <p:nvPicPr>
                <p:cNvPr id="132" name="Freihand 131">
                  <a:extLst>
                    <a:ext uri="{FF2B5EF4-FFF2-40B4-BE49-F238E27FC236}">
                      <a16:creationId xmlns:a16="http://schemas.microsoft.com/office/drawing/2014/main" id="{99AB8B4A-D9A2-169E-C0F8-BCF2E8EDB21A}"/>
                    </a:ext>
                  </a:extLst>
                </p:cNvPr>
                <p:cNvPicPr/>
                <p:nvPr/>
              </p:nvPicPr>
              <p:blipFill>
                <a:blip r:embed="rId174"/>
                <a:stretch>
                  <a:fillRect/>
                </a:stretch>
              </p:blipFill>
              <p:spPr>
                <a:xfrm>
                  <a:off x="3210087" y="5003542"/>
                  <a:ext cx="157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3" name="Freihand 132">
                  <a:extLst>
                    <a:ext uri="{FF2B5EF4-FFF2-40B4-BE49-F238E27FC236}">
                      <a16:creationId xmlns:a16="http://schemas.microsoft.com/office/drawing/2014/main" id="{049713A9-BA32-E914-1AA6-8C97233A5405}"/>
                    </a:ext>
                  </a:extLst>
                </p14:cNvPr>
                <p14:cNvContentPartPr/>
                <p14:nvPr/>
              </p14:nvContentPartPr>
              <p14:xfrm>
                <a:off x="3498087" y="5322862"/>
                <a:ext cx="115560" cy="28080"/>
              </p14:xfrm>
            </p:contentPart>
          </mc:Choice>
          <mc:Fallback>
            <p:pic>
              <p:nvPicPr>
                <p:cNvPr id="133" name="Freihand 132">
                  <a:extLst>
                    <a:ext uri="{FF2B5EF4-FFF2-40B4-BE49-F238E27FC236}">
                      <a16:creationId xmlns:a16="http://schemas.microsoft.com/office/drawing/2014/main" id="{049713A9-BA32-E914-1AA6-8C97233A5405}"/>
                    </a:ext>
                  </a:extLst>
                </p:cNvPr>
                <p:cNvPicPr/>
                <p:nvPr/>
              </p:nvPicPr>
              <p:blipFill>
                <a:blip r:embed="rId176"/>
                <a:stretch>
                  <a:fillRect/>
                </a:stretch>
              </p:blipFill>
              <p:spPr>
                <a:xfrm>
                  <a:off x="3489087" y="5313862"/>
                  <a:ext cx="133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4" name="Freihand 133">
                  <a:extLst>
                    <a:ext uri="{FF2B5EF4-FFF2-40B4-BE49-F238E27FC236}">
                      <a16:creationId xmlns:a16="http://schemas.microsoft.com/office/drawing/2014/main" id="{7D50F27D-9872-3554-F5A9-63C5241D4006}"/>
                    </a:ext>
                  </a:extLst>
                </p14:cNvPr>
                <p14:cNvContentPartPr/>
                <p14:nvPr/>
              </p14:nvContentPartPr>
              <p14:xfrm>
                <a:off x="3579447" y="5259502"/>
                <a:ext cx="148680" cy="161280"/>
              </p14:xfrm>
            </p:contentPart>
          </mc:Choice>
          <mc:Fallback>
            <p:pic>
              <p:nvPicPr>
                <p:cNvPr id="134" name="Freihand 133">
                  <a:extLst>
                    <a:ext uri="{FF2B5EF4-FFF2-40B4-BE49-F238E27FC236}">
                      <a16:creationId xmlns:a16="http://schemas.microsoft.com/office/drawing/2014/main" id="{7D50F27D-9872-3554-F5A9-63C5241D4006}"/>
                    </a:ext>
                  </a:extLst>
                </p:cNvPr>
                <p:cNvPicPr/>
                <p:nvPr/>
              </p:nvPicPr>
              <p:blipFill>
                <a:blip r:embed="rId178"/>
                <a:stretch>
                  <a:fillRect/>
                </a:stretch>
              </p:blipFill>
              <p:spPr>
                <a:xfrm>
                  <a:off x="3570807" y="5250502"/>
                  <a:ext cx="166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8" name="Freihand 137">
                  <a:extLst>
                    <a:ext uri="{FF2B5EF4-FFF2-40B4-BE49-F238E27FC236}">
                      <a16:creationId xmlns:a16="http://schemas.microsoft.com/office/drawing/2014/main" id="{69AFE2A4-F2D1-5CF8-B136-A58C9069106D}"/>
                    </a:ext>
                  </a:extLst>
                </p14:cNvPr>
                <p14:cNvContentPartPr/>
                <p14:nvPr/>
              </p14:nvContentPartPr>
              <p14:xfrm>
                <a:off x="2086167" y="3894382"/>
                <a:ext cx="2396520" cy="1921320"/>
              </p14:xfrm>
            </p:contentPart>
          </mc:Choice>
          <mc:Fallback>
            <p:pic>
              <p:nvPicPr>
                <p:cNvPr id="138" name="Freihand 137">
                  <a:extLst>
                    <a:ext uri="{FF2B5EF4-FFF2-40B4-BE49-F238E27FC236}">
                      <a16:creationId xmlns:a16="http://schemas.microsoft.com/office/drawing/2014/main" id="{69AFE2A4-F2D1-5CF8-B136-A58C9069106D}"/>
                    </a:ext>
                  </a:extLst>
                </p:cNvPr>
                <p:cNvPicPr/>
                <p:nvPr/>
              </p:nvPicPr>
              <p:blipFill>
                <a:blip r:embed="rId180"/>
                <a:stretch>
                  <a:fillRect/>
                </a:stretch>
              </p:blipFill>
              <p:spPr>
                <a:xfrm>
                  <a:off x="2077167" y="3885382"/>
                  <a:ext cx="2414160" cy="1938960"/>
                </a:xfrm>
                <a:prstGeom prst="rect">
                  <a:avLst/>
                </a:prstGeom>
              </p:spPr>
            </p:pic>
          </mc:Fallback>
        </mc:AlternateContent>
      </p:grpSp>
      <p:grpSp>
        <p:nvGrpSpPr>
          <p:cNvPr id="150" name="Gruppieren 149">
            <a:extLst>
              <a:ext uri="{FF2B5EF4-FFF2-40B4-BE49-F238E27FC236}">
                <a16:creationId xmlns:a16="http://schemas.microsoft.com/office/drawing/2014/main" id="{55C6D7D6-6017-9A97-48BF-55F484530EB2}"/>
              </a:ext>
            </a:extLst>
          </p:cNvPr>
          <p:cNvGrpSpPr/>
          <p:nvPr/>
        </p:nvGrpSpPr>
        <p:grpSpPr>
          <a:xfrm>
            <a:off x="4523007" y="5278222"/>
            <a:ext cx="1392480" cy="565560"/>
            <a:chOff x="4523007" y="5278222"/>
            <a:chExt cx="1392480" cy="565560"/>
          </a:xfrm>
        </p:grpSpPr>
        <mc:AlternateContent xmlns:mc="http://schemas.openxmlformats.org/markup-compatibility/2006">
          <mc:Choice xmlns:p14="http://schemas.microsoft.com/office/powerpoint/2010/main" Requires="p14">
            <p:contentPart p14:bwMode="auto" r:id="rId181">
              <p14:nvContentPartPr>
                <p14:cNvPr id="140" name="Freihand 139">
                  <a:extLst>
                    <a:ext uri="{FF2B5EF4-FFF2-40B4-BE49-F238E27FC236}">
                      <a16:creationId xmlns:a16="http://schemas.microsoft.com/office/drawing/2014/main" id="{3C8640DE-BE8B-20DD-23EC-5E10B504A7B4}"/>
                    </a:ext>
                  </a:extLst>
                </p14:cNvPr>
                <p14:cNvContentPartPr/>
                <p14:nvPr/>
              </p14:nvContentPartPr>
              <p14:xfrm>
                <a:off x="4620927" y="5548222"/>
                <a:ext cx="97200" cy="248400"/>
              </p14:xfrm>
            </p:contentPart>
          </mc:Choice>
          <mc:Fallback>
            <p:pic>
              <p:nvPicPr>
                <p:cNvPr id="140" name="Freihand 139">
                  <a:extLst>
                    <a:ext uri="{FF2B5EF4-FFF2-40B4-BE49-F238E27FC236}">
                      <a16:creationId xmlns:a16="http://schemas.microsoft.com/office/drawing/2014/main" id="{3C8640DE-BE8B-20DD-23EC-5E10B504A7B4}"/>
                    </a:ext>
                  </a:extLst>
                </p:cNvPr>
                <p:cNvPicPr/>
                <p:nvPr/>
              </p:nvPicPr>
              <p:blipFill>
                <a:blip r:embed="rId182"/>
                <a:stretch>
                  <a:fillRect/>
                </a:stretch>
              </p:blipFill>
              <p:spPr>
                <a:xfrm>
                  <a:off x="4611927" y="5539582"/>
                  <a:ext cx="114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1" name="Freihand 140">
                  <a:extLst>
                    <a:ext uri="{FF2B5EF4-FFF2-40B4-BE49-F238E27FC236}">
                      <a16:creationId xmlns:a16="http://schemas.microsoft.com/office/drawing/2014/main" id="{7682D168-0DBF-797D-22BD-1CA963956975}"/>
                    </a:ext>
                  </a:extLst>
                </p14:cNvPr>
                <p14:cNvContentPartPr/>
                <p14:nvPr/>
              </p14:nvContentPartPr>
              <p14:xfrm>
                <a:off x="4523007" y="5551102"/>
                <a:ext cx="60120" cy="292680"/>
              </p14:xfrm>
            </p:contentPart>
          </mc:Choice>
          <mc:Fallback>
            <p:pic>
              <p:nvPicPr>
                <p:cNvPr id="141" name="Freihand 140">
                  <a:extLst>
                    <a:ext uri="{FF2B5EF4-FFF2-40B4-BE49-F238E27FC236}">
                      <a16:creationId xmlns:a16="http://schemas.microsoft.com/office/drawing/2014/main" id="{7682D168-0DBF-797D-22BD-1CA963956975}"/>
                    </a:ext>
                  </a:extLst>
                </p:cNvPr>
                <p:cNvPicPr/>
                <p:nvPr/>
              </p:nvPicPr>
              <p:blipFill>
                <a:blip r:embed="rId184"/>
                <a:stretch>
                  <a:fillRect/>
                </a:stretch>
              </p:blipFill>
              <p:spPr>
                <a:xfrm>
                  <a:off x="4514367" y="5542102"/>
                  <a:ext cx="777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3" name="Freihand 142">
                  <a:extLst>
                    <a:ext uri="{FF2B5EF4-FFF2-40B4-BE49-F238E27FC236}">
                      <a16:creationId xmlns:a16="http://schemas.microsoft.com/office/drawing/2014/main" id="{875BFEF8-3BD8-ABB9-FD41-BC273435EB3A}"/>
                    </a:ext>
                  </a:extLst>
                </p14:cNvPr>
                <p14:cNvContentPartPr/>
                <p14:nvPr/>
              </p14:nvContentPartPr>
              <p14:xfrm>
                <a:off x="4841607" y="5371822"/>
                <a:ext cx="72360" cy="372600"/>
              </p14:xfrm>
            </p:contentPart>
          </mc:Choice>
          <mc:Fallback>
            <p:pic>
              <p:nvPicPr>
                <p:cNvPr id="143" name="Freihand 142">
                  <a:extLst>
                    <a:ext uri="{FF2B5EF4-FFF2-40B4-BE49-F238E27FC236}">
                      <a16:creationId xmlns:a16="http://schemas.microsoft.com/office/drawing/2014/main" id="{875BFEF8-3BD8-ABB9-FD41-BC273435EB3A}"/>
                    </a:ext>
                  </a:extLst>
                </p:cNvPr>
                <p:cNvPicPr/>
                <p:nvPr/>
              </p:nvPicPr>
              <p:blipFill>
                <a:blip r:embed="rId186"/>
                <a:stretch>
                  <a:fillRect/>
                </a:stretch>
              </p:blipFill>
              <p:spPr>
                <a:xfrm>
                  <a:off x="4832607" y="5362822"/>
                  <a:ext cx="9000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4" name="Freihand 143">
                  <a:extLst>
                    <a:ext uri="{FF2B5EF4-FFF2-40B4-BE49-F238E27FC236}">
                      <a16:creationId xmlns:a16="http://schemas.microsoft.com/office/drawing/2014/main" id="{6122F303-2CE2-034C-E9AC-3E85C9E75B21}"/>
                    </a:ext>
                  </a:extLst>
                </p14:cNvPr>
                <p14:cNvContentPartPr/>
                <p14:nvPr/>
              </p14:nvContentPartPr>
              <p14:xfrm>
                <a:off x="5001087" y="5416822"/>
                <a:ext cx="155880" cy="250920"/>
              </p14:xfrm>
            </p:contentPart>
          </mc:Choice>
          <mc:Fallback>
            <p:pic>
              <p:nvPicPr>
                <p:cNvPr id="144" name="Freihand 143">
                  <a:extLst>
                    <a:ext uri="{FF2B5EF4-FFF2-40B4-BE49-F238E27FC236}">
                      <a16:creationId xmlns:a16="http://schemas.microsoft.com/office/drawing/2014/main" id="{6122F303-2CE2-034C-E9AC-3E85C9E75B21}"/>
                    </a:ext>
                  </a:extLst>
                </p:cNvPr>
                <p:cNvPicPr/>
                <p:nvPr/>
              </p:nvPicPr>
              <p:blipFill>
                <a:blip r:embed="rId188"/>
                <a:stretch>
                  <a:fillRect/>
                </a:stretch>
              </p:blipFill>
              <p:spPr>
                <a:xfrm>
                  <a:off x="4992087" y="5407822"/>
                  <a:ext cx="173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5" name="Freihand 144">
                  <a:extLst>
                    <a:ext uri="{FF2B5EF4-FFF2-40B4-BE49-F238E27FC236}">
                      <a16:creationId xmlns:a16="http://schemas.microsoft.com/office/drawing/2014/main" id="{901B3BD6-D3E7-77C0-3935-E18A67765420}"/>
                    </a:ext>
                  </a:extLst>
                </p14:cNvPr>
                <p14:cNvContentPartPr/>
                <p14:nvPr/>
              </p14:nvContentPartPr>
              <p14:xfrm>
                <a:off x="5273967" y="5479462"/>
                <a:ext cx="28080" cy="112680"/>
              </p14:xfrm>
            </p:contentPart>
          </mc:Choice>
          <mc:Fallback>
            <p:pic>
              <p:nvPicPr>
                <p:cNvPr id="145" name="Freihand 144">
                  <a:extLst>
                    <a:ext uri="{FF2B5EF4-FFF2-40B4-BE49-F238E27FC236}">
                      <a16:creationId xmlns:a16="http://schemas.microsoft.com/office/drawing/2014/main" id="{901B3BD6-D3E7-77C0-3935-E18A67765420}"/>
                    </a:ext>
                  </a:extLst>
                </p:cNvPr>
                <p:cNvPicPr/>
                <p:nvPr/>
              </p:nvPicPr>
              <p:blipFill>
                <a:blip r:embed="rId190"/>
                <a:stretch>
                  <a:fillRect/>
                </a:stretch>
              </p:blipFill>
              <p:spPr>
                <a:xfrm>
                  <a:off x="5265327" y="5470822"/>
                  <a:ext cx="45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6" name="Freihand 145">
                  <a:extLst>
                    <a:ext uri="{FF2B5EF4-FFF2-40B4-BE49-F238E27FC236}">
                      <a16:creationId xmlns:a16="http://schemas.microsoft.com/office/drawing/2014/main" id="{D10A01E8-98AC-569D-720C-C63CF2964A1F}"/>
                    </a:ext>
                  </a:extLst>
                </p14:cNvPr>
                <p14:cNvContentPartPr/>
                <p14:nvPr/>
              </p14:nvContentPartPr>
              <p14:xfrm>
                <a:off x="5214567" y="5348422"/>
                <a:ext cx="292320" cy="173160"/>
              </p14:xfrm>
            </p:contentPart>
          </mc:Choice>
          <mc:Fallback>
            <p:pic>
              <p:nvPicPr>
                <p:cNvPr id="146" name="Freihand 145">
                  <a:extLst>
                    <a:ext uri="{FF2B5EF4-FFF2-40B4-BE49-F238E27FC236}">
                      <a16:creationId xmlns:a16="http://schemas.microsoft.com/office/drawing/2014/main" id="{D10A01E8-98AC-569D-720C-C63CF2964A1F}"/>
                    </a:ext>
                  </a:extLst>
                </p:cNvPr>
                <p:cNvPicPr/>
                <p:nvPr/>
              </p:nvPicPr>
              <p:blipFill>
                <a:blip r:embed="rId192"/>
                <a:stretch>
                  <a:fillRect/>
                </a:stretch>
              </p:blipFill>
              <p:spPr>
                <a:xfrm>
                  <a:off x="5205927" y="5339782"/>
                  <a:ext cx="309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7" name="Freihand 146">
                  <a:extLst>
                    <a:ext uri="{FF2B5EF4-FFF2-40B4-BE49-F238E27FC236}">
                      <a16:creationId xmlns:a16="http://schemas.microsoft.com/office/drawing/2014/main" id="{F6E68D0A-1BAA-34BA-9AEA-B32D264BC87F}"/>
                    </a:ext>
                  </a:extLst>
                </p14:cNvPr>
                <p14:cNvContentPartPr/>
                <p14:nvPr/>
              </p14:nvContentPartPr>
              <p14:xfrm>
                <a:off x="5464047" y="5345542"/>
                <a:ext cx="143640" cy="212040"/>
              </p14:xfrm>
            </p:contentPart>
          </mc:Choice>
          <mc:Fallback>
            <p:pic>
              <p:nvPicPr>
                <p:cNvPr id="147" name="Freihand 146">
                  <a:extLst>
                    <a:ext uri="{FF2B5EF4-FFF2-40B4-BE49-F238E27FC236}">
                      <a16:creationId xmlns:a16="http://schemas.microsoft.com/office/drawing/2014/main" id="{F6E68D0A-1BAA-34BA-9AEA-B32D264BC87F}"/>
                    </a:ext>
                  </a:extLst>
                </p:cNvPr>
                <p:cNvPicPr/>
                <p:nvPr/>
              </p:nvPicPr>
              <p:blipFill>
                <a:blip r:embed="rId194"/>
                <a:stretch>
                  <a:fillRect/>
                </a:stretch>
              </p:blipFill>
              <p:spPr>
                <a:xfrm>
                  <a:off x="5455047" y="5336542"/>
                  <a:ext cx="161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8" name="Freihand 147">
                  <a:extLst>
                    <a:ext uri="{FF2B5EF4-FFF2-40B4-BE49-F238E27FC236}">
                      <a16:creationId xmlns:a16="http://schemas.microsoft.com/office/drawing/2014/main" id="{09EB1078-A588-A813-F2A9-0157A7A17B3B}"/>
                    </a:ext>
                  </a:extLst>
                </p14:cNvPr>
                <p14:cNvContentPartPr/>
                <p14:nvPr/>
              </p14:nvContentPartPr>
              <p14:xfrm>
                <a:off x="5630727" y="5339782"/>
                <a:ext cx="163800" cy="185040"/>
              </p14:xfrm>
            </p:contentPart>
          </mc:Choice>
          <mc:Fallback>
            <p:pic>
              <p:nvPicPr>
                <p:cNvPr id="148" name="Freihand 147">
                  <a:extLst>
                    <a:ext uri="{FF2B5EF4-FFF2-40B4-BE49-F238E27FC236}">
                      <a16:creationId xmlns:a16="http://schemas.microsoft.com/office/drawing/2014/main" id="{09EB1078-A588-A813-F2A9-0157A7A17B3B}"/>
                    </a:ext>
                  </a:extLst>
                </p:cNvPr>
                <p:cNvPicPr/>
                <p:nvPr/>
              </p:nvPicPr>
              <p:blipFill>
                <a:blip r:embed="rId196"/>
                <a:stretch>
                  <a:fillRect/>
                </a:stretch>
              </p:blipFill>
              <p:spPr>
                <a:xfrm>
                  <a:off x="5622087" y="5331142"/>
                  <a:ext cx="181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 name="Freihand 148">
                  <a:extLst>
                    <a:ext uri="{FF2B5EF4-FFF2-40B4-BE49-F238E27FC236}">
                      <a16:creationId xmlns:a16="http://schemas.microsoft.com/office/drawing/2014/main" id="{D422A31E-24E5-D6FD-3C35-C8C0140E3D88}"/>
                    </a:ext>
                  </a:extLst>
                </p14:cNvPr>
                <p14:cNvContentPartPr/>
                <p14:nvPr/>
              </p14:nvContentPartPr>
              <p14:xfrm>
                <a:off x="5843487" y="5278222"/>
                <a:ext cx="72000" cy="282600"/>
              </p14:xfrm>
            </p:contentPart>
          </mc:Choice>
          <mc:Fallback>
            <p:pic>
              <p:nvPicPr>
                <p:cNvPr id="149" name="Freihand 148">
                  <a:extLst>
                    <a:ext uri="{FF2B5EF4-FFF2-40B4-BE49-F238E27FC236}">
                      <a16:creationId xmlns:a16="http://schemas.microsoft.com/office/drawing/2014/main" id="{D422A31E-24E5-D6FD-3C35-C8C0140E3D88}"/>
                    </a:ext>
                  </a:extLst>
                </p:cNvPr>
                <p:cNvPicPr/>
                <p:nvPr/>
              </p:nvPicPr>
              <p:blipFill>
                <a:blip r:embed="rId198"/>
                <a:stretch>
                  <a:fillRect/>
                </a:stretch>
              </p:blipFill>
              <p:spPr>
                <a:xfrm>
                  <a:off x="5834847" y="5269582"/>
                  <a:ext cx="89640" cy="30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82" name="Freihand 181">
                <a:extLst>
                  <a:ext uri="{FF2B5EF4-FFF2-40B4-BE49-F238E27FC236}">
                    <a16:creationId xmlns:a16="http://schemas.microsoft.com/office/drawing/2014/main" id="{8C3A2C23-60E7-1BEB-95FC-E37C0BCAADE1}"/>
                  </a:ext>
                </a:extLst>
              </p14:cNvPr>
              <p14:cNvContentPartPr/>
              <p14:nvPr/>
            </p14:nvContentPartPr>
            <p14:xfrm>
              <a:off x="9929847" y="1880902"/>
              <a:ext cx="410760" cy="209520"/>
            </p14:xfrm>
          </p:contentPart>
        </mc:Choice>
        <mc:Fallback>
          <p:pic>
            <p:nvPicPr>
              <p:cNvPr id="182" name="Freihand 181">
                <a:extLst>
                  <a:ext uri="{FF2B5EF4-FFF2-40B4-BE49-F238E27FC236}">
                    <a16:creationId xmlns:a16="http://schemas.microsoft.com/office/drawing/2014/main" id="{8C3A2C23-60E7-1BEB-95FC-E37C0BCAADE1}"/>
                  </a:ext>
                </a:extLst>
              </p:cNvPr>
              <p:cNvPicPr/>
              <p:nvPr/>
            </p:nvPicPr>
            <p:blipFill>
              <a:blip r:embed="rId200"/>
              <a:stretch>
                <a:fillRect/>
              </a:stretch>
            </p:blipFill>
            <p:spPr>
              <a:xfrm>
                <a:off x="9921207" y="1871902"/>
                <a:ext cx="4284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83" name="Freihand 182">
                <a:extLst>
                  <a:ext uri="{FF2B5EF4-FFF2-40B4-BE49-F238E27FC236}">
                    <a16:creationId xmlns:a16="http://schemas.microsoft.com/office/drawing/2014/main" id="{EC9073F0-7395-9F72-2F64-B1ACE78C7297}"/>
                  </a:ext>
                </a:extLst>
              </p14:cNvPr>
              <p14:cNvContentPartPr/>
              <p14:nvPr/>
            </p14:nvContentPartPr>
            <p14:xfrm>
              <a:off x="10216767" y="1722502"/>
              <a:ext cx="14400" cy="9000"/>
            </p14:xfrm>
          </p:contentPart>
        </mc:Choice>
        <mc:Fallback>
          <p:pic>
            <p:nvPicPr>
              <p:cNvPr id="183" name="Freihand 182">
                <a:extLst>
                  <a:ext uri="{FF2B5EF4-FFF2-40B4-BE49-F238E27FC236}">
                    <a16:creationId xmlns:a16="http://schemas.microsoft.com/office/drawing/2014/main" id="{EC9073F0-7395-9F72-2F64-B1ACE78C7297}"/>
                  </a:ext>
                </a:extLst>
              </p:cNvPr>
              <p:cNvPicPr/>
              <p:nvPr/>
            </p:nvPicPr>
            <p:blipFill>
              <a:blip r:embed="rId202"/>
              <a:stretch>
                <a:fillRect/>
              </a:stretch>
            </p:blipFill>
            <p:spPr>
              <a:xfrm>
                <a:off x="10207767" y="1713502"/>
                <a:ext cx="32040" cy="26640"/>
              </a:xfrm>
              <a:prstGeom prst="rect">
                <a:avLst/>
              </a:prstGeom>
            </p:spPr>
          </p:pic>
        </mc:Fallback>
      </mc:AlternateContent>
      <p:grpSp>
        <p:nvGrpSpPr>
          <p:cNvPr id="201" name="Gruppieren 200">
            <a:extLst>
              <a:ext uri="{FF2B5EF4-FFF2-40B4-BE49-F238E27FC236}">
                <a16:creationId xmlns:a16="http://schemas.microsoft.com/office/drawing/2014/main" id="{19D5F234-6CF9-B198-C2C5-B49921866D65}"/>
              </a:ext>
            </a:extLst>
          </p:cNvPr>
          <p:cNvGrpSpPr/>
          <p:nvPr/>
        </p:nvGrpSpPr>
        <p:grpSpPr>
          <a:xfrm>
            <a:off x="4474767" y="1849942"/>
            <a:ext cx="5204160" cy="2535120"/>
            <a:chOff x="4474767" y="1849942"/>
            <a:chExt cx="5204160" cy="2535120"/>
          </a:xfrm>
        </p:grpSpPr>
        <mc:AlternateContent xmlns:mc="http://schemas.openxmlformats.org/markup-compatibility/2006">
          <mc:Choice xmlns:p14="http://schemas.microsoft.com/office/powerpoint/2010/main" Requires="p14">
            <p:contentPart p14:bwMode="auto" r:id="rId203">
              <p14:nvContentPartPr>
                <p14:cNvPr id="17" name="Freihand 16">
                  <a:extLst>
                    <a:ext uri="{FF2B5EF4-FFF2-40B4-BE49-F238E27FC236}">
                      <a16:creationId xmlns:a16="http://schemas.microsoft.com/office/drawing/2014/main" id="{31ED7678-5495-B4A2-EB19-48C85C9327AF}"/>
                    </a:ext>
                  </a:extLst>
                </p14:cNvPr>
                <p14:cNvContentPartPr/>
                <p14:nvPr/>
              </p14:nvContentPartPr>
              <p14:xfrm>
                <a:off x="4680687" y="2224342"/>
                <a:ext cx="304920" cy="60120"/>
              </p14:xfrm>
            </p:contentPart>
          </mc:Choice>
          <mc:Fallback>
            <p:pic>
              <p:nvPicPr>
                <p:cNvPr id="17" name="Freihand 16">
                  <a:extLst>
                    <a:ext uri="{FF2B5EF4-FFF2-40B4-BE49-F238E27FC236}">
                      <a16:creationId xmlns:a16="http://schemas.microsoft.com/office/drawing/2014/main" id="{31ED7678-5495-B4A2-EB19-48C85C9327AF}"/>
                    </a:ext>
                  </a:extLst>
                </p:cNvPr>
                <p:cNvPicPr/>
                <p:nvPr/>
              </p:nvPicPr>
              <p:blipFill>
                <a:blip r:embed="rId204"/>
                <a:stretch>
                  <a:fillRect/>
                </a:stretch>
              </p:blipFill>
              <p:spPr>
                <a:xfrm>
                  <a:off x="4671687" y="2215702"/>
                  <a:ext cx="322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9" name="Freihand 18">
                  <a:extLst>
                    <a:ext uri="{FF2B5EF4-FFF2-40B4-BE49-F238E27FC236}">
                      <a16:creationId xmlns:a16="http://schemas.microsoft.com/office/drawing/2014/main" id="{E8991660-4C8C-558C-C1D1-D81C33472024}"/>
                    </a:ext>
                  </a:extLst>
                </p14:cNvPr>
                <p14:cNvContentPartPr/>
                <p14:nvPr/>
              </p14:nvContentPartPr>
              <p14:xfrm>
                <a:off x="4890567" y="1849942"/>
                <a:ext cx="223560" cy="354960"/>
              </p14:xfrm>
            </p:contentPart>
          </mc:Choice>
          <mc:Fallback>
            <p:pic>
              <p:nvPicPr>
                <p:cNvPr id="19" name="Freihand 18">
                  <a:extLst>
                    <a:ext uri="{FF2B5EF4-FFF2-40B4-BE49-F238E27FC236}">
                      <a16:creationId xmlns:a16="http://schemas.microsoft.com/office/drawing/2014/main" id="{E8991660-4C8C-558C-C1D1-D81C33472024}"/>
                    </a:ext>
                  </a:extLst>
                </p:cNvPr>
                <p:cNvPicPr/>
                <p:nvPr/>
              </p:nvPicPr>
              <p:blipFill>
                <a:blip r:embed="rId206"/>
                <a:stretch>
                  <a:fillRect/>
                </a:stretch>
              </p:blipFill>
              <p:spPr>
                <a:xfrm>
                  <a:off x="4881927" y="1841302"/>
                  <a:ext cx="2412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1" name="Freihand 150">
                  <a:extLst>
                    <a:ext uri="{FF2B5EF4-FFF2-40B4-BE49-F238E27FC236}">
                      <a16:creationId xmlns:a16="http://schemas.microsoft.com/office/drawing/2014/main" id="{78F8A836-5FEA-B232-6016-189F017558D7}"/>
                    </a:ext>
                  </a:extLst>
                </p14:cNvPr>
                <p14:cNvContentPartPr/>
                <p14:nvPr/>
              </p14:nvContentPartPr>
              <p14:xfrm>
                <a:off x="4474767" y="4248982"/>
                <a:ext cx="187200" cy="95760"/>
              </p14:xfrm>
            </p:contentPart>
          </mc:Choice>
          <mc:Fallback>
            <p:pic>
              <p:nvPicPr>
                <p:cNvPr id="151" name="Freihand 150">
                  <a:extLst>
                    <a:ext uri="{FF2B5EF4-FFF2-40B4-BE49-F238E27FC236}">
                      <a16:creationId xmlns:a16="http://schemas.microsoft.com/office/drawing/2014/main" id="{78F8A836-5FEA-B232-6016-189F017558D7}"/>
                    </a:ext>
                  </a:extLst>
                </p:cNvPr>
                <p:cNvPicPr/>
                <p:nvPr/>
              </p:nvPicPr>
              <p:blipFill>
                <a:blip r:embed="rId208"/>
                <a:stretch>
                  <a:fillRect/>
                </a:stretch>
              </p:blipFill>
              <p:spPr>
                <a:xfrm>
                  <a:off x="4466127" y="4240342"/>
                  <a:ext cx="204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2" name="Freihand 151">
                  <a:extLst>
                    <a:ext uri="{FF2B5EF4-FFF2-40B4-BE49-F238E27FC236}">
                      <a16:creationId xmlns:a16="http://schemas.microsoft.com/office/drawing/2014/main" id="{09B3CC80-0CC6-02D7-066C-47B80C18473C}"/>
                    </a:ext>
                  </a:extLst>
                </p14:cNvPr>
                <p14:cNvContentPartPr/>
                <p14:nvPr/>
              </p14:nvContentPartPr>
              <p14:xfrm>
                <a:off x="4529847" y="4159342"/>
                <a:ext cx="214920" cy="225720"/>
              </p14:xfrm>
            </p:contentPart>
          </mc:Choice>
          <mc:Fallback>
            <p:pic>
              <p:nvPicPr>
                <p:cNvPr id="152" name="Freihand 151">
                  <a:extLst>
                    <a:ext uri="{FF2B5EF4-FFF2-40B4-BE49-F238E27FC236}">
                      <a16:creationId xmlns:a16="http://schemas.microsoft.com/office/drawing/2014/main" id="{09B3CC80-0CC6-02D7-066C-47B80C18473C}"/>
                    </a:ext>
                  </a:extLst>
                </p:cNvPr>
                <p:cNvPicPr/>
                <p:nvPr/>
              </p:nvPicPr>
              <p:blipFill>
                <a:blip r:embed="rId210"/>
                <a:stretch>
                  <a:fillRect/>
                </a:stretch>
              </p:blipFill>
              <p:spPr>
                <a:xfrm>
                  <a:off x="4521207" y="4150342"/>
                  <a:ext cx="2325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4" name="Freihand 153">
                  <a:extLst>
                    <a:ext uri="{FF2B5EF4-FFF2-40B4-BE49-F238E27FC236}">
                      <a16:creationId xmlns:a16="http://schemas.microsoft.com/office/drawing/2014/main" id="{00D23C7E-BAD1-1103-6E33-F436FEBB52DD}"/>
                    </a:ext>
                  </a:extLst>
                </p14:cNvPr>
                <p14:cNvContentPartPr/>
                <p14:nvPr/>
              </p14:nvContentPartPr>
              <p14:xfrm>
                <a:off x="4944207" y="3925702"/>
                <a:ext cx="374400" cy="184320"/>
              </p14:xfrm>
            </p:contentPart>
          </mc:Choice>
          <mc:Fallback>
            <p:pic>
              <p:nvPicPr>
                <p:cNvPr id="154" name="Freihand 153">
                  <a:extLst>
                    <a:ext uri="{FF2B5EF4-FFF2-40B4-BE49-F238E27FC236}">
                      <a16:creationId xmlns:a16="http://schemas.microsoft.com/office/drawing/2014/main" id="{00D23C7E-BAD1-1103-6E33-F436FEBB52DD}"/>
                    </a:ext>
                  </a:extLst>
                </p:cNvPr>
                <p:cNvPicPr/>
                <p:nvPr/>
              </p:nvPicPr>
              <p:blipFill>
                <a:blip r:embed="rId212"/>
                <a:stretch>
                  <a:fillRect/>
                </a:stretch>
              </p:blipFill>
              <p:spPr>
                <a:xfrm>
                  <a:off x="4935567" y="3917062"/>
                  <a:ext cx="392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5" name="Freihand 154">
                  <a:extLst>
                    <a:ext uri="{FF2B5EF4-FFF2-40B4-BE49-F238E27FC236}">
                      <a16:creationId xmlns:a16="http://schemas.microsoft.com/office/drawing/2014/main" id="{CAF3BE60-8F15-A645-34CE-87CBA466B3CD}"/>
                    </a:ext>
                  </a:extLst>
                </p14:cNvPr>
                <p14:cNvContentPartPr/>
                <p14:nvPr/>
              </p14:nvContentPartPr>
              <p14:xfrm>
                <a:off x="5255967" y="3813022"/>
                <a:ext cx="39960" cy="38160"/>
              </p14:xfrm>
            </p:contentPart>
          </mc:Choice>
          <mc:Fallback>
            <p:pic>
              <p:nvPicPr>
                <p:cNvPr id="155" name="Freihand 154">
                  <a:extLst>
                    <a:ext uri="{FF2B5EF4-FFF2-40B4-BE49-F238E27FC236}">
                      <a16:creationId xmlns:a16="http://schemas.microsoft.com/office/drawing/2014/main" id="{CAF3BE60-8F15-A645-34CE-87CBA466B3CD}"/>
                    </a:ext>
                  </a:extLst>
                </p:cNvPr>
                <p:cNvPicPr/>
                <p:nvPr/>
              </p:nvPicPr>
              <p:blipFill>
                <a:blip r:embed="rId214"/>
                <a:stretch>
                  <a:fillRect/>
                </a:stretch>
              </p:blipFill>
              <p:spPr>
                <a:xfrm>
                  <a:off x="5247327" y="3804022"/>
                  <a:ext cx="57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6" name="Freihand 155">
                  <a:extLst>
                    <a:ext uri="{FF2B5EF4-FFF2-40B4-BE49-F238E27FC236}">
                      <a16:creationId xmlns:a16="http://schemas.microsoft.com/office/drawing/2014/main" id="{EC679C58-E7EF-A76C-82B2-D72EDFB8A2C3}"/>
                    </a:ext>
                  </a:extLst>
                </p14:cNvPr>
                <p14:cNvContentPartPr/>
                <p14:nvPr/>
              </p14:nvContentPartPr>
              <p14:xfrm>
                <a:off x="5374047" y="3813742"/>
                <a:ext cx="120600" cy="114120"/>
              </p14:xfrm>
            </p:contentPart>
          </mc:Choice>
          <mc:Fallback>
            <p:pic>
              <p:nvPicPr>
                <p:cNvPr id="156" name="Freihand 155">
                  <a:extLst>
                    <a:ext uri="{FF2B5EF4-FFF2-40B4-BE49-F238E27FC236}">
                      <a16:creationId xmlns:a16="http://schemas.microsoft.com/office/drawing/2014/main" id="{EC679C58-E7EF-A76C-82B2-D72EDFB8A2C3}"/>
                    </a:ext>
                  </a:extLst>
                </p:cNvPr>
                <p:cNvPicPr/>
                <p:nvPr/>
              </p:nvPicPr>
              <p:blipFill>
                <a:blip r:embed="rId216"/>
                <a:stretch>
                  <a:fillRect/>
                </a:stretch>
              </p:blipFill>
              <p:spPr>
                <a:xfrm>
                  <a:off x="5365047" y="3805102"/>
                  <a:ext cx="138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5" name="Freihand 174">
                  <a:extLst>
                    <a:ext uri="{FF2B5EF4-FFF2-40B4-BE49-F238E27FC236}">
                      <a16:creationId xmlns:a16="http://schemas.microsoft.com/office/drawing/2014/main" id="{5730584A-2CDE-B449-4D49-4D4B40C053E2}"/>
                    </a:ext>
                  </a:extLst>
                </p14:cNvPr>
                <p14:cNvContentPartPr/>
                <p14:nvPr/>
              </p14:nvContentPartPr>
              <p14:xfrm>
                <a:off x="8573367" y="2425222"/>
                <a:ext cx="329040" cy="214560"/>
              </p14:xfrm>
            </p:contentPart>
          </mc:Choice>
          <mc:Fallback>
            <p:pic>
              <p:nvPicPr>
                <p:cNvPr id="175" name="Freihand 174">
                  <a:extLst>
                    <a:ext uri="{FF2B5EF4-FFF2-40B4-BE49-F238E27FC236}">
                      <a16:creationId xmlns:a16="http://schemas.microsoft.com/office/drawing/2014/main" id="{5730584A-2CDE-B449-4D49-4D4B40C053E2}"/>
                    </a:ext>
                  </a:extLst>
                </p:cNvPr>
                <p:cNvPicPr/>
                <p:nvPr/>
              </p:nvPicPr>
              <p:blipFill>
                <a:blip r:embed="rId218"/>
                <a:stretch>
                  <a:fillRect/>
                </a:stretch>
              </p:blipFill>
              <p:spPr>
                <a:xfrm>
                  <a:off x="8564367" y="2416222"/>
                  <a:ext cx="346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6" name="Freihand 175">
                  <a:extLst>
                    <a:ext uri="{FF2B5EF4-FFF2-40B4-BE49-F238E27FC236}">
                      <a16:creationId xmlns:a16="http://schemas.microsoft.com/office/drawing/2014/main" id="{3BBC700D-BFFF-781A-145E-8581239E8399}"/>
                    </a:ext>
                  </a:extLst>
                </p14:cNvPr>
                <p14:cNvContentPartPr/>
                <p14:nvPr/>
              </p14:nvContentPartPr>
              <p14:xfrm>
                <a:off x="8950287" y="2362582"/>
                <a:ext cx="74880" cy="152640"/>
              </p14:xfrm>
            </p:contentPart>
          </mc:Choice>
          <mc:Fallback>
            <p:pic>
              <p:nvPicPr>
                <p:cNvPr id="176" name="Freihand 175">
                  <a:extLst>
                    <a:ext uri="{FF2B5EF4-FFF2-40B4-BE49-F238E27FC236}">
                      <a16:creationId xmlns:a16="http://schemas.microsoft.com/office/drawing/2014/main" id="{3BBC700D-BFFF-781A-145E-8581239E8399}"/>
                    </a:ext>
                  </a:extLst>
                </p:cNvPr>
                <p:cNvPicPr/>
                <p:nvPr/>
              </p:nvPicPr>
              <p:blipFill>
                <a:blip r:embed="rId220"/>
                <a:stretch>
                  <a:fillRect/>
                </a:stretch>
              </p:blipFill>
              <p:spPr>
                <a:xfrm>
                  <a:off x="8941287" y="2353942"/>
                  <a:ext cx="92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7" name="Freihand 176">
                  <a:extLst>
                    <a:ext uri="{FF2B5EF4-FFF2-40B4-BE49-F238E27FC236}">
                      <a16:creationId xmlns:a16="http://schemas.microsoft.com/office/drawing/2014/main" id="{A9FFE6D7-B0CA-B009-7165-B78697DD4E5C}"/>
                    </a:ext>
                  </a:extLst>
                </p14:cNvPr>
                <p14:cNvContentPartPr/>
                <p14:nvPr/>
              </p14:nvContentPartPr>
              <p14:xfrm>
                <a:off x="9064767" y="2193742"/>
                <a:ext cx="165600" cy="280080"/>
              </p14:xfrm>
            </p:contentPart>
          </mc:Choice>
          <mc:Fallback>
            <p:pic>
              <p:nvPicPr>
                <p:cNvPr id="177" name="Freihand 176">
                  <a:extLst>
                    <a:ext uri="{FF2B5EF4-FFF2-40B4-BE49-F238E27FC236}">
                      <a16:creationId xmlns:a16="http://schemas.microsoft.com/office/drawing/2014/main" id="{A9FFE6D7-B0CA-B009-7165-B78697DD4E5C}"/>
                    </a:ext>
                  </a:extLst>
                </p:cNvPr>
                <p:cNvPicPr/>
                <p:nvPr/>
              </p:nvPicPr>
              <p:blipFill>
                <a:blip r:embed="rId222"/>
                <a:stretch>
                  <a:fillRect/>
                </a:stretch>
              </p:blipFill>
              <p:spPr>
                <a:xfrm>
                  <a:off x="9056127" y="2184742"/>
                  <a:ext cx="1832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8" name="Freihand 177">
                  <a:extLst>
                    <a:ext uri="{FF2B5EF4-FFF2-40B4-BE49-F238E27FC236}">
                      <a16:creationId xmlns:a16="http://schemas.microsoft.com/office/drawing/2014/main" id="{CC65BEBA-1FA4-D447-773D-47C645624E8C}"/>
                    </a:ext>
                  </a:extLst>
                </p14:cNvPr>
                <p14:cNvContentPartPr/>
                <p14:nvPr/>
              </p14:nvContentPartPr>
              <p14:xfrm>
                <a:off x="9314607" y="2250622"/>
                <a:ext cx="38520" cy="108720"/>
              </p14:xfrm>
            </p:contentPart>
          </mc:Choice>
          <mc:Fallback>
            <p:pic>
              <p:nvPicPr>
                <p:cNvPr id="178" name="Freihand 177">
                  <a:extLst>
                    <a:ext uri="{FF2B5EF4-FFF2-40B4-BE49-F238E27FC236}">
                      <a16:creationId xmlns:a16="http://schemas.microsoft.com/office/drawing/2014/main" id="{CC65BEBA-1FA4-D447-773D-47C645624E8C}"/>
                    </a:ext>
                  </a:extLst>
                </p:cNvPr>
                <p:cNvPicPr/>
                <p:nvPr/>
              </p:nvPicPr>
              <p:blipFill>
                <a:blip r:embed="rId224"/>
                <a:stretch>
                  <a:fillRect/>
                </a:stretch>
              </p:blipFill>
              <p:spPr>
                <a:xfrm>
                  <a:off x="9305967" y="2241982"/>
                  <a:ext cx="56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9" name="Freihand 178">
                  <a:extLst>
                    <a:ext uri="{FF2B5EF4-FFF2-40B4-BE49-F238E27FC236}">
                      <a16:creationId xmlns:a16="http://schemas.microsoft.com/office/drawing/2014/main" id="{EE624403-7FC2-AD3C-D002-5514188B76EF}"/>
                    </a:ext>
                  </a:extLst>
                </p14:cNvPr>
                <p14:cNvContentPartPr/>
                <p14:nvPr/>
              </p14:nvContentPartPr>
              <p14:xfrm>
                <a:off x="9370407" y="2069182"/>
                <a:ext cx="112320" cy="246600"/>
              </p14:xfrm>
            </p:contentPart>
          </mc:Choice>
          <mc:Fallback>
            <p:pic>
              <p:nvPicPr>
                <p:cNvPr id="179" name="Freihand 178">
                  <a:extLst>
                    <a:ext uri="{FF2B5EF4-FFF2-40B4-BE49-F238E27FC236}">
                      <a16:creationId xmlns:a16="http://schemas.microsoft.com/office/drawing/2014/main" id="{EE624403-7FC2-AD3C-D002-5514188B76EF}"/>
                    </a:ext>
                  </a:extLst>
                </p:cNvPr>
                <p:cNvPicPr/>
                <p:nvPr/>
              </p:nvPicPr>
              <p:blipFill>
                <a:blip r:embed="rId226"/>
                <a:stretch>
                  <a:fillRect/>
                </a:stretch>
              </p:blipFill>
              <p:spPr>
                <a:xfrm>
                  <a:off x="9361767" y="2060182"/>
                  <a:ext cx="129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0" name="Freihand 179">
                  <a:extLst>
                    <a:ext uri="{FF2B5EF4-FFF2-40B4-BE49-F238E27FC236}">
                      <a16:creationId xmlns:a16="http://schemas.microsoft.com/office/drawing/2014/main" id="{28284E84-C99E-F6CB-118A-36D6986668EF}"/>
                    </a:ext>
                  </a:extLst>
                </p14:cNvPr>
                <p14:cNvContentPartPr/>
                <p14:nvPr/>
              </p14:nvContentPartPr>
              <p14:xfrm>
                <a:off x="9477687" y="2044342"/>
                <a:ext cx="117360" cy="216720"/>
              </p14:xfrm>
            </p:contentPart>
          </mc:Choice>
          <mc:Fallback>
            <p:pic>
              <p:nvPicPr>
                <p:cNvPr id="180" name="Freihand 179">
                  <a:extLst>
                    <a:ext uri="{FF2B5EF4-FFF2-40B4-BE49-F238E27FC236}">
                      <a16:creationId xmlns:a16="http://schemas.microsoft.com/office/drawing/2014/main" id="{28284E84-C99E-F6CB-118A-36D6986668EF}"/>
                    </a:ext>
                  </a:extLst>
                </p:cNvPr>
                <p:cNvPicPr/>
                <p:nvPr/>
              </p:nvPicPr>
              <p:blipFill>
                <a:blip r:embed="rId228"/>
                <a:stretch>
                  <a:fillRect/>
                </a:stretch>
              </p:blipFill>
              <p:spPr>
                <a:xfrm>
                  <a:off x="9468687" y="2035342"/>
                  <a:ext cx="1350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1" name="Freihand 180">
                  <a:extLst>
                    <a:ext uri="{FF2B5EF4-FFF2-40B4-BE49-F238E27FC236}">
                      <a16:creationId xmlns:a16="http://schemas.microsoft.com/office/drawing/2014/main" id="{A40DE9E8-5A3B-6DE8-E399-E6F9B5C16743}"/>
                    </a:ext>
                  </a:extLst>
                </p14:cNvPr>
                <p14:cNvContentPartPr/>
                <p14:nvPr/>
              </p14:nvContentPartPr>
              <p14:xfrm>
                <a:off x="9576327" y="1983142"/>
                <a:ext cx="102600" cy="177840"/>
              </p14:xfrm>
            </p:contentPart>
          </mc:Choice>
          <mc:Fallback>
            <p:pic>
              <p:nvPicPr>
                <p:cNvPr id="181" name="Freihand 180">
                  <a:extLst>
                    <a:ext uri="{FF2B5EF4-FFF2-40B4-BE49-F238E27FC236}">
                      <a16:creationId xmlns:a16="http://schemas.microsoft.com/office/drawing/2014/main" id="{A40DE9E8-5A3B-6DE8-E399-E6F9B5C16743}"/>
                    </a:ext>
                  </a:extLst>
                </p:cNvPr>
                <p:cNvPicPr/>
                <p:nvPr/>
              </p:nvPicPr>
              <p:blipFill>
                <a:blip r:embed="rId230"/>
                <a:stretch>
                  <a:fillRect/>
                </a:stretch>
              </p:blipFill>
              <p:spPr>
                <a:xfrm>
                  <a:off x="9567687" y="1974502"/>
                  <a:ext cx="120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7" name="Freihand 156">
                  <a:extLst>
                    <a:ext uri="{FF2B5EF4-FFF2-40B4-BE49-F238E27FC236}">
                      <a16:creationId xmlns:a16="http://schemas.microsoft.com/office/drawing/2014/main" id="{1B5EE70B-928C-8CF3-B4A9-04A34D20DFBD}"/>
                    </a:ext>
                  </a:extLst>
                </p14:cNvPr>
                <p14:cNvContentPartPr/>
                <p14:nvPr/>
              </p14:nvContentPartPr>
              <p14:xfrm>
                <a:off x="5677167" y="3553102"/>
                <a:ext cx="141120" cy="205200"/>
              </p14:xfrm>
            </p:contentPart>
          </mc:Choice>
          <mc:Fallback>
            <p:pic>
              <p:nvPicPr>
                <p:cNvPr id="157" name="Freihand 156">
                  <a:extLst>
                    <a:ext uri="{FF2B5EF4-FFF2-40B4-BE49-F238E27FC236}">
                      <a16:creationId xmlns:a16="http://schemas.microsoft.com/office/drawing/2014/main" id="{1B5EE70B-928C-8CF3-B4A9-04A34D20DFBD}"/>
                    </a:ext>
                  </a:extLst>
                </p:cNvPr>
                <p:cNvPicPr/>
                <p:nvPr/>
              </p:nvPicPr>
              <p:blipFill>
                <a:blip r:embed="rId232"/>
                <a:stretch>
                  <a:fillRect/>
                </a:stretch>
              </p:blipFill>
              <p:spPr>
                <a:xfrm>
                  <a:off x="5668527" y="3544102"/>
                  <a:ext cx="158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8" name="Freihand 157">
                  <a:extLst>
                    <a:ext uri="{FF2B5EF4-FFF2-40B4-BE49-F238E27FC236}">
                      <a16:creationId xmlns:a16="http://schemas.microsoft.com/office/drawing/2014/main" id="{E8901715-EA50-714F-2853-5B5B0A8ADAD0}"/>
                    </a:ext>
                  </a:extLst>
                </p14:cNvPr>
                <p14:cNvContentPartPr/>
                <p14:nvPr/>
              </p14:nvContentPartPr>
              <p14:xfrm>
                <a:off x="5844567" y="3460222"/>
                <a:ext cx="87480" cy="209880"/>
              </p14:xfrm>
            </p:contentPart>
          </mc:Choice>
          <mc:Fallback>
            <p:pic>
              <p:nvPicPr>
                <p:cNvPr id="158" name="Freihand 157">
                  <a:extLst>
                    <a:ext uri="{FF2B5EF4-FFF2-40B4-BE49-F238E27FC236}">
                      <a16:creationId xmlns:a16="http://schemas.microsoft.com/office/drawing/2014/main" id="{E8901715-EA50-714F-2853-5B5B0A8ADAD0}"/>
                    </a:ext>
                  </a:extLst>
                </p:cNvPr>
                <p:cNvPicPr/>
                <p:nvPr/>
              </p:nvPicPr>
              <p:blipFill>
                <a:blip r:embed="rId234"/>
                <a:stretch>
                  <a:fillRect/>
                </a:stretch>
              </p:blipFill>
              <p:spPr>
                <a:xfrm>
                  <a:off x="5835567" y="3451222"/>
                  <a:ext cx="105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9" name="Freihand 158">
                  <a:extLst>
                    <a:ext uri="{FF2B5EF4-FFF2-40B4-BE49-F238E27FC236}">
                      <a16:creationId xmlns:a16="http://schemas.microsoft.com/office/drawing/2014/main" id="{B7375D7F-8CFE-46E3-DE2F-08CFC6987928}"/>
                    </a:ext>
                  </a:extLst>
                </p14:cNvPr>
                <p14:cNvContentPartPr/>
                <p14:nvPr/>
              </p14:nvContentPartPr>
              <p14:xfrm>
                <a:off x="5948247" y="3530422"/>
                <a:ext cx="116280" cy="120600"/>
              </p14:xfrm>
            </p:contentPart>
          </mc:Choice>
          <mc:Fallback>
            <p:pic>
              <p:nvPicPr>
                <p:cNvPr id="159" name="Freihand 158">
                  <a:extLst>
                    <a:ext uri="{FF2B5EF4-FFF2-40B4-BE49-F238E27FC236}">
                      <a16:creationId xmlns:a16="http://schemas.microsoft.com/office/drawing/2014/main" id="{B7375D7F-8CFE-46E3-DE2F-08CFC6987928}"/>
                    </a:ext>
                  </a:extLst>
                </p:cNvPr>
                <p:cNvPicPr/>
                <p:nvPr/>
              </p:nvPicPr>
              <p:blipFill>
                <a:blip r:embed="rId236"/>
                <a:stretch>
                  <a:fillRect/>
                </a:stretch>
              </p:blipFill>
              <p:spPr>
                <a:xfrm>
                  <a:off x="5939247" y="3521782"/>
                  <a:ext cx="133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0" name="Freihand 159">
                  <a:extLst>
                    <a:ext uri="{FF2B5EF4-FFF2-40B4-BE49-F238E27FC236}">
                      <a16:creationId xmlns:a16="http://schemas.microsoft.com/office/drawing/2014/main" id="{19E9410C-8944-8DC4-9FFA-8DFF6FA0048B}"/>
                    </a:ext>
                  </a:extLst>
                </p14:cNvPr>
                <p14:cNvContentPartPr/>
                <p14:nvPr/>
              </p14:nvContentPartPr>
              <p14:xfrm>
                <a:off x="6142287" y="3287782"/>
                <a:ext cx="173880" cy="261720"/>
              </p14:xfrm>
            </p:contentPart>
          </mc:Choice>
          <mc:Fallback>
            <p:pic>
              <p:nvPicPr>
                <p:cNvPr id="160" name="Freihand 159">
                  <a:extLst>
                    <a:ext uri="{FF2B5EF4-FFF2-40B4-BE49-F238E27FC236}">
                      <a16:creationId xmlns:a16="http://schemas.microsoft.com/office/drawing/2014/main" id="{19E9410C-8944-8DC4-9FFA-8DFF6FA0048B}"/>
                    </a:ext>
                  </a:extLst>
                </p:cNvPr>
                <p:cNvPicPr/>
                <p:nvPr/>
              </p:nvPicPr>
              <p:blipFill>
                <a:blip r:embed="rId238"/>
                <a:stretch>
                  <a:fillRect/>
                </a:stretch>
              </p:blipFill>
              <p:spPr>
                <a:xfrm>
                  <a:off x="6133287" y="3279142"/>
                  <a:ext cx="1915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1" name="Freihand 160">
                  <a:extLst>
                    <a:ext uri="{FF2B5EF4-FFF2-40B4-BE49-F238E27FC236}">
                      <a16:creationId xmlns:a16="http://schemas.microsoft.com/office/drawing/2014/main" id="{FDCEF1A8-CFFD-EED6-3EBE-8448865F84B1}"/>
                    </a:ext>
                  </a:extLst>
                </p14:cNvPr>
                <p14:cNvContentPartPr/>
                <p14:nvPr/>
              </p14:nvContentPartPr>
              <p14:xfrm>
                <a:off x="6347127" y="3307222"/>
                <a:ext cx="92520" cy="158400"/>
              </p14:xfrm>
            </p:contentPart>
          </mc:Choice>
          <mc:Fallback>
            <p:pic>
              <p:nvPicPr>
                <p:cNvPr id="161" name="Freihand 160">
                  <a:extLst>
                    <a:ext uri="{FF2B5EF4-FFF2-40B4-BE49-F238E27FC236}">
                      <a16:creationId xmlns:a16="http://schemas.microsoft.com/office/drawing/2014/main" id="{FDCEF1A8-CFFD-EED6-3EBE-8448865F84B1}"/>
                    </a:ext>
                  </a:extLst>
                </p:cNvPr>
                <p:cNvPicPr/>
                <p:nvPr/>
              </p:nvPicPr>
              <p:blipFill>
                <a:blip r:embed="rId240"/>
                <a:stretch>
                  <a:fillRect/>
                </a:stretch>
              </p:blipFill>
              <p:spPr>
                <a:xfrm>
                  <a:off x="6338127" y="3298582"/>
                  <a:ext cx="110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2" name="Freihand 161">
                  <a:extLst>
                    <a:ext uri="{FF2B5EF4-FFF2-40B4-BE49-F238E27FC236}">
                      <a16:creationId xmlns:a16="http://schemas.microsoft.com/office/drawing/2014/main" id="{0DC9CB92-C865-8E9E-028B-58B647D67539}"/>
                    </a:ext>
                  </a:extLst>
                </p14:cNvPr>
                <p14:cNvContentPartPr/>
                <p14:nvPr/>
              </p14:nvContentPartPr>
              <p14:xfrm>
                <a:off x="6513807" y="3195622"/>
                <a:ext cx="228600" cy="172440"/>
              </p14:xfrm>
            </p:contentPart>
          </mc:Choice>
          <mc:Fallback>
            <p:pic>
              <p:nvPicPr>
                <p:cNvPr id="162" name="Freihand 161">
                  <a:extLst>
                    <a:ext uri="{FF2B5EF4-FFF2-40B4-BE49-F238E27FC236}">
                      <a16:creationId xmlns:a16="http://schemas.microsoft.com/office/drawing/2014/main" id="{0DC9CB92-C865-8E9E-028B-58B647D67539}"/>
                    </a:ext>
                  </a:extLst>
                </p:cNvPr>
                <p:cNvPicPr/>
                <p:nvPr/>
              </p:nvPicPr>
              <p:blipFill>
                <a:blip r:embed="rId242"/>
                <a:stretch>
                  <a:fillRect/>
                </a:stretch>
              </p:blipFill>
              <p:spPr>
                <a:xfrm>
                  <a:off x="6505167" y="3186622"/>
                  <a:ext cx="246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3" name="Freihand 162">
                  <a:extLst>
                    <a:ext uri="{FF2B5EF4-FFF2-40B4-BE49-F238E27FC236}">
                      <a16:creationId xmlns:a16="http://schemas.microsoft.com/office/drawing/2014/main" id="{168E649C-331B-7C5B-B6DE-0E66A5D3EBD3}"/>
                    </a:ext>
                  </a:extLst>
                </p14:cNvPr>
                <p14:cNvContentPartPr/>
                <p14:nvPr/>
              </p14:nvContentPartPr>
              <p14:xfrm>
                <a:off x="6786327" y="3137662"/>
                <a:ext cx="97920" cy="136440"/>
              </p14:xfrm>
            </p:contentPart>
          </mc:Choice>
          <mc:Fallback>
            <p:pic>
              <p:nvPicPr>
                <p:cNvPr id="163" name="Freihand 162">
                  <a:extLst>
                    <a:ext uri="{FF2B5EF4-FFF2-40B4-BE49-F238E27FC236}">
                      <a16:creationId xmlns:a16="http://schemas.microsoft.com/office/drawing/2014/main" id="{168E649C-331B-7C5B-B6DE-0E66A5D3EBD3}"/>
                    </a:ext>
                  </a:extLst>
                </p:cNvPr>
                <p:cNvPicPr/>
                <p:nvPr/>
              </p:nvPicPr>
              <p:blipFill>
                <a:blip r:embed="rId244"/>
                <a:stretch>
                  <a:fillRect/>
                </a:stretch>
              </p:blipFill>
              <p:spPr>
                <a:xfrm>
                  <a:off x="6777327" y="3128662"/>
                  <a:ext cx="115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4" name="Freihand 163">
                  <a:extLst>
                    <a:ext uri="{FF2B5EF4-FFF2-40B4-BE49-F238E27FC236}">
                      <a16:creationId xmlns:a16="http://schemas.microsoft.com/office/drawing/2014/main" id="{EE9BBCAD-DD66-81E3-3D4A-1834AF989EBA}"/>
                    </a:ext>
                  </a:extLst>
                </p14:cNvPr>
                <p14:cNvContentPartPr/>
                <p14:nvPr/>
              </p14:nvContentPartPr>
              <p14:xfrm>
                <a:off x="6955887" y="3076102"/>
                <a:ext cx="113040" cy="372240"/>
              </p14:xfrm>
            </p:contentPart>
          </mc:Choice>
          <mc:Fallback>
            <p:pic>
              <p:nvPicPr>
                <p:cNvPr id="164" name="Freihand 163">
                  <a:extLst>
                    <a:ext uri="{FF2B5EF4-FFF2-40B4-BE49-F238E27FC236}">
                      <a16:creationId xmlns:a16="http://schemas.microsoft.com/office/drawing/2014/main" id="{EE9BBCAD-DD66-81E3-3D4A-1834AF989EBA}"/>
                    </a:ext>
                  </a:extLst>
                </p:cNvPr>
                <p:cNvPicPr/>
                <p:nvPr/>
              </p:nvPicPr>
              <p:blipFill>
                <a:blip r:embed="rId246"/>
                <a:stretch>
                  <a:fillRect/>
                </a:stretch>
              </p:blipFill>
              <p:spPr>
                <a:xfrm>
                  <a:off x="6946887" y="3067462"/>
                  <a:ext cx="1306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5" name="Freihand 164">
                  <a:extLst>
                    <a:ext uri="{FF2B5EF4-FFF2-40B4-BE49-F238E27FC236}">
                      <a16:creationId xmlns:a16="http://schemas.microsoft.com/office/drawing/2014/main" id="{2C9F0F3C-97DC-6B51-3C4A-0113CD7AA4D8}"/>
                    </a:ext>
                  </a:extLst>
                </p14:cNvPr>
                <p14:cNvContentPartPr/>
                <p14:nvPr/>
              </p14:nvContentPartPr>
              <p14:xfrm>
                <a:off x="7099887" y="3007702"/>
                <a:ext cx="90360" cy="133560"/>
              </p14:xfrm>
            </p:contentPart>
          </mc:Choice>
          <mc:Fallback>
            <p:pic>
              <p:nvPicPr>
                <p:cNvPr id="165" name="Freihand 164">
                  <a:extLst>
                    <a:ext uri="{FF2B5EF4-FFF2-40B4-BE49-F238E27FC236}">
                      <a16:creationId xmlns:a16="http://schemas.microsoft.com/office/drawing/2014/main" id="{2C9F0F3C-97DC-6B51-3C4A-0113CD7AA4D8}"/>
                    </a:ext>
                  </a:extLst>
                </p:cNvPr>
                <p:cNvPicPr/>
                <p:nvPr/>
              </p:nvPicPr>
              <p:blipFill>
                <a:blip r:embed="rId248"/>
                <a:stretch>
                  <a:fillRect/>
                </a:stretch>
              </p:blipFill>
              <p:spPr>
                <a:xfrm>
                  <a:off x="7091247" y="2999062"/>
                  <a:ext cx="108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6" name="Freihand 165">
                  <a:extLst>
                    <a:ext uri="{FF2B5EF4-FFF2-40B4-BE49-F238E27FC236}">
                      <a16:creationId xmlns:a16="http://schemas.microsoft.com/office/drawing/2014/main" id="{8664464C-9DD2-E958-6F5D-77630FCA40C9}"/>
                    </a:ext>
                  </a:extLst>
                </p14:cNvPr>
                <p14:cNvContentPartPr/>
                <p14:nvPr/>
              </p14:nvContentPartPr>
              <p14:xfrm>
                <a:off x="7196727" y="2889262"/>
                <a:ext cx="112680" cy="216000"/>
              </p14:xfrm>
            </p:contentPart>
          </mc:Choice>
          <mc:Fallback>
            <p:pic>
              <p:nvPicPr>
                <p:cNvPr id="166" name="Freihand 165">
                  <a:extLst>
                    <a:ext uri="{FF2B5EF4-FFF2-40B4-BE49-F238E27FC236}">
                      <a16:creationId xmlns:a16="http://schemas.microsoft.com/office/drawing/2014/main" id="{8664464C-9DD2-E958-6F5D-77630FCA40C9}"/>
                    </a:ext>
                  </a:extLst>
                </p:cNvPr>
                <p:cNvPicPr/>
                <p:nvPr/>
              </p:nvPicPr>
              <p:blipFill>
                <a:blip r:embed="rId250"/>
                <a:stretch>
                  <a:fillRect/>
                </a:stretch>
              </p:blipFill>
              <p:spPr>
                <a:xfrm>
                  <a:off x="7188087" y="2880262"/>
                  <a:ext cx="130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 name="Freihand 166">
                  <a:extLst>
                    <a:ext uri="{FF2B5EF4-FFF2-40B4-BE49-F238E27FC236}">
                      <a16:creationId xmlns:a16="http://schemas.microsoft.com/office/drawing/2014/main" id="{1454205C-D8B5-8C84-7C47-E74243AE1F73}"/>
                    </a:ext>
                  </a:extLst>
                </p14:cNvPr>
                <p14:cNvContentPartPr/>
                <p14:nvPr/>
              </p14:nvContentPartPr>
              <p14:xfrm>
                <a:off x="7310127" y="2929222"/>
                <a:ext cx="232920" cy="98280"/>
              </p14:xfrm>
            </p:contentPart>
          </mc:Choice>
          <mc:Fallback>
            <p:pic>
              <p:nvPicPr>
                <p:cNvPr id="167" name="Freihand 166">
                  <a:extLst>
                    <a:ext uri="{FF2B5EF4-FFF2-40B4-BE49-F238E27FC236}">
                      <a16:creationId xmlns:a16="http://schemas.microsoft.com/office/drawing/2014/main" id="{1454205C-D8B5-8C84-7C47-E74243AE1F73}"/>
                    </a:ext>
                  </a:extLst>
                </p:cNvPr>
                <p:cNvPicPr/>
                <p:nvPr/>
              </p:nvPicPr>
              <p:blipFill>
                <a:blip r:embed="rId252"/>
                <a:stretch>
                  <a:fillRect/>
                </a:stretch>
              </p:blipFill>
              <p:spPr>
                <a:xfrm>
                  <a:off x="7301127" y="2920582"/>
                  <a:ext cx="250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8" name="Freihand 167">
                  <a:extLst>
                    <a:ext uri="{FF2B5EF4-FFF2-40B4-BE49-F238E27FC236}">
                      <a16:creationId xmlns:a16="http://schemas.microsoft.com/office/drawing/2014/main" id="{E23F0A27-E673-1F3A-B953-CD21075DEB7E}"/>
                    </a:ext>
                  </a:extLst>
                </p14:cNvPr>
                <p14:cNvContentPartPr/>
                <p14:nvPr/>
              </p14:nvContentPartPr>
              <p14:xfrm>
                <a:off x="7628007" y="2798182"/>
                <a:ext cx="154800" cy="174600"/>
              </p14:xfrm>
            </p:contentPart>
          </mc:Choice>
          <mc:Fallback>
            <p:pic>
              <p:nvPicPr>
                <p:cNvPr id="168" name="Freihand 167">
                  <a:extLst>
                    <a:ext uri="{FF2B5EF4-FFF2-40B4-BE49-F238E27FC236}">
                      <a16:creationId xmlns:a16="http://schemas.microsoft.com/office/drawing/2014/main" id="{E23F0A27-E673-1F3A-B953-CD21075DEB7E}"/>
                    </a:ext>
                  </a:extLst>
                </p:cNvPr>
                <p:cNvPicPr/>
                <p:nvPr/>
              </p:nvPicPr>
              <p:blipFill>
                <a:blip r:embed="rId254"/>
                <a:stretch>
                  <a:fillRect/>
                </a:stretch>
              </p:blipFill>
              <p:spPr>
                <a:xfrm>
                  <a:off x="7619007" y="2789182"/>
                  <a:ext cx="172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9" name="Freihand 168">
                  <a:extLst>
                    <a:ext uri="{FF2B5EF4-FFF2-40B4-BE49-F238E27FC236}">
                      <a16:creationId xmlns:a16="http://schemas.microsoft.com/office/drawing/2014/main" id="{162D9ADA-C680-270D-5A86-FF1066CF281C}"/>
                    </a:ext>
                  </a:extLst>
                </p14:cNvPr>
                <p14:cNvContentPartPr/>
                <p14:nvPr/>
              </p14:nvContentPartPr>
              <p14:xfrm>
                <a:off x="7814127" y="2645902"/>
                <a:ext cx="144000" cy="193680"/>
              </p14:xfrm>
            </p:contentPart>
          </mc:Choice>
          <mc:Fallback>
            <p:pic>
              <p:nvPicPr>
                <p:cNvPr id="169" name="Freihand 168">
                  <a:extLst>
                    <a:ext uri="{FF2B5EF4-FFF2-40B4-BE49-F238E27FC236}">
                      <a16:creationId xmlns:a16="http://schemas.microsoft.com/office/drawing/2014/main" id="{162D9ADA-C680-270D-5A86-FF1066CF281C}"/>
                    </a:ext>
                  </a:extLst>
                </p:cNvPr>
                <p:cNvPicPr/>
                <p:nvPr/>
              </p:nvPicPr>
              <p:blipFill>
                <a:blip r:embed="rId256"/>
                <a:stretch>
                  <a:fillRect/>
                </a:stretch>
              </p:blipFill>
              <p:spPr>
                <a:xfrm>
                  <a:off x="7805127" y="2637262"/>
                  <a:ext cx="161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0" name="Freihand 169">
                  <a:extLst>
                    <a:ext uri="{FF2B5EF4-FFF2-40B4-BE49-F238E27FC236}">
                      <a16:creationId xmlns:a16="http://schemas.microsoft.com/office/drawing/2014/main" id="{FCD90B72-6AFD-5AD1-B209-C8E2BF969C9F}"/>
                    </a:ext>
                  </a:extLst>
                </p14:cNvPr>
                <p14:cNvContentPartPr/>
                <p14:nvPr/>
              </p14:nvContentPartPr>
              <p14:xfrm>
                <a:off x="7980087" y="2742382"/>
                <a:ext cx="73080" cy="97560"/>
              </p14:xfrm>
            </p:contentPart>
          </mc:Choice>
          <mc:Fallback>
            <p:pic>
              <p:nvPicPr>
                <p:cNvPr id="170" name="Freihand 169">
                  <a:extLst>
                    <a:ext uri="{FF2B5EF4-FFF2-40B4-BE49-F238E27FC236}">
                      <a16:creationId xmlns:a16="http://schemas.microsoft.com/office/drawing/2014/main" id="{FCD90B72-6AFD-5AD1-B209-C8E2BF969C9F}"/>
                    </a:ext>
                  </a:extLst>
                </p:cNvPr>
                <p:cNvPicPr/>
                <p:nvPr/>
              </p:nvPicPr>
              <p:blipFill>
                <a:blip r:embed="rId258"/>
                <a:stretch>
                  <a:fillRect/>
                </a:stretch>
              </p:blipFill>
              <p:spPr>
                <a:xfrm>
                  <a:off x="7971087" y="2733382"/>
                  <a:ext cx="90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1" name="Freihand 170">
                  <a:extLst>
                    <a:ext uri="{FF2B5EF4-FFF2-40B4-BE49-F238E27FC236}">
                      <a16:creationId xmlns:a16="http://schemas.microsoft.com/office/drawing/2014/main" id="{BB535A87-DA49-B050-202B-6C8FD25BA0D5}"/>
                    </a:ext>
                  </a:extLst>
                </p14:cNvPr>
                <p14:cNvContentPartPr/>
                <p14:nvPr/>
              </p14:nvContentPartPr>
              <p14:xfrm>
                <a:off x="8066487" y="2549422"/>
                <a:ext cx="331200" cy="308160"/>
              </p14:xfrm>
            </p:contentPart>
          </mc:Choice>
          <mc:Fallback>
            <p:pic>
              <p:nvPicPr>
                <p:cNvPr id="171" name="Freihand 170">
                  <a:extLst>
                    <a:ext uri="{FF2B5EF4-FFF2-40B4-BE49-F238E27FC236}">
                      <a16:creationId xmlns:a16="http://schemas.microsoft.com/office/drawing/2014/main" id="{BB535A87-DA49-B050-202B-6C8FD25BA0D5}"/>
                    </a:ext>
                  </a:extLst>
                </p:cNvPr>
                <p:cNvPicPr/>
                <p:nvPr/>
              </p:nvPicPr>
              <p:blipFill>
                <a:blip r:embed="rId260"/>
                <a:stretch>
                  <a:fillRect/>
                </a:stretch>
              </p:blipFill>
              <p:spPr>
                <a:xfrm>
                  <a:off x="8057487" y="2540422"/>
                  <a:ext cx="3488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2" name="Freihand 171">
                  <a:extLst>
                    <a:ext uri="{FF2B5EF4-FFF2-40B4-BE49-F238E27FC236}">
                      <a16:creationId xmlns:a16="http://schemas.microsoft.com/office/drawing/2014/main" id="{4C289378-C1D2-C33D-DCA2-0ED079CF5C67}"/>
                    </a:ext>
                  </a:extLst>
                </p14:cNvPr>
                <p14:cNvContentPartPr/>
                <p14:nvPr/>
              </p14:nvContentPartPr>
              <p14:xfrm>
                <a:off x="7943367" y="2451502"/>
                <a:ext cx="67320" cy="29880"/>
              </p14:xfrm>
            </p:contentPart>
          </mc:Choice>
          <mc:Fallback>
            <p:pic>
              <p:nvPicPr>
                <p:cNvPr id="172" name="Freihand 171">
                  <a:extLst>
                    <a:ext uri="{FF2B5EF4-FFF2-40B4-BE49-F238E27FC236}">
                      <a16:creationId xmlns:a16="http://schemas.microsoft.com/office/drawing/2014/main" id="{4C289378-C1D2-C33D-DCA2-0ED079CF5C67}"/>
                    </a:ext>
                  </a:extLst>
                </p:cNvPr>
                <p:cNvPicPr/>
                <p:nvPr/>
              </p:nvPicPr>
              <p:blipFill>
                <a:blip r:embed="rId262"/>
                <a:stretch>
                  <a:fillRect/>
                </a:stretch>
              </p:blipFill>
              <p:spPr>
                <a:xfrm>
                  <a:off x="7934367" y="2442502"/>
                  <a:ext cx="84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4" name="Freihand 183">
                  <a:extLst>
                    <a:ext uri="{FF2B5EF4-FFF2-40B4-BE49-F238E27FC236}">
                      <a16:creationId xmlns:a16="http://schemas.microsoft.com/office/drawing/2014/main" id="{373AF243-F669-23B6-3225-7E1B6251ABA5}"/>
                    </a:ext>
                  </a:extLst>
                </p14:cNvPr>
                <p14:cNvContentPartPr/>
                <p14:nvPr/>
              </p14:nvContentPartPr>
              <p14:xfrm>
                <a:off x="5837367" y="4051342"/>
                <a:ext cx="76680" cy="183600"/>
              </p14:xfrm>
            </p:contentPart>
          </mc:Choice>
          <mc:Fallback>
            <p:pic>
              <p:nvPicPr>
                <p:cNvPr id="184" name="Freihand 183">
                  <a:extLst>
                    <a:ext uri="{FF2B5EF4-FFF2-40B4-BE49-F238E27FC236}">
                      <a16:creationId xmlns:a16="http://schemas.microsoft.com/office/drawing/2014/main" id="{373AF243-F669-23B6-3225-7E1B6251ABA5}"/>
                    </a:ext>
                  </a:extLst>
                </p:cNvPr>
                <p:cNvPicPr/>
                <p:nvPr/>
              </p:nvPicPr>
              <p:blipFill>
                <a:blip r:embed="rId264"/>
                <a:stretch>
                  <a:fillRect/>
                </a:stretch>
              </p:blipFill>
              <p:spPr>
                <a:xfrm>
                  <a:off x="5828727" y="4042702"/>
                  <a:ext cx="94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5" name="Freihand 184">
                  <a:extLst>
                    <a:ext uri="{FF2B5EF4-FFF2-40B4-BE49-F238E27FC236}">
                      <a16:creationId xmlns:a16="http://schemas.microsoft.com/office/drawing/2014/main" id="{E8671ABE-2B76-0BAF-8E9B-70E03C76920C}"/>
                    </a:ext>
                  </a:extLst>
                </p14:cNvPr>
                <p14:cNvContentPartPr/>
                <p14:nvPr/>
              </p14:nvContentPartPr>
              <p14:xfrm>
                <a:off x="5948967" y="3978982"/>
                <a:ext cx="163800" cy="216000"/>
              </p14:xfrm>
            </p:contentPart>
          </mc:Choice>
          <mc:Fallback>
            <p:pic>
              <p:nvPicPr>
                <p:cNvPr id="185" name="Freihand 184">
                  <a:extLst>
                    <a:ext uri="{FF2B5EF4-FFF2-40B4-BE49-F238E27FC236}">
                      <a16:creationId xmlns:a16="http://schemas.microsoft.com/office/drawing/2014/main" id="{E8671ABE-2B76-0BAF-8E9B-70E03C76920C}"/>
                    </a:ext>
                  </a:extLst>
                </p:cNvPr>
                <p:cNvPicPr/>
                <p:nvPr/>
              </p:nvPicPr>
              <p:blipFill>
                <a:blip r:embed="rId266"/>
                <a:stretch>
                  <a:fillRect/>
                </a:stretch>
              </p:blipFill>
              <p:spPr>
                <a:xfrm>
                  <a:off x="5940327" y="3970342"/>
                  <a:ext cx="181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6" name="Freihand 185">
                  <a:extLst>
                    <a:ext uri="{FF2B5EF4-FFF2-40B4-BE49-F238E27FC236}">
                      <a16:creationId xmlns:a16="http://schemas.microsoft.com/office/drawing/2014/main" id="{50C5A07D-1EC7-D01C-4C9E-467AEC1E8FFE}"/>
                    </a:ext>
                  </a:extLst>
                </p14:cNvPr>
                <p14:cNvContentPartPr/>
                <p14:nvPr/>
              </p14:nvContentPartPr>
              <p14:xfrm>
                <a:off x="6267207" y="3951982"/>
                <a:ext cx="81360" cy="42840"/>
              </p14:xfrm>
            </p:contentPart>
          </mc:Choice>
          <mc:Fallback>
            <p:pic>
              <p:nvPicPr>
                <p:cNvPr id="186" name="Freihand 185">
                  <a:extLst>
                    <a:ext uri="{FF2B5EF4-FFF2-40B4-BE49-F238E27FC236}">
                      <a16:creationId xmlns:a16="http://schemas.microsoft.com/office/drawing/2014/main" id="{50C5A07D-1EC7-D01C-4C9E-467AEC1E8FFE}"/>
                    </a:ext>
                  </a:extLst>
                </p:cNvPr>
                <p:cNvPicPr/>
                <p:nvPr/>
              </p:nvPicPr>
              <p:blipFill>
                <a:blip r:embed="rId268"/>
                <a:stretch>
                  <a:fillRect/>
                </a:stretch>
              </p:blipFill>
              <p:spPr>
                <a:xfrm>
                  <a:off x="6258567" y="3942982"/>
                  <a:ext cx="99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7" name="Freihand 186">
                  <a:extLst>
                    <a:ext uri="{FF2B5EF4-FFF2-40B4-BE49-F238E27FC236}">
                      <a16:creationId xmlns:a16="http://schemas.microsoft.com/office/drawing/2014/main" id="{D12174FA-E293-C603-55CE-5F5364E382BD}"/>
                    </a:ext>
                  </a:extLst>
                </p14:cNvPr>
                <p14:cNvContentPartPr/>
                <p14:nvPr/>
              </p14:nvContentPartPr>
              <p14:xfrm>
                <a:off x="6432447" y="3705382"/>
                <a:ext cx="177120" cy="274680"/>
              </p14:xfrm>
            </p:contentPart>
          </mc:Choice>
          <mc:Fallback>
            <p:pic>
              <p:nvPicPr>
                <p:cNvPr id="187" name="Freihand 186">
                  <a:extLst>
                    <a:ext uri="{FF2B5EF4-FFF2-40B4-BE49-F238E27FC236}">
                      <a16:creationId xmlns:a16="http://schemas.microsoft.com/office/drawing/2014/main" id="{D12174FA-E293-C603-55CE-5F5364E382BD}"/>
                    </a:ext>
                  </a:extLst>
                </p:cNvPr>
                <p:cNvPicPr/>
                <p:nvPr/>
              </p:nvPicPr>
              <p:blipFill>
                <a:blip r:embed="rId270"/>
                <a:stretch>
                  <a:fillRect/>
                </a:stretch>
              </p:blipFill>
              <p:spPr>
                <a:xfrm>
                  <a:off x="6423447" y="3696382"/>
                  <a:ext cx="1947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0" name="Freihand 189">
                  <a:extLst>
                    <a:ext uri="{FF2B5EF4-FFF2-40B4-BE49-F238E27FC236}">
                      <a16:creationId xmlns:a16="http://schemas.microsoft.com/office/drawing/2014/main" id="{9AD0BF97-CC13-051D-2CF1-2FE4095AA2A9}"/>
                    </a:ext>
                  </a:extLst>
                </p14:cNvPr>
                <p14:cNvContentPartPr/>
                <p14:nvPr/>
              </p14:nvContentPartPr>
              <p14:xfrm>
                <a:off x="6548367" y="3547702"/>
                <a:ext cx="635040" cy="362520"/>
              </p14:xfrm>
            </p:contentPart>
          </mc:Choice>
          <mc:Fallback>
            <p:pic>
              <p:nvPicPr>
                <p:cNvPr id="190" name="Freihand 189">
                  <a:extLst>
                    <a:ext uri="{FF2B5EF4-FFF2-40B4-BE49-F238E27FC236}">
                      <a16:creationId xmlns:a16="http://schemas.microsoft.com/office/drawing/2014/main" id="{9AD0BF97-CC13-051D-2CF1-2FE4095AA2A9}"/>
                    </a:ext>
                  </a:extLst>
                </p:cNvPr>
                <p:cNvPicPr/>
                <p:nvPr/>
              </p:nvPicPr>
              <p:blipFill>
                <a:blip r:embed="rId272"/>
                <a:stretch>
                  <a:fillRect/>
                </a:stretch>
              </p:blipFill>
              <p:spPr>
                <a:xfrm>
                  <a:off x="6539727" y="3539062"/>
                  <a:ext cx="65268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1" name="Freihand 190">
                  <a:extLst>
                    <a:ext uri="{FF2B5EF4-FFF2-40B4-BE49-F238E27FC236}">
                      <a16:creationId xmlns:a16="http://schemas.microsoft.com/office/drawing/2014/main" id="{CA214498-661D-0DEC-CBF1-C134398EFA9A}"/>
                    </a:ext>
                  </a:extLst>
                </p14:cNvPr>
                <p14:cNvContentPartPr/>
                <p14:nvPr/>
              </p14:nvContentPartPr>
              <p14:xfrm>
                <a:off x="7620087" y="3428182"/>
                <a:ext cx="47160" cy="71640"/>
              </p14:xfrm>
            </p:contentPart>
          </mc:Choice>
          <mc:Fallback>
            <p:pic>
              <p:nvPicPr>
                <p:cNvPr id="191" name="Freihand 190">
                  <a:extLst>
                    <a:ext uri="{FF2B5EF4-FFF2-40B4-BE49-F238E27FC236}">
                      <a16:creationId xmlns:a16="http://schemas.microsoft.com/office/drawing/2014/main" id="{CA214498-661D-0DEC-CBF1-C134398EFA9A}"/>
                    </a:ext>
                  </a:extLst>
                </p:cNvPr>
                <p:cNvPicPr/>
                <p:nvPr/>
              </p:nvPicPr>
              <p:blipFill>
                <a:blip r:embed="rId274"/>
                <a:stretch>
                  <a:fillRect/>
                </a:stretch>
              </p:blipFill>
              <p:spPr>
                <a:xfrm>
                  <a:off x="7611447" y="3419182"/>
                  <a:ext cx="64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2" name="Freihand 191">
                  <a:extLst>
                    <a:ext uri="{FF2B5EF4-FFF2-40B4-BE49-F238E27FC236}">
                      <a16:creationId xmlns:a16="http://schemas.microsoft.com/office/drawing/2014/main" id="{C3AF5914-023E-E686-3E29-249DCFE1AF7F}"/>
                    </a:ext>
                  </a:extLst>
                </p14:cNvPr>
                <p14:cNvContentPartPr/>
                <p14:nvPr/>
              </p14:nvContentPartPr>
              <p14:xfrm>
                <a:off x="7412007" y="3416662"/>
                <a:ext cx="166680" cy="155520"/>
              </p14:xfrm>
            </p:contentPart>
          </mc:Choice>
          <mc:Fallback>
            <p:pic>
              <p:nvPicPr>
                <p:cNvPr id="192" name="Freihand 191">
                  <a:extLst>
                    <a:ext uri="{FF2B5EF4-FFF2-40B4-BE49-F238E27FC236}">
                      <a16:creationId xmlns:a16="http://schemas.microsoft.com/office/drawing/2014/main" id="{C3AF5914-023E-E686-3E29-249DCFE1AF7F}"/>
                    </a:ext>
                  </a:extLst>
                </p:cNvPr>
                <p:cNvPicPr/>
                <p:nvPr/>
              </p:nvPicPr>
              <p:blipFill>
                <a:blip r:embed="rId276"/>
                <a:stretch>
                  <a:fillRect/>
                </a:stretch>
              </p:blipFill>
              <p:spPr>
                <a:xfrm>
                  <a:off x="7403007" y="3407662"/>
                  <a:ext cx="184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Freihand 192">
                  <a:extLst>
                    <a:ext uri="{FF2B5EF4-FFF2-40B4-BE49-F238E27FC236}">
                      <a16:creationId xmlns:a16="http://schemas.microsoft.com/office/drawing/2014/main" id="{6815AEBF-B393-6E6A-39EF-F3AF4E0E333F}"/>
                    </a:ext>
                  </a:extLst>
                </p14:cNvPr>
                <p14:cNvContentPartPr/>
                <p14:nvPr/>
              </p14:nvContentPartPr>
              <p14:xfrm>
                <a:off x="7629807" y="3179062"/>
                <a:ext cx="325080" cy="313560"/>
              </p14:xfrm>
            </p:contentPart>
          </mc:Choice>
          <mc:Fallback>
            <p:pic>
              <p:nvPicPr>
                <p:cNvPr id="193" name="Freihand 192">
                  <a:extLst>
                    <a:ext uri="{FF2B5EF4-FFF2-40B4-BE49-F238E27FC236}">
                      <a16:creationId xmlns:a16="http://schemas.microsoft.com/office/drawing/2014/main" id="{6815AEBF-B393-6E6A-39EF-F3AF4E0E333F}"/>
                    </a:ext>
                  </a:extLst>
                </p:cNvPr>
                <p:cNvPicPr/>
                <p:nvPr/>
              </p:nvPicPr>
              <p:blipFill>
                <a:blip r:embed="rId278"/>
                <a:stretch>
                  <a:fillRect/>
                </a:stretch>
              </p:blipFill>
              <p:spPr>
                <a:xfrm>
                  <a:off x="7620807" y="3170422"/>
                  <a:ext cx="34272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4" name="Freihand 193">
                  <a:extLst>
                    <a:ext uri="{FF2B5EF4-FFF2-40B4-BE49-F238E27FC236}">
                      <a16:creationId xmlns:a16="http://schemas.microsoft.com/office/drawing/2014/main" id="{C54518D3-B216-0246-8873-89FC1DE3A48C}"/>
                    </a:ext>
                  </a:extLst>
                </p14:cNvPr>
                <p14:cNvContentPartPr/>
                <p14:nvPr/>
              </p14:nvContentPartPr>
              <p14:xfrm>
                <a:off x="8110767" y="3110662"/>
                <a:ext cx="224280" cy="200520"/>
              </p14:xfrm>
            </p:contentPart>
          </mc:Choice>
          <mc:Fallback>
            <p:pic>
              <p:nvPicPr>
                <p:cNvPr id="194" name="Freihand 193">
                  <a:extLst>
                    <a:ext uri="{FF2B5EF4-FFF2-40B4-BE49-F238E27FC236}">
                      <a16:creationId xmlns:a16="http://schemas.microsoft.com/office/drawing/2014/main" id="{C54518D3-B216-0246-8873-89FC1DE3A48C}"/>
                    </a:ext>
                  </a:extLst>
                </p:cNvPr>
                <p:cNvPicPr/>
                <p:nvPr/>
              </p:nvPicPr>
              <p:blipFill>
                <a:blip r:embed="rId280"/>
                <a:stretch>
                  <a:fillRect/>
                </a:stretch>
              </p:blipFill>
              <p:spPr>
                <a:xfrm>
                  <a:off x="8102127" y="3101662"/>
                  <a:ext cx="241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5" name="Freihand 194">
                  <a:extLst>
                    <a:ext uri="{FF2B5EF4-FFF2-40B4-BE49-F238E27FC236}">
                      <a16:creationId xmlns:a16="http://schemas.microsoft.com/office/drawing/2014/main" id="{DD550170-DB9B-0D11-18F8-450DAFF7E119}"/>
                    </a:ext>
                  </a:extLst>
                </p14:cNvPr>
                <p14:cNvContentPartPr/>
                <p14:nvPr/>
              </p14:nvContentPartPr>
              <p14:xfrm>
                <a:off x="8343687" y="2965942"/>
                <a:ext cx="193680" cy="244080"/>
              </p14:xfrm>
            </p:contentPart>
          </mc:Choice>
          <mc:Fallback>
            <p:pic>
              <p:nvPicPr>
                <p:cNvPr id="195" name="Freihand 194">
                  <a:extLst>
                    <a:ext uri="{FF2B5EF4-FFF2-40B4-BE49-F238E27FC236}">
                      <a16:creationId xmlns:a16="http://schemas.microsoft.com/office/drawing/2014/main" id="{DD550170-DB9B-0D11-18F8-450DAFF7E119}"/>
                    </a:ext>
                  </a:extLst>
                </p:cNvPr>
                <p:cNvPicPr/>
                <p:nvPr/>
              </p:nvPicPr>
              <p:blipFill>
                <a:blip r:embed="rId282"/>
                <a:stretch>
                  <a:fillRect/>
                </a:stretch>
              </p:blipFill>
              <p:spPr>
                <a:xfrm>
                  <a:off x="8335047" y="2957302"/>
                  <a:ext cx="211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7" name="Freihand 196">
                  <a:extLst>
                    <a:ext uri="{FF2B5EF4-FFF2-40B4-BE49-F238E27FC236}">
                      <a16:creationId xmlns:a16="http://schemas.microsoft.com/office/drawing/2014/main" id="{50F25DA9-A426-14DC-A098-E04457C99BCE}"/>
                    </a:ext>
                  </a:extLst>
                </p14:cNvPr>
                <p14:cNvContentPartPr/>
                <p14:nvPr/>
              </p14:nvContentPartPr>
              <p14:xfrm>
                <a:off x="8507847" y="2934982"/>
                <a:ext cx="254520" cy="196200"/>
              </p14:xfrm>
            </p:contentPart>
          </mc:Choice>
          <mc:Fallback>
            <p:pic>
              <p:nvPicPr>
                <p:cNvPr id="197" name="Freihand 196">
                  <a:extLst>
                    <a:ext uri="{FF2B5EF4-FFF2-40B4-BE49-F238E27FC236}">
                      <a16:creationId xmlns:a16="http://schemas.microsoft.com/office/drawing/2014/main" id="{50F25DA9-A426-14DC-A098-E04457C99BCE}"/>
                    </a:ext>
                  </a:extLst>
                </p:cNvPr>
                <p:cNvPicPr/>
                <p:nvPr/>
              </p:nvPicPr>
              <p:blipFill>
                <a:blip r:embed="rId284"/>
                <a:stretch>
                  <a:fillRect/>
                </a:stretch>
              </p:blipFill>
              <p:spPr>
                <a:xfrm>
                  <a:off x="8499207" y="2926342"/>
                  <a:ext cx="272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9" name="Freihand 198">
                  <a:extLst>
                    <a:ext uri="{FF2B5EF4-FFF2-40B4-BE49-F238E27FC236}">
                      <a16:creationId xmlns:a16="http://schemas.microsoft.com/office/drawing/2014/main" id="{8A09432C-D807-BEBF-92BE-699B95DEC746}"/>
                    </a:ext>
                  </a:extLst>
                </p14:cNvPr>
                <p14:cNvContentPartPr/>
                <p14:nvPr/>
              </p14:nvContentPartPr>
              <p14:xfrm>
                <a:off x="8951367" y="2664982"/>
                <a:ext cx="216000" cy="318600"/>
              </p14:xfrm>
            </p:contentPart>
          </mc:Choice>
          <mc:Fallback>
            <p:pic>
              <p:nvPicPr>
                <p:cNvPr id="199" name="Freihand 198">
                  <a:extLst>
                    <a:ext uri="{FF2B5EF4-FFF2-40B4-BE49-F238E27FC236}">
                      <a16:creationId xmlns:a16="http://schemas.microsoft.com/office/drawing/2014/main" id="{8A09432C-D807-BEBF-92BE-699B95DEC746}"/>
                    </a:ext>
                  </a:extLst>
                </p:cNvPr>
                <p:cNvPicPr/>
                <p:nvPr/>
              </p:nvPicPr>
              <p:blipFill>
                <a:blip r:embed="rId286"/>
                <a:stretch>
                  <a:fillRect/>
                </a:stretch>
              </p:blipFill>
              <p:spPr>
                <a:xfrm>
                  <a:off x="8942367" y="2656342"/>
                  <a:ext cx="2336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0" name="Freihand 199">
                  <a:extLst>
                    <a:ext uri="{FF2B5EF4-FFF2-40B4-BE49-F238E27FC236}">
                      <a16:creationId xmlns:a16="http://schemas.microsoft.com/office/drawing/2014/main" id="{BC607966-FFE5-DD04-066B-980034F9BA15}"/>
                    </a:ext>
                  </a:extLst>
                </p14:cNvPr>
                <p14:cNvContentPartPr/>
                <p14:nvPr/>
              </p14:nvContentPartPr>
              <p14:xfrm>
                <a:off x="9204447" y="2729062"/>
                <a:ext cx="241560" cy="126000"/>
              </p14:xfrm>
            </p:contentPart>
          </mc:Choice>
          <mc:Fallback>
            <p:pic>
              <p:nvPicPr>
                <p:cNvPr id="200" name="Freihand 199">
                  <a:extLst>
                    <a:ext uri="{FF2B5EF4-FFF2-40B4-BE49-F238E27FC236}">
                      <a16:creationId xmlns:a16="http://schemas.microsoft.com/office/drawing/2014/main" id="{BC607966-FFE5-DD04-066B-980034F9BA15}"/>
                    </a:ext>
                  </a:extLst>
                </p:cNvPr>
                <p:cNvPicPr/>
                <p:nvPr/>
              </p:nvPicPr>
              <p:blipFill>
                <a:blip r:embed="rId288"/>
                <a:stretch>
                  <a:fillRect/>
                </a:stretch>
              </p:blipFill>
              <p:spPr>
                <a:xfrm>
                  <a:off x="9195447" y="2720422"/>
                  <a:ext cx="259200" cy="1436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BF375455-9135-E73A-7601-D25AE9E3B27B}"/>
              </a:ext>
            </a:extLst>
          </p:cNvPr>
          <p:cNvGrpSpPr/>
          <p:nvPr/>
        </p:nvGrpSpPr>
        <p:grpSpPr>
          <a:xfrm>
            <a:off x="6235887" y="148549"/>
            <a:ext cx="571680" cy="233280"/>
            <a:chOff x="6235887" y="148549"/>
            <a:chExt cx="571680" cy="23328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D93FB823-207E-B116-DD48-59CEC00E10AE}"/>
                    </a:ext>
                  </a:extLst>
                </p14:cNvPr>
                <p14:cNvContentPartPr/>
                <p14:nvPr/>
              </p14:nvContentPartPr>
              <p14:xfrm>
                <a:off x="6276927" y="177349"/>
                <a:ext cx="12960" cy="123840"/>
              </p14:xfrm>
            </p:contentPart>
          </mc:Choice>
          <mc:Fallback>
            <p:pic>
              <p:nvPicPr>
                <p:cNvPr id="3" name="Freihand 2">
                  <a:extLst>
                    <a:ext uri="{FF2B5EF4-FFF2-40B4-BE49-F238E27FC236}">
                      <a16:creationId xmlns:a16="http://schemas.microsoft.com/office/drawing/2014/main" id="{D93FB823-207E-B116-DD48-59CEC00E10AE}"/>
                    </a:ext>
                  </a:extLst>
                </p:cNvPr>
                <p:cNvPicPr/>
                <p:nvPr/>
              </p:nvPicPr>
              <p:blipFill>
                <a:blip r:embed="rId4"/>
                <a:stretch>
                  <a:fillRect/>
                </a:stretch>
              </p:blipFill>
              <p:spPr>
                <a:xfrm>
                  <a:off x="6267927" y="168709"/>
                  <a:ext cx="30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6D44E48-866C-FE8D-5242-5FF0A5A9320B}"/>
                    </a:ext>
                  </a:extLst>
                </p14:cNvPr>
                <p14:cNvContentPartPr/>
                <p14:nvPr/>
              </p14:nvContentPartPr>
              <p14:xfrm>
                <a:off x="6235887" y="239269"/>
                <a:ext cx="140760" cy="16200"/>
              </p14:xfrm>
            </p:contentPart>
          </mc:Choice>
          <mc:Fallback>
            <p:pic>
              <p:nvPicPr>
                <p:cNvPr id="5" name="Freihand 4">
                  <a:extLst>
                    <a:ext uri="{FF2B5EF4-FFF2-40B4-BE49-F238E27FC236}">
                      <a16:creationId xmlns:a16="http://schemas.microsoft.com/office/drawing/2014/main" id="{26D44E48-866C-FE8D-5242-5FF0A5A9320B}"/>
                    </a:ext>
                  </a:extLst>
                </p:cNvPr>
                <p:cNvPicPr/>
                <p:nvPr/>
              </p:nvPicPr>
              <p:blipFill>
                <a:blip r:embed="rId6"/>
                <a:stretch>
                  <a:fillRect/>
                </a:stretch>
              </p:blipFill>
              <p:spPr>
                <a:xfrm>
                  <a:off x="6226887" y="230629"/>
                  <a:ext cx="158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86B3941-D530-3490-DFDA-615B3A3C1E7B}"/>
                    </a:ext>
                  </a:extLst>
                </p14:cNvPr>
                <p14:cNvContentPartPr/>
                <p14:nvPr/>
              </p14:nvContentPartPr>
              <p14:xfrm>
                <a:off x="6461247" y="148549"/>
                <a:ext cx="97200" cy="189360"/>
              </p14:xfrm>
            </p:contentPart>
          </mc:Choice>
          <mc:Fallback>
            <p:pic>
              <p:nvPicPr>
                <p:cNvPr id="7" name="Freihand 6">
                  <a:extLst>
                    <a:ext uri="{FF2B5EF4-FFF2-40B4-BE49-F238E27FC236}">
                      <a16:creationId xmlns:a16="http://schemas.microsoft.com/office/drawing/2014/main" id="{B86B3941-D530-3490-DFDA-615B3A3C1E7B}"/>
                    </a:ext>
                  </a:extLst>
                </p:cNvPr>
                <p:cNvPicPr/>
                <p:nvPr/>
              </p:nvPicPr>
              <p:blipFill>
                <a:blip r:embed="rId8"/>
                <a:stretch>
                  <a:fillRect/>
                </a:stretch>
              </p:blipFill>
              <p:spPr>
                <a:xfrm>
                  <a:off x="6452607" y="139909"/>
                  <a:ext cx="114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8444AE68-8190-E976-9997-55C28CFE9A72}"/>
                    </a:ext>
                  </a:extLst>
                </p14:cNvPr>
                <p14:cNvContentPartPr/>
                <p14:nvPr/>
              </p14:nvContentPartPr>
              <p14:xfrm>
                <a:off x="6469527" y="174469"/>
                <a:ext cx="338040" cy="207360"/>
              </p14:xfrm>
            </p:contentPart>
          </mc:Choice>
          <mc:Fallback>
            <p:pic>
              <p:nvPicPr>
                <p:cNvPr id="15" name="Freihand 14">
                  <a:extLst>
                    <a:ext uri="{FF2B5EF4-FFF2-40B4-BE49-F238E27FC236}">
                      <a16:creationId xmlns:a16="http://schemas.microsoft.com/office/drawing/2014/main" id="{8444AE68-8190-E976-9997-55C28CFE9A72}"/>
                    </a:ext>
                  </a:extLst>
                </p:cNvPr>
                <p:cNvPicPr/>
                <p:nvPr/>
              </p:nvPicPr>
              <p:blipFill>
                <a:blip r:embed="rId10"/>
                <a:stretch>
                  <a:fillRect/>
                </a:stretch>
              </p:blipFill>
              <p:spPr>
                <a:xfrm>
                  <a:off x="6460527" y="165829"/>
                  <a:ext cx="355680" cy="22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43FBCE41-D12F-D3FA-4753-87E2B77D297E}"/>
                  </a:ext>
                </a:extLst>
              </p14:cNvPr>
              <p14:cNvContentPartPr/>
              <p14:nvPr/>
            </p14:nvContentPartPr>
            <p14:xfrm>
              <a:off x="292647" y="1915069"/>
              <a:ext cx="194760" cy="22320"/>
            </p14:xfrm>
          </p:contentPart>
        </mc:Choice>
        <mc:Fallback>
          <p:pic>
            <p:nvPicPr>
              <p:cNvPr id="18" name="Freihand 17">
                <a:extLst>
                  <a:ext uri="{FF2B5EF4-FFF2-40B4-BE49-F238E27FC236}">
                    <a16:creationId xmlns:a16="http://schemas.microsoft.com/office/drawing/2014/main" id="{43FBCE41-D12F-D3FA-4753-87E2B77D297E}"/>
                  </a:ext>
                </a:extLst>
              </p:cNvPr>
              <p:cNvPicPr/>
              <p:nvPr/>
            </p:nvPicPr>
            <p:blipFill>
              <a:blip r:embed="rId12"/>
              <a:stretch>
                <a:fillRect/>
              </a:stretch>
            </p:blipFill>
            <p:spPr>
              <a:xfrm>
                <a:off x="284007" y="1906429"/>
                <a:ext cx="212400" cy="39960"/>
              </a:xfrm>
              <a:prstGeom prst="rect">
                <a:avLst/>
              </a:prstGeom>
            </p:spPr>
          </p:pic>
        </mc:Fallback>
      </mc:AlternateContent>
      <p:grpSp>
        <p:nvGrpSpPr>
          <p:cNvPr id="34" name="Gruppieren 33">
            <a:extLst>
              <a:ext uri="{FF2B5EF4-FFF2-40B4-BE49-F238E27FC236}">
                <a16:creationId xmlns:a16="http://schemas.microsoft.com/office/drawing/2014/main" id="{2773DB10-E927-65E5-5FA3-B364CC41C0FF}"/>
              </a:ext>
            </a:extLst>
          </p:cNvPr>
          <p:cNvGrpSpPr/>
          <p:nvPr/>
        </p:nvGrpSpPr>
        <p:grpSpPr>
          <a:xfrm>
            <a:off x="7439367" y="92029"/>
            <a:ext cx="635760" cy="368640"/>
            <a:chOff x="7439367" y="92029"/>
            <a:chExt cx="635760" cy="368640"/>
          </a:xfrm>
        </p:grpSpPr>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52D25136-297A-E661-AF9D-F7687BF64CD1}"/>
                    </a:ext>
                  </a:extLst>
                </p14:cNvPr>
                <p14:cNvContentPartPr/>
                <p14:nvPr/>
              </p14:nvContentPartPr>
              <p14:xfrm>
                <a:off x="7439367" y="92029"/>
                <a:ext cx="170280" cy="258120"/>
              </p14:xfrm>
            </p:contentPart>
          </mc:Choice>
          <mc:Fallback>
            <p:pic>
              <p:nvPicPr>
                <p:cNvPr id="20" name="Freihand 19">
                  <a:extLst>
                    <a:ext uri="{FF2B5EF4-FFF2-40B4-BE49-F238E27FC236}">
                      <a16:creationId xmlns:a16="http://schemas.microsoft.com/office/drawing/2014/main" id="{52D25136-297A-E661-AF9D-F7687BF64CD1}"/>
                    </a:ext>
                  </a:extLst>
                </p:cNvPr>
                <p:cNvPicPr/>
                <p:nvPr/>
              </p:nvPicPr>
              <p:blipFill>
                <a:blip r:embed="rId14"/>
                <a:stretch>
                  <a:fillRect/>
                </a:stretch>
              </p:blipFill>
              <p:spPr>
                <a:xfrm>
                  <a:off x="7430367" y="83389"/>
                  <a:ext cx="1879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57296F2E-684C-0CC4-9EC5-5F6224FD5DB4}"/>
                    </a:ext>
                  </a:extLst>
                </p14:cNvPr>
                <p14:cNvContentPartPr/>
                <p14:nvPr/>
              </p14:nvContentPartPr>
              <p14:xfrm>
                <a:off x="7674087" y="296509"/>
                <a:ext cx="146520" cy="164160"/>
              </p14:xfrm>
            </p:contentPart>
          </mc:Choice>
          <mc:Fallback>
            <p:pic>
              <p:nvPicPr>
                <p:cNvPr id="23" name="Freihand 22">
                  <a:extLst>
                    <a:ext uri="{FF2B5EF4-FFF2-40B4-BE49-F238E27FC236}">
                      <a16:creationId xmlns:a16="http://schemas.microsoft.com/office/drawing/2014/main" id="{57296F2E-684C-0CC4-9EC5-5F6224FD5DB4}"/>
                    </a:ext>
                  </a:extLst>
                </p:cNvPr>
                <p:cNvPicPr/>
                <p:nvPr/>
              </p:nvPicPr>
              <p:blipFill>
                <a:blip r:embed="rId16"/>
                <a:stretch>
                  <a:fillRect/>
                </a:stretch>
              </p:blipFill>
              <p:spPr>
                <a:xfrm>
                  <a:off x="7665447" y="287869"/>
                  <a:ext cx="164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AB4E0F33-DA51-3BDF-6CB8-863DC1B36D40}"/>
                    </a:ext>
                  </a:extLst>
                </p14:cNvPr>
                <p14:cNvContentPartPr/>
                <p14:nvPr/>
              </p14:nvContentPartPr>
              <p14:xfrm>
                <a:off x="7916007" y="185629"/>
                <a:ext cx="159120" cy="20880"/>
              </p14:xfrm>
            </p:contentPart>
          </mc:Choice>
          <mc:Fallback>
            <p:pic>
              <p:nvPicPr>
                <p:cNvPr id="24" name="Freihand 23">
                  <a:extLst>
                    <a:ext uri="{FF2B5EF4-FFF2-40B4-BE49-F238E27FC236}">
                      <a16:creationId xmlns:a16="http://schemas.microsoft.com/office/drawing/2014/main" id="{AB4E0F33-DA51-3BDF-6CB8-863DC1B36D40}"/>
                    </a:ext>
                  </a:extLst>
                </p:cNvPr>
                <p:cNvPicPr/>
                <p:nvPr/>
              </p:nvPicPr>
              <p:blipFill>
                <a:blip r:embed="rId18"/>
                <a:stretch>
                  <a:fillRect/>
                </a:stretch>
              </p:blipFill>
              <p:spPr>
                <a:xfrm>
                  <a:off x="7907007" y="176989"/>
                  <a:ext cx="176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521E92FB-9D9D-3F22-A304-55BFFC32E8B6}"/>
                    </a:ext>
                  </a:extLst>
                </p14:cNvPr>
                <p14:cNvContentPartPr/>
                <p14:nvPr/>
              </p14:nvContentPartPr>
              <p14:xfrm>
                <a:off x="7936527" y="246469"/>
                <a:ext cx="129960" cy="13680"/>
              </p14:xfrm>
            </p:contentPart>
          </mc:Choice>
          <mc:Fallback>
            <p:pic>
              <p:nvPicPr>
                <p:cNvPr id="25" name="Freihand 24">
                  <a:extLst>
                    <a:ext uri="{FF2B5EF4-FFF2-40B4-BE49-F238E27FC236}">
                      <a16:creationId xmlns:a16="http://schemas.microsoft.com/office/drawing/2014/main" id="{521E92FB-9D9D-3F22-A304-55BFFC32E8B6}"/>
                    </a:ext>
                  </a:extLst>
                </p:cNvPr>
                <p:cNvPicPr/>
                <p:nvPr/>
              </p:nvPicPr>
              <p:blipFill>
                <a:blip r:embed="rId20"/>
                <a:stretch>
                  <a:fillRect/>
                </a:stretch>
              </p:blipFill>
              <p:spPr>
                <a:xfrm>
                  <a:off x="7927527" y="237829"/>
                  <a:ext cx="147600" cy="31320"/>
                </a:xfrm>
                <a:prstGeom prst="rect">
                  <a:avLst/>
                </a:prstGeom>
              </p:spPr>
            </p:pic>
          </mc:Fallback>
        </mc:AlternateContent>
      </p:grpSp>
      <p:grpSp>
        <p:nvGrpSpPr>
          <p:cNvPr id="33" name="Gruppieren 32">
            <a:extLst>
              <a:ext uri="{FF2B5EF4-FFF2-40B4-BE49-F238E27FC236}">
                <a16:creationId xmlns:a16="http://schemas.microsoft.com/office/drawing/2014/main" id="{50E1C2EE-461D-23BE-2E62-8843AB9F384A}"/>
              </a:ext>
            </a:extLst>
          </p:cNvPr>
          <p:cNvGrpSpPr/>
          <p:nvPr/>
        </p:nvGrpSpPr>
        <p:grpSpPr>
          <a:xfrm>
            <a:off x="8285007" y="121189"/>
            <a:ext cx="995760" cy="286920"/>
            <a:chOff x="8285007" y="121189"/>
            <a:chExt cx="995760" cy="286920"/>
          </a:xfrm>
        </p:grpSpPr>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0EACA2B2-543D-C820-5EF8-E158B0273A2B}"/>
                    </a:ext>
                  </a:extLst>
                </p14:cNvPr>
                <p14:cNvContentPartPr/>
                <p14:nvPr/>
              </p14:nvContentPartPr>
              <p14:xfrm>
                <a:off x="8285007" y="121189"/>
                <a:ext cx="141840" cy="226800"/>
              </p14:xfrm>
            </p:contentPart>
          </mc:Choice>
          <mc:Fallback>
            <p:pic>
              <p:nvPicPr>
                <p:cNvPr id="26" name="Freihand 25">
                  <a:extLst>
                    <a:ext uri="{FF2B5EF4-FFF2-40B4-BE49-F238E27FC236}">
                      <a16:creationId xmlns:a16="http://schemas.microsoft.com/office/drawing/2014/main" id="{0EACA2B2-543D-C820-5EF8-E158B0273A2B}"/>
                    </a:ext>
                  </a:extLst>
                </p:cNvPr>
                <p:cNvPicPr/>
                <p:nvPr/>
              </p:nvPicPr>
              <p:blipFill>
                <a:blip r:embed="rId22"/>
                <a:stretch>
                  <a:fillRect/>
                </a:stretch>
              </p:blipFill>
              <p:spPr>
                <a:xfrm>
                  <a:off x="8276007" y="112189"/>
                  <a:ext cx="1594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E7BF5A0F-C8BC-FB6D-FD67-8F6582D55267}"/>
                    </a:ext>
                  </a:extLst>
                </p14:cNvPr>
                <p14:cNvContentPartPr/>
                <p14:nvPr/>
              </p14:nvContentPartPr>
              <p14:xfrm>
                <a:off x="8500647" y="295789"/>
                <a:ext cx="102240" cy="112320"/>
              </p14:xfrm>
            </p:contentPart>
          </mc:Choice>
          <mc:Fallback>
            <p:pic>
              <p:nvPicPr>
                <p:cNvPr id="27" name="Freihand 26">
                  <a:extLst>
                    <a:ext uri="{FF2B5EF4-FFF2-40B4-BE49-F238E27FC236}">
                      <a16:creationId xmlns:a16="http://schemas.microsoft.com/office/drawing/2014/main" id="{E7BF5A0F-C8BC-FB6D-FD67-8F6582D55267}"/>
                    </a:ext>
                  </a:extLst>
                </p:cNvPr>
                <p:cNvPicPr/>
                <p:nvPr/>
              </p:nvPicPr>
              <p:blipFill>
                <a:blip r:embed="rId24"/>
                <a:stretch>
                  <a:fillRect/>
                </a:stretch>
              </p:blipFill>
              <p:spPr>
                <a:xfrm>
                  <a:off x="8491647" y="286789"/>
                  <a:ext cx="119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6B1277F4-4D31-2868-5C6B-2B7C43896877}"/>
                    </a:ext>
                  </a:extLst>
                </p14:cNvPr>
                <p14:cNvContentPartPr/>
                <p14:nvPr/>
              </p14:nvContentPartPr>
              <p14:xfrm>
                <a:off x="8691807" y="202909"/>
                <a:ext cx="159120" cy="89280"/>
              </p14:xfrm>
            </p:contentPart>
          </mc:Choice>
          <mc:Fallback>
            <p:pic>
              <p:nvPicPr>
                <p:cNvPr id="29" name="Freihand 28">
                  <a:extLst>
                    <a:ext uri="{FF2B5EF4-FFF2-40B4-BE49-F238E27FC236}">
                      <a16:creationId xmlns:a16="http://schemas.microsoft.com/office/drawing/2014/main" id="{6B1277F4-4D31-2868-5C6B-2B7C43896877}"/>
                    </a:ext>
                  </a:extLst>
                </p:cNvPr>
                <p:cNvPicPr/>
                <p:nvPr/>
              </p:nvPicPr>
              <p:blipFill>
                <a:blip r:embed="rId26"/>
                <a:stretch>
                  <a:fillRect/>
                </a:stretch>
              </p:blipFill>
              <p:spPr>
                <a:xfrm>
                  <a:off x="8683167" y="193909"/>
                  <a:ext cx="176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6440622D-0257-6866-9EB1-69B4DCCE423D}"/>
                    </a:ext>
                  </a:extLst>
                </p14:cNvPr>
                <p14:cNvContentPartPr/>
                <p14:nvPr/>
              </p14:nvContentPartPr>
              <p14:xfrm>
                <a:off x="8957487" y="126589"/>
                <a:ext cx="74880" cy="162000"/>
              </p14:xfrm>
            </p:contentPart>
          </mc:Choice>
          <mc:Fallback>
            <p:pic>
              <p:nvPicPr>
                <p:cNvPr id="30" name="Freihand 29">
                  <a:extLst>
                    <a:ext uri="{FF2B5EF4-FFF2-40B4-BE49-F238E27FC236}">
                      <a16:creationId xmlns:a16="http://schemas.microsoft.com/office/drawing/2014/main" id="{6440622D-0257-6866-9EB1-69B4DCCE423D}"/>
                    </a:ext>
                  </a:extLst>
                </p:cNvPr>
                <p:cNvPicPr/>
                <p:nvPr/>
              </p:nvPicPr>
              <p:blipFill>
                <a:blip r:embed="rId28"/>
                <a:stretch>
                  <a:fillRect/>
                </a:stretch>
              </p:blipFill>
              <p:spPr>
                <a:xfrm>
                  <a:off x="8948487" y="117949"/>
                  <a:ext cx="92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25292617-CC71-6687-D87B-E0F9F660E0A6}"/>
                    </a:ext>
                  </a:extLst>
                </p14:cNvPr>
                <p14:cNvContentPartPr/>
                <p14:nvPr/>
              </p14:nvContentPartPr>
              <p14:xfrm>
                <a:off x="8940207" y="261589"/>
                <a:ext cx="147960" cy="11880"/>
              </p14:xfrm>
            </p:contentPart>
          </mc:Choice>
          <mc:Fallback>
            <p:pic>
              <p:nvPicPr>
                <p:cNvPr id="31" name="Freihand 30">
                  <a:extLst>
                    <a:ext uri="{FF2B5EF4-FFF2-40B4-BE49-F238E27FC236}">
                      <a16:creationId xmlns:a16="http://schemas.microsoft.com/office/drawing/2014/main" id="{25292617-CC71-6687-D87B-E0F9F660E0A6}"/>
                    </a:ext>
                  </a:extLst>
                </p:cNvPr>
                <p:cNvPicPr/>
                <p:nvPr/>
              </p:nvPicPr>
              <p:blipFill>
                <a:blip r:embed="rId30"/>
                <a:stretch>
                  <a:fillRect/>
                </a:stretch>
              </p:blipFill>
              <p:spPr>
                <a:xfrm>
                  <a:off x="8931207" y="252589"/>
                  <a:ext cx="165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C4696128-5AB6-4751-59EA-D02CF4522E8C}"/>
                    </a:ext>
                  </a:extLst>
                </p14:cNvPr>
                <p14:cNvContentPartPr/>
                <p14:nvPr/>
              </p14:nvContentPartPr>
              <p14:xfrm>
                <a:off x="9125247" y="129469"/>
                <a:ext cx="155520" cy="183960"/>
              </p14:xfrm>
            </p:contentPart>
          </mc:Choice>
          <mc:Fallback>
            <p:pic>
              <p:nvPicPr>
                <p:cNvPr id="32" name="Freihand 31">
                  <a:extLst>
                    <a:ext uri="{FF2B5EF4-FFF2-40B4-BE49-F238E27FC236}">
                      <a16:creationId xmlns:a16="http://schemas.microsoft.com/office/drawing/2014/main" id="{C4696128-5AB6-4751-59EA-D02CF4522E8C}"/>
                    </a:ext>
                  </a:extLst>
                </p:cNvPr>
                <p:cNvPicPr/>
                <p:nvPr/>
              </p:nvPicPr>
              <p:blipFill>
                <a:blip r:embed="rId32"/>
                <a:stretch>
                  <a:fillRect/>
                </a:stretch>
              </p:blipFill>
              <p:spPr>
                <a:xfrm>
                  <a:off x="9116607" y="120829"/>
                  <a:ext cx="173160" cy="20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9607B260-ED06-BD64-3AA2-BE134CFA91A9}"/>
                  </a:ext>
                </a:extLst>
              </p14:cNvPr>
              <p14:cNvContentPartPr/>
              <p14:nvPr/>
            </p14:nvContentPartPr>
            <p14:xfrm>
              <a:off x="4937007" y="718069"/>
              <a:ext cx="506160" cy="67320"/>
            </p14:xfrm>
          </p:contentPart>
        </mc:Choice>
        <mc:Fallback>
          <p:pic>
            <p:nvPicPr>
              <p:cNvPr id="35" name="Freihand 34">
                <a:extLst>
                  <a:ext uri="{FF2B5EF4-FFF2-40B4-BE49-F238E27FC236}">
                    <a16:creationId xmlns:a16="http://schemas.microsoft.com/office/drawing/2014/main" id="{9607B260-ED06-BD64-3AA2-BE134CFA91A9}"/>
                  </a:ext>
                </a:extLst>
              </p:cNvPr>
              <p:cNvPicPr/>
              <p:nvPr/>
            </p:nvPicPr>
            <p:blipFill>
              <a:blip r:embed="rId34"/>
              <a:stretch>
                <a:fillRect/>
              </a:stretch>
            </p:blipFill>
            <p:spPr>
              <a:xfrm>
                <a:off x="4928367" y="709069"/>
                <a:ext cx="523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6" name="Freihand 65">
                <a:extLst>
                  <a:ext uri="{FF2B5EF4-FFF2-40B4-BE49-F238E27FC236}">
                    <a16:creationId xmlns:a16="http://schemas.microsoft.com/office/drawing/2014/main" id="{616EA849-E88E-0FEC-7385-139A5C430CEE}"/>
                  </a:ext>
                </a:extLst>
              </p14:cNvPr>
              <p14:cNvContentPartPr/>
              <p14:nvPr/>
            </p14:nvContentPartPr>
            <p14:xfrm>
              <a:off x="-5793" y="1483069"/>
              <a:ext cx="592200" cy="571680"/>
            </p14:xfrm>
          </p:contentPart>
        </mc:Choice>
        <mc:Fallback>
          <p:pic>
            <p:nvPicPr>
              <p:cNvPr id="66" name="Freihand 65">
                <a:extLst>
                  <a:ext uri="{FF2B5EF4-FFF2-40B4-BE49-F238E27FC236}">
                    <a16:creationId xmlns:a16="http://schemas.microsoft.com/office/drawing/2014/main" id="{616EA849-E88E-0FEC-7385-139A5C430CEE}"/>
                  </a:ext>
                </a:extLst>
              </p:cNvPr>
              <p:cNvPicPr/>
              <p:nvPr/>
            </p:nvPicPr>
            <p:blipFill>
              <a:blip r:embed="rId36"/>
              <a:stretch>
                <a:fillRect/>
              </a:stretch>
            </p:blipFill>
            <p:spPr>
              <a:xfrm>
                <a:off x="-14793" y="1474069"/>
                <a:ext cx="60984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Freihand 59">
                <a:extLst>
                  <a:ext uri="{FF2B5EF4-FFF2-40B4-BE49-F238E27FC236}">
                    <a16:creationId xmlns:a16="http://schemas.microsoft.com/office/drawing/2014/main" id="{6F426CDE-0BCA-CEE8-B86D-9373D820CF96}"/>
                  </a:ext>
                </a:extLst>
              </p14:cNvPr>
              <p14:cNvContentPartPr/>
              <p14:nvPr/>
            </p14:nvContentPartPr>
            <p14:xfrm>
              <a:off x="3962487" y="3822709"/>
              <a:ext cx="26640" cy="267120"/>
            </p14:xfrm>
          </p:contentPart>
        </mc:Choice>
        <mc:Fallback>
          <p:pic>
            <p:nvPicPr>
              <p:cNvPr id="60" name="Freihand 59">
                <a:extLst>
                  <a:ext uri="{FF2B5EF4-FFF2-40B4-BE49-F238E27FC236}">
                    <a16:creationId xmlns:a16="http://schemas.microsoft.com/office/drawing/2014/main" id="{6F426CDE-0BCA-CEE8-B86D-9373D820CF96}"/>
                  </a:ext>
                </a:extLst>
              </p:cNvPr>
              <p:cNvPicPr/>
              <p:nvPr/>
            </p:nvPicPr>
            <p:blipFill>
              <a:blip r:embed="rId38"/>
              <a:stretch>
                <a:fillRect/>
              </a:stretch>
            </p:blipFill>
            <p:spPr>
              <a:xfrm>
                <a:off x="3953487" y="3814069"/>
                <a:ext cx="442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4" name="Freihand 63">
                <a:extLst>
                  <a:ext uri="{FF2B5EF4-FFF2-40B4-BE49-F238E27FC236}">
                    <a16:creationId xmlns:a16="http://schemas.microsoft.com/office/drawing/2014/main" id="{AF703D1C-B334-A264-48B8-412C27872078}"/>
                  </a:ext>
                </a:extLst>
              </p14:cNvPr>
              <p14:cNvContentPartPr/>
              <p14:nvPr/>
            </p14:nvContentPartPr>
            <p14:xfrm>
              <a:off x="792687" y="1787269"/>
              <a:ext cx="831600" cy="75240"/>
            </p14:xfrm>
          </p:contentPart>
        </mc:Choice>
        <mc:Fallback>
          <p:pic>
            <p:nvPicPr>
              <p:cNvPr id="64" name="Freihand 63">
                <a:extLst>
                  <a:ext uri="{FF2B5EF4-FFF2-40B4-BE49-F238E27FC236}">
                    <a16:creationId xmlns:a16="http://schemas.microsoft.com/office/drawing/2014/main" id="{AF703D1C-B334-A264-48B8-412C27872078}"/>
                  </a:ext>
                </a:extLst>
              </p:cNvPr>
              <p:cNvPicPr/>
              <p:nvPr/>
            </p:nvPicPr>
            <p:blipFill>
              <a:blip r:embed="rId40"/>
              <a:stretch>
                <a:fillRect/>
              </a:stretch>
            </p:blipFill>
            <p:spPr>
              <a:xfrm>
                <a:off x="783687" y="1778269"/>
                <a:ext cx="849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7" name="Freihand 66">
                <a:extLst>
                  <a:ext uri="{FF2B5EF4-FFF2-40B4-BE49-F238E27FC236}">
                    <a16:creationId xmlns:a16="http://schemas.microsoft.com/office/drawing/2014/main" id="{6629FC25-7E59-4043-D029-FDA04A8EC5FE}"/>
                  </a:ext>
                </a:extLst>
              </p14:cNvPr>
              <p14:cNvContentPartPr/>
              <p14:nvPr/>
            </p14:nvContentPartPr>
            <p14:xfrm>
              <a:off x="255207" y="1907869"/>
              <a:ext cx="162720" cy="33480"/>
            </p14:xfrm>
          </p:contentPart>
        </mc:Choice>
        <mc:Fallback>
          <p:pic>
            <p:nvPicPr>
              <p:cNvPr id="67" name="Freihand 66">
                <a:extLst>
                  <a:ext uri="{FF2B5EF4-FFF2-40B4-BE49-F238E27FC236}">
                    <a16:creationId xmlns:a16="http://schemas.microsoft.com/office/drawing/2014/main" id="{6629FC25-7E59-4043-D029-FDA04A8EC5FE}"/>
                  </a:ext>
                </a:extLst>
              </p:cNvPr>
              <p:cNvPicPr/>
              <p:nvPr/>
            </p:nvPicPr>
            <p:blipFill>
              <a:blip r:embed="rId42"/>
              <a:stretch>
                <a:fillRect/>
              </a:stretch>
            </p:blipFill>
            <p:spPr>
              <a:xfrm>
                <a:off x="246567" y="1899229"/>
                <a:ext cx="180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1" name="Freihand 200">
                <a:extLst>
                  <a:ext uri="{FF2B5EF4-FFF2-40B4-BE49-F238E27FC236}">
                    <a16:creationId xmlns:a16="http://schemas.microsoft.com/office/drawing/2014/main" id="{AB340462-F37F-4BAF-32CC-B80D1891F8AA}"/>
                  </a:ext>
                </a:extLst>
              </p14:cNvPr>
              <p14:cNvContentPartPr/>
              <p14:nvPr/>
            </p14:nvContentPartPr>
            <p14:xfrm>
              <a:off x="5569887" y="4747549"/>
              <a:ext cx="662400" cy="170640"/>
            </p14:xfrm>
          </p:contentPart>
        </mc:Choice>
        <mc:Fallback>
          <p:pic>
            <p:nvPicPr>
              <p:cNvPr id="201" name="Freihand 200">
                <a:extLst>
                  <a:ext uri="{FF2B5EF4-FFF2-40B4-BE49-F238E27FC236}">
                    <a16:creationId xmlns:a16="http://schemas.microsoft.com/office/drawing/2014/main" id="{AB340462-F37F-4BAF-32CC-B80D1891F8AA}"/>
                  </a:ext>
                </a:extLst>
              </p:cNvPr>
              <p:cNvPicPr/>
              <p:nvPr/>
            </p:nvPicPr>
            <p:blipFill>
              <a:blip r:embed="rId44"/>
              <a:stretch>
                <a:fillRect/>
              </a:stretch>
            </p:blipFill>
            <p:spPr>
              <a:xfrm>
                <a:off x="5561247" y="4738909"/>
                <a:ext cx="680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2" name="Freihand 201">
                <a:extLst>
                  <a:ext uri="{FF2B5EF4-FFF2-40B4-BE49-F238E27FC236}">
                    <a16:creationId xmlns:a16="http://schemas.microsoft.com/office/drawing/2014/main" id="{5086C6DA-03ED-5EF0-82FD-41F95C80280C}"/>
                  </a:ext>
                </a:extLst>
              </p14:cNvPr>
              <p14:cNvContentPartPr/>
              <p14:nvPr/>
            </p14:nvContentPartPr>
            <p14:xfrm>
              <a:off x="6058767" y="4681669"/>
              <a:ext cx="27720" cy="26280"/>
            </p14:xfrm>
          </p:contentPart>
        </mc:Choice>
        <mc:Fallback>
          <p:pic>
            <p:nvPicPr>
              <p:cNvPr id="202" name="Freihand 201">
                <a:extLst>
                  <a:ext uri="{FF2B5EF4-FFF2-40B4-BE49-F238E27FC236}">
                    <a16:creationId xmlns:a16="http://schemas.microsoft.com/office/drawing/2014/main" id="{5086C6DA-03ED-5EF0-82FD-41F95C80280C}"/>
                  </a:ext>
                </a:extLst>
              </p:cNvPr>
              <p:cNvPicPr/>
              <p:nvPr/>
            </p:nvPicPr>
            <p:blipFill>
              <a:blip r:embed="rId46"/>
              <a:stretch>
                <a:fillRect/>
              </a:stretch>
            </p:blipFill>
            <p:spPr>
              <a:xfrm>
                <a:off x="6050127" y="4673029"/>
                <a:ext cx="45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3" name="Freihand 202">
                <a:extLst>
                  <a:ext uri="{FF2B5EF4-FFF2-40B4-BE49-F238E27FC236}">
                    <a16:creationId xmlns:a16="http://schemas.microsoft.com/office/drawing/2014/main" id="{E4DFDE69-EC6F-6C73-2B27-896C5A167AFD}"/>
                  </a:ext>
                </a:extLst>
              </p14:cNvPr>
              <p14:cNvContentPartPr/>
              <p14:nvPr/>
            </p14:nvContentPartPr>
            <p14:xfrm>
              <a:off x="6447567" y="4700749"/>
              <a:ext cx="313200" cy="172800"/>
            </p14:xfrm>
          </p:contentPart>
        </mc:Choice>
        <mc:Fallback>
          <p:pic>
            <p:nvPicPr>
              <p:cNvPr id="203" name="Freihand 202">
                <a:extLst>
                  <a:ext uri="{FF2B5EF4-FFF2-40B4-BE49-F238E27FC236}">
                    <a16:creationId xmlns:a16="http://schemas.microsoft.com/office/drawing/2014/main" id="{E4DFDE69-EC6F-6C73-2B27-896C5A167AFD}"/>
                  </a:ext>
                </a:extLst>
              </p:cNvPr>
              <p:cNvPicPr/>
              <p:nvPr/>
            </p:nvPicPr>
            <p:blipFill>
              <a:blip r:embed="rId48"/>
              <a:stretch>
                <a:fillRect/>
              </a:stretch>
            </p:blipFill>
            <p:spPr>
              <a:xfrm>
                <a:off x="6438927" y="4691749"/>
                <a:ext cx="330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5" name="Freihand 204">
                <a:extLst>
                  <a:ext uri="{FF2B5EF4-FFF2-40B4-BE49-F238E27FC236}">
                    <a16:creationId xmlns:a16="http://schemas.microsoft.com/office/drawing/2014/main" id="{730499E5-126A-5F9A-078D-B569B876D9BA}"/>
                  </a:ext>
                </a:extLst>
              </p14:cNvPr>
              <p14:cNvContentPartPr/>
              <p14:nvPr/>
            </p14:nvContentPartPr>
            <p14:xfrm>
              <a:off x="6291327" y="4525429"/>
              <a:ext cx="275040" cy="105840"/>
            </p14:xfrm>
          </p:contentPart>
        </mc:Choice>
        <mc:Fallback>
          <p:pic>
            <p:nvPicPr>
              <p:cNvPr id="205" name="Freihand 204">
                <a:extLst>
                  <a:ext uri="{FF2B5EF4-FFF2-40B4-BE49-F238E27FC236}">
                    <a16:creationId xmlns:a16="http://schemas.microsoft.com/office/drawing/2014/main" id="{730499E5-126A-5F9A-078D-B569B876D9BA}"/>
                  </a:ext>
                </a:extLst>
              </p:cNvPr>
              <p:cNvPicPr/>
              <p:nvPr/>
            </p:nvPicPr>
            <p:blipFill>
              <a:blip r:embed="rId50"/>
              <a:stretch>
                <a:fillRect/>
              </a:stretch>
            </p:blipFill>
            <p:spPr>
              <a:xfrm>
                <a:off x="6282687" y="4516789"/>
                <a:ext cx="292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6" name="Freihand 205">
                <a:extLst>
                  <a:ext uri="{FF2B5EF4-FFF2-40B4-BE49-F238E27FC236}">
                    <a16:creationId xmlns:a16="http://schemas.microsoft.com/office/drawing/2014/main" id="{B10DA332-8E0E-56E7-1162-4B7220927F70}"/>
                  </a:ext>
                </a:extLst>
              </p14:cNvPr>
              <p14:cNvContentPartPr/>
              <p14:nvPr/>
            </p14:nvContentPartPr>
            <p14:xfrm>
              <a:off x="6489327" y="4449829"/>
              <a:ext cx="55080" cy="3600"/>
            </p14:xfrm>
          </p:contentPart>
        </mc:Choice>
        <mc:Fallback>
          <p:pic>
            <p:nvPicPr>
              <p:cNvPr id="206" name="Freihand 205">
                <a:extLst>
                  <a:ext uri="{FF2B5EF4-FFF2-40B4-BE49-F238E27FC236}">
                    <a16:creationId xmlns:a16="http://schemas.microsoft.com/office/drawing/2014/main" id="{B10DA332-8E0E-56E7-1162-4B7220927F70}"/>
                  </a:ext>
                </a:extLst>
              </p:cNvPr>
              <p:cNvPicPr/>
              <p:nvPr/>
            </p:nvPicPr>
            <p:blipFill>
              <a:blip r:embed="rId52"/>
              <a:stretch>
                <a:fillRect/>
              </a:stretch>
            </p:blipFill>
            <p:spPr>
              <a:xfrm>
                <a:off x="6480327" y="4440829"/>
                <a:ext cx="72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7" name="Freihand 206">
                <a:extLst>
                  <a:ext uri="{FF2B5EF4-FFF2-40B4-BE49-F238E27FC236}">
                    <a16:creationId xmlns:a16="http://schemas.microsoft.com/office/drawing/2014/main" id="{CDB918EF-7300-4801-3D61-7D29D72A9183}"/>
                  </a:ext>
                </a:extLst>
              </p14:cNvPr>
              <p14:cNvContentPartPr/>
              <p14:nvPr/>
            </p14:nvContentPartPr>
            <p14:xfrm>
              <a:off x="6647727" y="4414909"/>
              <a:ext cx="83160" cy="138240"/>
            </p14:xfrm>
          </p:contentPart>
        </mc:Choice>
        <mc:Fallback>
          <p:pic>
            <p:nvPicPr>
              <p:cNvPr id="207" name="Freihand 206">
                <a:extLst>
                  <a:ext uri="{FF2B5EF4-FFF2-40B4-BE49-F238E27FC236}">
                    <a16:creationId xmlns:a16="http://schemas.microsoft.com/office/drawing/2014/main" id="{CDB918EF-7300-4801-3D61-7D29D72A9183}"/>
                  </a:ext>
                </a:extLst>
              </p:cNvPr>
              <p:cNvPicPr/>
              <p:nvPr/>
            </p:nvPicPr>
            <p:blipFill>
              <a:blip r:embed="rId54"/>
              <a:stretch>
                <a:fillRect/>
              </a:stretch>
            </p:blipFill>
            <p:spPr>
              <a:xfrm>
                <a:off x="6638727" y="4405909"/>
                <a:ext cx="100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0" name="Freihand 209">
                <a:extLst>
                  <a:ext uri="{FF2B5EF4-FFF2-40B4-BE49-F238E27FC236}">
                    <a16:creationId xmlns:a16="http://schemas.microsoft.com/office/drawing/2014/main" id="{CFEADDD8-271E-D20B-EC43-AC831DF6580D}"/>
                  </a:ext>
                </a:extLst>
              </p14:cNvPr>
              <p14:cNvContentPartPr/>
              <p14:nvPr/>
            </p14:nvContentPartPr>
            <p14:xfrm>
              <a:off x="7358007" y="4572589"/>
              <a:ext cx="11880" cy="29880"/>
            </p14:xfrm>
          </p:contentPart>
        </mc:Choice>
        <mc:Fallback>
          <p:pic>
            <p:nvPicPr>
              <p:cNvPr id="210" name="Freihand 209">
                <a:extLst>
                  <a:ext uri="{FF2B5EF4-FFF2-40B4-BE49-F238E27FC236}">
                    <a16:creationId xmlns:a16="http://schemas.microsoft.com/office/drawing/2014/main" id="{CFEADDD8-271E-D20B-EC43-AC831DF6580D}"/>
                  </a:ext>
                </a:extLst>
              </p:cNvPr>
              <p:cNvPicPr/>
              <p:nvPr/>
            </p:nvPicPr>
            <p:blipFill>
              <a:blip r:embed="rId56"/>
              <a:stretch>
                <a:fillRect/>
              </a:stretch>
            </p:blipFill>
            <p:spPr>
              <a:xfrm>
                <a:off x="7349367" y="4563589"/>
                <a:ext cx="29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9" name="Freihand 208">
                <a:extLst>
                  <a:ext uri="{FF2B5EF4-FFF2-40B4-BE49-F238E27FC236}">
                    <a16:creationId xmlns:a16="http://schemas.microsoft.com/office/drawing/2014/main" id="{5CBC3BF7-A274-EA49-0C1B-F6D820237842}"/>
                  </a:ext>
                </a:extLst>
              </p14:cNvPr>
              <p14:cNvContentPartPr/>
              <p14:nvPr/>
            </p14:nvContentPartPr>
            <p14:xfrm>
              <a:off x="7093407" y="4712629"/>
              <a:ext cx="351360" cy="134640"/>
            </p14:xfrm>
          </p:contentPart>
        </mc:Choice>
        <mc:Fallback>
          <p:pic>
            <p:nvPicPr>
              <p:cNvPr id="209" name="Freihand 208">
                <a:extLst>
                  <a:ext uri="{FF2B5EF4-FFF2-40B4-BE49-F238E27FC236}">
                    <a16:creationId xmlns:a16="http://schemas.microsoft.com/office/drawing/2014/main" id="{5CBC3BF7-A274-EA49-0C1B-F6D820237842}"/>
                  </a:ext>
                </a:extLst>
              </p:cNvPr>
              <p:cNvPicPr/>
              <p:nvPr/>
            </p:nvPicPr>
            <p:blipFill>
              <a:blip r:embed="rId58"/>
              <a:stretch>
                <a:fillRect/>
              </a:stretch>
            </p:blipFill>
            <p:spPr>
              <a:xfrm>
                <a:off x="7084407" y="4703629"/>
                <a:ext cx="369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1" name="Freihand 210">
                <a:extLst>
                  <a:ext uri="{FF2B5EF4-FFF2-40B4-BE49-F238E27FC236}">
                    <a16:creationId xmlns:a16="http://schemas.microsoft.com/office/drawing/2014/main" id="{6A3E78D6-9A64-93A1-7159-BA378516C781}"/>
                  </a:ext>
                </a:extLst>
              </p14:cNvPr>
              <p14:cNvContentPartPr/>
              <p14:nvPr/>
            </p14:nvContentPartPr>
            <p14:xfrm>
              <a:off x="7442247" y="4702189"/>
              <a:ext cx="118800" cy="118800"/>
            </p14:xfrm>
          </p:contentPart>
        </mc:Choice>
        <mc:Fallback>
          <p:pic>
            <p:nvPicPr>
              <p:cNvPr id="211" name="Freihand 210">
                <a:extLst>
                  <a:ext uri="{FF2B5EF4-FFF2-40B4-BE49-F238E27FC236}">
                    <a16:creationId xmlns:a16="http://schemas.microsoft.com/office/drawing/2014/main" id="{6A3E78D6-9A64-93A1-7159-BA378516C781}"/>
                  </a:ext>
                </a:extLst>
              </p:cNvPr>
              <p:cNvPicPr/>
              <p:nvPr/>
            </p:nvPicPr>
            <p:blipFill>
              <a:blip r:embed="rId60"/>
              <a:stretch>
                <a:fillRect/>
              </a:stretch>
            </p:blipFill>
            <p:spPr>
              <a:xfrm>
                <a:off x="7433247" y="4693189"/>
                <a:ext cx="13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7" name="Freihand 156">
                <a:extLst>
                  <a:ext uri="{FF2B5EF4-FFF2-40B4-BE49-F238E27FC236}">
                    <a16:creationId xmlns:a16="http://schemas.microsoft.com/office/drawing/2014/main" id="{C6C9DCD6-8CB7-D2C0-A9E9-A72AB1A48F93}"/>
                  </a:ext>
                </a:extLst>
              </p14:cNvPr>
              <p14:cNvContentPartPr/>
              <p14:nvPr/>
            </p14:nvContentPartPr>
            <p14:xfrm>
              <a:off x="181767" y="4554229"/>
              <a:ext cx="146880" cy="148320"/>
            </p14:xfrm>
          </p:contentPart>
        </mc:Choice>
        <mc:Fallback>
          <p:pic>
            <p:nvPicPr>
              <p:cNvPr id="157" name="Freihand 156">
                <a:extLst>
                  <a:ext uri="{FF2B5EF4-FFF2-40B4-BE49-F238E27FC236}">
                    <a16:creationId xmlns:a16="http://schemas.microsoft.com/office/drawing/2014/main" id="{C6C9DCD6-8CB7-D2C0-A9E9-A72AB1A48F93}"/>
                  </a:ext>
                </a:extLst>
              </p:cNvPr>
              <p:cNvPicPr/>
              <p:nvPr/>
            </p:nvPicPr>
            <p:blipFill>
              <a:blip r:embed="rId62"/>
              <a:stretch>
                <a:fillRect/>
              </a:stretch>
            </p:blipFill>
            <p:spPr>
              <a:xfrm>
                <a:off x="172767" y="4545589"/>
                <a:ext cx="164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8" name="Freihand 157">
                <a:extLst>
                  <a:ext uri="{FF2B5EF4-FFF2-40B4-BE49-F238E27FC236}">
                    <a16:creationId xmlns:a16="http://schemas.microsoft.com/office/drawing/2014/main" id="{EA67D4A9-8C16-D5C4-529F-24F74CC413C4}"/>
                  </a:ext>
                </a:extLst>
              </p14:cNvPr>
              <p14:cNvContentPartPr/>
              <p14:nvPr/>
            </p14:nvContentPartPr>
            <p14:xfrm>
              <a:off x="303807" y="4615789"/>
              <a:ext cx="223560" cy="83520"/>
            </p14:xfrm>
          </p:contentPart>
        </mc:Choice>
        <mc:Fallback>
          <p:pic>
            <p:nvPicPr>
              <p:cNvPr id="158" name="Freihand 157">
                <a:extLst>
                  <a:ext uri="{FF2B5EF4-FFF2-40B4-BE49-F238E27FC236}">
                    <a16:creationId xmlns:a16="http://schemas.microsoft.com/office/drawing/2014/main" id="{EA67D4A9-8C16-D5C4-529F-24F74CC413C4}"/>
                  </a:ext>
                </a:extLst>
              </p:cNvPr>
              <p:cNvPicPr/>
              <p:nvPr/>
            </p:nvPicPr>
            <p:blipFill>
              <a:blip r:embed="rId64"/>
              <a:stretch>
                <a:fillRect/>
              </a:stretch>
            </p:blipFill>
            <p:spPr>
              <a:xfrm>
                <a:off x="295167" y="4606789"/>
                <a:ext cx="241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9" name="Freihand 158">
                <a:extLst>
                  <a:ext uri="{FF2B5EF4-FFF2-40B4-BE49-F238E27FC236}">
                    <a16:creationId xmlns:a16="http://schemas.microsoft.com/office/drawing/2014/main" id="{9CC4BE6A-B439-B8BF-C8C2-05D01B23EF43}"/>
                  </a:ext>
                </a:extLst>
              </p14:cNvPr>
              <p14:cNvContentPartPr/>
              <p14:nvPr/>
            </p14:nvContentPartPr>
            <p14:xfrm>
              <a:off x="581727" y="4603189"/>
              <a:ext cx="127800" cy="122400"/>
            </p14:xfrm>
          </p:contentPart>
        </mc:Choice>
        <mc:Fallback>
          <p:pic>
            <p:nvPicPr>
              <p:cNvPr id="159" name="Freihand 158">
                <a:extLst>
                  <a:ext uri="{FF2B5EF4-FFF2-40B4-BE49-F238E27FC236}">
                    <a16:creationId xmlns:a16="http://schemas.microsoft.com/office/drawing/2014/main" id="{9CC4BE6A-B439-B8BF-C8C2-05D01B23EF43}"/>
                  </a:ext>
                </a:extLst>
              </p:cNvPr>
              <p:cNvPicPr/>
              <p:nvPr/>
            </p:nvPicPr>
            <p:blipFill>
              <a:blip r:embed="rId66"/>
              <a:stretch>
                <a:fillRect/>
              </a:stretch>
            </p:blipFill>
            <p:spPr>
              <a:xfrm>
                <a:off x="573087" y="4594549"/>
                <a:ext cx="145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0" name="Freihand 159">
                <a:extLst>
                  <a:ext uri="{FF2B5EF4-FFF2-40B4-BE49-F238E27FC236}">
                    <a16:creationId xmlns:a16="http://schemas.microsoft.com/office/drawing/2014/main" id="{6A642430-D903-805A-D11D-D24C10BBB6D6}"/>
                  </a:ext>
                </a:extLst>
              </p14:cNvPr>
              <p14:cNvContentPartPr/>
              <p14:nvPr/>
            </p14:nvContentPartPr>
            <p14:xfrm>
              <a:off x="767847" y="4457749"/>
              <a:ext cx="162360" cy="223920"/>
            </p14:xfrm>
          </p:contentPart>
        </mc:Choice>
        <mc:Fallback>
          <p:pic>
            <p:nvPicPr>
              <p:cNvPr id="160" name="Freihand 159">
                <a:extLst>
                  <a:ext uri="{FF2B5EF4-FFF2-40B4-BE49-F238E27FC236}">
                    <a16:creationId xmlns:a16="http://schemas.microsoft.com/office/drawing/2014/main" id="{6A642430-D903-805A-D11D-D24C10BBB6D6}"/>
                  </a:ext>
                </a:extLst>
              </p:cNvPr>
              <p:cNvPicPr/>
              <p:nvPr/>
            </p:nvPicPr>
            <p:blipFill>
              <a:blip r:embed="rId68"/>
              <a:stretch>
                <a:fillRect/>
              </a:stretch>
            </p:blipFill>
            <p:spPr>
              <a:xfrm>
                <a:off x="759207" y="4449109"/>
                <a:ext cx="180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1" name="Freihand 160">
                <a:extLst>
                  <a:ext uri="{FF2B5EF4-FFF2-40B4-BE49-F238E27FC236}">
                    <a16:creationId xmlns:a16="http://schemas.microsoft.com/office/drawing/2014/main" id="{E74D00A7-A6E3-F870-B1AA-3B4229A36856}"/>
                  </a:ext>
                </a:extLst>
              </p14:cNvPr>
              <p14:cNvContentPartPr/>
              <p14:nvPr/>
            </p14:nvContentPartPr>
            <p14:xfrm>
              <a:off x="956847" y="4422829"/>
              <a:ext cx="83880" cy="230040"/>
            </p14:xfrm>
          </p:contentPart>
        </mc:Choice>
        <mc:Fallback>
          <p:pic>
            <p:nvPicPr>
              <p:cNvPr id="161" name="Freihand 160">
                <a:extLst>
                  <a:ext uri="{FF2B5EF4-FFF2-40B4-BE49-F238E27FC236}">
                    <a16:creationId xmlns:a16="http://schemas.microsoft.com/office/drawing/2014/main" id="{E74D00A7-A6E3-F870-B1AA-3B4229A36856}"/>
                  </a:ext>
                </a:extLst>
              </p:cNvPr>
              <p:cNvPicPr/>
              <p:nvPr/>
            </p:nvPicPr>
            <p:blipFill>
              <a:blip r:embed="rId70"/>
              <a:stretch>
                <a:fillRect/>
              </a:stretch>
            </p:blipFill>
            <p:spPr>
              <a:xfrm>
                <a:off x="947847" y="4413829"/>
                <a:ext cx="1015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62" name="Freihand 161">
                <a:extLst>
                  <a:ext uri="{FF2B5EF4-FFF2-40B4-BE49-F238E27FC236}">
                    <a16:creationId xmlns:a16="http://schemas.microsoft.com/office/drawing/2014/main" id="{9D7059C2-D6B4-4073-68B7-D32F91903FE9}"/>
                  </a:ext>
                </a:extLst>
              </p14:cNvPr>
              <p14:cNvContentPartPr/>
              <p14:nvPr/>
            </p14:nvContentPartPr>
            <p14:xfrm>
              <a:off x="1064487" y="4574029"/>
              <a:ext cx="113040" cy="73440"/>
            </p14:xfrm>
          </p:contentPart>
        </mc:Choice>
        <mc:Fallback>
          <p:pic>
            <p:nvPicPr>
              <p:cNvPr id="162" name="Freihand 161">
                <a:extLst>
                  <a:ext uri="{FF2B5EF4-FFF2-40B4-BE49-F238E27FC236}">
                    <a16:creationId xmlns:a16="http://schemas.microsoft.com/office/drawing/2014/main" id="{9D7059C2-D6B4-4073-68B7-D32F91903FE9}"/>
                  </a:ext>
                </a:extLst>
              </p:cNvPr>
              <p:cNvPicPr/>
              <p:nvPr/>
            </p:nvPicPr>
            <p:blipFill>
              <a:blip r:embed="rId72"/>
              <a:stretch>
                <a:fillRect/>
              </a:stretch>
            </p:blipFill>
            <p:spPr>
              <a:xfrm>
                <a:off x="1055487" y="4565029"/>
                <a:ext cx="130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63" name="Freihand 162">
                <a:extLst>
                  <a:ext uri="{FF2B5EF4-FFF2-40B4-BE49-F238E27FC236}">
                    <a16:creationId xmlns:a16="http://schemas.microsoft.com/office/drawing/2014/main" id="{16F437C3-606E-1180-D639-81F2EF69FC7A}"/>
                  </a:ext>
                </a:extLst>
              </p14:cNvPr>
              <p14:cNvContentPartPr/>
              <p14:nvPr/>
            </p14:nvContentPartPr>
            <p14:xfrm>
              <a:off x="1247727" y="4435069"/>
              <a:ext cx="115560" cy="194040"/>
            </p14:xfrm>
          </p:contentPart>
        </mc:Choice>
        <mc:Fallback>
          <p:pic>
            <p:nvPicPr>
              <p:cNvPr id="163" name="Freihand 162">
                <a:extLst>
                  <a:ext uri="{FF2B5EF4-FFF2-40B4-BE49-F238E27FC236}">
                    <a16:creationId xmlns:a16="http://schemas.microsoft.com/office/drawing/2014/main" id="{16F437C3-606E-1180-D639-81F2EF69FC7A}"/>
                  </a:ext>
                </a:extLst>
              </p:cNvPr>
              <p:cNvPicPr/>
              <p:nvPr/>
            </p:nvPicPr>
            <p:blipFill>
              <a:blip r:embed="rId74"/>
              <a:stretch>
                <a:fillRect/>
              </a:stretch>
            </p:blipFill>
            <p:spPr>
              <a:xfrm>
                <a:off x="1239087" y="4426429"/>
                <a:ext cx="133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4" name="Freihand 163">
                <a:extLst>
                  <a:ext uri="{FF2B5EF4-FFF2-40B4-BE49-F238E27FC236}">
                    <a16:creationId xmlns:a16="http://schemas.microsoft.com/office/drawing/2014/main" id="{8B38CB07-F958-52E3-849F-F257E1FBF914}"/>
                  </a:ext>
                </a:extLst>
              </p14:cNvPr>
              <p14:cNvContentPartPr/>
              <p14:nvPr/>
            </p14:nvContentPartPr>
            <p14:xfrm>
              <a:off x="1398927" y="4420309"/>
              <a:ext cx="18000" cy="39600"/>
            </p14:xfrm>
          </p:contentPart>
        </mc:Choice>
        <mc:Fallback>
          <p:pic>
            <p:nvPicPr>
              <p:cNvPr id="164" name="Freihand 163">
                <a:extLst>
                  <a:ext uri="{FF2B5EF4-FFF2-40B4-BE49-F238E27FC236}">
                    <a16:creationId xmlns:a16="http://schemas.microsoft.com/office/drawing/2014/main" id="{8B38CB07-F958-52E3-849F-F257E1FBF914}"/>
                  </a:ext>
                </a:extLst>
              </p:cNvPr>
              <p:cNvPicPr/>
              <p:nvPr/>
            </p:nvPicPr>
            <p:blipFill>
              <a:blip r:embed="rId76"/>
              <a:stretch>
                <a:fillRect/>
              </a:stretch>
            </p:blipFill>
            <p:spPr>
              <a:xfrm>
                <a:off x="1390287" y="4411309"/>
                <a:ext cx="35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65" name="Freihand 164">
                <a:extLst>
                  <a:ext uri="{FF2B5EF4-FFF2-40B4-BE49-F238E27FC236}">
                    <a16:creationId xmlns:a16="http://schemas.microsoft.com/office/drawing/2014/main" id="{6C092B06-8D77-7436-C769-BE72D97EDB5E}"/>
                  </a:ext>
                </a:extLst>
              </p14:cNvPr>
              <p14:cNvContentPartPr/>
              <p14:nvPr/>
            </p14:nvContentPartPr>
            <p14:xfrm>
              <a:off x="1433487" y="4562509"/>
              <a:ext cx="183240" cy="78840"/>
            </p14:xfrm>
          </p:contentPart>
        </mc:Choice>
        <mc:Fallback>
          <p:pic>
            <p:nvPicPr>
              <p:cNvPr id="165" name="Freihand 164">
                <a:extLst>
                  <a:ext uri="{FF2B5EF4-FFF2-40B4-BE49-F238E27FC236}">
                    <a16:creationId xmlns:a16="http://schemas.microsoft.com/office/drawing/2014/main" id="{6C092B06-8D77-7436-C769-BE72D97EDB5E}"/>
                  </a:ext>
                </a:extLst>
              </p:cNvPr>
              <p:cNvPicPr/>
              <p:nvPr/>
            </p:nvPicPr>
            <p:blipFill>
              <a:blip r:embed="rId78"/>
              <a:stretch>
                <a:fillRect/>
              </a:stretch>
            </p:blipFill>
            <p:spPr>
              <a:xfrm>
                <a:off x="1424847" y="4553869"/>
                <a:ext cx="200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6" name="Freihand 165">
                <a:extLst>
                  <a:ext uri="{FF2B5EF4-FFF2-40B4-BE49-F238E27FC236}">
                    <a16:creationId xmlns:a16="http://schemas.microsoft.com/office/drawing/2014/main" id="{F2100B3E-D091-BA04-40FA-1F311A00EFC7}"/>
                  </a:ext>
                </a:extLst>
              </p14:cNvPr>
              <p14:cNvContentPartPr/>
              <p14:nvPr/>
            </p14:nvContentPartPr>
            <p14:xfrm>
              <a:off x="1042527" y="4360909"/>
              <a:ext cx="11880" cy="2880"/>
            </p14:xfrm>
          </p:contentPart>
        </mc:Choice>
        <mc:Fallback>
          <p:pic>
            <p:nvPicPr>
              <p:cNvPr id="166" name="Freihand 165">
                <a:extLst>
                  <a:ext uri="{FF2B5EF4-FFF2-40B4-BE49-F238E27FC236}">
                    <a16:creationId xmlns:a16="http://schemas.microsoft.com/office/drawing/2014/main" id="{F2100B3E-D091-BA04-40FA-1F311A00EFC7}"/>
                  </a:ext>
                </a:extLst>
              </p:cNvPr>
              <p:cNvPicPr/>
              <p:nvPr/>
            </p:nvPicPr>
            <p:blipFill>
              <a:blip r:embed="rId80"/>
              <a:stretch>
                <a:fillRect/>
              </a:stretch>
            </p:blipFill>
            <p:spPr>
              <a:xfrm>
                <a:off x="1033527" y="4351909"/>
                <a:ext cx="29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67" name="Freihand 166">
                <a:extLst>
                  <a:ext uri="{FF2B5EF4-FFF2-40B4-BE49-F238E27FC236}">
                    <a16:creationId xmlns:a16="http://schemas.microsoft.com/office/drawing/2014/main" id="{3D6BFDB1-5DDF-D6DC-915D-0B890EC55AD3}"/>
                  </a:ext>
                </a:extLst>
              </p14:cNvPr>
              <p14:cNvContentPartPr/>
              <p14:nvPr/>
            </p14:nvContentPartPr>
            <p14:xfrm>
              <a:off x="266367" y="4917469"/>
              <a:ext cx="141120" cy="264240"/>
            </p14:xfrm>
          </p:contentPart>
        </mc:Choice>
        <mc:Fallback>
          <p:pic>
            <p:nvPicPr>
              <p:cNvPr id="167" name="Freihand 166">
                <a:extLst>
                  <a:ext uri="{FF2B5EF4-FFF2-40B4-BE49-F238E27FC236}">
                    <a16:creationId xmlns:a16="http://schemas.microsoft.com/office/drawing/2014/main" id="{3D6BFDB1-5DDF-D6DC-915D-0B890EC55AD3}"/>
                  </a:ext>
                </a:extLst>
              </p:cNvPr>
              <p:cNvPicPr/>
              <p:nvPr/>
            </p:nvPicPr>
            <p:blipFill>
              <a:blip r:embed="rId82"/>
              <a:stretch>
                <a:fillRect/>
              </a:stretch>
            </p:blipFill>
            <p:spPr>
              <a:xfrm>
                <a:off x="257727" y="4908469"/>
                <a:ext cx="1587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8" name="Freihand 167">
                <a:extLst>
                  <a:ext uri="{FF2B5EF4-FFF2-40B4-BE49-F238E27FC236}">
                    <a16:creationId xmlns:a16="http://schemas.microsoft.com/office/drawing/2014/main" id="{4386E039-578E-6A97-BCB1-FE234C4A6E0B}"/>
                  </a:ext>
                </a:extLst>
              </p14:cNvPr>
              <p14:cNvContentPartPr/>
              <p14:nvPr/>
            </p14:nvContentPartPr>
            <p14:xfrm>
              <a:off x="584247" y="4939429"/>
              <a:ext cx="33480" cy="187920"/>
            </p14:xfrm>
          </p:contentPart>
        </mc:Choice>
        <mc:Fallback>
          <p:pic>
            <p:nvPicPr>
              <p:cNvPr id="168" name="Freihand 167">
                <a:extLst>
                  <a:ext uri="{FF2B5EF4-FFF2-40B4-BE49-F238E27FC236}">
                    <a16:creationId xmlns:a16="http://schemas.microsoft.com/office/drawing/2014/main" id="{4386E039-578E-6A97-BCB1-FE234C4A6E0B}"/>
                  </a:ext>
                </a:extLst>
              </p:cNvPr>
              <p:cNvPicPr/>
              <p:nvPr/>
            </p:nvPicPr>
            <p:blipFill>
              <a:blip r:embed="rId84"/>
              <a:stretch>
                <a:fillRect/>
              </a:stretch>
            </p:blipFill>
            <p:spPr>
              <a:xfrm>
                <a:off x="575607" y="4930429"/>
                <a:ext cx="511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9" name="Freihand 168">
                <a:extLst>
                  <a:ext uri="{FF2B5EF4-FFF2-40B4-BE49-F238E27FC236}">
                    <a16:creationId xmlns:a16="http://schemas.microsoft.com/office/drawing/2014/main" id="{9DB2D1F9-626B-21DE-F1CC-18BC1E5E3F7C}"/>
                  </a:ext>
                </a:extLst>
              </p14:cNvPr>
              <p14:cNvContentPartPr/>
              <p14:nvPr/>
            </p14:nvContentPartPr>
            <p14:xfrm>
              <a:off x="523767" y="4846909"/>
              <a:ext cx="142200" cy="118800"/>
            </p14:xfrm>
          </p:contentPart>
        </mc:Choice>
        <mc:Fallback>
          <p:pic>
            <p:nvPicPr>
              <p:cNvPr id="169" name="Freihand 168">
                <a:extLst>
                  <a:ext uri="{FF2B5EF4-FFF2-40B4-BE49-F238E27FC236}">
                    <a16:creationId xmlns:a16="http://schemas.microsoft.com/office/drawing/2014/main" id="{9DB2D1F9-626B-21DE-F1CC-18BC1E5E3F7C}"/>
                  </a:ext>
                </a:extLst>
              </p:cNvPr>
              <p:cNvPicPr/>
              <p:nvPr/>
            </p:nvPicPr>
            <p:blipFill>
              <a:blip r:embed="rId86"/>
              <a:stretch>
                <a:fillRect/>
              </a:stretch>
            </p:blipFill>
            <p:spPr>
              <a:xfrm>
                <a:off x="515127" y="4837909"/>
                <a:ext cx="159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2" name="Freihand 171">
                <a:extLst>
                  <a:ext uri="{FF2B5EF4-FFF2-40B4-BE49-F238E27FC236}">
                    <a16:creationId xmlns:a16="http://schemas.microsoft.com/office/drawing/2014/main" id="{1AC1D1F3-A5D2-F801-193D-A44A2262A486}"/>
                  </a:ext>
                </a:extLst>
              </p14:cNvPr>
              <p14:cNvContentPartPr/>
              <p14:nvPr/>
            </p14:nvContentPartPr>
            <p14:xfrm>
              <a:off x="816447" y="5064709"/>
              <a:ext cx="177120" cy="18720"/>
            </p14:xfrm>
          </p:contentPart>
        </mc:Choice>
        <mc:Fallback>
          <p:pic>
            <p:nvPicPr>
              <p:cNvPr id="172" name="Freihand 171">
                <a:extLst>
                  <a:ext uri="{FF2B5EF4-FFF2-40B4-BE49-F238E27FC236}">
                    <a16:creationId xmlns:a16="http://schemas.microsoft.com/office/drawing/2014/main" id="{1AC1D1F3-A5D2-F801-193D-A44A2262A486}"/>
                  </a:ext>
                </a:extLst>
              </p:cNvPr>
              <p:cNvPicPr/>
              <p:nvPr/>
            </p:nvPicPr>
            <p:blipFill>
              <a:blip r:embed="rId88"/>
              <a:stretch>
                <a:fillRect/>
              </a:stretch>
            </p:blipFill>
            <p:spPr>
              <a:xfrm>
                <a:off x="807447" y="5055709"/>
                <a:ext cx="194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3" name="Freihand 172">
                <a:extLst>
                  <a:ext uri="{FF2B5EF4-FFF2-40B4-BE49-F238E27FC236}">
                    <a16:creationId xmlns:a16="http://schemas.microsoft.com/office/drawing/2014/main" id="{F15E1A9E-BE33-5055-91F1-6C2D5D6FE075}"/>
                  </a:ext>
                </a:extLst>
              </p14:cNvPr>
              <p14:cNvContentPartPr/>
              <p14:nvPr/>
            </p14:nvContentPartPr>
            <p14:xfrm>
              <a:off x="1040007" y="4989829"/>
              <a:ext cx="146160" cy="175320"/>
            </p14:xfrm>
          </p:contentPart>
        </mc:Choice>
        <mc:Fallback>
          <p:pic>
            <p:nvPicPr>
              <p:cNvPr id="173" name="Freihand 172">
                <a:extLst>
                  <a:ext uri="{FF2B5EF4-FFF2-40B4-BE49-F238E27FC236}">
                    <a16:creationId xmlns:a16="http://schemas.microsoft.com/office/drawing/2014/main" id="{F15E1A9E-BE33-5055-91F1-6C2D5D6FE075}"/>
                  </a:ext>
                </a:extLst>
              </p:cNvPr>
              <p:cNvPicPr/>
              <p:nvPr/>
            </p:nvPicPr>
            <p:blipFill>
              <a:blip r:embed="rId90"/>
              <a:stretch>
                <a:fillRect/>
              </a:stretch>
            </p:blipFill>
            <p:spPr>
              <a:xfrm>
                <a:off x="1031007" y="4981189"/>
                <a:ext cx="163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5" name="Freihand 174">
                <a:extLst>
                  <a:ext uri="{FF2B5EF4-FFF2-40B4-BE49-F238E27FC236}">
                    <a16:creationId xmlns:a16="http://schemas.microsoft.com/office/drawing/2014/main" id="{188FCABA-9A99-E5FB-8757-623455629080}"/>
                  </a:ext>
                </a:extLst>
              </p14:cNvPr>
              <p14:cNvContentPartPr/>
              <p14:nvPr/>
            </p14:nvContentPartPr>
            <p14:xfrm>
              <a:off x="1414047" y="4970749"/>
              <a:ext cx="124560" cy="118080"/>
            </p14:xfrm>
          </p:contentPart>
        </mc:Choice>
        <mc:Fallback>
          <p:pic>
            <p:nvPicPr>
              <p:cNvPr id="175" name="Freihand 174">
                <a:extLst>
                  <a:ext uri="{FF2B5EF4-FFF2-40B4-BE49-F238E27FC236}">
                    <a16:creationId xmlns:a16="http://schemas.microsoft.com/office/drawing/2014/main" id="{188FCABA-9A99-E5FB-8757-623455629080}"/>
                  </a:ext>
                </a:extLst>
              </p:cNvPr>
              <p:cNvPicPr/>
              <p:nvPr/>
            </p:nvPicPr>
            <p:blipFill>
              <a:blip r:embed="rId92"/>
              <a:stretch>
                <a:fillRect/>
              </a:stretch>
            </p:blipFill>
            <p:spPr>
              <a:xfrm>
                <a:off x="1405047" y="4961749"/>
                <a:ext cx="142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6" name="Freihand 175">
                <a:extLst>
                  <a:ext uri="{FF2B5EF4-FFF2-40B4-BE49-F238E27FC236}">
                    <a16:creationId xmlns:a16="http://schemas.microsoft.com/office/drawing/2014/main" id="{F04F3E30-C26A-9A25-4FF2-EF283A73A725}"/>
                  </a:ext>
                </a:extLst>
              </p14:cNvPr>
              <p14:cNvContentPartPr/>
              <p14:nvPr/>
            </p14:nvContentPartPr>
            <p14:xfrm>
              <a:off x="1493247" y="4955269"/>
              <a:ext cx="89640" cy="316440"/>
            </p14:xfrm>
          </p:contentPart>
        </mc:Choice>
        <mc:Fallback>
          <p:pic>
            <p:nvPicPr>
              <p:cNvPr id="176" name="Freihand 175">
                <a:extLst>
                  <a:ext uri="{FF2B5EF4-FFF2-40B4-BE49-F238E27FC236}">
                    <a16:creationId xmlns:a16="http://schemas.microsoft.com/office/drawing/2014/main" id="{F04F3E30-C26A-9A25-4FF2-EF283A73A725}"/>
                  </a:ext>
                </a:extLst>
              </p:cNvPr>
              <p:cNvPicPr/>
              <p:nvPr/>
            </p:nvPicPr>
            <p:blipFill>
              <a:blip r:embed="rId94"/>
              <a:stretch>
                <a:fillRect/>
              </a:stretch>
            </p:blipFill>
            <p:spPr>
              <a:xfrm>
                <a:off x="1484247" y="4946629"/>
                <a:ext cx="1072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7" name="Freihand 176">
                <a:extLst>
                  <a:ext uri="{FF2B5EF4-FFF2-40B4-BE49-F238E27FC236}">
                    <a16:creationId xmlns:a16="http://schemas.microsoft.com/office/drawing/2014/main" id="{8F696C3F-399F-3C94-78DE-B1BED1268748}"/>
                  </a:ext>
                </a:extLst>
              </p14:cNvPr>
              <p14:cNvContentPartPr/>
              <p14:nvPr/>
            </p14:nvContentPartPr>
            <p14:xfrm>
              <a:off x="1781247" y="4946989"/>
              <a:ext cx="18720" cy="171000"/>
            </p14:xfrm>
          </p:contentPart>
        </mc:Choice>
        <mc:Fallback>
          <p:pic>
            <p:nvPicPr>
              <p:cNvPr id="177" name="Freihand 176">
                <a:extLst>
                  <a:ext uri="{FF2B5EF4-FFF2-40B4-BE49-F238E27FC236}">
                    <a16:creationId xmlns:a16="http://schemas.microsoft.com/office/drawing/2014/main" id="{8F696C3F-399F-3C94-78DE-B1BED1268748}"/>
                  </a:ext>
                </a:extLst>
              </p:cNvPr>
              <p:cNvPicPr/>
              <p:nvPr/>
            </p:nvPicPr>
            <p:blipFill>
              <a:blip r:embed="rId96"/>
              <a:stretch>
                <a:fillRect/>
              </a:stretch>
            </p:blipFill>
            <p:spPr>
              <a:xfrm>
                <a:off x="1772607" y="4937989"/>
                <a:ext cx="36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8" name="Freihand 177">
                <a:extLst>
                  <a:ext uri="{FF2B5EF4-FFF2-40B4-BE49-F238E27FC236}">
                    <a16:creationId xmlns:a16="http://schemas.microsoft.com/office/drawing/2014/main" id="{1CA0A9EE-38D3-8C25-4039-C7829BD77507}"/>
                  </a:ext>
                </a:extLst>
              </p14:cNvPr>
              <p14:cNvContentPartPr/>
              <p14:nvPr/>
            </p14:nvContentPartPr>
            <p14:xfrm>
              <a:off x="1720047" y="4788589"/>
              <a:ext cx="171720" cy="164520"/>
            </p14:xfrm>
          </p:contentPart>
        </mc:Choice>
        <mc:Fallback>
          <p:pic>
            <p:nvPicPr>
              <p:cNvPr id="178" name="Freihand 177">
                <a:extLst>
                  <a:ext uri="{FF2B5EF4-FFF2-40B4-BE49-F238E27FC236}">
                    <a16:creationId xmlns:a16="http://schemas.microsoft.com/office/drawing/2014/main" id="{1CA0A9EE-38D3-8C25-4039-C7829BD77507}"/>
                  </a:ext>
                </a:extLst>
              </p:cNvPr>
              <p:cNvPicPr/>
              <p:nvPr/>
            </p:nvPicPr>
            <p:blipFill>
              <a:blip r:embed="rId98"/>
              <a:stretch>
                <a:fillRect/>
              </a:stretch>
            </p:blipFill>
            <p:spPr>
              <a:xfrm>
                <a:off x="1711407" y="4779589"/>
                <a:ext cx="189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80" name="Freihand 179">
                <a:extLst>
                  <a:ext uri="{FF2B5EF4-FFF2-40B4-BE49-F238E27FC236}">
                    <a16:creationId xmlns:a16="http://schemas.microsoft.com/office/drawing/2014/main" id="{FCD33A40-F995-A7FF-743B-4F31995FBE34}"/>
                  </a:ext>
                </a:extLst>
              </p14:cNvPr>
              <p14:cNvContentPartPr/>
              <p14:nvPr/>
            </p14:nvContentPartPr>
            <p14:xfrm>
              <a:off x="2052687" y="5038789"/>
              <a:ext cx="268560" cy="23760"/>
            </p14:xfrm>
          </p:contentPart>
        </mc:Choice>
        <mc:Fallback>
          <p:pic>
            <p:nvPicPr>
              <p:cNvPr id="180" name="Freihand 179">
                <a:extLst>
                  <a:ext uri="{FF2B5EF4-FFF2-40B4-BE49-F238E27FC236}">
                    <a16:creationId xmlns:a16="http://schemas.microsoft.com/office/drawing/2014/main" id="{FCD33A40-F995-A7FF-743B-4F31995FBE34}"/>
                  </a:ext>
                </a:extLst>
              </p:cNvPr>
              <p:cNvPicPr/>
              <p:nvPr/>
            </p:nvPicPr>
            <p:blipFill>
              <a:blip r:embed="rId100"/>
              <a:stretch>
                <a:fillRect/>
              </a:stretch>
            </p:blipFill>
            <p:spPr>
              <a:xfrm>
                <a:off x="2044047" y="5029789"/>
                <a:ext cx="286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81" name="Freihand 180">
                <a:extLst>
                  <a:ext uri="{FF2B5EF4-FFF2-40B4-BE49-F238E27FC236}">
                    <a16:creationId xmlns:a16="http://schemas.microsoft.com/office/drawing/2014/main" id="{A7661F9C-E4F4-5668-DCC1-33937343A0B4}"/>
                  </a:ext>
                </a:extLst>
              </p14:cNvPr>
              <p14:cNvContentPartPr/>
              <p14:nvPr/>
            </p14:nvContentPartPr>
            <p14:xfrm>
              <a:off x="2307207" y="4940149"/>
              <a:ext cx="117720" cy="181080"/>
            </p14:xfrm>
          </p:contentPart>
        </mc:Choice>
        <mc:Fallback>
          <p:pic>
            <p:nvPicPr>
              <p:cNvPr id="181" name="Freihand 180">
                <a:extLst>
                  <a:ext uri="{FF2B5EF4-FFF2-40B4-BE49-F238E27FC236}">
                    <a16:creationId xmlns:a16="http://schemas.microsoft.com/office/drawing/2014/main" id="{A7661F9C-E4F4-5668-DCC1-33937343A0B4}"/>
                  </a:ext>
                </a:extLst>
              </p:cNvPr>
              <p:cNvPicPr/>
              <p:nvPr/>
            </p:nvPicPr>
            <p:blipFill>
              <a:blip r:embed="rId102"/>
              <a:stretch>
                <a:fillRect/>
              </a:stretch>
            </p:blipFill>
            <p:spPr>
              <a:xfrm>
                <a:off x="2298207" y="4931149"/>
                <a:ext cx="135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83" name="Freihand 182">
                <a:extLst>
                  <a:ext uri="{FF2B5EF4-FFF2-40B4-BE49-F238E27FC236}">
                    <a16:creationId xmlns:a16="http://schemas.microsoft.com/office/drawing/2014/main" id="{85637FD3-A58F-C0F9-D2BE-19170FC5FA98}"/>
                  </a:ext>
                </a:extLst>
              </p14:cNvPr>
              <p14:cNvContentPartPr/>
              <p14:nvPr/>
            </p14:nvContentPartPr>
            <p14:xfrm>
              <a:off x="2694567" y="4940869"/>
              <a:ext cx="99000" cy="140040"/>
            </p14:xfrm>
          </p:contentPart>
        </mc:Choice>
        <mc:Fallback>
          <p:pic>
            <p:nvPicPr>
              <p:cNvPr id="183" name="Freihand 182">
                <a:extLst>
                  <a:ext uri="{FF2B5EF4-FFF2-40B4-BE49-F238E27FC236}">
                    <a16:creationId xmlns:a16="http://schemas.microsoft.com/office/drawing/2014/main" id="{85637FD3-A58F-C0F9-D2BE-19170FC5FA98}"/>
                  </a:ext>
                </a:extLst>
              </p:cNvPr>
              <p:cNvPicPr/>
              <p:nvPr/>
            </p:nvPicPr>
            <p:blipFill>
              <a:blip r:embed="rId104"/>
              <a:stretch>
                <a:fillRect/>
              </a:stretch>
            </p:blipFill>
            <p:spPr>
              <a:xfrm>
                <a:off x="2685567" y="4931869"/>
                <a:ext cx="116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84" name="Freihand 183">
                <a:extLst>
                  <a:ext uri="{FF2B5EF4-FFF2-40B4-BE49-F238E27FC236}">
                    <a16:creationId xmlns:a16="http://schemas.microsoft.com/office/drawing/2014/main" id="{FCBF5CE3-1489-5307-026A-D4E53377C40C}"/>
                  </a:ext>
                </a:extLst>
              </p14:cNvPr>
              <p14:cNvContentPartPr/>
              <p14:nvPr/>
            </p14:nvContentPartPr>
            <p14:xfrm>
              <a:off x="2733807" y="4819549"/>
              <a:ext cx="6480" cy="11880"/>
            </p14:xfrm>
          </p:contentPart>
        </mc:Choice>
        <mc:Fallback>
          <p:pic>
            <p:nvPicPr>
              <p:cNvPr id="184" name="Freihand 183">
                <a:extLst>
                  <a:ext uri="{FF2B5EF4-FFF2-40B4-BE49-F238E27FC236}">
                    <a16:creationId xmlns:a16="http://schemas.microsoft.com/office/drawing/2014/main" id="{FCBF5CE3-1489-5307-026A-D4E53377C40C}"/>
                  </a:ext>
                </a:extLst>
              </p:cNvPr>
              <p:cNvPicPr/>
              <p:nvPr/>
            </p:nvPicPr>
            <p:blipFill>
              <a:blip r:embed="rId106"/>
              <a:stretch>
                <a:fillRect/>
              </a:stretch>
            </p:blipFill>
            <p:spPr>
              <a:xfrm>
                <a:off x="2725167" y="4810909"/>
                <a:ext cx="2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85" name="Freihand 184">
                <a:extLst>
                  <a:ext uri="{FF2B5EF4-FFF2-40B4-BE49-F238E27FC236}">
                    <a16:creationId xmlns:a16="http://schemas.microsoft.com/office/drawing/2014/main" id="{3BB3375E-82E6-A266-A4B9-50DB228DAEBA}"/>
                  </a:ext>
                </a:extLst>
              </p14:cNvPr>
              <p14:cNvContentPartPr/>
              <p14:nvPr/>
            </p14:nvContentPartPr>
            <p14:xfrm>
              <a:off x="2964567" y="4913149"/>
              <a:ext cx="24120" cy="180360"/>
            </p14:xfrm>
          </p:contentPart>
        </mc:Choice>
        <mc:Fallback>
          <p:pic>
            <p:nvPicPr>
              <p:cNvPr id="185" name="Freihand 184">
                <a:extLst>
                  <a:ext uri="{FF2B5EF4-FFF2-40B4-BE49-F238E27FC236}">
                    <a16:creationId xmlns:a16="http://schemas.microsoft.com/office/drawing/2014/main" id="{3BB3375E-82E6-A266-A4B9-50DB228DAEBA}"/>
                  </a:ext>
                </a:extLst>
              </p:cNvPr>
              <p:cNvPicPr/>
              <p:nvPr/>
            </p:nvPicPr>
            <p:blipFill>
              <a:blip r:embed="rId108"/>
              <a:stretch>
                <a:fillRect/>
              </a:stretch>
            </p:blipFill>
            <p:spPr>
              <a:xfrm>
                <a:off x="2955567" y="4904149"/>
                <a:ext cx="41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86" name="Freihand 185">
                <a:extLst>
                  <a:ext uri="{FF2B5EF4-FFF2-40B4-BE49-F238E27FC236}">
                    <a16:creationId xmlns:a16="http://schemas.microsoft.com/office/drawing/2014/main" id="{B5805CF8-41EB-4BE4-7D53-207C6B31B4CA}"/>
                  </a:ext>
                </a:extLst>
              </p14:cNvPr>
              <p14:cNvContentPartPr/>
              <p14:nvPr/>
            </p14:nvContentPartPr>
            <p14:xfrm>
              <a:off x="2876367" y="4777789"/>
              <a:ext cx="194400" cy="118440"/>
            </p14:xfrm>
          </p:contentPart>
        </mc:Choice>
        <mc:Fallback>
          <p:pic>
            <p:nvPicPr>
              <p:cNvPr id="186" name="Freihand 185">
                <a:extLst>
                  <a:ext uri="{FF2B5EF4-FFF2-40B4-BE49-F238E27FC236}">
                    <a16:creationId xmlns:a16="http://schemas.microsoft.com/office/drawing/2014/main" id="{B5805CF8-41EB-4BE4-7D53-207C6B31B4CA}"/>
                  </a:ext>
                </a:extLst>
              </p:cNvPr>
              <p:cNvPicPr/>
              <p:nvPr/>
            </p:nvPicPr>
            <p:blipFill>
              <a:blip r:embed="rId110"/>
              <a:stretch>
                <a:fillRect/>
              </a:stretch>
            </p:blipFill>
            <p:spPr>
              <a:xfrm>
                <a:off x="2867367" y="4769149"/>
                <a:ext cx="212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88" name="Freihand 187">
                <a:extLst>
                  <a:ext uri="{FF2B5EF4-FFF2-40B4-BE49-F238E27FC236}">
                    <a16:creationId xmlns:a16="http://schemas.microsoft.com/office/drawing/2014/main" id="{000D2B0A-B363-04A9-C987-C2FC93127722}"/>
                  </a:ext>
                </a:extLst>
              </p14:cNvPr>
              <p14:cNvContentPartPr/>
              <p14:nvPr/>
            </p14:nvContentPartPr>
            <p14:xfrm>
              <a:off x="3291447" y="4978669"/>
              <a:ext cx="223560" cy="42120"/>
            </p14:xfrm>
          </p:contentPart>
        </mc:Choice>
        <mc:Fallback>
          <p:pic>
            <p:nvPicPr>
              <p:cNvPr id="188" name="Freihand 187">
                <a:extLst>
                  <a:ext uri="{FF2B5EF4-FFF2-40B4-BE49-F238E27FC236}">
                    <a16:creationId xmlns:a16="http://schemas.microsoft.com/office/drawing/2014/main" id="{000D2B0A-B363-04A9-C987-C2FC93127722}"/>
                  </a:ext>
                </a:extLst>
              </p:cNvPr>
              <p:cNvPicPr/>
              <p:nvPr/>
            </p:nvPicPr>
            <p:blipFill>
              <a:blip r:embed="rId112"/>
              <a:stretch>
                <a:fillRect/>
              </a:stretch>
            </p:blipFill>
            <p:spPr>
              <a:xfrm>
                <a:off x="3282807" y="4969669"/>
                <a:ext cx="241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89" name="Freihand 188">
                <a:extLst>
                  <a:ext uri="{FF2B5EF4-FFF2-40B4-BE49-F238E27FC236}">
                    <a16:creationId xmlns:a16="http://schemas.microsoft.com/office/drawing/2014/main" id="{4639D73C-5277-A9AE-CA54-AE772751FFA9}"/>
                  </a:ext>
                </a:extLst>
              </p14:cNvPr>
              <p14:cNvContentPartPr/>
              <p14:nvPr/>
            </p14:nvContentPartPr>
            <p14:xfrm>
              <a:off x="3519327" y="4927189"/>
              <a:ext cx="172800" cy="201240"/>
            </p14:xfrm>
          </p:contentPart>
        </mc:Choice>
        <mc:Fallback>
          <p:pic>
            <p:nvPicPr>
              <p:cNvPr id="189" name="Freihand 188">
                <a:extLst>
                  <a:ext uri="{FF2B5EF4-FFF2-40B4-BE49-F238E27FC236}">
                    <a16:creationId xmlns:a16="http://schemas.microsoft.com/office/drawing/2014/main" id="{4639D73C-5277-A9AE-CA54-AE772751FFA9}"/>
                  </a:ext>
                </a:extLst>
              </p:cNvPr>
              <p:cNvPicPr/>
              <p:nvPr/>
            </p:nvPicPr>
            <p:blipFill>
              <a:blip r:embed="rId114"/>
              <a:stretch>
                <a:fillRect/>
              </a:stretch>
            </p:blipFill>
            <p:spPr>
              <a:xfrm>
                <a:off x="3510687" y="4918189"/>
                <a:ext cx="190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91" name="Freihand 190">
                <a:extLst>
                  <a:ext uri="{FF2B5EF4-FFF2-40B4-BE49-F238E27FC236}">
                    <a16:creationId xmlns:a16="http://schemas.microsoft.com/office/drawing/2014/main" id="{36A2AE7A-0AB5-4787-F4BE-F77CD45B844E}"/>
                  </a:ext>
                </a:extLst>
              </p14:cNvPr>
              <p14:cNvContentPartPr/>
              <p14:nvPr/>
            </p14:nvContentPartPr>
            <p14:xfrm>
              <a:off x="4024767" y="4849069"/>
              <a:ext cx="27720" cy="237600"/>
            </p14:xfrm>
          </p:contentPart>
        </mc:Choice>
        <mc:Fallback>
          <p:pic>
            <p:nvPicPr>
              <p:cNvPr id="191" name="Freihand 190">
                <a:extLst>
                  <a:ext uri="{FF2B5EF4-FFF2-40B4-BE49-F238E27FC236}">
                    <a16:creationId xmlns:a16="http://schemas.microsoft.com/office/drawing/2014/main" id="{36A2AE7A-0AB5-4787-F4BE-F77CD45B844E}"/>
                  </a:ext>
                </a:extLst>
              </p:cNvPr>
              <p:cNvPicPr/>
              <p:nvPr/>
            </p:nvPicPr>
            <p:blipFill>
              <a:blip r:embed="rId116"/>
              <a:stretch>
                <a:fillRect/>
              </a:stretch>
            </p:blipFill>
            <p:spPr>
              <a:xfrm>
                <a:off x="4016127" y="4840069"/>
                <a:ext cx="45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92" name="Freihand 191">
                <a:extLst>
                  <a:ext uri="{FF2B5EF4-FFF2-40B4-BE49-F238E27FC236}">
                    <a16:creationId xmlns:a16="http://schemas.microsoft.com/office/drawing/2014/main" id="{8E54EDB8-C40F-C345-E89B-78DC4CDD80D7}"/>
                  </a:ext>
                </a:extLst>
              </p14:cNvPr>
              <p14:cNvContentPartPr/>
              <p14:nvPr/>
            </p14:nvContentPartPr>
            <p14:xfrm>
              <a:off x="3933327" y="5060029"/>
              <a:ext cx="190440" cy="48960"/>
            </p14:xfrm>
          </p:contentPart>
        </mc:Choice>
        <mc:Fallback>
          <p:pic>
            <p:nvPicPr>
              <p:cNvPr id="192" name="Freihand 191">
                <a:extLst>
                  <a:ext uri="{FF2B5EF4-FFF2-40B4-BE49-F238E27FC236}">
                    <a16:creationId xmlns:a16="http://schemas.microsoft.com/office/drawing/2014/main" id="{8E54EDB8-C40F-C345-E89B-78DC4CDD80D7}"/>
                  </a:ext>
                </a:extLst>
              </p:cNvPr>
              <p:cNvPicPr/>
              <p:nvPr/>
            </p:nvPicPr>
            <p:blipFill>
              <a:blip r:embed="rId118"/>
              <a:stretch>
                <a:fillRect/>
              </a:stretch>
            </p:blipFill>
            <p:spPr>
              <a:xfrm>
                <a:off x="3924327" y="5051389"/>
                <a:ext cx="208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93" name="Freihand 192">
                <a:extLst>
                  <a:ext uri="{FF2B5EF4-FFF2-40B4-BE49-F238E27FC236}">
                    <a16:creationId xmlns:a16="http://schemas.microsoft.com/office/drawing/2014/main" id="{C5DC1E91-C071-E23F-E2A5-F08FA54BE562}"/>
                  </a:ext>
                </a:extLst>
              </p14:cNvPr>
              <p14:cNvContentPartPr/>
              <p14:nvPr/>
            </p14:nvContentPartPr>
            <p14:xfrm>
              <a:off x="3930807" y="4827829"/>
              <a:ext cx="237240" cy="37440"/>
            </p14:xfrm>
          </p:contentPart>
        </mc:Choice>
        <mc:Fallback>
          <p:pic>
            <p:nvPicPr>
              <p:cNvPr id="193" name="Freihand 192">
                <a:extLst>
                  <a:ext uri="{FF2B5EF4-FFF2-40B4-BE49-F238E27FC236}">
                    <a16:creationId xmlns:a16="http://schemas.microsoft.com/office/drawing/2014/main" id="{C5DC1E91-C071-E23F-E2A5-F08FA54BE562}"/>
                  </a:ext>
                </a:extLst>
              </p:cNvPr>
              <p:cNvPicPr/>
              <p:nvPr/>
            </p:nvPicPr>
            <p:blipFill>
              <a:blip r:embed="rId120"/>
              <a:stretch>
                <a:fillRect/>
              </a:stretch>
            </p:blipFill>
            <p:spPr>
              <a:xfrm>
                <a:off x="3922167" y="4819189"/>
                <a:ext cx="254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95" name="Freihand 194">
                <a:extLst>
                  <a:ext uri="{FF2B5EF4-FFF2-40B4-BE49-F238E27FC236}">
                    <a16:creationId xmlns:a16="http://schemas.microsoft.com/office/drawing/2014/main" id="{399D8248-6723-0777-35D4-43C20705C962}"/>
                  </a:ext>
                </a:extLst>
              </p14:cNvPr>
              <p14:cNvContentPartPr/>
              <p14:nvPr/>
            </p14:nvContentPartPr>
            <p14:xfrm>
              <a:off x="4332927" y="4772389"/>
              <a:ext cx="26640" cy="212040"/>
            </p14:xfrm>
          </p:contentPart>
        </mc:Choice>
        <mc:Fallback>
          <p:pic>
            <p:nvPicPr>
              <p:cNvPr id="195" name="Freihand 194">
                <a:extLst>
                  <a:ext uri="{FF2B5EF4-FFF2-40B4-BE49-F238E27FC236}">
                    <a16:creationId xmlns:a16="http://schemas.microsoft.com/office/drawing/2014/main" id="{399D8248-6723-0777-35D4-43C20705C962}"/>
                  </a:ext>
                </a:extLst>
              </p:cNvPr>
              <p:cNvPicPr/>
              <p:nvPr/>
            </p:nvPicPr>
            <p:blipFill>
              <a:blip r:embed="rId122"/>
              <a:stretch>
                <a:fillRect/>
              </a:stretch>
            </p:blipFill>
            <p:spPr>
              <a:xfrm>
                <a:off x="4323927" y="4763749"/>
                <a:ext cx="44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96" name="Freihand 195">
                <a:extLst>
                  <a:ext uri="{FF2B5EF4-FFF2-40B4-BE49-F238E27FC236}">
                    <a16:creationId xmlns:a16="http://schemas.microsoft.com/office/drawing/2014/main" id="{7A5672B7-ACE6-6D2A-8DB9-F691994175E5}"/>
                  </a:ext>
                </a:extLst>
              </p14:cNvPr>
              <p14:cNvContentPartPr/>
              <p14:nvPr/>
            </p14:nvContentPartPr>
            <p14:xfrm>
              <a:off x="4269567" y="4898029"/>
              <a:ext cx="187560" cy="150480"/>
            </p14:xfrm>
          </p:contentPart>
        </mc:Choice>
        <mc:Fallback>
          <p:pic>
            <p:nvPicPr>
              <p:cNvPr id="196" name="Freihand 195">
                <a:extLst>
                  <a:ext uri="{FF2B5EF4-FFF2-40B4-BE49-F238E27FC236}">
                    <a16:creationId xmlns:a16="http://schemas.microsoft.com/office/drawing/2014/main" id="{7A5672B7-ACE6-6D2A-8DB9-F691994175E5}"/>
                  </a:ext>
                </a:extLst>
              </p:cNvPr>
              <p:cNvPicPr/>
              <p:nvPr/>
            </p:nvPicPr>
            <p:blipFill>
              <a:blip r:embed="rId124"/>
              <a:stretch>
                <a:fillRect/>
              </a:stretch>
            </p:blipFill>
            <p:spPr>
              <a:xfrm>
                <a:off x="4260567" y="4889029"/>
                <a:ext cx="205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98" name="Freihand 197">
                <a:extLst>
                  <a:ext uri="{FF2B5EF4-FFF2-40B4-BE49-F238E27FC236}">
                    <a16:creationId xmlns:a16="http://schemas.microsoft.com/office/drawing/2014/main" id="{552D77E6-2C0D-5CAE-6281-36C6B59D8203}"/>
                  </a:ext>
                </a:extLst>
              </p14:cNvPr>
              <p14:cNvContentPartPr/>
              <p14:nvPr/>
            </p14:nvContentPartPr>
            <p14:xfrm>
              <a:off x="4876527" y="4883629"/>
              <a:ext cx="267120" cy="100800"/>
            </p14:xfrm>
          </p:contentPart>
        </mc:Choice>
        <mc:Fallback>
          <p:pic>
            <p:nvPicPr>
              <p:cNvPr id="198" name="Freihand 197">
                <a:extLst>
                  <a:ext uri="{FF2B5EF4-FFF2-40B4-BE49-F238E27FC236}">
                    <a16:creationId xmlns:a16="http://schemas.microsoft.com/office/drawing/2014/main" id="{552D77E6-2C0D-5CAE-6281-36C6B59D8203}"/>
                  </a:ext>
                </a:extLst>
              </p:cNvPr>
              <p:cNvPicPr/>
              <p:nvPr/>
            </p:nvPicPr>
            <p:blipFill>
              <a:blip r:embed="rId126"/>
              <a:stretch>
                <a:fillRect/>
              </a:stretch>
            </p:blipFill>
            <p:spPr>
              <a:xfrm>
                <a:off x="4867527" y="4874629"/>
                <a:ext cx="284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99" name="Freihand 198">
                <a:extLst>
                  <a:ext uri="{FF2B5EF4-FFF2-40B4-BE49-F238E27FC236}">
                    <a16:creationId xmlns:a16="http://schemas.microsoft.com/office/drawing/2014/main" id="{11326F5A-04C1-55BF-F3DF-8D495986D07D}"/>
                  </a:ext>
                </a:extLst>
              </p14:cNvPr>
              <p14:cNvContentPartPr/>
              <p14:nvPr/>
            </p14:nvContentPartPr>
            <p14:xfrm>
              <a:off x="5172447" y="4809469"/>
              <a:ext cx="138600" cy="151200"/>
            </p14:xfrm>
          </p:contentPart>
        </mc:Choice>
        <mc:Fallback>
          <p:pic>
            <p:nvPicPr>
              <p:cNvPr id="199" name="Freihand 198">
                <a:extLst>
                  <a:ext uri="{FF2B5EF4-FFF2-40B4-BE49-F238E27FC236}">
                    <a16:creationId xmlns:a16="http://schemas.microsoft.com/office/drawing/2014/main" id="{11326F5A-04C1-55BF-F3DF-8D495986D07D}"/>
                  </a:ext>
                </a:extLst>
              </p:cNvPr>
              <p:cNvPicPr/>
              <p:nvPr/>
            </p:nvPicPr>
            <p:blipFill>
              <a:blip r:embed="rId128"/>
              <a:stretch>
                <a:fillRect/>
              </a:stretch>
            </p:blipFill>
            <p:spPr>
              <a:xfrm>
                <a:off x="5163447" y="4800829"/>
                <a:ext cx="156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3" name="Freihand 212">
                <a:extLst>
                  <a:ext uri="{FF2B5EF4-FFF2-40B4-BE49-F238E27FC236}">
                    <a16:creationId xmlns:a16="http://schemas.microsoft.com/office/drawing/2014/main" id="{532EF394-7E97-2E25-83D7-8ED690D4F51E}"/>
                  </a:ext>
                </a:extLst>
              </p14:cNvPr>
              <p14:cNvContentPartPr/>
              <p14:nvPr/>
            </p14:nvContentPartPr>
            <p14:xfrm>
              <a:off x="199767" y="5332189"/>
              <a:ext cx="162360" cy="258120"/>
            </p14:xfrm>
          </p:contentPart>
        </mc:Choice>
        <mc:Fallback>
          <p:pic>
            <p:nvPicPr>
              <p:cNvPr id="213" name="Freihand 212">
                <a:extLst>
                  <a:ext uri="{FF2B5EF4-FFF2-40B4-BE49-F238E27FC236}">
                    <a16:creationId xmlns:a16="http://schemas.microsoft.com/office/drawing/2014/main" id="{532EF394-7E97-2E25-83D7-8ED690D4F51E}"/>
                  </a:ext>
                </a:extLst>
              </p:cNvPr>
              <p:cNvPicPr/>
              <p:nvPr/>
            </p:nvPicPr>
            <p:blipFill>
              <a:blip r:embed="rId130"/>
              <a:stretch>
                <a:fillRect/>
              </a:stretch>
            </p:blipFill>
            <p:spPr>
              <a:xfrm>
                <a:off x="191127" y="5323549"/>
                <a:ext cx="180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4" name="Freihand 213">
                <a:extLst>
                  <a:ext uri="{FF2B5EF4-FFF2-40B4-BE49-F238E27FC236}">
                    <a16:creationId xmlns:a16="http://schemas.microsoft.com/office/drawing/2014/main" id="{9D07F0C8-1C89-1012-D9C4-1E3CDE80AB48}"/>
                  </a:ext>
                </a:extLst>
              </p14:cNvPr>
              <p14:cNvContentPartPr/>
              <p14:nvPr/>
            </p14:nvContentPartPr>
            <p14:xfrm>
              <a:off x="336927" y="5346949"/>
              <a:ext cx="38880" cy="25200"/>
            </p14:xfrm>
          </p:contentPart>
        </mc:Choice>
        <mc:Fallback>
          <p:pic>
            <p:nvPicPr>
              <p:cNvPr id="214" name="Freihand 213">
                <a:extLst>
                  <a:ext uri="{FF2B5EF4-FFF2-40B4-BE49-F238E27FC236}">
                    <a16:creationId xmlns:a16="http://schemas.microsoft.com/office/drawing/2014/main" id="{9D07F0C8-1C89-1012-D9C4-1E3CDE80AB48}"/>
                  </a:ext>
                </a:extLst>
              </p:cNvPr>
              <p:cNvPicPr/>
              <p:nvPr/>
            </p:nvPicPr>
            <p:blipFill>
              <a:blip r:embed="rId132"/>
              <a:stretch>
                <a:fillRect/>
              </a:stretch>
            </p:blipFill>
            <p:spPr>
              <a:xfrm>
                <a:off x="328287" y="5337949"/>
                <a:ext cx="56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5" name="Freihand 214">
                <a:extLst>
                  <a:ext uri="{FF2B5EF4-FFF2-40B4-BE49-F238E27FC236}">
                    <a16:creationId xmlns:a16="http://schemas.microsoft.com/office/drawing/2014/main" id="{FD574C38-0DCC-8917-EAF0-DE97DF298372}"/>
                  </a:ext>
                </a:extLst>
              </p14:cNvPr>
              <p14:cNvContentPartPr/>
              <p14:nvPr/>
            </p14:nvContentPartPr>
            <p14:xfrm>
              <a:off x="418647" y="5436589"/>
              <a:ext cx="69480" cy="74520"/>
            </p14:xfrm>
          </p:contentPart>
        </mc:Choice>
        <mc:Fallback>
          <p:pic>
            <p:nvPicPr>
              <p:cNvPr id="215" name="Freihand 214">
                <a:extLst>
                  <a:ext uri="{FF2B5EF4-FFF2-40B4-BE49-F238E27FC236}">
                    <a16:creationId xmlns:a16="http://schemas.microsoft.com/office/drawing/2014/main" id="{FD574C38-0DCC-8917-EAF0-DE97DF298372}"/>
                  </a:ext>
                </a:extLst>
              </p:cNvPr>
              <p:cNvPicPr/>
              <p:nvPr/>
            </p:nvPicPr>
            <p:blipFill>
              <a:blip r:embed="rId134"/>
              <a:stretch>
                <a:fillRect/>
              </a:stretch>
            </p:blipFill>
            <p:spPr>
              <a:xfrm>
                <a:off x="409647" y="5427949"/>
                <a:ext cx="87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6" name="Freihand 215">
                <a:extLst>
                  <a:ext uri="{FF2B5EF4-FFF2-40B4-BE49-F238E27FC236}">
                    <a16:creationId xmlns:a16="http://schemas.microsoft.com/office/drawing/2014/main" id="{7B6A120A-BCE0-4B1F-A624-D8768A688138}"/>
                  </a:ext>
                </a:extLst>
              </p14:cNvPr>
              <p14:cNvContentPartPr/>
              <p14:nvPr/>
            </p14:nvContentPartPr>
            <p14:xfrm>
              <a:off x="536727" y="5332909"/>
              <a:ext cx="154080" cy="163800"/>
            </p14:xfrm>
          </p:contentPart>
        </mc:Choice>
        <mc:Fallback>
          <p:pic>
            <p:nvPicPr>
              <p:cNvPr id="216" name="Freihand 215">
                <a:extLst>
                  <a:ext uri="{FF2B5EF4-FFF2-40B4-BE49-F238E27FC236}">
                    <a16:creationId xmlns:a16="http://schemas.microsoft.com/office/drawing/2014/main" id="{7B6A120A-BCE0-4B1F-A624-D8768A688138}"/>
                  </a:ext>
                </a:extLst>
              </p:cNvPr>
              <p:cNvPicPr/>
              <p:nvPr/>
            </p:nvPicPr>
            <p:blipFill>
              <a:blip r:embed="rId136"/>
              <a:stretch>
                <a:fillRect/>
              </a:stretch>
            </p:blipFill>
            <p:spPr>
              <a:xfrm>
                <a:off x="528087" y="5323909"/>
                <a:ext cx="171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7" name="Freihand 216">
                <a:extLst>
                  <a:ext uri="{FF2B5EF4-FFF2-40B4-BE49-F238E27FC236}">
                    <a16:creationId xmlns:a16="http://schemas.microsoft.com/office/drawing/2014/main" id="{65621D07-7AD9-92C0-8055-DEA9B86B8900}"/>
                  </a:ext>
                </a:extLst>
              </p14:cNvPr>
              <p14:cNvContentPartPr/>
              <p14:nvPr/>
            </p14:nvContentPartPr>
            <p14:xfrm>
              <a:off x="713847" y="5314189"/>
              <a:ext cx="285120" cy="169560"/>
            </p14:xfrm>
          </p:contentPart>
        </mc:Choice>
        <mc:Fallback>
          <p:pic>
            <p:nvPicPr>
              <p:cNvPr id="217" name="Freihand 216">
                <a:extLst>
                  <a:ext uri="{FF2B5EF4-FFF2-40B4-BE49-F238E27FC236}">
                    <a16:creationId xmlns:a16="http://schemas.microsoft.com/office/drawing/2014/main" id="{65621D07-7AD9-92C0-8055-DEA9B86B8900}"/>
                  </a:ext>
                </a:extLst>
              </p:cNvPr>
              <p:cNvPicPr/>
              <p:nvPr/>
            </p:nvPicPr>
            <p:blipFill>
              <a:blip r:embed="rId138"/>
              <a:stretch>
                <a:fillRect/>
              </a:stretch>
            </p:blipFill>
            <p:spPr>
              <a:xfrm>
                <a:off x="704847" y="5305189"/>
                <a:ext cx="302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8" name="Freihand 217">
                <a:extLst>
                  <a:ext uri="{FF2B5EF4-FFF2-40B4-BE49-F238E27FC236}">
                    <a16:creationId xmlns:a16="http://schemas.microsoft.com/office/drawing/2014/main" id="{5696E4E8-4365-50A2-4520-AA9DCB9ADAF2}"/>
                  </a:ext>
                </a:extLst>
              </p14:cNvPr>
              <p14:cNvContentPartPr/>
              <p14:nvPr/>
            </p14:nvContentPartPr>
            <p14:xfrm>
              <a:off x="970887" y="5316349"/>
              <a:ext cx="50040" cy="26280"/>
            </p14:xfrm>
          </p:contentPart>
        </mc:Choice>
        <mc:Fallback>
          <p:pic>
            <p:nvPicPr>
              <p:cNvPr id="218" name="Freihand 217">
                <a:extLst>
                  <a:ext uri="{FF2B5EF4-FFF2-40B4-BE49-F238E27FC236}">
                    <a16:creationId xmlns:a16="http://schemas.microsoft.com/office/drawing/2014/main" id="{5696E4E8-4365-50A2-4520-AA9DCB9ADAF2}"/>
                  </a:ext>
                </a:extLst>
              </p:cNvPr>
              <p:cNvPicPr/>
              <p:nvPr/>
            </p:nvPicPr>
            <p:blipFill>
              <a:blip r:embed="rId140"/>
              <a:stretch>
                <a:fillRect/>
              </a:stretch>
            </p:blipFill>
            <p:spPr>
              <a:xfrm>
                <a:off x="961887" y="5307709"/>
                <a:ext cx="67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9" name="Freihand 218">
                <a:extLst>
                  <a:ext uri="{FF2B5EF4-FFF2-40B4-BE49-F238E27FC236}">
                    <a16:creationId xmlns:a16="http://schemas.microsoft.com/office/drawing/2014/main" id="{0F5CC15D-BB21-E0BB-FA4F-EF035987DC5A}"/>
                  </a:ext>
                </a:extLst>
              </p14:cNvPr>
              <p14:cNvContentPartPr/>
              <p14:nvPr/>
            </p14:nvContentPartPr>
            <p14:xfrm>
              <a:off x="1025967" y="5355229"/>
              <a:ext cx="65880" cy="103680"/>
            </p14:xfrm>
          </p:contentPart>
        </mc:Choice>
        <mc:Fallback>
          <p:pic>
            <p:nvPicPr>
              <p:cNvPr id="219" name="Freihand 218">
                <a:extLst>
                  <a:ext uri="{FF2B5EF4-FFF2-40B4-BE49-F238E27FC236}">
                    <a16:creationId xmlns:a16="http://schemas.microsoft.com/office/drawing/2014/main" id="{0F5CC15D-BB21-E0BB-FA4F-EF035987DC5A}"/>
                  </a:ext>
                </a:extLst>
              </p:cNvPr>
              <p:cNvPicPr/>
              <p:nvPr/>
            </p:nvPicPr>
            <p:blipFill>
              <a:blip r:embed="rId142"/>
              <a:stretch>
                <a:fillRect/>
              </a:stretch>
            </p:blipFill>
            <p:spPr>
              <a:xfrm>
                <a:off x="1016967" y="5346229"/>
                <a:ext cx="83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20" name="Freihand 219">
                <a:extLst>
                  <a:ext uri="{FF2B5EF4-FFF2-40B4-BE49-F238E27FC236}">
                    <a16:creationId xmlns:a16="http://schemas.microsoft.com/office/drawing/2014/main" id="{EBFC26A2-9123-78D3-C460-53F335864FE2}"/>
                  </a:ext>
                </a:extLst>
              </p14:cNvPr>
              <p14:cNvContentPartPr/>
              <p14:nvPr/>
            </p14:nvContentPartPr>
            <p14:xfrm>
              <a:off x="1145127" y="5294749"/>
              <a:ext cx="134280" cy="147240"/>
            </p14:xfrm>
          </p:contentPart>
        </mc:Choice>
        <mc:Fallback>
          <p:pic>
            <p:nvPicPr>
              <p:cNvPr id="220" name="Freihand 219">
                <a:extLst>
                  <a:ext uri="{FF2B5EF4-FFF2-40B4-BE49-F238E27FC236}">
                    <a16:creationId xmlns:a16="http://schemas.microsoft.com/office/drawing/2014/main" id="{EBFC26A2-9123-78D3-C460-53F335864FE2}"/>
                  </a:ext>
                </a:extLst>
              </p:cNvPr>
              <p:cNvPicPr/>
              <p:nvPr/>
            </p:nvPicPr>
            <p:blipFill>
              <a:blip r:embed="rId144"/>
              <a:stretch>
                <a:fillRect/>
              </a:stretch>
            </p:blipFill>
            <p:spPr>
              <a:xfrm>
                <a:off x="1136487" y="5286109"/>
                <a:ext cx="151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21" name="Freihand 220">
                <a:extLst>
                  <a:ext uri="{FF2B5EF4-FFF2-40B4-BE49-F238E27FC236}">
                    <a16:creationId xmlns:a16="http://schemas.microsoft.com/office/drawing/2014/main" id="{B5B1B896-A583-71D5-CE56-B2FC07259249}"/>
                  </a:ext>
                </a:extLst>
              </p14:cNvPr>
              <p14:cNvContentPartPr/>
              <p14:nvPr/>
            </p14:nvContentPartPr>
            <p14:xfrm>
              <a:off x="1355007" y="5357029"/>
              <a:ext cx="98640" cy="120600"/>
            </p14:xfrm>
          </p:contentPart>
        </mc:Choice>
        <mc:Fallback>
          <p:pic>
            <p:nvPicPr>
              <p:cNvPr id="221" name="Freihand 220">
                <a:extLst>
                  <a:ext uri="{FF2B5EF4-FFF2-40B4-BE49-F238E27FC236}">
                    <a16:creationId xmlns:a16="http://schemas.microsoft.com/office/drawing/2014/main" id="{B5B1B896-A583-71D5-CE56-B2FC07259249}"/>
                  </a:ext>
                </a:extLst>
              </p:cNvPr>
              <p:cNvPicPr/>
              <p:nvPr/>
            </p:nvPicPr>
            <p:blipFill>
              <a:blip r:embed="rId146"/>
              <a:stretch>
                <a:fillRect/>
              </a:stretch>
            </p:blipFill>
            <p:spPr>
              <a:xfrm>
                <a:off x="1346007" y="5348029"/>
                <a:ext cx="116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22" name="Freihand 221">
                <a:extLst>
                  <a:ext uri="{FF2B5EF4-FFF2-40B4-BE49-F238E27FC236}">
                    <a16:creationId xmlns:a16="http://schemas.microsoft.com/office/drawing/2014/main" id="{0FEE0F89-D2F4-B825-B46B-74459E519DA8}"/>
                  </a:ext>
                </a:extLst>
              </p14:cNvPr>
              <p14:cNvContentPartPr/>
              <p14:nvPr/>
            </p14:nvContentPartPr>
            <p14:xfrm>
              <a:off x="1713927" y="5286829"/>
              <a:ext cx="29520" cy="214920"/>
            </p14:xfrm>
          </p:contentPart>
        </mc:Choice>
        <mc:Fallback>
          <p:pic>
            <p:nvPicPr>
              <p:cNvPr id="222" name="Freihand 221">
                <a:extLst>
                  <a:ext uri="{FF2B5EF4-FFF2-40B4-BE49-F238E27FC236}">
                    <a16:creationId xmlns:a16="http://schemas.microsoft.com/office/drawing/2014/main" id="{0FEE0F89-D2F4-B825-B46B-74459E519DA8}"/>
                  </a:ext>
                </a:extLst>
              </p:cNvPr>
              <p:cNvPicPr/>
              <p:nvPr/>
            </p:nvPicPr>
            <p:blipFill>
              <a:blip r:embed="rId148"/>
              <a:stretch>
                <a:fillRect/>
              </a:stretch>
            </p:blipFill>
            <p:spPr>
              <a:xfrm>
                <a:off x="1704927" y="5278189"/>
                <a:ext cx="47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23" name="Freihand 222">
                <a:extLst>
                  <a:ext uri="{FF2B5EF4-FFF2-40B4-BE49-F238E27FC236}">
                    <a16:creationId xmlns:a16="http://schemas.microsoft.com/office/drawing/2014/main" id="{59B61711-AFF9-E00F-B248-09607BDCEF55}"/>
                  </a:ext>
                </a:extLst>
              </p14:cNvPr>
              <p14:cNvContentPartPr/>
              <p14:nvPr/>
            </p14:nvContentPartPr>
            <p14:xfrm>
              <a:off x="1633287" y="5255509"/>
              <a:ext cx="191880" cy="245520"/>
            </p14:xfrm>
          </p:contentPart>
        </mc:Choice>
        <mc:Fallback>
          <p:pic>
            <p:nvPicPr>
              <p:cNvPr id="223" name="Freihand 222">
                <a:extLst>
                  <a:ext uri="{FF2B5EF4-FFF2-40B4-BE49-F238E27FC236}">
                    <a16:creationId xmlns:a16="http://schemas.microsoft.com/office/drawing/2014/main" id="{59B61711-AFF9-E00F-B248-09607BDCEF55}"/>
                  </a:ext>
                </a:extLst>
              </p:cNvPr>
              <p:cNvPicPr/>
              <p:nvPr/>
            </p:nvPicPr>
            <p:blipFill>
              <a:blip r:embed="rId150"/>
              <a:stretch>
                <a:fillRect/>
              </a:stretch>
            </p:blipFill>
            <p:spPr>
              <a:xfrm>
                <a:off x="1624287" y="5246869"/>
                <a:ext cx="2095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24" name="Freihand 223">
                <a:extLst>
                  <a:ext uri="{FF2B5EF4-FFF2-40B4-BE49-F238E27FC236}">
                    <a16:creationId xmlns:a16="http://schemas.microsoft.com/office/drawing/2014/main" id="{C787105A-5A36-EE44-12E1-CC3C5F79E6C3}"/>
                  </a:ext>
                </a:extLst>
              </p14:cNvPr>
              <p14:cNvContentPartPr/>
              <p14:nvPr/>
            </p14:nvContentPartPr>
            <p14:xfrm>
              <a:off x="1835247" y="5378269"/>
              <a:ext cx="181440" cy="68760"/>
            </p14:xfrm>
          </p:contentPart>
        </mc:Choice>
        <mc:Fallback>
          <p:pic>
            <p:nvPicPr>
              <p:cNvPr id="224" name="Freihand 223">
                <a:extLst>
                  <a:ext uri="{FF2B5EF4-FFF2-40B4-BE49-F238E27FC236}">
                    <a16:creationId xmlns:a16="http://schemas.microsoft.com/office/drawing/2014/main" id="{C787105A-5A36-EE44-12E1-CC3C5F79E6C3}"/>
                  </a:ext>
                </a:extLst>
              </p:cNvPr>
              <p:cNvPicPr/>
              <p:nvPr/>
            </p:nvPicPr>
            <p:blipFill>
              <a:blip r:embed="rId152"/>
              <a:stretch>
                <a:fillRect/>
              </a:stretch>
            </p:blipFill>
            <p:spPr>
              <a:xfrm>
                <a:off x="1826607" y="5369269"/>
                <a:ext cx="199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25" name="Freihand 224">
                <a:extLst>
                  <a:ext uri="{FF2B5EF4-FFF2-40B4-BE49-F238E27FC236}">
                    <a16:creationId xmlns:a16="http://schemas.microsoft.com/office/drawing/2014/main" id="{5C3C1CFB-5E5F-85C4-CC00-BE4CC2CB733B}"/>
                  </a:ext>
                </a:extLst>
              </p14:cNvPr>
              <p14:cNvContentPartPr/>
              <p14:nvPr/>
            </p14:nvContentPartPr>
            <p14:xfrm>
              <a:off x="2116047" y="5367109"/>
              <a:ext cx="86760" cy="166320"/>
            </p14:xfrm>
          </p:contentPart>
        </mc:Choice>
        <mc:Fallback>
          <p:pic>
            <p:nvPicPr>
              <p:cNvPr id="225" name="Freihand 224">
                <a:extLst>
                  <a:ext uri="{FF2B5EF4-FFF2-40B4-BE49-F238E27FC236}">
                    <a16:creationId xmlns:a16="http://schemas.microsoft.com/office/drawing/2014/main" id="{5C3C1CFB-5E5F-85C4-CC00-BE4CC2CB733B}"/>
                  </a:ext>
                </a:extLst>
              </p:cNvPr>
              <p:cNvPicPr/>
              <p:nvPr/>
            </p:nvPicPr>
            <p:blipFill>
              <a:blip r:embed="rId154"/>
              <a:stretch>
                <a:fillRect/>
              </a:stretch>
            </p:blipFill>
            <p:spPr>
              <a:xfrm>
                <a:off x="2107407" y="5358109"/>
                <a:ext cx="1044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26" name="Freihand 225">
                <a:extLst>
                  <a:ext uri="{FF2B5EF4-FFF2-40B4-BE49-F238E27FC236}">
                    <a16:creationId xmlns:a16="http://schemas.microsoft.com/office/drawing/2014/main" id="{DB06BA50-AACD-ADA9-5553-DD6824A02748}"/>
                  </a:ext>
                </a:extLst>
              </p14:cNvPr>
              <p14:cNvContentPartPr/>
              <p14:nvPr/>
            </p14:nvContentPartPr>
            <p14:xfrm>
              <a:off x="2246007" y="5274589"/>
              <a:ext cx="190800" cy="172440"/>
            </p14:xfrm>
          </p:contentPart>
        </mc:Choice>
        <mc:Fallback>
          <p:pic>
            <p:nvPicPr>
              <p:cNvPr id="226" name="Freihand 225">
                <a:extLst>
                  <a:ext uri="{FF2B5EF4-FFF2-40B4-BE49-F238E27FC236}">
                    <a16:creationId xmlns:a16="http://schemas.microsoft.com/office/drawing/2014/main" id="{DB06BA50-AACD-ADA9-5553-DD6824A02748}"/>
                  </a:ext>
                </a:extLst>
              </p:cNvPr>
              <p:cNvPicPr/>
              <p:nvPr/>
            </p:nvPicPr>
            <p:blipFill>
              <a:blip r:embed="rId156"/>
              <a:stretch>
                <a:fillRect/>
              </a:stretch>
            </p:blipFill>
            <p:spPr>
              <a:xfrm>
                <a:off x="2237367" y="5265949"/>
                <a:ext cx="208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27" name="Freihand 226">
                <a:extLst>
                  <a:ext uri="{FF2B5EF4-FFF2-40B4-BE49-F238E27FC236}">
                    <a16:creationId xmlns:a16="http://schemas.microsoft.com/office/drawing/2014/main" id="{9808D46D-1A32-63F5-C3BD-4BE052571B0B}"/>
                  </a:ext>
                </a:extLst>
              </p14:cNvPr>
              <p14:cNvContentPartPr/>
              <p14:nvPr/>
            </p14:nvContentPartPr>
            <p14:xfrm>
              <a:off x="2440767" y="5328229"/>
              <a:ext cx="113400" cy="118080"/>
            </p14:xfrm>
          </p:contentPart>
        </mc:Choice>
        <mc:Fallback>
          <p:pic>
            <p:nvPicPr>
              <p:cNvPr id="227" name="Freihand 226">
                <a:extLst>
                  <a:ext uri="{FF2B5EF4-FFF2-40B4-BE49-F238E27FC236}">
                    <a16:creationId xmlns:a16="http://schemas.microsoft.com/office/drawing/2014/main" id="{9808D46D-1A32-63F5-C3BD-4BE052571B0B}"/>
                  </a:ext>
                </a:extLst>
              </p:cNvPr>
              <p:cNvPicPr/>
              <p:nvPr/>
            </p:nvPicPr>
            <p:blipFill>
              <a:blip r:embed="rId158"/>
              <a:stretch>
                <a:fillRect/>
              </a:stretch>
            </p:blipFill>
            <p:spPr>
              <a:xfrm>
                <a:off x="2431767" y="5319229"/>
                <a:ext cx="13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28" name="Freihand 227">
                <a:extLst>
                  <a:ext uri="{FF2B5EF4-FFF2-40B4-BE49-F238E27FC236}">
                    <a16:creationId xmlns:a16="http://schemas.microsoft.com/office/drawing/2014/main" id="{2A2377CC-B75C-3AD1-9D84-1F5F3EAE9E28}"/>
                  </a:ext>
                </a:extLst>
              </p14:cNvPr>
              <p14:cNvContentPartPr/>
              <p14:nvPr/>
            </p14:nvContentPartPr>
            <p14:xfrm>
              <a:off x="2749647" y="5335429"/>
              <a:ext cx="136440" cy="91080"/>
            </p14:xfrm>
          </p:contentPart>
        </mc:Choice>
        <mc:Fallback>
          <p:pic>
            <p:nvPicPr>
              <p:cNvPr id="228" name="Freihand 227">
                <a:extLst>
                  <a:ext uri="{FF2B5EF4-FFF2-40B4-BE49-F238E27FC236}">
                    <a16:creationId xmlns:a16="http://schemas.microsoft.com/office/drawing/2014/main" id="{2A2377CC-B75C-3AD1-9D84-1F5F3EAE9E28}"/>
                  </a:ext>
                </a:extLst>
              </p:cNvPr>
              <p:cNvPicPr/>
              <p:nvPr/>
            </p:nvPicPr>
            <p:blipFill>
              <a:blip r:embed="rId160"/>
              <a:stretch>
                <a:fillRect/>
              </a:stretch>
            </p:blipFill>
            <p:spPr>
              <a:xfrm>
                <a:off x="2740647" y="5326429"/>
                <a:ext cx="154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31" name="Freihand 230">
                <a:extLst>
                  <a:ext uri="{FF2B5EF4-FFF2-40B4-BE49-F238E27FC236}">
                    <a16:creationId xmlns:a16="http://schemas.microsoft.com/office/drawing/2014/main" id="{4F43BCE8-E1A7-69BF-B7D8-6770F5E9A79F}"/>
                  </a:ext>
                </a:extLst>
              </p14:cNvPr>
              <p14:cNvContentPartPr/>
              <p14:nvPr/>
            </p14:nvContentPartPr>
            <p14:xfrm>
              <a:off x="2792127" y="5212669"/>
              <a:ext cx="65520" cy="64800"/>
            </p14:xfrm>
          </p:contentPart>
        </mc:Choice>
        <mc:Fallback>
          <p:pic>
            <p:nvPicPr>
              <p:cNvPr id="231" name="Freihand 230">
                <a:extLst>
                  <a:ext uri="{FF2B5EF4-FFF2-40B4-BE49-F238E27FC236}">
                    <a16:creationId xmlns:a16="http://schemas.microsoft.com/office/drawing/2014/main" id="{4F43BCE8-E1A7-69BF-B7D8-6770F5E9A79F}"/>
                  </a:ext>
                </a:extLst>
              </p:cNvPr>
              <p:cNvPicPr/>
              <p:nvPr/>
            </p:nvPicPr>
            <p:blipFill>
              <a:blip r:embed="rId162"/>
              <a:stretch>
                <a:fillRect/>
              </a:stretch>
            </p:blipFill>
            <p:spPr>
              <a:xfrm>
                <a:off x="2783127" y="5204029"/>
                <a:ext cx="83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32" name="Freihand 231">
                <a:extLst>
                  <a:ext uri="{FF2B5EF4-FFF2-40B4-BE49-F238E27FC236}">
                    <a16:creationId xmlns:a16="http://schemas.microsoft.com/office/drawing/2014/main" id="{83FA42D8-6EE6-C216-985D-0B8A29E5924F}"/>
                  </a:ext>
                </a:extLst>
              </p14:cNvPr>
              <p14:cNvContentPartPr/>
              <p14:nvPr/>
            </p14:nvContentPartPr>
            <p14:xfrm>
              <a:off x="2915607" y="5219509"/>
              <a:ext cx="81000" cy="197280"/>
            </p14:xfrm>
          </p:contentPart>
        </mc:Choice>
        <mc:Fallback>
          <p:pic>
            <p:nvPicPr>
              <p:cNvPr id="232" name="Freihand 231">
                <a:extLst>
                  <a:ext uri="{FF2B5EF4-FFF2-40B4-BE49-F238E27FC236}">
                    <a16:creationId xmlns:a16="http://schemas.microsoft.com/office/drawing/2014/main" id="{83FA42D8-6EE6-C216-985D-0B8A29E5924F}"/>
                  </a:ext>
                </a:extLst>
              </p:cNvPr>
              <p:cNvPicPr/>
              <p:nvPr/>
            </p:nvPicPr>
            <p:blipFill>
              <a:blip r:embed="rId164"/>
              <a:stretch>
                <a:fillRect/>
              </a:stretch>
            </p:blipFill>
            <p:spPr>
              <a:xfrm>
                <a:off x="2906607" y="5210509"/>
                <a:ext cx="98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33" name="Freihand 232">
                <a:extLst>
                  <a:ext uri="{FF2B5EF4-FFF2-40B4-BE49-F238E27FC236}">
                    <a16:creationId xmlns:a16="http://schemas.microsoft.com/office/drawing/2014/main" id="{E859BDB7-927B-BA1B-E247-7DE4BF2479A9}"/>
                  </a:ext>
                </a:extLst>
              </p14:cNvPr>
              <p14:cNvContentPartPr/>
              <p14:nvPr/>
            </p14:nvContentPartPr>
            <p14:xfrm>
              <a:off x="3020367" y="5313109"/>
              <a:ext cx="153360" cy="77760"/>
            </p14:xfrm>
          </p:contentPart>
        </mc:Choice>
        <mc:Fallback>
          <p:pic>
            <p:nvPicPr>
              <p:cNvPr id="233" name="Freihand 232">
                <a:extLst>
                  <a:ext uri="{FF2B5EF4-FFF2-40B4-BE49-F238E27FC236}">
                    <a16:creationId xmlns:a16="http://schemas.microsoft.com/office/drawing/2014/main" id="{E859BDB7-927B-BA1B-E247-7DE4BF2479A9}"/>
                  </a:ext>
                </a:extLst>
              </p:cNvPr>
              <p:cNvPicPr/>
              <p:nvPr/>
            </p:nvPicPr>
            <p:blipFill>
              <a:blip r:embed="rId166"/>
              <a:stretch>
                <a:fillRect/>
              </a:stretch>
            </p:blipFill>
            <p:spPr>
              <a:xfrm>
                <a:off x="3011367" y="5304469"/>
                <a:ext cx="171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35" name="Freihand 234">
                <a:extLst>
                  <a:ext uri="{FF2B5EF4-FFF2-40B4-BE49-F238E27FC236}">
                    <a16:creationId xmlns:a16="http://schemas.microsoft.com/office/drawing/2014/main" id="{F31073B7-B0BA-C0FD-32DC-1041B3A5A103}"/>
                  </a:ext>
                </a:extLst>
              </p14:cNvPr>
              <p14:cNvContentPartPr/>
              <p14:nvPr/>
            </p14:nvContentPartPr>
            <p14:xfrm>
              <a:off x="3349047" y="5264149"/>
              <a:ext cx="342720" cy="126720"/>
            </p14:xfrm>
          </p:contentPart>
        </mc:Choice>
        <mc:Fallback>
          <p:pic>
            <p:nvPicPr>
              <p:cNvPr id="235" name="Freihand 234">
                <a:extLst>
                  <a:ext uri="{FF2B5EF4-FFF2-40B4-BE49-F238E27FC236}">
                    <a16:creationId xmlns:a16="http://schemas.microsoft.com/office/drawing/2014/main" id="{F31073B7-B0BA-C0FD-32DC-1041B3A5A103}"/>
                  </a:ext>
                </a:extLst>
              </p:cNvPr>
              <p:cNvPicPr/>
              <p:nvPr/>
            </p:nvPicPr>
            <p:blipFill>
              <a:blip r:embed="rId168"/>
              <a:stretch>
                <a:fillRect/>
              </a:stretch>
            </p:blipFill>
            <p:spPr>
              <a:xfrm>
                <a:off x="3340047" y="5255149"/>
                <a:ext cx="360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36" name="Freihand 235">
                <a:extLst>
                  <a:ext uri="{FF2B5EF4-FFF2-40B4-BE49-F238E27FC236}">
                    <a16:creationId xmlns:a16="http://schemas.microsoft.com/office/drawing/2014/main" id="{C5792D64-DC18-FC55-AA3C-705B46734CF8}"/>
                  </a:ext>
                </a:extLst>
              </p14:cNvPr>
              <p14:cNvContentPartPr/>
              <p14:nvPr/>
            </p14:nvContentPartPr>
            <p14:xfrm>
              <a:off x="3854487" y="5241829"/>
              <a:ext cx="162360" cy="178200"/>
            </p14:xfrm>
          </p:contentPart>
        </mc:Choice>
        <mc:Fallback>
          <p:pic>
            <p:nvPicPr>
              <p:cNvPr id="236" name="Freihand 235">
                <a:extLst>
                  <a:ext uri="{FF2B5EF4-FFF2-40B4-BE49-F238E27FC236}">
                    <a16:creationId xmlns:a16="http://schemas.microsoft.com/office/drawing/2014/main" id="{C5792D64-DC18-FC55-AA3C-705B46734CF8}"/>
                  </a:ext>
                </a:extLst>
              </p:cNvPr>
              <p:cNvPicPr/>
              <p:nvPr/>
            </p:nvPicPr>
            <p:blipFill>
              <a:blip r:embed="rId170"/>
              <a:stretch>
                <a:fillRect/>
              </a:stretch>
            </p:blipFill>
            <p:spPr>
              <a:xfrm>
                <a:off x="3845847" y="5232829"/>
                <a:ext cx="180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37" name="Freihand 236">
                <a:extLst>
                  <a:ext uri="{FF2B5EF4-FFF2-40B4-BE49-F238E27FC236}">
                    <a16:creationId xmlns:a16="http://schemas.microsoft.com/office/drawing/2014/main" id="{F2763A8D-ADB6-90A3-5B2D-927A4F153D0E}"/>
                  </a:ext>
                </a:extLst>
              </p14:cNvPr>
              <p14:cNvContentPartPr/>
              <p14:nvPr/>
            </p14:nvContentPartPr>
            <p14:xfrm>
              <a:off x="4064367" y="5315989"/>
              <a:ext cx="93600" cy="80280"/>
            </p14:xfrm>
          </p:contentPart>
        </mc:Choice>
        <mc:Fallback>
          <p:pic>
            <p:nvPicPr>
              <p:cNvPr id="237" name="Freihand 236">
                <a:extLst>
                  <a:ext uri="{FF2B5EF4-FFF2-40B4-BE49-F238E27FC236}">
                    <a16:creationId xmlns:a16="http://schemas.microsoft.com/office/drawing/2014/main" id="{F2763A8D-ADB6-90A3-5B2D-927A4F153D0E}"/>
                  </a:ext>
                </a:extLst>
              </p:cNvPr>
              <p:cNvPicPr/>
              <p:nvPr/>
            </p:nvPicPr>
            <p:blipFill>
              <a:blip r:embed="rId172"/>
              <a:stretch>
                <a:fillRect/>
              </a:stretch>
            </p:blipFill>
            <p:spPr>
              <a:xfrm>
                <a:off x="4055367" y="5306989"/>
                <a:ext cx="111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38" name="Freihand 237">
                <a:extLst>
                  <a:ext uri="{FF2B5EF4-FFF2-40B4-BE49-F238E27FC236}">
                    <a16:creationId xmlns:a16="http://schemas.microsoft.com/office/drawing/2014/main" id="{045E98D6-2464-90FC-1C28-B74AF4B8F3C3}"/>
                  </a:ext>
                </a:extLst>
              </p14:cNvPr>
              <p14:cNvContentPartPr/>
              <p14:nvPr/>
            </p14:nvContentPartPr>
            <p14:xfrm>
              <a:off x="4238967" y="5242909"/>
              <a:ext cx="219600" cy="165960"/>
            </p14:xfrm>
          </p:contentPart>
        </mc:Choice>
        <mc:Fallback>
          <p:pic>
            <p:nvPicPr>
              <p:cNvPr id="238" name="Freihand 237">
                <a:extLst>
                  <a:ext uri="{FF2B5EF4-FFF2-40B4-BE49-F238E27FC236}">
                    <a16:creationId xmlns:a16="http://schemas.microsoft.com/office/drawing/2014/main" id="{045E98D6-2464-90FC-1C28-B74AF4B8F3C3}"/>
                  </a:ext>
                </a:extLst>
              </p:cNvPr>
              <p:cNvPicPr/>
              <p:nvPr/>
            </p:nvPicPr>
            <p:blipFill>
              <a:blip r:embed="rId174"/>
              <a:stretch>
                <a:fillRect/>
              </a:stretch>
            </p:blipFill>
            <p:spPr>
              <a:xfrm>
                <a:off x="4230327" y="5233909"/>
                <a:ext cx="237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39" name="Freihand 238">
                <a:extLst>
                  <a:ext uri="{FF2B5EF4-FFF2-40B4-BE49-F238E27FC236}">
                    <a16:creationId xmlns:a16="http://schemas.microsoft.com/office/drawing/2014/main" id="{5D577296-374E-8515-C03F-56FEE4994525}"/>
                  </a:ext>
                </a:extLst>
              </p14:cNvPr>
              <p14:cNvContentPartPr/>
              <p14:nvPr/>
            </p14:nvContentPartPr>
            <p14:xfrm>
              <a:off x="4075887" y="5201869"/>
              <a:ext cx="100440" cy="21960"/>
            </p14:xfrm>
          </p:contentPart>
        </mc:Choice>
        <mc:Fallback>
          <p:pic>
            <p:nvPicPr>
              <p:cNvPr id="239" name="Freihand 238">
                <a:extLst>
                  <a:ext uri="{FF2B5EF4-FFF2-40B4-BE49-F238E27FC236}">
                    <a16:creationId xmlns:a16="http://schemas.microsoft.com/office/drawing/2014/main" id="{5D577296-374E-8515-C03F-56FEE4994525}"/>
                  </a:ext>
                </a:extLst>
              </p:cNvPr>
              <p:cNvPicPr/>
              <p:nvPr/>
            </p:nvPicPr>
            <p:blipFill>
              <a:blip r:embed="rId176"/>
              <a:stretch>
                <a:fillRect/>
              </a:stretch>
            </p:blipFill>
            <p:spPr>
              <a:xfrm>
                <a:off x="4067247" y="5193229"/>
                <a:ext cx="118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41" name="Freihand 240">
                <a:extLst>
                  <a:ext uri="{FF2B5EF4-FFF2-40B4-BE49-F238E27FC236}">
                    <a16:creationId xmlns:a16="http://schemas.microsoft.com/office/drawing/2014/main" id="{419C8258-4ED4-A6F8-277A-615B924EDCB4}"/>
                  </a:ext>
                </a:extLst>
              </p14:cNvPr>
              <p14:cNvContentPartPr/>
              <p14:nvPr/>
            </p14:nvContentPartPr>
            <p14:xfrm>
              <a:off x="4488087" y="5162269"/>
              <a:ext cx="605520" cy="209880"/>
            </p14:xfrm>
          </p:contentPart>
        </mc:Choice>
        <mc:Fallback>
          <p:pic>
            <p:nvPicPr>
              <p:cNvPr id="241" name="Freihand 240">
                <a:extLst>
                  <a:ext uri="{FF2B5EF4-FFF2-40B4-BE49-F238E27FC236}">
                    <a16:creationId xmlns:a16="http://schemas.microsoft.com/office/drawing/2014/main" id="{419C8258-4ED4-A6F8-277A-615B924EDCB4}"/>
                  </a:ext>
                </a:extLst>
              </p:cNvPr>
              <p:cNvPicPr/>
              <p:nvPr/>
            </p:nvPicPr>
            <p:blipFill>
              <a:blip r:embed="rId178"/>
              <a:stretch>
                <a:fillRect/>
              </a:stretch>
            </p:blipFill>
            <p:spPr>
              <a:xfrm>
                <a:off x="4479447" y="5153269"/>
                <a:ext cx="623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43" name="Freihand 242">
                <a:extLst>
                  <a:ext uri="{FF2B5EF4-FFF2-40B4-BE49-F238E27FC236}">
                    <a16:creationId xmlns:a16="http://schemas.microsoft.com/office/drawing/2014/main" id="{5BC219C2-7085-DAA8-8678-CAD3CE438F33}"/>
                  </a:ext>
                </a:extLst>
              </p14:cNvPr>
              <p14:cNvContentPartPr/>
              <p14:nvPr/>
            </p14:nvContentPartPr>
            <p14:xfrm>
              <a:off x="5281887" y="5272789"/>
              <a:ext cx="456480" cy="126360"/>
            </p14:xfrm>
          </p:contentPart>
        </mc:Choice>
        <mc:Fallback>
          <p:pic>
            <p:nvPicPr>
              <p:cNvPr id="243" name="Freihand 242">
                <a:extLst>
                  <a:ext uri="{FF2B5EF4-FFF2-40B4-BE49-F238E27FC236}">
                    <a16:creationId xmlns:a16="http://schemas.microsoft.com/office/drawing/2014/main" id="{5BC219C2-7085-DAA8-8678-CAD3CE438F33}"/>
                  </a:ext>
                </a:extLst>
              </p:cNvPr>
              <p:cNvPicPr/>
              <p:nvPr/>
            </p:nvPicPr>
            <p:blipFill>
              <a:blip r:embed="rId180"/>
              <a:stretch>
                <a:fillRect/>
              </a:stretch>
            </p:blipFill>
            <p:spPr>
              <a:xfrm>
                <a:off x="5272887" y="5263789"/>
                <a:ext cx="474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44" name="Freihand 243">
                <a:extLst>
                  <a:ext uri="{FF2B5EF4-FFF2-40B4-BE49-F238E27FC236}">
                    <a16:creationId xmlns:a16="http://schemas.microsoft.com/office/drawing/2014/main" id="{CEB4DE36-785C-6A9D-C06E-DB76AE8AD446}"/>
                  </a:ext>
                </a:extLst>
              </p14:cNvPr>
              <p14:cNvContentPartPr/>
              <p14:nvPr/>
            </p14:nvContentPartPr>
            <p14:xfrm>
              <a:off x="5815047" y="5131309"/>
              <a:ext cx="199440" cy="212400"/>
            </p14:xfrm>
          </p:contentPart>
        </mc:Choice>
        <mc:Fallback>
          <p:pic>
            <p:nvPicPr>
              <p:cNvPr id="244" name="Freihand 243">
                <a:extLst>
                  <a:ext uri="{FF2B5EF4-FFF2-40B4-BE49-F238E27FC236}">
                    <a16:creationId xmlns:a16="http://schemas.microsoft.com/office/drawing/2014/main" id="{CEB4DE36-785C-6A9D-C06E-DB76AE8AD446}"/>
                  </a:ext>
                </a:extLst>
              </p:cNvPr>
              <p:cNvPicPr/>
              <p:nvPr/>
            </p:nvPicPr>
            <p:blipFill>
              <a:blip r:embed="rId182"/>
              <a:stretch>
                <a:fillRect/>
              </a:stretch>
            </p:blipFill>
            <p:spPr>
              <a:xfrm>
                <a:off x="5806047" y="5122309"/>
                <a:ext cx="217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45" name="Freihand 244">
                <a:extLst>
                  <a:ext uri="{FF2B5EF4-FFF2-40B4-BE49-F238E27FC236}">
                    <a16:creationId xmlns:a16="http://schemas.microsoft.com/office/drawing/2014/main" id="{7322EEC3-0FB0-6857-6C07-78EF06FF0987}"/>
                  </a:ext>
                </a:extLst>
              </p14:cNvPr>
              <p14:cNvContentPartPr/>
              <p14:nvPr/>
            </p14:nvContentPartPr>
            <p14:xfrm>
              <a:off x="5706327" y="5175229"/>
              <a:ext cx="102960" cy="14400"/>
            </p14:xfrm>
          </p:contentPart>
        </mc:Choice>
        <mc:Fallback>
          <p:pic>
            <p:nvPicPr>
              <p:cNvPr id="245" name="Freihand 244">
                <a:extLst>
                  <a:ext uri="{FF2B5EF4-FFF2-40B4-BE49-F238E27FC236}">
                    <a16:creationId xmlns:a16="http://schemas.microsoft.com/office/drawing/2014/main" id="{7322EEC3-0FB0-6857-6C07-78EF06FF0987}"/>
                  </a:ext>
                </a:extLst>
              </p:cNvPr>
              <p:cNvPicPr/>
              <p:nvPr/>
            </p:nvPicPr>
            <p:blipFill>
              <a:blip r:embed="rId184"/>
              <a:stretch>
                <a:fillRect/>
              </a:stretch>
            </p:blipFill>
            <p:spPr>
              <a:xfrm>
                <a:off x="5697687" y="5166229"/>
                <a:ext cx="120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46" name="Freihand 245">
                <a:extLst>
                  <a:ext uri="{FF2B5EF4-FFF2-40B4-BE49-F238E27FC236}">
                    <a16:creationId xmlns:a16="http://schemas.microsoft.com/office/drawing/2014/main" id="{16071DEF-E131-9E24-D3D0-0F5F05662ACB}"/>
                  </a:ext>
                </a:extLst>
              </p14:cNvPr>
              <p14:cNvContentPartPr/>
              <p14:nvPr/>
            </p14:nvContentPartPr>
            <p14:xfrm>
              <a:off x="6096927" y="5225629"/>
              <a:ext cx="163080" cy="240840"/>
            </p14:xfrm>
          </p:contentPart>
        </mc:Choice>
        <mc:Fallback>
          <p:pic>
            <p:nvPicPr>
              <p:cNvPr id="246" name="Freihand 245">
                <a:extLst>
                  <a:ext uri="{FF2B5EF4-FFF2-40B4-BE49-F238E27FC236}">
                    <a16:creationId xmlns:a16="http://schemas.microsoft.com/office/drawing/2014/main" id="{16071DEF-E131-9E24-D3D0-0F5F05662ACB}"/>
                  </a:ext>
                </a:extLst>
              </p:cNvPr>
              <p:cNvPicPr/>
              <p:nvPr/>
            </p:nvPicPr>
            <p:blipFill>
              <a:blip r:embed="rId186"/>
              <a:stretch>
                <a:fillRect/>
              </a:stretch>
            </p:blipFill>
            <p:spPr>
              <a:xfrm>
                <a:off x="6088287" y="5216989"/>
                <a:ext cx="180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47" name="Freihand 246">
                <a:extLst>
                  <a:ext uri="{FF2B5EF4-FFF2-40B4-BE49-F238E27FC236}">
                    <a16:creationId xmlns:a16="http://schemas.microsoft.com/office/drawing/2014/main" id="{99C48F5A-28C1-7BC5-0431-4159D92E59DD}"/>
                  </a:ext>
                </a:extLst>
              </p14:cNvPr>
              <p14:cNvContentPartPr/>
              <p14:nvPr/>
            </p14:nvContentPartPr>
            <p14:xfrm>
              <a:off x="6337047" y="5160469"/>
              <a:ext cx="280440" cy="172800"/>
            </p14:xfrm>
          </p:contentPart>
        </mc:Choice>
        <mc:Fallback>
          <p:pic>
            <p:nvPicPr>
              <p:cNvPr id="247" name="Freihand 246">
                <a:extLst>
                  <a:ext uri="{FF2B5EF4-FFF2-40B4-BE49-F238E27FC236}">
                    <a16:creationId xmlns:a16="http://schemas.microsoft.com/office/drawing/2014/main" id="{99C48F5A-28C1-7BC5-0431-4159D92E59DD}"/>
                  </a:ext>
                </a:extLst>
              </p:cNvPr>
              <p:cNvPicPr/>
              <p:nvPr/>
            </p:nvPicPr>
            <p:blipFill>
              <a:blip r:embed="rId188"/>
              <a:stretch>
                <a:fillRect/>
              </a:stretch>
            </p:blipFill>
            <p:spPr>
              <a:xfrm>
                <a:off x="6328407" y="5151829"/>
                <a:ext cx="298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48" name="Freihand 247">
                <a:extLst>
                  <a:ext uri="{FF2B5EF4-FFF2-40B4-BE49-F238E27FC236}">
                    <a16:creationId xmlns:a16="http://schemas.microsoft.com/office/drawing/2014/main" id="{B9BB688D-63B4-1F0D-8072-B2A6560F690E}"/>
                  </a:ext>
                </a:extLst>
              </p14:cNvPr>
              <p14:cNvContentPartPr/>
              <p14:nvPr/>
            </p14:nvContentPartPr>
            <p14:xfrm>
              <a:off x="6650967" y="5232469"/>
              <a:ext cx="302040" cy="93240"/>
            </p14:xfrm>
          </p:contentPart>
        </mc:Choice>
        <mc:Fallback>
          <p:pic>
            <p:nvPicPr>
              <p:cNvPr id="248" name="Freihand 247">
                <a:extLst>
                  <a:ext uri="{FF2B5EF4-FFF2-40B4-BE49-F238E27FC236}">
                    <a16:creationId xmlns:a16="http://schemas.microsoft.com/office/drawing/2014/main" id="{B9BB688D-63B4-1F0D-8072-B2A6560F690E}"/>
                  </a:ext>
                </a:extLst>
              </p:cNvPr>
              <p:cNvPicPr/>
              <p:nvPr/>
            </p:nvPicPr>
            <p:blipFill>
              <a:blip r:embed="rId190"/>
              <a:stretch>
                <a:fillRect/>
              </a:stretch>
            </p:blipFill>
            <p:spPr>
              <a:xfrm>
                <a:off x="6641967" y="5223469"/>
                <a:ext cx="319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49" name="Freihand 248">
                <a:extLst>
                  <a:ext uri="{FF2B5EF4-FFF2-40B4-BE49-F238E27FC236}">
                    <a16:creationId xmlns:a16="http://schemas.microsoft.com/office/drawing/2014/main" id="{289F97E7-3B9C-04B4-438F-2F66EFC3D345}"/>
                  </a:ext>
                </a:extLst>
              </p14:cNvPr>
              <p14:cNvContentPartPr/>
              <p14:nvPr/>
            </p14:nvContentPartPr>
            <p14:xfrm>
              <a:off x="6933927" y="5122309"/>
              <a:ext cx="238680" cy="360360"/>
            </p14:xfrm>
          </p:contentPart>
        </mc:Choice>
        <mc:Fallback>
          <p:pic>
            <p:nvPicPr>
              <p:cNvPr id="249" name="Freihand 248">
                <a:extLst>
                  <a:ext uri="{FF2B5EF4-FFF2-40B4-BE49-F238E27FC236}">
                    <a16:creationId xmlns:a16="http://schemas.microsoft.com/office/drawing/2014/main" id="{289F97E7-3B9C-04B4-438F-2F66EFC3D345}"/>
                  </a:ext>
                </a:extLst>
              </p:cNvPr>
              <p:cNvPicPr/>
              <p:nvPr/>
            </p:nvPicPr>
            <p:blipFill>
              <a:blip r:embed="rId192"/>
              <a:stretch>
                <a:fillRect/>
              </a:stretch>
            </p:blipFill>
            <p:spPr>
              <a:xfrm>
                <a:off x="6925287" y="5113309"/>
                <a:ext cx="25632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50" name="Freihand 249">
                <a:extLst>
                  <a:ext uri="{FF2B5EF4-FFF2-40B4-BE49-F238E27FC236}">
                    <a16:creationId xmlns:a16="http://schemas.microsoft.com/office/drawing/2014/main" id="{B4207A94-993D-19B0-3E30-05441520528F}"/>
                  </a:ext>
                </a:extLst>
              </p14:cNvPr>
              <p14:cNvContentPartPr/>
              <p14:nvPr/>
            </p14:nvContentPartPr>
            <p14:xfrm>
              <a:off x="6758967" y="5074069"/>
              <a:ext cx="70920" cy="16200"/>
            </p14:xfrm>
          </p:contentPart>
        </mc:Choice>
        <mc:Fallback>
          <p:pic>
            <p:nvPicPr>
              <p:cNvPr id="250" name="Freihand 249">
                <a:extLst>
                  <a:ext uri="{FF2B5EF4-FFF2-40B4-BE49-F238E27FC236}">
                    <a16:creationId xmlns:a16="http://schemas.microsoft.com/office/drawing/2014/main" id="{B4207A94-993D-19B0-3E30-05441520528F}"/>
                  </a:ext>
                </a:extLst>
              </p:cNvPr>
              <p:cNvPicPr/>
              <p:nvPr/>
            </p:nvPicPr>
            <p:blipFill>
              <a:blip r:embed="rId194"/>
              <a:stretch>
                <a:fillRect/>
              </a:stretch>
            </p:blipFill>
            <p:spPr>
              <a:xfrm>
                <a:off x="6750327" y="5065069"/>
                <a:ext cx="88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52" name="Freihand 251">
                <a:extLst>
                  <a:ext uri="{FF2B5EF4-FFF2-40B4-BE49-F238E27FC236}">
                    <a16:creationId xmlns:a16="http://schemas.microsoft.com/office/drawing/2014/main" id="{F040941B-ECF2-24FB-63BD-D0F861CA0BEA}"/>
                  </a:ext>
                </a:extLst>
              </p14:cNvPr>
              <p14:cNvContentPartPr/>
              <p14:nvPr/>
            </p14:nvContentPartPr>
            <p14:xfrm>
              <a:off x="178527" y="5846269"/>
              <a:ext cx="170640" cy="25560"/>
            </p14:xfrm>
          </p:contentPart>
        </mc:Choice>
        <mc:Fallback>
          <p:pic>
            <p:nvPicPr>
              <p:cNvPr id="252" name="Freihand 251">
                <a:extLst>
                  <a:ext uri="{FF2B5EF4-FFF2-40B4-BE49-F238E27FC236}">
                    <a16:creationId xmlns:a16="http://schemas.microsoft.com/office/drawing/2014/main" id="{F040941B-ECF2-24FB-63BD-D0F861CA0BEA}"/>
                  </a:ext>
                </a:extLst>
              </p:cNvPr>
              <p:cNvPicPr/>
              <p:nvPr/>
            </p:nvPicPr>
            <p:blipFill>
              <a:blip r:embed="rId196"/>
              <a:stretch>
                <a:fillRect/>
              </a:stretch>
            </p:blipFill>
            <p:spPr>
              <a:xfrm>
                <a:off x="169887" y="5837629"/>
                <a:ext cx="188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53" name="Freihand 252">
                <a:extLst>
                  <a:ext uri="{FF2B5EF4-FFF2-40B4-BE49-F238E27FC236}">
                    <a16:creationId xmlns:a16="http://schemas.microsoft.com/office/drawing/2014/main" id="{33E6E152-5C51-6758-276C-9F9F0630F8E3}"/>
                  </a:ext>
                </a:extLst>
              </p14:cNvPr>
              <p14:cNvContentPartPr/>
              <p14:nvPr/>
            </p14:nvContentPartPr>
            <p14:xfrm>
              <a:off x="200487" y="5769589"/>
              <a:ext cx="205200" cy="172800"/>
            </p14:xfrm>
          </p:contentPart>
        </mc:Choice>
        <mc:Fallback>
          <p:pic>
            <p:nvPicPr>
              <p:cNvPr id="253" name="Freihand 252">
                <a:extLst>
                  <a:ext uri="{FF2B5EF4-FFF2-40B4-BE49-F238E27FC236}">
                    <a16:creationId xmlns:a16="http://schemas.microsoft.com/office/drawing/2014/main" id="{33E6E152-5C51-6758-276C-9F9F0630F8E3}"/>
                  </a:ext>
                </a:extLst>
              </p:cNvPr>
              <p:cNvPicPr/>
              <p:nvPr/>
            </p:nvPicPr>
            <p:blipFill>
              <a:blip r:embed="rId198"/>
              <a:stretch>
                <a:fillRect/>
              </a:stretch>
            </p:blipFill>
            <p:spPr>
              <a:xfrm>
                <a:off x="191487" y="5760589"/>
                <a:ext cx="222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55" name="Freihand 254">
                <a:extLst>
                  <a:ext uri="{FF2B5EF4-FFF2-40B4-BE49-F238E27FC236}">
                    <a16:creationId xmlns:a16="http://schemas.microsoft.com/office/drawing/2014/main" id="{A4B4BA1A-C1FE-CCF4-09DA-493BE77A41DA}"/>
                  </a:ext>
                </a:extLst>
              </p14:cNvPr>
              <p14:cNvContentPartPr/>
              <p14:nvPr/>
            </p14:nvContentPartPr>
            <p14:xfrm>
              <a:off x="600807" y="5761669"/>
              <a:ext cx="291600" cy="133920"/>
            </p14:xfrm>
          </p:contentPart>
        </mc:Choice>
        <mc:Fallback>
          <p:pic>
            <p:nvPicPr>
              <p:cNvPr id="255" name="Freihand 254">
                <a:extLst>
                  <a:ext uri="{FF2B5EF4-FFF2-40B4-BE49-F238E27FC236}">
                    <a16:creationId xmlns:a16="http://schemas.microsoft.com/office/drawing/2014/main" id="{A4B4BA1A-C1FE-CCF4-09DA-493BE77A41DA}"/>
                  </a:ext>
                </a:extLst>
              </p:cNvPr>
              <p:cNvPicPr/>
              <p:nvPr/>
            </p:nvPicPr>
            <p:blipFill>
              <a:blip r:embed="rId200"/>
              <a:stretch>
                <a:fillRect/>
              </a:stretch>
            </p:blipFill>
            <p:spPr>
              <a:xfrm>
                <a:off x="592167" y="5752669"/>
                <a:ext cx="309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56" name="Freihand 255">
                <a:extLst>
                  <a:ext uri="{FF2B5EF4-FFF2-40B4-BE49-F238E27FC236}">
                    <a16:creationId xmlns:a16="http://schemas.microsoft.com/office/drawing/2014/main" id="{8AF4249E-4870-E429-1E68-EAFAADC22602}"/>
                  </a:ext>
                </a:extLst>
              </p14:cNvPr>
              <p14:cNvContentPartPr/>
              <p14:nvPr/>
            </p14:nvContentPartPr>
            <p14:xfrm>
              <a:off x="961887" y="5722789"/>
              <a:ext cx="134280" cy="142200"/>
            </p14:xfrm>
          </p:contentPart>
        </mc:Choice>
        <mc:Fallback>
          <p:pic>
            <p:nvPicPr>
              <p:cNvPr id="256" name="Freihand 255">
                <a:extLst>
                  <a:ext uri="{FF2B5EF4-FFF2-40B4-BE49-F238E27FC236}">
                    <a16:creationId xmlns:a16="http://schemas.microsoft.com/office/drawing/2014/main" id="{8AF4249E-4870-E429-1E68-EAFAADC22602}"/>
                  </a:ext>
                </a:extLst>
              </p:cNvPr>
              <p:cNvPicPr/>
              <p:nvPr/>
            </p:nvPicPr>
            <p:blipFill>
              <a:blip r:embed="rId202"/>
              <a:stretch>
                <a:fillRect/>
              </a:stretch>
            </p:blipFill>
            <p:spPr>
              <a:xfrm>
                <a:off x="952887" y="5713789"/>
                <a:ext cx="151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57" name="Freihand 256">
                <a:extLst>
                  <a:ext uri="{FF2B5EF4-FFF2-40B4-BE49-F238E27FC236}">
                    <a16:creationId xmlns:a16="http://schemas.microsoft.com/office/drawing/2014/main" id="{339E873E-E845-B6E2-5D63-E32FFC3929CF}"/>
                  </a:ext>
                </a:extLst>
              </p14:cNvPr>
              <p14:cNvContentPartPr/>
              <p14:nvPr/>
            </p14:nvContentPartPr>
            <p14:xfrm>
              <a:off x="1258527" y="5734309"/>
              <a:ext cx="286200" cy="137880"/>
            </p14:xfrm>
          </p:contentPart>
        </mc:Choice>
        <mc:Fallback>
          <p:pic>
            <p:nvPicPr>
              <p:cNvPr id="257" name="Freihand 256">
                <a:extLst>
                  <a:ext uri="{FF2B5EF4-FFF2-40B4-BE49-F238E27FC236}">
                    <a16:creationId xmlns:a16="http://schemas.microsoft.com/office/drawing/2014/main" id="{339E873E-E845-B6E2-5D63-E32FFC3929CF}"/>
                  </a:ext>
                </a:extLst>
              </p:cNvPr>
              <p:cNvPicPr/>
              <p:nvPr/>
            </p:nvPicPr>
            <p:blipFill>
              <a:blip r:embed="rId204"/>
              <a:stretch>
                <a:fillRect/>
              </a:stretch>
            </p:blipFill>
            <p:spPr>
              <a:xfrm>
                <a:off x="1249887" y="5725669"/>
                <a:ext cx="303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58" name="Freihand 257">
                <a:extLst>
                  <a:ext uri="{FF2B5EF4-FFF2-40B4-BE49-F238E27FC236}">
                    <a16:creationId xmlns:a16="http://schemas.microsoft.com/office/drawing/2014/main" id="{7F5E6F87-8A67-9619-D811-7836C21151CB}"/>
                  </a:ext>
                </a:extLst>
              </p14:cNvPr>
              <p14:cNvContentPartPr/>
              <p14:nvPr/>
            </p14:nvContentPartPr>
            <p14:xfrm>
              <a:off x="1468047" y="5655829"/>
              <a:ext cx="15480" cy="9720"/>
            </p14:xfrm>
          </p:contentPart>
        </mc:Choice>
        <mc:Fallback>
          <p:pic>
            <p:nvPicPr>
              <p:cNvPr id="258" name="Freihand 257">
                <a:extLst>
                  <a:ext uri="{FF2B5EF4-FFF2-40B4-BE49-F238E27FC236}">
                    <a16:creationId xmlns:a16="http://schemas.microsoft.com/office/drawing/2014/main" id="{7F5E6F87-8A67-9619-D811-7836C21151CB}"/>
                  </a:ext>
                </a:extLst>
              </p:cNvPr>
              <p:cNvPicPr/>
              <p:nvPr/>
            </p:nvPicPr>
            <p:blipFill>
              <a:blip r:embed="rId206"/>
              <a:stretch>
                <a:fillRect/>
              </a:stretch>
            </p:blipFill>
            <p:spPr>
              <a:xfrm>
                <a:off x="1459407" y="5647189"/>
                <a:ext cx="33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61" name="Freihand 260">
                <a:extLst>
                  <a:ext uri="{FF2B5EF4-FFF2-40B4-BE49-F238E27FC236}">
                    <a16:creationId xmlns:a16="http://schemas.microsoft.com/office/drawing/2014/main" id="{F1E95622-FE3A-E1D9-F4C4-E84A19BEA43E}"/>
                  </a:ext>
                </a:extLst>
              </p14:cNvPr>
              <p14:cNvContentPartPr/>
              <p14:nvPr/>
            </p14:nvContentPartPr>
            <p14:xfrm>
              <a:off x="1765047" y="5756629"/>
              <a:ext cx="228240" cy="127800"/>
            </p14:xfrm>
          </p:contentPart>
        </mc:Choice>
        <mc:Fallback>
          <p:pic>
            <p:nvPicPr>
              <p:cNvPr id="261" name="Freihand 260">
                <a:extLst>
                  <a:ext uri="{FF2B5EF4-FFF2-40B4-BE49-F238E27FC236}">
                    <a16:creationId xmlns:a16="http://schemas.microsoft.com/office/drawing/2014/main" id="{F1E95622-FE3A-E1D9-F4C4-E84A19BEA43E}"/>
                  </a:ext>
                </a:extLst>
              </p:cNvPr>
              <p:cNvPicPr/>
              <p:nvPr/>
            </p:nvPicPr>
            <p:blipFill>
              <a:blip r:embed="rId208"/>
              <a:stretch>
                <a:fillRect/>
              </a:stretch>
            </p:blipFill>
            <p:spPr>
              <a:xfrm>
                <a:off x="1756407" y="5747989"/>
                <a:ext cx="245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62" name="Freihand 261">
                <a:extLst>
                  <a:ext uri="{FF2B5EF4-FFF2-40B4-BE49-F238E27FC236}">
                    <a16:creationId xmlns:a16="http://schemas.microsoft.com/office/drawing/2014/main" id="{97C0E021-D962-B9E7-C92F-BB9215CEAD58}"/>
                  </a:ext>
                </a:extLst>
              </p14:cNvPr>
              <p14:cNvContentPartPr/>
              <p14:nvPr/>
            </p14:nvContentPartPr>
            <p14:xfrm>
              <a:off x="2020287" y="5669509"/>
              <a:ext cx="118800" cy="182160"/>
            </p14:xfrm>
          </p:contentPart>
        </mc:Choice>
        <mc:Fallback>
          <p:pic>
            <p:nvPicPr>
              <p:cNvPr id="262" name="Freihand 261">
                <a:extLst>
                  <a:ext uri="{FF2B5EF4-FFF2-40B4-BE49-F238E27FC236}">
                    <a16:creationId xmlns:a16="http://schemas.microsoft.com/office/drawing/2014/main" id="{97C0E021-D962-B9E7-C92F-BB9215CEAD58}"/>
                  </a:ext>
                </a:extLst>
              </p:cNvPr>
              <p:cNvPicPr/>
              <p:nvPr/>
            </p:nvPicPr>
            <p:blipFill>
              <a:blip r:embed="rId210"/>
              <a:stretch>
                <a:fillRect/>
              </a:stretch>
            </p:blipFill>
            <p:spPr>
              <a:xfrm>
                <a:off x="2011647" y="5660509"/>
                <a:ext cx="136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63" name="Freihand 262">
                <a:extLst>
                  <a:ext uri="{FF2B5EF4-FFF2-40B4-BE49-F238E27FC236}">
                    <a16:creationId xmlns:a16="http://schemas.microsoft.com/office/drawing/2014/main" id="{40C6B53F-22A9-01F8-DE56-60957A6C0C62}"/>
                  </a:ext>
                </a:extLst>
              </p14:cNvPr>
              <p14:cNvContentPartPr/>
              <p14:nvPr/>
            </p14:nvContentPartPr>
            <p14:xfrm>
              <a:off x="2187327" y="5736469"/>
              <a:ext cx="119880" cy="115920"/>
            </p14:xfrm>
          </p:contentPart>
        </mc:Choice>
        <mc:Fallback>
          <p:pic>
            <p:nvPicPr>
              <p:cNvPr id="263" name="Freihand 262">
                <a:extLst>
                  <a:ext uri="{FF2B5EF4-FFF2-40B4-BE49-F238E27FC236}">
                    <a16:creationId xmlns:a16="http://schemas.microsoft.com/office/drawing/2014/main" id="{40C6B53F-22A9-01F8-DE56-60957A6C0C62}"/>
                  </a:ext>
                </a:extLst>
              </p:cNvPr>
              <p:cNvPicPr/>
              <p:nvPr/>
            </p:nvPicPr>
            <p:blipFill>
              <a:blip r:embed="rId212"/>
              <a:stretch>
                <a:fillRect/>
              </a:stretch>
            </p:blipFill>
            <p:spPr>
              <a:xfrm>
                <a:off x="2178327" y="5727469"/>
                <a:ext cx="137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64" name="Freihand 263">
                <a:extLst>
                  <a:ext uri="{FF2B5EF4-FFF2-40B4-BE49-F238E27FC236}">
                    <a16:creationId xmlns:a16="http://schemas.microsoft.com/office/drawing/2014/main" id="{90E1AAAA-048C-6279-2257-22091F2ACD1E}"/>
                  </a:ext>
                </a:extLst>
              </p14:cNvPr>
              <p14:cNvContentPartPr/>
              <p14:nvPr/>
            </p14:nvContentPartPr>
            <p14:xfrm>
              <a:off x="2272287" y="5624149"/>
              <a:ext cx="131040" cy="167400"/>
            </p14:xfrm>
          </p:contentPart>
        </mc:Choice>
        <mc:Fallback>
          <p:pic>
            <p:nvPicPr>
              <p:cNvPr id="264" name="Freihand 263">
                <a:extLst>
                  <a:ext uri="{FF2B5EF4-FFF2-40B4-BE49-F238E27FC236}">
                    <a16:creationId xmlns:a16="http://schemas.microsoft.com/office/drawing/2014/main" id="{90E1AAAA-048C-6279-2257-22091F2ACD1E}"/>
                  </a:ext>
                </a:extLst>
              </p:cNvPr>
              <p:cNvPicPr/>
              <p:nvPr/>
            </p:nvPicPr>
            <p:blipFill>
              <a:blip r:embed="rId214"/>
              <a:stretch>
                <a:fillRect/>
              </a:stretch>
            </p:blipFill>
            <p:spPr>
              <a:xfrm>
                <a:off x="2263287" y="5615149"/>
                <a:ext cx="148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65" name="Freihand 264">
                <a:extLst>
                  <a:ext uri="{FF2B5EF4-FFF2-40B4-BE49-F238E27FC236}">
                    <a16:creationId xmlns:a16="http://schemas.microsoft.com/office/drawing/2014/main" id="{511A381D-AB54-C66F-25AE-D7D6CD9392C7}"/>
                  </a:ext>
                </a:extLst>
              </p14:cNvPr>
              <p14:cNvContentPartPr/>
              <p14:nvPr/>
            </p14:nvContentPartPr>
            <p14:xfrm>
              <a:off x="2200287" y="5600389"/>
              <a:ext cx="270360" cy="191160"/>
            </p14:xfrm>
          </p:contentPart>
        </mc:Choice>
        <mc:Fallback>
          <p:pic>
            <p:nvPicPr>
              <p:cNvPr id="265" name="Freihand 264">
                <a:extLst>
                  <a:ext uri="{FF2B5EF4-FFF2-40B4-BE49-F238E27FC236}">
                    <a16:creationId xmlns:a16="http://schemas.microsoft.com/office/drawing/2014/main" id="{511A381D-AB54-C66F-25AE-D7D6CD9392C7}"/>
                  </a:ext>
                </a:extLst>
              </p:cNvPr>
              <p:cNvPicPr/>
              <p:nvPr/>
            </p:nvPicPr>
            <p:blipFill>
              <a:blip r:embed="rId216"/>
              <a:stretch>
                <a:fillRect/>
              </a:stretch>
            </p:blipFill>
            <p:spPr>
              <a:xfrm>
                <a:off x="2191647" y="5591389"/>
                <a:ext cx="2880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66" name="Freihand 265">
                <a:extLst>
                  <a:ext uri="{FF2B5EF4-FFF2-40B4-BE49-F238E27FC236}">
                    <a16:creationId xmlns:a16="http://schemas.microsoft.com/office/drawing/2014/main" id="{82E46450-48E4-DBCB-8EE2-402A89D09F0B}"/>
                  </a:ext>
                </a:extLst>
              </p14:cNvPr>
              <p14:cNvContentPartPr/>
              <p14:nvPr/>
            </p14:nvContentPartPr>
            <p14:xfrm>
              <a:off x="2516367" y="5713069"/>
              <a:ext cx="107640" cy="132840"/>
            </p14:xfrm>
          </p:contentPart>
        </mc:Choice>
        <mc:Fallback>
          <p:pic>
            <p:nvPicPr>
              <p:cNvPr id="266" name="Freihand 265">
                <a:extLst>
                  <a:ext uri="{FF2B5EF4-FFF2-40B4-BE49-F238E27FC236}">
                    <a16:creationId xmlns:a16="http://schemas.microsoft.com/office/drawing/2014/main" id="{82E46450-48E4-DBCB-8EE2-402A89D09F0B}"/>
                  </a:ext>
                </a:extLst>
              </p:cNvPr>
              <p:cNvPicPr/>
              <p:nvPr/>
            </p:nvPicPr>
            <p:blipFill>
              <a:blip r:embed="rId218"/>
              <a:stretch>
                <a:fillRect/>
              </a:stretch>
            </p:blipFill>
            <p:spPr>
              <a:xfrm>
                <a:off x="2507727" y="5704069"/>
                <a:ext cx="125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7" name="Freihand 266">
                <a:extLst>
                  <a:ext uri="{FF2B5EF4-FFF2-40B4-BE49-F238E27FC236}">
                    <a16:creationId xmlns:a16="http://schemas.microsoft.com/office/drawing/2014/main" id="{F849D19A-C35F-C3B7-C6F5-720A48ECF56A}"/>
                  </a:ext>
                </a:extLst>
              </p14:cNvPr>
              <p14:cNvContentPartPr/>
              <p14:nvPr/>
            </p14:nvContentPartPr>
            <p14:xfrm>
              <a:off x="2871687" y="5636389"/>
              <a:ext cx="128520" cy="186840"/>
            </p14:xfrm>
          </p:contentPart>
        </mc:Choice>
        <mc:Fallback>
          <p:pic>
            <p:nvPicPr>
              <p:cNvPr id="267" name="Freihand 266">
                <a:extLst>
                  <a:ext uri="{FF2B5EF4-FFF2-40B4-BE49-F238E27FC236}">
                    <a16:creationId xmlns:a16="http://schemas.microsoft.com/office/drawing/2014/main" id="{F849D19A-C35F-C3B7-C6F5-720A48ECF56A}"/>
                  </a:ext>
                </a:extLst>
              </p:cNvPr>
              <p:cNvPicPr/>
              <p:nvPr/>
            </p:nvPicPr>
            <p:blipFill>
              <a:blip r:embed="rId220"/>
              <a:stretch>
                <a:fillRect/>
              </a:stretch>
            </p:blipFill>
            <p:spPr>
              <a:xfrm>
                <a:off x="2863047" y="5627389"/>
                <a:ext cx="146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69" name="Freihand 268">
                <a:extLst>
                  <a:ext uri="{FF2B5EF4-FFF2-40B4-BE49-F238E27FC236}">
                    <a16:creationId xmlns:a16="http://schemas.microsoft.com/office/drawing/2014/main" id="{F15FF539-8F2E-D79B-3F07-9AB03F3AD9A7}"/>
                  </a:ext>
                </a:extLst>
              </p14:cNvPr>
              <p14:cNvContentPartPr/>
              <p14:nvPr/>
            </p14:nvContentPartPr>
            <p14:xfrm>
              <a:off x="3033327" y="5627029"/>
              <a:ext cx="251640" cy="186480"/>
            </p14:xfrm>
          </p:contentPart>
        </mc:Choice>
        <mc:Fallback>
          <p:pic>
            <p:nvPicPr>
              <p:cNvPr id="269" name="Freihand 268">
                <a:extLst>
                  <a:ext uri="{FF2B5EF4-FFF2-40B4-BE49-F238E27FC236}">
                    <a16:creationId xmlns:a16="http://schemas.microsoft.com/office/drawing/2014/main" id="{F15FF539-8F2E-D79B-3F07-9AB03F3AD9A7}"/>
                  </a:ext>
                </a:extLst>
              </p:cNvPr>
              <p:cNvPicPr/>
              <p:nvPr/>
            </p:nvPicPr>
            <p:blipFill>
              <a:blip r:embed="rId222"/>
              <a:stretch>
                <a:fillRect/>
              </a:stretch>
            </p:blipFill>
            <p:spPr>
              <a:xfrm>
                <a:off x="3024327" y="5618389"/>
                <a:ext cx="269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70" name="Freihand 269">
                <a:extLst>
                  <a:ext uri="{FF2B5EF4-FFF2-40B4-BE49-F238E27FC236}">
                    <a16:creationId xmlns:a16="http://schemas.microsoft.com/office/drawing/2014/main" id="{CD50DCDB-5F32-E5A9-29C7-A20E63EB8656}"/>
                  </a:ext>
                </a:extLst>
              </p14:cNvPr>
              <p14:cNvContentPartPr/>
              <p14:nvPr/>
            </p14:nvContentPartPr>
            <p14:xfrm>
              <a:off x="3295047" y="5583469"/>
              <a:ext cx="166320" cy="191160"/>
            </p14:xfrm>
          </p:contentPart>
        </mc:Choice>
        <mc:Fallback>
          <p:pic>
            <p:nvPicPr>
              <p:cNvPr id="270" name="Freihand 269">
                <a:extLst>
                  <a:ext uri="{FF2B5EF4-FFF2-40B4-BE49-F238E27FC236}">
                    <a16:creationId xmlns:a16="http://schemas.microsoft.com/office/drawing/2014/main" id="{CD50DCDB-5F32-E5A9-29C7-A20E63EB8656}"/>
                  </a:ext>
                </a:extLst>
              </p:cNvPr>
              <p:cNvPicPr/>
              <p:nvPr/>
            </p:nvPicPr>
            <p:blipFill>
              <a:blip r:embed="rId224"/>
              <a:stretch>
                <a:fillRect/>
              </a:stretch>
            </p:blipFill>
            <p:spPr>
              <a:xfrm>
                <a:off x="3286407" y="5574829"/>
                <a:ext cx="1839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71" name="Freihand 270">
                <a:extLst>
                  <a:ext uri="{FF2B5EF4-FFF2-40B4-BE49-F238E27FC236}">
                    <a16:creationId xmlns:a16="http://schemas.microsoft.com/office/drawing/2014/main" id="{471E445F-4512-2B24-AEAB-D2CAF2BA12B6}"/>
                  </a:ext>
                </a:extLst>
              </p14:cNvPr>
              <p14:cNvContentPartPr/>
              <p14:nvPr/>
            </p14:nvContentPartPr>
            <p14:xfrm>
              <a:off x="3492327" y="5649349"/>
              <a:ext cx="53280" cy="107280"/>
            </p14:xfrm>
          </p:contentPart>
        </mc:Choice>
        <mc:Fallback>
          <p:pic>
            <p:nvPicPr>
              <p:cNvPr id="271" name="Freihand 270">
                <a:extLst>
                  <a:ext uri="{FF2B5EF4-FFF2-40B4-BE49-F238E27FC236}">
                    <a16:creationId xmlns:a16="http://schemas.microsoft.com/office/drawing/2014/main" id="{471E445F-4512-2B24-AEAB-D2CAF2BA12B6}"/>
                  </a:ext>
                </a:extLst>
              </p:cNvPr>
              <p:cNvPicPr/>
              <p:nvPr/>
            </p:nvPicPr>
            <p:blipFill>
              <a:blip r:embed="rId226"/>
              <a:stretch>
                <a:fillRect/>
              </a:stretch>
            </p:blipFill>
            <p:spPr>
              <a:xfrm>
                <a:off x="3483687" y="5640349"/>
                <a:ext cx="70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72" name="Freihand 271">
                <a:extLst>
                  <a:ext uri="{FF2B5EF4-FFF2-40B4-BE49-F238E27FC236}">
                    <a16:creationId xmlns:a16="http://schemas.microsoft.com/office/drawing/2014/main" id="{3E72B442-E0BE-54BF-7676-5632E9D10EDF}"/>
                  </a:ext>
                </a:extLst>
              </p14:cNvPr>
              <p14:cNvContentPartPr/>
              <p14:nvPr/>
            </p14:nvContentPartPr>
            <p14:xfrm>
              <a:off x="3592047" y="5673469"/>
              <a:ext cx="155520" cy="91800"/>
            </p14:xfrm>
          </p:contentPart>
        </mc:Choice>
        <mc:Fallback>
          <p:pic>
            <p:nvPicPr>
              <p:cNvPr id="272" name="Freihand 271">
                <a:extLst>
                  <a:ext uri="{FF2B5EF4-FFF2-40B4-BE49-F238E27FC236}">
                    <a16:creationId xmlns:a16="http://schemas.microsoft.com/office/drawing/2014/main" id="{3E72B442-E0BE-54BF-7676-5632E9D10EDF}"/>
                  </a:ext>
                </a:extLst>
              </p:cNvPr>
              <p:cNvPicPr/>
              <p:nvPr/>
            </p:nvPicPr>
            <p:blipFill>
              <a:blip r:embed="rId228"/>
              <a:stretch>
                <a:fillRect/>
              </a:stretch>
            </p:blipFill>
            <p:spPr>
              <a:xfrm>
                <a:off x="3583047" y="5664829"/>
                <a:ext cx="173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73" name="Freihand 272">
                <a:extLst>
                  <a:ext uri="{FF2B5EF4-FFF2-40B4-BE49-F238E27FC236}">
                    <a16:creationId xmlns:a16="http://schemas.microsoft.com/office/drawing/2014/main" id="{AD182F19-7400-4F74-FC17-47DF9C551096}"/>
                  </a:ext>
                </a:extLst>
              </p14:cNvPr>
              <p14:cNvContentPartPr/>
              <p14:nvPr/>
            </p14:nvContentPartPr>
            <p14:xfrm>
              <a:off x="3749367" y="5563669"/>
              <a:ext cx="280800" cy="207000"/>
            </p14:xfrm>
          </p:contentPart>
        </mc:Choice>
        <mc:Fallback>
          <p:pic>
            <p:nvPicPr>
              <p:cNvPr id="273" name="Freihand 272">
                <a:extLst>
                  <a:ext uri="{FF2B5EF4-FFF2-40B4-BE49-F238E27FC236}">
                    <a16:creationId xmlns:a16="http://schemas.microsoft.com/office/drawing/2014/main" id="{AD182F19-7400-4F74-FC17-47DF9C551096}"/>
                  </a:ext>
                </a:extLst>
              </p:cNvPr>
              <p:cNvPicPr/>
              <p:nvPr/>
            </p:nvPicPr>
            <p:blipFill>
              <a:blip r:embed="rId230"/>
              <a:stretch>
                <a:fillRect/>
              </a:stretch>
            </p:blipFill>
            <p:spPr>
              <a:xfrm>
                <a:off x="3740367" y="5554669"/>
                <a:ext cx="2984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75" name="Freihand 274">
                <a:extLst>
                  <a:ext uri="{FF2B5EF4-FFF2-40B4-BE49-F238E27FC236}">
                    <a16:creationId xmlns:a16="http://schemas.microsoft.com/office/drawing/2014/main" id="{A5230960-422E-0F47-9C08-86A19FC14B52}"/>
                  </a:ext>
                </a:extLst>
              </p14:cNvPr>
              <p14:cNvContentPartPr/>
              <p14:nvPr/>
            </p14:nvContentPartPr>
            <p14:xfrm>
              <a:off x="4067967" y="5556829"/>
              <a:ext cx="233280" cy="276120"/>
            </p14:xfrm>
          </p:contentPart>
        </mc:Choice>
        <mc:Fallback>
          <p:pic>
            <p:nvPicPr>
              <p:cNvPr id="275" name="Freihand 274">
                <a:extLst>
                  <a:ext uri="{FF2B5EF4-FFF2-40B4-BE49-F238E27FC236}">
                    <a16:creationId xmlns:a16="http://schemas.microsoft.com/office/drawing/2014/main" id="{A5230960-422E-0F47-9C08-86A19FC14B52}"/>
                  </a:ext>
                </a:extLst>
              </p:cNvPr>
              <p:cNvPicPr/>
              <p:nvPr/>
            </p:nvPicPr>
            <p:blipFill>
              <a:blip r:embed="rId232"/>
              <a:stretch>
                <a:fillRect/>
              </a:stretch>
            </p:blipFill>
            <p:spPr>
              <a:xfrm>
                <a:off x="4059327" y="5548189"/>
                <a:ext cx="2509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76" name="Freihand 275">
                <a:extLst>
                  <a:ext uri="{FF2B5EF4-FFF2-40B4-BE49-F238E27FC236}">
                    <a16:creationId xmlns:a16="http://schemas.microsoft.com/office/drawing/2014/main" id="{A7427114-C6F2-7C7C-5339-A3C229CD465B}"/>
                  </a:ext>
                </a:extLst>
              </p14:cNvPr>
              <p14:cNvContentPartPr/>
              <p14:nvPr/>
            </p14:nvContentPartPr>
            <p14:xfrm>
              <a:off x="4274247" y="5633509"/>
              <a:ext cx="130680" cy="110160"/>
            </p14:xfrm>
          </p:contentPart>
        </mc:Choice>
        <mc:Fallback>
          <p:pic>
            <p:nvPicPr>
              <p:cNvPr id="276" name="Freihand 275">
                <a:extLst>
                  <a:ext uri="{FF2B5EF4-FFF2-40B4-BE49-F238E27FC236}">
                    <a16:creationId xmlns:a16="http://schemas.microsoft.com/office/drawing/2014/main" id="{A7427114-C6F2-7C7C-5339-A3C229CD465B}"/>
                  </a:ext>
                </a:extLst>
              </p:cNvPr>
              <p:cNvPicPr/>
              <p:nvPr/>
            </p:nvPicPr>
            <p:blipFill>
              <a:blip r:embed="rId234"/>
              <a:stretch>
                <a:fillRect/>
              </a:stretch>
            </p:blipFill>
            <p:spPr>
              <a:xfrm>
                <a:off x="4265607" y="5624509"/>
                <a:ext cx="148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77" name="Freihand 276">
                <a:extLst>
                  <a:ext uri="{FF2B5EF4-FFF2-40B4-BE49-F238E27FC236}">
                    <a16:creationId xmlns:a16="http://schemas.microsoft.com/office/drawing/2014/main" id="{0CE1590E-1EFD-9896-B49A-6363EBDC59F5}"/>
                  </a:ext>
                </a:extLst>
              </p14:cNvPr>
              <p14:cNvContentPartPr/>
              <p14:nvPr/>
            </p14:nvContentPartPr>
            <p14:xfrm>
              <a:off x="4464327" y="5615869"/>
              <a:ext cx="196200" cy="325440"/>
            </p14:xfrm>
          </p:contentPart>
        </mc:Choice>
        <mc:Fallback>
          <p:pic>
            <p:nvPicPr>
              <p:cNvPr id="277" name="Freihand 276">
                <a:extLst>
                  <a:ext uri="{FF2B5EF4-FFF2-40B4-BE49-F238E27FC236}">
                    <a16:creationId xmlns:a16="http://schemas.microsoft.com/office/drawing/2014/main" id="{0CE1590E-1EFD-9896-B49A-6363EBDC59F5}"/>
                  </a:ext>
                </a:extLst>
              </p:cNvPr>
              <p:cNvPicPr/>
              <p:nvPr/>
            </p:nvPicPr>
            <p:blipFill>
              <a:blip r:embed="rId236"/>
              <a:stretch>
                <a:fillRect/>
              </a:stretch>
            </p:blipFill>
            <p:spPr>
              <a:xfrm>
                <a:off x="4455327" y="5606869"/>
                <a:ext cx="2138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78" name="Freihand 277">
                <a:extLst>
                  <a:ext uri="{FF2B5EF4-FFF2-40B4-BE49-F238E27FC236}">
                    <a16:creationId xmlns:a16="http://schemas.microsoft.com/office/drawing/2014/main" id="{77DB7753-2BD4-03CB-5D84-C2D035F1C735}"/>
                  </a:ext>
                </a:extLst>
              </p14:cNvPr>
              <p14:cNvContentPartPr/>
              <p14:nvPr/>
            </p14:nvContentPartPr>
            <p14:xfrm>
              <a:off x="4823247" y="5556829"/>
              <a:ext cx="147600" cy="198720"/>
            </p14:xfrm>
          </p:contentPart>
        </mc:Choice>
        <mc:Fallback>
          <p:pic>
            <p:nvPicPr>
              <p:cNvPr id="278" name="Freihand 277">
                <a:extLst>
                  <a:ext uri="{FF2B5EF4-FFF2-40B4-BE49-F238E27FC236}">
                    <a16:creationId xmlns:a16="http://schemas.microsoft.com/office/drawing/2014/main" id="{77DB7753-2BD4-03CB-5D84-C2D035F1C735}"/>
                  </a:ext>
                </a:extLst>
              </p:cNvPr>
              <p:cNvPicPr/>
              <p:nvPr/>
            </p:nvPicPr>
            <p:blipFill>
              <a:blip r:embed="rId238"/>
              <a:stretch>
                <a:fillRect/>
              </a:stretch>
            </p:blipFill>
            <p:spPr>
              <a:xfrm>
                <a:off x="4814607" y="5547829"/>
                <a:ext cx="165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79" name="Freihand 278">
                <a:extLst>
                  <a:ext uri="{FF2B5EF4-FFF2-40B4-BE49-F238E27FC236}">
                    <a16:creationId xmlns:a16="http://schemas.microsoft.com/office/drawing/2014/main" id="{E53EC15F-B605-4106-6970-16A689E52005}"/>
                  </a:ext>
                </a:extLst>
              </p14:cNvPr>
              <p14:cNvContentPartPr/>
              <p14:nvPr/>
            </p14:nvContentPartPr>
            <p14:xfrm>
              <a:off x="5078487" y="5581309"/>
              <a:ext cx="23040" cy="174600"/>
            </p14:xfrm>
          </p:contentPart>
        </mc:Choice>
        <mc:Fallback>
          <p:pic>
            <p:nvPicPr>
              <p:cNvPr id="279" name="Freihand 278">
                <a:extLst>
                  <a:ext uri="{FF2B5EF4-FFF2-40B4-BE49-F238E27FC236}">
                    <a16:creationId xmlns:a16="http://schemas.microsoft.com/office/drawing/2014/main" id="{E53EC15F-B605-4106-6970-16A689E52005}"/>
                  </a:ext>
                </a:extLst>
              </p:cNvPr>
              <p:cNvPicPr/>
              <p:nvPr/>
            </p:nvPicPr>
            <p:blipFill>
              <a:blip r:embed="rId240"/>
              <a:stretch>
                <a:fillRect/>
              </a:stretch>
            </p:blipFill>
            <p:spPr>
              <a:xfrm>
                <a:off x="5069487" y="5572309"/>
                <a:ext cx="40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80" name="Freihand 279">
                <a:extLst>
                  <a:ext uri="{FF2B5EF4-FFF2-40B4-BE49-F238E27FC236}">
                    <a16:creationId xmlns:a16="http://schemas.microsoft.com/office/drawing/2014/main" id="{48CE434C-EA2E-3869-C09B-D02CDD562728}"/>
                  </a:ext>
                </a:extLst>
              </p14:cNvPr>
              <p14:cNvContentPartPr/>
              <p14:nvPr/>
            </p14:nvContentPartPr>
            <p14:xfrm>
              <a:off x="5006847" y="5464669"/>
              <a:ext cx="136440" cy="128160"/>
            </p14:xfrm>
          </p:contentPart>
        </mc:Choice>
        <mc:Fallback>
          <p:pic>
            <p:nvPicPr>
              <p:cNvPr id="280" name="Freihand 279">
                <a:extLst>
                  <a:ext uri="{FF2B5EF4-FFF2-40B4-BE49-F238E27FC236}">
                    <a16:creationId xmlns:a16="http://schemas.microsoft.com/office/drawing/2014/main" id="{48CE434C-EA2E-3869-C09B-D02CDD562728}"/>
                  </a:ext>
                </a:extLst>
              </p:cNvPr>
              <p:cNvPicPr/>
              <p:nvPr/>
            </p:nvPicPr>
            <p:blipFill>
              <a:blip r:embed="rId242"/>
              <a:stretch>
                <a:fillRect/>
              </a:stretch>
            </p:blipFill>
            <p:spPr>
              <a:xfrm>
                <a:off x="4997847" y="5456029"/>
                <a:ext cx="154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82" name="Freihand 281">
                <a:extLst>
                  <a:ext uri="{FF2B5EF4-FFF2-40B4-BE49-F238E27FC236}">
                    <a16:creationId xmlns:a16="http://schemas.microsoft.com/office/drawing/2014/main" id="{17423452-09B2-A8E6-0C65-FE372FE34CAD}"/>
                  </a:ext>
                </a:extLst>
              </p14:cNvPr>
              <p14:cNvContentPartPr/>
              <p14:nvPr/>
            </p14:nvContentPartPr>
            <p14:xfrm>
              <a:off x="5366127" y="5625589"/>
              <a:ext cx="407160" cy="142560"/>
            </p14:xfrm>
          </p:contentPart>
        </mc:Choice>
        <mc:Fallback>
          <p:pic>
            <p:nvPicPr>
              <p:cNvPr id="282" name="Freihand 281">
                <a:extLst>
                  <a:ext uri="{FF2B5EF4-FFF2-40B4-BE49-F238E27FC236}">
                    <a16:creationId xmlns:a16="http://schemas.microsoft.com/office/drawing/2014/main" id="{17423452-09B2-A8E6-0C65-FE372FE34CAD}"/>
                  </a:ext>
                </a:extLst>
              </p:cNvPr>
              <p:cNvPicPr/>
              <p:nvPr/>
            </p:nvPicPr>
            <p:blipFill>
              <a:blip r:embed="rId244"/>
              <a:stretch>
                <a:fillRect/>
              </a:stretch>
            </p:blipFill>
            <p:spPr>
              <a:xfrm>
                <a:off x="5357487" y="5616589"/>
                <a:ext cx="424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83" name="Freihand 282">
                <a:extLst>
                  <a:ext uri="{FF2B5EF4-FFF2-40B4-BE49-F238E27FC236}">
                    <a16:creationId xmlns:a16="http://schemas.microsoft.com/office/drawing/2014/main" id="{58D0D4D1-FA73-F406-AF20-778F6C9FAB5B}"/>
                  </a:ext>
                </a:extLst>
              </p14:cNvPr>
              <p14:cNvContentPartPr/>
              <p14:nvPr/>
            </p14:nvContentPartPr>
            <p14:xfrm>
              <a:off x="5788047" y="5578789"/>
              <a:ext cx="107280" cy="149040"/>
            </p14:xfrm>
          </p:contentPart>
        </mc:Choice>
        <mc:Fallback>
          <p:pic>
            <p:nvPicPr>
              <p:cNvPr id="283" name="Freihand 282">
                <a:extLst>
                  <a:ext uri="{FF2B5EF4-FFF2-40B4-BE49-F238E27FC236}">
                    <a16:creationId xmlns:a16="http://schemas.microsoft.com/office/drawing/2014/main" id="{58D0D4D1-FA73-F406-AF20-778F6C9FAB5B}"/>
                  </a:ext>
                </a:extLst>
              </p:cNvPr>
              <p:cNvPicPr/>
              <p:nvPr/>
            </p:nvPicPr>
            <p:blipFill>
              <a:blip r:embed="rId246"/>
              <a:stretch>
                <a:fillRect/>
              </a:stretch>
            </p:blipFill>
            <p:spPr>
              <a:xfrm>
                <a:off x="5779407" y="5570149"/>
                <a:ext cx="124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84" name="Freihand 283">
                <a:extLst>
                  <a:ext uri="{FF2B5EF4-FFF2-40B4-BE49-F238E27FC236}">
                    <a16:creationId xmlns:a16="http://schemas.microsoft.com/office/drawing/2014/main" id="{781FA9DF-0314-2A93-297E-9FCF125C5276}"/>
                  </a:ext>
                </a:extLst>
              </p14:cNvPr>
              <p14:cNvContentPartPr/>
              <p14:nvPr/>
            </p14:nvContentPartPr>
            <p14:xfrm>
              <a:off x="5954007" y="5621269"/>
              <a:ext cx="224280" cy="100080"/>
            </p14:xfrm>
          </p:contentPart>
        </mc:Choice>
        <mc:Fallback>
          <p:pic>
            <p:nvPicPr>
              <p:cNvPr id="284" name="Freihand 283">
                <a:extLst>
                  <a:ext uri="{FF2B5EF4-FFF2-40B4-BE49-F238E27FC236}">
                    <a16:creationId xmlns:a16="http://schemas.microsoft.com/office/drawing/2014/main" id="{781FA9DF-0314-2A93-297E-9FCF125C5276}"/>
                  </a:ext>
                </a:extLst>
              </p:cNvPr>
              <p:cNvPicPr/>
              <p:nvPr/>
            </p:nvPicPr>
            <p:blipFill>
              <a:blip r:embed="rId248"/>
              <a:stretch>
                <a:fillRect/>
              </a:stretch>
            </p:blipFill>
            <p:spPr>
              <a:xfrm>
                <a:off x="5945367" y="5612629"/>
                <a:ext cx="241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85" name="Freihand 284">
                <a:extLst>
                  <a:ext uri="{FF2B5EF4-FFF2-40B4-BE49-F238E27FC236}">
                    <a16:creationId xmlns:a16="http://schemas.microsoft.com/office/drawing/2014/main" id="{C782D929-67C1-11A1-1E92-71B11D6A10CE}"/>
                  </a:ext>
                </a:extLst>
              </p14:cNvPr>
              <p14:cNvContentPartPr/>
              <p14:nvPr/>
            </p14:nvContentPartPr>
            <p14:xfrm>
              <a:off x="6447207" y="5599669"/>
              <a:ext cx="123120" cy="241200"/>
            </p14:xfrm>
          </p:contentPart>
        </mc:Choice>
        <mc:Fallback>
          <p:pic>
            <p:nvPicPr>
              <p:cNvPr id="285" name="Freihand 284">
                <a:extLst>
                  <a:ext uri="{FF2B5EF4-FFF2-40B4-BE49-F238E27FC236}">
                    <a16:creationId xmlns:a16="http://schemas.microsoft.com/office/drawing/2014/main" id="{C782D929-67C1-11A1-1E92-71B11D6A10CE}"/>
                  </a:ext>
                </a:extLst>
              </p:cNvPr>
              <p:cNvPicPr/>
              <p:nvPr/>
            </p:nvPicPr>
            <p:blipFill>
              <a:blip r:embed="rId250"/>
              <a:stretch>
                <a:fillRect/>
              </a:stretch>
            </p:blipFill>
            <p:spPr>
              <a:xfrm>
                <a:off x="6438207" y="5591029"/>
                <a:ext cx="1407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86" name="Freihand 285">
                <a:extLst>
                  <a:ext uri="{FF2B5EF4-FFF2-40B4-BE49-F238E27FC236}">
                    <a16:creationId xmlns:a16="http://schemas.microsoft.com/office/drawing/2014/main" id="{F3E3123A-AA7F-B86F-77DA-722D4CC87AB5}"/>
                  </a:ext>
                </a:extLst>
              </p14:cNvPr>
              <p14:cNvContentPartPr/>
              <p14:nvPr/>
            </p14:nvContentPartPr>
            <p14:xfrm>
              <a:off x="6629367" y="5602909"/>
              <a:ext cx="246240" cy="158400"/>
            </p14:xfrm>
          </p:contentPart>
        </mc:Choice>
        <mc:Fallback>
          <p:pic>
            <p:nvPicPr>
              <p:cNvPr id="286" name="Freihand 285">
                <a:extLst>
                  <a:ext uri="{FF2B5EF4-FFF2-40B4-BE49-F238E27FC236}">
                    <a16:creationId xmlns:a16="http://schemas.microsoft.com/office/drawing/2014/main" id="{F3E3123A-AA7F-B86F-77DA-722D4CC87AB5}"/>
                  </a:ext>
                </a:extLst>
              </p:cNvPr>
              <p:cNvPicPr/>
              <p:nvPr/>
            </p:nvPicPr>
            <p:blipFill>
              <a:blip r:embed="rId252"/>
              <a:stretch>
                <a:fillRect/>
              </a:stretch>
            </p:blipFill>
            <p:spPr>
              <a:xfrm>
                <a:off x="6620727" y="5593909"/>
                <a:ext cx="263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87" name="Freihand 286">
                <a:extLst>
                  <a:ext uri="{FF2B5EF4-FFF2-40B4-BE49-F238E27FC236}">
                    <a16:creationId xmlns:a16="http://schemas.microsoft.com/office/drawing/2014/main" id="{BE01780C-9D39-6C68-D990-23F699A1E5EB}"/>
                  </a:ext>
                </a:extLst>
              </p14:cNvPr>
              <p14:cNvContentPartPr/>
              <p14:nvPr/>
            </p14:nvContentPartPr>
            <p14:xfrm>
              <a:off x="6829167" y="5530189"/>
              <a:ext cx="30240" cy="29160"/>
            </p14:xfrm>
          </p:contentPart>
        </mc:Choice>
        <mc:Fallback>
          <p:pic>
            <p:nvPicPr>
              <p:cNvPr id="287" name="Freihand 286">
                <a:extLst>
                  <a:ext uri="{FF2B5EF4-FFF2-40B4-BE49-F238E27FC236}">
                    <a16:creationId xmlns:a16="http://schemas.microsoft.com/office/drawing/2014/main" id="{BE01780C-9D39-6C68-D990-23F699A1E5EB}"/>
                  </a:ext>
                </a:extLst>
              </p:cNvPr>
              <p:cNvPicPr/>
              <p:nvPr/>
            </p:nvPicPr>
            <p:blipFill>
              <a:blip r:embed="rId254"/>
              <a:stretch>
                <a:fillRect/>
              </a:stretch>
            </p:blipFill>
            <p:spPr>
              <a:xfrm>
                <a:off x="6820527" y="5521189"/>
                <a:ext cx="47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88" name="Freihand 287">
                <a:extLst>
                  <a:ext uri="{FF2B5EF4-FFF2-40B4-BE49-F238E27FC236}">
                    <a16:creationId xmlns:a16="http://schemas.microsoft.com/office/drawing/2014/main" id="{9C88CE7D-E39B-2B73-3524-0A38706DBF5B}"/>
                  </a:ext>
                </a:extLst>
              </p14:cNvPr>
              <p14:cNvContentPartPr/>
              <p14:nvPr/>
            </p14:nvContentPartPr>
            <p14:xfrm>
              <a:off x="6940767" y="5520829"/>
              <a:ext cx="302040" cy="177120"/>
            </p14:xfrm>
          </p:contentPart>
        </mc:Choice>
        <mc:Fallback>
          <p:pic>
            <p:nvPicPr>
              <p:cNvPr id="288" name="Freihand 287">
                <a:extLst>
                  <a:ext uri="{FF2B5EF4-FFF2-40B4-BE49-F238E27FC236}">
                    <a16:creationId xmlns:a16="http://schemas.microsoft.com/office/drawing/2014/main" id="{9C88CE7D-E39B-2B73-3524-0A38706DBF5B}"/>
                  </a:ext>
                </a:extLst>
              </p:cNvPr>
              <p:cNvPicPr/>
              <p:nvPr/>
            </p:nvPicPr>
            <p:blipFill>
              <a:blip r:embed="rId256"/>
              <a:stretch>
                <a:fillRect/>
              </a:stretch>
            </p:blipFill>
            <p:spPr>
              <a:xfrm>
                <a:off x="6932127" y="5511829"/>
                <a:ext cx="319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90" name="Freihand 289">
                <a:extLst>
                  <a:ext uri="{FF2B5EF4-FFF2-40B4-BE49-F238E27FC236}">
                    <a16:creationId xmlns:a16="http://schemas.microsoft.com/office/drawing/2014/main" id="{C2D2E107-150C-F2F9-982B-BE6E30E08838}"/>
                  </a:ext>
                </a:extLst>
              </p14:cNvPr>
              <p14:cNvContentPartPr/>
              <p14:nvPr/>
            </p14:nvContentPartPr>
            <p14:xfrm>
              <a:off x="679647" y="6107989"/>
              <a:ext cx="35280" cy="179280"/>
            </p14:xfrm>
          </p:contentPart>
        </mc:Choice>
        <mc:Fallback>
          <p:pic>
            <p:nvPicPr>
              <p:cNvPr id="290" name="Freihand 289">
                <a:extLst>
                  <a:ext uri="{FF2B5EF4-FFF2-40B4-BE49-F238E27FC236}">
                    <a16:creationId xmlns:a16="http://schemas.microsoft.com/office/drawing/2014/main" id="{C2D2E107-150C-F2F9-982B-BE6E30E08838}"/>
                  </a:ext>
                </a:extLst>
              </p:cNvPr>
              <p:cNvPicPr/>
              <p:nvPr/>
            </p:nvPicPr>
            <p:blipFill>
              <a:blip r:embed="rId258"/>
              <a:stretch>
                <a:fillRect/>
              </a:stretch>
            </p:blipFill>
            <p:spPr>
              <a:xfrm>
                <a:off x="671007" y="6098989"/>
                <a:ext cx="52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91" name="Freihand 290">
                <a:extLst>
                  <a:ext uri="{FF2B5EF4-FFF2-40B4-BE49-F238E27FC236}">
                    <a16:creationId xmlns:a16="http://schemas.microsoft.com/office/drawing/2014/main" id="{1E59BD35-4270-E79E-9106-E87152FE6D1D}"/>
                  </a:ext>
                </a:extLst>
              </p14:cNvPr>
              <p14:cNvContentPartPr/>
              <p14:nvPr/>
            </p14:nvContentPartPr>
            <p14:xfrm>
              <a:off x="610167" y="6092509"/>
              <a:ext cx="186480" cy="189360"/>
            </p14:xfrm>
          </p:contentPart>
        </mc:Choice>
        <mc:Fallback>
          <p:pic>
            <p:nvPicPr>
              <p:cNvPr id="291" name="Freihand 290">
                <a:extLst>
                  <a:ext uri="{FF2B5EF4-FFF2-40B4-BE49-F238E27FC236}">
                    <a16:creationId xmlns:a16="http://schemas.microsoft.com/office/drawing/2014/main" id="{1E59BD35-4270-E79E-9106-E87152FE6D1D}"/>
                  </a:ext>
                </a:extLst>
              </p:cNvPr>
              <p:cNvPicPr/>
              <p:nvPr/>
            </p:nvPicPr>
            <p:blipFill>
              <a:blip r:embed="rId260"/>
              <a:stretch>
                <a:fillRect/>
              </a:stretch>
            </p:blipFill>
            <p:spPr>
              <a:xfrm>
                <a:off x="601167" y="6083509"/>
                <a:ext cx="204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92" name="Freihand 291">
                <a:extLst>
                  <a:ext uri="{FF2B5EF4-FFF2-40B4-BE49-F238E27FC236}">
                    <a16:creationId xmlns:a16="http://schemas.microsoft.com/office/drawing/2014/main" id="{E2C0552B-151D-3B8B-743A-F0B0877B84B8}"/>
                  </a:ext>
                </a:extLst>
              </p14:cNvPr>
              <p14:cNvContentPartPr/>
              <p14:nvPr/>
            </p14:nvContentPartPr>
            <p14:xfrm>
              <a:off x="812847" y="6192589"/>
              <a:ext cx="119160" cy="82800"/>
            </p14:xfrm>
          </p:contentPart>
        </mc:Choice>
        <mc:Fallback>
          <p:pic>
            <p:nvPicPr>
              <p:cNvPr id="292" name="Freihand 291">
                <a:extLst>
                  <a:ext uri="{FF2B5EF4-FFF2-40B4-BE49-F238E27FC236}">
                    <a16:creationId xmlns:a16="http://schemas.microsoft.com/office/drawing/2014/main" id="{E2C0552B-151D-3B8B-743A-F0B0877B84B8}"/>
                  </a:ext>
                </a:extLst>
              </p:cNvPr>
              <p:cNvPicPr/>
              <p:nvPr/>
            </p:nvPicPr>
            <p:blipFill>
              <a:blip r:embed="rId262"/>
              <a:stretch>
                <a:fillRect/>
              </a:stretch>
            </p:blipFill>
            <p:spPr>
              <a:xfrm>
                <a:off x="803847" y="6183949"/>
                <a:ext cx="136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93" name="Freihand 292">
                <a:extLst>
                  <a:ext uri="{FF2B5EF4-FFF2-40B4-BE49-F238E27FC236}">
                    <a16:creationId xmlns:a16="http://schemas.microsoft.com/office/drawing/2014/main" id="{CE7C1FB3-1314-8C26-D81A-6B85D1FFB45A}"/>
                  </a:ext>
                </a:extLst>
              </p14:cNvPr>
              <p14:cNvContentPartPr/>
              <p14:nvPr/>
            </p14:nvContentPartPr>
            <p14:xfrm>
              <a:off x="1013007" y="6136429"/>
              <a:ext cx="196560" cy="107640"/>
            </p14:xfrm>
          </p:contentPart>
        </mc:Choice>
        <mc:Fallback>
          <p:pic>
            <p:nvPicPr>
              <p:cNvPr id="293" name="Freihand 292">
                <a:extLst>
                  <a:ext uri="{FF2B5EF4-FFF2-40B4-BE49-F238E27FC236}">
                    <a16:creationId xmlns:a16="http://schemas.microsoft.com/office/drawing/2014/main" id="{CE7C1FB3-1314-8C26-D81A-6B85D1FFB45A}"/>
                  </a:ext>
                </a:extLst>
              </p:cNvPr>
              <p:cNvPicPr/>
              <p:nvPr/>
            </p:nvPicPr>
            <p:blipFill>
              <a:blip r:embed="rId264"/>
              <a:stretch>
                <a:fillRect/>
              </a:stretch>
            </p:blipFill>
            <p:spPr>
              <a:xfrm>
                <a:off x="1004367" y="6127429"/>
                <a:ext cx="214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94" name="Freihand 293">
                <a:extLst>
                  <a:ext uri="{FF2B5EF4-FFF2-40B4-BE49-F238E27FC236}">
                    <a16:creationId xmlns:a16="http://schemas.microsoft.com/office/drawing/2014/main" id="{80D643DA-0473-BCF2-9DD6-7FDEBA85E305}"/>
                  </a:ext>
                </a:extLst>
              </p14:cNvPr>
              <p14:cNvContentPartPr/>
              <p14:nvPr/>
            </p14:nvContentPartPr>
            <p14:xfrm>
              <a:off x="1254567" y="6136789"/>
              <a:ext cx="63720" cy="104400"/>
            </p14:xfrm>
          </p:contentPart>
        </mc:Choice>
        <mc:Fallback>
          <p:pic>
            <p:nvPicPr>
              <p:cNvPr id="294" name="Freihand 293">
                <a:extLst>
                  <a:ext uri="{FF2B5EF4-FFF2-40B4-BE49-F238E27FC236}">
                    <a16:creationId xmlns:a16="http://schemas.microsoft.com/office/drawing/2014/main" id="{80D643DA-0473-BCF2-9DD6-7FDEBA85E305}"/>
                  </a:ext>
                </a:extLst>
              </p:cNvPr>
              <p:cNvPicPr/>
              <p:nvPr/>
            </p:nvPicPr>
            <p:blipFill>
              <a:blip r:embed="rId266"/>
              <a:stretch>
                <a:fillRect/>
              </a:stretch>
            </p:blipFill>
            <p:spPr>
              <a:xfrm>
                <a:off x="1245567" y="6128149"/>
                <a:ext cx="81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95" name="Freihand 294">
                <a:extLst>
                  <a:ext uri="{FF2B5EF4-FFF2-40B4-BE49-F238E27FC236}">
                    <a16:creationId xmlns:a16="http://schemas.microsoft.com/office/drawing/2014/main" id="{ED6F49B7-9F2A-8B9B-D1FA-E1091B611A89}"/>
                  </a:ext>
                </a:extLst>
              </p14:cNvPr>
              <p14:cNvContentPartPr/>
              <p14:nvPr/>
            </p14:nvContentPartPr>
            <p14:xfrm>
              <a:off x="1384887" y="6035629"/>
              <a:ext cx="169200" cy="181080"/>
            </p14:xfrm>
          </p:contentPart>
        </mc:Choice>
        <mc:Fallback>
          <p:pic>
            <p:nvPicPr>
              <p:cNvPr id="295" name="Freihand 294">
                <a:extLst>
                  <a:ext uri="{FF2B5EF4-FFF2-40B4-BE49-F238E27FC236}">
                    <a16:creationId xmlns:a16="http://schemas.microsoft.com/office/drawing/2014/main" id="{ED6F49B7-9F2A-8B9B-D1FA-E1091B611A89}"/>
                  </a:ext>
                </a:extLst>
              </p:cNvPr>
              <p:cNvPicPr/>
              <p:nvPr/>
            </p:nvPicPr>
            <p:blipFill>
              <a:blip r:embed="rId268"/>
              <a:stretch>
                <a:fillRect/>
              </a:stretch>
            </p:blipFill>
            <p:spPr>
              <a:xfrm>
                <a:off x="1376247" y="6026629"/>
                <a:ext cx="186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96" name="Freihand 295">
                <a:extLst>
                  <a:ext uri="{FF2B5EF4-FFF2-40B4-BE49-F238E27FC236}">
                    <a16:creationId xmlns:a16="http://schemas.microsoft.com/office/drawing/2014/main" id="{C03A3581-A65E-1A78-FD04-7E5BC0293721}"/>
                  </a:ext>
                </a:extLst>
              </p14:cNvPr>
              <p14:cNvContentPartPr/>
              <p14:nvPr/>
            </p14:nvContentPartPr>
            <p14:xfrm>
              <a:off x="1571367" y="5991709"/>
              <a:ext cx="177480" cy="220680"/>
            </p14:xfrm>
          </p:contentPart>
        </mc:Choice>
        <mc:Fallback>
          <p:pic>
            <p:nvPicPr>
              <p:cNvPr id="296" name="Freihand 295">
                <a:extLst>
                  <a:ext uri="{FF2B5EF4-FFF2-40B4-BE49-F238E27FC236}">
                    <a16:creationId xmlns:a16="http://schemas.microsoft.com/office/drawing/2014/main" id="{C03A3581-A65E-1A78-FD04-7E5BC0293721}"/>
                  </a:ext>
                </a:extLst>
              </p:cNvPr>
              <p:cNvPicPr/>
              <p:nvPr/>
            </p:nvPicPr>
            <p:blipFill>
              <a:blip r:embed="rId270"/>
              <a:stretch>
                <a:fillRect/>
              </a:stretch>
            </p:blipFill>
            <p:spPr>
              <a:xfrm>
                <a:off x="1562367" y="5982709"/>
                <a:ext cx="195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97" name="Freihand 296">
                <a:extLst>
                  <a:ext uri="{FF2B5EF4-FFF2-40B4-BE49-F238E27FC236}">
                    <a16:creationId xmlns:a16="http://schemas.microsoft.com/office/drawing/2014/main" id="{00FDD492-41B6-A4BC-DDEF-9CD9BDB5F66A}"/>
                  </a:ext>
                </a:extLst>
              </p14:cNvPr>
              <p14:cNvContentPartPr/>
              <p14:nvPr/>
            </p14:nvContentPartPr>
            <p14:xfrm>
              <a:off x="1700967" y="5969029"/>
              <a:ext cx="22680" cy="52560"/>
            </p14:xfrm>
          </p:contentPart>
        </mc:Choice>
        <mc:Fallback>
          <p:pic>
            <p:nvPicPr>
              <p:cNvPr id="297" name="Freihand 296">
                <a:extLst>
                  <a:ext uri="{FF2B5EF4-FFF2-40B4-BE49-F238E27FC236}">
                    <a16:creationId xmlns:a16="http://schemas.microsoft.com/office/drawing/2014/main" id="{00FDD492-41B6-A4BC-DDEF-9CD9BDB5F66A}"/>
                  </a:ext>
                </a:extLst>
              </p:cNvPr>
              <p:cNvPicPr/>
              <p:nvPr/>
            </p:nvPicPr>
            <p:blipFill>
              <a:blip r:embed="rId272"/>
              <a:stretch>
                <a:fillRect/>
              </a:stretch>
            </p:blipFill>
            <p:spPr>
              <a:xfrm>
                <a:off x="1691967" y="5960389"/>
                <a:ext cx="40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98" name="Freihand 297">
                <a:extLst>
                  <a:ext uri="{FF2B5EF4-FFF2-40B4-BE49-F238E27FC236}">
                    <a16:creationId xmlns:a16="http://schemas.microsoft.com/office/drawing/2014/main" id="{9DFB9B92-7A5A-3D09-799C-EED87AF852A7}"/>
                  </a:ext>
                </a:extLst>
              </p14:cNvPr>
              <p14:cNvContentPartPr/>
              <p14:nvPr/>
            </p14:nvContentPartPr>
            <p14:xfrm>
              <a:off x="1781247" y="6065509"/>
              <a:ext cx="211680" cy="117000"/>
            </p14:xfrm>
          </p:contentPart>
        </mc:Choice>
        <mc:Fallback>
          <p:pic>
            <p:nvPicPr>
              <p:cNvPr id="298" name="Freihand 297">
                <a:extLst>
                  <a:ext uri="{FF2B5EF4-FFF2-40B4-BE49-F238E27FC236}">
                    <a16:creationId xmlns:a16="http://schemas.microsoft.com/office/drawing/2014/main" id="{9DFB9B92-7A5A-3D09-799C-EED87AF852A7}"/>
                  </a:ext>
                </a:extLst>
              </p:cNvPr>
              <p:cNvPicPr/>
              <p:nvPr/>
            </p:nvPicPr>
            <p:blipFill>
              <a:blip r:embed="rId274"/>
              <a:stretch>
                <a:fillRect/>
              </a:stretch>
            </p:blipFill>
            <p:spPr>
              <a:xfrm>
                <a:off x="1772247" y="6056869"/>
                <a:ext cx="229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99" name="Freihand 298">
                <a:extLst>
                  <a:ext uri="{FF2B5EF4-FFF2-40B4-BE49-F238E27FC236}">
                    <a16:creationId xmlns:a16="http://schemas.microsoft.com/office/drawing/2014/main" id="{42C3087A-D599-67DA-90AE-97EAB59A0DCA}"/>
                  </a:ext>
                </a:extLst>
              </p14:cNvPr>
              <p14:cNvContentPartPr/>
              <p14:nvPr/>
            </p14:nvContentPartPr>
            <p14:xfrm>
              <a:off x="2053407" y="6091069"/>
              <a:ext cx="198360" cy="91080"/>
            </p14:xfrm>
          </p:contentPart>
        </mc:Choice>
        <mc:Fallback>
          <p:pic>
            <p:nvPicPr>
              <p:cNvPr id="299" name="Freihand 298">
                <a:extLst>
                  <a:ext uri="{FF2B5EF4-FFF2-40B4-BE49-F238E27FC236}">
                    <a16:creationId xmlns:a16="http://schemas.microsoft.com/office/drawing/2014/main" id="{42C3087A-D599-67DA-90AE-97EAB59A0DCA}"/>
                  </a:ext>
                </a:extLst>
              </p:cNvPr>
              <p:cNvPicPr/>
              <p:nvPr/>
            </p:nvPicPr>
            <p:blipFill>
              <a:blip r:embed="rId276"/>
              <a:stretch>
                <a:fillRect/>
              </a:stretch>
            </p:blipFill>
            <p:spPr>
              <a:xfrm>
                <a:off x="2044407" y="6082429"/>
                <a:ext cx="216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00" name="Freihand 299">
                <a:extLst>
                  <a:ext uri="{FF2B5EF4-FFF2-40B4-BE49-F238E27FC236}">
                    <a16:creationId xmlns:a16="http://schemas.microsoft.com/office/drawing/2014/main" id="{D9F23FD5-DFC9-57AE-912A-51B0E4F21331}"/>
                  </a:ext>
                </a:extLst>
              </p14:cNvPr>
              <p14:cNvContentPartPr/>
              <p14:nvPr/>
            </p14:nvContentPartPr>
            <p14:xfrm>
              <a:off x="1520247" y="5954629"/>
              <a:ext cx="14400" cy="6480"/>
            </p14:xfrm>
          </p:contentPart>
        </mc:Choice>
        <mc:Fallback>
          <p:pic>
            <p:nvPicPr>
              <p:cNvPr id="300" name="Freihand 299">
                <a:extLst>
                  <a:ext uri="{FF2B5EF4-FFF2-40B4-BE49-F238E27FC236}">
                    <a16:creationId xmlns:a16="http://schemas.microsoft.com/office/drawing/2014/main" id="{D9F23FD5-DFC9-57AE-912A-51B0E4F21331}"/>
                  </a:ext>
                </a:extLst>
              </p:cNvPr>
              <p:cNvPicPr/>
              <p:nvPr/>
            </p:nvPicPr>
            <p:blipFill>
              <a:blip r:embed="rId278"/>
              <a:stretch>
                <a:fillRect/>
              </a:stretch>
            </p:blipFill>
            <p:spPr>
              <a:xfrm>
                <a:off x="1511247" y="5945989"/>
                <a:ext cx="32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01" name="Freihand 300">
                <a:extLst>
                  <a:ext uri="{FF2B5EF4-FFF2-40B4-BE49-F238E27FC236}">
                    <a16:creationId xmlns:a16="http://schemas.microsoft.com/office/drawing/2014/main" id="{4ED140C9-3314-486D-C4E9-FC85D0B8167A}"/>
                  </a:ext>
                </a:extLst>
              </p14:cNvPr>
              <p14:cNvContentPartPr/>
              <p14:nvPr/>
            </p14:nvContentPartPr>
            <p14:xfrm>
              <a:off x="2475327" y="6052549"/>
              <a:ext cx="294840" cy="135720"/>
            </p14:xfrm>
          </p:contentPart>
        </mc:Choice>
        <mc:Fallback>
          <p:pic>
            <p:nvPicPr>
              <p:cNvPr id="301" name="Freihand 300">
                <a:extLst>
                  <a:ext uri="{FF2B5EF4-FFF2-40B4-BE49-F238E27FC236}">
                    <a16:creationId xmlns:a16="http://schemas.microsoft.com/office/drawing/2014/main" id="{4ED140C9-3314-486D-C4E9-FC85D0B8167A}"/>
                  </a:ext>
                </a:extLst>
              </p:cNvPr>
              <p:cNvPicPr/>
              <p:nvPr/>
            </p:nvPicPr>
            <p:blipFill>
              <a:blip r:embed="rId280"/>
              <a:stretch>
                <a:fillRect/>
              </a:stretch>
            </p:blipFill>
            <p:spPr>
              <a:xfrm>
                <a:off x="2466687" y="6043909"/>
                <a:ext cx="312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02" name="Freihand 301">
                <a:extLst>
                  <a:ext uri="{FF2B5EF4-FFF2-40B4-BE49-F238E27FC236}">
                    <a16:creationId xmlns:a16="http://schemas.microsoft.com/office/drawing/2014/main" id="{393B37FA-F06A-CF24-2524-FBAE9A99CBC4}"/>
                  </a:ext>
                </a:extLst>
              </p14:cNvPr>
              <p14:cNvContentPartPr/>
              <p14:nvPr/>
            </p14:nvContentPartPr>
            <p14:xfrm>
              <a:off x="2897607" y="5971909"/>
              <a:ext cx="254520" cy="199080"/>
            </p14:xfrm>
          </p:contentPart>
        </mc:Choice>
        <mc:Fallback>
          <p:pic>
            <p:nvPicPr>
              <p:cNvPr id="302" name="Freihand 301">
                <a:extLst>
                  <a:ext uri="{FF2B5EF4-FFF2-40B4-BE49-F238E27FC236}">
                    <a16:creationId xmlns:a16="http://schemas.microsoft.com/office/drawing/2014/main" id="{393B37FA-F06A-CF24-2524-FBAE9A99CBC4}"/>
                  </a:ext>
                </a:extLst>
              </p:cNvPr>
              <p:cNvPicPr/>
              <p:nvPr/>
            </p:nvPicPr>
            <p:blipFill>
              <a:blip r:embed="rId282"/>
              <a:stretch>
                <a:fillRect/>
              </a:stretch>
            </p:blipFill>
            <p:spPr>
              <a:xfrm>
                <a:off x="2888967" y="5963269"/>
                <a:ext cx="272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03" name="Freihand 302">
                <a:extLst>
                  <a:ext uri="{FF2B5EF4-FFF2-40B4-BE49-F238E27FC236}">
                    <a16:creationId xmlns:a16="http://schemas.microsoft.com/office/drawing/2014/main" id="{9232B3B2-77C1-0C69-CBD1-04DA834B0A7A}"/>
                  </a:ext>
                </a:extLst>
              </p14:cNvPr>
              <p14:cNvContentPartPr/>
              <p14:nvPr/>
            </p14:nvContentPartPr>
            <p14:xfrm>
              <a:off x="3226647" y="5948509"/>
              <a:ext cx="429840" cy="319680"/>
            </p14:xfrm>
          </p:contentPart>
        </mc:Choice>
        <mc:Fallback>
          <p:pic>
            <p:nvPicPr>
              <p:cNvPr id="303" name="Freihand 302">
                <a:extLst>
                  <a:ext uri="{FF2B5EF4-FFF2-40B4-BE49-F238E27FC236}">
                    <a16:creationId xmlns:a16="http://schemas.microsoft.com/office/drawing/2014/main" id="{9232B3B2-77C1-0C69-CBD1-04DA834B0A7A}"/>
                  </a:ext>
                </a:extLst>
              </p:cNvPr>
              <p:cNvPicPr/>
              <p:nvPr/>
            </p:nvPicPr>
            <p:blipFill>
              <a:blip r:embed="rId284"/>
              <a:stretch>
                <a:fillRect/>
              </a:stretch>
            </p:blipFill>
            <p:spPr>
              <a:xfrm>
                <a:off x="3218007" y="5939509"/>
                <a:ext cx="4474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04" name="Freihand 303">
                <a:extLst>
                  <a:ext uri="{FF2B5EF4-FFF2-40B4-BE49-F238E27FC236}">
                    <a16:creationId xmlns:a16="http://schemas.microsoft.com/office/drawing/2014/main" id="{5B9DC957-7FD5-5014-4421-83B3D54818D9}"/>
                  </a:ext>
                </a:extLst>
              </p14:cNvPr>
              <p14:cNvContentPartPr/>
              <p14:nvPr/>
            </p14:nvContentPartPr>
            <p14:xfrm>
              <a:off x="3328887" y="5927269"/>
              <a:ext cx="96480" cy="23400"/>
            </p14:xfrm>
          </p:contentPart>
        </mc:Choice>
        <mc:Fallback>
          <p:pic>
            <p:nvPicPr>
              <p:cNvPr id="304" name="Freihand 303">
                <a:extLst>
                  <a:ext uri="{FF2B5EF4-FFF2-40B4-BE49-F238E27FC236}">
                    <a16:creationId xmlns:a16="http://schemas.microsoft.com/office/drawing/2014/main" id="{5B9DC957-7FD5-5014-4421-83B3D54818D9}"/>
                  </a:ext>
                </a:extLst>
              </p:cNvPr>
              <p:cNvPicPr/>
              <p:nvPr/>
            </p:nvPicPr>
            <p:blipFill>
              <a:blip r:embed="rId286"/>
              <a:stretch>
                <a:fillRect/>
              </a:stretch>
            </p:blipFill>
            <p:spPr>
              <a:xfrm>
                <a:off x="3319887" y="5918629"/>
                <a:ext cx="114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07" name="Freihand 306">
                <a:extLst>
                  <a:ext uri="{FF2B5EF4-FFF2-40B4-BE49-F238E27FC236}">
                    <a16:creationId xmlns:a16="http://schemas.microsoft.com/office/drawing/2014/main" id="{1E81084E-5FCB-F155-94F7-2188F9DE2986}"/>
                  </a:ext>
                </a:extLst>
              </p14:cNvPr>
              <p14:cNvContentPartPr/>
              <p14:nvPr/>
            </p14:nvContentPartPr>
            <p14:xfrm>
              <a:off x="3992727" y="6104749"/>
              <a:ext cx="105120" cy="36000"/>
            </p14:xfrm>
          </p:contentPart>
        </mc:Choice>
        <mc:Fallback>
          <p:pic>
            <p:nvPicPr>
              <p:cNvPr id="307" name="Freihand 306">
                <a:extLst>
                  <a:ext uri="{FF2B5EF4-FFF2-40B4-BE49-F238E27FC236}">
                    <a16:creationId xmlns:a16="http://schemas.microsoft.com/office/drawing/2014/main" id="{1E81084E-5FCB-F155-94F7-2188F9DE2986}"/>
                  </a:ext>
                </a:extLst>
              </p:cNvPr>
              <p:cNvPicPr/>
              <p:nvPr/>
            </p:nvPicPr>
            <p:blipFill>
              <a:blip r:embed="rId288"/>
              <a:stretch>
                <a:fillRect/>
              </a:stretch>
            </p:blipFill>
            <p:spPr>
              <a:xfrm>
                <a:off x="3984087" y="6096109"/>
                <a:ext cx="122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08" name="Freihand 307">
                <a:extLst>
                  <a:ext uri="{FF2B5EF4-FFF2-40B4-BE49-F238E27FC236}">
                    <a16:creationId xmlns:a16="http://schemas.microsoft.com/office/drawing/2014/main" id="{70085878-A49D-6A8A-4603-E68D58E8B033}"/>
                  </a:ext>
                </a:extLst>
              </p14:cNvPr>
              <p14:cNvContentPartPr/>
              <p14:nvPr/>
            </p14:nvContentPartPr>
            <p14:xfrm>
              <a:off x="4019727" y="6187549"/>
              <a:ext cx="100080" cy="10800"/>
            </p14:xfrm>
          </p:contentPart>
        </mc:Choice>
        <mc:Fallback>
          <p:pic>
            <p:nvPicPr>
              <p:cNvPr id="308" name="Freihand 307">
                <a:extLst>
                  <a:ext uri="{FF2B5EF4-FFF2-40B4-BE49-F238E27FC236}">
                    <a16:creationId xmlns:a16="http://schemas.microsoft.com/office/drawing/2014/main" id="{70085878-A49D-6A8A-4603-E68D58E8B033}"/>
                  </a:ext>
                </a:extLst>
              </p:cNvPr>
              <p:cNvPicPr/>
              <p:nvPr/>
            </p:nvPicPr>
            <p:blipFill>
              <a:blip r:embed="rId290"/>
              <a:stretch>
                <a:fillRect/>
              </a:stretch>
            </p:blipFill>
            <p:spPr>
              <a:xfrm>
                <a:off x="4010727" y="6178549"/>
                <a:ext cx="117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09" name="Freihand 308">
                <a:extLst>
                  <a:ext uri="{FF2B5EF4-FFF2-40B4-BE49-F238E27FC236}">
                    <a16:creationId xmlns:a16="http://schemas.microsoft.com/office/drawing/2014/main" id="{C4B55DF9-2928-4EB8-5279-130732B4ECE5}"/>
                  </a:ext>
                </a:extLst>
              </p14:cNvPr>
              <p14:cNvContentPartPr/>
              <p14:nvPr/>
            </p14:nvContentPartPr>
            <p14:xfrm>
              <a:off x="4203327" y="6066949"/>
              <a:ext cx="24480" cy="113400"/>
            </p14:xfrm>
          </p:contentPart>
        </mc:Choice>
        <mc:Fallback>
          <p:pic>
            <p:nvPicPr>
              <p:cNvPr id="309" name="Freihand 308">
                <a:extLst>
                  <a:ext uri="{FF2B5EF4-FFF2-40B4-BE49-F238E27FC236}">
                    <a16:creationId xmlns:a16="http://schemas.microsoft.com/office/drawing/2014/main" id="{C4B55DF9-2928-4EB8-5279-130732B4ECE5}"/>
                  </a:ext>
                </a:extLst>
              </p:cNvPr>
              <p:cNvPicPr/>
              <p:nvPr/>
            </p:nvPicPr>
            <p:blipFill>
              <a:blip r:embed="rId292"/>
              <a:stretch>
                <a:fillRect/>
              </a:stretch>
            </p:blipFill>
            <p:spPr>
              <a:xfrm>
                <a:off x="4194687" y="6058309"/>
                <a:ext cx="42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10" name="Freihand 309">
                <a:extLst>
                  <a:ext uri="{FF2B5EF4-FFF2-40B4-BE49-F238E27FC236}">
                    <a16:creationId xmlns:a16="http://schemas.microsoft.com/office/drawing/2014/main" id="{668A49DC-1B83-FED1-0A8C-A8BFA73A3DE7}"/>
                  </a:ext>
                </a:extLst>
              </p14:cNvPr>
              <p14:cNvContentPartPr/>
              <p14:nvPr/>
            </p14:nvContentPartPr>
            <p14:xfrm>
              <a:off x="4588167" y="5958949"/>
              <a:ext cx="138600" cy="263880"/>
            </p14:xfrm>
          </p:contentPart>
        </mc:Choice>
        <mc:Fallback>
          <p:pic>
            <p:nvPicPr>
              <p:cNvPr id="310" name="Freihand 309">
                <a:extLst>
                  <a:ext uri="{FF2B5EF4-FFF2-40B4-BE49-F238E27FC236}">
                    <a16:creationId xmlns:a16="http://schemas.microsoft.com/office/drawing/2014/main" id="{668A49DC-1B83-FED1-0A8C-A8BFA73A3DE7}"/>
                  </a:ext>
                </a:extLst>
              </p:cNvPr>
              <p:cNvPicPr/>
              <p:nvPr/>
            </p:nvPicPr>
            <p:blipFill>
              <a:blip r:embed="rId294"/>
              <a:stretch>
                <a:fillRect/>
              </a:stretch>
            </p:blipFill>
            <p:spPr>
              <a:xfrm>
                <a:off x="4579167" y="5950309"/>
                <a:ext cx="156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11" name="Freihand 310">
                <a:extLst>
                  <a:ext uri="{FF2B5EF4-FFF2-40B4-BE49-F238E27FC236}">
                    <a16:creationId xmlns:a16="http://schemas.microsoft.com/office/drawing/2014/main" id="{9CDFB17F-35BA-6D8F-0279-DFCA96AEB113}"/>
                  </a:ext>
                </a:extLst>
              </p14:cNvPr>
              <p14:cNvContentPartPr/>
              <p14:nvPr/>
            </p14:nvContentPartPr>
            <p14:xfrm>
              <a:off x="4784727" y="6042109"/>
              <a:ext cx="119160" cy="176040"/>
            </p14:xfrm>
          </p:contentPart>
        </mc:Choice>
        <mc:Fallback>
          <p:pic>
            <p:nvPicPr>
              <p:cNvPr id="311" name="Freihand 310">
                <a:extLst>
                  <a:ext uri="{FF2B5EF4-FFF2-40B4-BE49-F238E27FC236}">
                    <a16:creationId xmlns:a16="http://schemas.microsoft.com/office/drawing/2014/main" id="{9CDFB17F-35BA-6D8F-0279-DFCA96AEB113}"/>
                  </a:ext>
                </a:extLst>
              </p:cNvPr>
              <p:cNvPicPr/>
              <p:nvPr/>
            </p:nvPicPr>
            <p:blipFill>
              <a:blip r:embed="rId296"/>
              <a:stretch>
                <a:fillRect/>
              </a:stretch>
            </p:blipFill>
            <p:spPr>
              <a:xfrm>
                <a:off x="4776087" y="6033469"/>
                <a:ext cx="136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12" name="Freihand 311">
                <a:extLst>
                  <a:ext uri="{FF2B5EF4-FFF2-40B4-BE49-F238E27FC236}">
                    <a16:creationId xmlns:a16="http://schemas.microsoft.com/office/drawing/2014/main" id="{F312F2D6-CC49-08E6-7892-6CDEECB2D06C}"/>
                  </a:ext>
                </a:extLst>
              </p14:cNvPr>
              <p14:cNvContentPartPr/>
              <p14:nvPr/>
            </p14:nvContentPartPr>
            <p14:xfrm>
              <a:off x="4904607" y="6058669"/>
              <a:ext cx="356400" cy="143640"/>
            </p14:xfrm>
          </p:contentPart>
        </mc:Choice>
        <mc:Fallback>
          <p:pic>
            <p:nvPicPr>
              <p:cNvPr id="312" name="Freihand 311">
                <a:extLst>
                  <a:ext uri="{FF2B5EF4-FFF2-40B4-BE49-F238E27FC236}">
                    <a16:creationId xmlns:a16="http://schemas.microsoft.com/office/drawing/2014/main" id="{F312F2D6-CC49-08E6-7892-6CDEECB2D06C}"/>
                  </a:ext>
                </a:extLst>
              </p:cNvPr>
              <p:cNvPicPr/>
              <p:nvPr/>
            </p:nvPicPr>
            <p:blipFill>
              <a:blip r:embed="rId298"/>
              <a:stretch>
                <a:fillRect/>
              </a:stretch>
            </p:blipFill>
            <p:spPr>
              <a:xfrm>
                <a:off x="4895607" y="6049669"/>
                <a:ext cx="374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13" name="Freihand 312">
                <a:extLst>
                  <a:ext uri="{FF2B5EF4-FFF2-40B4-BE49-F238E27FC236}">
                    <a16:creationId xmlns:a16="http://schemas.microsoft.com/office/drawing/2014/main" id="{6806A683-6845-E78B-9912-F5E017D085F4}"/>
                  </a:ext>
                </a:extLst>
              </p14:cNvPr>
              <p14:cNvContentPartPr/>
              <p14:nvPr/>
            </p14:nvContentPartPr>
            <p14:xfrm>
              <a:off x="5366127" y="5994949"/>
              <a:ext cx="429120" cy="184680"/>
            </p14:xfrm>
          </p:contentPart>
        </mc:Choice>
        <mc:Fallback>
          <p:pic>
            <p:nvPicPr>
              <p:cNvPr id="313" name="Freihand 312">
                <a:extLst>
                  <a:ext uri="{FF2B5EF4-FFF2-40B4-BE49-F238E27FC236}">
                    <a16:creationId xmlns:a16="http://schemas.microsoft.com/office/drawing/2014/main" id="{6806A683-6845-E78B-9912-F5E017D085F4}"/>
                  </a:ext>
                </a:extLst>
              </p:cNvPr>
              <p:cNvPicPr/>
              <p:nvPr/>
            </p:nvPicPr>
            <p:blipFill>
              <a:blip r:embed="rId300"/>
              <a:stretch>
                <a:fillRect/>
              </a:stretch>
            </p:blipFill>
            <p:spPr>
              <a:xfrm>
                <a:off x="5357127" y="5985949"/>
                <a:ext cx="4467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14" name="Freihand 313">
                <a:extLst>
                  <a:ext uri="{FF2B5EF4-FFF2-40B4-BE49-F238E27FC236}">
                    <a16:creationId xmlns:a16="http://schemas.microsoft.com/office/drawing/2014/main" id="{879879B0-971A-792D-4A7E-BB384D28B886}"/>
                  </a:ext>
                </a:extLst>
              </p14:cNvPr>
              <p14:cNvContentPartPr/>
              <p14:nvPr/>
            </p14:nvContentPartPr>
            <p14:xfrm>
              <a:off x="5754927" y="6032749"/>
              <a:ext cx="111240" cy="279000"/>
            </p14:xfrm>
          </p:contentPart>
        </mc:Choice>
        <mc:Fallback>
          <p:pic>
            <p:nvPicPr>
              <p:cNvPr id="314" name="Freihand 313">
                <a:extLst>
                  <a:ext uri="{FF2B5EF4-FFF2-40B4-BE49-F238E27FC236}">
                    <a16:creationId xmlns:a16="http://schemas.microsoft.com/office/drawing/2014/main" id="{879879B0-971A-792D-4A7E-BB384D28B886}"/>
                  </a:ext>
                </a:extLst>
              </p:cNvPr>
              <p:cNvPicPr/>
              <p:nvPr/>
            </p:nvPicPr>
            <p:blipFill>
              <a:blip r:embed="rId302"/>
              <a:stretch>
                <a:fillRect/>
              </a:stretch>
            </p:blipFill>
            <p:spPr>
              <a:xfrm>
                <a:off x="5746287" y="6023749"/>
                <a:ext cx="1288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15" name="Freihand 314">
                <a:extLst>
                  <a:ext uri="{FF2B5EF4-FFF2-40B4-BE49-F238E27FC236}">
                    <a16:creationId xmlns:a16="http://schemas.microsoft.com/office/drawing/2014/main" id="{66C85378-1F02-37F5-16BF-5C275A4979DB}"/>
                  </a:ext>
                </a:extLst>
              </p14:cNvPr>
              <p14:cNvContentPartPr/>
              <p14:nvPr/>
            </p14:nvContentPartPr>
            <p14:xfrm>
              <a:off x="6146247" y="5943469"/>
              <a:ext cx="393840" cy="235080"/>
            </p14:xfrm>
          </p:contentPart>
        </mc:Choice>
        <mc:Fallback>
          <p:pic>
            <p:nvPicPr>
              <p:cNvPr id="315" name="Freihand 314">
                <a:extLst>
                  <a:ext uri="{FF2B5EF4-FFF2-40B4-BE49-F238E27FC236}">
                    <a16:creationId xmlns:a16="http://schemas.microsoft.com/office/drawing/2014/main" id="{66C85378-1F02-37F5-16BF-5C275A4979DB}"/>
                  </a:ext>
                </a:extLst>
              </p:cNvPr>
              <p:cNvPicPr/>
              <p:nvPr/>
            </p:nvPicPr>
            <p:blipFill>
              <a:blip r:embed="rId304"/>
              <a:stretch>
                <a:fillRect/>
              </a:stretch>
            </p:blipFill>
            <p:spPr>
              <a:xfrm>
                <a:off x="6137607" y="5934469"/>
                <a:ext cx="4114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16" name="Freihand 315">
                <a:extLst>
                  <a:ext uri="{FF2B5EF4-FFF2-40B4-BE49-F238E27FC236}">
                    <a16:creationId xmlns:a16="http://schemas.microsoft.com/office/drawing/2014/main" id="{C9D78C72-BC6F-1F39-331C-A49BEF72D46D}"/>
                  </a:ext>
                </a:extLst>
              </p14:cNvPr>
              <p14:cNvContentPartPr/>
              <p14:nvPr/>
            </p14:nvContentPartPr>
            <p14:xfrm>
              <a:off x="6791727" y="5836909"/>
              <a:ext cx="290160" cy="343800"/>
            </p14:xfrm>
          </p:contentPart>
        </mc:Choice>
        <mc:Fallback>
          <p:pic>
            <p:nvPicPr>
              <p:cNvPr id="316" name="Freihand 315">
                <a:extLst>
                  <a:ext uri="{FF2B5EF4-FFF2-40B4-BE49-F238E27FC236}">
                    <a16:creationId xmlns:a16="http://schemas.microsoft.com/office/drawing/2014/main" id="{C9D78C72-BC6F-1F39-331C-A49BEF72D46D}"/>
                  </a:ext>
                </a:extLst>
              </p:cNvPr>
              <p:cNvPicPr/>
              <p:nvPr/>
            </p:nvPicPr>
            <p:blipFill>
              <a:blip r:embed="rId306"/>
              <a:stretch>
                <a:fillRect/>
              </a:stretch>
            </p:blipFill>
            <p:spPr>
              <a:xfrm>
                <a:off x="6783087" y="5827909"/>
                <a:ext cx="3078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19" name="Freihand 318">
                <a:extLst>
                  <a:ext uri="{FF2B5EF4-FFF2-40B4-BE49-F238E27FC236}">
                    <a16:creationId xmlns:a16="http://schemas.microsoft.com/office/drawing/2014/main" id="{F754C794-ABA4-C12F-2B6D-CC69D64B47FB}"/>
                  </a:ext>
                </a:extLst>
              </p14:cNvPr>
              <p14:cNvContentPartPr/>
              <p14:nvPr/>
            </p14:nvContentPartPr>
            <p14:xfrm>
              <a:off x="7026447" y="5790109"/>
              <a:ext cx="316800" cy="402480"/>
            </p14:xfrm>
          </p:contentPart>
        </mc:Choice>
        <mc:Fallback>
          <p:pic>
            <p:nvPicPr>
              <p:cNvPr id="319" name="Freihand 318">
                <a:extLst>
                  <a:ext uri="{FF2B5EF4-FFF2-40B4-BE49-F238E27FC236}">
                    <a16:creationId xmlns:a16="http://schemas.microsoft.com/office/drawing/2014/main" id="{F754C794-ABA4-C12F-2B6D-CC69D64B47FB}"/>
                  </a:ext>
                </a:extLst>
              </p:cNvPr>
              <p:cNvPicPr/>
              <p:nvPr/>
            </p:nvPicPr>
            <p:blipFill>
              <a:blip r:embed="rId308"/>
              <a:stretch>
                <a:fillRect/>
              </a:stretch>
            </p:blipFill>
            <p:spPr>
              <a:xfrm>
                <a:off x="7017447" y="5781469"/>
                <a:ext cx="33444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20" name="Freihand 319">
                <a:extLst>
                  <a:ext uri="{FF2B5EF4-FFF2-40B4-BE49-F238E27FC236}">
                    <a16:creationId xmlns:a16="http://schemas.microsoft.com/office/drawing/2014/main" id="{EDA8C59A-C710-7CEA-57C5-9F74FB421EFD}"/>
                  </a:ext>
                </a:extLst>
              </p14:cNvPr>
              <p14:cNvContentPartPr/>
              <p14:nvPr/>
            </p14:nvContentPartPr>
            <p14:xfrm>
              <a:off x="7334607" y="5769589"/>
              <a:ext cx="83160" cy="286560"/>
            </p14:xfrm>
          </p:contentPart>
        </mc:Choice>
        <mc:Fallback>
          <p:pic>
            <p:nvPicPr>
              <p:cNvPr id="320" name="Freihand 319">
                <a:extLst>
                  <a:ext uri="{FF2B5EF4-FFF2-40B4-BE49-F238E27FC236}">
                    <a16:creationId xmlns:a16="http://schemas.microsoft.com/office/drawing/2014/main" id="{EDA8C59A-C710-7CEA-57C5-9F74FB421EFD}"/>
                  </a:ext>
                </a:extLst>
              </p:cNvPr>
              <p:cNvPicPr/>
              <p:nvPr/>
            </p:nvPicPr>
            <p:blipFill>
              <a:blip r:embed="rId310"/>
              <a:stretch>
                <a:fillRect/>
              </a:stretch>
            </p:blipFill>
            <p:spPr>
              <a:xfrm>
                <a:off x="7325607" y="5760589"/>
                <a:ext cx="1008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22" name="Freihand 321">
                <a:extLst>
                  <a:ext uri="{FF2B5EF4-FFF2-40B4-BE49-F238E27FC236}">
                    <a16:creationId xmlns:a16="http://schemas.microsoft.com/office/drawing/2014/main" id="{155B401D-D80E-5BD7-DB6E-91A8FF153F61}"/>
                  </a:ext>
                </a:extLst>
              </p14:cNvPr>
              <p14:cNvContentPartPr/>
              <p14:nvPr/>
            </p14:nvContentPartPr>
            <p14:xfrm>
              <a:off x="7379607" y="5967589"/>
              <a:ext cx="80280" cy="86400"/>
            </p14:xfrm>
          </p:contentPart>
        </mc:Choice>
        <mc:Fallback>
          <p:pic>
            <p:nvPicPr>
              <p:cNvPr id="322" name="Freihand 321">
                <a:extLst>
                  <a:ext uri="{FF2B5EF4-FFF2-40B4-BE49-F238E27FC236}">
                    <a16:creationId xmlns:a16="http://schemas.microsoft.com/office/drawing/2014/main" id="{155B401D-D80E-5BD7-DB6E-91A8FF153F61}"/>
                  </a:ext>
                </a:extLst>
              </p:cNvPr>
              <p:cNvPicPr/>
              <p:nvPr/>
            </p:nvPicPr>
            <p:blipFill>
              <a:blip r:embed="rId312"/>
              <a:stretch>
                <a:fillRect/>
              </a:stretch>
            </p:blipFill>
            <p:spPr>
              <a:xfrm>
                <a:off x="7370967" y="5958949"/>
                <a:ext cx="97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24" name="Freihand 323">
                <a:extLst>
                  <a:ext uri="{FF2B5EF4-FFF2-40B4-BE49-F238E27FC236}">
                    <a16:creationId xmlns:a16="http://schemas.microsoft.com/office/drawing/2014/main" id="{38239F28-9257-1AE8-2C41-76A28753347C}"/>
                  </a:ext>
                </a:extLst>
              </p14:cNvPr>
              <p14:cNvContentPartPr/>
              <p14:nvPr/>
            </p14:nvContentPartPr>
            <p14:xfrm>
              <a:off x="7422807" y="5782549"/>
              <a:ext cx="133560" cy="254160"/>
            </p14:xfrm>
          </p:contentPart>
        </mc:Choice>
        <mc:Fallback>
          <p:pic>
            <p:nvPicPr>
              <p:cNvPr id="324" name="Freihand 323">
                <a:extLst>
                  <a:ext uri="{FF2B5EF4-FFF2-40B4-BE49-F238E27FC236}">
                    <a16:creationId xmlns:a16="http://schemas.microsoft.com/office/drawing/2014/main" id="{38239F28-9257-1AE8-2C41-76A28753347C}"/>
                  </a:ext>
                </a:extLst>
              </p:cNvPr>
              <p:cNvPicPr/>
              <p:nvPr/>
            </p:nvPicPr>
            <p:blipFill>
              <a:blip r:embed="rId314"/>
              <a:stretch>
                <a:fillRect/>
              </a:stretch>
            </p:blipFill>
            <p:spPr>
              <a:xfrm>
                <a:off x="7414167" y="5773549"/>
                <a:ext cx="1512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25" name="Freihand 324">
                <a:extLst>
                  <a:ext uri="{FF2B5EF4-FFF2-40B4-BE49-F238E27FC236}">
                    <a16:creationId xmlns:a16="http://schemas.microsoft.com/office/drawing/2014/main" id="{68239F49-0079-2C36-B721-0D7EAFBC87A7}"/>
                  </a:ext>
                </a:extLst>
              </p14:cNvPr>
              <p14:cNvContentPartPr/>
              <p14:nvPr/>
            </p14:nvContentPartPr>
            <p14:xfrm>
              <a:off x="6842487" y="5847709"/>
              <a:ext cx="129600" cy="278640"/>
            </p14:xfrm>
          </p:contentPart>
        </mc:Choice>
        <mc:Fallback>
          <p:pic>
            <p:nvPicPr>
              <p:cNvPr id="325" name="Freihand 324">
                <a:extLst>
                  <a:ext uri="{FF2B5EF4-FFF2-40B4-BE49-F238E27FC236}">
                    <a16:creationId xmlns:a16="http://schemas.microsoft.com/office/drawing/2014/main" id="{68239F49-0079-2C36-B721-0D7EAFBC87A7}"/>
                  </a:ext>
                </a:extLst>
              </p:cNvPr>
              <p:cNvPicPr/>
              <p:nvPr/>
            </p:nvPicPr>
            <p:blipFill>
              <a:blip r:embed="rId316"/>
              <a:stretch>
                <a:fillRect/>
              </a:stretch>
            </p:blipFill>
            <p:spPr>
              <a:xfrm>
                <a:off x="6833847" y="5839069"/>
                <a:ext cx="1472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27" name="Freihand 326">
                <a:extLst>
                  <a:ext uri="{FF2B5EF4-FFF2-40B4-BE49-F238E27FC236}">
                    <a16:creationId xmlns:a16="http://schemas.microsoft.com/office/drawing/2014/main" id="{4C66E237-C3F8-9469-5300-58DC7E428D79}"/>
                  </a:ext>
                </a:extLst>
              </p14:cNvPr>
              <p14:cNvContentPartPr/>
              <p14:nvPr/>
            </p14:nvContentPartPr>
            <p14:xfrm>
              <a:off x="4448487" y="6264229"/>
              <a:ext cx="118440" cy="141840"/>
            </p14:xfrm>
          </p:contentPart>
        </mc:Choice>
        <mc:Fallback>
          <p:pic>
            <p:nvPicPr>
              <p:cNvPr id="327" name="Freihand 326">
                <a:extLst>
                  <a:ext uri="{FF2B5EF4-FFF2-40B4-BE49-F238E27FC236}">
                    <a16:creationId xmlns:a16="http://schemas.microsoft.com/office/drawing/2014/main" id="{4C66E237-C3F8-9469-5300-58DC7E428D79}"/>
                  </a:ext>
                </a:extLst>
              </p:cNvPr>
              <p:cNvPicPr/>
              <p:nvPr/>
            </p:nvPicPr>
            <p:blipFill>
              <a:blip r:embed="rId318"/>
              <a:stretch>
                <a:fillRect/>
              </a:stretch>
            </p:blipFill>
            <p:spPr>
              <a:xfrm>
                <a:off x="4439847" y="6255589"/>
                <a:ext cx="136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28" name="Freihand 327">
                <a:extLst>
                  <a:ext uri="{FF2B5EF4-FFF2-40B4-BE49-F238E27FC236}">
                    <a16:creationId xmlns:a16="http://schemas.microsoft.com/office/drawing/2014/main" id="{424CB09E-3AB8-71BF-C739-964A7700DC8E}"/>
                  </a:ext>
                </a:extLst>
              </p14:cNvPr>
              <p14:cNvContentPartPr/>
              <p14:nvPr/>
            </p14:nvContentPartPr>
            <p14:xfrm>
              <a:off x="7580127" y="5700469"/>
              <a:ext cx="61200" cy="85320"/>
            </p14:xfrm>
          </p:contentPart>
        </mc:Choice>
        <mc:Fallback>
          <p:pic>
            <p:nvPicPr>
              <p:cNvPr id="328" name="Freihand 327">
                <a:extLst>
                  <a:ext uri="{FF2B5EF4-FFF2-40B4-BE49-F238E27FC236}">
                    <a16:creationId xmlns:a16="http://schemas.microsoft.com/office/drawing/2014/main" id="{424CB09E-3AB8-71BF-C739-964A7700DC8E}"/>
                  </a:ext>
                </a:extLst>
              </p:cNvPr>
              <p:cNvPicPr/>
              <p:nvPr/>
            </p:nvPicPr>
            <p:blipFill>
              <a:blip r:embed="rId320"/>
              <a:stretch>
                <a:fillRect/>
              </a:stretch>
            </p:blipFill>
            <p:spPr>
              <a:xfrm>
                <a:off x="7571127" y="5691829"/>
                <a:ext cx="78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8" name="Freihand 67">
                <a:extLst>
                  <a:ext uri="{FF2B5EF4-FFF2-40B4-BE49-F238E27FC236}">
                    <a16:creationId xmlns:a16="http://schemas.microsoft.com/office/drawing/2014/main" id="{A80644E8-209C-4B5F-6450-D02721DD4914}"/>
                  </a:ext>
                </a:extLst>
              </p14:cNvPr>
              <p14:cNvContentPartPr/>
              <p14:nvPr/>
            </p14:nvContentPartPr>
            <p14:xfrm>
              <a:off x="3804087" y="4316629"/>
              <a:ext cx="151560" cy="49680"/>
            </p14:xfrm>
          </p:contentPart>
        </mc:Choice>
        <mc:Fallback>
          <p:pic>
            <p:nvPicPr>
              <p:cNvPr id="68" name="Freihand 67">
                <a:extLst>
                  <a:ext uri="{FF2B5EF4-FFF2-40B4-BE49-F238E27FC236}">
                    <a16:creationId xmlns:a16="http://schemas.microsoft.com/office/drawing/2014/main" id="{A80644E8-209C-4B5F-6450-D02721DD4914}"/>
                  </a:ext>
                </a:extLst>
              </p:cNvPr>
              <p:cNvPicPr/>
              <p:nvPr/>
            </p:nvPicPr>
            <p:blipFill>
              <a:blip r:embed="rId322"/>
              <a:stretch>
                <a:fillRect/>
              </a:stretch>
            </p:blipFill>
            <p:spPr>
              <a:xfrm>
                <a:off x="3795087" y="4307629"/>
                <a:ext cx="169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69" name="Freihand 68">
                <a:extLst>
                  <a:ext uri="{FF2B5EF4-FFF2-40B4-BE49-F238E27FC236}">
                    <a16:creationId xmlns:a16="http://schemas.microsoft.com/office/drawing/2014/main" id="{8169A838-4073-9975-000C-79A7D865FB89}"/>
                  </a:ext>
                </a:extLst>
              </p14:cNvPr>
              <p14:cNvContentPartPr/>
              <p14:nvPr/>
            </p14:nvContentPartPr>
            <p14:xfrm>
              <a:off x="3892647" y="4290349"/>
              <a:ext cx="62280" cy="243000"/>
            </p14:xfrm>
          </p:contentPart>
        </mc:Choice>
        <mc:Fallback>
          <p:pic>
            <p:nvPicPr>
              <p:cNvPr id="69" name="Freihand 68">
                <a:extLst>
                  <a:ext uri="{FF2B5EF4-FFF2-40B4-BE49-F238E27FC236}">
                    <a16:creationId xmlns:a16="http://schemas.microsoft.com/office/drawing/2014/main" id="{8169A838-4073-9975-000C-79A7D865FB89}"/>
                  </a:ext>
                </a:extLst>
              </p:cNvPr>
              <p:cNvPicPr/>
              <p:nvPr/>
            </p:nvPicPr>
            <p:blipFill>
              <a:blip r:embed="rId324"/>
              <a:stretch>
                <a:fillRect/>
              </a:stretch>
            </p:blipFill>
            <p:spPr>
              <a:xfrm>
                <a:off x="3884007" y="4281349"/>
                <a:ext cx="79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70" name="Freihand 69">
                <a:extLst>
                  <a:ext uri="{FF2B5EF4-FFF2-40B4-BE49-F238E27FC236}">
                    <a16:creationId xmlns:a16="http://schemas.microsoft.com/office/drawing/2014/main" id="{B146C51C-739E-7B06-AF5F-E8EE25CED048}"/>
                  </a:ext>
                </a:extLst>
              </p14:cNvPr>
              <p14:cNvContentPartPr/>
              <p14:nvPr/>
            </p14:nvContentPartPr>
            <p14:xfrm>
              <a:off x="4028007" y="4191709"/>
              <a:ext cx="109800" cy="148680"/>
            </p14:xfrm>
          </p:contentPart>
        </mc:Choice>
        <mc:Fallback>
          <p:pic>
            <p:nvPicPr>
              <p:cNvPr id="70" name="Freihand 69">
                <a:extLst>
                  <a:ext uri="{FF2B5EF4-FFF2-40B4-BE49-F238E27FC236}">
                    <a16:creationId xmlns:a16="http://schemas.microsoft.com/office/drawing/2014/main" id="{B146C51C-739E-7B06-AF5F-E8EE25CED048}"/>
                  </a:ext>
                </a:extLst>
              </p:cNvPr>
              <p:cNvPicPr/>
              <p:nvPr/>
            </p:nvPicPr>
            <p:blipFill>
              <a:blip r:embed="rId326"/>
              <a:stretch>
                <a:fillRect/>
              </a:stretch>
            </p:blipFill>
            <p:spPr>
              <a:xfrm>
                <a:off x="4019367" y="4182709"/>
                <a:ext cx="127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71" name="Freihand 70">
                <a:extLst>
                  <a:ext uri="{FF2B5EF4-FFF2-40B4-BE49-F238E27FC236}">
                    <a16:creationId xmlns:a16="http://schemas.microsoft.com/office/drawing/2014/main" id="{36923ACF-EB18-E647-B93B-96A0F883078E}"/>
                  </a:ext>
                </a:extLst>
              </p14:cNvPr>
              <p14:cNvContentPartPr/>
              <p14:nvPr/>
            </p14:nvContentPartPr>
            <p14:xfrm>
              <a:off x="4147167" y="4182349"/>
              <a:ext cx="83520" cy="273600"/>
            </p14:xfrm>
          </p:contentPart>
        </mc:Choice>
        <mc:Fallback>
          <p:pic>
            <p:nvPicPr>
              <p:cNvPr id="71" name="Freihand 70">
                <a:extLst>
                  <a:ext uri="{FF2B5EF4-FFF2-40B4-BE49-F238E27FC236}">
                    <a16:creationId xmlns:a16="http://schemas.microsoft.com/office/drawing/2014/main" id="{36923ACF-EB18-E647-B93B-96A0F883078E}"/>
                  </a:ext>
                </a:extLst>
              </p:cNvPr>
              <p:cNvPicPr/>
              <p:nvPr/>
            </p:nvPicPr>
            <p:blipFill>
              <a:blip r:embed="rId328"/>
              <a:stretch>
                <a:fillRect/>
              </a:stretch>
            </p:blipFill>
            <p:spPr>
              <a:xfrm>
                <a:off x="4138167" y="4173709"/>
                <a:ext cx="1011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2" name="Freihand 71">
                <a:extLst>
                  <a:ext uri="{FF2B5EF4-FFF2-40B4-BE49-F238E27FC236}">
                    <a16:creationId xmlns:a16="http://schemas.microsoft.com/office/drawing/2014/main" id="{EB2A0214-15D3-7A4B-6164-F7E8420B0D20}"/>
                  </a:ext>
                </a:extLst>
              </p14:cNvPr>
              <p14:cNvContentPartPr/>
              <p14:nvPr/>
            </p14:nvContentPartPr>
            <p14:xfrm>
              <a:off x="4305207" y="4248589"/>
              <a:ext cx="128160" cy="207000"/>
            </p14:xfrm>
          </p:contentPart>
        </mc:Choice>
        <mc:Fallback>
          <p:pic>
            <p:nvPicPr>
              <p:cNvPr id="72" name="Freihand 71">
                <a:extLst>
                  <a:ext uri="{FF2B5EF4-FFF2-40B4-BE49-F238E27FC236}">
                    <a16:creationId xmlns:a16="http://schemas.microsoft.com/office/drawing/2014/main" id="{EB2A0214-15D3-7A4B-6164-F7E8420B0D20}"/>
                  </a:ext>
                </a:extLst>
              </p:cNvPr>
              <p:cNvPicPr/>
              <p:nvPr/>
            </p:nvPicPr>
            <p:blipFill>
              <a:blip r:embed="rId330"/>
              <a:stretch>
                <a:fillRect/>
              </a:stretch>
            </p:blipFill>
            <p:spPr>
              <a:xfrm>
                <a:off x="4296207" y="4239589"/>
                <a:ext cx="145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3" name="Freihand 72">
                <a:extLst>
                  <a:ext uri="{FF2B5EF4-FFF2-40B4-BE49-F238E27FC236}">
                    <a16:creationId xmlns:a16="http://schemas.microsoft.com/office/drawing/2014/main" id="{52A79812-D2B5-1303-45B4-65F7C4579394}"/>
                  </a:ext>
                </a:extLst>
              </p14:cNvPr>
              <p14:cNvContentPartPr/>
              <p14:nvPr/>
            </p14:nvContentPartPr>
            <p14:xfrm>
              <a:off x="4457127" y="4384669"/>
              <a:ext cx="81720" cy="145440"/>
            </p14:xfrm>
          </p:contentPart>
        </mc:Choice>
        <mc:Fallback>
          <p:pic>
            <p:nvPicPr>
              <p:cNvPr id="73" name="Freihand 72">
                <a:extLst>
                  <a:ext uri="{FF2B5EF4-FFF2-40B4-BE49-F238E27FC236}">
                    <a16:creationId xmlns:a16="http://schemas.microsoft.com/office/drawing/2014/main" id="{52A79812-D2B5-1303-45B4-65F7C4579394}"/>
                  </a:ext>
                </a:extLst>
              </p:cNvPr>
              <p:cNvPicPr/>
              <p:nvPr/>
            </p:nvPicPr>
            <p:blipFill>
              <a:blip r:embed="rId332"/>
              <a:stretch>
                <a:fillRect/>
              </a:stretch>
            </p:blipFill>
            <p:spPr>
              <a:xfrm>
                <a:off x="4448127" y="4375669"/>
                <a:ext cx="99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74" name="Freihand 73">
                <a:extLst>
                  <a:ext uri="{FF2B5EF4-FFF2-40B4-BE49-F238E27FC236}">
                    <a16:creationId xmlns:a16="http://schemas.microsoft.com/office/drawing/2014/main" id="{55EB39D9-39F2-A6AA-DA1C-D7E179A661FB}"/>
                  </a:ext>
                </a:extLst>
              </p14:cNvPr>
              <p14:cNvContentPartPr/>
              <p14:nvPr/>
            </p14:nvContentPartPr>
            <p14:xfrm>
              <a:off x="4618047" y="4205029"/>
              <a:ext cx="75600" cy="332280"/>
            </p14:xfrm>
          </p:contentPart>
        </mc:Choice>
        <mc:Fallback>
          <p:pic>
            <p:nvPicPr>
              <p:cNvPr id="74" name="Freihand 73">
                <a:extLst>
                  <a:ext uri="{FF2B5EF4-FFF2-40B4-BE49-F238E27FC236}">
                    <a16:creationId xmlns:a16="http://schemas.microsoft.com/office/drawing/2014/main" id="{55EB39D9-39F2-A6AA-DA1C-D7E179A661FB}"/>
                  </a:ext>
                </a:extLst>
              </p:cNvPr>
              <p:cNvPicPr/>
              <p:nvPr/>
            </p:nvPicPr>
            <p:blipFill>
              <a:blip r:embed="rId334"/>
              <a:stretch>
                <a:fillRect/>
              </a:stretch>
            </p:blipFill>
            <p:spPr>
              <a:xfrm>
                <a:off x="4609407" y="4196389"/>
                <a:ext cx="932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6" name="Freihand 75">
                <a:extLst>
                  <a:ext uri="{FF2B5EF4-FFF2-40B4-BE49-F238E27FC236}">
                    <a16:creationId xmlns:a16="http://schemas.microsoft.com/office/drawing/2014/main" id="{47EF081A-9858-7E51-5993-A36E7B87C9F1}"/>
                  </a:ext>
                </a:extLst>
              </p14:cNvPr>
              <p14:cNvContentPartPr/>
              <p14:nvPr/>
            </p14:nvContentPartPr>
            <p14:xfrm>
              <a:off x="3511407" y="4557829"/>
              <a:ext cx="217080" cy="33120"/>
            </p14:xfrm>
          </p:contentPart>
        </mc:Choice>
        <mc:Fallback>
          <p:pic>
            <p:nvPicPr>
              <p:cNvPr id="76" name="Freihand 75">
                <a:extLst>
                  <a:ext uri="{FF2B5EF4-FFF2-40B4-BE49-F238E27FC236}">
                    <a16:creationId xmlns:a16="http://schemas.microsoft.com/office/drawing/2014/main" id="{47EF081A-9858-7E51-5993-A36E7B87C9F1}"/>
                  </a:ext>
                </a:extLst>
              </p:cNvPr>
              <p:cNvPicPr/>
              <p:nvPr/>
            </p:nvPicPr>
            <p:blipFill>
              <a:blip r:embed="rId336"/>
              <a:stretch>
                <a:fillRect/>
              </a:stretch>
            </p:blipFill>
            <p:spPr>
              <a:xfrm>
                <a:off x="3502767" y="4549189"/>
                <a:ext cx="234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77" name="Freihand 76">
                <a:extLst>
                  <a:ext uri="{FF2B5EF4-FFF2-40B4-BE49-F238E27FC236}">
                    <a16:creationId xmlns:a16="http://schemas.microsoft.com/office/drawing/2014/main" id="{172CDB85-8FB7-F80B-7F65-27AF74613A2C}"/>
                  </a:ext>
                </a:extLst>
              </p14:cNvPr>
              <p14:cNvContentPartPr/>
              <p14:nvPr/>
            </p14:nvContentPartPr>
            <p14:xfrm>
              <a:off x="3642087" y="4494109"/>
              <a:ext cx="128520" cy="213480"/>
            </p14:xfrm>
          </p:contentPart>
        </mc:Choice>
        <mc:Fallback>
          <p:pic>
            <p:nvPicPr>
              <p:cNvPr id="77" name="Freihand 76">
                <a:extLst>
                  <a:ext uri="{FF2B5EF4-FFF2-40B4-BE49-F238E27FC236}">
                    <a16:creationId xmlns:a16="http://schemas.microsoft.com/office/drawing/2014/main" id="{172CDB85-8FB7-F80B-7F65-27AF74613A2C}"/>
                  </a:ext>
                </a:extLst>
              </p:cNvPr>
              <p:cNvPicPr/>
              <p:nvPr/>
            </p:nvPicPr>
            <p:blipFill>
              <a:blip r:embed="rId338"/>
              <a:stretch>
                <a:fillRect/>
              </a:stretch>
            </p:blipFill>
            <p:spPr>
              <a:xfrm>
                <a:off x="3633087" y="4485109"/>
                <a:ext cx="1461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66" name="Freihand 365">
                <a:extLst>
                  <a:ext uri="{FF2B5EF4-FFF2-40B4-BE49-F238E27FC236}">
                    <a16:creationId xmlns:a16="http://schemas.microsoft.com/office/drawing/2014/main" id="{E611E64C-1310-2B7C-D40C-E861F3592864}"/>
                  </a:ext>
                </a:extLst>
              </p14:cNvPr>
              <p14:cNvContentPartPr/>
              <p14:nvPr/>
            </p14:nvContentPartPr>
            <p14:xfrm>
              <a:off x="4331487" y="3330589"/>
              <a:ext cx="59760" cy="866880"/>
            </p14:xfrm>
          </p:contentPart>
        </mc:Choice>
        <mc:Fallback>
          <p:pic>
            <p:nvPicPr>
              <p:cNvPr id="366" name="Freihand 365">
                <a:extLst>
                  <a:ext uri="{FF2B5EF4-FFF2-40B4-BE49-F238E27FC236}">
                    <a16:creationId xmlns:a16="http://schemas.microsoft.com/office/drawing/2014/main" id="{E611E64C-1310-2B7C-D40C-E861F3592864}"/>
                  </a:ext>
                </a:extLst>
              </p:cNvPr>
              <p:cNvPicPr/>
              <p:nvPr/>
            </p:nvPicPr>
            <p:blipFill>
              <a:blip r:embed="rId340"/>
              <a:stretch>
                <a:fillRect/>
              </a:stretch>
            </p:blipFill>
            <p:spPr>
              <a:xfrm>
                <a:off x="4322847" y="3321589"/>
                <a:ext cx="77400" cy="884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69" name="Freihand 368">
                <a:extLst>
                  <a:ext uri="{FF2B5EF4-FFF2-40B4-BE49-F238E27FC236}">
                    <a16:creationId xmlns:a16="http://schemas.microsoft.com/office/drawing/2014/main" id="{1F78765B-9EBA-3804-2ED0-95F4CD8EA6F4}"/>
                  </a:ext>
                </a:extLst>
              </p14:cNvPr>
              <p14:cNvContentPartPr/>
              <p14:nvPr/>
            </p14:nvContentPartPr>
            <p14:xfrm>
              <a:off x="4397727" y="3997309"/>
              <a:ext cx="33840" cy="40680"/>
            </p14:xfrm>
          </p:contentPart>
        </mc:Choice>
        <mc:Fallback>
          <p:pic>
            <p:nvPicPr>
              <p:cNvPr id="369" name="Freihand 368">
                <a:extLst>
                  <a:ext uri="{FF2B5EF4-FFF2-40B4-BE49-F238E27FC236}">
                    <a16:creationId xmlns:a16="http://schemas.microsoft.com/office/drawing/2014/main" id="{1F78765B-9EBA-3804-2ED0-95F4CD8EA6F4}"/>
                  </a:ext>
                </a:extLst>
              </p:cNvPr>
              <p:cNvPicPr/>
              <p:nvPr/>
            </p:nvPicPr>
            <p:blipFill>
              <a:blip r:embed="rId342"/>
              <a:stretch>
                <a:fillRect/>
              </a:stretch>
            </p:blipFill>
            <p:spPr>
              <a:xfrm>
                <a:off x="4389087" y="3988309"/>
                <a:ext cx="51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70" name="Freihand 369">
                <a:extLst>
                  <a:ext uri="{FF2B5EF4-FFF2-40B4-BE49-F238E27FC236}">
                    <a16:creationId xmlns:a16="http://schemas.microsoft.com/office/drawing/2014/main" id="{316E4CFA-B4D3-0F22-1911-DF98E9C7E69B}"/>
                  </a:ext>
                </a:extLst>
              </p14:cNvPr>
              <p14:cNvContentPartPr/>
              <p14:nvPr/>
            </p14:nvContentPartPr>
            <p14:xfrm>
              <a:off x="4340847" y="3966349"/>
              <a:ext cx="65880" cy="239400"/>
            </p14:xfrm>
          </p:contentPart>
        </mc:Choice>
        <mc:Fallback>
          <p:pic>
            <p:nvPicPr>
              <p:cNvPr id="370" name="Freihand 369">
                <a:extLst>
                  <a:ext uri="{FF2B5EF4-FFF2-40B4-BE49-F238E27FC236}">
                    <a16:creationId xmlns:a16="http://schemas.microsoft.com/office/drawing/2014/main" id="{316E4CFA-B4D3-0F22-1911-DF98E9C7E69B}"/>
                  </a:ext>
                </a:extLst>
              </p:cNvPr>
              <p:cNvPicPr/>
              <p:nvPr/>
            </p:nvPicPr>
            <p:blipFill>
              <a:blip r:embed="rId344"/>
              <a:stretch>
                <a:fillRect/>
              </a:stretch>
            </p:blipFill>
            <p:spPr>
              <a:xfrm>
                <a:off x="4331847" y="3957709"/>
                <a:ext cx="83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75" name="Freihand 374">
                <a:extLst>
                  <a:ext uri="{FF2B5EF4-FFF2-40B4-BE49-F238E27FC236}">
                    <a16:creationId xmlns:a16="http://schemas.microsoft.com/office/drawing/2014/main" id="{2EF4648B-97C4-E2FF-17C0-C10B1F243F03}"/>
                  </a:ext>
                </a:extLst>
              </p14:cNvPr>
              <p14:cNvContentPartPr/>
              <p14:nvPr/>
            </p14:nvContentPartPr>
            <p14:xfrm>
              <a:off x="3925767" y="1869709"/>
              <a:ext cx="81720" cy="2306880"/>
            </p14:xfrm>
          </p:contentPart>
        </mc:Choice>
        <mc:Fallback>
          <p:pic>
            <p:nvPicPr>
              <p:cNvPr id="375" name="Freihand 374">
                <a:extLst>
                  <a:ext uri="{FF2B5EF4-FFF2-40B4-BE49-F238E27FC236}">
                    <a16:creationId xmlns:a16="http://schemas.microsoft.com/office/drawing/2014/main" id="{2EF4648B-97C4-E2FF-17C0-C10B1F243F03}"/>
                  </a:ext>
                </a:extLst>
              </p:cNvPr>
              <p:cNvPicPr/>
              <p:nvPr/>
            </p:nvPicPr>
            <p:blipFill>
              <a:blip r:embed="rId346"/>
              <a:stretch>
                <a:fillRect/>
              </a:stretch>
            </p:blipFill>
            <p:spPr>
              <a:xfrm>
                <a:off x="3917127" y="1861069"/>
                <a:ext cx="99360" cy="2324520"/>
              </a:xfrm>
              <a:prstGeom prst="rect">
                <a:avLst/>
              </a:prstGeom>
            </p:spPr>
          </p:pic>
        </mc:Fallback>
      </mc:AlternateContent>
      <p:grpSp>
        <p:nvGrpSpPr>
          <p:cNvPr id="382" name="Gruppieren 381">
            <a:extLst>
              <a:ext uri="{FF2B5EF4-FFF2-40B4-BE49-F238E27FC236}">
                <a16:creationId xmlns:a16="http://schemas.microsoft.com/office/drawing/2014/main" id="{2813EC02-C7EC-7DDE-2A22-3C045B2C3C1D}"/>
              </a:ext>
            </a:extLst>
          </p:cNvPr>
          <p:cNvGrpSpPr/>
          <p:nvPr/>
        </p:nvGrpSpPr>
        <p:grpSpPr>
          <a:xfrm>
            <a:off x="2164287" y="609349"/>
            <a:ext cx="9766440" cy="2595600"/>
            <a:chOff x="2164287" y="609349"/>
            <a:chExt cx="9766440" cy="2595600"/>
          </a:xfrm>
        </p:grpSpPr>
        <mc:AlternateContent xmlns:mc="http://schemas.openxmlformats.org/markup-compatibility/2006">
          <mc:Choice xmlns:p14="http://schemas.microsoft.com/office/powerpoint/2010/main" Requires="p14">
            <p:contentPart p14:bwMode="auto" r:id="rId347">
              <p14:nvContentPartPr>
                <p14:cNvPr id="79" name="Freihand 78">
                  <a:extLst>
                    <a:ext uri="{FF2B5EF4-FFF2-40B4-BE49-F238E27FC236}">
                      <a16:creationId xmlns:a16="http://schemas.microsoft.com/office/drawing/2014/main" id="{C2DF6237-D511-EB2E-FCB7-45221269643A}"/>
                    </a:ext>
                  </a:extLst>
                </p14:cNvPr>
                <p14:cNvContentPartPr/>
                <p14:nvPr/>
              </p14:nvContentPartPr>
              <p14:xfrm>
                <a:off x="7767687" y="786469"/>
                <a:ext cx="138600" cy="20880"/>
              </p14:xfrm>
            </p:contentPart>
          </mc:Choice>
          <mc:Fallback>
            <p:pic>
              <p:nvPicPr>
                <p:cNvPr id="79" name="Freihand 78">
                  <a:extLst>
                    <a:ext uri="{FF2B5EF4-FFF2-40B4-BE49-F238E27FC236}">
                      <a16:creationId xmlns:a16="http://schemas.microsoft.com/office/drawing/2014/main" id="{C2DF6237-D511-EB2E-FCB7-45221269643A}"/>
                    </a:ext>
                  </a:extLst>
                </p:cNvPr>
                <p:cNvPicPr/>
                <p:nvPr/>
              </p:nvPicPr>
              <p:blipFill>
                <a:blip r:embed="rId348"/>
                <a:stretch>
                  <a:fillRect/>
                </a:stretch>
              </p:blipFill>
              <p:spPr>
                <a:xfrm>
                  <a:off x="7759047" y="777469"/>
                  <a:ext cx="156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80" name="Freihand 79">
                  <a:extLst>
                    <a:ext uri="{FF2B5EF4-FFF2-40B4-BE49-F238E27FC236}">
                      <a16:creationId xmlns:a16="http://schemas.microsoft.com/office/drawing/2014/main" id="{F0191CA0-105B-EA4C-8B71-A2E6953CDBB1}"/>
                    </a:ext>
                  </a:extLst>
                </p14:cNvPr>
                <p14:cNvContentPartPr/>
                <p14:nvPr/>
              </p14:nvContentPartPr>
              <p14:xfrm>
                <a:off x="7732767" y="738229"/>
                <a:ext cx="312120" cy="149400"/>
              </p14:xfrm>
            </p:contentPart>
          </mc:Choice>
          <mc:Fallback>
            <p:pic>
              <p:nvPicPr>
                <p:cNvPr id="80" name="Freihand 79">
                  <a:extLst>
                    <a:ext uri="{FF2B5EF4-FFF2-40B4-BE49-F238E27FC236}">
                      <a16:creationId xmlns:a16="http://schemas.microsoft.com/office/drawing/2014/main" id="{F0191CA0-105B-EA4C-8B71-A2E6953CDBB1}"/>
                    </a:ext>
                  </a:extLst>
                </p:cNvPr>
                <p:cNvPicPr/>
                <p:nvPr/>
              </p:nvPicPr>
              <p:blipFill>
                <a:blip r:embed="rId350"/>
                <a:stretch>
                  <a:fillRect/>
                </a:stretch>
              </p:blipFill>
              <p:spPr>
                <a:xfrm>
                  <a:off x="7723767" y="729589"/>
                  <a:ext cx="329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81" name="Freihand 80">
                  <a:extLst>
                    <a:ext uri="{FF2B5EF4-FFF2-40B4-BE49-F238E27FC236}">
                      <a16:creationId xmlns:a16="http://schemas.microsoft.com/office/drawing/2014/main" id="{596D4385-A125-7F2F-6A6A-51694C2E85C8}"/>
                    </a:ext>
                  </a:extLst>
                </p14:cNvPr>
                <p14:cNvContentPartPr/>
                <p14:nvPr/>
              </p14:nvContentPartPr>
              <p14:xfrm>
                <a:off x="8290407" y="638149"/>
                <a:ext cx="99720" cy="209160"/>
              </p14:xfrm>
            </p:contentPart>
          </mc:Choice>
          <mc:Fallback>
            <p:pic>
              <p:nvPicPr>
                <p:cNvPr id="81" name="Freihand 80">
                  <a:extLst>
                    <a:ext uri="{FF2B5EF4-FFF2-40B4-BE49-F238E27FC236}">
                      <a16:creationId xmlns:a16="http://schemas.microsoft.com/office/drawing/2014/main" id="{596D4385-A125-7F2F-6A6A-51694C2E85C8}"/>
                    </a:ext>
                  </a:extLst>
                </p:cNvPr>
                <p:cNvPicPr/>
                <p:nvPr/>
              </p:nvPicPr>
              <p:blipFill>
                <a:blip r:embed="rId352"/>
                <a:stretch>
                  <a:fillRect/>
                </a:stretch>
              </p:blipFill>
              <p:spPr>
                <a:xfrm>
                  <a:off x="8281767" y="629509"/>
                  <a:ext cx="117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82" name="Freihand 81">
                  <a:extLst>
                    <a:ext uri="{FF2B5EF4-FFF2-40B4-BE49-F238E27FC236}">
                      <a16:creationId xmlns:a16="http://schemas.microsoft.com/office/drawing/2014/main" id="{8CED9C03-2531-D37C-F007-3A0707981EBE}"/>
                    </a:ext>
                  </a:extLst>
                </p14:cNvPr>
                <p14:cNvContentPartPr/>
                <p14:nvPr/>
              </p14:nvContentPartPr>
              <p14:xfrm>
                <a:off x="8420007" y="640309"/>
                <a:ext cx="104400" cy="195120"/>
              </p14:xfrm>
            </p:contentPart>
          </mc:Choice>
          <mc:Fallback>
            <p:pic>
              <p:nvPicPr>
                <p:cNvPr id="82" name="Freihand 81">
                  <a:extLst>
                    <a:ext uri="{FF2B5EF4-FFF2-40B4-BE49-F238E27FC236}">
                      <a16:creationId xmlns:a16="http://schemas.microsoft.com/office/drawing/2014/main" id="{8CED9C03-2531-D37C-F007-3A0707981EBE}"/>
                    </a:ext>
                  </a:extLst>
                </p:cNvPr>
                <p:cNvPicPr/>
                <p:nvPr/>
              </p:nvPicPr>
              <p:blipFill>
                <a:blip r:embed="rId354"/>
                <a:stretch>
                  <a:fillRect/>
                </a:stretch>
              </p:blipFill>
              <p:spPr>
                <a:xfrm>
                  <a:off x="8411367" y="631309"/>
                  <a:ext cx="122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83" name="Freihand 82">
                  <a:extLst>
                    <a:ext uri="{FF2B5EF4-FFF2-40B4-BE49-F238E27FC236}">
                      <a16:creationId xmlns:a16="http://schemas.microsoft.com/office/drawing/2014/main" id="{ECD6920F-216D-5EA6-05B3-5614D7C7AEFB}"/>
                    </a:ext>
                  </a:extLst>
                </p14:cNvPr>
                <p14:cNvContentPartPr/>
                <p14:nvPr/>
              </p14:nvContentPartPr>
              <p14:xfrm>
                <a:off x="8535567" y="748669"/>
                <a:ext cx="183600" cy="84600"/>
              </p14:xfrm>
            </p:contentPart>
          </mc:Choice>
          <mc:Fallback>
            <p:pic>
              <p:nvPicPr>
                <p:cNvPr id="83" name="Freihand 82">
                  <a:extLst>
                    <a:ext uri="{FF2B5EF4-FFF2-40B4-BE49-F238E27FC236}">
                      <a16:creationId xmlns:a16="http://schemas.microsoft.com/office/drawing/2014/main" id="{ECD6920F-216D-5EA6-05B3-5614D7C7AEFB}"/>
                    </a:ext>
                  </a:extLst>
                </p:cNvPr>
                <p:cNvPicPr/>
                <p:nvPr/>
              </p:nvPicPr>
              <p:blipFill>
                <a:blip r:embed="rId356"/>
                <a:stretch>
                  <a:fillRect/>
                </a:stretch>
              </p:blipFill>
              <p:spPr>
                <a:xfrm>
                  <a:off x="8526927" y="739669"/>
                  <a:ext cx="201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84" name="Freihand 83">
                  <a:extLst>
                    <a:ext uri="{FF2B5EF4-FFF2-40B4-BE49-F238E27FC236}">
                      <a16:creationId xmlns:a16="http://schemas.microsoft.com/office/drawing/2014/main" id="{3ECF5178-8222-AAB8-FA05-8FD579BA00CB}"/>
                    </a:ext>
                  </a:extLst>
                </p14:cNvPr>
                <p14:cNvContentPartPr/>
                <p14:nvPr/>
              </p14:nvContentPartPr>
              <p14:xfrm>
                <a:off x="8731767" y="748309"/>
                <a:ext cx="129240" cy="83160"/>
              </p14:xfrm>
            </p:contentPart>
          </mc:Choice>
          <mc:Fallback>
            <p:pic>
              <p:nvPicPr>
                <p:cNvPr id="84" name="Freihand 83">
                  <a:extLst>
                    <a:ext uri="{FF2B5EF4-FFF2-40B4-BE49-F238E27FC236}">
                      <a16:creationId xmlns:a16="http://schemas.microsoft.com/office/drawing/2014/main" id="{3ECF5178-8222-AAB8-FA05-8FD579BA00CB}"/>
                    </a:ext>
                  </a:extLst>
                </p:cNvPr>
                <p:cNvPicPr/>
                <p:nvPr/>
              </p:nvPicPr>
              <p:blipFill>
                <a:blip r:embed="rId358"/>
                <a:stretch>
                  <a:fillRect/>
                </a:stretch>
              </p:blipFill>
              <p:spPr>
                <a:xfrm>
                  <a:off x="8722767" y="739309"/>
                  <a:ext cx="146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85" name="Freihand 84">
                  <a:extLst>
                    <a:ext uri="{FF2B5EF4-FFF2-40B4-BE49-F238E27FC236}">
                      <a16:creationId xmlns:a16="http://schemas.microsoft.com/office/drawing/2014/main" id="{61DDA16E-371F-966C-EE7C-E1B5B6211939}"/>
                    </a:ext>
                  </a:extLst>
                </p14:cNvPr>
                <p14:cNvContentPartPr/>
                <p14:nvPr/>
              </p14:nvContentPartPr>
              <p14:xfrm>
                <a:off x="8908887" y="648229"/>
                <a:ext cx="154080" cy="178560"/>
              </p14:xfrm>
            </p:contentPart>
          </mc:Choice>
          <mc:Fallback>
            <p:pic>
              <p:nvPicPr>
                <p:cNvPr id="85" name="Freihand 84">
                  <a:extLst>
                    <a:ext uri="{FF2B5EF4-FFF2-40B4-BE49-F238E27FC236}">
                      <a16:creationId xmlns:a16="http://schemas.microsoft.com/office/drawing/2014/main" id="{61DDA16E-371F-966C-EE7C-E1B5B6211939}"/>
                    </a:ext>
                  </a:extLst>
                </p:cNvPr>
                <p:cNvPicPr/>
                <p:nvPr/>
              </p:nvPicPr>
              <p:blipFill>
                <a:blip r:embed="rId360"/>
                <a:stretch>
                  <a:fillRect/>
                </a:stretch>
              </p:blipFill>
              <p:spPr>
                <a:xfrm>
                  <a:off x="8900247" y="639229"/>
                  <a:ext cx="171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86" name="Freihand 85">
                  <a:extLst>
                    <a:ext uri="{FF2B5EF4-FFF2-40B4-BE49-F238E27FC236}">
                      <a16:creationId xmlns:a16="http://schemas.microsoft.com/office/drawing/2014/main" id="{5B5447F8-2681-313B-CE6F-116DAD81C0B7}"/>
                    </a:ext>
                  </a:extLst>
                </p14:cNvPr>
                <p14:cNvContentPartPr/>
                <p14:nvPr/>
              </p14:nvContentPartPr>
              <p14:xfrm>
                <a:off x="9166287" y="729949"/>
                <a:ext cx="264960" cy="81720"/>
              </p14:xfrm>
            </p:contentPart>
          </mc:Choice>
          <mc:Fallback>
            <p:pic>
              <p:nvPicPr>
                <p:cNvPr id="86" name="Freihand 85">
                  <a:extLst>
                    <a:ext uri="{FF2B5EF4-FFF2-40B4-BE49-F238E27FC236}">
                      <a16:creationId xmlns:a16="http://schemas.microsoft.com/office/drawing/2014/main" id="{5B5447F8-2681-313B-CE6F-116DAD81C0B7}"/>
                    </a:ext>
                  </a:extLst>
                </p:cNvPr>
                <p:cNvPicPr/>
                <p:nvPr/>
              </p:nvPicPr>
              <p:blipFill>
                <a:blip r:embed="rId362"/>
                <a:stretch>
                  <a:fillRect/>
                </a:stretch>
              </p:blipFill>
              <p:spPr>
                <a:xfrm>
                  <a:off x="9157287" y="721309"/>
                  <a:ext cx="282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87" name="Freihand 86">
                  <a:extLst>
                    <a:ext uri="{FF2B5EF4-FFF2-40B4-BE49-F238E27FC236}">
                      <a16:creationId xmlns:a16="http://schemas.microsoft.com/office/drawing/2014/main" id="{3FA83E7A-61C4-B168-9669-292E92DDD990}"/>
                    </a:ext>
                  </a:extLst>
                </p14:cNvPr>
                <p14:cNvContentPartPr/>
                <p14:nvPr/>
              </p14:nvContentPartPr>
              <p14:xfrm>
                <a:off x="9469047" y="729949"/>
                <a:ext cx="61200" cy="105480"/>
              </p14:xfrm>
            </p:contentPart>
          </mc:Choice>
          <mc:Fallback>
            <p:pic>
              <p:nvPicPr>
                <p:cNvPr id="87" name="Freihand 86">
                  <a:extLst>
                    <a:ext uri="{FF2B5EF4-FFF2-40B4-BE49-F238E27FC236}">
                      <a16:creationId xmlns:a16="http://schemas.microsoft.com/office/drawing/2014/main" id="{3FA83E7A-61C4-B168-9669-292E92DDD990}"/>
                    </a:ext>
                  </a:extLst>
                </p:cNvPr>
                <p:cNvPicPr/>
                <p:nvPr/>
              </p:nvPicPr>
              <p:blipFill>
                <a:blip r:embed="rId364"/>
                <a:stretch>
                  <a:fillRect/>
                </a:stretch>
              </p:blipFill>
              <p:spPr>
                <a:xfrm>
                  <a:off x="9460047" y="720949"/>
                  <a:ext cx="78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88" name="Freihand 87">
                  <a:extLst>
                    <a:ext uri="{FF2B5EF4-FFF2-40B4-BE49-F238E27FC236}">
                      <a16:creationId xmlns:a16="http://schemas.microsoft.com/office/drawing/2014/main" id="{4258A16B-A072-8464-FF38-51A46FE271F6}"/>
                    </a:ext>
                  </a:extLst>
                </p14:cNvPr>
                <p14:cNvContentPartPr/>
                <p14:nvPr/>
              </p14:nvContentPartPr>
              <p14:xfrm>
                <a:off x="9560847" y="737149"/>
                <a:ext cx="103320" cy="272880"/>
              </p14:xfrm>
            </p:contentPart>
          </mc:Choice>
          <mc:Fallback>
            <p:pic>
              <p:nvPicPr>
                <p:cNvPr id="88" name="Freihand 87">
                  <a:extLst>
                    <a:ext uri="{FF2B5EF4-FFF2-40B4-BE49-F238E27FC236}">
                      <a16:creationId xmlns:a16="http://schemas.microsoft.com/office/drawing/2014/main" id="{4258A16B-A072-8464-FF38-51A46FE271F6}"/>
                    </a:ext>
                  </a:extLst>
                </p:cNvPr>
                <p:cNvPicPr/>
                <p:nvPr/>
              </p:nvPicPr>
              <p:blipFill>
                <a:blip r:embed="rId366"/>
                <a:stretch>
                  <a:fillRect/>
                </a:stretch>
              </p:blipFill>
              <p:spPr>
                <a:xfrm>
                  <a:off x="9552207" y="728509"/>
                  <a:ext cx="120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89" name="Freihand 88">
                  <a:extLst>
                    <a:ext uri="{FF2B5EF4-FFF2-40B4-BE49-F238E27FC236}">
                      <a16:creationId xmlns:a16="http://schemas.microsoft.com/office/drawing/2014/main" id="{0E64ADAE-553F-83AB-AD04-9D012FA3041D}"/>
                    </a:ext>
                  </a:extLst>
                </p14:cNvPr>
                <p14:cNvContentPartPr/>
                <p14:nvPr/>
              </p14:nvContentPartPr>
              <p14:xfrm>
                <a:off x="9719247" y="653269"/>
                <a:ext cx="237600" cy="174960"/>
              </p14:xfrm>
            </p:contentPart>
          </mc:Choice>
          <mc:Fallback>
            <p:pic>
              <p:nvPicPr>
                <p:cNvPr id="89" name="Freihand 88">
                  <a:extLst>
                    <a:ext uri="{FF2B5EF4-FFF2-40B4-BE49-F238E27FC236}">
                      <a16:creationId xmlns:a16="http://schemas.microsoft.com/office/drawing/2014/main" id="{0E64ADAE-553F-83AB-AD04-9D012FA3041D}"/>
                    </a:ext>
                  </a:extLst>
                </p:cNvPr>
                <p:cNvPicPr/>
                <p:nvPr/>
              </p:nvPicPr>
              <p:blipFill>
                <a:blip r:embed="rId368"/>
                <a:stretch>
                  <a:fillRect/>
                </a:stretch>
              </p:blipFill>
              <p:spPr>
                <a:xfrm>
                  <a:off x="9710607" y="644629"/>
                  <a:ext cx="255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90" name="Freihand 89">
                  <a:extLst>
                    <a:ext uri="{FF2B5EF4-FFF2-40B4-BE49-F238E27FC236}">
                      <a16:creationId xmlns:a16="http://schemas.microsoft.com/office/drawing/2014/main" id="{61C69E68-C489-1D90-1893-FFA5C64CA209}"/>
                    </a:ext>
                  </a:extLst>
                </p14:cNvPr>
                <p14:cNvContentPartPr/>
                <p14:nvPr/>
              </p14:nvContentPartPr>
              <p14:xfrm>
                <a:off x="9972687" y="740749"/>
                <a:ext cx="237240" cy="74520"/>
              </p14:xfrm>
            </p:contentPart>
          </mc:Choice>
          <mc:Fallback>
            <p:pic>
              <p:nvPicPr>
                <p:cNvPr id="90" name="Freihand 89">
                  <a:extLst>
                    <a:ext uri="{FF2B5EF4-FFF2-40B4-BE49-F238E27FC236}">
                      <a16:creationId xmlns:a16="http://schemas.microsoft.com/office/drawing/2014/main" id="{61C69E68-C489-1D90-1893-FFA5C64CA209}"/>
                    </a:ext>
                  </a:extLst>
                </p:cNvPr>
                <p:cNvPicPr/>
                <p:nvPr/>
              </p:nvPicPr>
              <p:blipFill>
                <a:blip r:embed="rId370"/>
                <a:stretch>
                  <a:fillRect/>
                </a:stretch>
              </p:blipFill>
              <p:spPr>
                <a:xfrm>
                  <a:off x="9963687" y="731749"/>
                  <a:ext cx="254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91" name="Freihand 90">
                  <a:extLst>
                    <a:ext uri="{FF2B5EF4-FFF2-40B4-BE49-F238E27FC236}">
                      <a16:creationId xmlns:a16="http://schemas.microsoft.com/office/drawing/2014/main" id="{B315CAB1-1AB2-C067-DA57-DEA0A43C91B9}"/>
                    </a:ext>
                  </a:extLst>
                </p14:cNvPr>
                <p14:cNvContentPartPr/>
                <p14:nvPr/>
              </p14:nvContentPartPr>
              <p14:xfrm>
                <a:off x="10243047" y="708349"/>
                <a:ext cx="196560" cy="143640"/>
              </p14:xfrm>
            </p:contentPart>
          </mc:Choice>
          <mc:Fallback>
            <p:pic>
              <p:nvPicPr>
                <p:cNvPr id="91" name="Freihand 90">
                  <a:extLst>
                    <a:ext uri="{FF2B5EF4-FFF2-40B4-BE49-F238E27FC236}">
                      <a16:creationId xmlns:a16="http://schemas.microsoft.com/office/drawing/2014/main" id="{B315CAB1-1AB2-C067-DA57-DEA0A43C91B9}"/>
                    </a:ext>
                  </a:extLst>
                </p:cNvPr>
                <p:cNvPicPr/>
                <p:nvPr/>
              </p:nvPicPr>
              <p:blipFill>
                <a:blip r:embed="rId372"/>
                <a:stretch>
                  <a:fillRect/>
                </a:stretch>
              </p:blipFill>
              <p:spPr>
                <a:xfrm>
                  <a:off x="10234047" y="699709"/>
                  <a:ext cx="214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92" name="Freihand 91">
                  <a:extLst>
                    <a:ext uri="{FF2B5EF4-FFF2-40B4-BE49-F238E27FC236}">
                      <a16:creationId xmlns:a16="http://schemas.microsoft.com/office/drawing/2014/main" id="{58544D27-1F37-EFBA-DA59-A6F941117B89}"/>
                    </a:ext>
                  </a:extLst>
                </p14:cNvPr>
                <p14:cNvContentPartPr/>
                <p14:nvPr/>
              </p14:nvContentPartPr>
              <p14:xfrm>
                <a:off x="10483887" y="643549"/>
                <a:ext cx="136440" cy="198720"/>
              </p14:xfrm>
            </p:contentPart>
          </mc:Choice>
          <mc:Fallback>
            <p:pic>
              <p:nvPicPr>
                <p:cNvPr id="92" name="Freihand 91">
                  <a:extLst>
                    <a:ext uri="{FF2B5EF4-FFF2-40B4-BE49-F238E27FC236}">
                      <a16:creationId xmlns:a16="http://schemas.microsoft.com/office/drawing/2014/main" id="{58544D27-1F37-EFBA-DA59-A6F941117B89}"/>
                    </a:ext>
                  </a:extLst>
                </p:cNvPr>
                <p:cNvPicPr/>
                <p:nvPr/>
              </p:nvPicPr>
              <p:blipFill>
                <a:blip r:embed="rId374"/>
                <a:stretch>
                  <a:fillRect/>
                </a:stretch>
              </p:blipFill>
              <p:spPr>
                <a:xfrm>
                  <a:off x="10475247" y="634549"/>
                  <a:ext cx="154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93" name="Freihand 92">
                  <a:extLst>
                    <a:ext uri="{FF2B5EF4-FFF2-40B4-BE49-F238E27FC236}">
                      <a16:creationId xmlns:a16="http://schemas.microsoft.com/office/drawing/2014/main" id="{18194B0F-81A5-BC78-C0BF-2367D0FB431C}"/>
                    </a:ext>
                  </a:extLst>
                </p14:cNvPr>
                <p14:cNvContentPartPr/>
                <p14:nvPr/>
              </p14:nvContentPartPr>
              <p14:xfrm>
                <a:off x="10615287" y="609349"/>
                <a:ext cx="503640" cy="314280"/>
              </p14:xfrm>
            </p:contentPart>
          </mc:Choice>
          <mc:Fallback>
            <p:pic>
              <p:nvPicPr>
                <p:cNvPr id="93" name="Freihand 92">
                  <a:extLst>
                    <a:ext uri="{FF2B5EF4-FFF2-40B4-BE49-F238E27FC236}">
                      <a16:creationId xmlns:a16="http://schemas.microsoft.com/office/drawing/2014/main" id="{18194B0F-81A5-BC78-C0BF-2367D0FB431C}"/>
                    </a:ext>
                  </a:extLst>
                </p:cNvPr>
                <p:cNvPicPr/>
                <p:nvPr/>
              </p:nvPicPr>
              <p:blipFill>
                <a:blip r:embed="rId376"/>
                <a:stretch>
                  <a:fillRect/>
                </a:stretch>
              </p:blipFill>
              <p:spPr>
                <a:xfrm>
                  <a:off x="10606647" y="600349"/>
                  <a:ext cx="5212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96" name="Freihand 95">
                  <a:extLst>
                    <a:ext uri="{FF2B5EF4-FFF2-40B4-BE49-F238E27FC236}">
                      <a16:creationId xmlns:a16="http://schemas.microsoft.com/office/drawing/2014/main" id="{EC33E932-F606-A84F-CA75-0644279FF724}"/>
                    </a:ext>
                  </a:extLst>
                </p14:cNvPr>
                <p14:cNvContentPartPr/>
                <p14:nvPr/>
              </p14:nvContentPartPr>
              <p14:xfrm>
                <a:off x="8337927" y="1002109"/>
                <a:ext cx="352080" cy="331200"/>
              </p14:xfrm>
            </p:contentPart>
          </mc:Choice>
          <mc:Fallback>
            <p:pic>
              <p:nvPicPr>
                <p:cNvPr id="96" name="Freihand 95">
                  <a:extLst>
                    <a:ext uri="{FF2B5EF4-FFF2-40B4-BE49-F238E27FC236}">
                      <a16:creationId xmlns:a16="http://schemas.microsoft.com/office/drawing/2014/main" id="{EC33E932-F606-A84F-CA75-0644279FF724}"/>
                    </a:ext>
                  </a:extLst>
                </p:cNvPr>
                <p:cNvPicPr/>
                <p:nvPr/>
              </p:nvPicPr>
              <p:blipFill>
                <a:blip r:embed="rId378"/>
                <a:stretch>
                  <a:fillRect/>
                </a:stretch>
              </p:blipFill>
              <p:spPr>
                <a:xfrm>
                  <a:off x="8329287" y="993109"/>
                  <a:ext cx="36972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97" name="Freihand 96">
                  <a:extLst>
                    <a:ext uri="{FF2B5EF4-FFF2-40B4-BE49-F238E27FC236}">
                      <a16:creationId xmlns:a16="http://schemas.microsoft.com/office/drawing/2014/main" id="{E23D65EC-E223-020F-DB17-E1C9D2D68916}"/>
                    </a:ext>
                  </a:extLst>
                </p14:cNvPr>
                <p14:cNvContentPartPr/>
                <p14:nvPr/>
              </p14:nvContentPartPr>
              <p14:xfrm>
                <a:off x="8492367" y="1033069"/>
                <a:ext cx="77760" cy="15840"/>
              </p14:xfrm>
            </p:contentPart>
          </mc:Choice>
          <mc:Fallback>
            <p:pic>
              <p:nvPicPr>
                <p:cNvPr id="97" name="Freihand 96">
                  <a:extLst>
                    <a:ext uri="{FF2B5EF4-FFF2-40B4-BE49-F238E27FC236}">
                      <a16:creationId xmlns:a16="http://schemas.microsoft.com/office/drawing/2014/main" id="{E23D65EC-E223-020F-DB17-E1C9D2D68916}"/>
                    </a:ext>
                  </a:extLst>
                </p:cNvPr>
                <p:cNvPicPr/>
                <p:nvPr/>
              </p:nvPicPr>
              <p:blipFill>
                <a:blip r:embed="rId380"/>
                <a:stretch>
                  <a:fillRect/>
                </a:stretch>
              </p:blipFill>
              <p:spPr>
                <a:xfrm>
                  <a:off x="8483367" y="1024069"/>
                  <a:ext cx="95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99" name="Freihand 98">
                  <a:extLst>
                    <a:ext uri="{FF2B5EF4-FFF2-40B4-BE49-F238E27FC236}">
                      <a16:creationId xmlns:a16="http://schemas.microsoft.com/office/drawing/2014/main" id="{00FF54C1-D091-91FA-3EEB-9C7E4EE9D853}"/>
                    </a:ext>
                  </a:extLst>
                </p14:cNvPr>
                <p14:cNvContentPartPr/>
                <p14:nvPr/>
              </p14:nvContentPartPr>
              <p14:xfrm>
                <a:off x="8641407" y="985909"/>
                <a:ext cx="317880" cy="236880"/>
              </p14:xfrm>
            </p:contentPart>
          </mc:Choice>
          <mc:Fallback>
            <p:pic>
              <p:nvPicPr>
                <p:cNvPr id="99" name="Freihand 98">
                  <a:extLst>
                    <a:ext uri="{FF2B5EF4-FFF2-40B4-BE49-F238E27FC236}">
                      <a16:creationId xmlns:a16="http://schemas.microsoft.com/office/drawing/2014/main" id="{00FF54C1-D091-91FA-3EEB-9C7E4EE9D853}"/>
                    </a:ext>
                  </a:extLst>
                </p:cNvPr>
                <p:cNvPicPr/>
                <p:nvPr/>
              </p:nvPicPr>
              <p:blipFill>
                <a:blip r:embed="rId382"/>
                <a:stretch>
                  <a:fillRect/>
                </a:stretch>
              </p:blipFill>
              <p:spPr>
                <a:xfrm>
                  <a:off x="8632767" y="976909"/>
                  <a:ext cx="335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00" name="Freihand 99">
                  <a:extLst>
                    <a:ext uri="{FF2B5EF4-FFF2-40B4-BE49-F238E27FC236}">
                      <a16:creationId xmlns:a16="http://schemas.microsoft.com/office/drawing/2014/main" id="{5318916E-E43A-69B2-01A9-A0A32B129696}"/>
                    </a:ext>
                  </a:extLst>
                </p14:cNvPr>
                <p14:cNvContentPartPr/>
                <p14:nvPr/>
              </p14:nvContentPartPr>
              <p14:xfrm>
                <a:off x="9151887" y="1141429"/>
                <a:ext cx="309240" cy="274680"/>
              </p14:xfrm>
            </p:contentPart>
          </mc:Choice>
          <mc:Fallback>
            <p:pic>
              <p:nvPicPr>
                <p:cNvPr id="100" name="Freihand 99">
                  <a:extLst>
                    <a:ext uri="{FF2B5EF4-FFF2-40B4-BE49-F238E27FC236}">
                      <a16:creationId xmlns:a16="http://schemas.microsoft.com/office/drawing/2014/main" id="{5318916E-E43A-69B2-01A9-A0A32B129696}"/>
                    </a:ext>
                  </a:extLst>
                </p:cNvPr>
                <p:cNvPicPr/>
                <p:nvPr/>
              </p:nvPicPr>
              <p:blipFill>
                <a:blip r:embed="rId384"/>
                <a:stretch>
                  <a:fillRect/>
                </a:stretch>
              </p:blipFill>
              <p:spPr>
                <a:xfrm>
                  <a:off x="9143247" y="1132789"/>
                  <a:ext cx="3268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01" name="Freihand 100">
                  <a:extLst>
                    <a:ext uri="{FF2B5EF4-FFF2-40B4-BE49-F238E27FC236}">
                      <a16:creationId xmlns:a16="http://schemas.microsoft.com/office/drawing/2014/main" id="{AB3E54A7-9A1A-E001-732E-4F53815CB586}"/>
                    </a:ext>
                  </a:extLst>
                </p14:cNvPr>
                <p14:cNvContentPartPr/>
                <p14:nvPr/>
              </p14:nvContentPartPr>
              <p14:xfrm>
                <a:off x="9471207" y="1065469"/>
                <a:ext cx="544320" cy="177120"/>
              </p14:xfrm>
            </p:contentPart>
          </mc:Choice>
          <mc:Fallback>
            <p:pic>
              <p:nvPicPr>
                <p:cNvPr id="101" name="Freihand 100">
                  <a:extLst>
                    <a:ext uri="{FF2B5EF4-FFF2-40B4-BE49-F238E27FC236}">
                      <a16:creationId xmlns:a16="http://schemas.microsoft.com/office/drawing/2014/main" id="{AB3E54A7-9A1A-E001-732E-4F53815CB586}"/>
                    </a:ext>
                  </a:extLst>
                </p:cNvPr>
                <p:cNvPicPr/>
                <p:nvPr/>
              </p:nvPicPr>
              <p:blipFill>
                <a:blip r:embed="rId386"/>
                <a:stretch>
                  <a:fillRect/>
                </a:stretch>
              </p:blipFill>
              <p:spPr>
                <a:xfrm>
                  <a:off x="9462207" y="1056469"/>
                  <a:ext cx="561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02" name="Freihand 101">
                  <a:extLst>
                    <a:ext uri="{FF2B5EF4-FFF2-40B4-BE49-F238E27FC236}">
                      <a16:creationId xmlns:a16="http://schemas.microsoft.com/office/drawing/2014/main" id="{1C5E2F98-E356-C345-97DF-7B593B3AF8A5}"/>
                    </a:ext>
                  </a:extLst>
                </p14:cNvPr>
                <p14:cNvContentPartPr/>
                <p14:nvPr/>
              </p14:nvContentPartPr>
              <p14:xfrm>
                <a:off x="10092927" y="1066909"/>
                <a:ext cx="421920" cy="150480"/>
              </p14:xfrm>
            </p:contentPart>
          </mc:Choice>
          <mc:Fallback>
            <p:pic>
              <p:nvPicPr>
                <p:cNvPr id="102" name="Freihand 101">
                  <a:extLst>
                    <a:ext uri="{FF2B5EF4-FFF2-40B4-BE49-F238E27FC236}">
                      <a16:creationId xmlns:a16="http://schemas.microsoft.com/office/drawing/2014/main" id="{1C5E2F98-E356-C345-97DF-7B593B3AF8A5}"/>
                    </a:ext>
                  </a:extLst>
                </p:cNvPr>
                <p:cNvPicPr/>
                <p:nvPr/>
              </p:nvPicPr>
              <p:blipFill>
                <a:blip r:embed="rId388"/>
                <a:stretch>
                  <a:fillRect/>
                </a:stretch>
              </p:blipFill>
              <p:spPr>
                <a:xfrm>
                  <a:off x="10083927" y="1058269"/>
                  <a:ext cx="439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03" name="Freihand 102">
                  <a:extLst>
                    <a:ext uri="{FF2B5EF4-FFF2-40B4-BE49-F238E27FC236}">
                      <a16:creationId xmlns:a16="http://schemas.microsoft.com/office/drawing/2014/main" id="{3D4E0D89-DCF6-93D9-12C2-779816A9596C}"/>
                    </a:ext>
                  </a:extLst>
                </p14:cNvPr>
                <p14:cNvContentPartPr/>
                <p14:nvPr/>
              </p14:nvContentPartPr>
              <p14:xfrm>
                <a:off x="10495407" y="980149"/>
                <a:ext cx="81720" cy="208800"/>
              </p14:xfrm>
            </p:contentPart>
          </mc:Choice>
          <mc:Fallback>
            <p:pic>
              <p:nvPicPr>
                <p:cNvPr id="103" name="Freihand 102">
                  <a:extLst>
                    <a:ext uri="{FF2B5EF4-FFF2-40B4-BE49-F238E27FC236}">
                      <a16:creationId xmlns:a16="http://schemas.microsoft.com/office/drawing/2014/main" id="{3D4E0D89-DCF6-93D9-12C2-779816A9596C}"/>
                    </a:ext>
                  </a:extLst>
                </p:cNvPr>
                <p:cNvPicPr/>
                <p:nvPr/>
              </p:nvPicPr>
              <p:blipFill>
                <a:blip r:embed="rId390"/>
                <a:stretch>
                  <a:fillRect/>
                </a:stretch>
              </p:blipFill>
              <p:spPr>
                <a:xfrm>
                  <a:off x="10486407" y="971509"/>
                  <a:ext cx="99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04" name="Freihand 103">
                  <a:extLst>
                    <a:ext uri="{FF2B5EF4-FFF2-40B4-BE49-F238E27FC236}">
                      <a16:creationId xmlns:a16="http://schemas.microsoft.com/office/drawing/2014/main" id="{8826D019-4CFE-B897-D2A8-6E3784E9A66C}"/>
                    </a:ext>
                  </a:extLst>
                </p14:cNvPr>
                <p14:cNvContentPartPr/>
                <p14:nvPr/>
              </p14:nvContentPartPr>
              <p14:xfrm>
                <a:off x="10436367" y="993829"/>
                <a:ext cx="249120" cy="192600"/>
              </p14:xfrm>
            </p:contentPart>
          </mc:Choice>
          <mc:Fallback>
            <p:pic>
              <p:nvPicPr>
                <p:cNvPr id="104" name="Freihand 103">
                  <a:extLst>
                    <a:ext uri="{FF2B5EF4-FFF2-40B4-BE49-F238E27FC236}">
                      <a16:creationId xmlns:a16="http://schemas.microsoft.com/office/drawing/2014/main" id="{8826D019-4CFE-B897-D2A8-6E3784E9A66C}"/>
                    </a:ext>
                  </a:extLst>
                </p:cNvPr>
                <p:cNvPicPr/>
                <p:nvPr/>
              </p:nvPicPr>
              <p:blipFill>
                <a:blip r:embed="rId392"/>
                <a:stretch>
                  <a:fillRect/>
                </a:stretch>
              </p:blipFill>
              <p:spPr>
                <a:xfrm>
                  <a:off x="10427727" y="984829"/>
                  <a:ext cx="266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05" name="Freihand 104">
                  <a:extLst>
                    <a:ext uri="{FF2B5EF4-FFF2-40B4-BE49-F238E27FC236}">
                      <a16:creationId xmlns:a16="http://schemas.microsoft.com/office/drawing/2014/main" id="{8F96BE6C-11E9-2B68-CB6A-029B23D8AC30}"/>
                    </a:ext>
                  </a:extLst>
                </p14:cNvPr>
                <p14:cNvContentPartPr/>
                <p14:nvPr/>
              </p14:nvContentPartPr>
              <p14:xfrm>
                <a:off x="10730127" y="998149"/>
                <a:ext cx="153000" cy="196560"/>
              </p14:xfrm>
            </p:contentPart>
          </mc:Choice>
          <mc:Fallback>
            <p:pic>
              <p:nvPicPr>
                <p:cNvPr id="105" name="Freihand 104">
                  <a:extLst>
                    <a:ext uri="{FF2B5EF4-FFF2-40B4-BE49-F238E27FC236}">
                      <a16:creationId xmlns:a16="http://schemas.microsoft.com/office/drawing/2014/main" id="{8F96BE6C-11E9-2B68-CB6A-029B23D8AC30}"/>
                    </a:ext>
                  </a:extLst>
                </p:cNvPr>
                <p:cNvPicPr/>
                <p:nvPr/>
              </p:nvPicPr>
              <p:blipFill>
                <a:blip r:embed="rId394"/>
                <a:stretch>
                  <a:fillRect/>
                </a:stretch>
              </p:blipFill>
              <p:spPr>
                <a:xfrm>
                  <a:off x="10721127" y="989509"/>
                  <a:ext cx="1706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06" name="Freihand 105">
                  <a:extLst>
                    <a:ext uri="{FF2B5EF4-FFF2-40B4-BE49-F238E27FC236}">
                      <a16:creationId xmlns:a16="http://schemas.microsoft.com/office/drawing/2014/main" id="{49B3999B-D198-C85C-9E7B-27EFCDD26A58}"/>
                    </a:ext>
                  </a:extLst>
                </p14:cNvPr>
                <p14:cNvContentPartPr/>
                <p14:nvPr/>
              </p14:nvContentPartPr>
              <p14:xfrm>
                <a:off x="10933167" y="1082749"/>
                <a:ext cx="91080" cy="104040"/>
              </p14:xfrm>
            </p:contentPart>
          </mc:Choice>
          <mc:Fallback>
            <p:pic>
              <p:nvPicPr>
                <p:cNvPr id="106" name="Freihand 105">
                  <a:extLst>
                    <a:ext uri="{FF2B5EF4-FFF2-40B4-BE49-F238E27FC236}">
                      <a16:creationId xmlns:a16="http://schemas.microsoft.com/office/drawing/2014/main" id="{49B3999B-D198-C85C-9E7B-27EFCDD26A58}"/>
                    </a:ext>
                  </a:extLst>
                </p:cNvPr>
                <p:cNvPicPr/>
                <p:nvPr/>
              </p:nvPicPr>
              <p:blipFill>
                <a:blip r:embed="rId396"/>
                <a:stretch>
                  <a:fillRect/>
                </a:stretch>
              </p:blipFill>
              <p:spPr>
                <a:xfrm>
                  <a:off x="10924167" y="1074109"/>
                  <a:ext cx="108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07" name="Freihand 106">
                  <a:extLst>
                    <a:ext uri="{FF2B5EF4-FFF2-40B4-BE49-F238E27FC236}">
                      <a16:creationId xmlns:a16="http://schemas.microsoft.com/office/drawing/2014/main" id="{7722B08D-CD14-BC31-C72C-AEAB399365F0}"/>
                    </a:ext>
                  </a:extLst>
                </p14:cNvPr>
                <p14:cNvContentPartPr/>
                <p14:nvPr/>
              </p14:nvContentPartPr>
              <p14:xfrm>
                <a:off x="11086887" y="947029"/>
                <a:ext cx="202320" cy="304920"/>
              </p14:xfrm>
            </p:contentPart>
          </mc:Choice>
          <mc:Fallback>
            <p:pic>
              <p:nvPicPr>
                <p:cNvPr id="107" name="Freihand 106">
                  <a:extLst>
                    <a:ext uri="{FF2B5EF4-FFF2-40B4-BE49-F238E27FC236}">
                      <a16:creationId xmlns:a16="http://schemas.microsoft.com/office/drawing/2014/main" id="{7722B08D-CD14-BC31-C72C-AEAB399365F0}"/>
                    </a:ext>
                  </a:extLst>
                </p:cNvPr>
                <p:cNvPicPr/>
                <p:nvPr/>
              </p:nvPicPr>
              <p:blipFill>
                <a:blip r:embed="rId398"/>
                <a:stretch>
                  <a:fillRect/>
                </a:stretch>
              </p:blipFill>
              <p:spPr>
                <a:xfrm>
                  <a:off x="11078247" y="938029"/>
                  <a:ext cx="219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08" name="Freihand 107">
                  <a:extLst>
                    <a:ext uri="{FF2B5EF4-FFF2-40B4-BE49-F238E27FC236}">
                      <a16:creationId xmlns:a16="http://schemas.microsoft.com/office/drawing/2014/main" id="{DEE0BD0B-B37C-C491-6D3A-000C33158B66}"/>
                    </a:ext>
                  </a:extLst>
                </p14:cNvPr>
                <p14:cNvContentPartPr/>
                <p14:nvPr/>
              </p14:nvContentPartPr>
              <p14:xfrm>
                <a:off x="11299647" y="972229"/>
                <a:ext cx="231480" cy="181800"/>
              </p14:xfrm>
            </p:contentPart>
          </mc:Choice>
          <mc:Fallback>
            <p:pic>
              <p:nvPicPr>
                <p:cNvPr id="108" name="Freihand 107">
                  <a:extLst>
                    <a:ext uri="{FF2B5EF4-FFF2-40B4-BE49-F238E27FC236}">
                      <a16:creationId xmlns:a16="http://schemas.microsoft.com/office/drawing/2014/main" id="{DEE0BD0B-B37C-C491-6D3A-000C33158B66}"/>
                    </a:ext>
                  </a:extLst>
                </p:cNvPr>
                <p:cNvPicPr/>
                <p:nvPr/>
              </p:nvPicPr>
              <p:blipFill>
                <a:blip r:embed="rId400"/>
                <a:stretch>
                  <a:fillRect/>
                </a:stretch>
              </p:blipFill>
              <p:spPr>
                <a:xfrm>
                  <a:off x="11291007" y="963589"/>
                  <a:ext cx="249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09" name="Freihand 108">
                  <a:extLst>
                    <a:ext uri="{FF2B5EF4-FFF2-40B4-BE49-F238E27FC236}">
                      <a16:creationId xmlns:a16="http://schemas.microsoft.com/office/drawing/2014/main" id="{4F6D4310-5767-D1F8-21FD-DA3CA4C4409E}"/>
                    </a:ext>
                  </a:extLst>
                </p14:cNvPr>
                <p14:cNvContentPartPr/>
                <p14:nvPr/>
              </p14:nvContentPartPr>
              <p14:xfrm>
                <a:off x="11544807" y="973669"/>
                <a:ext cx="41040" cy="44280"/>
              </p14:xfrm>
            </p:contentPart>
          </mc:Choice>
          <mc:Fallback>
            <p:pic>
              <p:nvPicPr>
                <p:cNvPr id="109" name="Freihand 108">
                  <a:extLst>
                    <a:ext uri="{FF2B5EF4-FFF2-40B4-BE49-F238E27FC236}">
                      <a16:creationId xmlns:a16="http://schemas.microsoft.com/office/drawing/2014/main" id="{4F6D4310-5767-D1F8-21FD-DA3CA4C4409E}"/>
                    </a:ext>
                  </a:extLst>
                </p:cNvPr>
                <p:cNvPicPr/>
                <p:nvPr/>
              </p:nvPicPr>
              <p:blipFill>
                <a:blip r:embed="rId402"/>
                <a:stretch>
                  <a:fillRect/>
                </a:stretch>
              </p:blipFill>
              <p:spPr>
                <a:xfrm>
                  <a:off x="11535807" y="964669"/>
                  <a:ext cx="58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10" name="Freihand 109">
                  <a:extLst>
                    <a:ext uri="{FF2B5EF4-FFF2-40B4-BE49-F238E27FC236}">
                      <a16:creationId xmlns:a16="http://schemas.microsoft.com/office/drawing/2014/main" id="{1785D2EE-79A4-5301-F148-9E05F666EC63}"/>
                    </a:ext>
                  </a:extLst>
                </p14:cNvPr>
                <p14:cNvContentPartPr/>
                <p14:nvPr/>
              </p14:nvContentPartPr>
              <p14:xfrm>
                <a:off x="11608527" y="928309"/>
                <a:ext cx="134280" cy="213480"/>
              </p14:xfrm>
            </p:contentPart>
          </mc:Choice>
          <mc:Fallback>
            <p:pic>
              <p:nvPicPr>
                <p:cNvPr id="110" name="Freihand 109">
                  <a:extLst>
                    <a:ext uri="{FF2B5EF4-FFF2-40B4-BE49-F238E27FC236}">
                      <a16:creationId xmlns:a16="http://schemas.microsoft.com/office/drawing/2014/main" id="{1785D2EE-79A4-5301-F148-9E05F666EC63}"/>
                    </a:ext>
                  </a:extLst>
                </p:cNvPr>
                <p:cNvPicPr/>
                <p:nvPr/>
              </p:nvPicPr>
              <p:blipFill>
                <a:blip r:embed="rId404"/>
                <a:stretch>
                  <a:fillRect/>
                </a:stretch>
              </p:blipFill>
              <p:spPr>
                <a:xfrm>
                  <a:off x="11599527" y="919669"/>
                  <a:ext cx="151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11" name="Freihand 110">
                  <a:extLst>
                    <a:ext uri="{FF2B5EF4-FFF2-40B4-BE49-F238E27FC236}">
                      <a16:creationId xmlns:a16="http://schemas.microsoft.com/office/drawing/2014/main" id="{AC9A2725-C130-95B7-A6EC-202DEB0727D7}"/>
                    </a:ext>
                  </a:extLst>
                </p14:cNvPr>
                <p14:cNvContentPartPr/>
                <p14:nvPr/>
              </p14:nvContentPartPr>
              <p14:xfrm>
                <a:off x="8333967" y="1566589"/>
                <a:ext cx="282960" cy="124200"/>
              </p14:xfrm>
            </p:contentPart>
          </mc:Choice>
          <mc:Fallback>
            <p:pic>
              <p:nvPicPr>
                <p:cNvPr id="111" name="Freihand 110">
                  <a:extLst>
                    <a:ext uri="{FF2B5EF4-FFF2-40B4-BE49-F238E27FC236}">
                      <a16:creationId xmlns:a16="http://schemas.microsoft.com/office/drawing/2014/main" id="{AC9A2725-C130-95B7-A6EC-202DEB0727D7}"/>
                    </a:ext>
                  </a:extLst>
                </p:cNvPr>
                <p:cNvPicPr/>
                <p:nvPr/>
              </p:nvPicPr>
              <p:blipFill>
                <a:blip r:embed="rId406"/>
                <a:stretch>
                  <a:fillRect/>
                </a:stretch>
              </p:blipFill>
              <p:spPr>
                <a:xfrm>
                  <a:off x="8324967" y="1557589"/>
                  <a:ext cx="300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13" name="Freihand 112">
                  <a:extLst>
                    <a:ext uri="{FF2B5EF4-FFF2-40B4-BE49-F238E27FC236}">
                      <a16:creationId xmlns:a16="http://schemas.microsoft.com/office/drawing/2014/main" id="{8CDCA778-6779-05CF-4EEE-12C3E49D537D}"/>
                    </a:ext>
                  </a:extLst>
                </p14:cNvPr>
                <p14:cNvContentPartPr/>
                <p14:nvPr/>
              </p14:nvContentPartPr>
              <p14:xfrm>
                <a:off x="8798007" y="1584589"/>
                <a:ext cx="388440" cy="108000"/>
              </p14:xfrm>
            </p:contentPart>
          </mc:Choice>
          <mc:Fallback>
            <p:pic>
              <p:nvPicPr>
                <p:cNvPr id="113" name="Freihand 112">
                  <a:extLst>
                    <a:ext uri="{FF2B5EF4-FFF2-40B4-BE49-F238E27FC236}">
                      <a16:creationId xmlns:a16="http://schemas.microsoft.com/office/drawing/2014/main" id="{8CDCA778-6779-05CF-4EEE-12C3E49D537D}"/>
                    </a:ext>
                  </a:extLst>
                </p:cNvPr>
                <p:cNvPicPr/>
                <p:nvPr/>
              </p:nvPicPr>
              <p:blipFill>
                <a:blip r:embed="rId408"/>
                <a:stretch>
                  <a:fillRect/>
                </a:stretch>
              </p:blipFill>
              <p:spPr>
                <a:xfrm>
                  <a:off x="8789007" y="1575589"/>
                  <a:ext cx="406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14" name="Freihand 113">
                  <a:extLst>
                    <a:ext uri="{FF2B5EF4-FFF2-40B4-BE49-F238E27FC236}">
                      <a16:creationId xmlns:a16="http://schemas.microsoft.com/office/drawing/2014/main" id="{DB640449-306A-9925-886D-7327B4129D32}"/>
                    </a:ext>
                  </a:extLst>
                </p14:cNvPr>
                <p14:cNvContentPartPr/>
                <p14:nvPr/>
              </p14:nvContentPartPr>
              <p14:xfrm>
                <a:off x="9111927" y="1521949"/>
                <a:ext cx="34560" cy="9000"/>
              </p14:xfrm>
            </p:contentPart>
          </mc:Choice>
          <mc:Fallback>
            <p:pic>
              <p:nvPicPr>
                <p:cNvPr id="114" name="Freihand 113">
                  <a:extLst>
                    <a:ext uri="{FF2B5EF4-FFF2-40B4-BE49-F238E27FC236}">
                      <a16:creationId xmlns:a16="http://schemas.microsoft.com/office/drawing/2014/main" id="{DB640449-306A-9925-886D-7327B4129D32}"/>
                    </a:ext>
                  </a:extLst>
                </p:cNvPr>
                <p:cNvPicPr/>
                <p:nvPr/>
              </p:nvPicPr>
              <p:blipFill>
                <a:blip r:embed="rId410"/>
                <a:stretch>
                  <a:fillRect/>
                </a:stretch>
              </p:blipFill>
              <p:spPr>
                <a:xfrm>
                  <a:off x="9102927" y="1513309"/>
                  <a:ext cx="52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15" name="Freihand 114">
                  <a:extLst>
                    <a:ext uri="{FF2B5EF4-FFF2-40B4-BE49-F238E27FC236}">
                      <a16:creationId xmlns:a16="http://schemas.microsoft.com/office/drawing/2014/main" id="{6BEEC180-D99E-18BB-C360-99D208AF1BCA}"/>
                    </a:ext>
                  </a:extLst>
                </p14:cNvPr>
                <p14:cNvContentPartPr/>
                <p14:nvPr/>
              </p14:nvContentPartPr>
              <p14:xfrm>
                <a:off x="9262407" y="1583509"/>
                <a:ext cx="351360" cy="83160"/>
              </p14:xfrm>
            </p:contentPart>
          </mc:Choice>
          <mc:Fallback>
            <p:pic>
              <p:nvPicPr>
                <p:cNvPr id="115" name="Freihand 114">
                  <a:extLst>
                    <a:ext uri="{FF2B5EF4-FFF2-40B4-BE49-F238E27FC236}">
                      <a16:creationId xmlns:a16="http://schemas.microsoft.com/office/drawing/2014/main" id="{6BEEC180-D99E-18BB-C360-99D208AF1BCA}"/>
                    </a:ext>
                  </a:extLst>
                </p:cNvPr>
                <p:cNvPicPr/>
                <p:nvPr/>
              </p:nvPicPr>
              <p:blipFill>
                <a:blip r:embed="rId412"/>
                <a:stretch>
                  <a:fillRect/>
                </a:stretch>
              </p:blipFill>
              <p:spPr>
                <a:xfrm>
                  <a:off x="9253407" y="1574869"/>
                  <a:ext cx="369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16" name="Freihand 115">
                  <a:extLst>
                    <a:ext uri="{FF2B5EF4-FFF2-40B4-BE49-F238E27FC236}">
                      <a16:creationId xmlns:a16="http://schemas.microsoft.com/office/drawing/2014/main" id="{700CCE49-E4C3-5F34-40BC-6BE20D53EBFE}"/>
                    </a:ext>
                  </a:extLst>
                </p14:cNvPr>
                <p14:cNvContentPartPr/>
                <p14:nvPr/>
              </p14:nvContentPartPr>
              <p14:xfrm>
                <a:off x="9844527" y="1507549"/>
                <a:ext cx="152640" cy="168840"/>
              </p14:xfrm>
            </p:contentPart>
          </mc:Choice>
          <mc:Fallback>
            <p:pic>
              <p:nvPicPr>
                <p:cNvPr id="116" name="Freihand 115">
                  <a:extLst>
                    <a:ext uri="{FF2B5EF4-FFF2-40B4-BE49-F238E27FC236}">
                      <a16:creationId xmlns:a16="http://schemas.microsoft.com/office/drawing/2014/main" id="{700CCE49-E4C3-5F34-40BC-6BE20D53EBFE}"/>
                    </a:ext>
                  </a:extLst>
                </p:cNvPr>
                <p:cNvPicPr/>
                <p:nvPr/>
              </p:nvPicPr>
              <p:blipFill>
                <a:blip r:embed="rId414"/>
                <a:stretch>
                  <a:fillRect/>
                </a:stretch>
              </p:blipFill>
              <p:spPr>
                <a:xfrm>
                  <a:off x="9835527" y="1498909"/>
                  <a:ext cx="170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17" name="Freihand 116">
                  <a:extLst>
                    <a:ext uri="{FF2B5EF4-FFF2-40B4-BE49-F238E27FC236}">
                      <a16:creationId xmlns:a16="http://schemas.microsoft.com/office/drawing/2014/main" id="{46839C4C-BC25-3AB8-0526-24F2C5855E00}"/>
                    </a:ext>
                  </a:extLst>
                </p14:cNvPr>
                <p14:cNvContentPartPr/>
                <p14:nvPr/>
              </p14:nvContentPartPr>
              <p14:xfrm>
                <a:off x="10044687" y="1487389"/>
                <a:ext cx="299160" cy="177840"/>
              </p14:xfrm>
            </p:contentPart>
          </mc:Choice>
          <mc:Fallback>
            <p:pic>
              <p:nvPicPr>
                <p:cNvPr id="117" name="Freihand 116">
                  <a:extLst>
                    <a:ext uri="{FF2B5EF4-FFF2-40B4-BE49-F238E27FC236}">
                      <a16:creationId xmlns:a16="http://schemas.microsoft.com/office/drawing/2014/main" id="{46839C4C-BC25-3AB8-0526-24F2C5855E00}"/>
                    </a:ext>
                  </a:extLst>
                </p:cNvPr>
                <p:cNvPicPr/>
                <p:nvPr/>
              </p:nvPicPr>
              <p:blipFill>
                <a:blip r:embed="rId416"/>
                <a:stretch>
                  <a:fillRect/>
                </a:stretch>
              </p:blipFill>
              <p:spPr>
                <a:xfrm>
                  <a:off x="10036047" y="1478389"/>
                  <a:ext cx="316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18" name="Freihand 117">
                  <a:extLst>
                    <a:ext uri="{FF2B5EF4-FFF2-40B4-BE49-F238E27FC236}">
                      <a16:creationId xmlns:a16="http://schemas.microsoft.com/office/drawing/2014/main" id="{F98875DD-724B-C144-B99B-DBA2407A315B}"/>
                    </a:ext>
                  </a:extLst>
                </p14:cNvPr>
                <p14:cNvContentPartPr/>
                <p14:nvPr/>
              </p14:nvContentPartPr>
              <p14:xfrm>
                <a:off x="10349247" y="1484869"/>
                <a:ext cx="107640" cy="342720"/>
              </p14:xfrm>
            </p:contentPart>
          </mc:Choice>
          <mc:Fallback>
            <p:pic>
              <p:nvPicPr>
                <p:cNvPr id="118" name="Freihand 117">
                  <a:extLst>
                    <a:ext uri="{FF2B5EF4-FFF2-40B4-BE49-F238E27FC236}">
                      <a16:creationId xmlns:a16="http://schemas.microsoft.com/office/drawing/2014/main" id="{F98875DD-724B-C144-B99B-DBA2407A315B}"/>
                    </a:ext>
                  </a:extLst>
                </p:cNvPr>
                <p:cNvPicPr/>
                <p:nvPr/>
              </p:nvPicPr>
              <p:blipFill>
                <a:blip r:embed="rId418"/>
                <a:stretch>
                  <a:fillRect/>
                </a:stretch>
              </p:blipFill>
              <p:spPr>
                <a:xfrm>
                  <a:off x="10340607" y="1476229"/>
                  <a:ext cx="12528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21" name="Freihand 120">
                  <a:extLst>
                    <a:ext uri="{FF2B5EF4-FFF2-40B4-BE49-F238E27FC236}">
                      <a16:creationId xmlns:a16="http://schemas.microsoft.com/office/drawing/2014/main" id="{9734E7D8-E198-02BB-81BF-30B97BC9C0D5}"/>
                    </a:ext>
                  </a:extLst>
                </p14:cNvPr>
                <p14:cNvContentPartPr/>
                <p14:nvPr/>
              </p14:nvContentPartPr>
              <p14:xfrm>
                <a:off x="10525287" y="1513669"/>
                <a:ext cx="316440" cy="134280"/>
              </p14:xfrm>
            </p:contentPart>
          </mc:Choice>
          <mc:Fallback>
            <p:pic>
              <p:nvPicPr>
                <p:cNvPr id="121" name="Freihand 120">
                  <a:extLst>
                    <a:ext uri="{FF2B5EF4-FFF2-40B4-BE49-F238E27FC236}">
                      <a16:creationId xmlns:a16="http://schemas.microsoft.com/office/drawing/2014/main" id="{9734E7D8-E198-02BB-81BF-30B97BC9C0D5}"/>
                    </a:ext>
                  </a:extLst>
                </p:cNvPr>
                <p:cNvPicPr/>
                <p:nvPr/>
              </p:nvPicPr>
              <p:blipFill>
                <a:blip r:embed="rId420"/>
                <a:stretch>
                  <a:fillRect/>
                </a:stretch>
              </p:blipFill>
              <p:spPr>
                <a:xfrm>
                  <a:off x="10516647" y="1505029"/>
                  <a:ext cx="334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22" name="Freihand 121">
                  <a:extLst>
                    <a:ext uri="{FF2B5EF4-FFF2-40B4-BE49-F238E27FC236}">
                      <a16:creationId xmlns:a16="http://schemas.microsoft.com/office/drawing/2014/main" id="{89F978A5-6F1A-0491-D9E1-C2940EE8936A}"/>
                    </a:ext>
                  </a:extLst>
                </p14:cNvPr>
                <p14:cNvContentPartPr/>
                <p14:nvPr/>
              </p14:nvContentPartPr>
              <p14:xfrm>
                <a:off x="10856847" y="1498189"/>
                <a:ext cx="178200" cy="149400"/>
              </p14:xfrm>
            </p:contentPart>
          </mc:Choice>
          <mc:Fallback>
            <p:pic>
              <p:nvPicPr>
                <p:cNvPr id="122" name="Freihand 121">
                  <a:extLst>
                    <a:ext uri="{FF2B5EF4-FFF2-40B4-BE49-F238E27FC236}">
                      <a16:creationId xmlns:a16="http://schemas.microsoft.com/office/drawing/2014/main" id="{89F978A5-6F1A-0491-D9E1-C2940EE8936A}"/>
                    </a:ext>
                  </a:extLst>
                </p:cNvPr>
                <p:cNvPicPr/>
                <p:nvPr/>
              </p:nvPicPr>
              <p:blipFill>
                <a:blip r:embed="rId422"/>
                <a:stretch>
                  <a:fillRect/>
                </a:stretch>
              </p:blipFill>
              <p:spPr>
                <a:xfrm>
                  <a:off x="10848207" y="1489549"/>
                  <a:ext cx="195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23" name="Freihand 122">
                  <a:extLst>
                    <a:ext uri="{FF2B5EF4-FFF2-40B4-BE49-F238E27FC236}">
                      <a16:creationId xmlns:a16="http://schemas.microsoft.com/office/drawing/2014/main" id="{46BCE218-CC24-05F5-FB72-95A0A861F290}"/>
                    </a:ext>
                  </a:extLst>
                </p14:cNvPr>
                <p14:cNvContentPartPr/>
                <p14:nvPr/>
              </p14:nvContentPartPr>
              <p14:xfrm>
                <a:off x="11026767" y="1534189"/>
                <a:ext cx="293760" cy="114840"/>
              </p14:xfrm>
            </p:contentPart>
          </mc:Choice>
          <mc:Fallback>
            <p:pic>
              <p:nvPicPr>
                <p:cNvPr id="123" name="Freihand 122">
                  <a:extLst>
                    <a:ext uri="{FF2B5EF4-FFF2-40B4-BE49-F238E27FC236}">
                      <a16:creationId xmlns:a16="http://schemas.microsoft.com/office/drawing/2014/main" id="{46BCE218-CC24-05F5-FB72-95A0A861F290}"/>
                    </a:ext>
                  </a:extLst>
                </p:cNvPr>
                <p:cNvPicPr/>
                <p:nvPr/>
              </p:nvPicPr>
              <p:blipFill>
                <a:blip r:embed="rId424"/>
                <a:stretch>
                  <a:fillRect/>
                </a:stretch>
              </p:blipFill>
              <p:spPr>
                <a:xfrm>
                  <a:off x="11017767" y="1525189"/>
                  <a:ext cx="311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25" name="Freihand 124">
                  <a:extLst>
                    <a:ext uri="{FF2B5EF4-FFF2-40B4-BE49-F238E27FC236}">
                      <a16:creationId xmlns:a16="http://schemas.microsoft.com/office/drawing/2014/main" id="{71C3A1A2-FFB3-66BA-2FF7-5A57387FD444}"/>
                    </a:ext>
                  </a:extLst>
                </p14:cNvPr>
                <p14:cNvContentPartPr/>
                <p14:nvPr/>
              </p14:nvContentPartPr>
              <p14:xfrm>
                <a:off x="8394807" y="1879069"/>
                <a:ext cx="164520" cy="231480"/>
              </p14:xfrm>
            </p:contentPart>
          </mc:Choice>
          <mc:Fallback>
            <p:pic>
              <p:nvPicPr>
                <p:cNvPr id="125" name="Freihand 124">
                  <a:extLst>
                    <a:ext uri="{FF2B5EF4-FFF2-40B4-BE49-F238E27FC236}">
                      <a16:creationId xmlns:a16="http://schemas.microsoft.com/office/drawing/2014/main" id="{71C3A1A2-FFB3-66BA-2FF7-5A57387FD444}"/>
                    </a:ext>
                  </a:extLst>
                </p:cNvPr>
                <p:cNvPicPr/>
                <p:nvPr/>
              </p:nvPicPr>
              <p:blipFill>
                <a:blip r:embed="rId426"/>
                <a:stretch>
                  <a:fillRect/>
                </a:stretch>
              </p:blipFill>
              <p:spPr>
                <a:xfrm>
                  <a:off x="8385807" y="1870069"/>
                  <a:ext cx="182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26" name="Freihand 125">
                  <a:extLst>
                    <a:ext uri="{FF2B5EF4-FFF2-40B4-BE49-F238E27FC236}">
                      <a16:creationId xmlns:a16="http://schemas.microsoft.com/office/drawing/2014/main" id="{580FB82B-86F5-0743-E08D-D2637981153E}"/>
                    </a:ext>
                  </a:extLst>
                </p14:cNvPr>
                <p14:cNvContentPartPr/>
                <p14:nvPr/>
              </p14:nvContentPartPr>
              <p14:xfrm>
                <a:off x="8434047" y="1961149"/>
                <a:ext cx="394560" cy="120600"/>
              </p14:xfrm>
            </p:contentPart>
          </mc:Choice>
          <mc:Fallback>
            <p:pic>
              <p:nvPicPr>
                <p:cNvPr id="126" name="Freihand 125">
                  <a:extLst>
                    <a:ext uri="{FF2B5EF4-FFF2-40B4-BE49-F238E27FC236}">
                      <a16:creationId xmlns:a16="http://schemas.microsoft.com/office/drawing/2014/main" id="{580FB82B-86F5-0743-E08D-D2637981153E}"/>
                    </a:ext>
                  </a:extLst>
                </p:cNvPr>
                <p:cNvPicPr/>
                <p:nvPr/>
              </p:nvPicPr>
              <p:blipFill>
                <a:blip r:embed="rId428"/>
                <a:stretch>
                  <a:fillRect/>
                </a:stretch>
              </p:blipFill>
              <p:spPr>
                <a:xfrm>
                  <a:off x="8425047" y="1952509"/>
                  <a:ext cx="412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27" name="Freihand 126">
                  <a:extLst>
                    <a:ext uri="{FF2B5EF4-FFF2-40B4-BE49-F238E27FC236}">
                      <a16:creationId xmlns:a16="http://schemas.microsoft.com/office/drawing/2014/main" id="{FFF5FD7B-F297-E27C-574C-2388C28B78E2}"/>
                    </a:ext>
                  </a:extLst>
                </p14:cNvPr>
                <p14:cNvContentPartPr/>
                <p14:nvPr/>
              </p14:nvContentPartPr>
              <p14:xfrm>
                <a:off x="8767767" y="1907149"/>
                <a:ext cx="56160" cy="30240"/>
              </p14:xfrm>
            </p:contentPart>
          </mc:Choice>
          <mc:Fallback>
            <p:pic>
              <p:nvPicPr>
                <p:cNvPr id="127" name="Freihand 126">
                  <a:extLst>
                    <a:ext uri="{FF2B5EF4-FFF2-40B4-BE49-F238E27FC236}">
                      <a16:creationId xmlns:a16="http://schemas.microsoft.com/office/drawing/2014/main" id="{FFF5FD7B-F297-E27C-574C-2388C28B78E2}"/>
                    </a:ext>
                  </a:extLst>
                </p:cNvPr>
                <p:cNvPicPr/>
                <p:nvPr/>
              </p:nvPicPr>
              <p:blipFill>
                <a:blip r:embed="rId430"/>
                <a:stretch>
                  <a:fillRect/>
                </a:stretch>
              </p:blipFill>
              <p:spPr>
                <a:xfrm>
                  <a:off x="8758767" y="1898149"/>
                  <a:ext cx="73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28" name="Freihand 127">
                  <a:extLst>
                    <a:ext uri="{FF2B5EF4-FFF2-40B4-BE49-F238E27FC236}">
                      <a16:creationId xmlns:a16="http://schemas.microsoft.com/office/drawing/2014/main" id="{26273BB6-F85F-1277-075D-4A00FBBE7346}"/>
                    </a:ext>
                  </a:extLst>
                </p14:cNvPr>
                <p14:cNvContentPartPr/>
                <p14:nvPr/>
              </p14:nvContentPartPr>
              <p14:xfrm>
                <a:off x="8897727" y="2018029"/>
                <a:ext cx="74880" cy="77400"/>
              </p14:xfrm>
            </p:contentPart>
          </mc:Choice>
          <mc:Fallback>
            <p:pic>
              <p:nvPicPr>
                <p:cNvPr id="128" name="Freihand 127">
                  <a:extLst>
                    <a:ext uri="{FF2B5EF4-FFF2-40B4-BE49-F238E27FC236}">
                      <a16:creationId xmlns:a16="http://schemas.microsoft.com/office/drawing/2014/main" id="{26273BB6-F85F-1277-075D-4A00FBBE7346}"/>
                    </a:ext>
                  </a:extLst>
                </p:cNvPr>
                <p:cNvPicPr/>
                <p:nvPr/>
              </p:nvPicPr>
              <p:blipFill>
                <a:blip r:embed="rId432"/>
                <a:stretch>
                  <a:fillRect/>
                </a:stretch>
              </p:blipFill>
              <p:spPr>
                <a:xfrm>
                  <a:off x="8889087" y="2009029"/>
                  <a:ext cx="92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29" name="Freihand 128">
                  <a:extLst>
                    <a:ext uri="{FF2B5EF4-FFF2-40B4-BE49-F238E27FC236}">
                      <a16:creationId xmlns:a16="http://schemas.microsoft.com/office/drawing/2014/main" id="{8B142522-AAED-7212-B3E5-971BFD9B9FB3}"/>
                    </a:ext>
                  </a:extLst>
                </p14:cNvPr>
                <p14:cNvContentPartPr/>
                <p14:nvPr/>
              </p14:nvContentPartPr>
              <p14:xfrm>
                <a:off x="9046047" y="2000749"/>
                <a:ext cx="84240" cy="106560"/>
              </p14:xfrm>
            </p:contentPart>
          </mc:Choice>
          <mc:Fallback>
            <p:pic>
              <p:nvPicPr>
                <p:cNvPr id="129" name="Freihand 128">
                  <a:extLst>
                    <a:ext uri="{FF2B5EF4-FFF2-40B4-BE49-F238E27FC236}">
                      <a16:creationId xmlns:a16="http://schemas.microsoft.com/office/drawing/2014/main" id="{8B142522-AAED-7212-B3E5-971BFD9B9FB3}"/>
                    </a:ext>
                  </a:extLst>
                </p:cNvPr>
                <p:cNvPicPr/>
                <p:nvPr/>
              </p:nvPicPr>
              <p:blipFill>
                <a:blip r:embed="rId434"/>
                <a:stretch>
                  <a:fillRect/>
                </a:stretch>
              </p:blipFill>
              <p:spPr>
                <a:xfrm>
                  <a:off x="9037407" y="1991749"/>
                  <a:ext cx="101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0" name="Freihand 129">
                  <a:extLst>
                    <a:ext uri="{FF2B5EF4-FFF2-40B4-BE49-F238E27FC236}">
                      <a16:creationId xmlns:a16="http://schemas.microsoft.com/office/drawing/2014/main" id="{091C3F51-21CB-2E54-9A3F-13A918EBADFB}"/>
                    </a:ext>
                  </a:extLst>
                </p14:cNvPr>
                <p14:cNvContentPartPr/>
                <p14:nvPr/>
              </p14:nvContentPartPr>
              <p14:xfrm>
                <a:off x="9158007" y="2026669"/>
                <a:ext cx="146160" cy="93600"/>
              </p14:xfrm>
            </p:contentPart>
          </mc:Choice>
          <mc:Fallback>
            <p:pic>
              <p:nvPicPr>
                <p:cNvPr id="130" name="Freihand 129">
                  <a:extLst>
                    <a:ext uri="{FF2B5EF4-FFF2-40B4-BE49-F238E27FC236}">
                      <a16:creationId xmlns:a16="http://schemas.microsoft.com/office/drawing/2014/main" id="{091C3F51-21CB-2E54-9A3F-13A918EBADFB}"/>
                    </a:ext>
                  </a:extLst>
                </p:cNvPr>
                <p:cNvPicPr/>
                <p:nvPr/>
              </p:nvPicPr>
              <p:blipFill>
                <a:blip r:embed="rId436"/>
                <a:stretch>
                  <a:fillRect/>
                </a:stretch>
              </p:blipFill>
              <p:spPr>
                <a:xfrm>
                  <a:off x="9149007" y="2018029"/>
                  <a:ext cx="163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1" name="Freihand 130">
                  <a:extLst>
                    <a:ext uri="{FF2B5EF4-FFF2-40B4-BE49-F238E27FC236}">
                      <a16:creationId xmlns:a16="http://schemas.microsoft.com/office/drawing/2014/main" id="{55C26100-9809-79E2-5FB6-F1EFB1B95C74}"/>
                    </a:ext>
                  </a:extLst>
                </p14:cNvPr>
                <p14:cNvContentPartPr/>
                <p14:nvPr/>
              </p14:nvContentPartPr>
              <p14:xfrm>
                <a:off x="9364647" y="1880509"/>
                <a:ext cx="125640" cy="235080"/>
              </p14:xfrm>
            </p:contentPart>
          </mc:Choice>
          <mc:Fallback>
            <p:pic>
              <p:nvPicPr>
                <p:cNvPr id="131" name="Freihand 130">
                  <a:extLst>
                    <a:ext uri="{FF2B5EF4-FFF2-40B4-BE49-F238E27FC236}">
                      <a16:creationId xmlns:a16="http://schemas.microsoft.com/office/drawing/2014/main" id="{55C26100-9809-79E2-5FB6-F1EFB1B95C74}"/>
                    </a:ext>
                  </a:extLst>
                </p:cNvPr>
                <p:cNvPicPr/>
                <p:nvPr/>
              </p:nvPicPr>
              <p:blipFill>
                <a:blip r:embed="rId438"/>
                <a:stretch>
                  <a:fillRect/>
                </a:stretch>
              </p:blipFill>
              <p:spPr>
                <a:xfrm>
                  <a:off x="9355647" y="1871869"/>
                  <a:ext cx="1432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2" name="Freihand 131">
                  <a:extLst>
                    <a:ext uri="{FF2B5EF4-FFF2-40B4-BE49-F238E27FC236}">
                      <a16:creationId xmlns:a16="http://schemas.microsoft.com/office/drawing/2014/main" id="{50C3D33E-EF11-EC10-2878-40C162F250E4}"/>
                    </a:ext>
                  </a:extLst>
                </p14:cNvPr>
                <p14:cNvContentPartPr/>
                <p14:nvPr/>
              </p14:nvContentPartPr>
              <p14:xfrm>
                <a:off x="9302367" y="1950709"/>
                <a:ext cx="143640" cy="13680"/>
              </p14:xfrm>
            </p:contentPart>
          </mc:Choice>
          <mc:Fallback>
            <p:pic>
              <p:nvPicPr>
                <p:cNvPr id="132" name="Freihand 131">
                  <a:extLst>
                    <a:ext uri="{FF2B5EF4-FFF2-40B4-BE49-F238E27FC236}">
                      <a16:creationId xmlns:a16="http://schemas.microsoft.com/office/drawing/2014/main" id="{50C3D33E-EF11-EC10-2878-40C162F250E4}"/>
                    </a:ext>
                  </a:extLst>
                </p:cNvPr>
                <p:cNvPicPr/>
                <p:nvPr/>
              </p:nvPicPr>
              <p:blipFill>
                <a:blip r:embed="rId440"/>
                <a:stretch>
                  <a:fillRect/>
                </a:stretch>
              </p:blipFill>
              <p:spPr>
                <a:xfrm>
                  <a:off x="9293367" y="1942069"/>
                  <a:ext cx="161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4" name="Freihand 133">
                  <a:extLst>
                    <a:ext uri="{FF2B5EF4-FFF2-40B4-BE49-F238E27FC236}">
                      <a16:creationId xmlns:a16="http://schemas.microsoft.com/office/drawing/2014/main" id="{EAF37BA5-D279-181E-9297-2444519D1936}"/>
                    </a:ext>
                  </a:extLst>
                </p14:cNvPr>
                <p14:cNvContentPartPr/>
                <p14:nvPr/>
              </p14:nvContentPartPr>
              <p14:xfrm>
                <a:off x="9700527" y="1955749"/>
                <a:ext cx="71280" cy="131760"/>
              </p14:xfrm>
            </p:contentPart>
          </mc:Choice>
          <mc:Fallback>
            <p:pic>
              <p:nvPicPr>
                <p:cNvPr id="134" name="Freihand 133">
                  <a:extLst>
                    <a:ext uri="{FF2B5EF4-FFF2-40B4-BE49-F238E27FC236}">
                      <a16:creationId xmlns:a16="http://schemas.microsoft.com/office/drawing/2014/main" id="{EAF37BA5-D279-181E-9297-2444519D1936}"/>
                    </a:ext>
                  </a:extLst>
                </p:cNvPr>
                <p:cNvPicPr/>
                <p:nvPr/>
              </p:nvPicPr>
              <p:blipFill>
                <a:blip r:embed="rId442"/>
                <a:stretch>
                  <a:fillRect/>
                </a:stretch>
              </p:blipFill>
              <p:spPr>
                <a:xfrm>
                  <a:off x="9691527" y="1947109"/>
                  <a:ext cx="88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5" name="Freihand 134">
                  <a:extLst>
                    <a:ext uri="{FF2B5EF4-FFF2-40B4-BE49-F238E27FC236}">
                      <a16:creationId xmlns:a16="http://schemas.microsoft.com/office/drawing/2014/main" id="{38FE1429-AF1B-8AC8-306E-BC0CAA64D488}"/>
                    </a:ext>
                  </a:extLst>
                </p14:cNvPr>
                <p14:cNvContentPartPr/>
                <p14:nvPr/>
              </p14:nvContentPartPr>
              <p14:xfrm>
                <a:off x="9723207" y="1819669"/>
                <a:ext cx="5040" cy="9000"/>
              </p14:xfrm>
            </p:contentPart>
          </mc:Choice>
          <mc:Fallback>
            <p:pic>
              <p:nvPicPr>
                <p:cNvPr id="135" name="Freihand 134">
                  <a:extLst>
                    <a:ext uri="{FF2B5EF4-FFF2-40B4-BE49-F238E27FC236}">
                      <a16:creationId xmlns:a16="http://schemas.microsoft.com/office/drawing/2014/main" id="{38FE1429-AF1B-8AC8-306E-BC0CAA64D488}"/>
                    </a:ext>
                  </a:extLst>
                </p:cNvPr>
                <p:cNvPicPr/>
                <p:nvPr/>
              </p:nvPicPr>
              <p:blipFill>
                <a:blip r:embed="rId106"/>
                <a:stretch>
                  <a:fillRect/>
                </a:stretch>
              </p:blipFill>
              <p:spPr>
                <a:xfrm>
                  <a:off x="9714567" y="1811029"/>
                  <a:ext cx="22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36" name="Freihand 135">
                  <a:extLst>
                    <a:ext uri="{FF2B5EF4-FFF2-40B4-BE49-F238E27FC236}">
                      <a16:creationId xmlns:a16="http://schemas.microsoft.com/office/drawing/2014/main" id="{4D8B078F-9C07-FC42-BACF-0F22E7A82A27}"/>
                    </a:ext>
                  </a:extLst>
                </p14:cNvPr>
                <p14:cNvContentPartPr/>
                <p14:nvPr/>
              </p14:nvContentPartPr>
              <p14:xfrm>
                <a:off x="9831207" y="1862149"/>
                <a:ext cx="122760" cy="110520"/>
              </p14:xfrm>
            </p:contentPart>
          </mc:Choice>
          <mc:Fallback>
            <p:pic>
              <p:nvPicPr>
                <p:cNvPr id="136" name="Freihand 135">
                  <a:extLst>
                    <a:ext uri="{FF2B5EF4-FFF2-40B4-BE49-F238E27FC236}">
                      <a16:creationId xmlns:a16="http://schemas.microsoft.com/office/drawing/2014/main" id="{4D8B078F-9C07-FC42-BACF-0F22E7A82A27}"/>
                    </a:ext>
                  </a:extLst>
                </p:cNvPr>
                <p:cNvPicPr/>
                <p:nvPr/>
              </p:nvPicPr>
              <p:blipFill>
                <a:blip r:embed="rId445"/>
                <a:stretch>
                  <a:fillRect/>
                </a:stretch>
              </p:blipFill>
              <p:spPr>
                <a:xfrm>
                  <a:off x="9822567" y="1853149"/>
                  <a:ext cx="140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37" name="Freihand 136">
                  <a:extLst>
                    <a:ext uri="{FF2B5EF4-FFF2-40B4-BE49-F238E27FC236}">
                      <a16:creationId xmlns:a16="http://schemas.microsoft.com/office/drawing/2014/main" id="{69616B2F-51DD-CE58-2C87-1FD972505F81}"/>
                    </a:ext>
                  </a:extLst>
                </p14:cNvPr>
                <p14:cNvContentPartPr/>
                <p14:nvPr/>
              </p14:nvContentPartPr>
              <p14:xfrm>
                <a:off x="10099407" y="1985989"/>
                <a:ext cx="315000" cy="135720"/>
              </p14:xfrm>
            </p:contentPart>
          </mc:Choice>
          <mc:Fallback>
            <p:pic>
              <p:nvPicPr>
                <p:cNvPr id="137" name="Freihand 136">
                  <a:extLst>
                    <a:ext uri="{FF2B5EF4-FFF2-40B4-BE49-F238E27FC236}">
                      <a16:creationId xmlns:a16="http://schemas.microsoft.com/office/drawing/2014/main" id="{69616B2F-51DD-CE58-2C87-1FD972505F81}"/>
                    </a:ext>
                  </a:extLst>
                </p:cNvPr>
                <p:cNvPicPr/>
                <p:nvPr/>
              </p:nvPicPr>
              <p:blipFill>
                <a:blip r:embed="rId447"/>
                <a:stretch>
                  <a:fillRect/>
                </a:stretch>
              </p:blipFill>
              <p:spPr>
                <a:xfrm>
                  <a:off x="10090767" y="1976989"/>
                  <a:ext cx="332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38" name="Freihand 137">
                  <a:extLst>
                    <a:ext uri="{FF2B5EF4-FFF2-40B4-BE49-F238E27FC236}">
                      <a16:creationId xmlns:a16="http://schemas.microsoft.com/office/drawing/2014/main" id="{AB84959F-A934-2DE6-9D57-356C5F99E0F1}"/>
                    </a:ext>
                  </a:extLst>
                </p14:cNvPr>
                <p14:cNvContentPartPr/>
                <p14:nvPr/>
              </p14:nvContentPartPr>
              <p14:xfrm>
                <a:off x="10496487" y="1916869"/>
                <a:ext cx="136800" cy="135360"/>
              </p14:xfrm>
            </p:contentPart>
          </mc:Choice>
          <mc:Fallback>
            <p:pic>
              <p:nvPicPr>
                <p:cNvPr id="138" name="Freihand 137">
                  <a:extLst>
                    <a:ext uri="{FF2B5EF4-FFF2-40B4-BE49-F238E27FC236}">
                      <a16:creationId xmlns:a16="http://schemas.microsoft.com/office/drawing/2014/main" id="{AB84959F-A934-2DE6-9D57-356C5F99E0F1}"/>
                    </a:ext>
                  </a:extLst>
                </p:cNvPr>
                <p:cNvPicPr/>
                <p:nvPr/>
              </p:nvPicPr>
              <p:blipFill>
                <a:blip r:embed="rId449"/>
                <a:stretch>
                  <a:fillRect/>
                </a:stretch>
              </p:blipFill>
              <p:spPr>
                <a:xfrm>
                  <a:off x="10487847" y="1907869"/>
                  <a:ext cx="154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39" name="Freihand 138">
                  <a:extLst>
                    <a:ext uri="{FF2B5EF4-FFF2-40B4-BE49-F238E27FC236}">
                      <a16:creationId xmlns:a16="http://schemas.microsoft.com/office/drawing/2014/main" id="{F49B1242-9DDC-D9FA-90D1-08B5417D6B84}"/>
                    </a:ext>
                  </a:extLst>
                </p14:cNvPr>
                <p14:cNvContentPartPr/>
                <p14:nvPr/>
              </p14:nvContentPartPr>
              <p14:xfrm>
                <a:off x="10774407" y="1915429"/>
                <a:ext cx="102960" cy="140760"/>
              </p14:xfrm>
            </p:contentPart>
          </mc:Choice>
          <mc:Fallback>
            <p:pic>
              <p:nvPicPr>
                <p:cNvPr id="139" name="Freihand 138">
                  <a:extLst>
                    <a:ext uri="{FF2B5EF4-FFF2-40B4-BE49-F238E27FC236}">
                      <a16:creationId xmlns:a16="http://schemas.microsoft.com/office/drawing/2014/main" id="{F49B1242-9DDC-D9FA-90D1-08B5417D6B84}"/>
                    </a:ext>
                  </a:extLst>
                </p:cNvPr>
                <p:cNvPicPr/>
                <p:nvPr/>
              </p:nvPicPr>
              <p:blipFill>
                <a:blip r:embed="rId451"/>
                <a:stretch>
                  <a:fillRect/>
                </a:stretch>
              </p:blipFill>
              <p:spPr>
                <a:xfrm>
                  <a:off x="10765407" y="1906429"/>
                  <a:ext cx="120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0" name="Freihand 139">
                  <a:extLst>
                    <a:ext uri="{FF2B5EF4-FFF2-40B4-BE49-F238E27FC236}">
                      <a16:creationId xmlns:a16="http://schemas.microsoft.com/office/drawing/2014/main" id="{BF878256-A54B-AE58-2EA9-ED0775B94967}"/>
                    </a:ext>
                  </a:extLst>
                </p14:cNvPr>
                <p14:cNvContentPartPr/>
                <p14:nvPr/>
              </p14:nvContentPartPr>
              <p14:xfrm>
                <a:off x="10884927" y="1882309"/>
                <a:ext cx="269280" cy="166320"/>
              </p14:xfrm>
            </p:contentPart>
          </mc:Choice>
          <mc:Fallback>
            <p:pic>
              <p:nvPicPr>
                <p:cNvPr id="140" name="Freihand 139">
                  <a:extLst>
                    <a:ext uri="{FF2B5EF4-FFF2-40B4-BE49-F238E27FC236}">
                      <a16:creationId xmlns:a16="http://schemas.microsoft.com/office/drawing/2014/main" id="{BF878256-A54B-AE58-2EA9-ED0775B94967}"/>
                    </a:ext>
                  </a:extLst>
                </p:cNvPr>
                <p:cNvPicPr/>
                <p:nvPr/>
              </p:nvPicPr>
              <p:blipFill>
                <a:blip r:embed="rId453"/>
                <a:stretch>
                  <a:fillRect/>
                </a:stretch>
              </p:blipFill>
              <p:spPr>
                <a:xfrm>
                  <a:off x="10875927" y="1873669"/>
                  <a:ext cx="286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1" name="Freihand 140">
                  <a:extLst>
                    <a:ext uri="{FF2B5EF4-FFF2-40B4-BE49-F238E27FC236}">
                      <a16:creationId xmlns:a16="http://schemas.microsoft.com/office/drawing/2014/main" id="{A8201BA9-34AE-46F6-B381-5CDCE18DFFC1}"/>
                    </a:ext>
                  </a:extLst>
                </p14:cNvPr>
                <p14:cNvContentPartPr/>
                <p14:nvPr/>
              </p14:nvContentPartPr>
              <p14:xfrm>
                <a:off x="11155647" y="1882669"/>
                <a:ext cx="12240" cy="43560"/>
              </p14:xfrm>
            </p:contentPart>
          </mc:Choice>
          <mc:Fallback>
            <p:pic>
              <p:nvPicPr>
                <p:cNvPr id="141" name="Freihand 140">
                  <a:extLst>
                    <a:ext uri="{FF2B5EF4-FFF2-40B4-BE49-F238E27FC236}">
                      <a16:creationId xmlns:a16="http://schemas.microsoft.com/office/drawing/2014/main" id="{A8201BA9-34AE-46F6-B381-5CDCE18DFFC1}"/>
                    </a:ext>
                  </a:extLst>
                </p:cNvPr>
                <p:cNvPicPr/>
                <p:nvPr/>
              </p:nvPicPr>
              <p:blipFill>
                <a:blip r:embed="rId455"/>
                <a:stretch>
                  <a:fillRect/>
                </a:stretch>
              </p:blipFill>
              <p:spPr>
                <a:xfrm>
                  <a:off x="11147007" y="1874029"/>
                  <a:ext cx="29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2" name="Freihand 141">
                  <a:extLst>
                    <a:ext uri="{FF2B5EF4-FFF2-40B4-BE49-F238E27FC236}">
                      <a16:creationId xmlns:a16="http://schemas.microsoft.com/office/drawing/2014/main" id="{401F8DB0-9A60-868A-BF9E-CA1893546CF8}"/>
                    </a:ext>
                  </a:extLst>
                </p14:cNvPr>
                <p14:cNvContentPartPr/>
                <p14:nvPr/>
              </p14:nvContentPartPr>
              <p14:xfrm>
                <a:off x="11156367" y="1930909"/>
                <a:ext cx="350280" cy="244800"/>
              </p14:xfrm>
            </p:contentPart>
          </mc:Choice>
          <mc:Fallback>
            <p:pic>
              <p:nvPicPr>
                <p:cNvPr id="142" name="Freihand 141">
                  <a:extLst>
                    <a:ext uri="{FF2B5EF4-FFF2-40B4-BE49-F238E27FC236}">
                      <a16:creationId xmlns:a16="http://schemas.microsoft.com/office/drawing/2014/main" id="{401F8DB0-9A60-868A-BF9E-CA1893546CF8}"/>
                    </a:ext>
                  </a:extLst>
                </p:cNvPr>
                <p:cNvPicPr/>
                <p:nvPr/>
              </p:nvPicPr>
              <p:blipFill>
                <a:blip r:embed="rId457"/>
                <a:stretch>
                  <a:fillRect/>
                </a:stretch>
              </p:blipFill>
              <p:spPr>
                <a:xfrm>
                  <a:off x="11147367" y="1921909"/>
                  <a:ext cx="367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3" name="Freihand 142">
                  <a:extLst>
                    <a:ext uri="{FF2B5EF4-FFF2-40B4-BE49-F238E27FC236}">
                      <a16:creationId xmlns:a16="http://schemas.microsoft.com/office/drawing/2014/main" id="{B60633A6-22C6-26CE-7B5A-9AF76D68C05E}"/>
                    </a:ext>
                  </a:extLst>
                </p14:cNvPr>
                <p14:cNvContentPartPr/>
                <p14:nvPr/>
              </p14:nvContentPartPr>
              <p14:xfrm>
                <a:off x="11533287" y="1866829"/>
                <a:ext cx="397440" cy="191160"/>
              </p14:xfrm>
            </p:contentPart>
          </mc:Choice>
          <mc:Fallback>
            <p:pic>
              <p:nvPicPr>
                <p:cNvPr id="143" name="Freihand 142">
                  <a:extLst>
                    <a:ext uri="{FF2B5EF4-FFF2-40B4-BE49-F238E27FC236}">
                      <a16:creationId xmlns:a16="http://schemas.microsoft.com/office/drawing/2014/main" id="{B60633A6-22C6-26CE-7B5A-9AF76D68C05E}"/>
                    </a:ext>
                  </a:extLst>
                </p:cNvPr>
                <p:cNvPicPr/>
                <p:nvPr/>
              </p:nvPicPr>
              <p:blipFill>
                <a:blip r:embed="rId459"/>
                <a:stretch>
                  <a:fillRect/>
                </a:stretch>
              </p:blipFill>
              <p:spPr>
                <a:xfrm>
                  <a:off x="11524287" y="1857829"/>
                  <a:ext cx="415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5" name="Freihand 144">
                  <a:extLst>
                    <a:ext uri="{FF2B5EF4-FFF2-40B4-BE49-F238E27FC236}">
                      <a16:creationId xmlns:a16="http://schemas.microsoft.com/office/drawing/2014/main" id="{5E05CFFC-F346-45F8-8314-E1FD558F4DB8}"/>
                    </a:ext>
                  </a:extLst>
                </p14:cNvPr>
                <p14:cNvContentPartPr/>
                <p14:nvPr/>
              </p14:nvContentPartPr>
              <p14:xfrm>
                <a:off x="8444127" y="2319349"/>
                <a:ext cx="29160" cy="163440"/>
              </p14:xfrm>
            </p:contentPart>
          </mc:Choice>
          <mc:Fallback>
            <p:pic>
              <p:nvPicPr>
                <p:cNvPr id="145" name="Freihand 144">
                  <a:extLst>
                    <a:ext uri="{FF2B5EF4-FFF2-40B4-BE49-F238E27FC236}">
                      <a16:creationId xmlns:a16="http://schemas.microsoft.com/office/drawing/2014/main" id="{5E05CFFC-F346-45F8-8314-E1FD558F4DB8}"/>
                    </a:ext>
                  </a:extLst>
                </p:cNvPr>
                <p:cNvPicPr/>
                <p:nvPr/>
              </p:nvPicPr>
              <p:blipFill>
                <a:blip r:embed="rId461"/>
                <a:stretch>
                  <a:fillRect/>
                </a:stretch>
              </p:blipFill>
              <p:spPr>
                <a:xfrm>
                  <a:off x="8435487" y="2310349"/>
                  <a:ext cx="46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6" name="Freihand 145">
                  <a:extLst>
                    <a:ext uri="{FF2B5EF4-FFF2-40B4-BE49-F238E27FC236}">
                      <a16:creationId xmlns:a16="http://schemas.microsoft.com/office/drawing/2014/main" id="{EC42FC4C-9B40-F9E8-113E-D5DD85F44BBA}"/>
                    </a:ext>
                  </a:extLst>
                </p14:cNvPr>
                <p14:cNvContentPartPr/>
                <p14:nvPr/>
              </p14:nvContentPartPr>
              <p14:xfrm>
                <a:off x="8457807" y="2308549"/>
                <a:ext cx="163440" cy="68040"/>
              </p14:xfrm>
            </p:contentPart>
          </mc:Choice>
          <mc:Fallback>
            <p:pic>
              <p:nvPicPr>
                <p:cNvPr id="146" name="Freihand 145">
                  <a:extLst>
                    <a:ext uri="{FF2B5EF4-FFF2-40B4-BE49-F238E27FC236}">
                      <a16:creationId xmlns:a16="http://schemas.microsoft.com/office/drawing/2014/main" id="{EC42FC4C-9B40-F9E8-113E-D5DD85F44BBA}"/>
                    </a:ext>
                  </a:extLst>
                </p:cNvPr>
                <p:cNvPicPr/>
                <p:nvPr/>
              </p:nvPicPr>
              <p:blipFill>
                <a:blip r:embed="rId463"/>
                <a:stretch>
                  <a:fillRect/>
                </a:stretch>
              </p:blipFill>
              <p:spPr>
                <a:xfrm>
                  <a:off x="8448807" y="2299549"/>
                  <a:ext cx="181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7" name="Freihand 146">
                  <a:extLst>
                    <a:ext uri="{FF2B5EF4-FFF2-40B4-BE49-F238E27FC236}">
                      <a16:creationId xmlns:a16="http://schemas.microsoft.com/office/drawing/2014/main" id="{73E0847D-5508-9913-10B0-8221843B07E4}"/>
                    </a:ext>
                  </a:extLst>
                </p14:cNvPr>
                <p14:cNvContentPartPr/>
                <p14:nvPr/>
              </p14:nvContentPartPr>
              <p14:xfrm>
                <a:off x="8448807" y="2429869"/>
                <a:ext cx="394560" cy="90720"/>
              </p14:xfrm>
            </p:contentPart>
          </mc:Choice>
          <mc:Fallback>
            <p:pic>
              <p:nvPicPr>
                <p:cNvPr id="147" name="Freihand 146">
                  <a:extLst>
                    <a:ext uri="{FF2B5EF4-FFF2-40B4-BE49-F238E27FC236}">
                      <a16:creationId xmlns:a16="http://schemas.microsoft.com/office/drawing/2014/main" id="{73E0847D-5508-9913-10B0-8221843B07E4}"/>
                    </a:ext>
                  </a:extLst>
                </p:cNvPr>
                <p:cNvPicPr/>
                <p:nvPr/>
              </p:nvPicPr>
              <p:blipFill>
                <a:blip r:embed="rId465"/>
                <a:stretch>
                  <a:fillRect/>
                </a:stretch>
              </p:blipFill>
              <p:spPr>
                <a:xfrm>
                  <a:off x="8440167" y="2421229"/>
                  <a:ext cx="412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8" name="Freihand 147">
                  <a:extLst>
                    <a:ext uri="{FF2B5EF4-FFF2-40B4-BE49-F238E27FC236}">
                      <a16:creationId xmlns:a16="http://schemas.microsoft.com/office/drawing/2014/main" id="{AD1FA449-317A-E9D0-31C3-0F7FFFA9A19A}"/>
                    </a:ext>
                  </a:extLst>
                </p14:cNvPr>
                <p14:cNvContentPartPr/>
                <p14:nvPr/>
              </p14:nvContentPartPr>
              <p14:xfrm>
                <a:off x="8816727" y="2315749"/>
                <a:ext cx="10800" cy="10800"/>
              </p14:xfrm>
            </p:contentPart>
          </mc:Choice>
          <mc:Fallback>
            <p:pic>
              <p:nvPicPr>
                <p:cNvPr id="148" name="Freihand 147">
                  <a:extLst>
                    <a:ext uri="{FF2B5EF4-FFF2-40B4-BE49-F238E27FC236}">
                      <a16:creationId xmlns:a16="http://schemas.microsoft.com/office/drawing/2014/main" id="{AD1FA449-317A-E9D0-31C3-0F7FFFA9A19A}"/>
                    </a:ext>
                  </a:extLst>
                </p:cNvPr>
                <p:cNvPicPr/>
                <p:nvPr/>
              </p:nvPicPr>
              <p:blipFill>
                <a:blip r:embed="rId467"/>
                <a:stretch>
                  <a:fillRect/>
                </a:stretch>
              </p:blipFill>
              <p:spPr>
                <a:xfrm>
                  <a:off x="8808087" y="2306749"/>
                  <a:ext cx="28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9" name="Freihand 148">
                  <a:extLst>
                    <a:ext uri="{FF2B5EF4-FFF2-40B4-BE49-F238E27FC236}">
                      <a16:creationId xmlns:a16="http://schemas.microsoft.com/office/drawing/2014/main" id="{ED9F971B-DE78-0C71-0562-70675952A632}"/>
                    </a:ext>
                  </a:extLst>
                </p14:cNvPr>
                <p14:cNvContentPartPr/>
                <p14:nvPr/>
              </p14:nvContentPartPr>
              <p14:xfrm>
                <a:off x="8928687" y="2318629"/>
                <a:ext cx="149400" cy="208440"/>
              </p14:xfrm>
            </p:contentPart>
          </mc:Choice>
          <mc:Fallback>
            <p:pic>
              <p:nvPicPr>
                <p:cNvPr id="149" name="Freihand 148">
                  <a:extLst>
                    <a:ext uri="{FF2B5EF4-FFF2-40B4-BE49-F238E27FC236}">
                      <a16:creationId xmlns:a16="http://schemas.microsoft.com/office/drawing/2014/main" id="{ED9F971B-DE78-0C71-0562-70675952A632}"/>
                    </a:ext>
                  </a:extLst>
                </p:cNvPr>
                <p:cNvPicPr/>
                <p:nvPr/>
              </p:nvPicPr>
              <p:blipFill>
                <a:blip r:embed="rId469"/>
                <a:stretch>
                  <a:fillRect/>
                </a:stretch>
              </p:blipFill>
              <p:spPr>
                <a:xfrm>
                  <a:off x="8920047" y="2309989"/>
                  <a:ext cx="167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50" name="Freihand 149">
                  <a:extLst>
                    <a:ext uri="{FF2B5EF4-FFF2-40B4-BE49-F238E27FC236}">
                      <a16:creationId xmlns:a16="http://schemas.microsoft.com/office/drawing/2014/main" id="{7A8EE971-7A90-9C60-D672-D89EC0D15BF8}"/>
                    </a:ext>
                  </a:extLst>
                </p14:cNvPr>
                <p14:cNvContentPartPr/>
                <p14:nvPr/>
              </p14:nvContentPartPr>
              <p14:xfrm>
                <a:off x="9004647" y="2417629"/>
                <a:ext cx="487800" cy="101880"/>
              </p14:xfrm>
            </p:contentPart>
          </mc:Choice>
          <mc:Fallback>
            <p:pic>
              <p:nvPicPr>
                <p:cNvPr id="150" name="Freihand 149">
                  <a:extLst>
                    <a:ext uri="{FF2B5EF4-FFF2-40B4-BE49-F238E27FC236}">
                      <a16:creationId xmlns:a16="http://schemas.microsoft.com/office/drawing/2014/main" id="{7A8EE971-7A90-9C60-D672-D89EC0D15BF8}"/>
                    </a:ext>
                  </a:extLst>
                </p:cNvPr>
                <p:cNvPicPr/>
                <p:nvPr/>
              </p:nvPicPr>
              <p:blipFill>
                <a:blip r:embed="rId471"/>
                <a:stretch>
                  <a:fillRect/>
                </a:stretch>
              </p:blipFill>
              <p:spPr>
                <a:xfrm>
                  <a:off x="8995647" y="2408989"/>
                  <a:ext cx="505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51" name="Freihand 150">
                  <a:extLst>
                    <a:ext uri="{FF2B5EF4-FFF2-40B4-BE49-F238E27FC236}">
                      <a16:creationId xmlns:a16="http://schemas.microsoft.com/office/drawing/2014/main" id="{8146163F-8029-B868-8C21-7C41B09340E1}"/>
                    </a:ext>
                  </a:extLst>
                </p14:cNvPr>
                <p14:cNvContentPartPr/>
                <p14:nvPr/>
              </p14:nvContentPartPr>
              <p14:xfrm>
                <a:off x="9531687" y="2416909"/>
                <a:ext cx="282240" cy="81720"/>
              </p14:xfrm>
            </p:contentPart>
          </mc:Choice>
          <mc:Fallback>
            <p:pic>
              <p:nvPicPr>
                <p:cNvPr id="151" name="Freihand 150">
                  <a:extLst>
                    <a:ext uri="{FF2B5EF4-FFF2-40B4-BE49-F238E27FC236}">
                      <a16:creationId xmlns:a16="http://schemas.microsoft.com/office/drawing/2014/main" id="{8146163F-8029-B868-8C21-7C41B09340E1}"/>
                    </a:ext>
                  </a:extLst>
                </p:cNvPr>
                <p:cNvPicPr/>
                <p:nvPr/>
              </p:nvPicPr>
              <p:blipFill>
                <a:blip r:embed="rId473"/>
                <a:stretch>
                  <a:fillRect/>
                </a:stretch>
              </p:blipFill>
              <p:spPr>
                <a:xfrm>
                  <a:off x="9522687" y="2407909"/>
                  <a:ext cx="299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52" name="Freihand 151">
                  <a:extLst>
                    <a:ext uri="{FF2B5EF4-FFF2-40B4-BE49-F238E27FC236}">
                      <a16:creationId xmlns:a16="http://schemas.microsoft.com/office/drawing/2014/main" id="{C0CF0D2E-0274-2AA5-22BB-C22428B3B1FD}"/>
                    </a:ext>
                  </a:extLst>
                </p14:cNvPr>
                <p14:cNvContentPartPr/>
                <p14:nvPr/>
              </p14:nvContentPartPr>
              <p14:xfrm>
                <a:off x="9867927" y="2387389"/>
                <a:ext cx="258480" cy="103320"/>
              </p14:xfrm>
            </p:contentPart>
          </mc:Choice>
          <mc:Fallback>
            <p:pic>
              <p:nvPicPr>
                <p:cNvPr id="152" name="Freihand 151">
                  <a:extLst>
                    <a:ext uri="{FF2B5EF4-FFF2-40B4-BE49-F238E27FC236}">
                      <a16:creationId xmlns:a16="http://schemas.microsoft.com/office/drawing/2014/main" id="{C0CF0D2E-0274-2AA5-22BB-C22428B3B1FD}"/>
                    </a:ext>
                  </a:extLst>
                </p:cNvPr>
                <p:cNvPicPr/>
                <p:nvPr/>
              </p:nvPicPr>
              <p:blipFill>
                <a:blip r:embed="rId475"/>
                <a:stretch>
                  <a:fillRect/>
                </a:stretch>
              </p:blipFill>
              <p:spPr>
                <a:xfrm>
                  <a:off x="9859287" y="2378749"/>
                  <a:ext cx="276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54" name="Freihand 153">
                  <a:extLst>
                    <a:ext uri="{FF2B5EF4-FFF2-40B4-BE49-F238E27FC236}">
                      <a16:creationId xmlns:a16="http://schemas.microsoft.com/office/drawing/2014/main" id="{C8854225-AC7F-7676-A47E-4E9B7C718A86}"/>
                    </a:ext>
                  </a:extLst>
                </p14:cNvPr>
                <p14:cNvContentPartPr/>
                <p14:nvPr/>
              </p14:nvContentPartPr>
              <p14:xfrm>
                <a:off x="10321527" y="2382349"/>
                <a:ext cx="180720" cy="224640"/>
              </p14:xfrm>
            </p:contentPart>
          </mc:Choice>
          <mc:Fallback>
            <p:pic>
              <p:nvPicPr>
                <p:cNvPr id="154" name="Freihand 153">
                  <a:extLst>
                    <a:ext uri="{FF2B5EF4-FFF2-40B4-BE49-F238E27FC236}">
                      <a16:creationId xmlns:a16="http://schemas.microsoft.com/office/drawing/2014/main" id="{C8854225-AC7F-7676-A47E-4E9B7C718A86}"/>
                    </a:ext>
                  </a:extLst>
                </p:cNvPr>
                <p:cNvPicPr/>
                <p:nvPr/>
              </p:nvPicPr>
              <p:blipFill>
                <a:blip r:embed="rId477"/>
                <a:stretch>
                  <a:fillRect/>
                </a:stretch>
              </p:blipFill>
              <p:spPr>
                <a:xfrm>
                  <a:off x="10312527" y="2373709"/>
                  <a:ext cx="1983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55" name="Freihand 154">
                  <a:extLst>
                    <a:ext uri="{FF2B5EF4-FFF2-40B4-BE49-F238E27FC236}">
                      <a16:creationId xmlns:a16="http://schemas.microsoft.com/office/drawing/2014/main" id="{45171284-8B13-5F08-0568-4A63B48D93D1}"/>
                    </a:ext>
                  </a:extLst>
                </p14:cNvPr>
                <p14:cNvContentPartPr/>
                <p14:nvPr/>
              </p14:nvContentPartPr>
              <p14:xfrm>
                <a:off x="10546887" y="2282989"/>
                <a:ext cx="151200" cy="189360"/>
              </p14:xfrm>
            </p:contentPart>
          </mc:Choice>
          <mc:Fallback>
            <p:pic>
              <p:nvPicPr>
                <p:cNvPr id="155" name="Freihand 154">
                  <a:extLst>
                    <a:ext uri="{FF2B5EF4-FFF2-40B4-BE49-F238E27FC236}">
                      <a16:creationId xmlns:a16="http://schemas.microsoft.com/office/drawing/2014/main" id="{45171284-8B13-5F08-0568-4A63B48D93D1}"/>
                    </a:ext>
                  </a:extLst>
                </p:cNvPr>
                <p:cNvPicPr/>
                <p:nvPr/>
              </p:nvPicPr>
              <p:blipFill>
                <a:blip r:embed="rId479"/>
                <a:stretch>
                  <a:fillRect/>
                </a:stretch>
              </p:blipFill>
              <p:spPr>
                <a:xfrm>
                  <a:off x="10537887" y="2274349"/>
                  <a:ext cx="168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6" name="Freihand 35">
                  <a:extLst>
                    <a:ext uri="{FF2B5EF4-FFF2-40B4-BE49-F238E27FC236}">
                      <a16:creationId xmlns:a16="http://schemas.microsoft.com/office/drawing/2014/main" id="{4E58C760-769B-C2D7-5304-0A633B15AC6C}"/>
                    </a:ext>
                  </a:extLst>
                </p14:cNvPr>
                <p14:cNvContentPartPr/>
                <p14:nvPr/>
              </p14:nvContentPartPr>
              <p14:xfrm>
                <a:off x="3015687" y="1645789"/>
                <a:ext cx="376200" cy="172080"/>
              </p14:xfrm>
            </p:contentPart>
          </mc:Choice>
          <mc:Fallback>
            <p:pic>
              <p:nvPicPr>
                <p:cNvPr id="36" name="Freihand 35">
                  <a:extLst>
                    <a:ext uri="{FF2B5EF4-FFF2-40B4-BE49-F238E27FC236}">
                      <a16:creationId xmlns:a16="http://schemas.microsoft.com/office/drawing/2014/main" id="{4E58C760-769B-C2D7-5304-0A633B15AC6C}"/>
                    </a:ext>
                  </a:extLst>
                </p:cNvPr>
                <p:cNvPicPr/>
                <p:nvPr/>
              </p:nvPicPr>
              <p:blipFill>
                <a:blip r:embed="rId481"/>
                <a:stretch>
                  <a:fillRect/>
                </a:stretch>
              </p:blipFill>
              <p:spPr>
                <a:xfrm>
                  <a:off x="3006687" y="1637149"/>
                  <a:ext cx="393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7" name="Freihand 36">
                  <a:extLst>
                    <a:ext uri="{FF2B5EF4-FFF2-40B4-BE49-F238E27FC236}">
                      <a16:creationId xmlns:a16="http://schemas.microsoft.com/office/drawing/2014/main" id="{32B0C0B9-5FBA-2D0F-83A0-30F876391498}"/>
                    </a:ext>
                  </a:extLst>
                </p14:cNvPr>
                <p14:cNvContentPartPr/>
                <p14:nvPr/>
              </p14:nvContentPartPr>
              <p14:xfrm>
                <a:off x="3353367" y="1571629"/>
                <a:ext cx="197280" cy="171000"/>
              </p14:xfrm>
            </p:contentPart>
          </mc:Choice>
          <mc:Fallback>
            <p:pic>
              <p:nvPicPr>
                <p:cNvPr id="37" name="Freihand 36">
                  <a:extLst>
                    <a:ext uri="{FF2B5EF4-FFF2-40B4-BE49-F238E27FC236}">
                      <a16:creationId xmlns:a16="http://schemas.microsoft.com/office/drawing/2014/main" id="{32B0C0B9-5FBA-2D0F-83A0-30F876391498}"/>
                    </a:ext>
                  </a:extLst>
                </p:cNvPr>
                <p:cNvPicPr/>
                <p:nvPr/>
              </p:nvPicPr>
              <p:blipFill>
                <a:blip r:embed="rId483"/>
                <a:stretch>
                  <a:fillRect/>
                </a:stretch>
              </p:blipFill>
              <p:spPr>
                <a:xfrm>
                  <a:off x="3344727" y="1562629"/>
                  <a:ext cx="214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9" name="Freihand 38">
                  <a:extLst>
                    <a:ext uri="{FF2B5EF4-FFF2-40B4-BE49-F238E27FC236}">
                      <a16:creationId xmlns:a16="http://schemas.microsoft.com/office/drawing/2014/main" id="{EC5325EF-829D-4D50-A10F-42DCBFE54671}"/>
                    </a:ext>
                  </a:extLst>
                </p14:cNvPr>
                <p14:cNvContentPartPr/>
                <p14:nvPr/>
              </p14:nvContentPartPr>
              <p14:xfrm>
                <a:off x="2879247" y="825709"/>
                <a:ext cx="2094840" cy="1773720"/>
              </p14:xfrm>
            </p:contentPart>
          </mc:Choice>
          <mc:Fallback>
            <p:pic>
              <p:nvPicPr>
                <p:cNvPr id="39" name="Freihand 38">
                  <a:extLst>
                    <a:ext uri="{FF2B5EF4-FFF2-40B4-BE49-F238E27FC236}">
                      <a16:creationId xmlns:a16="http://schemas.microsoft.com/office/drawing/2014/main" id="{EC5325EF-829D-4D50-A10F-42DCBFE54671}"/>
                    </a:ext>
                  </a:extLst>
                </p:cNvPr>
                <p:cNvPicPr/>
                <p:nvPr/>
              </p:nvPicPr>
              <p:blipFill>
                <a:blip r:embed="rId485"/>
                <a:stretch>
                  <a:fillRect/>
                </a:stretch>
              </p:blipFill>
              <p:spPr>
                <a:xfrm>
                  <a:off x="2870607" y="816709"/>
                  <a:ext cx="2112480" cy="1791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0" name="Freihand 39">
                  <a:extLst>
                    <a:ext uri="{FF2B5EF4-FFF2-40B4-BE49-F238E27FC236}">
                      <a16:creationId xmlns:a16="http://schemas.microsoft.com/office/drawing/2014/main" id="{12046CA9-90D9-9589-9E50-D624DF41DFF0}"/>
                    </a:ext>
                  </a:extLst>
                </p14:cNvPr>
                <p14:cNvContentPartPr/>
                <p14:nvPr/>
              </p14:nvContentPartPr>
              <p14:xfrm>
                <a:off x="5171727" y="2414389"/>
                <a:ext cx="10080" cy="233280"/>
              </p14:xfrm>
            </p:contentPart>
          </mc:Choice>
          <mc:Fallback>
            <p:pic>
              <p:nvPicPr>
                <p:cNvPr id="40" name="Freihand 39">
                  <a:extLst>
                    <a:ext uri="{FF2B5EF4-FFF2-40B4-BE49-F238E27FC236}">
                      <a16:creationId xmlns:a16="http://schemas.microsoft.com/office/drawing/2014/main" id="{12046CA9-90D9-9589-9E50-D624DF41DFF0}"/>
                    </a:ext>
                  </a:extLst>
                </p:cNvPr>
                <p:cNvPicPr/>
                <p:nvPr/>
              </p:nvPicPr>
              <p:blipFill>
                <a:blip r:embed="rId487"/>
                <a:stretch>
                  <a:fillRect/>
                </a:stretch>
              </p:blipFill>
              <p:spPr>
                <a:xfrm>
                  <a:off x="5163087" y="2405749"/>
                  <a:ext cx="27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1" name="Freihand 40">
                  <a:extLst>
                    <a:ext uri="{FF2B5EF4-FFF2-40B4-BE49-F238E27FC236}">
                      <a16:creationId xmlns:a16="http://schemas.microsoft.com/office/drawing/2014/main" id="{D7A8C805-4B14-56DB-F4D2-524391835A09}"/>
                    </a:ext>
                  </a:extLst>
                </p14:cNvPr>
                <p14:cNvContentPartPr/>
                <p14:nvPr/>
              </p14:nvContentPartPr>
              <p14:xfrm>
                <a:off x="5036007" y="2361469"/>
                <a:ext cx="258480" cy="287640"/>
              </p14:xfrm>
            </p:contentPart>
          </mc:Choice>
          <mc:Fallback>
            <p:pic>
              <p:nvPicPr>
                <p:cNvPr id="41" name="Freihand 40">
                  <a:extLst>
                    <a:ext uri="{FF2B5EF4-FFF2-40B4-BE49-F238E27FC236}">
                      <a16:creationId xmlns:a16="http://schemas.microsoft.com/office/drawing/2014/main" id="{D7A8C805-4B14-56DB-F4D2-524391835A09}"/>
                    </a:ext>
                  </a:extLst>
                </p:cNvPr>
                <p:cNvPicPr/>
                <p:nvPr/>
              </p:nvPicPr>
              <p:blipFill>
                <a:blip r:embed="rId489"/>
                <a:stretch>
                  <a:fillRect/>
                </a:stretch>
              </p:blipFill>
              <p:spPr>
                <a:xfrm>
                  <a:off x="5027367" y="2352829"/>
                  <a:ext cx="2761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3" name="Freihand 42">
                  <a:extLst>
                    <a:ext uri="{FF2B5EF4-FFF2-40B4-BE49-F238E27FC236}">
                      <a16:creationId xmlns:a16="http://schemas.microsoft.com/office/drawing/2014/main" id="{92872423-8B82-5C65-D589-303F42F85CDB}"/>
                    </a:ext>
                  </a:extLst>
                </p14:cNvPr>
                <p14:cNvContentPartPr/>
                <p14:nvPr/>
              </p14:nvContentPartPr>
              <p14:xfrm>
                <a:off x="5354967" y="2340229"/>
                <a:ext cx="118440" cy="236520"/>
              </p14:xfrm>
            </p:contentPart>
          </mc:Choice>
          <mc:Fallback>
            <p:pic>
              <p:nvPicPr>
                <p:cNvPr id="43" name="Freihand 42">
                  <a:extLst>
                    <a:ext uri="{FF2B5EF4-FFF2-40B4-BE49-F238E27FC236}">
                      <a16:creationId xmlns:a16="http://schemas.microsoft.com/office/drawing/2014/main" id="{92872423-8B82-5C65-D589-303F42F85CDB}"/>
                    </a:ext>
                  </a:extLst>
                </p:cNvPr>
                <p:cNvPicPr/>
                <p:nvPr/>
              </p:nvPicPr>
              <p:blipFill>
                <a:blip r:embed="rId491"/>
                <a:stretch>
                  <a:fillRect/>
                </a:stretch>
              </p:blipFill>
              <p:spPr>
                <a:xfrm>
                  <a:off x="5345967" y="2331589"/>
                  <a:ext cx="136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4" name="Freihand 43">
                  <a:extLst>
                    <a:ext uri="{FF2B5EF4-FFF2-40B4-BE49-F238E27FC236}">
                      <a16:creationId xmlns:a16="http://schemas.microsoft.com/office/drawing/2014/main" id="{2ECC1271-802B-A436-84BE-3A403A138E78}"/>
                    </a:ext>
                  </a:extLst>
                </p14:cNvPr>
                <p14:cNvContentPartPr/>
                <p14:nvPr/>
              </p14:nvContentPartPr>
              <p14:xfrm>
                <a:off x="5541807" y="2249869"/>
                <a:ext cx="107280" cy="315360"/>
              </p14:xfrm>
            </p:contentPart>
          </mc:Choice>
          <mc:Fallback>
            <p:pic>
              <p:nvPicPr>
                <p:cNvPr id="44" name="Freihand 43">
                  <a:extLst>
                    <a:ext uri="{FF2B5EF4-FFF2-40B4-BE49-F238E27FC236}">
                      <a16:creationId xmlns:a16="http://schemas.microsoft.com/office/drawing/2014/main" id="{2ECC1271-802B-A436-84BE-3A403A138E78}"/>
                    </a:ext>
                  </a:extLst>
                </p:cNvPr>
                <p:cNvPicPr/>
                <p:nvPr/>
              </p:nvPicPr>
              <p:blipFill>
                <a:blip r:embed="rId493"/>
                <a:stretch>
                  <a:fillRect/>
                </a:stretch>
              </p:blipFill>
              <p:spPr>
                <a:xfrm>
                  <a:off x="5532807" y="2241229"/>
                  <a:ext cx="12492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5" name="Freihand 44">
                  <a:extLst>
                    <a:ext uri="{FF2B5EF4-FFF2-40B4-BE49-F238E27FC236}">
                      <a16:creationId xmlns:a16="http://schemas.microsoft.com/office/drawing/2014/main" id="{45B3479A-9E1A-9D5B-68B4-F92ADBB4BDBD}"/>
                    </a:ext>
                  </a:extLst>
                </p14:cNvPr>
                <p14:cNvContentPartPr/>
                <p14:nvPr/>
              </p14:nvContentPartPr>
              <p14:xfrm>
                <a:off x="5706327" y="2301349"/>
                <a:ext cx="136440" cy="228600"/>
              </p14:xfrm>
            </p:contentPart>
          </mc:Choice>
          <mc:Fallback>
            <p:pic>
              <p:nvPicPr>
                <p:cNvPr id="45" name="Freihand 44">
                  <a:extLst>
                    <a:ext uri="{FF2B5EF4-FFF2-40B4-BE49-F238E27FC236}">
                      <a16:creationId xmlns:a16="http://schemas.microsoft.com/office/drawing/2014/main" id="{45B3479A-9E1A-9D5B-68B4-F92ADBB4BDBD}"/>
                    </a:ext>
                  </a:extLst>
                </p:cNvPr>
                <p:cNvPicPr/>
                <p:nvPr/>
              </p:nvPicPr>
              <p:blipFill>
                <a:blip r:embed="rId495"/>
                <a:stretch>
                  <a:fillRect/>
                </a:stretch>
              </p:blipFill>
              <p:spPr>
                <a:xfrm>
                  <a:off x="5697327" y="2292709"/>
                  <a:ext cx="1540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6" name="Freihand 45">
                  <a:extLst>
                    <a:ext uri="{FF2B5EF4-FFF2-40B4-BE49-F238E27FC236}">
                      <a16:creationId xmlns:a16="http://schemas.microsoft.com/office/drawing/2014/main" id="{E0B235BE-83CB-C5A8-FC08-1294CFEBC4D5}"/>
                    </a:ext>
                  </a:extLst>
                </p14:cNvPr>
                <p14:cNvContentPartPr/>
                <p14:nvPr/>
              </p14:nvContentPartPr>
              <p14:xfrm>
                <a:off x="5891727" y="2474149"/>
                <a:ext cx="121680" cy="103680"/>
              </p14:xfrm>
            </p:contentPart>
          </mc:Choice>
          <mc:Fallback>
            <p:pic>
              <p:nvPicPr>
                <p:cNvPr id="46" name="Freihand 45">
                  <a:extLst>
                    <a:ext uri="{FF2B5EF4-FFF2-40B4-BE49-F238E27FC236}">
                      <a16:creationId xmlns:a16="http://schemas.microsoft.com/office/drawing/2014/main" id="{E0B235BE-83CB-C5A8-FC08-1294CFEBC4D5}"/>
                    </a:ext>
                  </a:extLst>
                </p:cNvPr>
                <p:cNvPicPr/>
                <p:nvPr/>
              </p:nvPicPr>
              <p:blipFill>
                <a:blip r:embed="rId497"/>
                <a:stretch>
                  <a:fillRect/>
                </a:stretch>
              </p:blipFill>
              <p:spPr>
                <a:xfrm>
                  <a:off x="5882727" y="2465149"/>
                  <a:ext cx="139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 name="Freihand 46">
                  <a:extLst>
                    <a:ext uri="{FF2B5EF4-FFF2-40B4-BE49-F238E27FC236}">
                      <a16:creationId xmlns:a16="http://schemas.microsoft.com/office/drawing/2014/main" id="{73DADB7E-00BD-F90F-3C88-FD7E2ED0C458}"/>
                    </a:ext>
                  </a:extLst>
                </p14:cNvPr>
                <p14:cNvContentPartPr/>
                <p14:nvPr/>
              </p14:nvContentPartPr>
              <p14:xfrm>
                <a:off x="6060567" y="2331589"/>
                <a:ext cx="175680" cy="77400"/>
              </p14:xfrm>
            </p:contentPart>
          </mc:Choice>
          <mc:Fallback>
            <p:pic>
              <p:nvPicPr>
                <p:cNvPr id="47" name="Freihand 46">
                  <a:extLst>
                    <a:ext uri="{FF2B5EF4-FFF2-40B4-BE49-F238E27FC236}">
                      <a16:creationId xmlns:a16="http://schemas.microsoft.com/office/drawing/2014/main" id="{73DADB7E-00BD-F90F-3C88-FD7E2ED0C458}"/>
                    </a:ext>
                  </a:extLst>
                </p:cNvPr>
                <p:cNvPicPr/>
                <p:nvPr/>
              </p:nvPicPr>
              <p:blipFill>
                <a:blip r:embed="rId499"/>
                <a:stretch>
                  <a:fillRect/>
                </a:stretch>
              </p:blipFill>
              <p:spPr>
                <a:xfrm>
                  <a:off x="6051567" y="2322949"/>
                  <a:ext cx="193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9" name="Freihand 48">
                  <a:extLst>
                    <a:ext uri="{FF2B5EF4-FFF2-40B4-BE49-F238E27FC236}">
                      <a16:creationId xmlns:a16="http://schemas.microsoft.com/office/drawing/2014/main" id="{A81576CB-5232-5F6B-A421-C67032276FEC}"/>
                    </a:ext>
                  </a:extLst>
                </p14:cNvPr>
                <p14:cNvContentPartPr/>
                <p14:nvPr/>
              </p14:nvContentPartPr>
              <p14:xfrm>
                <a:off x="6348207" y="2158789"/>
                <a:ext cx="161640" cy="304200"/>
              </p14:xfrm>
            </p:contentPart>
          </mc:Choice>
          <mc:Fallback>
            <p:pic>
              <p:nvPicPr>
                <p:cNvPr id="49" name="Freihand 48">
                  <a:extLst>
                    <a:ext uri="{FF2B5EF4-FFF2-40B4-BE49-F238E27FC236}">
                      <a16:creationId xmlns:a16="http://schemas.microsoft.com/office/drawing/2014/main" id="{A81576CB-5232-5F6B-A421-C67032276FEC}"/>
                    </a:ext>
                  </a:extLst>
                </p:cNvPr>
                <p:cNvPicPr/>
                <p:nvPr/>
              </p:nvPicPr>
              <p:blipFill>
                <a:blip r:embed="rId501"/>
                <a:stretch>
                  <a:fillRect/>
                </a:stretch>
              </p:blipFill>
              <p:spPr>
                <a:xfrm>
                  <a:off x="6339207" y="2149789"/>
                  <a:ext cx="1792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50" name="Freihand 49">
                  <a:extLst>
                    <a:ext uri="{FF2B5EF4-FFF2-40B4-BE49-F238E27FC236}">
                      <a16:creationId xmlns:a16="http://schemas.microsoft.com/office/drawing/2014/main" id="{AFFFE80E-90AA-1DB6-E09A-EA83C4F06635}"/>
                    </a:ext>
                  </a:extLst>
                </p14:cNvPr>
                <p14:cNvContentPartPr/>
                <p14:nvPr/>
              </p14:nvContentPartPr>
              <p14:xfrm>
                <a:off x="6553767" y="2354629"/>
                <a:ext cx="126720" cy="130320"/>
              </p14:xfrm>
            </p:contentPart>
          </mc:Choice>
          <mc:Fallback>
            <p:pic>
              <p:nvPicPr>
                <p:cNvPr id="50" name="Freihand 49">
                  <a:extLst>
                    <a:ext uri="{FF2B5EF4-FFF2-40B4-BE49-F238E27FC236}">
                      <a16:creationId xmlns:a16="http://schemas.microsoft.com/office/drawing/2014/main" id="{AFFFE80E-90AA-1DB6-E09A-EA83C4F06635}"/>
                    </a:ext>
                  </a:extLst>
                </p:cNvPr>
                <p:cNvPicPr/>
                <p:nvPr/>
              </p:nvPicPr>
              <p:blipFill>
                <a:blip r:embed="rId503"/>
                <a:stretch>
                  <a:fillRect/>
                </a:stretch>
              </p:blipFill>
              <p:spPr>
                <a:xfrm>
                  <a:off x="6544767" y="2345629"/>
                  <a:ext cx="144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51" name="Freihand 50">
                  <a:extLst>
                    <a:ext uri="{FF2B5EF4-FFF2-40B4-BE49-F238E27FC236}">
                      <a16:creationId xmlns:a16="http://schemas.microsoft.com/office/drawing/2014/main" id="{758BAAD5-8F16-E1F5-6B00-FF3304990377}"/>
                    </a:ext>
                  </a:extLst>
                </p14:cNvPr>
                <p14:cNvContentPartPr/>
                <p14:nvPr/>
              </p14:nvContentPartPr>
              <p14:xfrm>
                <a:off x="6707847" y="2236189"/>
                <a:ext cx="157680" cy="142920"/>
              </p14:xfrm>
            </p:contentPart>
          </mc:Choice>
          <mc:Fallback>
            <p:pic>
              <p:nvPicPr>
                <p:cNvPr id="51" name="Freihand 50">
                  <a:extLst>
                    <a:ext uri="{FF2B5EF4-FFF2-40B4-BE49-F238E27FC236}">
                      <a16:creationId xmlns:a16="http://schemas.microsoft.com/office/drawing/2014/main" id="{758BAAD5-8F16-E1F5-6B00-FF3304990377}"/>
                    </a:ext>
                  </a:extLst>
                </p:cNvPr>
                <p:cNvPicPr/>
                <p:nvPr/>
              </p:nvPicPr>
              <p:blipFill>
                <a:blip r:embed="rId505"/>
                <a:stretch>
                  <a:fillRect/>
                </a:stretch>
              </p:blipFill>
              <p:spPr>
                <a:xfrm>
                  <a:off x="6699207" y="2227189"/>
                  <a:ext cx="175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2" name="Freihand 51">
                  <a:extLst>
                    <a:ext uri="{FF2B5EF4-FFF2-40B4-BE49-F238E27FC236}">
                      <a16:creationId xmlns:a16="http://schemas.microsoft.com/office/drawing/2014/main" id="{377BB2D7-4B59-95EE-DFF6-D3A98EF519FC}"/>
                    </a:ext>
                  </a:extLst>
                </p14:cNvPr>
                <p14:cNvContentPartPr/>
                <p14:nvPr/>
              </p14:nvContentPartPr>
              <p14:xfrm>
                <a:off x="6931407" y="2150869"/>
                <a:ext cx="106920" cy="199080"/>
              </p14:xfrm>
            </p:contentPart>
          </mc:Choice>
          <mc:Fallback>
            <p:pic>
              <p:nvPicPr>
                <p:cNvPr id="52" name="Freihand 51">
                  <a:extLst>
                    <a:ext uri="{FF2B5EF4-FFF2-40B4-BE49-F238E27FC236}">
                      <a16:creationId xmlns:a16="http://schemas.microsoft.com/office/drawing/2014/main" id="{377BB2D7-4B59-95EE-DFF6-D3A98EF519FC}"/>
                    </a:ext>
                  </a:extLst>
                </p:cNvPr>
                <p:cNvPicPr/>
                <p:nvPr/>
              </p:nvPicPr>
              <p:blipFill>
                <a:blip r:embed="rId507"/>
                <a:stretch>
                  <a:fillRect/>
                </a:stretch>
              </p:blipFill>
              <p:spPr>
                <a:xfrm>
                  <a:off x="6922767" y="2142229"/>
                  <a:ext cx="124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3" name="Freihand 52">
                  <a:extLst>
                    <a:ext uri="{FF2B5EF4-FFF2-40B4-BE49-F238E27FC236}">
                      <a16:creationId xmlns:a16="http://schemas.microsoft.com/office/drawing/2014/main" id="{B08A3D83-74C5-B068-67A1-50BECEBB0374}"/>
                    </a:ext>
                  </a:extLst>
                </p14:cNvPr>
                <p14:cNvContentPartPr/>
                <p14:nvPr/>
              </p14:nvContentPartPr>
              <p14:xfrm>
                <a:off x="6923127" y="2277589"/>
                <a:ext cx="201960" cy="56520"/>
              </p14:xfrm>
            </p:contentPart>
          </mc:Choice>
          <mc:Fallback>
            <p:pic>
              <p:nvPicPr>
                <p:cNvPr id="53" name="Freihand 52">
                  <a:extLst>
                    <a:ext uri="{FF2B5EF4-FFF2-40B4-BE49-F238E27FC236}">
                      <a16:creationId xmlns:a16="http://schemas.microsoft.com/office/drawing/2014/main" id="{B08A3D83-74C5-B068-67A1-50BECEBB0374}"/>
                    </a:ext>
                  </a:extLst>
                </p:cNvPr>
                <p:cNvPicPr/>
                <p:nvPr/>
              </p:nvPicPr>
              <p:blipFill>
                <a:blip r:embed="rId509"/>
                <a:stretch>
                  <a:fillRect/>
                </a:stretch>
              </p:blipFill>
              <p:spPr>
                <a:xfrm>
                  <a:off x="6914127" y="2268589"/>
                  <a:ext cx="219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5" name="Freihand 54">
                  <a:extLst>
                    <a:ext uri="{FF2B5EF4-FFF2-40B4-BE49-F238E27FC236}">
                      <a16:creationId xmlns:a16="http://schemas.microsoft.com/office/drawing/2014/main" id="{0282B712-092F-BD26-7CFE-3E7B69AD1A29}"/>
                    </a:ext>
                  </a:extLst>
                </p14:cNvPr>
                <p14:cNvContentPartPr/>
                <p14:nvPr/>
              </p14:nvContentPartPr>
              <p14:xfrm>
                <a:off x="7133367" y="2142229"/>
                <a:ext cx="116640" cy="227520"/>
              </p14:xfrm>
            </p:contentPart>
          </mc:Choice>
          <mc:Fallback>
            <p:pic>
              <p:nvPicPr>
                <p:cNvPr id="55" name="Freihand 54">
                  <a:extLst>
                    <a:ext uri="{FF2B5EF4-FFF2-40B4-BE49-F238E27FC236}">
                      <a16:creationId xmlns:a16="http://schemas.microsoft.com/office/drawing/2014/main" id="{0282B712-092F-BD26-7CFE-3E7B69AD1A29}"/>
                    </a:ext>
                  </a:extLst>
                </p:cNvPr>
                <p:cNvPicPr/>
                <p:nvPr/>
              </p:nvPicPr>
              <p:blipFill>
                <a:blip r:embed="rId511"/>
                <a:stretch>
                  <a:fillRect/>
                </a:stretch>
              </p:blipFill>
              <p:spPr>
                <a:xfrm>
                  <a:off x="7124727" y="2133589"/>
                  <a:ext cx="134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6" name="Freihand 55">
                  <a:extLst>
                    <a:ext uri="{FF2B5EF4-FFF2-40B4-BE49-F238E27FC236}">
                      <a16:creationId xmlns:a16="http://schemas.microsoft.com/office/drawing/2014/main" id="{1A60CDEC-6F5F-741E-6650-C45C0AB516BB}"/>
                    </a:ext>
                  </a:extLst>
                </p14:cNvPr>
                <p14:cNvContentPartPr/>
                <p14:nvPr/>
              </p14:nvContentPartPr>
              <p14:xfrm>
                <a:off x="7260087" y="2060509"/>
                <a:ext cx="153720" cy="455400"/>
              </p14:xfrm>
            </p:contentPart>
          </mc:Choice>
          <mc:Fallback>
            <p:pic>
              <p:nvPicPr>
                <p:cNvPr id="56" name="Freihand 55">
                  <a:extLst>
                    <a:ext uri="{FF2B5EF4-FFF2-40B4-BE49-F238E27FC236}">
                      <a16:creationId xmlns:a16="http://schemas.microsoft.com/office/drawing/2014/main" id="{1A60CDEC-6F5F-741E-6650-C45C0AB516BB}"/>
                    </a:ext>
                  </a:extLst>
                </p:cNvPr>
                <p:cNvPicPr/>
                <p:nvPr/>
              </p:nvPicPr>
              <p:blipFill>
                <a:blip r:embed="rId513"/>
                <a:stretch>
                  <a:fillRect/>
                </a:stretch>
              </p:blipFill>
              <p:spPr>
                <a:xfrm>
                  <a:off x="7251087" y="2051869"/>
                  <a:ext cx="17136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8" name="Freihand 57">
                  <a:extLst>
                    <a:ext uri="{FF2B5EF4-FFF2-40B4-BE49-F238E27FC236}">
                      <a16:creationId xmlns:a16="http://schemas.microsoft.com/office/drawing/2014/main" id="{8EB7C1E5-BA11-6E76-0764-EDE06A8ED3CE}"/>
                    </a:ext>
                  </a:extLst>
                </p14:cNvPr>
                <p14:cNvContentPartPr/>
                <p14:nvPr/>
              </p14:nvContentPartPr>
              <p14:xfrm>
                <a:off x="3914967" y="1920469"/>
                <a:ext cx="14400" cy="194760"/>
              </p14:xfrm>
            </p:contentPart>
          </mc:Choice>
          <mc:Fallback>
            <p:pic>
              <p:nvPicPr>
                <p:cNvPr id="58" name="Freihand 57">
                  <a:extLst>
                    <a:ext uri="{FF2B5EF4-FFF2-40B4-BE49-F238E27FC236}">
                      <a16:creationId xmlns:a16="http://schemas.microsoft.com/office/drawing/2014/main" id="{8EB7C1E5-BA11-6E76-0764-EDE06A8ED3CE}"/>
                    </a:ext>
                  </a:extLst>
                </p:cNvPr>
                <p:cNvPicPr/>
                <p:nvPr/>
              </p:nvPicPr>
              <p:blipFill>
                <a:blip r:embed="rId515"/>
                <a:stretch>
                  <a:fillRect/>
                </a:stretch>
              </p:blipFill>
              <p:spPr>
                <a:xfrm>
                  <a:off x="3905967" y="1911469"/>
                  <a:ext cx="32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9" name="Freihand 58">
                  <a:extLst>
                    <a:ext uri="{FF2B5EF4-FFF2-40B4-BE49-F238E27FC236}">
                      <a16:creationId xmlns:a16="http://schemas.microsoft.com/office/drawing/2014/main" id="{2AE3DDFC-DEB1-CFA5-9D1B-6217BE00FAFC}"/>
                    </a:ext>
                  </a:extLst>
                </p14:cNvPr>
                <p14:cNvContentPartPr/>
                <p14:nvPr/>
              </p14:nvContentPartPr>
              <p14:xfrm>
                <a:off x="3934047" y="2457949"/>
                <a:ext cx="48240" cy="747000"/>
              </p14:xfrm>
            </p:contentPart>
          </mc:Choice>
          <mc:Fallback>
            <p:pic>
              <p:nvPicPr>
                <p:cNvPr id="59" name="Freihand 58">
                  <a:extLst>
                    <a:ext uri="{FF2B5EF4-FFF2-40B4-BE49-F238E27FC236}">
                      <a16:creationId xmlns:a16="http://schemas.microsoft.com/office/drawing/2014/main" id="{2AE3DDFC-DEB1-CFA5-9D1B-6217BE00FAFC}"/>
                    </a:ext>
                  </a:extLst>
                </p:cNvPr>
                <p:cNvPicPr/>
                <p:nvPr/>
              </p:nvPicPr>
              <p:blipFill>
                <a:blip r:embed="rId517"/>
                <a:stretch>
                  <a:fillRect/>
                </a:stretch>
              </p:blipFill>
              <p:spPr>
                <a:xfrm>
                  <a:off x="3925047" y="2449309"/>
                  <a:ext cx="6588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61" name="Freihand 60">
                  <a:extLst>
                    <a:ext uri="{FF2B5EF4-FFF2-40B4-BE49-F238E27FC236}">
                      <a16:creationId xmlns:a16="http://schemas.microsoft.com/office/drawing/2014/main" id="{05265E30-B02F-FA64-16F3-5C0874FE9D77}"/>
                    </a:ext>
                  </a:extLst>
                </p14:cNvPr>
                <p14:cNvContentPartPr/>
                <p14:nvPr/>
              </p14:nvContentPartPr>
              <p14:xfrm>
                <a:off x="3799407" y="1885909"/>
                <a:ext cx="45720" cy="5400"/>
              </p14:xfrm>
            </p:contentPart>
          </mc:Choice>
          <mc:Fallback>
            <p:pic>
              <p:nvPicPr>
                <p:cNvPr id="61" name="Freihand 60">
                  <a:extLst>
                    <a:ext uri="{FF2B5EF4-FFF2-40B4-BE49-F238E27FC236}">
                      <a16:creationId xmlns:a16="http://schemas.microsoft.com/office/drawing/2014/main" id="{05265E30-B02F-FA64-16F3-5C0874FE9D77}"/>
                    </a:ext>
                  </a:extLst>
                </p:cNvPr>
                <p:cNvPicPr/>
                <p:nvPr/>
              </p:nvPicPr>
              <p:blipFill>
                <a:blip r:embed="rId519"/>
                <a:stretch>
                  <a:fillRect/>
                </a:stretch>
              </p:blipFill>
              <p:spPr>
                <a:xfrm>
                  <a:off x="3790407" y="1876909"/>
                  <a:ext cx="63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62" name="Freihand 61">
                  <a:extLst>
                    <a:ext uri="{FF2B5EF4-FFF2-40B4-BE49-F238E27FC236}">
                      <a16:creationId xmlns:a16="http://schemas.microsoft.com/office/drawing/2014/main" id="{3807E57C-E5D6-B7EA-3B01-AF9846E557D6}"/>
                    </a:ext>
                  </a:extLst>
                </p14:cNvPr>
                <p14:cNvContentPartPr/>
                <p14:nvPr/>
              </p14:nvContentPartPr>
              <p14:xfrm>
                <a:off x="3279927" y="1920469"/>
                <a:ext cx="420480" cy="21960"/>
              </p14:xfrm>
            </p:contentPart>
          </mc:Choice>
          <mc:Fallback>
            <p:pic>
              <p:nvPicPr>
                <p:cNvPr id="62" name="Freihand 61">
                  <a:extLst>
                    <a:ext uri="{FF2B5EF4-FFF2-40B4-BE49-F238E27FC236}">
                      <a16:creationId xmlns:a16="http://schemas.microsoft.com/office/drawing/2014/main" id="{3807E57C-E5D6-B7EA-3B01-AF9846E557D6}"/>
                    </a:ext>
                  </a:extLst>
                </p:cNvPr>
                <p:cNvPicPr/>
                <p:nvPr/>
              </p:nvPicPr>
              <p:blipFill>
                <a:blip r:embed="rId521"/>
                <a:stretch>
                  <a:fillRect/>
                </a:stretch>
              </p:blipFill>
              <p:spPr>
                <a:xfrm>
                  <a:off x="3270927" y="1911469"/>
                  <a:ext cx="438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63" name="Freihand 62">
                  <a:extLst>
                    <a:ext uri="{FF2B5EF4-FFF2-40B4-BE49-F238E27FC236}">
                      <a16:creationId xmlns:a16="http://schemas.microsoft.com/office/drawing/2014/main" id="{7ECF8722-75AF-23DA-C95C-3EC0AAAA6B93}"/>
                    </a:ext>
                  </a:extLst>
                </p14:cNvPr>
                <p14:cNvContentPartPr/>
                <p14:nvPr/>
              </p14:nvContentPartPr>
              <p14:xfrm>
                <a:off x="2164287" y="1865029"/>
                <a:ext cx="741960" cy="77400"/>
              </p14:xfrm>
            </p:contentPart>
          </mc:Choice>
          <mc:Fallback>
            <p:pic>
              <p:nvPicPr>
                <p:cNvPr id="63" name="Freihand 62">
                  <a:extLst>
                    <a:ext uri="{FF2B5EF4-FFF2-40B4-BE49-F238E27FC236}">
                      <a16:creationId xmlns:a16="http://schemas.microsoft.com/office/drawing/2014/main" id="{7ECF8722-75AF-23DA-C95C-3EC0AAAA6B93}"/>
                    </a:ext>
                  </a:extLst>
                </p:cNvPr>
                <p:cNvPicPr/>
                <p:nvPr/>
              </p:nvPicPr>
              <p:blipFill>
                <a:blip r:embed="rId523"/>
                <a:stretch>
                  <a:fillRect/>
                </a:stretch>
              </p:blipFill>
              <p:spPr>
                <a:xfrm>
                  <a:off x="2155287" y="1856389"/>
                  <a:ext cx="759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0" name="Freihand 329">
                  <a:extLst>
                    <a:ext uri="{FF2B5EF4-FFF2-40B4-BE49-F238E27FC236}">
                      <a16:creationId xmlns:a16="http://schemas.microsoft.com/office/drawing/2014/main" id="{8E427069-0718-2FC3-0EE9-3E1286188609}"/>
                    </a:ext>
                  </a:extLst>
                </p14:cNvPr>
                <p14:cNvContentPartPr/>
                <p14:nvPr/>
              </p14:nvContentPartPr>
              <p14:xfrm>
                <a:off x="3358407" y="2168869"/>
                <a:ext cx="1031040" cy="88560"/>
              </p14:xfrm>
            </p:contentPart>
          </mc:Choice>
          <mc:Fallback>
            <p:pic>
              <p:nvPicPr>
                <p:cNvPr id="330" name="Freihand 329">
                  <a:extLst>
                    <a:ext uri="{FF2B5EF4-FFF2-40B4-BE49-F238E27FC236}">
                      <a16:creationId xmlns:a16="http://schemas.microsoft.com/office/drawing/2014/main" id="{8E427069-0718-2FC3-0EE9-3E1286188609}"/>
                    </a:ext>
                  </a:extLst>
                </p:cNvPr>
                <p:cNvPicPr/>
                <p:nvPr/>
              </p:nvPicPr>
              <p:blipFill>
                <a:blip r:embed="rId525"/>
                <a:stretch>
                  <a:fillRect/>
                </a:stretch>
              </p:blipFill>
              <p:spPr>
                <a:xfrm>
                  <a:off x="3349767" y="2160229"/>
                  <a:ext cx="1048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1" name="Freihand 330">
                  <a:extLst>
                    <a:ext uri="{FF2B5EF4-FFF2-40B4-BE49-F238E27FC236}">
                      <a16:creationId xmlns:a16="http://schemas.microsoft.com/office/drawing/2014/main" id="{AB14CC1F-1913-B327-E27D-C3B44C703A97}"/>
                    </a:ext>
                  </a:extLst>
                </p14:cNvPr>
                <p14:cNvContentPartPr/>
                <p14:nvPr/>
              </p14:nvContentPartPr>
              <p14:xfrm>
                <a:off x="4302687" y="2032789"/>
                <a:ext cx="42480" cy="280080"/>
              </p14:xfrm>
            </p:contentPart>
          </mc:Choice>
          <mc:Fallback>
            <p:pic>
              <p:nvPicPr>
                <p:cNvPr id="331" name="Freihand 330">
                  <a:extLst>
                    <a:ext uri="{FF2B5EF4-FFF2-40B4-BE49-F238E27FC236}">
                      <a16:creationId xmlns:a16="http://schemas.microsoft.com/office/drawing/2014/main" id="{AB14CC1F-1913-B327-E27D-C3B44C703A97}"/>
                    </a:ext>
                  </a:extLst>
                </p:cNvPr>
                <p:cNvPicPr/>
                <p:nvPr/>
              </p:nvPicPr>
              <p:blipFill>
                <a:blip r:embed="rId527"/>
                <a:stretch>
                  <a:fillRect/>
                </a:stretch>
              </p:blipFill>
              <p:spPr>
                <a:xfrm>
                  <a:off x="4293687" y="2024149"/>
                  <a:ext cx="601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2" name="Freihand 331">
                  <a:extLst>
                    <a:ext uri="{FF2B5EF4-FFF2-40B4-BE49-F238E27FC236}">
                      <a16:creationId xmlns:a16="http://schemas.microsoft.com/office/drawing/2014/main" id="{6CDF518E-1880-B564-3296-0E3DD22BEE24}"/>
                    </a:ext>
                  </a:extLst>
                </p14:cNvPr>
                <p14:cNvContentPartPr/>
                <p14:nvPr/>
              </p14:nvContentPartPr>
              <p14:xfrm>
                <a:off x="3351207" y="2086789"/>
                <a:ext cx="57600" cy="298800"/>
              </p14:xfrm>
            </p:contentPart>
          </mc:Choice>
          <mc:Fallback>
            <p:pic>
              <p:nvPicPr>
                <p:cNvPr id="332" name="Freihand 331">
                  <a:extLst>
                    <a:ext uri="{FF2B5EF4-FFF2-40B4-BE49-F238E27FC236}">
                      <a16:creationId xmlns:a16="http://schemas.microsoft.com/office/drawing/2014/main" id="{6CDF518E-1880-B564-3296-0E3DD22BEE24}"/>
                    </a:ext>
                  </a:extLst>
                </p:cNvPr>
                <p:cNvPicPr/>
                <p:nvPr/>
              </p:nvPicPr>
              <p:blipFill>
                <a:blip r:embed="rId529"/>
                <a:stretch>
                  <a:fillRect/>
                </a:stretch>
              </p:blipFill>
              <p:spPr>
                <a:xfrm>
                  <a:off x="3342567" y="2078149"/>
                  <a:ext cx="752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3" name="Freihand 332">
                  <a:extLst>
                    <a:ext uri="{FF2B5EF4-FFF2-40B4-BE49-F238E27FC236}">
                      <a16:creationId xmlns:a16="http://schemas.microsoft.com/office/drawing/2014/main" id="{10326630-9717-2D14-5B62-444F8E5F9513}"/>
                    </a:ext>
                  </a:extLst>
                </p14:cNvPr>
                <p14:cNvContentPartPr/>
                <p14:nvPr/>
              </p14:nvContentPartPr>
              <p14:xfrm>
                <a:off x="4105047" y="1811029"/>
                <a:ext cx="451080" cy="280080"/>
              </p14:xfrm>
            </p:contentPart>
          </mc:Choice>
          <mc:Fallback>
            <p:pic>
              <p:nvPicPr>
                <p:cNvPr id="333" name="Freihand 332">
                  <a:extLst>
                    <a:ext uri="{FF2B5EF4-FFF2-40B4-BE49-F238E27FC236}">
                      <a16:creationId xmlns:a16="http://schemas.microsoft.com/office/drawing/2014/main" id="{10326630-9717-2D14-5B62-444F8E5F9513}"/>
                    </a:ext>
                  </a:extLst>
                </p:cNvPr>
                <p:cNvPicPr/>
                <p:nvPr/>
              </p:nvPicPr>
              <p:blipFill>
                <a:blip r:embed="rId531"/>
                <a:stretch>
                  <a:fillRect/>
                </a:stretch>
              </p:blipFill>
              <p:spPr>
                <a:xfrm>
                  <a:off x="4096047" y="1802029"/>
                  <a:ext cx="4687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4" name="Freihand 333">
                  <a:extLst>
                    <a:ext uri="{FF2B5EF4-FFF2-40B4-BE49-F238E27FC236}">
                      <a16:creationId xmlns:a16="http://schemas.microsoft.com/office/drawing/2014/main" id="{38CA89BA-B777-3C31-838C-3C96B3EB134B}"/>
                    </a:ext>
                  </a:extLst>
                </p14:cNvPr>
                <p14:cNvContentPartPr/>
                <p14:nvPr/>
              </p14:nvContentPartPr>
              <p14:xfrm>
                <a:off x="4031607" y="1930189"/>
                <a:ext cx="222840" cy="194760"/>
              </p14:xfrm>
            </p:contentPart>
          </mc:Choice>
          <mc:Fallback>
            <p:pic>
              <p:nvPicPr>
                <p:cNvPr id="334" name="Freihand 333">
                  <a:extLst>
                    <a:ext uri="{FF2B5EF4-FFF2-40B4-BE49-F238E27FC236}">
                      <a16:creationId xmlns:a16="http://schemas.microsoft.com/office/drawing/2014/main" id="{38CA89BA-B777-3C31-838C-3C96B3EB134B}"/>
                    </a:ext>
                  </a:extLst>
                </p:cNvPr>
                <p:cNvPicPr/>
                <p:nvPr/>
              </p:nvPicPr>
              <p:blipFill>
                <a:blip r:embed="rId533"/>
                <a:stretch>
                  <a:fillRect/>
                </a:stretch>
              </p:blipFill>
              <p:spPr>
                <a:xfrm>
                  <a:off x="4022607" y="1921549"/>
                  <a:ext cx="2404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5" name="Freihand 334">
                  <a:extLst>
                    <a:ext uri="{FF2B5EF4-FFF2-40B4-BE49-F238E27FC236}">
                      <a16:creationId xmlns:a16="http://schemas.microsoft.com/office/drawing/2014/main" id="{F30D766D-AD5F-E89D-35BE-6F7F3D360DC8}"/>
                    </a:ext>
                  </a:extLst>
                </p14:cNvPr>
                <p14:cNvContentPartPr/>
                <p14:nvPr/>
              </p14:nvContentPartPr>
              <p14:xfrm>
                <a:off x="4754487" y="1642909"/>
                <a:ext cx="141120" cy="196200"/>
              </p14:xfrm>
            </p:contentPart>
          </mc:Choice>
          <mc:Fallback>
            <p:pic>
              <p:nvPicPr>
                <p:cNvPr id="335" name="Freihand 334">
                  <a:extLst>
                    <a:ext uri="{FF2B5EF4-FFF2-40B4-BE49-F238E27FC236}">
                      <a16:creationId xmlns:a16="http://schemas.microsoft.com/office/drawing/2014/main" id="{F30D766D-AD5F-E89D-35BE-6F7F3D360DC8}"/>
                    </a:ext>
                  </a:extLst>
                </p:cNvPr>
                <p:cNvPicPr/>
                <p:nvPr/>
              </p:nvPicPr>
              <p:blipFill>
                <a:blip r:embed="rId535"/>
                <a:stretch>
                  <a:fillRect/>
                </a:stretch>
              </p:blipFill>
              <p:spPr>
                <a:xfrm>
                  <a:off x="4745487" y="1634269"/>
                  <a:ext cx="158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6" name="Freihand 335">
                  <a:extLst>
                    <a:ext uri="{FF2B5EF4-FFF2-40B4-BE49-F238E27FC236}">
                      <a16:creationId xmlns:a16="http://schemas.microsoft.com/office/drawing/2014/main" id="{337DD756-9117-CC95-3690-0D59C6606738}"/>
                    </a:ext>
                  </a:extLst>
                </p14:cNvPr>
                <p14:cNvContentPartPr/>
                <p14:nvPr/>
              </p14:nvContentPartPr>
              <p14:xfrm>
                <a:off x="4782927" y="1790869"/>
                <a:ext cx="184680" cy="36000"/>
              </p14:xfrm>
            </p:contentPart>
          </mc:Choice>
          <mc:Fallback>
            <p:pic>
              <p:nvPicPr>
                <p:cNvPr id="336" name="Freihand 335">
                  <a:extLst>
                    <a:ext uri="{FF2B5EF4-FFF2-40B4-BE49-F238E27FC236}">
                      <a16:creationId xmlns:a16="http://schemas.microsoft.com/office/drawing/2014/main" id="{337DD756-9117-CC95-3690-0D59C6606738}"/>
                    </a:ext>
                  </a:extLst>
                </p:cNvPr>
                <p:cNvPicPr/>
                <p:nvPr/>
              </p:nvPicPr>
              <p:blipFill>
                <a:blip r:embed="rId537"/>
                <a:stretch>
                  <a:fillRect/>
                </a:stretch>
              </p:blipFill>
              <p:spPr>
                <a:xfrm>
                  <a:off x="4773927" y="1782229"/>
                  <a:ext cx="202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7" name="Freihand 336">
                  <a:extLst>
                    <a:ext uri="{FF2B5EF4-FFF2-40B4-BE49-F238E27FC236}">
                      <a16:creationId xmlns:a16="http://schemas.microsoft.com/office/drawing/2014/main" id="{96E98E72-9930-BB4B-A0EF-01FB7AFB32B3}"/>
                    </a:ext>
                  </a:extLst>
                </p14:cNvPr>
                <p14:cNvContentPartPr/>
                <p14:nvPr/>
              </p14:nvContentPartPr>
              <p14:xfrm>
                <a:off x="4979487" y="1668829"/>
                <a:ext cx="139320" cy="202680"/>
              </p14:xfrm>
            </p:contentPart>
          </mc:Choice>
          <mc:Fallback>
            <p:pic>
              <p:nvPicPr>
                <p:cNvPr id="337" name="Freihand 336">
                  <a:extLst>
                    <a:ext uri="{FF2B5EF4-FFF2-40B4-BE49-F238E27FC236}">
                      <a16:creationId xmlns:a16="http://schemas.microsoft.com/office/drawing/2014/main" id="{96E98E72-9930-BB4B-A0EF-01FB7AFB32B3}"/>
                    </a:ext>
                  </a:extLst>
                </p:cNvPr>
                <p:cNvPicPr/>
                <p:nvPr/>
              </p:nvPicPr>
              <p:blipFill>
                <a:blip r:embed="rId539"/>
                <a:stretch>
                  <a:fillRect/>
                </a:stretch>
              </p:blipFill>
              <p:spPr>
                <a:xfrm>
                  <a:off x="4970487" y="1660189"/>
                  <a:ext cx="156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9" name="Freihand 338">
                  <a:extLst>
                    <a:ext uri="{FF2B5EF4-FFF2-40B4-BE49-F238E27FC236}">
                      <a16:creationId xmlns:a16="http://schemas.microsoft.com/office/drawing/2014/main" id="{64D6B637-5589-CF1B-2BCC-3C03DA628FAD}"/>
                    </a:ext>
                  </a:extLst>
                </p14:cNvPr>
                <p14:cNvContentPartPr/>
                <p14:nvPr/>
              </p14:nvContentPartPr>
              <p14:xfrm>
                <a:off x="5335167" y="1461109"/>
                <a:ext cx="312120" cy="309240"/>
              </p14:xfrm>
            </p:contentPart>
          </mc:Choice>
          <mc:Fallback>
            <p:pic>
              <p:nvPicPr>
                <p:cNvPr id="339" name="Freihand 338">
                  <a:extLst>
                    <a:ext uri="{FF2B5EF4-FFF2-40B4-BE49-F238E27FC236}">
                      <a16:creationId xmlns:a16="http://schemas.microsoft.com/office/drawing/2014/main" id="{64D6B637-5589-CF1B-2BCC-3C03DA628FAD}"/>
                    </a:ext>
                  </a:extLst>
                </p:cNvPr>
                <p:cNvPicPr/>
                <p:nvPr/>
              </p:nvPicPr>
              <p:blipFill>
                <a:blip r:embed="rId541"/>
                <a:stretch>
                  <a:fillRect/>
                </a:stretch>
              </p:blipFill>
              <p:spPr>
                <a:xfrm>
                  <a:off x="5326527" y="1452109"/>
                  <a:ext cx="32976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0" name="Freihand 339">
                  <a:extLst>
                    <a:ext uri="{FF2B5EF4-FFF2-40B4-BE49-F238E27FC236}">
                      <a16:creationId xmlns:a16="http://schemas.microsoft.com/office/drawing/2014/main" id="{B5B86488-AEE3-5679-72FE-F19A2CFA054B}"/>
                    </a:ext>
                  </a:extLst>
                </p14:cNvPr>
                <p14:cNvContentPartPr/>
                <p14:nvPr/>
              </p14:nvContentPartPr>
              <p14:xfrm>
                <a:off x="5725047" y="1511869"/>
                <a:ext cx="294480" cy="186120"/>
              </p14:xfrm>
            </p:contentPart>
          </mc:Choice>
          <mc:Fallback>
            <p:pic>
              <p:nvPicPr>
                <p:cNvPr id="340" name="Freihand 339">
                  <a:extLst>
                    <a:ext uri="{FF2B5EF4-FFF2-40B4-BE49-F238E27FC236}">
                      <a16:creationId xmlns:a16="http://schemas.microsoft.com/office/drawing/2014/main" id="{B5B86488-AEE3-5679-72FE-F19A2CFA054B}"/>
                    </a:ext>
                  </a:extLst>
                </p:cNvPr>
                <p:cNvPicPr/>
                <p:nvPr/>
              </p:nvPicPr>
              <p:blipFill>
                <a:blip r:embed="rId543"/>
                <a:stretch>
                  <a:fillRect/>
                </a:stretch>
              </p:blipFill>
              <p:spPr>
                <a:xfrm>
                  <a:off x="5716047" y="1503229"/>
                  <a:ext cx="312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1" name="Freihand 340">
                  <a:extLst>
                    <a:ext uri="{FF2B5EF4-FFF2-40B4-BE49-F238E27FC236}">
                      <a16:creationId xmlns:a16="http://schemas.microsoft.com/office/drawing/2014/main" id="{B4772016-746C-018C-6479-2C97BC59B23C}"/>
                    </a:ext>
                  </a:extLst>
                </p14:cNvPr>
                <p14:cNvContentPartPr/>
                <p14:nvPr/>
              </p14:nvContentPartPr>
              <p14:xfrm>
                <a:off x="6011967" y="1367869"/>
                <a:ext cx="204480" cy="200880"/>
              </p14:xfrm>
            </p:contentPart>
          </mc:Choice>
          <mc:Fallback>
            <p:pic>
              <p:nvPicPr>
                <p:cNvPr id="341" name="Freihand 340">
                  <a:extLst>
                    <a:ext uri="{FF2B5EF4-FFF2-40B4-BE49-F238E27FC236}">
                      <a16:creationId xmlns:a16="http://schemas.microsoft.com/office/drawing/2014/main" id="{B4772016-746C-018C-6479-2C97BC59B23C}"/>
                    </a:ext>
                  </a:extLst>
                </p:cNvPr>
                <p:cNvPicPr/>
                <p:nvPr/>
              </p:nvPicPr>
              <p:blipFill>
                <a:blip r:embed="rId545"/>
                <a:stretch>
                  <a:fillRect/>
                </a:stretch>
              </p:blipFill>
              <p:spPr>
                <a:xfrm>
                  <a:off x="6003327" y="1359229"/>
                  <a:ext cx="222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2" name="Freihand 341">
                  <a:extLst>
                    <a:ext uri="{FF2B5EF4-FFF2-40B4-BE49-F238E27FC236}">
                      <a16:creationId xmlns:a16="http://schemas.microsoft.com/office/drawing/2014/main" id="{8D11BB1A-14FC-0DC1-9938-473E2CB1BB5D}"/>
                    </a:ext>
                  </a:extLst>
                </p14:cNvPr>
                <p14:cNvContentPartPr/>
                <p14:nvPr/>
              </p14:nvContentPartPr>
              <p14:xfrm>
                <a:off x="6412287" y="1276789"/>
                <a:ext cx="240480" cy="183960"/>
              </p14:xfrm>
            </p:contentPart>
          </mc:Choice>
          <mc:Fallback>
            <p:pic>
              <p:nvPicPr>
                <p:cNvPr id="342" name="Freihand 341">
                  <a:extLst>
                    <a:ext uri="{FF2B5EF4-FFF2-40B4-BE49-F238E27FC236}">
                      <a16:creationId xmlns:a16="http://schemas.microsoft.com/office/drawing/2014/main" id="{8D11BB1A-14FC-0DC1-9938-473E2CB1BB5D}"/>
                    </a:ext>
                  </a:extLst>
                </p:cNvPr>
                <p:cNvPicPr/>
                <p:nvPr/>
              </p:nvPicPr>
              <p:blipFill>
                <a:blip r:embed="rId547"/>
                <a:stretch>
                  <a:fillRect/>
                </a:stretch>
              </p:blipFill>
              <p:spPr>
                <a:xfrm>
                  <a:off x="6403287" y="1267789"/>
                  <a:ext cx="258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3" name="Freihand 342">
                  <a:extLst>
                    <a:ext uri="{FF2B5EF4-FFF2-40B4-BE49-F238E27FC236}">
                      <a16:creationId xmlns:a16="http://schemas.microsoft.com/office/drawing/2014/main" id="{538FBE8C-EEBC-E537-68B0-9711FC0A93BD}"/>
                    </a:ext>
                  </a:extLst>
                </p14:cNvPr>
                <p14:cNvContentPartPr/>
                <p14:nvPr/>
              </p14:nvContentPartPr>
              <p14:xfrm>
                <a:off x="6669687" y="1304869"/>
                <a:ext cx="97200" cy="117000"/>
              </p14:xfrm>
            </p:contentPart>
          </mc:Choice>
          <mc:Fallback>
            <p:pic>
              <p:nvPicPr>
                <p:cNvPr id="343" name="Freihand 342">
                  <a:extLst>
                    <a:ext uri="{FF2B5EF4-FFF2-40B4-BE49-F238E27FC236}">
                      <a16:creationId xmlns:a16="http://schemas.microsoft.com/office/drawing/2014/main" id="{538FBE8C-EEBC-E537-68B0-9711FC0A93BD}"/>
                    </a:ext>
                  </a:extLst>
                </p:cNvPr>
                <p:cNvPicPr/>
                <p:nvPr/>
              </p:nvPicPr>
              <p:blipFill>
                <a:blip r:embed="rId549"/>
                <a:stretch>
                  <a:fillRect/>
                </a:stretch>
              </p:blipFill>
              <p:spPr>
                <a:xfrm>
                  <a:off x="6661047" y="1295869"/>
                  <a:ext cx="114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4" name="Freihand 343">
                  <a:extLst>
                    <a:ext uri="{FF2B5EF4-FFF2-40B4-BE49-F238E27FC236}">
                      <a16:creationId xmlns:a16="http://schemas.microsoft.com/office/drawing/2014/main" id="{7FFB21CE-45AA-CA96-3A54-C115A84147CE}"/>
                    </a:ext>
                  </a:extLst>
                </p14:cNvPr>
                <p14:cNvContentPartPr/>
                <p14:nvPr/>
              </p14:nvContentPartPr>
              <p14:xfrm>
                <a:off x="5343807" y="1805629"/>
                <a:ext cx="334800" cy="146160"/>
              </p14:xfrm>
            </p:contentPart>
          </mc:Choice>
          <mc:Fallback>
            <p:pic>
              <p:nvPicPr>
                <p:cNvPr id="344" name="Freihand 343">
                  <a:extLst>
                    <a:ext uri="{FF2B5EF4-FFF2-40B4-BE49-F238E27FC236}">
                      <a16:creationId xmlns:a16="http://schemas.microsoft.com/office/drawing/2014/main" id="{7FFB21CE-45AA-CA96-3A54-C115A84147CE}"/>
                    </a:ext>
                  </a:extLst>
                </p:cNvPr>
                <p:cNvPicPr/>
                <p:nvPr/>
              </p:nvPicPr>
              <p:blipFill>
                <a:blip r:embed="rId551"/>
                <a:stretch>
                  <a:fillRect/>
                </a:stretch>
              </p:blipFill>
              <p:spPr>
                <a:xfrm>
                  <a:off x="5334807" y="1796629"/>
                  <a:ext cx="352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5" name="Freihand 344">
                  <a:extLst>
                    <a:ext uri="{FF2B5EF4-FFF2-40B4-BE49-F238E27FC236}">
                      <a16:creationId xmlns:a16="http://schemas.microsoft.com/office/drawing/2014/main" id="{35C29E63-CE9B-A3E4-59BF-6DF7C398F298}"/>
                    </a:ext>
                  </a:extLst>
                </p14:cNvPr>
                <p14:cNvContentPartPr/>
                <p14:nvPr/>
              </p14:nvContentPartPr>
              <p14:xfrm>
                <a:off x="5637927" y="1745869"/>
                <a:ext cx="68040" cy="41040"/>
              </p14:xfrm>
            </p:contentPart>
          </mc:Choice>
          <mc:Fallback>
            <p:pic>
              <p:nvPicPr>
                <p:cNvPr id="345" name="Freihand 344">
                  <a:extLst>
                    <a:ext uri="{FF2B5EF4-FFF2-40B4-BE49-F238E27FC236}">
                      <a16:creationId xmlns:a16="http://schemas.microsoft.com/office/drawing/2014/main" id="{35C29E63-CE9B-A3E4-59BF-6DF7C398F298}"/>
                    </a:ext>
                  </a:extLst>
                </p:cNvPr>
                <p:cNvPicPr/>
                <p:nvPr/>
              </p:nvPicPr>
              <p:blipFill>
                <a:blip r:embed="rId553"/>
                <a:stretch>
                  <a:fillRect/>
                </a:stretch>
              </p:blipFill>
              <p:spPr>
                <a:xfrm>
                  <a:off x="5628927" y="1737229"/>
                  <a:ext cx="85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6" name="Freihand 345">
                  <a:extLst>
                    <a:ext uri="{FF2B5EF4-FFF2-40B4-BE49-F238E27FC236}">
                      <a16:creationId xmlns:a16="http://schemas.microsoft.com/office/drawing/2014/main" id="{268DC203-DA86-48DF-6945-F6BDAF9C898F}"/>
                    </a:ext>
                  </a:extLst>
                </p14:cNvPr>
                <p14:cNvContentPartPr/>
                <p14:nvPr/>
              </p14:nvContentPartPr>
              <p14:xfrm>
                <a:off x="5773647" y="1775389"/>
                <a:ext cx="266760" cy="79920"/>
              </p14:xfrm>
            </p:contentPart>
          </mc:Choice>
          <mc:Fallback>
            <p:pic>
              <p:nvPicPr>
                <p:cNvPr id="346" name="Freihand 345">
                  <a:extLst>
                    <a:ext uri="{FF2B5EF4-FFF2-40B4-BE49-F238E27FC236}">
                      <a16:creationId xmlns:a16="http://schemas.microsoft.com/office/drawing/2014/main" id="{268DC203-DA86-48DF-6945-F6BDAF9C898F}"/>
                    </a:ext>
                  </a:extLst>
                </p:cNvPr>
                <p:cNvPicPr/>
                <p:nvPr/>
              </p:nvPicPr>
              <p:blipFill>
                <a:blip r:embed="rId555"/>
                <a:stretch>
                  <a:fillRect/>
                </a:stretch>
              </p:blipFill>
              <p:spPr>
                <a:xfrm>
                  <a:off x="5765007" y="1766749"/>
                  <a:ext cx="284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8" name="Freihand 347">
                  <a:extLst>
                    <a:ext uri="{FF2B5EF4-FFF2-40B4-BE49-F238E27FC236}">
                      <a16:creationId xmlns:a16="http://schemas.microsoft.com/office/drawing/2014/main" id="{9C27F1AD-5E9F-70EC-0DD2-CD3D216BDEF4}"/>
                    </a:ext>
                  </a:extLst>
                </p14:cNvPr>
                <p14:cNvContentPartPr/>
                <p14:nvPr/>
              </p14:nvContentPartPr>
              <p14:xfrm>
                <a:off x="6149127" y="1649029"/>
                <a:ext cx="225360" cy="179280"/>
              </p14:xfrm>
            </p:contentPart>
          </mc:Choice>
          <mc:Fallback>
            <p:pic>
              <p:nvPicPr>
                <p:cNvPr id="348" name="Freihand 347">
                  <a:extLst>
                    <a:ext uri="{FF2B5EF4-FFF2-40B4-BE49-F238E27FC236}">
                      <a16:creationId xmlns:a16="http://schemas.microsoft.com/office/drawing/2014/main" id="{9C27F1AD-5E9F-70EC-0DD2-CD3D216BDEF4}"/>
                    </a:ext>
                  </a:extLst>
                </p:cNvPr>
                <p:cNvPicPr/>
                <p:nvPr/>
              </p:nvPicPr>
              <p:blipFill>
                <a:blip r:embed="rId557"/>
                <a:stretch>
                  <a:fillRect/>
                </a:stretch>
              </p:blipFill>
              <p:spPr>
                <a:xfrm>
                  <a:off x="6140127" y="1640029"/>
                  <a:ext cx="243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9" name="Freihand 348">
                  <a:extLst>
                    <a:ext uri="{FF2B5EF4-FFF2-40B4-BE49-F238E27FC236}">
                      <a16:creationId xmlns:a16="http://schemas.microsoft.com/office/drawing/2014/main" id="{94642A48-13DF-3AB5-D727-A5952F8A9283}"/>
                    </a:ext>
                  </a:extLst>
                </p14:cNvPr>
                <p14:cNvContentPartPr/>
                <p14:nvPr/>
              </p14:nvContentPartPr>
              <p14:xfrm>
                <a:off x="6401127" y="1567309"/>
                <a:ext cx="276840" cy="219240"/>
              </p14:xfrm>
            </p:contentPart>
          </mc:Choice>
          <mc:Fallback>
            <p:pic>
              <p:nvPicPr>
                <p:cNvPr id="349" name="Freihand 348">
                  <a:extLst>
                    <a:ext uri="{FF2B5EF4-FFF2-40B4-BE49-F238E27FC236}">
                      <a16:creationId xmlns:a16="http://schemas.microsoft.com/office/drawing/2014/main" id="{94642A48-13DF-3AB5-D727-A5952F8A9283}"/>
                    </a:ext>
                  </a:extLst>
                </p:cNvPr>
                <p:cNvPicPr/>
                <p:nvPr/>
              </p:nvPicPr>
              <p:blipFill>
                <a:blip r:embed="rId559"/>
                <a:stretch>
                  <a:fillRect/>
                </a:stretch>
              </p:blipFill>
              <p:spPr>
                <a:xfrm>
                  <a:off x="6392127" y="1558309"/>
                  <a:ext cx="294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0" name="Freihand 349">
                  <a:extLst>
                    <a:ext uri="{FF2B5EF4-FFF2-40B4-BE49-F238E27FC236}">
                      <a16:creationId xmlns:a16="http://schemas.microsoft.com/office/drawing/2014/main" id="{E9F16E54-7137-CEC1-23EA-021E541982BD}"/>
                    </a:ext>
                  </a:extLst>
                </p14:cNvPr>
                <p14:cNvContentPartPr/>
                <p14:nvPr/>
              </p14:nvContentPartPr>
              <p14:xfrm>
                <a:off x="6671487" y="1613389"/>
                <a:ext cx="249840" cy="85680"/>
              </p14:xfrm>
            </p:contentPart>
          </mc:Choice>
          <mc:Fallback>
            <p:pic>
              <p:nvPicPr>
                <p:cNvPr id="350" name="Freihand 349">
                  <a:extLst>
                    <a:ext uri="{FF2B5EF4-FFF2-40B4-BE49-F238E27FC236}">
                      <a16:creationId xmlns:a16="http://schemas.microsoft.com/office/drawing/2014/main" id="{E9F16E54-7137-CEC1-23EA-021E541982BD}"/>
                    </a:ext>
                  </a:extLst>
                </p:cNvPr>
                <p:cNvPicPr/>
                <p:nvPr/>
              </p:nvPicPr>
              <p:blipFill>
                <a:blip r:embed="rId561"/>
                <a:stretch>
                  <a:fillRect/>
                </a:stretch>
              </p:blipFill>
              <p:spPr>
                <a:xfrm>
                  <a:off x="6662487" y="1604749"/>
                  <a:ext cx="267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1" name="Freihand 350">
                  <a:extLst>
                    <a:ext uri="{FF2B5EF4-FFF2-40B4-BE49-F238E27FC236}">
                      <a16:creationId xmlns:a16="http://schemas.microsoft.com/office/drawing/2014/main" id="{E88CEFD4-2DD4-BFEF-45BE-528A81B871A1}"/>
                    </a:ext>
                  </a:extLst>
                </p14:cNvPr>
                <p14:cNvContentPartPr/>
                <p14:nvPr/>
              </p14:nvContentPartPr>
              <p14:xfrm>
                <a:off x="6459807" y="1580269"/>
                <a:ext cx="68040" cy="15840"/>
              </p14:xfrm>
            </p:contentPart>
          </mc:Choice>
          <mc:Fallback>
            <p:pic>
              <p:nvPicPr>
                <p:cNvPr id="351" name="Freihand 350">
                  <a:extLst>
                    <a:ext uri="{FF2B5EF4-FFF2-40B4-BE49-F238E27FC236}">
                      <a16:creationId xmlns:a16="http://schemas.microsoft.com/office/drawing/2014/main" id="{E88CEFD4-2DD4-BFEF-45BE-528A81B871A1}"/>
                    </a:ext>
                  </a:extLst>
                </p:cNvPr>
                <p:cNvPicPr/>
                <p:nvPr/>
              </p:nvPicPr>
              <p:blipFill>
                <a:blip r:embed="rId563"/>
                <a:stretch>
                  <a:fillRect/>
                </a:stretch>
              </p:blipFill>
              <p:spPr>
                <a:xfrm>
                  <a:off x="6450807" y="1571629"/>
                  <a:ext cx="85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2" name="Freihand 351">
                  <a:extLst>
                    <a:ext uri="{FF2B5EF4-FFF2-40B4-BE49-F238E27FC236}">
                      <a16:creationId xmlns:a16="http://schemas.microsoft.com/office/drawing/2014/main" id="{248AC831-9F83-FFCB-C26C-B24346AAE448}"/>
                    </a:ext>
                  </a:extLst>
                </p14:cNvPr>
                <p14:cNvContentPartPr/>
                <p14:nvPr/>
              </p14:nvContentPartPr>
              <p14:xfrm>
                <a:off x="6957327" y="1580269"/>
                <a:ext cx="204120" cy="77760"/>
              </p14:xfrm>
            </p:contentPart>
          </mc:Choice>
          <mc:Fallback>
            <p:pic>
              <p:nvPicPr>
                <p:cNvPr id="352" name="Freihand 351">
                  <a:extLst>
                    <a:ext uri="{FF2B5EF4-FFF2-40B4-BE49-F238E27FC236}">
                      <a16:creationId xmlns:a16="http://schemas.microsoft.com/office/drawing/2014/main" id="{248AC831-9F83-FFCB-C26C-B24346AAE448}"/>
                    </a:ext>
                  </a:extLst>
                </p:cNvPr>
                <p:cNvPicPr/>
                <p:nvPr/>
              </p:nvPicPr>
              <p:blipFill>
                <a:blip r:embed="rId565"/>
                <a:stretch>
                  <a:fillRect/>
                </a:stretch>
              </p:blipFill>
              <p:spPr>
                <a:xfrm>
                  <a:off x="6948327" y="1571269"/>
                  <a:ext cx="221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3" name="Freihand 352">
                  <a:extLst>
                    <a:ext uri="{FF2B5EF4-FFF2-40B4-BE49-F238E27FC236}">
                      <a16:creationId xmlns:a16="http://schemas.microsoft.com/office/drawing/2014/main" id="{C366AAA2-382A-9027-2D7F-1706A0FB7A93}"/>
                    </a:ext>
                  </a:extLst>
                </p14:cNvPr>
                <p14:cNvContentPartPr/>
                <p14:nvPr/>
              </p14:nvContentPartPr>
              <p14:xfrm>
                <a:off x="7170087" y="1478389"/>
                <a:ext cx="122760" cy="150480"/>
              </p14:xfrm>
            </p:contentPart>
          </mc:Choice>
          <mc:Fallback>
            <p:pic>
              <p:nvPicPr>
                <p:cNvPr id="353" name="Freihand 352">
                  <a:extLst>
                    <a:ext uri="{FF2B5EF4-FFF2-40B4-BE49-F238E27FC236}">
                      <a16:creationId xmlns:a16="http://schemas.microsoft.com/office/drawing/2014/main" id="{C366AAA2-382A-9027-2D7F-1706A0FB7A93}"/>
                    </a:ext>
                  </a:extLst>
                </p:cNvPr>
                <p:cNvPicPr/>
                <p:nvPr/>
              </p:nvPicPr>
              <p:blipFill>
                <a:blip r:embed="rId567"/>
                <a:stretch>
                  <a:fillRect/>
                </a:stretch>
              </p:blipFill>
              <p:spPr>
                <a:xfrm>
                  <a:off x="7161447" y="1469389"/>
                  <a:ext cx="140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4" name="Freihand 353">
                  <a:extLst>
                    <a:ext uri="{FF2B5EF4-FFF2-40B4-BE49-F238E27FC236}">
                      <a16:creationId xmlns:a16="http://schemas.microsoft.com/office/drawing/2014/main" id="{F28CB326-5DB3-C6A0-6A80-FEF90526530A}"/>
                    </a:ext>
                  </a:extLst>
                </p14:cNvPr>
                <p14:cNvContentPartPr/>
                <p14:nvPr/>
              </p14:nvContentPartPr>
              <p14:xfrm>
                <a:off x="7307247" y="1395589"/>
                <a:ext cx="144360" cy="187560"/>
              </p14:xfrm>
            </p:contentPart>
          </mc:Choice>
          <mc:Fallback>
            <p:pic>
              <p:nvPicPr>
                <p:cNvPr id="354" name="Freihand 353">
                  <a:extLst>
                    <a:ext uri="{FF2B5EF4-FFF2-40B4-BE49-F238E27FC236}">
                      <a16:creationId xmlns:a16="http://schemas.microsoft.com/office/drawing/2014/main" id="{F28CB326-5DB3-C6A0-6A80-FEF90526530A}"/>
                    </a:ext>
                  </a:extLst>
                </p:cNvPr>
                <p:cNvPicPr/>
                <p:nvPr/>
              </p:nvPicPr>
              <p:blipFill>
                <a:blip r:embed="rId569"/>
                <a:stretch>
                  <a:fillRect/>
                </a:stretch>
              </p:blipFill>
              <p:spPr>
                <a:xfrm>
                  <a:off x="7298607" y="1386949"/>
                  <a:ext cx="162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5" name="Freihand 354">
                  <a:extLst>
                    <a:ext uri="{FF2B5EF4-FFF2-40B4-BE49-F238E27FC236}">
                      <a16:creationId xmlns:a16="http://schemas.microsoft.com/office/drawing/2014/main" id="{45D81757-A535-3E35-21FD-264AE2AA6452}"/>
                    </a:ext>
                  </a:extLst>
                </p14:cNvPr>
                <p14:cNvContentPartPr/>
                <p14:nvPr/>
              </p14:nvContentPartPr>
              <p14:xfrm>
                <a:off x="7523247" y="1290109"/>
                <a:ext cx="385200" cy="334440"/>
              </p14:xfrm>
            </p:contentPart>
          </mc:Choice>
          <mc:Fallback>
            <p:pic>
              <p:nvPicPr>
                <p:cNvPr id="355" name="Freihand 354">
                  <a:extLst>
                    <a:ext uri="{FF2B5EF4-FFF2-40B4-BE49-F238E27FC236}">
                      <a16:creationId xmlns:a16="http://schemas.microsoft.com/office/drawing/2014/main" id="{45D81757-A535-3E35-21FD-264AE2AA6452}"/>
                    </a:ext>
                  </a:extLst>
                </p:cNvPr>
                <p:cNvPicPr/>
                <p:nvPr/>
              </p:nvPicPr>
              <p:blipFill>
                <a:blip r:embed="rId571"/>
                <a:stretch>
                  <a:fillRect/>
                </a:stretch>
              </p:blipFill>
              <p:spPr>
                <a:xfrm>
                  <a:off x="7514247" y="1281469"/>
                  <a:ext cx="40284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6" name="Freihand 355">
                  <a:extLst>
                    <a:ext uri="{FF2B5EF4-FFF2-40B4-BE49-F238E27FC236}">
                      <a16:creationId xmlns:a16="http://schemas.microsoft.com/office/drawing/2014/main" id="{763CC1DB-1F5A-C008-F31B-8F8EE8B66199}"/>
                    </a:ext>
                  </a:extLst>
                </p14:cNvPr>
                <p14:cNvContentPartPr/>
                <p14:nvPr/>
              </p14:nvContentPartPr>
              <p14:xfrm>
                <a:off x="7904487" y="1259149"/>
                <a:ext cx="271080" cy="205200"/>
              </p14:xfrm>
            </p:contentPart>
          </mc:Choice>
          <mc:Fallback>
            <p:pic>
              <p:nvPicPr>
                <p:cNvPr id="356" name="Freihand 355">
                  <a:extLst>
                    <a:ext uri="{FF2B5EF4-FFF2-40B4-BE49-F238E27FC236}">
                      <a16:creationId xmlns:a16="http://schemas.microsoft.com/office/drawing/2014/main" id="{763CC1DB-1F5A-C008-F31B-8F8EE8B66199}"/>
                    </a:ext>
                  </a:extLst>
                </p:cNvPr>
                <p:cNvPicPr/>
                <p:nvPr/>
              </p:nvPicPr>
              <p:blipFill>
                <a:blip r:embed="rId573"/>
                <a:stretch>
                  <a:fillRect/>
                </a:stretch>
              </p:blipFill>
              <p:spPr>
                <a:xfrm>
                  <a:off x="7895847" y="1250509"/>
                  <a:ext cx="288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7" name="Freihand 356">
                  <a:extLst>
                    <a:ext uri="{FF2B5EF4-FFF2-40B4-BE49-F238E27FC236}">
                      <a16:creationId xmlns:a16="http://schemas.microsoft.com/office/drawing/2014/main" id="{72808A45-C207-16D5-7E87-F804503B9546}"/>
                    </a:ext>
                  </a:extLst>
                </p14:cNvPr>
                <p14:cNvContentPartPr/>
                <p14:nvPr/>
              </p14:nvContentPartPr>
              <p14:xfrm>
                <a:off x="8171247" y="1303789"/>
                <a:ext cx="83880" cy="122040"/>
              </p14:xfrm>
            </p:contentPart>
          </mc:Choice>
          <mc:Fallback>
            <p:pic>
              <p:nvPicPr>
                <p:cNvPr id="357" name="Freihand 356">
                  <a:extLst>
                    <a:ext uri="{FF2B5EF4-FFF2-40B4-BE49-F238E27FC236}">
                      <a16:creationId xmlns:a16="http://schemas.microsoft.com/office/drawing/2014/main" id="{72808A45-C207-16D5-7E87-F804503B9546}"/>
                    </a:ext>
                  </a:extLst>
                </p:cNvPr>
                <p:cNvPicPr/>
                <p:nvPr/>
              </p:nvPicPr>
              <p:blipFill>
                <a:blip r:embed="rId575"/>
                <a:stretch>
                  <a:fillRect/>
                </a:stretch>
              </p:blipFill>
              <p:spPr>
                <a:xfrm>
                  <a:off x="8162607" y="1295149"/>
                  <a:ext cx="101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9" name="Freihand 358">
                  <a:extLst>
                    <a:ext uri="{FF2B5EF4-FFF2-40B4-BE49-F238E27FC236}">
                      <a16:creationId xmlns:a16="http://schemas.microsoft.com/office/drawing/2014/main" id="{7B41AFF3-5B06-4AF6-B80E-C2E7BB8C424C}"/>
                    </a:ext>
                  </a:extLst>
                </p14:cNvPr>
                <p14:cNvContentPartPr/>
                <p14:nvPr/>
              </p14:nvContentPartPr>
              <p14:xfrm>
                <a:off x="3381087" y="1987789"/>
                <a:ext cx="23760" cy="372600"/>
              </p14:xfrm>
            </p:contentPart>
          </mc:Choice>
          <mc:Fallback>
            <p:pic>
              <p:nvPicPr>
                <p:cNvPr id="359" name="Freihand 358">
                  <a:extLst>
                    <a:ext uri="{FF2B5EF4-FFF2-40B4-BE49-F238E27FC236}">
                      <a16:creationId xmlns:a16="http://schemas.microsoft.com/office/drawing/2014/main" id="{7B41AFF3-5B06-4AF6-B80E-C2E7BB8C424C}"/>
                    </a:ext>
                  </a:extLst>
                </p:cNvPr>
                <p:cNvPicPr/>
                <p:nvPr/>
              </p:nvPicPr>
              <p:blipFill>
                <a:blip r:embed="rId577"/>
                <a:stretch>
                  <a:fillRect/>
                </a:stretch>
              </p:blipFill>
              <p:spPr>
                <a:xfrm>
                  <a:off x="3372087" y="1979149"/>
                  <a:ext cx="4140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0" name="Freihand 359">
                  <a:extLst>
                    <a:ext uri="{FF2B5EF4-FFF2-40B4-BE49-F238E27FC236}">
                      <a16:creationId xmlns:a16="http://schemas.microsoft.com/office/drawing/2014/main" id="{A6428998-FA08-3297-53F8-BFE8F682BFCB}"/>
                    </a:ext>
                  </a:extLst>
                </p14:cNvPr>
                <p14:cNvContentPartPr/>
                <p14:nvPr/>
              </p14:nvContentPartPr>
              <p14:xfrm>
                <a:off x="4328247" y="2016949"/>
                <a:ext cx="27720" cy="360000"/>
              </p14:xfrm>
            </p:contentPart>
          </mc:Choice>
          <mc:Fallback>
            <p:pic>
              <p:nvPicPr>
                <p:cNvPr id="360" name="Freihand 359">
                  <a:extLst>
                    <a:ext uri="{FF2B5EF4-FFF2-40B4-BE49-F238E27FC236}">
                      <a16:creationId xmlns:a16="http://schemas.microsoft.com/office/drawing/2014/main" id="{A6428998-FA08-3297-53F8-BFE8F682BFCB}"/>
                    </a:ext>
                  </a:extLst>
                </p:cNvPr>
                <p:cNvPicPr/>
                <p:nvPr/>
              </p:nvPicPr>
              <p:blipFill>
                <a:blip r:embed="rId579"/>
                <a:stretch>
                  <a:fillRect/>
                </a:stretch>
              </p:blipFill>
              <p:spPr>
                <a:xfrm>
                  <a:off x="4319607" y="2007949"/>
                  <a:ext cx="4536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2" name="Freihand 361">
                  <a:extLst>
                    <a:ext uri="{FF2B5EF4-FFF2-40B4-BE49-F238E27FC236}">
                      <a16:creationId xmlns:a16="http://schemas.microsoft.com/office/drawing/2014/main" id="{25732F76-045D-2A63-73D5-DBCF2084E44F}"/>
                    </a:ext>
                  </a:extLst>
                </p14:cNvPr>
                <p14:cNvContentPartPr/>
                <p14:nvPr/>
              </p14:nvContentPartPr>
              <p14:xfrm>
                <a:off x="3348687" y="1996429"/>
                <a:ext cx="85680" cy="443160"/>
              </p14:xfrm>
            </p:contentPart>
          </mc:Choice>
          <mc:Fallback>
            <p:pic>
              <p:nvPicPr>
                <p:cNvPr id="362" name="Freihand 361">
                  <a:extLst>
                    <a:ext uri="{FF2B5EF4-FFF2-40B4-BE49-F238E27FC236}">
                      <a16:creationId xmlns:a16="http://schemas.microsoft.com/office/drawing/2014/main" id="{25732F76-045D-2A63-73D5-DBCF2084E44F}"/>
                    </a:ext>
                  </a:extLst>
                </p:cNvPr>
                <p:cNvPicPr/>
                <p:nvPr/>
              </p:nvPicPr>
              <p:blipFill>
                <a:blip r:embed="rId581"/>
                <a:stretch>
                  <a:fillRect/>
                </a:stretch>
              </p:blipFill>
              <p:spPr>
                <a:xfrm>
                  <a:off x="3339687" y="1987429"/>
                  <a:ext cx="1033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3" name="Freihand 362">
                  <a:extLst>
                    <a:ext uri="{FF2B5EF4-FFF2-40B4-BE49-F238E27FC236}">
                      <a16:creationId xmlns:a16="http://schemas.microsoft.com/office/drawing/2014/main" id="{CA09237A-4DC6-7420-F47E-82CDF790398C}"/>
                    </a:ext>
                  </a:extLst>
                </p14:cNvPr>
                <p14:cNvContentPartPr/>
                <p14:nvPr/>
              </p14:nvContentPartPr>
              <p14:xfrm>
                <a:off x="4310607" y="2049709"/>
                <a:ext cx="84600" cy="268920"/>
              </p14:xfrm>
            </p:contentPart>
          </mc:Choice>
          <mc:Fallback>
            <p:pic>
              <p:nvPicPr>
                <p:cNvPr id="363" name="Freihand 362">
                  <a:extLst>
                    <a:ext uri="{FF2B5EF4-FFF2-40B4-BE49-F238E27FC236}">
                      <a16:creationId xmlns:a16="http://schemas.microsoft.com/office/drawing/2014/main" id="{CA09237A-4DC6-7420-F47E-82CDF790398C}"/>
                    </a:ext>
                  </a:extLst>
                </p:cNvPr>
                <p:cNvPicPr/>
                <p:nvPr/>
              </p:nvPicPr>
              <p:blipFill>
                <a:blip r:embed="rId583"/>
                <a:stretch>
                  <a:fillRect/>
                </a:stretch>
              </p:blipFill>
              <p:spPr>
                <a:xfrm>
                  <a:off x="4301607" y="2040709"/>
                  <a:ext cx="1022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4" name="Freihand 363">
                  <a:extLst>
                    <a:ext uri="{FF2B5EF4-FFF2-40B4-BE49-F238E27FC236}">
                      <a16:creationId xmlns:a16="http://schemas.microsoft.com/office/drawing/2014/main" id="{2E5CB279-2031-52E4-C223-EBAFCD9F9EC7}"/>
                    </a:ext>
                  </a:extLst>
                </p14:cNvPr>
                <p14:cNvContentPartPr/>
                <p14:nvPr/>
              </p14:nvContentPartPr>
              <p14:xfrm>
                <a:off x="4348407" y="2276869"/>
                <a:ext cx="14400" cy="257760"/>
              </p14:xfrm>
            </p:contentPart>
          </mc:Choice>
          <mc:Fallback>
            <p:pic>
              <p:nvPicPr>
                <p:cNvPr id="364" name="Freihand 363">
                  <a:extLst>
                    <a:ext uri="{FF2B5EF4-FFF2-40B4-BE49-F238E27FC236}">
                      <a16:creationId xmlns:a16="http://schemas.microsoft.com/office/drawing/2014/main" id="{2E5CB279-2031-52E4-C223-EBAFCD9F9EC7}"/>
                    </a:ext>
                  </a:extLst>
                </p:cNvPr>
                <p:cNvPicPr/>
                <p:nvPr/>
              </p:nvPicPr>
              <p:blipFill>
                <a:blip r:embed="rId585"/>
                <a:stretch>
                  <a:fillRect/>
                </a:stretch>
              </p:blipFill>
              <p:spPr>
                <a:xfrm>
                  <a:off x="4339407" y="2268229"/>
                  <a:ext cx="320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5" name="Freihand 364">
                  <a:extLst>
                    <a:ext uri="{FF2B5EF4-FFF2-40B4-BE49-F238E27FC236}">
                      <a16:creationId xmlns:a16="http://schemas.microsoft.com/office/drawing/2014/main" id="{9EF1414F-B5D3-B644-12CF-4C8FA7275781}"/>
                    </a:ext>
                  </a:extLst>
                </p14:cNvPr>
                <p14:cNvContentPartPr/>
                <p14:nvPr/>
              </p14:nvContentPartPr>
              <p14:xfrm>
                <a:off x="4346967" y="2876989"/>
                <a:ext cx="13680" cy="148320"/>
              </p14:xfrm>
            </p:contentPart>
          </mc:Choice>
          <mc:Fallback>
            <p:pic>
              <p:nvPicPr>
                <p:cNvPr id="365" name="Freihand 364">
                  <a:extLst>
                    <a:ext uri="{FF2B5EF4-FFF2-40B4-BE49-F238E27FC236}">
                      <a16:creationId xmlns:a16="http://schemas.microsoft.com/office/drawing/2014/main" id="{9EF1414F-B5D3-B644-12CF-4C8FA7275781}"/>
                    </a:ext>
                  </a:extLst>
                </p:cNvPr>
                <p:cNvPicPr/>
                <p:nvPr/>
              </p:nvPicPr>
              <p:blipFill>
                <a:blip r:embed="rId587"/>
                <a:stretch>
                  <a:fillRect/>
                </a:stretch>
              </p:blipFill>
              <p:spPr>
                <a:xfrm>
                  <a:off x="4337967" y="2868349"/>
                  <a:ext cx="31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2" name="Freihand 371">
                  <a:extLst>
                    <a:ext uri="{FF2B5EF4-FFF2-40B4-BE49-F238E27FC236}">
                      <a16:creationId xmlns:a16="http://schemas.microsoft.com/office/drawing/2014/main" id="{F16F19B5-83BB-1614-5634-3B872C093FF9}"/>
                    </a:ext>
                  </a:extLst>
                </p14:cNvPr>
                <p14:cNvContentPartPr/>
                <p14:nvPr/>
              </p14:nvContentPartPr>
              <p14:xfrm>
                <a:off x="3378207" y="2029909"/>
                <a:ext cx="266400" cy="207000"/>
              </p14:xfrm>
            </p:contentPart>
          </mc:Choice>
          <mc:Fallback>
            <p:pic>
              <p:nvPicPr>
                <p:cNvPr id="372" name="Freihand 371">
                  <a:extLst>
                    <a:ext uri="{FF2B5EF4-FFF2-40B4-BE49-F238E27FC236}">
                      <a16:creationId xmlns:a16="http://schemas.microsoft.com/office/drawing/2014/main" id="{F16F19B5-83BB-1614-5634-3B872C093FF9}"/>
                    </a:ext>
                  </a:extLst>
                </p:cNvPr>
                <p:cNvPicPr/>
                <p:nvPr/>
              </p:nvPicPr>
              <p:blipFill>
                <a:blip r:embed="rId589"/>
                <a:stretch>
                  <a:fillRect/>
                </a:stretch>
              </p:blipFill>
              <p:spPr>
                <a:xfrm>
                  <a:off x="3369207" y="2021269"/>
                  <a:ext cx="284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3" name="Freihand 372">
                  <a:extLst>
                    <a:ext uri="{FF2B5EF4-FFF2-40B4-BE49-F238E27FC236}">
                      <a16:creationId xmlns:a16="http://schemas.microsoft.com/office/drawing/2014/main" id="{D0149A7C-4756-F621-012C-1120B8149EA5}"/>
                    </a:ext>
                  </a:extLst>
                </p14:cNvPr>
                <p14:cNvContentPartPr/>
                <p14:nvPr/>
              </p14:nvContentPartPr>
              <p14:xfrm>
                <a:off x="3571167" y="1929469"/>
                <a:ext cx="181440" cy="190080"/>
              </p14:xfrm>
            </p:contentPart>
          </mc:Choice>
          <mc:Fallback>
            <p:pic>
              <p:nvPicPr>
                <p:cNvPr id="373" name="Freihand 372">
                  <a:extLst>
                    <a:ext uri="{FF2B5EF4-FFF2-40B4-BE49-F238E27FC236}">
                      <a16:creationId xmlns:a16="http://schemas.microsoft.com/office/drawing/2014/main" id="{D0149A7C-4756-F621-012C-1120B8149EA5}"/>
                    </a:ext>
                  </a:extLst>
                </p:cNvPr>
                <p:cNvPicPr/>
                <p:nvPr/>
              </p:nvPicPr>
              <p:blipFill>
                <a:blip r:embed="rId591"/>
                <a:stretch>
                  <a:fillRect/>
                </a:stretch>
              </p:blipFill>
              <p:spPr>
                <a:xfrm>
                  <a:off x="3562527" y="1920469"/>
                  <a:ext cx="199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7" name="Freihand 376">
                  <a:extLst>
                    <a:ext uri="{FF2B5EF4-FFF2-40B4-BE49-F238E27FC236}">
                      <a16:creationId xmlns:a16="http://schemas.microsoft.com/office/drawing/2014/main" id="{3B55F262-CB6F-BD34-6A05-659910C7242C}"/>
                    </a:ext>
                  </a:extLst>
                </p14:cNvPr>
                <p14:cNvContentPartPr/>
                <p14:nvPr/>
              </p14:nvContentPartPr>
              <p14:xfrm>
                <a:off x="3425007" y="2071309"/>
                <a:ext cx="627480" cy="140040"/>
              </p14:xfrm>
            </p:contentPart>
          </mc:Choice>
          <mc:Fallback>
            <p:pic>
              <p:nvPicPr>
                <p:cNvPr id="377" name="Freihand 376">
                  <a:extLst>
                    <a:ext uri="{FF2B5EF4-FFF2-40B4-BE49-F238E27FC236}">
                      <a16:creationId xmlns:a16="http://schemas.microsoft.com/office/drawing/2014/main" id="{3B55F262-CB6F-BD34-6A05-659910C7242C}"/>
                    </a:ext>
                  </a:extLst>
                </p:cNvPr>
                <p:cNvPicPr/>
                <p:nvPr/>
              </p:nvPicPr>
              <p:blipFill>
                <a:blip r:embed="rId593"/>
                <a:stretch>
                  <a:fillRect/>
                </a:stretch>
              </p:blipFill>
              <p:spPr>
                <a:xfrm>
                  <a:off x="3416367" y="2062669"/>
                  <a:ext cx="645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8" name="Freihand 377">
                  <a:extLst>
                    <a:ext uri="{FF2B5EF4-FFF2-40B4-BE49-F238E27FC236}">
                      <a16:creationId xmlns:a16="http://schemas.microsoft.com/office/drawing/2014/main" id="{6BB19BF2-89E3-3089-D04C-D1A4E301C6E8}"/>
                    </a:ext>
                  </a:extLst>
                </p14:cNvPr>
                <p14:cNvContentPartPr/>
                <p14:nvPr/>
              </p14:nvContentPartPr>
              <p14:xfrm>
                <a:off x="4008567" y="2092909"/>
                <a:ext cx="258120" cy="63000"/>
              </p14:xfrm>
            </p:contentPart>
          </mc:Choice>
          <mc:Fallback>
            <p:pic>
              <p:nvPicPr>
                <p:cNvPr id="378" name="Freihand 377">
                  <a:extLst>
                    <a:ext uri="{FF2B5EF4-FFF2-40B4-BE49-F238E27FC236}">
                      <a16:creationId xmlns:a16="http://schemas.microsoft.com/office/drawing/2014/main" id="{6BB19BF2-89E3-3089-D04C-D1A4E301C6E8}"/>
                    </a:ext>
                  </a:extLst>
                </p:cNvPr>
                <p:cNvPicPr/>
                <p:nvPr/>
              </p:nvPicPr>
              <p:blipFill>
                <a:blip r:embed="rId595"/>
                <a:stretch>
                  <a:fillRect/>
                </a:stretch>
              </p:blipFill>
              <p:spPr>
                <a:xfrm>
                  <a:off x="3999927" y="2083909"/>
                  <a:ext cx="275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0" name="Freihand 379">
                  <a:extLst>
                    <a:ext uri="{FF2B5EF4-FFF2-40B4-BE49-F238E27FC236}">
                      <a16:creationId xmlns:a16="http://schemas.microsoft.com/office/drawing/2014/main" id="{807584CA-C405-4397-C4D2-001E54D41D2F}"/>
                    </a:ext>
                  </a:extLst>
                </p14:cNvPr>
                <p14:cNvContentPartPr/>
                <p14:nvPr/>
              </p14:nvContentPartPr>
              <p14:xfrm>
                <a:off x="3363447" y="2083549"/>
                <a:ext cx="64440" cy="344520"/>
              </p14:xfrm>
            </p:contentPart>
          </mc:Choice>
          <mc:Fallback>
            <p:pic>
              <p:nvPicPr>
                <p:cNvPr id="380" name="Freihand 379">
                  <a:extLst>
                    <a:ext uri="{FF2B5EF4-FFF2-40B4-BE49-F238E27FC236}">
                      <a16:creationId xmlns:a16="http://schemas.microsoft.com/office/drawing/2014/main" id="{807584CA-C405-4397-C4D2-001E54D41D2F}"/>
                    </a:ext>
                  </a:extLst>
                </p:cNvPr>
                <p:cNvPicPr/>
                <p:nvPr/>
              </p:nvPicPr>
              <p:blipFill>
                <a:blip r:embed="rId597"/>
                <a:stretch>
                  <a:fillRect/>
                </a:stretch>
              </p:blipFill>
              <p:spPr>
                <a:xfrm>
                  <a:off x="3354447" y="2074549"/>
                  <a:ext cx="820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1" name="Freihand 380">
                  <a:extLst>
                    <a:ext uri="{FF2B5EF4-FFF2-40B4-BE49-F238E27FC236}">
                      <a16:creationId xmlns:a16="http://schemas.microsoft.com/office/drawing/2014/main" id="{A671B590-C48D-A87A-35E5-FA36CAA4B0B4}"/>
                    </a:ext>
                  </a:extLst>
                </p14:cNvPr>
                <p14:cNvContentPartPr/>
                <p14:nvPr/>
              </p14:nvContentPartPr>
              <p14:xfrm>
                <a:off x="4287927" y="2048269"/>
                <a:ext cx="121680" cy="235800"/>
              </p14:xfrm>
            </p:contentPart>
          </mc:Choice>
          <mc:Fallback>
            <p:pic>
              <p:nvPicPr>
                <p:cNvPr id="381" name="Freihand 380">
                  <a:extLst>
                    <a:ext uri="{FF2B5EF4-FFF2-40B4-BE49-F238E27FC236}">
                      <a16:creationId xmlns:a16="http://schemas.microsoft.com/office/drawing/2014/main" id="{A671B590-C48D-A87A-35E5-FA36CAA4B0B4}"/>
                    </a:ext>
                  </a:extLst>
                </p:cNvPr>
                <p:cNvPicPr/>
                <p:nvPr/>
              </p:nvPicPr>
              <p:blipFill>
                <a:blip r:embed="rId599"/>
                <a:stretch>
                  <a:fillRect/>
                </a:stretch>
              </p:blipFill>
              <p:spPr>
                <a:xfrm>
                  <a:off x="4278927" y="2039629"/>
                  <a:ext cx="139320" cy="253440"/>
                </a:xfrm>
                <a:prstGeom prst="rect">
                  <a:avLst/>
                </a:prstGeom>
              </p:spPr>
            </p:pic>
          </mc:Fallback>
        </mc:AlternateContent>
      </p:grpSp>
      <p:grpSp>
        <p:nvGrpSpPr>
          <p:cNvPr id="388" name="Gruppieren 387">
            <a:extLst>
              <a:ext uri="{FF2B5EF4-FFF2-40B4-BE49-F238E27FC236}">
                <a16:creationId xmlns:a16="http://schemas.microsoft.com/office/drawing/2014/main" id="{BF8829D7-2947-31A2-DBD1-8B12AADA5E01}"/>
              </a:ext>
            </a:extLst>
          </p:cNvPr>
          <p:cNvGrpSpPr/>
          <p:nvPr/>
        </p:nvGrpSpPr>
        <p:grpSpPr>
          <a:xfrm>
            <a:off x="3976527" y="2318269"/>
            <a:ext cx="961560" cy="623520"/>
            <a:chOff x="3976527" y="2318269"/>
            <a:chExt cx="961560" cy="623520"/>
          </a:xfrm>
        </p:grpSpPr>
        <mc:AlternateContent xmlns:mc="http://schemas.openxmlformats.org/markup-compatibility/2006">
          <mc:Choice xmlns:p14="http://schemas.microsoft.com/office/powerpoint/2010/main" Requires="p14">
            <p:contentPart p14:bwMode="auto" r:id="rId600">
              <p14:nvContentPartPr>
                <p14:cNvPr id="383" name="Freihand 382">
                  <a:extLst>
                    <a:ext uri="{FF2B5EF4-FFF2-40B4-BE49-F238E27FC236}">
                      <a16:creationId xmlns:a16="http://schemas.microsoft.com/office/drawing/2014/main" id="{07B233E0-BA2F-685C-40CE-D957F70B8A9C}"/>
                    </a:ext>
                  </a:extLst>
                </p14:cNvPr>
                <p14:cNvContentPartPr/>
                <p14:nvPr/>
              </p14:nvContentPartPr>
              <p14:xfrm>
                <a:off x="3976527" y="2322949"/>
                <a:ext cx="36000" cy="162360"/>
              </p14:xfrm>
            </p:contentPart>
          </mc:Choice>
          <mc:Fallback>
            <p:pic>
              <p:nvPicPr>
                <p:cNvPr id="383" name="Freihand 382">
                  <a:extLst>
                    <a:ext uri="{FF2B5EF4-FFF2-40B4-BE49-F238E27FC236}">
                      <a16:creationId xmlns:a16="http://schemas.microsoft.com/office/drawing/2014/main" id="{07B233E0-BA2F-685C-40CE-D957F70B8A9C}"/>
                    </a:ext>
                  </a:extLst>
                </p:cNvPr>
                <p:cNvPicPr/>
                <p:nvPr/>
              </p:nvPicPr>
              <p:blipFill>
                <a:blip r:embed="rId601"/>
                <a:stretch>
                  <a:fillRect/>
                </a:stretch>
              </p:blipFill>
              <p:spPr>
                <a:xfrm>
                  <a:off x="3967527" y="2314309"/>
                  <a:ext cx="53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4" name="Freihand 383">
                  <a:extLst>
                    <a:ext uri="{FF2B5EF4-FFF2-40B4-BE49-F238E27FC236}">
                      <a16:creationId xmlns:a16="http://schemas.microsoft.com/office/drawing/2014/main" id="{8070C536-32BD-06A4-DC5C-BE8360D98964}"/>
                    </a:ext>
                  </a:extLst>
                </p14:cNvPr>
                <p14:cNvContentPartPr/>
                <p14:nvPr/>
              </p14:nvContentPartPr>
              <p14:xfrm>
                <a:off x="4323207" y="2318269"/>
                <a:ext cx="40320" cy="177480"/>
              </p14:xfrm>
            </p:contentPart>
          </mc:Choice>
          <mc:Fallback>
            <p:pic>
              <p:nvPicPr>
                <p:cNvPr id="384" name="Freihand 383">
                  <a:extLst>
                    <a:ext uri="{FF2B5EF4-FFF2-40B4-BE49-F238E27FC236}">
                      <a16:creationId xmlns:a16="http://schemas.microsoft.com/office/drawing/2014/main" id="{8070C536-32BD-06A4-DC5C-BE8360D98964}"/>
                    </a:ext>
                  </a:extLst>
                </p:cNvPr>
                <p:cNvPicPr/>
                <p:nvPr/>
              </p:nvPicPr>
              <p:blipFill>
                <a:blip r:embed="rId603"/>
                <a:stretch>
                  <a:fillRect/>
                </a:stretch>
              </p:blipFill>
              <p:spPr>
                <a:xfrm>
                  <a:off x="4314567" y="2309269"/>
                  <a:ext cx="57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5" name="Freihand 384">
                  <a:extLst>
                    <a:ext uri="{FF2B5EF4-FFF2-40B4-BE49-F238E27FC236}">
                      <a16:creationId xmlns:a16="http://schemas.microsoft.com/office/drawing/2014/main" id="{5F2F036D-64D5-6BE9-0866-0FDFECFB5E95}"/>
                    </a:ext>
                  </a:extLst>
                </p14:cNvPr>
                <p14:cNvContentPartPr/>
                <p14:nvPr/>
              </p14:nvContentPartPr>
              <p14:xfrm>
                <a:off x="4005687" y="2381629"/>
                <a:ext cx="310320" cy="80280"/>
              </p14:xfrm>
            </p:contentPart>
          </mc:Choice>
          <mc:Fallback>
            <p:pic>
              <p:nvPicPr>
                <p:cNvPr id="385" name="Freihand 384">
                  <a:extLst>
                    <a:ext uri="{FF2B5EF4-FFF2-40B4-BE49-F238E27FC236}">
                      <a16:creationId xmlns:a16="http://schemas.microsoft.com/office/drawing/2014/main" id="{5F2F036D-64D5-6BE9-0866-0FDFECFB5E95}"/>
                    </a:ext>
                  </a:extLst>
                </p:cNvPr>
                <p:cNvPicPr/>
                <p:nvPr/>
              </p:nvPicPr>
              <p:blipFill>
                <a:blip r:embed="rId605"/>
                <a:stretch>
                  <a:fillRect/>
                </a:stretch>
              </p:blipFill>
              <p:spPr>
                <a:xfrm>
                  <a:off x="3996687" y="2372989"/>
                  <a:ext cx="327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6" name="Freihand 385">
                  <a:extLst>
                    <a:ext uri="{FF2B5EF4-FFF2-40B4-BE49-F238E27FC236}">
                      <a16:creationId xmlns:a16="http://schemas.microsoft.com/office/drawing/2014/main" id="{03AD0670-FA58-C6CE-5E20-A7661685A480}"/>
                    </a:ext>
                  </a:extLst>
                </p14:cNvPr>
                <p14:cNvContentPartPr/>
                <p14:nvPr/>
              </p14:nvContentPartPr>
              <p14:xfrm>
                <a:off x="4242567" y="2500429"/>
                <a:ext cx="695520" cy="441360"/>
              </p14:xfrm>
            </p:contentPart>
          </mc:Choice>
          <mc:Fallback>
            <p:pic>
              <p:nvPicPr>
                <p:cNvPr id="386" name="Freihand 385">
                  <a:extLst>
                    <a:ext uri="{FF2B5EF4-FFF2-40B4-BE49-F238E27FC236}">
                      <a16:creationId xmlns:a16="http://schemas.microsoft.com/office/drawing/2014/main" id="{03AD0670-FA58-C6CE-5E20-A7661685A480}"/>
                    </a:ext>
                  </a:extLst>
                </p:cNvPr>
                <p:cNvPicPr/>
                <p:nvPr/>
              </p:nvPicPr>
              <p:blipFill>
                <a:blip r:embed="rId607"/>
                <a:stretch>
                  <a:fillRect/>
                </a:stretch>
              </p:blipFill>
              <p:spPr>
                <a:xfrm>
                  <a:off x="4233927" y="2491429"/>
                  <a:ext cx="71316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7" name="Freihand 386">
                  <a:extLst>
                    <a:ext uri="{FF2B5EF4-FFF2-40B4-BE49-F238E27FC236}">
                      <a16:creationId xmlns:a16="http://schemas.microsoft.com/office/drawing/2014/main" id="{1FC61543-D50E-3489-B2C1-2AFC46107F94}"/>
                    </a:ext>
                  </a:extLst>
                </p14:cNvPr>
                <p14:cNvContentPartPr/>
                <p14:nvPr/>
              </p14:nvContentPartPr>
              <p14:xfrm>
                <a:off x="4201887" y="2417989"/>
                <a:ext cx="206640" cy="160920"/>
              </p14:xfrm>
            </p:contentPart>
          </mc:Choice>
          <mc:Fallback>
            <p:pic>
              <p:nvPicPr>
                <p:cNvPr id="387" name="Freihand 386">
                  <a:extLst>
                    <a:ext uri="{FF2B5EF4-FFF2-40B4-BE49-F238E27FC236}">
                      <a16:creationId xmlns:a16="http://schemas.microsoft.com/office/drawing/2014/main" id="{1FC61543-D50E-3489-B2C1-2AFC46107F94}"/>
                    </a:ext>
                  </a:extLst>
                </p:cNvPr>
                <p:cNvPicPr/>
                <p:nvPr/>
              </p:nvPicPr>
              <p:blipFill>
                <a:blip r:embed="rId609"/>
                <a:stretch>
                  <a:fillRect/>
                </a:stretch>
              </p:blipFill>
              <p:spPr>
                <a:xfrm>
                  <a:off x="4193247" y="2408989"/>
                  <a:ext cx="224280" cy="17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0">
            <p14:nvContentPartPr>
              <p14:cNvPr id="389" name="Freihand 388">
                <a:extLst>
                  <a:ext uri="{FF2B5EF4-FFF2-40B4-BE49-F238E27FC236}">
                    <a16:creationId xmlns:a16="http://schemas.microsoft.com/office/drawing/2014/main" id="{2723A8C0-8F8E-8519-0D4F-F008A8108801}"/>
                  </a:ext>
                </a:extLst>
              </p14:cNvPr>
              <p14:cNvContentPartPr/>
              <p14:nvPr/>
            </p14:nvContentPartPr>
            <p14:xfrm>
              <a:off x="3903447" y="5135989"/>
              <a:ext cx="586080" cy="54000"/>
            </p14:xfrm>
          </p:contentPart>
        </mc:Choice>
        <mc:Fallback>
          <p:pic>
            <p:nvPicPr>
              <p:cNvPr id="389" name="Freihand 388">
                <a:extLst>
                  <a:ext uri="{FF2B5EF4-FFF2-40B4-BE49-F238E27FC236}">
                    <a16:creationId xmlns:a16="http://schemas.microsoft.com/office/drawing/2014/main" id="{2723A8C0-8F8E-8519-0D4F-F008A8108801}"/>
                  </a:ext>
                </a:extLst>
              </p:cNvPr>
              <p:cNvPicPr/>
              <p:nvPr/>
            </p:nvPicPr>
            <p:blipFill>
              <a:blip r:embed="rId611"/>
              <a:stretch>
                <a:fillRect/>
              </a:stretch>
            </p:blipFill>
            <p:spPr>
              <a:xfrm>
                <a:off x="3894447" y="5126989"/>
                <a:ext cx="603720" cy="71640"/>
              </a:xfrm>
              <a:prstGeom prst="rect">
                <a:avLst/>
              </a:prstGeom>
            </p:spPr>
          </p:pic>
        </mc:Fallback>
      </mc:AlternateContent>
      <p:grpSp>
        <p:nvGrpSpPr>
          <p:cNvPr id="426" name="Gruppieren 425">
            <a:extLst>
              <a:ext uri="{FF2B5EF4-FFF2-40B4-BE49-F238E27FC236}">
                <a16:creationId xmlns:a16="http://schemas.microsoft.com/office/drawing/2014/main" id="{62AE9FC3-326A-59F6-4FB2-64A40C323B53}"/>
              </a:ext>
            </a:extLst>
          </p:cNvPr>
          <p:cNvGrpSpPr/>
          <p:nvPr/>
        </p:nvGrpSpPr>
        <p:grpSpPr>
          <a:xfrm>
            <a:off x="5140767" y="2639749"/>
            <a:ext cx="6121800" cy="795240"/>
            <a:chOff x="5140767" y="2639749"/>
            <a:chExt cx="6121800" cy="795240"/>
          </a:xfrm>
        </p:grpSpPr>
        <mc:AlternateContent xmlns:mc="http://schemas.openxmlformats.org/markup-compatibility/2006">
          <mc:Choice xmlns:p14="http://schemas.microsoft.com/office/powerpoint/2010/main" Requires="p14">
            <p:contentPart p14:bwMode="auto" r:id="rId612">
              <p14:nvContentPartPr>
                <p14:cNvPr id="390" name="Freihand 389">
                  <a:extLst>
                    <a:ext uri="{FF2B5EF4-FFF2-40B4-BE49-F238E27FC236}">
                      <a16:creationId xmlns:a16="http://schemas.microsoft.com/office/drawing/2014/main" id="{B4608B62-0F5B-9EB2-09F9-69357F77FBF2}"/>
                    </a:ext>
                  </a:extLst>
                </p14:cNvPr>
                <p14:cNvContentPartPr/>
                <p14:nvPr/>
              </p14:nvContentPartPr>
              <p14:xfrm>
                <a:off x="5140767" y="2873029"/>
                <a:ext cx="104040" cy="141120"/>
              </p14:xfrm>
            </p:contentPart>
          </mc:Choice>
          <mc:Fallback>
            <p:pic>
              <p:nvPicPr>
                <p:cNvPr id="390" name="Freihand 389">
                  <a:extLst>
                    <a:ext uri="{FF2B5EF4-FFF2-40B4-BE49-F238E27FC236}">
                      <a16:creationId xmlns:a16="http://schemas.microsoft.com/office/drawing/2014/main" id="{B4608B62-0F5B-9EB2-09F9-69357F77FBF2}"/>
                    </a:ext>
                  </a:extLst>
                </p:cNvPr>
                <p:cNvPicPr/>
                <p:nvPr/>
              </p:nvPicPr>
              <p:blipFill>
                <a:blip r:embed="rId613"/>
                <a:stretch>
                  <a:fillRect/>
                </a:stretch>
              </p:blipFill>
              <p:spPr>
                <a:xfrm>
                  <a:off x="5131767" y="2864389"/>
                  <a:ext cx="121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1" name="Freihand 390">
                  <a:extLst>
                    <a:ext uri="{FF2B5EF4-FFF2-40B4-BE49-F238E27FC236}">
                      <a16:creationId xmlns:a16="http://schemas.microsoft.com/office/drawing/2014/main" id="{D06A1551-EF9C-DF00-C54F-5038CA9B4C38}"/>
                    </a:ext>
                  </a:extLst>
                </p14:cNvPr>
                <p14:cNvContentPartPr/>
                <p14:nvPr/>
              </p14:nvContentPartPr>
              <p14:xfrm>
                <a:off x="5297727" y="2895709"/>
                <a:ext cx="105120" cy="106560"/>
              </p14:xfrm>
            </p:contentPart>
          </mc:Choice>
          <mc:Fallback>
            <p:pic>
              <p:nvPicPr>
                <p:cNvPr id="391" name="Freihand 390">
                  <a:extLst>
                    <a:ext uri="{FF2B5EF4-FFF2-40B4-BE49-F238E27FC236}">
                      <a16:creationId xmlns:a16="http://schemas.microsoft.com/office/drawing/2014/main" id="{D06A1551-EF9C-DF00-C54F-5038CA9B4C38}"/>
                    </a:ext>
                  </a:extLst>
                </p:cNvPr>
                <p:cNvPicPr/>
                <p:nvPr/>
              </p:nvPicPr>
              <p:blipFill>
                <a:blip r:embed="rId615"/>
                <a:stretch>
                  <a:fillRect/>
                </a:stretch>
              </p:blipFill>
              <p:spPr>
                <a:xfrm>
                  <a:off x="5288727" y="2886709"/>
                  <a:ext cx="122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2" name="Freihand 391">
                  <a:extLst>
                    <a:ext uri="{FF2B5EF4-FFF2-40B4-BE49-F238E27FC236}">
                      <a16:creationId xmlns:a16="http://schemas.microsoft.com/office/drawing/2014/main" id="{D14F8FD4-2E4B-9C23-4858-B1E357817832}"/>
                    </a:ext>
                  </a:extLst>
                </p14:cNvPr>
                <p14:cNvContentPartPr/>
                <p14:nvPr/>
              </p14:nvContentPartPr>
              <p14:xfrm>
                <a:off x="5408247" y="2868709"/>
                <a:ext cx="324360" cy="115920"/>
              </p14:xfrm>
            </p:contentPart>
          </mc:Choice>
          <mc:Fallback>
            <p:pic>
              <p:nvPicPr>
                <p:cNvPr id="392" name="Freihand 391">
                  <a:extLst>
                    <a:ext uri="{FF2B5EF4-FFF2-40B4-BE49-F238E27FC236}">
                      <a16:creationId xmlns:a16="http://schemas.microsoft.com/office/drawing/2014/main" id="{D14F8FD4-2E4B-9C23-4858-B1E357817832}"/>
                    </a:ext>
                  </a:extLst>
                </p:cNvPr>
                <p:cNvPicPr/>
                <p:nvPr/>
              </p:nvPicPr>
              <p:blipFill>
                <a:blip r:embed="rId617"/>
                <a:stretch>
                  <a:fillRect/>
                </a:stretch>
              </p:blipFill>
              <p:spPr>
                <a:xfrm>
                  <a:off x="5399247" y="2860069"/>
                  <a:ext cx="342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3" name="Freihand 392">
                  <a:extLst>
                    <a:ext uri="{FF2B5EF4-FFF2-40B4-BE49-F238E27FC236}">
                      <a16:creationId xmlns:a16="http://schemas.microsoft.com/office/drawing/2014/main" id="{D1731B3A-CDE2-5009-D128-B70F86BF3160}"/>
                    </a:ext>
                  </a:extLst>
                </p14:cNvPr>
                <p14:cNvContentPartPr/>
                <p14:nvPr/>
              </p14:nvContentPartPr>
              <p14:xfrm>
                <a:off x="5817567" y="2803909"/>
                <a:ext cx="347400" cy="133200"/>
              </p14:xfrm>
            </p:contentPart>
          </mc:Choice>
          <mc:Fallback>
            <p:pic>
              <p:nvPicPr>
                <p:cNvPr id="393" name="Freihand 392">
                  <a:extLst>
                    <a:ext uri="{FF2B5EF4-FFF2-40B4-BE49-F238E27FC236}">
                      <a16:creationId xmlns:a16="http://schemas.microsoft.com/office/drawing/2014/main" id="{D1731B3A-CDE2-5009-D128-B70F86BF3160}"/>
                    </a:ext>
                  </a:extLst>
                </p:cNvPr>
                <p:cNvPicPr/>
                <p:nvPr/>
              </p:nvPicPr>
              <p:blipFill>
                <a:blip r:embed="rId619"/>
                <a:stretch>
                  <a:fillRect/>
                </a:stretch>
              </p:blipFill>
              <p:spPr>
                <a:xfrm>
                  <a:off x="5808927" y="2795269"/>
                  <a:ext cx="365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4" name="Freihand 393">
                  <a:extLst>
                    <a:ext uri="{FF2B5EF4-FFF2-40B4-BE49-F238E27FC236}">
                      <a16:creationId xmlns:a16="http://schemas.microsoft.com/office/drawing/2014/main" id="{8942E6F1-DA32-9B27-5A6F-62963A6E993C}"/>
                    </a:ext>
                  </a:extLst>
                </p14:cNvPr>
                <p14:cNvContentPartPr/>
                <p14:nvPr/>
              </p14:nvContentPartPr>
              <p14:xfrm>
                <a:off x="6148047" y="2802109"/>
                <a:ext cx="45360" cy="29160"/>
              </p14:xfrm>
            </p:contentPart>
          </mc:Choice>
          <mc:Fallback>
            <p:pic>
              <p:nvPicPr>
                <p:cNvPr id="394" name="Freihand 393">
                  <a:extLst>
                    <a:ext uri="{FF2B5EF4-FFF2-40B4-BE49-F238E27FC236}">
                      <a16:creationId xmlns:a16="http://schemas.microsoft.com/office/drawing/2014/main" id="{8942E6F1-DA32-9B27-5A6F-62963A6E993C}"/>
                    </a:ext>
                  </a:extLst>
                </p:cNvPr>
                <p:cNvPicPr/>
                <p:nvPr/>
              </p:nvPicPr>
              <p:blipFill>
                <a:blip r:embed="rId621"/>
                <a:stretch>
                  <a:fillRect/>
                </a:stretch>
              </p:blipFill>
              <p:spPr>
                <a:xfrm>
                  <a:off x="6139407" y="2793469"/>
                  <a:ext cx="63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5" name="Freihand 394">
                  <a:extLst>
                    <a:ext uri="{FF2B5EF4-FFF2-40B4-BE49-F238E27FC236}">
                      <a16:creationId xmlns:a16="http://schemas.microsoft.com/office/drawing/2014/main" id="{C3EA4E2B-E626-E82B-3603-3B6F68FA63FF}"/>
                    </a:ext>
                  </a:extLst>
                </p14:cNvPr>
                <p14:cNvContentPartPr/>
                <p14:nvPr/>
              </p14:nvContentPartPr>
              <p14:xfrm>
                <a:off x="6236247" y="2838829"/>
                <a:ext cx="47880" cy="236160"/>
              </p14:xfrm>
            </p:contentPart>
          </mc:Choice>
          <mc:Fallback>
            <p:pic>
              <p:nvPicPr>
                <p:cNvPr id="395" name="Freihand 394">
                  <a:extLst>
                    <a:ext uri="{FF2B5EF4-FFF2-40B4-BE49-F238E27FC236}">
                      <a16:creationId xmlns:a16="http://schemas.microsoft.com/office/drawing/2014/main" id="{C3EA4E2B-E626-E82B-3603-3B6F68FA63FF}"/>
                    </a:ext>
                  </a:extLst>
                </p:cNvPr>
                <p:cNvPicPr/>
                <p:nvPr/>
              </p:nvPicPr>
              <p:blipFill>
                <a:blip r:embed="rId623"/>
                <a:stretch>
                  <a:fillRect/>
                </a:stretch>
              </p:blipFill>
              <p:spPr>
                <a:xfrm>
                  <a:off x="6227247" y="2829829"/>
                  <a:ext cx="65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6" name="Freihand 395">
                  <a:extLst>
                    <a:ext uri="{FF2B5EF4-FFF2-40B4-BE49-F238E27FC236}">
                      <a16:creationId xmlns:a16="http://schemas.microsoft.com/office/drawing/2014/main" id="{53B1955F-FF89-E117-7595-0C60E3111D74}"/>
                    </a:ext>
                  </a:extLst>
                </p14:cNvPr>
                <p14:cNvContentPartPr/>
                <p14:nvPr/>
              </p14:nvContentPartPr>
              <p14:xfrm>
                <a:off x="6440367" y="2737669"/>
                <a:ext cx="443520" cy="200880"/>
              </p14:xfrm>
            </p:contentPart>
          </mc:Choice>
          <mc:Fallback>
            <p:pic>
              <p:nvPicPr>
                <p:cNvPr id="396" name="Freihand 395">
                  <a:extLst>
                    <a:ext uri="{FF2B5EF4-FFF2-40B4-BE49-F238E27FC236}">
                      <a16:creationId xmlns:a16="http://schemas.microsoft.com/office/drawing/2014/main" id="{53B1955F-FF89-E117-7595-0C60E3111D74}"/>
                    </a:ext>
                  </a:extLst>
                </p:cNvPr>
                <p:cNvPicPr/>
                <p:nvPr/>
              </p:nvPicPr>
              <p:blipFill>
                <a:blip r:embed="rId625"/>
                <a:stretch>
                  <a:fillRect/>
                </a:stretch>
              </p:blipFill>
              <p:spPr>
                <a:xfrm>
                  <a:off x="6431727" y="2728669"/>
                  <a:ext cx="4611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7" name="Freihand 396">
                  <a:extLst>
                    <a:ext uri="{FF2B5EF4-FFF2-40B4-BE49-F238E27FC236}">
                      <a16:creationId xmlns:a16="http://schemas.microsoft.com/office/drawing/2014/main" id="{EE2BF7F3-9B6B-1B28-E1B1-942454A0ECD0}"/>
                    </a:ext>
                  </a:extLst>
                </p14:cNvPr>
                <p14:cNvContentPartPr/>
                <p14:nvPr/>
              </p14:nvContentPartPr>
              <p14:xfrm>
                <a:off x="7046607" y="2780509"/>
                <a:ext cx="156600" cy="135720"/>
              </p14:xfrm>
            </p:contentPart>
          </mc:Choice>
          <mc:Fallback>
            <p:pic>
              <p:nvPicPr>
                <p:cNvPr id="397" name="Freihand 396">
                  <a:extLst>
                    <a:ext uri="{FF2B5EF4-FFF2-40B4-BE49-F238E27FC236}">
                      <a16:creationId xmlns:a16="http://schemas.microsoft.com/office/drawing/2014/main" id="{EE2BF7F3-9B6B-1B28-E1B1-942454A0ECD0}"/>
                    </a:ext>
                  </a:extLst>
                </p:cNvPr>
                <p:cNvPicPr/>
                <p:nvPr/>
              </p:nvPicPr>
              <p:blipFill>
                <a:blip r:embed="rId627"/>
                <a:stretch>
                  <a:fillRect/>
                </a:stretch>
              </p:blipFill>
              <p:spPr>
                <a:xfrm>
                  <a:off x="7037607" y="2771869"/>
                  <a:ext cx="174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8" name="Freihand 397">
                  <a:extLst>
                    <a:ext uri="{FF2B5EF4-FFF2-40B4-BE49-F238E27FC236}">
                      <a16:creationId xmlns:a16="http://schemas.microsoft.com/office/drawing/2014/main" id="{DEDC604D-21FE-5C2B-F2DA-D026ADB26066}"/>
                    </a:ext>
                  </a:extLst>
                </p14:cNvPr>
                <p14:cNvContentPartPr/>
                <p14:nvPr/>
              </p14:nvContentPartPr>
              <p14:xfrm>
                <a:off x="7164687" y="2640829"/>
                <a:ext cx="105840" cy="340560"/>
              </p14:xfrm>
            </p:contentPart>
          </mc:Choice>
          <mc:Fallback>
            <p:pic>
              <p:nvPicPr>
                <p:cNvPr id="398" name="Freihand 397">
                  <a:extLst>
                    <a:ext uri="{FF2B5EF4-FFF2-40B4-BE49-F238E27FC236}">
                      <a16:creationId xmlns:a16="http://schemas.microsoft.com/office/drawing/2014/main" id="{DEDC604D-21FE-5C2B-F2DA-D026ADB26066}"/>
                    </a:ext>
                  </a:extLst>
                </p:cNvPr>
                <p:cNvPicPr/>
                <p:nvPr/>
              </p:nvPicPr>
              <p:blipFill>
                <a:blip r:embed="rId629"/>
                <a:stretch>
                  <a:fillRect/>
                </a:stretch>
              </p:blipFill>
              <p:spPr>
                <a:xfrm>
                  <a:off x="7155687" y="2632189"/>
                  <a:ext cx="1234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9" name="Freihand 398">
                  <a:extLst>
                    <a:ext uri="{FF2B5EF4-FFF2-40B4-BE49-F238E27FC236}">
                      <a16:creationId xmlns:a16="http://schemas.microsoft.com/office/drawing/2014/main" id="{132B2844-A756-3086-DAA2-3FD41187A0B0}"/>
                    </a:ext>
                  </a:extLst>
                </p14:cNvPr>
                <p14:cNvContentPartPr/>
                <p14:nvPr/>
              </p14:nvContentPartPr>
              <p14:xfrm>
                <a:off x="7243167" y="2642629"/>
                <a:ext cx="285120" cy="291600"/>
              </p14:xfrm>
            </p:contentPart>
          </mc:Choice>
          <mc:Fallback>
            <p:pic>
              <p:nvPicPr>
                <p:cNvPr id="399" name="Freihand 398">
                  <a:extLst>
                    <a:ext uri="{FF2B5EF4-FFF2-40B4-BE49-F238E27FC236}">
                      <a16:creationId xmlns:a16="http://schemas.microsoft.com/office/drawing/2014/main" id="{132B2844-A756-3086-DAA2-3FD41187A0B0}"/>
                    </a:ext>
                  </a:extLst>
                </p:cNvPr>
                <p:cNvPicPr/>
                <p:nvPr/>
              </p:nvPicPr>
              <p:blipFill>
                <a:blip r:embed="rId631"/>
                <a:stretch>
                  <a:fillRect/>
                </a:stretch>
              </p:blipFill>
              <p:spPr>
                <a:xfrm>
                  <a:off x="7234167" y="2633629"/>
                  <a:ext cx="3027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00" name="Freihand 399">
                  <a:extLst>
                    <a:ext uri="{FF2B5EF4-FFF2-40B4-BE49-F238E27FC236}">
                      <a16:creationId xmlns:a16="http://schemas.microsoft.com/office/drawing/2014/main" id="{8F3CDC6F-3E4A-6C9E-647E-7DE6445AA832}"/>
                    </a:ext>
                  </a:extLst>
                </p14:cNvPr>
                <p14:cNvContentPartPr/>
                <p14:nvPr/>
              </p14:nvContentPartPr>
              <p14:xfrm>
                <a:off x="7539807" y="2639749"/>
                <a:ext cx="187200" cy="198720"/>
              </p14:xfrm>
            </p:contentPart>
          </mc:Choice>
          <mc:Fallback>
            <p:pic>
              <p:nvPicPr>
                <p:cNvPr id="400" name="Freihand 399">
                  <a:extLst>
                    <a:ext uri="{FF2B5EF4-FFF2-40B4-BE49-F238E27FC236}">
                      <a16:creationId xmlns:a16="http://schemas.microsoft.com/office/drawing/2014/main" id="{8F3CDC6F-3E4A-6C9E-647E-7DE6445AA832}"/>
                    </a:ext>
                  </a:extLst>
                </p:cNvPr>
                <p:cNvPicPr/>
                <p:nvPr/>
              </p:nvPicPr>
              <p:blipFill>
                <a:blip r:embed="rId633"/>
                <a:stretch>
                  <a:fillRect/>
                </a:stretch>
              </p:blipFill>
              <p:spPr>
                <a:xfrm>
                  <a:off x="7531167" y="2630749"/>
                  <a:ext cx="204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1" name="Freihand 400">
                  <a:extLst>
                    <a:ext uri="{FF2B5EF4-FFF2-40B4-BE49-F238E27FC236}">
                      <a16:creationId xmlns:a16="http://schemas.microsoft.com/office/drawing/2014/main" id="{EA9BC06E-1F1B-E5D7-444F-F7322A8FC1F0}"/>
                    </a:ext>
                  </a:extLst>
                </p14:cNvPr>
                <p14:cNvContentPartPr/>
                <p14:nvPr/>
              </p14:nvContentPartPr>
              <p14:xfrm>
                <a:off x="5198727" y="3224389"/>
                <a:ext cx="324000" cy="103320"/>
              </p14:xfrm>
            </p:contentPart>
          </mc:Choice>
          <mc:Fallback>
            <p:pic>
              <p:nvPicPr>
                <p:cNvPr id="401" name="Freihand 400">
                  <a:extLst>
                    <a:ext uri="{FF2B5EF4-FFF2-40B4-BE49-F238E27FC236}">
                      <a16:creationId xmlns:a16="http://schemas.microsoft.com/office/drawing/2014/main" id="{EA9BC06E-1F1B-E5D7-444F-F7322A8FC1F0}"/>
                    </a:ext>
                  </a:extLst>
                </p:cNvPr>
                <p:cNvPicPr/>
                <p:nvPr/>
              </p:nvPicPr>
              <p:blipFill>
                <a:blip r:embed="rId635"/>
                <a:stretch>
                  <a:fillRect/>
                </a:stretch>
              </p:blipFill>
              <p:spPr>
                <a:xfrm>
                  <a:off x="5190087" y="3215389"/>
                  <a:ext cx="341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2" name="Freihand 401">
                  <a:extLst>
                    <a:ext uri="{FF2B5EF4-FFF2-40B4-BE49-F238E27FC236}">
                      <a16:creationId xmlns:a16="http://schemas.microsoft.com/office/drawing/2014/main" id="{6D5805C4-85B8-14B2-C2AE-6F4B0202F1BE}"/>
                    </a:ext>
                  </a:extLst>
                </p14:cNvPr>
                <p14:cNvContentPartPr/>
                <p14:nvPr/>
              </p14:nvContentPartPr>
              <p14:xfrm>
                <a:off x="5516247" y="3126109"/>
                <a:ext cx="69840" cy="308880"/>
              </p14:xfrm>
            </p:contentPart>
          </mc:Choice>
          <mc:Fallback>
            <p:pic>
              <p:nvPicPr>
                <p:cNvPr id="402" name="Freihand 401">
                  <a:extLst>
                    <a:ext uri="{FF2B5EF4-FFF2-40B4-BE49-F238E27FC236}">
                      <a16:creationId xmlns:a16="http://schemas.microsoft.com/office/drawing/2014/main" id="{6D5805C4-85B8-14B2-C2AE-6F4B0202F1BE}"/>
                    </a:ext>
                  </a:extLst>
                </p:cNvPr>
                <p:cNvPicPr/>
                <p:nvPr/>
              </p:nvPicPr>
              <p:blipFill>
                <a:blip r:embed="rId637"/>
                <a:stretch>
                  <a:fillRect/>
                </a:stretch>
              </p:blipFill>
              <p:spPr>
                <a:xfrm>
                  <a:off x="5507607" y="3117469"/>
                  <a:ext cx="8748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5" name="Freihand 404">
                  <a:extLst>
                    <a:ext uri="{FF2B5EF4-FFF2-40B4-BE49-F238E27FC236}">
                      <a16:creationId xmlns:a16="http://schemas.microsoft.com/office/drawing/2014/main" id="{6E0B6EC3-16AE-EF64-96D8-515F8B8EDCAA}"/>
                    </a:ext>
                  </a:extLst>
                </p14:cNvPr>
                <p14:cNvContentPartPr/>
                <p14:nvPr/>
              </p14:nvContentPartPr>
              <p14:xfrm>
                <a:off x="5607687" y="3154189"/>
                <a:ext cx="438840" cy="243720"/>
              </p14:xfrm>
            </p:contentPart>
          </mc:Choice>
          <mc:Fallback>
            <p:pic>
              <p:nvPicPr>
                <p:cNvPr id="405" name="Freihand 404">
                  <a:extLst>
                    <a:ext uri="{FF2B5EF4-FFF2-40B4-BE49-F238E27FC236}">
                      <a16:creationId xmlns:a16="http://schemas.microsoft.com/office/drawing/2014/main" id="{6E0B6EC3-16AE-EF64-96D8-515F8B8EDCAA}"/>
                    </a:ext>
                  </a:extLst>
                </p:cNvPr>
                <p:cNvPicPr/>
                <p:nvPr/>
              </p:nvPicPr>
              <p:blipFill>
                <a:blip r:embed="rId639"/>
                <a:stretch>
                  <a:fillRect/>
                </a:stretch>
              </p:blipFill>
              <p:spPr>
                <a:xfrm>
                  <a:off x="5599047" y="3145189"/>
                  <a:ext cx="456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6" name="Freihand 405">
                  <a:extLst>
                    <a:ext uri="{FF2B5EF4-FFF2-40B4-BE49-F238E27FC236}">
                      <a16:creationId xmlns:a16="http://schemas.microsoft.com/office/drawing/2014/main" id="{27DE3ED9-2FD4-A814-1136-D9AAEC73ACA4}"/>
                    </a:ext>
                  </a:extLst>
                </p14:cNvPr>
                <p14:cNvContentPartPr/>
                <p14:nvPr/>
              </p14:nvContentPartPr>
              <p14:xfrm>
                <a:off x="6262527" y="3157069"/>
                <a:ext cx="275400" cy="108000"/>
              </p14:xfrm>
            </p:contentPart>
          </mc:Choice>
          <mc:Fallback>
            <p:pic>
              <p:nvPicPr>
                <p:cNvPr id="406" name="Freihand 405">
                  <a:extLst>
                    <a:ext uri="{FF2B5EF4-FFF2-40B4-BE49-F238E27FC236}">
                      <a16:creationId xmlns:a16="http://schemas.microsoft.com/office/drawing/2014/main" id="{27DE3ED9-2FD4-A814-1136-D9AAEC73ACA4}"/>
                    </a:ext>
                  </a:extLst>
                </p:cNvPr>
                <p:cNvPicPr/>
                <p:nvPr/>
              </p:nvPicPr>
              <p:blipFill>
                <a:blip r:embed="rId641"/>
                <a:stretch>
                  <a:fillRect/>
                </a:stretch>
              </p:blipFill>
              <p:spPr>
                <a:xfrm>
                  <a:off x="6253527" y="3148429"/>
                  <a:ext cx="293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7" name="Freihand 406">
                  <a:extLst>
                    <a:ext uri="{FF2B5EF4-FFF2-40B4-BE49-F238E27FC236}">
                      <a16:creationId xmlns:a16="http://schemas.microsoft.com/office/drawing/2014/main" id="{6A659767-D87B-3A5E-850C-F4ECFC212988}"/>
                    </a:ext>
                  </a:extLst>
                </p14:cNvPr>
                <p14:cNvContentPartPr/>
                <p14:nvPr/>
              </p14:nvContentPartPr>
              <p14:xfrm>
                <a:off x="6727287" y="3141949"/>
                <a:ext cx="150840" cy="271440"/>
              </p14:xfrm>
            </p:contentPart>
          </mc:Choice>
          <mc:Fallback>
            <p:pic>
              <p:nvPicPr>
                <p:cNvPr id="407" name="Freihand 406">
                  <a:extLst>
                    <a:ext uri="{FF2B5EF4-FFF2-40B4-BE49-F238E27FC236}">
                      <a16:creationId xmlns:a16="http://schemas.microsoft.com/office/drawing/2014/main" id="{6A659767-D87B-3A5E-850C-F4ECFC212988}"/>
                    </a:ext>
                  </a:extLst>
                </p:cNvPr>
                <p:cNvPicPr/>
                <p:nvPr/>
              </p:nvPicPr>
              <p:blipFill>
                <a:blip r:embed="rId643"/>
                <a:stretch>
                  <a:fillRect/>
                </a:stretch>
              </p:blipFill>
              <p:spPr>
                <a:xfrm>
                  <a:off x="6718287" y="3132949"/>
                  <a:ext cx="1684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8" name="Freihand 407">
                  <a:extLst>
                    <a:ext uri="{FF2B5EF4-FFF2-40B4-BE49-F238E27FC236}">
                      <a16:creationId xmlns:a16="http://schemas.microsoft.com/office/drawing/2014/main" id="{060FA23C-2272-0CA1-8758-C735BE878AFF}"/>
                    </a:ext>
                  </a:extLst>
                </p14:cNvPr>
                <p14:cNvContentPartPr/>
                <p14:nvPr/>
              </p14:nvContentPartPr>
              <p14:xfrm>
                <a:off x="6929967" y="3122149"/>
                <a:ext cx="101160" cy="145080"/>
              </p14:xfrm>
            </p:contentPart>
          </mc:Choice>
          <mc:Fallback>
            <p:pic>
              <p:nvPicPr>
                <p:cNvPr id="408" name="Freihand 407">
                  <a:extLst>
                    <a:ext uri="{FF2B5EF4-FFF2-40B4-BE49-F238E27FC236}">
                      <a16:creationId xmlns:a16="http://schemas.microsoft.com/office/drawing/2014/main" id="{060FA23C-2272-0CA1-8758-C735BE878AFF}"/>
                    </a:ext>
                  </a:extLst>
                </p:cNvPr>
                <p:cNvPicPr/>
                <p:nvPr/>
              </p:nvPicPr>
              <p:blipFill>
                <a:blip r:embed="rId645"/>
                <a:stretch>
                  <a:fillRect/>
                </a:stretch>
              </p:blipFill>
              <p:spPr>
                <a:xfrm>
                  <a:off x="6921327" y="3113149"/>
                  <a:ext cx="118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9" name="Freihand 408">
                  <a:extLst>
                    <a:ext uri="{FF2B5EF4-FFF2-40B4-BE49-F238E27FC236}">
                      <a16:creationId xmlns:a16="http://schemas.microsoft.com/office/drawing/2014/main" id="{27B2B7AA-9FEA-1C19-FF8B-8EDFE3F11F34}"/>
                    </a:ext>
                  </a:extLst>
                </p14:cNvPr>
                <p14:cNvContentPartPr/>
                <p14:nvPr/>
              </p14:nvContentPartPr>
              <p14:xfrm>
                <a:off x="7080447" y="3036469"/>
                <a:ext cx="244440" cy="206280"/>
              </p14:xfrm>
            </p:contentPart>
          </mc:Choice>
          <mc:Fallback>
            <p:pic>
              <p:nvPicPr>
                <p:cNvPr id="409" name="Freihand 408">
                  <a:extLst>
                    <a:ext uri="{FF2B5EF4-FFF2-40B4-BE49-F238E27FC236}">
                      <a16:creationId xmlns:a16="http://schemas.microsoft.com/office/drawing/2014/main" id="{27B2B7AA-9FEA-1C19-FF8B-8EDFE3F11F34}"/>
                    </a:ext>
                  </a:extLst>
                </p:cNvPr>
                <p:cNvPicPr/>
                <p:nvPr/>
              </p:nvPicPr>
              <p:blipFill>
                <a:blip r:embed="rId647"/>
                <a:stretch>
                  <a:fillRect/>
                </a:stretch>
              </p:blipFill>
              <p:spPr>
                <a:xfrm>
                  <a:off x="7071447" y="3027469"/>
                  <a:ext cx="2620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10" name="Freihand 409">
                  <a:extLst>
                    <a:ext uri="{FF2B5EF4-FFF2-40B4-BE49-F238E27FC236}">
                      <a16:creationId xmlns:a16="http://schemas.microsoft.com/office/drawing/2014/main" id="{58B3B640-AB26-1F0F-8BE9-20EB623F7E32}"/>
                    </a:ext>
                  </a:extLst>
                </p14:cNvPr>
                <p14:cNvContentPartPr/>
                <p14:nvPr/>
              </p14:nvContentPartPr>
              <p14:xfrm>
                <a:off x="7264767" y="3064909"/>
                <a:ext cx="15840" cy="11160"/>
              </p14:xfrm>
            </p:contentPart>
          </mc:Choice>
          <mc:Fallback>
            <p:pic>
              <p:nvPicPr>
                <p:cNvPr id="410" name="Freihand 409">
                  <a:extLst>
                    <a:ext uri="{FF2B5EF4-FFF2-40B4-BE49-F238E27FC236}">
                      <a16:creationId xmlns:a16="http://schemas.microsoft.com/office/drawing/2014/main" id="{58B3B640-AB26-1F0F-8BE9-20EB623F7E32}"/>
                    </a:ext>
                  </a:extLst>
                </p:cNvPr>
                <p:cNvPicPr/>
                <p:nvPr/>
              </p:nvPicPr>
              <p:blipFill>
                <a:blip r:embed="rId649"/>
                <a:stretch>
                  <a:fillRect/>
                </a:stretch>
              </p:blipFill>
              <p:spPr>
                <a:xfrm>
                  <a:off x="7255767" y="3055909"/>
                  <a:ext cx="33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11" name="Freihand 410">
                  <a:extLst>
                    <a:ext uri="{FF2B5EF4-FFF2-40B4-BE49-F238E27FC236}">
                      <a16:creationId xmlns:a16="http://schemas.microsoft.com/office/drawing/2014/main" id="{2ACB6C40-4CBF-2BA8-B799-32D42D4A8F1A}"/>
                    </a:ext>
                  </a:extLst>
                </p14:cNvPr>
                <p14:cNvContentPartPr/>
                <p14:nvPr/>
              </p14:nvContentPartPr>
              <p14:xfrm>
                <a:off x="7381767" y="3108829"/>
                <a:ext cx="336240" cy="285480"/>
              </p14:xfrm>
            </p:contentPart>
          </mc:Choice>
          <mc:Fallback>
            <p:pic>
              <p:nvPicPr>
                <p:cNvPr id="411" name="Freihand 410">
                  <a:extLst>
                    <a:ext uri="{FF2B5EF4-FFF2-40B4-BE49-F238E27FC236}">
                      <a16:creationId xmlns:a16="http://schemas.microsoft.com/office/drawing/2014/main" id="{2ACB6C40-4CBF-2BA8-B799-32D42D4A8F1A}"/>
                    </a:ext>
                  </a:extLst>
                </p:cNvPr>
                <p:cNvPicPr/>
                <p:nvPr/>
              </p:nvPicPr>
              <p:blipFill>
                <a:blip r:embed="rId651"/>
                <a:stretch>
                  <a:fillRect/>
                </a:stretch>
              </p:blipFill>
              <p:spPr>
                <a:xfrm>
                  <a:off x="7373127" y="3099829"/>
                  <a:ext cx="3538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2" name="Freihand 411">
                  <a:extLst>
                    <a:ext uri="{FF2B5EF4-FFF2-40B4-BE49-F238E27FC236}">
                      <a16:creationId xmlns:a16="http://schemas.microsoft.com/office/drawing/2014/main" id="{9C962505-0BBC-CCCE-EF69-1CEAFC9F3023}"/>
                    </a:ext>
                  </a:extLst>
                </p14:cNvPr>
                <p14:cNvContentPartPr/>
                <p14:nvPr/>
              </p14:nvContentPartPr>
              <p14:xfrm>
                <a:off x="7777047" y="3098029"/>
                <a:ext cx="222480" cy="86400"/>
              </p14:xfrm>
            </p:contentPart>
          </mc:Choice>
          <mc:Fallback>
            <p:pic>
              <p:nvPicPr>
                <p:cNvPr id="412" name="Freihand 411">
                  <a:extLst>
                    <a:ext uri="{FF2B5EF4-FFF2-40B4-BE49-F238E27FC236}">
                      <a16:creationId xmlns:a16="http://schemas.microsoft.com/office/drawing/2014/main" id="{9C962505-0BBC-CCCE-EF69-1CEAFC9F3023}"/>
                    </a:ext>
                  </a:extLst>
                </p:cNvPr>
                <p:cNvPicPr/>
                <p:nvPr/>
              </p:nvPicPr>
              <p:blipFill>
                <a:blip r:embed="rId653"/>
                <a:stretch>
                  <a:fillRect/>
                </a:stretch>
              </p:blipFill>
              <p:spPr>
                <a:xfrm>
                  <a:off x="7768407" y="3089389"/>
                  <a:ext cx="240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4" name="Freihand 413">
                  <a:extLst>
                    <a:ext uri="{FF2B5EF4-FFF2-40B4-BE49-F238E27FC236}">
                      <a16:creationId xmlns:a16="http://schemas.microsoft.com/office/drawing/2014/main" id="{CD18E74E-2646-D80B-F352-C62345610EE7}"/>
                    </a:ext>
                  </a:extLst>
                </p14:cNvPr>
                <p14:cNvContentPartPr/>
                <p14:nvPr/>
              </p14:nvContentPartPr>
              <p14:xfrm>
                <a:off x="8168007" y="3001189"/>
                <a:ext cx="155880" cy="191880"/>
              </p14:xfrm>
            </p:contentPart>
          </mc:Choice>
          <mc:Fallback>
            <p:pic>
              <p:nvPicPr>
                <p:cNvPr id="414" name="Freihand 413">
                  <a:extLst>
                    <a:ext uri="{FF2B5EF4-FFF2-40B4-BE49-F238E27FC236}">
                      <a16:creationId xmlns:a16="http://schemas.microsoft.com/office/drawing/2014/main" id="{CD18E74E-2646-D80B-F352-C62345610EE7}"/>
                    </a:ext>
                  </a:extLst>
                </p:cNvPr>
                <p:cNvPicPr/>
                <p:nvPr/>
              </p:nvPicPr>
              <p:blipFill>
                <a:blip r:embed="rId655"/>
                <a:stretch>
                  <a:fillRect/>
                </a:stretch>
              </p:blipFill>
              <p:spPr>
                <a:xfrm>
                  <a:off x="8159367" y="2992549"/>
                  <a:ext cx="173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5" name="Freihand 414">
                  <a:extLst>
                    <a:ext uri="{FF2B5EF4-FFF2-40B4-BE49-F238E27FC236}">
                      <a16:creationId xmlns:a16="http://schemas.microsoft.com/office/drawing/2014/main" id="{1EE1DD1C-42CD-968B-1C8A-37590C5C98EF}"/>
                    </a:ext>
                  </a:extLst>
                </p14:cNvPr>
                <p14:cNvContentPartPr/>
                <p14:nvPr/>
              </p14:nvContentPartPr>
              <p14:xfrm>
                <a:off x="8177367" y="3049789"/>
                <a:ext cx="379080" cy="113760"/>
              </p14:xfrm>
            </p:contentPart>
          </mc:Choice>
          <mc:Fallback>
            <p:pic>
              <p:nvPicPr>
                <p:cNvPr id="415" name="Freihand 414">
                  <a:extLst>
                    <a:ext uri="{FF2B5EF4-FFF2-40B4-BE49-F238E27FC236}">
                      <a16:creationId xmlns:a16="http://schemas.microsoft.com/office/drawing/2014/main" id="{1EE1DD1C-42CD-968B-1C8A-37590C5C98EF}"/>
                    </a:ext>
                  </a:extLst>
                </p:cNvPr>
                <p:cNvPicPr/>
                <p:nvPr/>
              </p:nvPicPr>
              <p:blipFill>
                <a:blip r:embed="rId657"/>
                <a:stretch>
                  <a:fillRect/>
                </a:stretch>
              </p:blipFill>
              <p:spPr>
                <a:xfrm>
                  <a:off x="8168727" y="3041149"/>
                  <a:ext cx="396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6" name="Freihand 415">
                  <a:extLst>
                    <a:ext uri="{FF2B5EF4-FFF2-40B4-BE49-F238E27FC236}">
                      <a16:creationId xmlns:a16="http://schemas.microsoft.com/office/drawing/2014/main" id="{401AEC73-3198-E7FF-ED51-A0FA698941EE}"/>
                    </a:ext>
                  </a:extLst>
                </p14:cNvPr>
                <p14:cNvContentPartPr/>
                <p14:nvPr/>
              </p14:nvContentPartPr>
              <p14:xfrm>
                <a:off x="8542407" y="3002269"/>
                <a:ext cx="44640" cy="20880"/>
              </p14:xfrm>
            </p:contentPart>
          </mc:Choice>
          <mc:Fallback>
            <p:pic>
              <p:nvPicPr>
                <p:cNvPr id="416" name="Freihand 415">
                  <a:extLst>
                    <a:ext uri="{FF2B5EF4-FFF2-40B4-BE49-F238E27FC236}">
                      <a16:creationId xmlns:a16="http://schemas.microsoft.com/office/drawing/2014/main" id="{401AEC73-3198-E7FF-ED51-A0FA698941EE}"/>
                    </a:ext>
                  </a:extLst>
                </p:cNvPr>
                <p:cNvPicPr/>
                <p:nvPr/>
              </p:nvPicPr>
              <p:blipFill>
                <a:blip r:embed="rId659"/>
                <a:stretch>
                  <a:fillRect/>
                </a:stretch>
              </p:blipFill>
              <p:spPr>
                <a:xfrm>
                  <a:off x="8533407" y="2993629"/>
                  <a:ext cx="62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7" name="Freihand 416">
                  <a:extLst>
                    <a:ext uri="{FF2B5EF4-FFF2-40B4-BE49-F238E27FC236}">
                      <a16:creationId xmlns:a16="http://schemas.microsoft.com/office/drawing/2014/main" id="{0F051810-149E-A5F0-953B-1A5FE276403C}"/>
                    </a:ext>
                  </a:extLst>
                </p14:cNvPr>
                <p14:cNvContentPartPr/>
                <p14:nvPr/>
              </p14:nvContentPartPr>
              <p14:xfrm>
                <a:off x="8582727" y="3037549"/>
                <a:ext cx="119160" cy="134280"/>
              </p14:xfrm>
            </p:contentPart>
          </mc:Choice>
          <mc:Fallback>
            <p:pic>
              <p:nvPicPr>
                <p:cNvPr id="417" name="Freihand 416">
                  <a:extLst>
                    <a:ext uri="{FF2B5EF4-FFF2-40B4-BE49-F238E27FC236}">
                      <a16:creationId xmlns:a16="http://schemas.microsoft.com/office/drawing/2014/main" id="{0F051810-149E-A5F0-953B-1A5FE276403C}"/>
                    </a:ext>
                  </a:extLst>
                </p:cNvPr>
                <p:cNvPicPr/>
                <p:nvPr/>
              </p:nvPicPr>
              <p:blipFill>
                <a:blip r:embed="rId661"/>
                <a:stretch>
                  <a:fillRect/>
                </a:stretch>
              </p:blipFill>
              <p:spPr>
                <a:xfrm>
                  <a:off x="8573727" y="3028549"/>
                  <a:ext cx="136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8" name="Freihand 417">
                  <a:extLst>
                    <a:ext uri="{FF2B5EF4-FFF2-40B4-BE49-F238E27FC236}">
                      <a16:creationId xmlns:a16="http://schemas.microsoft.com/office/drawing/2014/main" id="{E1D6A362-43E0-87BD-41B3-4F2EA34F822A}"/>
                    </a:ext>
                  </a:extLst>
                </p14:cNvPr>
                <p14:cNvContentPartPr/>
                <p14:nvPr/>
              </p14:nvContentPartPr>
              <p14:xfrm>
                <a:off x="8723487" y="3044029"/>
                <a:ext cx="244080" cy="95040"/>
              </p14:xfrm>
            </p:contentPart>
          </mc:Choice>
          <mc:Fallback>
            <p:pic>
              <p:nvPicPr>
                <p:cNvPr id="418" name="Freihand 417">
                  <a:extLst>
                    <a:ext uri="{FF2B5EF4-FFF2-40B4-BE49-F238E27FC236}">
                      <a16:creationId xmlns:a16="http://schemas.microsoft.com/office/drawing/2014/main" id="{E1D6A362-43E0-87BD-41B3-4F2EA34F822A}"/>
                    </a:ext>
                  </a:extLst>
                </p:cNvPr>
                <p:cNvPicPr/>
                <p:nvPr/>
              </p:nvPicPr>
              <p:blipFill>
                <a:blip r:embed="rId663"/>
                <a:stretch>
                  <a:fillRect/>
                </a:stretch>
              </p:blipFill>
              <p:spPr>
                <a:xfrm>
                  <a:off x="8714487" y="3035029"/>
                  <a:ext cx="261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9" name="Freihand 418">
                  <a:extLst>
                    <a:ext uri="{FF2B5EF4-FFF2-40B4-BE49-F238E27FC236}">
                      <a16:creationId xmlns:a16="http://schemas.microsoft.com/office/drawing/2014/main" id="{B6970AAA-E2B7-4B62-CD6F-0AD4C25BAA72}"/>
                    </a:ext>
                  </a:extLst>
                </p14:cNvPr>
                <p14:cNvContentPartPr/>
                <p14:nvPr/>
              </p14:nvContentPartPr>
              <p14:xfrm>
                <a:off x="9119847" y="3032869"/>
                <a:ext cx="413280" cy="135000"/>
              </p14:xfrm>
            </p:contentPart>
          </mc:Choice>
          <mc:Fallback>
            <p:pic>
              <p:nvPicPr>
                <p:cNvPr id="419" name="Freihand 418">
                  <a:extLst>
                    <a:ext uri="{FF2B5EF4-FFF2-40B4-BE49-F238E27FC236}">
                      <a16:creationId xmlns:a16="http://schemas.microsoft.com/office/drawing/2014/main" id="{B6970AAA-E2B7-4B62-CD6F-0AD4C25BAA72}"/>
                    </a:ext>
                  </a:extLst>
                </p:cNvPr>
                <p:cNvPicPr/>
                <p:nvPr/>
              </p:nvPicPr>
              <p:blipFill>
                <a:blip r:embed="rId665"/>
                <a:stretch>
                  <a:fillRect/>
                </a:stretch>
              </p:blipFill>
              <p:spPr>
                <a:xfrm>
                  <a:off x="9111207" y="3023869"/>
                  <a:ext cx="430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0" name="Freihand 419">
                  <a:extLst>
                    <a:ext uri="{FF2B5EF4-FFF2-40B4-BE49-F238E27FC236}">
                      <a16:creationId xmlns:a16="http://schemas.microsoft.com/office/drawing/2014/main" id="{D50AEAAC-BCBF-220B-8426-CEF8E01017DC}"/>
                    </a:ext>
                  </a:extLst>
                </p14:cNvPr>
                <p14:cNvContentPartPr/>
                <p14:nvPr/>
              </p14:nvContentPartPr>
              <p14:xfrm>
                <a:off x="9737607" y="2952589"/>
                <a:ext cx="142560" cy="216000"/>
              </p14:xfrm>
            </p:contentPart>
          </mc:Choice>
          <mc:Fallback>
            <p:pic>
              <p:nvPicPr>
                <p:cNvPr id="420" name="Freihand 419">
                  <a:extLst>
                    <a:ext uri="{FF2B5EF4-FFF2-40B4-BE49-F238E27FC236}">
                      <a16:creationId xmlns:a16="http://schemas.microsoft.com/office/drawing/2014/main" id="{D50AEAAC-BCBF-220B-8426-CEF8E01017DC}"/>
                    </a:ext>
                  </a:extLst>
                </p:cNvPr>
                <p:cNvPicPr/>
                <p:nvPr/>
              </p:nvPicPr>
              <p:blipFill>
                <a:blip r:embed="rId667"/>
                <a:stretch>
                  <a:fillRect/>
                </a:stretch>
              </p:blipFill>
              <p:spPr>
                <a:xfrm>
                  <a:off x="9728967" y="2943589"/>
                  <a:ext cx="160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1" name="Freihand 420">
                  <a:extLst>
                    <a:ext uri="{FF2B5EF4-FFF2-40B4-BE49-F238E27FC236}">
                      <a16:creationId xmlns:a16="http://schemas.microsoft.com/office/drawing/2014/main" id="{9B1FC266-73DA-53DA-A42E-A356FF9928AD}"/>
                    </a:ext>
                  </a:extLst>
                </p14:cNvPr>
                <p14:cNvContentPartPr/>
                <p14:nvPr/>
              </p14:nvContentPartPr>
              <p14:xfrm>
                <a:off x="9941727" y="2866189"/>
                <a:ext cx="260280" cy="268560"/>
              </p14:xfrm>
            </p:contentPart>
          </mc:Choice>
          <mc:Fallback>
            <p:pic>
              <p:nvPicPr>
                <p:cNvPr id="421" name="Freihand 420">
                  <a:extLst>
                    <a:ext uri="{FF2B5EF4-FFF2-40B4-BE49-F238E27FC236}">
                      <a16:creationId xmlns:a16="http://schemas.microsoft.com/office/drawing/2014/main" id="{9B1FC266-73DA-53DA-A42E-A356FF9928AD}"/>
                    </a:ext>
                  </a:extLst>
                </p:cNvPr>
                <p:cNvPicPr/>
                <p:nvPr/>
              </p:nvPicPr>
              <p:blipFill>
                <a:blip r:embed="rId669"/>
                <a:stretch>
                  <a:fillRect/>
                </a:stretch>
              </p:blipFill>
              <p:spPr>
                <a:xfrm>
                  <a:off x="9932727" y="2857549"/>
                  <a:ext cx="2779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2" name="Freihand 421">
                  <a:extLst>
                    <a:ext uri="{FF2B5EF4-FFF2-40B4-BE49-F238E27FC236}">
                      <a16:creationId xmlns:a16="http://schemas.microsoft.com/office/drawing/2014/main" id="{F83F30F2-BA27-A6AE-59BF-341B451E869D}"/>
                    </a:ext>
                  </a:extLst>
                </p14:cNvPr>
                <p14:cNvContentPartPr/>
                <p14:nvPr/>
              </p14:nvContentPartPr>
              <p14:xfrm>
                <a:off x="10169967" y="2889229"/>
                <a:ext cx="395280" cy="233640"/>
              </p14:xfrm>
            </p:contentPart>
          </mc:Choice>
          <mc:Fallback>
            <p:pic>
              <p:nvPicPr>
                <p:cNvPr id="422" name="Freihand 421">
                  <a:extLst>
                    <a:ext uri="{FF2B5EF4-FFF2-40B4-BE49-F238E27FC236}">
                      <a16:creationId xmlns:a16="http://schemas.microsoft.com/office/drawing/2014/main" id="{F83F30F2-BA27-A6AE-59BF-341B451E869D}"/>
                    </a:ext>
                  </a:extLst>
                </p:cNvPr>
                <p:cNvPicPr/>
                <p:nvPr/>
              </p:nvPicPr>
              <p:blipFill>
                <a:blip r:embed="rId671"/>
                <a:stretch>
                  <a:fillRect/>
                </a:stretch>
              </p:blipFill>
              <p:spPr>
                <a:xfrm>
                  <a:off x="10161327" y="2880589"/>
                  <a:ext cx="412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3" name="Freihand 422">
                  <a:extLst>
                    <a:ext uri="{FF2B5EF4-FFF2-40B4-BE49-F238E27FC236}">
                      <a16:creationId xmlns:a16="http://schemas.microsoft.com/office/drawing/2014/main" id="{4F02ED57-C6A3-B2F3-35A6-FDBBC0A0177C}"/>
                    </a:ext>
                  </a:extLst>
                </p14:cNvPr>
                <p14:cNvContentPartPr/>
                <p14:nvPr/>
              </p14:nvContentPartPr>
              <p14:xfrm>
                <a:off x="10640487" y="2838469"/>
                <a:ext cx="456480" cy="264240"/>
              </p14:xfrm>
            </p:contentPart>
          </mc:Choice>
          <mc:Fallback>
            <p:pic>
              <p:nvPicPr>
                <p:cNvPr id="423" name="Freihand 422">
                  <a:extLst>
                    <a:ext uri="{FF2B5EF4-FFF2-40B4-BE49-F238E27FC236}">
                      <a16:creationId xmlns:a16="http://schemas.microsoft.com/office/drawing/2014/main" id="{4F02ED57-C6A3-B2F3-35A6-FDBBC0A0177C}"/>
                    </a:ext>
                  </a:extLst>
                </p:cNvPr>
                <p:cNvPicPr/>
                <p:nvPr/>
              </p:nvPicPr>
              <p:blipFill>
                <a:blip r:embed="rId673"/>
                <a:stretch>
                  <a:fillRect/>
                </a:stretch>
              </p:blipFill>
              <p:spPr>
                <a:xfrm>
                  <a:off x="10631847" y="2829829"/>
                  <a:ext cx="4741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5" name="Freihand 424">
                  <a:extLst>
                    <a:ext uri="{FF2B5EF4-FFF2-40B4-BE49-F238E27FC236}">
                      <a16:creationId xmlns:a16="http://schemas.microsoft.com/office/drawing/2014/main" id="{71DF2BAD-A987-AAAE-973C-8BB946A903A8}"/>
                    </a:ext>
                  </a:extLst>
                </p14:cNvPr>
                <p14:cNvContentPartPr/>
                <p14:nvPr/>
              </p14:nvContentPartPr>
              <p14:xfrm>
                <a:off x="9704847" y="3114949"/>
                <a:ext cx="1557720" cy="123480"/>
              </p14:xfrm>
            </p:contentPart>
          </mc:Choice>
          <mc:Fallback>
            <p:pic>
              <p:nvPicPr>
                <p:cNvPr id="425" name="Freihand 424">
                  <a:extLst>
                    <a:ext uri="{FF2B5EF4-FFF2-40B4-BE49-F238E27FC236}">
                      <a16:creationId xmlns:a16="http://schemas.microsoft.com/office/drawing/2014/main" id="{71DF2BAD-A987-AAAE-973C-8BB946A903A8}"/>
                    </a:ext>
                  </a:extLst>
                </p:cNvPr>
                <p:cNvPicPr/>
                <p:nvPr/>
              </p:nvPicPr>
              <p:blipFill>
                <a:blip r:embed="rId675"/>
                <a:stretch>
                  <a:fillRect/>
                </a:stretch>
              </p:blipFill>
              <p:spPr>
                <a:xfrm>
                  <a:off x="9696207" y="3106309"/>
                  <a:ext cx="1575360" cy="14112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CBFB9F1B-4880-CA2E-E00F-700D2AEA8A70}"/>
                  </a:ext>
                </a:extLst>
              </p14:cNvPr>
              <p14:cNvContentPartPr/>
              <p14:nvPr/>
            </p14:nvContentPartPr>
            <p14:xfrm>
              <a:off x="11708967" y="1820422"/>
              <a:ext cx="5040" cy="6480"/>
            </p14:xfrm>
          </p:contentPart>
        </mc:Choice>
        <mc:Fallback>
          <p:pic>
            <p:nvPicPr>
              <p:cNvPr id="2" name="Freihand 1">
                <a:extLst>
                  <a:ext uri="{FF2B5EF4-FFF2-40B4-BE49-F238E27FC236}">
                    <a16:creationId xmlns:a16="http://schemas.microsoft.com/office/drawing/2014/main" id="{CBFB9F1B-4880-CA2E-E00F-700D2AEA8A70}"/>
                  </a:ext>
                </a:extLst>
              </p:cNvPr>
              <p:cNvPicPr/>
              <p:nvPr/>
            </p:nvPicPr>
            <p:blipFill>
              <a:blip r:embed="rId10"/>
              <a:stretch>
                <a:fillRect/>
              </a:stretch>
            </p:blipFill>
            <p:spPr>
              <a:xfrm>
                <a:off x="11699967" y="1811422"/>
                <a:ext cx="22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F7CEB0A9-5835-847B-E331-8C38207D47C7}"/>
                  </a:ext>
                </a:extLst>
              </p14:cNvPr>
              <p14:cNvContentPartPr/>
              <p14:nvPr/>
            </p14:nvContentPartPr>
            <p14:xfrm>
              <a:off x="8126967" y="349822"/>
              <a:ext cx="763920" cy="65520"/>
            </p14:xfrm>
          </p:contentPart>
        </mc:Choice>
        <mc:Fallback>
          <p:pic>
            <p:nvPicPr>
              <p:cNvPr id="3" name="Freihand 2">
                <a:extLst>
                  <a:ext uri="{FF2B5EF4-FFF2-40B4-BE49-F238E27FC236}">
                    <a16:creationId xmlns:a16="http://schemas.microsoft.com/office/drawing/2014/main" id="{F7CEB0A9-5835-847B-E331-8C38207D47C7}"/>
                  </a:ext>
                </a:extLst>
              </p:cNvPr>
              <p:cNvPicPr/>
              <p:nvPr/>
            </p:nvPicPr>
            <p:blipFill>
              <a:blip r:embed="rId12"/>
              <a:stretch>
                <a:fillRect/>
              </a:stretch>
            </p:blipFill>
            <p:spPr>
              <a:xfrm>
                <a:off x="8118327" y="341182"/>
                <a:ext cx="781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9FC988F2-3DAA-6586-7700-460997F1041B}"/>
                  </a:ext>
                </a:extLst>
              </p14:cNvPr>
              <p14:cNvContentPartPr/>
              <p14:nvPr/>
            </p14:nvContentPartPr>
            <p14:xfrm>
              <a:off x="1936767" y="1902142"/>
              <a:ext cx="35280" cy="102600"/>
            </p14:xfrm>
          </p:contentPart>
        </mc:Choice>
        <mc:Fallback>
          <p:pic>
            <p:nvPicPr>
              <p:cNvPr id="4" name="Freihand 3">
                <a:extLst>
                  <a:ext uri="{FF2B5EF4-FFF2-40B4-BE49-F238E27FC236}">
                    <a16:creationId xmlns:a16="http://schemas.microsoft.com/office/drawing/2014/main" id="{9FC988F2-3DAA-6586-7700-460997F1041B}"/>
                  </a:ext>
                </a:extLst>
              </p:cNvPr>
              <p:cNvPicPr/>
              <p:nvPr/>
            </p:nvPicPr>
            <p:blipFill>
              <a:blip r:embed="rId14"/>
              <a:stretch>
                <a:fillRect/>
              </a:stretch>
            </p:blipFill>
            <p:spPr>
              <a:xfrm>
                <a:off x="1927767" y="1893502"/>
                <a:ext cx="52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24AEF090-9080-3669-FF68-4902ADCAA629}"/>
                  </a:ext>
                </a:extLst>
              </p14:cNvPr>
              <p14:cNvContentPartPr/>
              <p14:nvPr/>
            </p14:nvContentPartPr>
            <p14:xfrm>
              <a:off x="4281447" y="3391822"/>
              <a:ext cx="601560" cy="462600"/>
            </p14:xfrm>
          </p:contentPart>
        </mc:Choice>
        <mc:Fallback>
          <p:pic>
            <p:nvPicPr>
              <p:cNvPr id="5" name="Freihand 4">
                <a:extLst>
                  <a:ext uri="{FF2B5EF4-FFF2-40B4-BE49-F238E27FC236}">
                    <a16:creationId xmlns:a16="http://schemas.microsoft.com/office/drawing/2014/main" id="{24AEF090-9080-3669-FF68-4902ADCAA629}"/>
                  </a:ext>
                </a:extLst>
              </p:cNvPr>
              <p:cNvPicPr/>
              <p:nvPr/>
            </p:nvPicPr>
            <p:blipFill>
              <a:blip r:embed="rId16"/>
              <a:stretch>
                <a:fillRect/>
              </a:stretch>
            </p:blipFill>
            <p:spPr>
              <a:xfrm>
                <a:off x="4272447" y="3383182"/>
                <a:ext cx="61920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87374C6-F906-4E9F-741A-8522C7019772}"/>
                  </a:ext>
                </a:extLst>
              </p14:cNvPr>
              <p14:cNvContentPartPr/>
              <p14:nvPr/>
            </p14:nvContentPartPr>
            <p14:xfrm>
              <a:off x="1708887" y="553222"/>
              <a:ext cx="583920" cy="479880"/>
            </p14:xfrm>
          </p:contentPart>
        </mc:Choice>
        <mc:Fallback>
          <p:pic>
            <p:nvPicPr>
              <p:cNvPr id="10" name="Freihand 9">
                <a:extLst>
                  <a:ext uri="{FF2B5EF4-FFF2-40B4-BE49-F238E27FC236}">
                    <a16:creationId xmlns:a16="http://schemas.microsoft.com/office/drawing/2014/main" id="{987374C6-F906-4E9F-741A-8522C7019772}"/>
                  </a:ext>
                </a:extLst>
              </p:cNvPr>
              <p:cNvPicPr/>
              <p:nvPr/>
            </p:nvPicPr>
            <p:blipFill>
              <a:blip r:embed="rId18"/>
              <a:stretch>
                <a:fillRect/>
              </a:stretch>
            </p:blipFill>
            <p:spPr>
              <a:xfrm>
                <a:off x="1699887" y="544582"/>
                <a:ext cx="60156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49AF375-806B-B6A7-19ED-379F9FE1C414}"/>
                  </a:ext>
                </a:extLst>
              </p14:cNvPr>
              <p14:cNvContentPartPr/>
              <p14:nvPr/>
            </p14:nvContentPartPr>
            <p14:xfrm>
              <a:off x="1176087" y="1952542"/>
              <a:ext cx="123840" cy="16560"/>
            </p14:xfrm>
          </p:contentPart>
        </mc:Choice>
        <mc:Fallback>
          <p:pic>
            <p:nvPicPr>
              <p:cNvPr id="12" name="Freihand 11">
                <a:extLst>
                  <a:ext uri="{FF2B5EF4-FFF2-40B4-BE49-F238E27FC236}">
                    <a16:creationId xmlns:a16="http://schemas.microsoft.com/office/drawing/2014/main" id="{049AF375-806B-B6A7-19ED-379F9FE1C414}"/>
                  </a:ext>
                </a:extLst>
              </p:cNvPr>
              <p:cNvPicPr/>
              <p:nvPr/>
            </p:nvPicPr>
            <p:blipFill>
              <a:blip r:embed="rId20"/>
              <a:stretch>
                <a:fillRect/>
              </a:stretch>
            </p:blipFill>
            <p:spPr>
              <a:xfrm>
                <a:off x="1167447" y="1943542"/>
                <a:ext cx="141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F1567653-1476-6F5C-EE6B-164B7A558EB0}"/>
                  </a:ext>
                </a:extLst>
              </p14:cNvPr>
              <p14:cNvContentPartPr/>
              <p14:nvPr/>
            </p14:nvContentPartPr>
            <p14:xfrm>
              <a:off x="4538847" y="3518542"/>
              <a:ext cx="214920" cy="272160"/>
            </p14:xfrm>
          </p:contentPart>
        </mc:Choice>
        <mc:Fallback>
          <p:pic>
            <p:nvPicPr>
              <p:cNvPr id="14" name="Freihand 13">
                <a:extLst>
                  <a:ext uri="{FF2B5EF4-FFF2-40B4-BE49-F238E27FC236}">
                    <a16:creationId xmlns:a16="http://schemas.microsoft.com/office/drawing/2014/main" id="{F1567653-1476-6F5C-EE6B-164B7A558EB0}"/>
                  </a:ext>
                </a:extLst>
              </p:cNvPr>
              <p:cNvPicPr/>
              <p:nvPr/>
            </p:nvPicPr>
            <p:blipFill>
              <a:blip r:embed="rId22"/>
              <a:stretch>
                <a:fillRect/>
              </a:stretch>
            </p:blipFill>
            <p:spPr>
              <a:xfrm>
                <a:off x="4530207" y="3509902"/>
                <a:ext cx="2325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832B0A2-E16E-F212-6989-CD78E245563D}"/>
                  </a:ext>
                </a:extLst>
              </p14:cNvPr>
              <p14:cNvContentPartPr/>
              <p14:nvPr/>
            </p14:nvContentPartPr>
            <p14:xfrm>
              <a:off x="7363047" y="1941382"/>
              <a:ext cx="40320" cy="55440"/>
            </p14:xfrm>
          </p:contentPart>
        </mc:Choice>
        <mc:Fallback>
          <p:pic>
            <p:nvPicPr>
              <p:cNvPr id="15" name="Freihand 14">
                <a:extLst>
                  <a:ext uri="{FF2B5EF4-FFF2-40B4-BE49-F238E27FC236}">
                    <a16:creationId xmlns:a16="http://schemas.microsoft.com/office/drawing/2014/main" id="{F832B0A2-E16E-F212-6989-CD78E245563D}"/>
                  </a:ext>
                </a:extLst>
              </p:cNvPr>
              <p:cNvPicPr/>
              <p:nvPr/>
            </p:nvPicPr>
            <p:blipFill>
              <a:blip r:embed="rId24"/>
              <a:stretch>
                <a:fillRect/>
              </a:stretch>
            </p:blipFill>
            <p:spPr>
              <a:xfrm>
                <a:off x="7354047" y="1932382"/>
                <a:ext cx="57960" cy="73080"/>
              </a:xfrm>
              <a:prstGeom prst="rect">
                <a:avLst/>
              </a:prstGeom>
            </p:spPr>
          </p:pic>
        </mc:Fallback>
      </mc:AlternateContent>
      <p:grpSp>
        <p:nvGrpSpPr>
          <p:cNvPr id="30" name="Gruppieren 29">
            <a:extLst>
              <a:ext uri="{FF2B5EF4-FFF2-40B4-BE49-F238E27FC236}">
                <a16:creationId xmlns:a16="http://schemas.microsoft.com/office/drawing/2014/main" id="{F43C6BED-C4E4-8A0A-7578-2872E242AFFC}"/>
              </a:ext>
            </a:extLst>
          </p:cNvPr>
          <p:cNvGrpSpPr/>
          <p:nvPr/>
        </p:nvGrpSpPr>
        <p:grpSpPr>
          <a:xfrm>
            <a:off x="1052607" y="134542"/>
            <a:ext cx="4124880" cy="551520"/>
            <a:chOff x="1052607" y="134542"/>
            <a:chExt cx="4124880" cy="551520"/>
          </a:xfrm>
        </p:grpSpPr>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D8772C2A-5B4A-23A8-A219-C5DD933E9262}"/>
                    </a:ext>
                  </a:extLst>
                </p14:cNvPr>
                <p14:cNvContentPartPr/>
                <p14:nvPr/>
              </p14:nvContentPartPr>
              <p14:xfrm>
                <a:off x="1052607" y="506782"/>
                <a:ext cx="4124880" cy="179280"/>
              </p14:xfrm>
            </p:contentPart>
          </mc:Choice>
          <mc:Fallback>
            <p:pic>
              <p:nvPicPr>
                <p:cNvPr id="20" name="Freihand 19">
                  <a:extLst>
                    <a:ext uri="{FF2B5EF4-FFF2-40B4-BE49-F238E27FC236}">
                      <a16:creationId xmlns:a16="http://schemas.microsoft.com/office/drawing/2014/main" id="{D8772C2A-5B4A-23A8-A219-C5DD933E9262}"/>
                    </a:ext>
                  </a:extLst>
                </p:cNvPr>
                <p:cNvPicPr/>
                <p:nvPr/>
              </p:nvPicPr>
              <p:blipFill>
                <a:blip r:embed="rId26"/>
                <a:stretch>
                  <a:fillRect/>
                </a:stretch>
              </p:blipFill>
              <p:spPr>
                <a:xfrm>
                  <a:off x="1043967" y="497782"/>
                  <a:ext cx="4142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1C9E4F7E-B977-BD41-A7B1-04DC5040A6B6}"/>
                    </a:ext>
                  </a:extLst>
                </p14:cNvPr>
                <p14:cNvContentPartPr/>
                <p14:nvPr/>
              </p14:nvContentPartPr>
              <p14:xfrm>
                <a:off x="1778007" y="185302"/>
                <a:ext cx="181440" cy="211680"/>
              </p14:xfrm>
            </p:contentPart>
          </mc:Choice>
          <mc:Fallback>
            <p:pic>
              <p:nvPicPr>
                <p:cNvPr id="21" name="Freihand 20">
                  <a:extLst>
                    <a:ext uri="{FF2B5EF4-FFF2-40B4-BE49-F238E27FC236}">
                      <a16:creationId xmlns:a16="http://schemas.microsoft.com/office/drawing/2014/main" id="{1C9E4F7E-B977-BD41-A7B1-04DC5040A6B6}"/>
                    </a:ext>
                  </a:extLst>
                </p:cNvPr>
                <p:cNvPicPr/>
                <p:nvPr/>
              </p:nvPicPr>
              <p:blipFill>
                <a:blip r:embed="rId28"/>
                <a:stretch>
                  <a:fillRect/>
                </a:stretch>
              </p:blipFill>
              <p:spPr>
                <a:xfrm>
                  <a:off x="1769367" y="176302"/>
                  <a:ext cx="199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5942F32B-9203-62D9-933B-09C0051D29D6}"/>
                    </a:ext>
                  </a:extLst>
                </p14:cNvPr>
                <p14:cNvContentPartPr/>
                <p14:nvPr/>
              </p14:nvContentPartPr>
              <p14:xfrm>
                <a:off x="2015247" y="165862"/>
                <a:ext cx="200520" cy="186840"/>
              </p14:xfrm>
            </p:contentPart>
          </mc:Choice>
          <mc:Fallback>
            <p:pic>
              <p:nvPicPr>
                <p:cNvPr id="22" name="Freihand 21">
                  <a:extLst>
                    <a:ext uri="{FF2B5EF4-FFF2-40B4-BE49-F238E27FC236}">
                      <a16:creationId xmlns:a16="http://schemas.microsoft.com/office/drawing/2014/main" id="{5942F32B-9203-62D9-933B-09C0051D29D6}"/>
                    </a:ext>
                  </a:extLst>
                </p:cNvPr>
                <p:cNvPicPr/>
                <p:nvPr/>
              </p:nvPicPr>
              <p:blipFill>
                <a:blip r:embed="rId30"/>
                <a:stretch>
                  <a:fillRect/>
                </a:stretch>
              </p:blipFill>
              <p:spPr>
                <a:xfrm>
                  <a:off x="2006247" y="157222"/>
                  <a:ext cx="218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695D882-E07D-6F66-EA6A-4DD60C345DD7}"/>
                    </a:ext>
                  </a:extLst>
                </p14:cNvPr>
                <p14:cNvContentPartPr/>
                <p14:nvPr/>
              </p14:nvContentPartPr>
              <p14:xfrm>
                <a:off x="2234487" y="156502"/>
                <a:ext cx="141120" cy="185400"/>
              </p14:xfrm>
            </p:contentPart>
          </mc:Choice>
          <mc:Fallback>
            <p:pic>
              <p:nvPicPr>
                <p:cNvPr id="23" name="Freihand 22">
                  <a:extLst>
                    <a:ext uri="{FF2B5EF4-FFF2-40B4-BE49-F238E27FC236}">
                      <a16:creationId xmlns:a16="http://schemas.microsoft.com/office/drawing/2014/main" id="{E695D882-E07D-6F66-EA6A-4DD60C345DD7}"/>
                    </a:ext>
                  </a:extLst>
                </p:cNvPr>
                <p:cNvPicPr/>
                <p:nvPr/>
              </p:nvPicPr>
              <p:blipFill>
                <a:blip r:embed="rId32"/>
                <a:stretch>
                  <a:fillRect/>
                </a:stretch>
              </p:blipFill>
              <p:spPr>
                <a:xfrm>
                  <a:off x="2225847" y="147502"/>
                  <a:ext cx="158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1E1451B4-9333-B7B8-8822-776B2453A072}"/>
                    </a:ext>
                  </a:extLst>
                </p14:cNvPr>
                <p14:cNvContentPartPr/>
                <p14:nvPr/>
              </p14:nvContentPartPr>
              <p14:xfrm>
                <a:off x="2438247" y="225982"/>
                <a:ext cx="195480" cy="101520"/>
              </p14:xfrm>
            </p:contentPart>
          </mc:Choice>
          <mc:Fallback>
            <p:pic>
              <p:nvPicPr>
                <p:cNvPr id="27" name="Freihand 26">
                  <a:extLst>
                    <a:ext uri="{FF2B5EF4-FFF2-40B4-BE49-F238E27FC236}">
                      <a16:creationId xmlns:a16="http://schemas.microsoft.com/office/drawing/2014/main" id="{1E1451B4-9333-B7B8-8822-776B2453A072}"/>
                    </a:ext>
                  </a:extLst>
                </p:cNvPr>
                <p:cNvPicPr/>
                <p:nvPr/>
              </p:nvPicPr>
              <p:blipFill>
                <a:blip r:embed="rId34"/>
                <a:stretch>
                  <a:fillRect/>
                </a:stretch>
              </p:blipFill>
              <p:spPr>
                <a:xfrm>
                  <a:off x="2429247" y="217342"/>
                  <a:ext cx="213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D7D18BF1-04B0-A89E-54E3-99F4DB30B8A2}"/>
                    </a:ext>
                  </a:extLst>
                </p14:cNvPr>
                <p14:cNvContentPartPr/>
                <p14:nvPr/>
              </p14:nvContentPartPr>
              <p14:xfrm>
                <a:off x="2652807" y="134542"/>
                <a:ext cx="370440" cy="219240"/>
              </p14:xfrm>
            </p:contentPart>
          </mc:Choice>
          <mc:Fallback>
            <p:pic>
              <p:nvPicPr>
                <p:cNvPr id="29" name="Freihand 28">
                  <a:extLst>
                    <a:ext uri="{FF2B5EF4-FFF2-40B4-BE49-F238E27FC236}">
                      <a16:creationId xmlns:a16="http://schemas.microsoft.com/office/drawing/2014/main" id="{D7D18BF1-04B0-A89E-54E3-99F4DB30B8A2}"/>
                    </a:ext>
                  </a:extLst>
                </p:cNvPr>
                <p:cNvPicPr/>
                <p:nvPr/>
              </p:nvPicPr>
              <p:blipFill>
                <a:blip r:embed="rId36"/>
                <a:stretch>
                  <a:fillRect/>
                </a:stretch>
              </p:blipFill>
              <p:spPr>
                <a:xfrm>
                  <a:off x="2643807" y="125542"/>
                  <a:ext cx="388080" cy="23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8B0286EF-3B3E-18B6-0E3C-7AF5EEE1C2CA}"/>
                  </a:ext>
                </a:extLst>
              </p14:cNvPr>
              <p14:cNvContentPartPr/>
              <p14:nvPr/>
            </p14:nvContentPartPr>
            <p14:xfrm>
              <a:off x="7988367" y="-2978"/>
              <a:ext cx="948960" cy="544680"/>
            </p14:xfrm>
          </p:contentPart>
        </mc:Choice>
        <mc:Fallback>
          <p:pic>
            <p:nvPicPr>
              <p:cNvPr id="31" name="Freihand 30">
                <a:extLst>
                  <a:ext uri="{FF2B5EF4-FFF2-40B4-BE49-F238E27FC236}">
                    <a16:creationId xmlns:a16="http://schemas.microsoft.com/office/drawing/2014/main" id="{8B0286EF-3B3E-18B6-0E3C-7AF5EEE1C2CA}"/>
                  </a:ext>
                </a:extLst>
              </p:cNvPr>
              <p:cNvPicPr/>
              <p:nvPr/>
            </p:nvPicPr>
            <p:blipFill>
              <a:blip r:embed="rId38"/>
              <a:stretch>
                <a:fillRect/>
              </a:stretch>
            </p:blipFill>
            <p:spPr>
              <a:xfrm>
                <a:off x="7979727" y="-11618"/>
                <a:ext cx="9666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6015614B-0501-8B7F-4C79-ACE73E7A1E25}"/>
                  </a:ext>
                </a:extLst>
              </p14:cNvPr>
              <p14:cNvContentPartPr/>
              <p14:nvPr/>
            </p14:nvContentPartPr>
            <p14:xfrm>
              <a:off x="4154007" y="3185509"/>
              <a:ext cx="830520" cy="801360"/>
            </p14:xfrm>
          </p:contentPart>
        </mc:Choice>
        <mc:Fallback>
          <p:pic>
            <p:nvPicPr>
              <p:cNvPr id="32" name="Freihand 31">
                <a:extLst>
                  <a:ext uri="{FF2B5EF4-FFF2-40B4-BE49-F238E27FC236}">
                    <a16:creationId xmlns:a16="http://schemas.microsoft.com/office/drawing/2014/main" id="{6015614B-0501-8B7F-4C79-ACE73E7A1E25}"/>
                  </a:ext>
                </a:extLst>
              </p:cNvPr>
              <p:cNvPicPr/>
              <p:nvPr/>
            </p:nvPicPr>
            <p:blipFill>
              <a:blip r:embed="rId40"/>
              <a:stretch>
                <a:fillRect/>
              </a:stretch>
            </p:blipFill>
            <p:spPr>
              <a:xfrm>
                <a:off x="4145007" y="3176869"/>
                <a:ext cx="84816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9B130C7E-023F-BCD7-5925-096F9D2F969B}"/>
                  </a:ext>
                </a:extLst>
              </p14:cNvPr>
              <p14:cNvContentPartPr/>
              <p14:nvPr/>
            </p14:nvContentPartPr>
            <p14:xfrm>
              <a:off x="1698087" y="571549"/>
              <a:ext cx="284760" cy="400680"/>
            </p14:xfrm>
          </p:contentPart>
        </mc:Choice>
        <mc:Fallback>
          <p:pic>
            <p:nvPicPr>
              <p:cNvPr id="33" name="Freihand 32">
                <a:extLst>
                  <a:ext uri="{FF2B5EF4-FFF2-40B4-BE49-F238E27FC236}">
                    <a16:creationId xmlns:a16="http://schemas.microsoft.com/office/drawing/2014/main" id="{9B130C7E-023F-BCD7-5925-096F9D2F969B}"/>
                  </a:ext>
                </a:extLst>
              </p:cNvPr>
              <p:cNvPicPr/>
              <p:nvPr/>
            </p:nvPicPr>
            <p:blipFill>
              <a:blip r:embed="rId42"/>
              <a:stretch>
                <a:fillRect/>
              </a:stretch>
            </p:blipFill>
            <p:spPr>
              <a:xfrm>
                <a:off x="1689087" y="562909"/>
                <a:ext cx="30240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1" name="Freihand 50">
                <a:extLst>
                  <a:ext uri="{FF2B5EF4-FFF2-40B4-BE49-F238E27FC236}">
                    <a16:creationId xmlns:a16="http://schemas.microsoft.com/office/drawing/2014/main" id="{3A89F91B-ABD3-1F66-EF76-EF3D8710BD39}"/>
                  </a:ext>
                </a:extLst>
              </p14:cNvPr>
              <p14:cNvContentPartPr/>
              <p14:nvPr/>
            </p14:nvContentPartPr>
            <p14:xfrm>
              <a:off x="5006847" y="4227709"/>
              <a:ext cx="455400" cy="74880"/>
            </p14:xfrm>
          </p:contentPart>
        </mc:Choice>
        <mc:Fallback>
          <p:pic>
            <p:nvPicPr>
              <p:cNvPr id="51" name="Freihand 50">
                <a:extLst>
                  <a:ext uri="{FF2B5EF4-FFF2-40B4-BE49-F238E27FC236}">
                    <a16:creationId xmlns:a16="http://schemas.microsoft.com/office/drawing/2014/main" id="{3A89F91B-ABD3-1F66-EF76-EF3D8710BD39}"/>
                  </a:ext>
                </a:extLst>
              </p:cNvPr>
              <p:cNvPicPr/>
              <p:nvPr/>
            </p:nvPicPr>
            <p:blipFill>
              <a:blip r:embed="rId44"/>
              <a:stretch>
                <a:fillRect/>
              </a:stretch>
            </p:blipFill>
            <p:spPr>
              <a:xfrm>
                <a:off x="4997847" y="4219069"/>
                <a:ext cx="473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6842900E-9E97-9A47-197F-8388286F1876}"/>
                  </a:ext>
                </a:extLst>
              </p14:cNvPr>
              <p14:cNvContentPartPr/>
              <p14:nvPr/>
            </p14:nvContentPartPr>
            <p14:xfrm>
              <a:off x="1937847" y="1887382"/>
              <a:ext cx="46440" cy="78480"/>
            </p14:xfrm>
          </p:contentPart>
        </mc:Choice>
        <mc:Fallback>
          <p:pic>
            <p:nvPicPr>
              <p:cNvPr id="18" name="Freihand 17">
                <a:extLst>
                  <a:ext uri="{FF2B5EF4-FFF2-40B4-BE49-F238E27FC236}">
                    <a16:creationId xmlns:a16="http://schemas.microsoft.com/office/drawing/2014/main" id="{6842900E-9E97-9A47-197F-8388286F1876}"/>
                  </a:ext>
                </a:extLst>
              </p:cNvPr>
              <p:cNvPicPr/>
              <p:nvPr/>
            </p:nvPicPr>
            <p:blipFill>
              <a:blip r:embed="rId46"/>
              <a:stretch>
                <a:fillRect/>
              </a:stretch>
            </p:blipFill>
            <p:spPr>
              <a:xfrm>
                <a:off x="1928847" y="1878382"/>
                <a:ext cx="64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Freihand 18">
                <a:extLst>
                  <a:ext uri="{FF2B5EF4-FFF2-40B4-BE49-F238E27FC236}">
                    <a16:creationId xmlns:a16="http://schemas.microsoft.com/office/drawing/2014/main" id="{7EED92BD-5737-829D-7FFB-0409FE56DC97}"/>
                  </a:ext>
                </a:extLst>
              </p14:cNvPr>
              <p14:cNvContentPartPr/>
              <p14:nvPr/>
            </p14:nvContentPartPr>
            <p14:xfrm>
              <a:off x="1751367" y="861022"/>
              <a:ext cx="194040" cy="41760"/>
            </p14:xfrm>
          </p:contentPart>
        </mc:Choice>
        <mc:Fallback>
          <p:pic>
            <p:nvPicPr>
              <p:cNvPr id="19" name="Freihand 18">
                <a:extLst>
                  <a:ext uri="{FF2B5EF4-FFF2-40B4-BE49-F238E27FC236}">
                    <a16:creationId xmlns:a16="http://schemas.microsoft.com/office/drawing/2014/main" id="{7EED92BD-5737-829D-7FFB-0409FE56DC97}"/>
                  </a:ext>
                </a:extLst>
              </p:cNvPr>
              <p:cNvPicPr/>
              <p:nvPr/>
            </p:nvPicPr>
            <p:blipFill>
              <a:blip r:embed="rId48"/>
              <a:stretch>
                <a:fillRect/>
              </a:stretch>
            </p:blipFill>
            <p:spPr>
              <a:xfrm>
                <a:off x="1742727" y="852382"/>
                <a:ext cx="211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6F20AF66-2345-5B1B-B2E7-A5E4F1561EAB}"/>
                  </a:ext>
                </a:extLst>
              </p14:cNvPr>
              <p14:cNvContentPartPr/>
              <p14:nvPr/>
            </p14:nvContentPartPr>
            <p14:xfrm>
              <a:off x="2087967" y="863869"/>
              <a:ext cx="101520" cy="33840"/>
            </p14:xfrm>
          </p:contentPart>
        </mc:Choice>
        <mc:Fallback>
          <p:pic>
            <p:nvPicPr>
              <p:cNvPr id="35" name="Freihand 34">
                <a:extLst>
                  <a:ext uri="{FF2B5EF4-FFF2-40B4-BE49-F238E27FC236}">
                    <a16:creationId xmlns:a16="http://schemas.microsoft.com/office/drawing/2014/main" id="{6F20AF66-2345-5B1B-B2E7-A5E4F1561EAB}"/>
                  </a:ext>
                </a:extLst>
              </p:cNvPr>
              <p:cNvPicPr/>
              <p:nvPr/>
            </p:nvPicPr>
            <p:blipFill>
              <a:blip r:embed="rId50"/>
              <a:stretch>
                <a:fillRect/>
              </a:stretch>
            </p:blipFill>
            <p:spPr>
              <a:xfrm>
                <a:off x="2078967" y="854869"/>
                <a:ext cx="119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F418E026-4176-39FF-73BD-7EA8EF356BD7}"/>
                  </a:ext>
                </a:extLst>
              </p14:cNvPr>
              <p14:cNvContentPartPr/>
              <p14:nvPr/>
            </p14:nvContentPartPr>
            <p14:xfrm>
              <a:off x="1821207" y="882949"/>
              <a:ext cx="122040" cy="33840"/>
            </p14:xfrm>
          </p:contentPart>
        </mc:Choice>
        <mc:Fallback>
          <p:pic>
            <p:nvPicPr>
              <p:cNvPr id="36" name="Freihand 35">
                <a:extLst>
                  <a:ext uri="{FF2B5EF4-FFF2-40B4-BE49-F238E27FC236}">
                    <a16:creationId xmlns:a16="http://schemas.microsoft.com/office/drawing/2014/main" id="{F418E026-4176-39FF-73BD-7EA8EF356BD7}"/>
                  </a:ext>
                </a:extLst>
              </p:cNvPr>
              <p:cNvPicPr/>
              <p:nvPr/>
            </p:nvPicPr>
            <p:blipFill>
              <a:blip r:embed="rId52"/>
              <a:stretch>
                <a:fillRect/>
              </a:stretch>
            </p:blipFill>
            <p:spPr>
              <a:xfrm>
                <a:off x="1812207" y="873949"/>
                <a:ext cx="139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A20CCB38-E3EA-8990-DBC9-646BE62DC4E8}"/>
                  </a:ext>
                </a:extLst>
              </p14:cNvPr>
              <p14:cNvContentPartPr/>
              <p14:nvPr/>
            </p14:nvContentPartPr>
            <p14:xfrm>
              <a:off x="1691607" y="3939709"/>
              <a:ext cx="88920" cy="158760"/>
            </p14:xfrm>
          </p:contentPart>
        </mc:Choice>
        <mc:Fallback>
          <p:pic>
            <p:nvPicPr>
              <p:cNvPr id="42" name="Freihand 41">
                <a:extLst>
                  <a:ext uri="{FF2B5EF4-FFF2-40B4-BE49-F238E27FC236}">
                    <a16:creationId xmlns:a16="http://schemas.microsoft.com/office/drawing/2014/main" id="{A20CCB38-E3EA-8990-DBC9-646BE62DC4E8}"/>
                  </a:ext>
                </a:extLst>
              </p:cNvPr>
              <p:cNvPicPr/>
              <p:nvPr/>
            </p:nvPicPr>
            <p:blipFill>
              <a:blip r:embed="rId54"/>
              <a:stretch>
                <a:fillRect/>
              </a:stretch>
            </p:blipFill>
            <p:spPr>
              <a:xfrm>
                <a:off x="1682607" y="3931069"/>
                <a:ext cx="106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53DF7160-8B75-1AE1-5FC5-2FD3DE23A5DC}"/>
                  </a:ext>
                </a:extLst>
              </p14:cNvPr>
              <p14:cNvContentPartPr/>
              <p14:nvPr/>
            </p14:nvContentPartPr>
            <p14:xfrm>
              <a:off x="1831287" y="3955909"/>
              <a:ext cx="68760" cy="90720"/>
            </p14:xfrm>
          </p:contentPart>
        </mc:Choice>
        <mc:Fallback>
          <p:pic>
            <p:nvPicPr>
              <p:cNvPr id="44" name="Freihand 43">
                <a:extLst>
                  <a:ext uri="{FF2B5EF4-FFF2-40B4-BE49-F238E27FC236}">
                    <a16:creationId xmlns:a16="http://schemas.microsoft.com/office/drawing/2014/main" id="{53DF7160-8B75-1AE1-5FC5-2FD3DE23A5DC}"/>
                  </a:ext>
                </a:extLst>
              </p:cNvPr>
              <p:cNvPicPr/>
              <p:nvPr/>
            </p:nvPicPr>
            <p:blipFill>
              <a:blip r:embed="rId56"/>
              <a:stretch>
                <a:fillRect/>
              </a:stretch>
            </p:blipFill>
            <p:spPr>
              <a:xfrm>
                <a:off x="1822647" y="3947269"/>
                <a:ext cx="86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CABAD3E4-9BBE-F606-9913-33D1926F3AA2}"/>
                  </a:ext>
                </a:extLst>
              </p14:cNvPr>
              <p14:cNvContentPartPr/>
              <p14:nvPr/>
            </p14:nvContentPartPr>
            <p14:xfrm>
              <a:off x="1923447" y="3942949"/>
              <a:ext cx="77040" cy="91080"/>
            </p14:xfrm>
          </p:contentPart>
        </mc:Choice>
        <mc:Fallback>
          <p:pic>
            <p:nvPicPr>
              <p:cNvPr id="45" name="Freihand 44">
                <a:extLst>
                  <a:ext uri="{FF2B5EF4-FFF2-40B4-BE49-F238E27FC236}">
                    <a16:creationId xmlns:a16="http://schemas.microsoft.com/office/drawing/2014/main" id="{CABAD3E4-9BBE-F606-9913-33D1926F3AA2}"/>
                  </a:ext>
                </a:extLst>
              </p:cNvPr>
              <p:cNvPicPr/>
              <p:nvPr/>
            </p:nvPicPr>
            <p:blipFill>
              <a:blip r:embed="rId58"/>
              <a:stretch>
                <a:fillRect/>
              </a:stretch>
            </p:blipFill>
            <p:spPr>
              <a:xfrm>
                <a:off x="1914807" y="3934309"/>
                <a:ext cx="94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294B2F21-B5E6-F700-1E43-0DE0D5BE4593}"/>
                  </a:ext>
                </a:extLst>
              </p14:cNvPr>
              <p14:cNvContentPartPr/>
              <p14:nvPr/>
            </p14:nvContentPartPr>
            <p14:xfrm>
              <a:off x="1522407" y="4187029"/>
              <a:ext cx="122400" cy="129240"/>
            </p14:xfrm>
          </p:contentPart>
        </mc:Choice>
        <mc:Fallback>
          <p:pic>
            <p:nvPicPr>
              <p:cNvPr id="46" name="Freihand 45">
                <a:extLst>
                  <a:ext uri="{FF2B5EF4-FFF2-40B4-BE49-F238E27FC236}">
                    <a16:creationId xmlns:a16="http://schemas.microsoft.com/office/drawing/2014/main" id="{294B2F21-B5E6-F700-1E43-0DE0D5BE4593}"/>
                  </a:ext>
                </a:extLst>
              </p:cNvPr>
              <p:cNvPicPr/>
              <p:nvPr/>
            </p:nvPicPr>
            <p:blipFill>
              <a:blip r:embed="rId60"/>
              <a:stretch>
                <a:fillRect/>
              </a:stretch>
            </p:blipFill>
            <p:spPr>
              <a:xfrm>
                <a:off x="1513407" y="4178389"/>
                <a:ext cx="140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923C7975-8D1D-25E4-51C9-F1D6A78EDDD6}"/>
                  </a:ext>
                </a:extLst>
              </p14:cNvPr>
              <p14:cNvContentPartPr/>
              <p14:nvPr/>
            </p14:nvContentPartPr>
            <p14:xfrm>
              <a:off x="1554807" y="4252549"/>
              <a:ext cx="175680" cy="28800"/>
            </p14:xfrm>
          </p:contentPart>
        </mc:Choice>
        <mc:Fallback>
          <p:pic>
            <p:nvPicPr>
              <p:cNvPr id="47" name="Freihand 46">
                <a:extLst>
                  <a:ext uri="{FF2B5EF4-FFF2-40B4-BE49-F238E27FC236}">
                    <a16:creationId xmlns:a16="http://schemas.microsoft.com/office/drawing/2014/main" id="{923C7975-8D1D-25E4-51C9-F1D6A78EDDD6}"/>
                  </a:ext>
                </a:extLst>
              </p:cNvPr>
              <p:cNvPicPr/>
              <p:nvPr/>
            </p:nvPicPr>
            <p:blipFill>
              <a:blip r:embed="rId62"/>
              <a:stretch>
                <a:fillRect/>
              </a:stretch>
            </p:blipFill>
            <p:spPr>
              <a:xfrm>
                <a:off x="1546167" y="4243909"/>
                <a:ext cx="193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8" name="Freihand 47">
                <a:extLst>
                  <a:ext uri="{FF2B5EF4-FFF2-40B4-BE49-F238E27FC236}">
                    <a16:creationId xmlns:a16="http://schemas.microsoft.com/office/drawing/2014/main" id="{77B19E0C-F568-E1E3-6A2B-9D2A34C32DAE}"/>
                  </a:ext>
                </a:extLst>
              </p14:cNvPr>
              <p14:cNvContentPartPr/>
              <p14:nvPr/>
            </p14:nvContentPartPr>
            <p14:xfrm>
              <a:off x="1717527" y="4138069"/>
              <a:ext cx="154800" cy="154080"/>
            </p14:xfrm>
          </p:contentPart>
        </mc:Choice>
        <mc:Fallback>
          <p:pic>
            <p:nvPicPr>
              <p:cNvPr id="48" name="Freihand 47">
                <a:extLst>
                  <a:ext uri="{FF2B5EF4-FFF2-40B4-BE49-F238E27FC236}">
                    <a16:creationId xmlns:a16="http://schemas.microsoft.com/office/drawing/2014/main" id="{77B19E0C-F568-E1E3-6A2B-9D2A34C32DAE}"/>
                  </a:ext>
                </a:extLst>
              </p:cNvPr>
              <p:cNvPicPr/>
              <p:nvPr/>
            </p:nvPicPr>
            <p:blipFill>
              <a:blip r:embed="rId64"/>
              <a:stretch>
                <a:fillRect/>
              </a:stretch>
            </p:blipFill>
            <p:spPr>
              <a:xfrm>
                <a:off x="1708527" y="4129429"/>
                <a:ext cx="172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 name="Freihand 48">
                <a:extLst>
                  <a:ext uri="{FF2B5EF4-FFF2-40B4-BE49-F238E27FC236}">
                    <a16:creationId xmlns:a16="http://schemas.microsoft.com/office/drawing/2014/main" id="{FDB4E2A0-74A4-465F-58AB-6CBDEF1AAEC5}"/>
                  </a:ext>
                </a:extLst>
              </p14:cNvPr>
              <p14:cNvContentPartPr/>
              <p14:nvPr/>
            </p14:nvContentPartPr>
            <p14:xfrm>
              <a:off x="1956927" y="4224109"/>
              <a:ext cx="7200" cy="16920"/>
            </p14:xfrm>
          </p:contentPart>
        </mc:Choice>
        <mc:Fallback>
          <p:pic>
            <p:nvPicPr>
              <p:cNvPr id="49" name="Freihand 48">
                <a:extLst>
                  <a:ext uri="{FF2B5EF4-FFF2-40B4-BE49-F238E27FC236}">
                    <a16:creationId xmlns:a16="http://schemas.microsoft.com/office/drawing/2014/main" id="{FDB4E2A0-74A4-465F-58AB-6CBDEF1AAEC5}"/>
                  </a:ext>
                </a:extLst>
              </p:cNvPr>
              <p:cNvPicPr/>
              <p:nvPr/>
            </p:nvPicPr>
            <p:blipFill>
              <a:blip r:embed="rId66"/>
              <a:stretch>
                <a:fillRect/>
              </a:stretch>
            </p:blipFill>
            <p:spPr>
              <a:xfrm>
                <a:off x="1947927" y="4215469"/>
                <a:ext cx="24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907F64EA-2D33-1B56-333F-F9DDDEDFD390}"/>
                  </a:ext>
                </a:extLst>
              </p14:cNvPr>
              <p14:cNvContentPartPr/>
              <p14:nvPr/>
            </p14:nvContentPartPr>
            <p14:xfrm>
              <a:off x="2019207" y="1247629"/>
              <a:ext cx="221040" cy="26640"/>
            </p14:xfrm>
          </p:contentPart>
        </mc:Choice>
        <mc:Fallback>
          <p:pic>
            <p:nvPicPr>
              <p:cNvPr id="52" name="Freihand 51">
                <a:extLst>
                  <a:ext uri="{FF2B5EF4-FFF2-40B4-BE49-F238E27FC236}">
                    <a16:creationId xmlns:a16="http://schemas.microsoft.com/office/drawing/2014/main" id="{907F64EA-2D33-1B56-333F-F9DDDEDFD390}"/>
                  </a:ext>
                </a:extLst>
              </p:cNvPr>
              <p:cNvPicPr/>
              <p:nvPr/>
            </p:nvPicPr>
            <p:blipFill>
              <a:blip r:embed="rId68"/>
              <a:stretch>
                <a:fillRect/>
              </a:stretch>
            </p:blipFill>
            <p:spPr>
              <a:xfrm>
                <a:off x="2010207" y="1238629"/>
                <a:ext cx="238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2C9DC0AA-6C06-B1B6-8416-42257FB02461}"/>
                  </a:ext>
                </a:extLst>
              </p14:cNvPr>
              <p14:cNvContentPartPr/>
              <p14:nvPr/>
            </p14:nvContentPartPr>
            <p14:xfrm>
              <a:off x="2175447" y="1197229"/>
              <a:ext cx="148320" cy="186840"/>
            </p14:xfrm>
          </p:contentPart>
        </mc:Choice>
        <mc:Fallback>
          <p:pic>
            <p:nvPicPr>
              <p:cNvPr id="53" name="Freihand 52">
                <a:extLst>
                  <a:ext uri="{FF2B5EF4-FFF2-40B4-BE49-F238E27FC236}">
                    <a16:creationId xmlns:a16="http://schemas.microsoft.com/office/drawing/2014/main" id="{2C9DC0AA-6C06-B1B6-8416-42257FB02461}"/>
                  </a:ext>
                </a:extLst>
              </p:cNvPr>
              <p:cNvPicPr/>
              <p:nvPr/>
            </p:nvPicPr>
            <p:blipFill>
              <a:blip r:embed="rId70"/>
              <a:stretch>
                <a:fillRect/>
              </a:stretch>
            </p:blipFill>
            <p:spPr>
              <a:xfrm>
                <a:off x="2166807" y="1188589"/>
                <a:ext cx="165960" cy="204480"/>
              </a:xfrm>
              <a:prstGeom prst="rect">
                <a:avLst/>
              </a:prstGeom>
            </p:spPr>
          </p:pic>
        </mc:Fallback>
      </mc:AlternateContent>
      <p:grpSp>
        <p:nvGrpSpPr>
          <p:cNvPr id="67" name="Gruppieren 66">
            <a:extLst>
              <a:ext uri="{FF2B5EF4-FFF2-40B4-BE49-F238E27FC236}">
                <a16:creationId xmlns:a16="http://schemas.microsoft.com/office/drawing/2014/main" id="{806E9EFB-B563-983B-8DCE-6F7C48EA539C}"/>
              </a:ext>
            </a:extLst>
          </p:cNvPr>
          <p:cNvGrpSpPr/>
          <p:nvPr/>
        </p:nvGrpSpPr>
        <p:grpSpPr>
          <a:xfrm>
            <a:off x="2665407" y="497389"/>
            <a:ext cx="990360" cy="3381120"/>
            <a:chOff x="2665407" y="497389"/>
            <a:chExt cx="990360" cy="3381120"/>
          </a:xfrm>
        </p:grpSpPr>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78E0CCED-A399-B674-74CD-2D8C30036EC2}"/>
                    </a:ext>
                  </a:extLst>
                </p14:cNvPr>
                <p14:cNvContentPartPr/>
                <p14:nvPr/>
              </p14:nvContentPartPr>
              <p14:xfrm>
                <a:off x="2665407" y="884749"/>
                <a:ext cx="51120" cy="2993760"/>
              </p14:xfrm>
            </p:contentPart>
          </mc:Choice>
          <mc:Fallback>
            <p:pic>
              <p:nvPicPr>
                <p:cNvPr id="56" name="Freihand 55">
                  <a:extLst>
                    <a:ext uri="{FF2B5EF4-FFF2-40B4-BE49-F238E27FC236}">
                      <a16:creationId xmlns:a16="http://schemas.microsoft.com/office/drawing/2014/main" id="{78E0CCED-A399-B674-74CD-2D8C30036EC2}"/>
                    </a:ext>
                  </a:extLst>
                </p:cNvPr>
                <p:cNvPicPr/>
                <p:nvPr/>
              </p:nvPicPr>
              <p:blipFill>
                <a:blip r:embed="rId72"/>
                <a:stretch>
                  <a:fillRect/>
                </a:stretch>
              </p:blipFill>
              <p:spPr>
                <a:xfrm>
                  <a:off x="2656407" y="876109"/>
                  <a:ext cx="68760" cy="3011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47376EF0-3BA5-54F0-CD09-3984F716A537}"/>
                    </a:ext>
                  </a:extLst>
                </p14:cNvPr>
                <p14:cNvContentPartPr/>
                <p14:nvPr/>
              </p14:nvContentPartPr>
              <p14:xfrm>
                <a:off x="2789967" y="555709"/>
                <a:ext cx="117000" cy="170640"/>
              </p14:xfrm>
            </p:contentPart>
          </mc:Choice>
          <mc:Fallback>
            <p:pic>
              <p:nvPicPr>
                <p:cNvPr id="58" name="Freihand 57">
                  <a:extLst>
                    <a:ext uri="{FF2B5EF4-FFF2-40B4-BE49-F238E27FC236}">
                      <a16:creationId xmlns:a16="http://schemas.microsoft.com/office/drawing/2014/main" id="{47376EF0-3BA5-54F0-CD09-3984F716A537}"/>
                    </a:ext>
                  </a:extLst>
                </p:cNvPr>
                <p:cNvPicPr/>
                <p:nvPr/>
              </p:nvPicPr>
              <p:blipFill>
                <a:blip r:embed="rId74"/>
                <a:stretch>
                  <a:fillRect/>
                </a:stretch>
              </p:blipFill>
              <p:spPr>
                <a:xfrm>
                  <a:off x="2781327" y="547069"/>
                  <a:ext cx="134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63980FAD-1688-95C4-5860-5BBD6BD425C7}"/>
                    </a:ext>
                  </a:extLst>
                </p14:cNvPr>
                <p14:cNvContentPartPr/>
                <p14:nvPr/>
              </p14:nvContentPartPr>
              <p14:xfrm>
                <a:off x="3031527" y="583429"/>
                <a:ext cx="14760" cy="130320"/>
              </p14:xfrm>
            </p:contentPart>
          </mc:Choice>
          <mc:Fallback>
            <p:pic>
              <p:nvPicPr>
                <p:cNvPr id="59" name="Freihand 58">
                  <a:extLst>
                    <a:ext uri="{FF2B5EF4-FFF2-40B4-BE49-F238E27FC236}">
                      <a16:creationId xmlns:a16="http://schemas.microsoft.com/office/drawing/2014/main" id="{63980FAD-1688-95C4-5860-5BBD6BD425C7}"/>
                    </a:ext>
                  </a:extLst>
                </p:cNvPr>
                <p:cNvPicPr/>
                <p:nvPr/>
              </p:nvPicPr>
              <p:blipFill>
                <a:blip r:embed="rId76"/>
                <a:stretch>
                  <a:fillRect/>
                </a:stretch>
              </p:blipFill>
              <p:spPr>
                <a:xfrm>
                  <a:off x="3022887" y="574789"/>
                  <a:ext cx="32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0B188F91-1DD9-4A12-AB6A-1EDEFEB11377}"/>
                    </a:ext>
                  </a:extLst>
                </p14:cNvPr>
                <p14:cNvContentPartPr/>
                <p14:nvPr/>
              </p14:nvContentPartPr>
              <p14:xfrm>
                <a:off x="2984727" y="634189"/>
                <a:ext cx="117360" cy="43560"/>
              </p14:xfrm>
            </p:contentPart>
          </mc:Choice>
          <mc:Fallback>
            <p:pic>
              <p:nvPicPr>
                <p:cNvPr id="60" name="Freihand 59">
                  <a:extLst>
                    <a:ext uri="{FF2B5EF4-FFF2-40B4-BE49-F238E27FC236}">
                      <a16:creationId xmlns:a16="http://schemas.microsoft.com/office/drawing/2014/main" id="{0B188F91-1DD9-4A12-AB6A-1EDEFEB11377}"/>
                    </a:ext>
                  </a:extLst>
                </p:cNvPr>
                <p:cNvPicPr/>
                <p:nvPr/>
              </p:nvPicPr>
              <p:blipFill>
                <a:blip r:embed="rId78"/>
                <a:stretch>
                  <a:fillRect/>
                </a:stretch>
              </p:blipFill>
              <p:spPr>
                <a:xfrm>
                  <a:off x="2975727" y="625189"/>
                  <a:ext cx="135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E7BDF548-F5C2-065C-7209-F93FE06E80B9}"/>
                    </a:ext>
                  </a:extLst>
                </p14:cNvPr>
                <p14:cNvContentPartPr/>
                <p14:nvPr/>
              </p14:nvContentPartPr>
              <p14:xfrm>
                <a:off x="3213327" y="498109"/>
                <a:ext cx="105120" cy="197280"/>
              </p14:xfrm>
            </p:contentPart>
          </mc:Choice>
          <mc:Fallback>
            <p:pic>
              <p:nvPicPr>
                <p:cNvPr id="61" name="Freihand 60">
                  <a:extLst>
                    <a:ext uri="{FF2B5EF4-FFF2-40B4-BE49-F238E27FC236}">
                      <a16:creationId xmlns:a16="http://schemas.microsoft.com/office/drawing/2014/main" id="{E7BDF548-F5C2-065C-7209-F93FE06E80B9}"/>
                    </a:ext>
                  </a:extLst>
                </p:cNvPr>
                <p:cNvPicPr/>
                <p:nvPr/>
              </p:nvPicPr>
              <p:blipFill>
                <a:blip r:embed="rId80"/>
                <a:stretch>
                  <a:fillRect/>
                </a:stretch>
              </p:blipFill>
              <p:spPr>
                <a:xfrm>
                  <a:off x="3204327" y="489469"/>
                  <a:ext cx="1227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441C769B-EEE5-0AAC-6BE9-2E56CCF9F40D}"/>
                    </a:ext>
                  </a:extLst>
                </p14:cNvPr>
                <p14:cNvContentPartPr/>
                <p14:nvPr/>
              </p14:nvContentPartPr>
              <p14:xfrm>
                <a:off x="3228087" y="521509"/>
                <a:ext cx="159840" cy="194040"/>
              </p14:xfrm>
            </p:contentPart>
          </mc:Choice>
          <mc:Fallback>
            <p:pic>
              <p:nvPicPr>
                <p:cNvPr id="62" name="Freihand 61">
                  <a:extLst>
                    <a:ext uri="{FF2B5EF4-FFF2-40B4-BE49-F238E27FC236}">
                      <a16:creationId xmlns:a16="http://schemas.microsoft.com/office/drawing/2014/main" id="{441C769B-EEE5-0AAC-6BE9-2E56CCF9F40D}"/>
                    </a:ext>
                  </a:extLst>
                </p:cNvPr>
                <p:cNvPicPr/>
                <p:nvPr/>
              </p:nvPicPr>
              <p:blipFill>
                <a:blip r:embed="rId82"/>
                <a:stretch>
                  <a:fillRect/>
                </a:stretch>
              </p:blipFill>
              <p:spPr>
                <a:xfrm>
                  <a:off x="3219447" y="512869"/>
                  <a:ext cx="177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7F0A1062-B160-E6E0-B145-C326C261272D}"/>
                    </a:ext>
                  </a:extLst>
                </p14:cNvPr>
                <p14:cNvContentPartPr/>
                <p14:nvPr/>
              </p14:nvContentPartPr>
              <p14:xfrm>
                <a:off x="3435807" y="497389"/>
                <a:ext cx="128160" cy="165600"/>
              </p14:xfrm>
            </p:contentPart>
          </mc:Choice>
          <mc:Fallback>
            <p:pic>
              <p:nvPicPr>
                <p:cNvPr id="63" name="Freihand 62">
                  <a:extLst>
                    <a:ext uri="{FF2B5EF4-FFF2-40B4-BE49-F238E27FC236}">
                      <a16:creationId xmlns:a16="http://schemas.microsoft.com/office/drawing/2014/main" id="{7F0A1062-B160-E6E0-B145-C326C261272D}"/>
                    </a:ext>
                  </a:extLst>
                </p:cNvPr>
                <p:cNvPicPr/>
                <p:nvPr/>
              </p:nvPicPr>
              <p:blipFill>
                <a:blip r:embed="rId84"/>
                <a:stretch>
                  <a:fillRect/>
                </a:stretch>
              </p:blipFill>
              <p:spPr>
                <a:xfrm>
                  <a:off x="3426807" y="488749"/>
                  <a:ext cx="145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70276FEF-F037-EF89-16C3-9635D98B32C7}"/>
                    </a:ext>
                  </a:extLst>
                </p14:cNvPr>
                <p14:cNvContentPartPr/>
                <p14:nvPr/>
              </p14:nvContentPartPr>
              <p14:xfrm>
                <a:off x="2837847" y="725269"/>
                <a:ext cx="817920" cy="140760"/>
              </p14:xfrm>
            </p:contentPart>
          </mc:Choice>
          <mc:Fallback>
            <p:pic>
              <p:nvPicPr>
                <p:cNvPr id="64" name="Freihand 63">
                  <a:extLst>
                    <a:ext uri="{FF2B5EF4-FFF2-40B4-BE49-F238E27FC236}">
                      <a16:creationId xmlns:a16="http://schemas.microsoft.com/office/drawing/2014/main" id="{70276FEF-F037-EF89-16C3-9635D98B32C7}"/>
                    </a:ext>
                  </a:extLst>
                </p:cNvPr>
                <p:cNvPicPr/>
                <p:nvPr/>
              </p:nvPicPr>
              <p:blipFill>
                <a:blip r:embed="rId86"/>
                <a:stretch>
                  <a:fillRect/>
                </a:stretch>
              </p:blipFill>
              <p:spPr>
                <a:xfrm>
                  <a:off x="2829207" y="716629"/>
                  <a:ext cx="835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6" name="Freihand 65">
                  <a:extLst>
                    <a:ext uri="{FF2B5EF4-FFF2-40B4-BE49-F238E27FC236}">
                      <a16:creationId xmlns:a16="http://schemas.microsoft.com/office/drawing/2014/main" id="{D0778778-4E10-6119-6FF2-28AB2818BAFA}"/>
                    </a:ext>
                  </a:extLst>
                </p14:cNvPr>
                <p14:cNvContentPartPr/>
                <p14:nvPr/>
              </p14:nvContentPartPr>
              <p14:xfrm>
                <a:off x="3182727" y="888709"/>
                <a:ext cx="138600" cy="219600"/>
              </p14:xfrm>
            </p:contentPart>
          </mc:Choice>
          <mc:Fallback>
            <p:pic>
              <p:nvPicPr>
                <p:cNvPr id="66" name="Freihand 65">
                  <a:extLst>
                    <a:ext uri="{FF2B5EF4-FFF2-40B4-BE49-F238E27FC236}">
                      <a16:creationId xmlns:a16="http://schemas.microsoft.com/office/drawing/2014/main" id="{D0778778-4E10-6119-6FF2-28AB2818BAFA}"/>
                    </a:ext>
                  </a:extLst>
                </p:cNvPr>
                <p:cNvPicPr/>
                <p:nvPr/>
              </p:nvPicPr>
              <p:blipFill>
                <a:blip r:embed="rId88"/>
                <a:stretch>
                  <a:fillRect/>
                </a:stretch>
              </p:blipFill>
              <p:spPr>
                <a:xfrm>
                  <a:off x="3174087" y="880069"/>
                  <a:ext cx="156240" cy="23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D949D758-3EED-188A-E009-932108A4C791}"/>
                  </a:ext>
                </a:extLst>
              </p14:cNvPr>
              <p14:cNvContentPartPr/>
              <p14:nvPr/>
            </p14:nvContentPartPr>
            <p14:xfrm>
              <a:off x="4559727" y="3752509"/>
              <a:ext cx="150840" cy="22320"/>
            </p14:xfrm>
          </p:contentPart>
        </mc:Choice>
        <mc:Fallback>
          <p:pic>
            <p:nvPicPr>
              <p:cNvPr id="68" name="Freihand 67">
                <a:extLst>
                  <a:ext uri="{FF2B5EF4-FFF2-40B4-BE49-F238E27FC236}">
                    <a16:creationId xmlns:a16="http://schemas.microsoft.com/office/drawing/2014/main" id="{D949D758-3EED-188A-E009-932108A4C791}"/>
                  </a:ext>
                </a:extLst>
              </p:cNvPr>
              <p:cNvPicPr/>
              <p:nvPr/>
            </p:nvPicPr>
            <p:blipFill>
              <a:blip r:embed="rId90"/>
              <a:stretch>
                <a:fillRect/>
              </a:stretch>
            </p:blipFill>
            <p:spPr>
              <a:xfrm>
                <a:off x="4550727" y="3743869"/>
                <a:ext cx="168480" cy="39960"/>
              </a:xfrm>
              <a:prstGeom prst="rect">
                <a:avLst/>
              </a:prstGeom>
            </p:spPr>
          </p:pic>
        </mc:Fallback>
      </mc:AlternateContent>
      <p:grpSp>
        <p:nvGrpSpPr>
          <p:cNvPr id="72" name="Gruppieren 71">
            <a:extLst>
              <a:ext uri="{FF2B5EF4-FFF2-40B4-BE49-F238E27FC236}">
                <a16:creationId xmlns:a16="http://schemas.microsoft.com/office/drawing/2014/main" id="{68B779E9-490A-E821-5F4F-D5143DB5EE51}"/>
              </a:ext>
            </a:extLst>
          </p:cNvPr>
          <p:cNvGrpSpPr/>
          <p:nvPr/>
        </p:nvGrpSpPr>
        <p:grpSpPr>
          <a:xfrm>
            <a:off x="1297767" y="2386669"/>
            <a:ext cx="1371960" cy="64440"/>
            <a:chOff x="1297767" y="2386669"/>
            <a:chExt cx="1371960" cy="64440"/>
          </a:xfrm>
        </p:grpSpPr>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A40B65B2-16B4-293B-C424-9B7EA81EB90E}"/>
                    </a:ext>
                  </a:extLst>
                </p14:cNvPr>
                <p14:cNvContentPartPr/>
                <p14:nvPr/>
              </p14:nvContentPartPr>
              <p14:xfrm>
                <a:off x="1297767" y="2410069"/>
                <a:ext cx="193320" cy="20520"/>
              </p14:xfrm>
            </p:contentPart>
          </mc:Choice>
          <mc:Fallback>
            <p:pic>
              <p:nvPicPr>
                <p:cNvPr id="69" name="Freihand 68">
                  <a:extLst>
                    <a:ext uri="{FF2B5EF4-FFF2-40B4-BE49-F238E27FC236}">
                      <a16:creationId xmlns:a16="http://schemas.microsoft.com/office/drawing/2014/main" id="{A40B65B2-16B4-293B-C424-9B7EA81EB90E}"/>
                    </a:ext>
                  </a:extLst>
                </p:cNvPr>
                <p:cNvPicPr/>
                <p:nvPr/>
              </p:nvPicPr>
              <p:blipFill>
                <a:blip r:embed="rId92"/>
                <a:stretch>
                  <a:fillRect/>
                </a:stretch>
              </p:blipFill>
              <p:spPr>
                <a:xfrm>
                  <a:off x="1289127" y="2401069"/>
                  <a:ext cx="210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1D43A3D5-CAF7-A670-A90F-C6EA5497D151}"/>
                    </a:ext>
                  </a:extLst>
                </p14:cNvPr>
                <p14:cNvContentPartPr/>
                <p14:nvPr/>
              </p14:nvContentPartPr>
              <p14:xfrm>
                <a:off x="1552287" y="2415829"/>
                <a:ext cx="658800" cy="19440"/>
              </p14:xfrm>
            </p:contentPart>
          </mc:Choice>
          <mc:Fallback>
            <p:pic>
              <p:nvPicPr>
                <p:cNvPr id="70" name="Freihand 69">
                  <a:extLst>
                    <a:ext uri="{FF2B5EF4-FFF2-40B4-BE49-F238E27FC236}">
                      <a16:creationId xmlns:a16="http://schemas.microsoft.com/office/drawing/2014/main" id="{1D43A3D5-CAF7-A670-A90F-C6EA5497D151}"/>
                    </a:ext>
                  </a:extLst>
                </p:cNvPr>
                <p:cNvPicPr/>
                <p:nvPr/>
              </p:nvPicPr>
              <p:blipFill>
                <a:blip r:embed="rId94"/>
                <a:stretch>
                  <a:fillRect/>
                </a:stretch>
              </p:blipFill>
              <p:spPr>
                <a:xfrm>
                  <a:off x="1543287" y="2406829"/>
                  <a:ext cx="676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07A75E05-1A0D-991C-CF40-78C35094B678}"/>
                    </a:ext>
                  </a:extLst>
                </p14:cNvPr>
                <p14:cNvContentPartPr/>
                <p14:nvPr/>
              </p14:nvContentPartPr>
              <p14:xfrm>
                <a:off x="2383887" y="2386669"/>
                <a:ext cx="285840" cy="64440"/>
              </p14:xfrm>
            </p:contentPart>
          </mc:Choice>
          <mc:Fallback>
            <p:pic>
              <p:nvPicPr>
                <p:cNvPr id="71" name="Freihand 70">
                  <a:extLst>
                    <a:ext uri="{FF2B5EF4-FFF2-40B4-BE49-F238E27FC236}">
                      <a16:creationId xmlns:a16="http://schemas.microsoft.com/office/drawing/2014/main" id="{07A75E05-1A0D-991C-CF40-78C35094B678}"/>
                    </a:ext>
                  </a:extLst>
                </p:cNvPr>
                <p:cNvPicPr/>
                <p:nvPr/>
              </p:nvPicPr>
              <p:blipFill>
                <a:blip r:embed="rId96"/>
                <a:stretch>
                  <a:fillRect/>
                </a:stretch>
              </p:blipFill>
              <p:spPr>
                <a:xfrm>
                  <a:off x="2375247" y="2378029"/>
                  <a:ext cx="303480" cy="82080"/>
                </a:xfrm>
                <a:prstGeom prst="rect">
                  <a:avLst/>
                </a:prstGeom>
              </p:spPr>
            </p:pic>
          </mc:Fallback>
        </mc:AlternateContent>
      </p:grpSp>
      <p:grpSp>
        <p:nvGrpSpPr>
          <p:cNvPr id="82" name="Gruppieren 81">
            <a:extLst>
              <a:ext uri="{FF2B5EF4-FFF2-40B4-BE49-F238E27FC236}">
                <a16:creationId xmlns:a16="http://schemas.microsoft.com/office/drawing/2014/main" id="{401AFA43-DE12-3402-D219-F20E1F09D086}"/>
              </a:ext>
            </a:extLst>
          </p:cNvPr>
          <p:cNvGrpSpPr/>
          <p:nvPr/>
        </p:nvGrpSpPr>
        <p:grpSpPr>
          <a:xfrm>
            <a:off x="468687" y="2294869"/>
            <a:ext cx="765360" cy="321840"/>
            <a:chOff x="468687" y="2294869"/>
            <a:chExt cx="765360" cy="321840"/>
          </a:xfrm>
        </p:grpSpPr>
        <mc:AlternateContent xmlns:mc="http://schemas.openxmlformats.org/markup-compatibility/2006">
          <mc:Choice xmlns:p14="http://schemas.microsoft.com/office/powerpoint/2010/main" Requires="p14">
            <p:contentPart p14:bwMode="auto" r:id="rId97">
              <p14:nvContentPartPr>
                <p14:cNvPr id="73" name="Freihand 72">
                  <a:extLst>
                    <a:ext uri="{FF2B5EF4-FFF2-40B4-BE49-F238E27FC236}">
                      <a16:creationId xmlns:a16="http://schemas.microsoft.com/office/drawing/2014/main" id="{856A9D16-58A9-6B55-3C68-0A5F7422A286}"/>
                    </a:ext>
                  </a:extLst>
                </p14:cNvPr>
                <p14:cNvContentPartPr/>
                <p14:nvPr/>
              </p14:nvContentPartPr>
              <p14:xfrm>
                <a:off x="468687" y="2353909"/>
                <a:ext cx="63360" cy="200520"/>
              </p14:xfrm>
            </p:contentPart>
          </mc:Choice>
          <mc:Fallback>
            <p:pic>
              <p:nvPicPr>
                <p:cNvPr id="73" name="Freihand 72">
                  <a:extLst>
                    <a:ext uri="{FF2B5EF4-FFF2-40B4-BE49-F238E27FC236}">
                      <a16:creationId xmlns:a16="http://schemas.microsoft.com/office/drawing/2014/main" id="{856A9D16-58A9-6B55-3C68-0A5F7422A286}"/>
                    </a:ext>
                  </a:extLst>
                </p:cNvPr>
                <p:cNvPicPr/>
                <p:nvPr/>
              </p:nvPicPr>
              <p:blipFill>
                <a:blip r:embed="rId98"/>
                <a:stretch>
                  <a:fillRect/>
                </a:stretch>
              </p:blipFill>
              <p:spPr>
                <a:xfrm>
                  <a:off x="459687" y="2345269"/>
                  <a:ext cx="810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4" name="Freihand 73">
                  <a:extLst>
                    <a:ext uri="{FF2B5EF4-FFF2-40B4-BE49-F238E27FC236}">
                      <a16:creationId xmlns:a16="http://schemas.microsoft.com/office/drawing/2014/main" id="{419A7844-9CB4-5AF5-92DB-0338ECB934CE}"/>
                    </a:ext>
                  </a:extLst>
                </p14:cNvPr>
                <p14:cNvContentPartPr/>
                <p14:nvPr/>
              </p14:nvContentPartPr>
              <p14:xfrm>
                <a:off x="506487" y="2304949"/>
                <a:ext cx="16920" cy="23400"/>
              </p14:xfrm>
            </p:contentPart>
          </mc:Choice>
          <mc:Fallback>
            <p:pic>
              <p:nvPicPr>
                <p:cNvPr id="74" name="Freihand 73">
                  <a:extLst>
                    <a:ext uri="{FF2B5EF4-FFF2-40B4-BE49-F238E27FC236}">
                      <a16:creationId xmlns:a16="http://schemas.microsoft.com/office/drawing/2014/main" id="{419A7844-9CB4-5AF5-92DB-0338ECB934CE}"/>
                    </a:ext>
                  </a:extLst>
                </p:cNvPr>
                <p:cNvPicPr/>
                <p:nvPr/>
              </p:nvPicPr>
              <p:blipFill>
                <a:blip r:embed="rId100"/>
                <a:stretch>
                  <a:fillRect/>
                </a:stretch>
              </p:blipFill>
              <p:spPr>
                <a:xfrm>
                  <a:off x="497487" y="2295949"/>
                  <a:ext cx="34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5" name="Freihand 74">
                  <a:extLst>
                    <a:ext uri="{FF2B5EF4-FFF2-40B4-BE49-F238E27FC236}">
                      <a16:creationId xmlns:a16="http://schemas.microsoft.com/office/drawing/2014/main" id="{561DD33B-215A-FDEA-9389-F3C9B0E2962D}"/>
                    </a:ext>
                  </a:extLst>
                </p14:cNvPr>
                <p14:cNvContentPartPr/>
                <p14:nvPr/>
              </p14:nvContentPartPr>
              <p14:xfrm>
                <a:off x="583527" y="2509069"/>
                <a:ext cx="49320" cy="107640"/>
              </p14:xfrm>
            </p:contentPart>
          </mc:Choice>
          <mc:Fallback>
            <p:pic>
              <p:nvPicPr>
                <p:cNvPr id="75" name="Freihand 74">
                  <a:extLst>
                    <a:ext uri="{FF2B5EF4-FFF2-40B4-BE49-F238E27FC236}">
                      <a16:creationId xmlns:a16="http://schemas.microsoft.com/office/drawing/2014/main" id="{561DD33B-215A-FDEA-9389-F3C9B0E2962D}"/>
                    </a:ext>
                  </a:extLst>
                </p:cNvPr>
                <p:cNvPicPr/>
                <p:nvPr/>
              </p:nvPicPr>
              <p:blipFill>
                <a:blip r:embed="rId102"/>
                <a:stretch>
                  <a:fillRect/>
                </a:stretch>
              </p:blipFill>
              <p:spPr>
                <a:xfrm>
                  <a:off x="574527" y="2500429"/>
                  <a:ext cx="66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6" name="Freihand 75">
                  <a:extLst>
                    <a:ext uri="{FF2B5EF4-FFF2-40B4-BE49-F238E27FC236}">
                      <a16:creationId xmlns:a16="http://schemas.microsoft.com/office/drawing/2014/main" id="{48E84305-4110-864C-F393-A67FB96FF002}"/>
                    </a:ext>
                  </a:extLst>
                </p14:cNvPr>
                <p14:cNvContentPartPr/>
                <p14:nvPr/>
              </p14:nvContentPartPr>
              <p14:xfrm>
                <a:off x="682167" y="2342029"/>
                <a:ext cx="49320" cy="221760"/>
              </p14:xfrm>
            </p:contentPart>
          </mc:Choice>
          <mc:Fallback>
            <p:pic>
              <p:nvPicPr>
                <p:cNvPr id="76" name="Freihand 75">
                  <a:extLst>
                    <a:ext uri="{FF2B5EF4-FFF2-40B4-BE49-F238E27FC236}">
                      <a16:creationId xmlns:a16="http://schemas.microsoft.com/office/drawing/2014/main" id="{48E84305-4110-864C-F393-A67FB96FF002}"/>
                    </a:ext>
                  </a:extLst>
                </p:cNvPr>
                <p:cNvPicPr/>
                <p:nvPr/>
              </p:nvPicPr>
              <p:blipFill>
                <a:blip r:embed="rId104"/>
                <a:stretch>
                  <a:fillRect/>
                </a:stretch>
              </p:blipFill>
              <p:spPr>
                <a:xfrm>
                  <a:off x="673527" y="2333029"/>
                  <a:ext cx="669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7" name="Freihand 76">
                  <a:extLst>
                    <a:ext uri="{FF2B5EF4-FFF2-40B4-BE49-F238E27FC236}">
                      <a16:creationId xmlns:a16="http://schemas.microsoft.com/office/drawing/2014/main" id="{AAD89796-C27D-9446-2DC7-F0C5BF1EC504}"/>
                    </a:ext>
                  </a:extLst>
                </p14:cNvPr>
                <p14:cNvContentPartPr/>
                <p14:nvPr/>
              </p14:nvContentPartPr>
              <p14:xfrm>
                <a:off x="793767" y="2363629"/>
                <a:ext cx="90000" cy="155880"/>
              </p14:xfrm>
            </p:contentPart>
          </mc:Choice>
          <mc:Fallback>
            <p:pic>
              <p:nvPicPr>
                <p:cNvPr id="77" name="Freihand 76">
                  <a:extLst>
                    <a:ext uri="{FF2B5EF4-FFF2-40B4-BE49-F238E27FC236}">
                      <a16:creationId xmlns:a16="http://schemas.microsoft.com/office/drawing/2014/main" id="{AAD89796-C27D-9446-2DC7-F0C5BF1EC504}"/>
                    </a:ext>
                  </a:extLst>
                </p:cNvPr>
                <p:cNvPicPr/>
                <p:nvPr/>
              </p:nvPicPr>
              <p:blipFill>
                <a:blip r:embed="rId106"/>
                <a:stretch>
                  <a:fillRect/>
                </a:stretch>
              </p:blipFill>
              <p:spPr>
                <a:xfrm>
                  <a:off x="784767" y="2354989"/>
                  <a:ext cx="107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8" name="Freihand 77">
                  <a:extLst>
                    <a:ext uri="{FF2B5EF4-FFF2-40B4-BE49-F238E27FC236}">
                      <a16:creationId xmlns:a16="http://schemas.microsoft.com/office/drawing/2014/main" id="{6BA1988C-05E0-FD44-C5C6-3A7E6AEEFF12}"/>
                    </a:ext>
                  </a:extLst>
                </p14:cNvPr>
                <p14:cNvContentPartPr/>
                <p14:nvPr/>
              </p14:nvContentPartPr>
              <p14:xfrm>
                <a:off x="901407" y="2350669"/>
                <a:ext cx="168120" cy="177480"/>
              </p14:xfrm>
            </p:contentPart>
          </mc:Choice>
          <mc:Fallback>
            <p:pic>
              <p:nvPicPr>
                <p:cNvPr id="78" name="Freihand 77">
                  <a:extLst>
                    <a:ext uri="{FF2B5EF4-FFF2-40B4-BE49-F238E27FC236}">
                      <a16:creationId xmlns:a16="http://schemas.microsoft.com/office/drawing/2014/main" id="{6BA1988C-05E0-FD44-C5C6-3A7E6AEEFF12}"/>
                    </a:ext>
                  </a:extLst>
                </p:cNvPr>
                <p:cNvPicPr/>
                <p:nvPr/>
              </p:nvPicPr>
              <p:blipFill>
                <a:blip r:embed="rId108"/>
                <a:stretch>
                  <a:fillRect/>
                </a:stretch>
              </p:blipFill>
              <p:spPr>
                <a:xfrm>
                  <a:off x="892767" y="2342029"/>
                  <a:ext cx="185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2EEA5140-202F-FED3-01DE-04E9471041B9}"/>
                    </a:ext>
                  </a:extLst>
                </p14:cNvPr>
                <p14:cNvContentPartPr/>
                <p14:nvPr/>
              </p14:nvContentPartPr>
              <p14:xfrm>
                <a:off x="1013007" y="2347789"/>
                <a:ext cx="72720" cy="170640"/>
              </p14:xfrm>
            </p:contentPart>
          </mc:Choice>
          <mc:Fallback>
            <p:pic>
              <p:nvPicPr>
                <p:cNvPr id="79" name="Freihand 78">
                  <a:extLst>
                    <a:ext uri="{FF2B5EF4-FFF2-40B4-BE49-F238E27FC236}">
                      <a16:creationId xmlns:a16="http://schemas.microsoft.com/office/drawing/2014/main" id="{2EEA5140-202F-FED3-01DE-04E9471041B9}"/>
                    </a:ext>
                  </a:extLst>
                </p:cNvPr>
                <p:cNvPicPr/>
                <p:nvPr/>
              </p:nvPicPr>
              <p:blipFill>
                <a:blip r:embed="rId110"/>
                <a:stretch>
                  <a:fillRect/>
                </a:stretch>
              </p:blipFill>
              <p:spPr>
                <a:xfrm>
                  <a:off x="1004367" y="2338789"/>
                  <a:ext cx="90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0" name="Freihand 79">
                  <a:extLst>
                    <a:ext uri="{FF2B5EF4-FFF2-40B4-BE49-F238E27FC236}">
                      <a16:creationId xmlns:a16="http://schemas.microsoft.com/office/drawing/2014/main" id="{4D68252C-D322-7021-123B-5B876888B742}"/>
                    </a:ext>
                  </a:extLst>
                </p14:cNvPr>
                <p14:cNvContentPartPr/>
                <p14:nvPr/>
              </p14:nvContentPartPr>
              <p14:xfrm>
                <a:off x="1109127" y="2345269"/>
                <a:ext cx="72720" cy="197640"/>
              </p14:xfrm>
            </p:contentPart>
          </mc:Choice>
          <mc:Fallback>
            <p:pic>
              <p:nvPicPr>
                <p:cNvPr id="80" name="Freihand 79">
                  <a:extLst>
                    <a:ext uri="{FF2B5EF4-FFF2-40B4-BE49-F238E27FC236}">
                      <a16:creationId xmlns:a16="http://schemas.microsoft.com/office/drawing/2014/main" id="{4D68252C-D322-7021-123B-5B876888B742}"/>
                    </a:ext>
                  </a:extLst>
                </p:cNvPr>
                <p:cNvPicPr/>
                <p:nvPr/>
              </p:nvPicPr>
              <p:blipFill>
                <a:blip r:embed="rId112"/>
                <a:stretch>
                  <a:fillRect/>
                </a:stretch>
              </p:blipFill>
              <p:spPr>
                <a:xfrm>
                  <a:off x="1100127" y="2336269"/>
                  <a:ext cx="90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73D08E6E-006E-5C62-CC5E-B3F2DC65EE59}"/>
                    </a:ext>
                  </a:extLst>
                </p14:cNvPr>
                <p14:cNvContentPartPr/>
                <p14:nvPr/>
              </p14:nvContentPartPr>
              <p14:xfrm>
                <a:off x="1118847" y="2294869"/>
                <a:ext cx="115200" cy="319320"/>
              </p14:xfrm>
            </p:contentPart>
          </mc:Choice>
          <mc:Fallback>
            <p:pic>
              <p:nvPicPr>
                <p:cNvPr id="81" name="Freihand 80">
                  <a:extLst>
                    <a:ext uri="{FF2B5EF4-FFF2-40B4-BE49-F238E27FC236}">
                      <a16:creationId xmlns:a16="http://schemas.microsoft.com/office/drawing/2014/main" id="{73D08E6E-006E-5C62-CC5E-B3F2DC65EE59}"/>
                    </a:ext>
                  </a:extLst>
                </p:cNvPr>
                <p:cNvPicPr/>
                <p:nvPr/>
              </p:nvPicPr>
              <p:blipFill>
                <a:blip r:embed="rId114"/>
                <a:stretch>
                  <a:fillRect/>
                </a:stretch>
              </p:blipFill>
              <p:spPr>
                <a:xfrm>
                  <a:off x="1109847" y="2286229"/>
                  <a:ext cx="132840" cy="33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83" name="Freihand 82">
                <a:extLst>
                  <a:ext uri="{FF2B5EF4-FFF2-40B4-BE49-F238E27FC236}">
                    <a16:creationId xmlns:a16="http://schemas.microsoft.com/office/drawing/2014/main" id="{E6B001C1-FF88-277C-43F8-00C6BF3908D6}"/>
                  </a:ext>
                </a:extLst>
              </p14:cNvPr>
              <p14:cNvContentPartPr/>
              <p14:nvPr/>
            </p14:nvContentPartPr>
            <p14:xfrm>
              <a:off x="2651367" y="2340589"/>
              <a:ext cx="46080" cy="55080"/>
            </p14:xfrm>
          </p:contentPart>
        </mc:Choice>
        <mc:Fallback>
          <p:pic>
            <p:nvPicPr>
              <p:cNvPr id="83" name="Freihand 82">
                <a:extLst>
                  <a:ext uri="{FF2B5EF4-FFF2-40B4-BE49-F238E27FC236}">
                    <a16:creationId xmlns:a16="http://schemas.microsoft.com/office/drawing/2014/main" id="{E6B001C1-FF88-277C-43F8-00C6BF3908D6}"/>
                  </a:ext>
                </a:extLst>
              </p:cNvPr>
              <p:cNvPicPr/>
              <p:nvPr/>
            </p:nvPicPr>
            <p:blipFill>
              <a:blip r:embed="rId116"/>
              <a:stretch>
                <a:fillRect/>
              </a:stretch>
            </p:blipFill>
            <p:spPr>
              <a:xfrm>
                <a:off x="2642727" y="2331949"/>
                <a:ext cx="63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4" name="Freihand 83">
                <a:extLst>
                  <a:ext uri="{FF2B5EF4-FFF2-40B4-BE49-F238E27FC236}">
                    <a16:creationId xmlns:a16="http://schemas.microsoft.com/office/drawing/2014/main" id="{2AA7D32F-48DD-1A28-166E-A175AC4C904C}"/>
                  </a:ext>
                </a:extLst>
              </p14:cNvPr>
              <p14:cNvContentPartPr/>
              <p14:nvPr/>
            </p14:nvContentPartPr>
            <p14:xfrm>
              <a:off x="2672967" y="2379109"/>
              <a:ext cx="104040" cy="7920"/>
            </p14:xfrm>
          </p:contentPart>
        </mc:Choice>
        <mc:Fallback>
          <p:pic>
            <p:nvPicPr>
              <p:cNvPr id="84" name="Freihand 83">
                <a:extLst>
                  <a:ext uri="{FF2B5EF4-FFF2-40B4-BE49-F238E27FC236}">
                    <a16:creationId xmlns:a16="http://schemas.microsoft.com/office/drawing/2014/main" id="{2AA7D32F-48DD-1A28-166E-A175AC4C904C}"/>
                  </a:ext>
                </a:extLst>
              </p:cNvPr>
              <p:cNvPicPr/>
              <p:nvPr/>
            </p:nvPicPr>
            <p:blipFill>
              <a:blip r:embed="rId118"/>
              <a:stretch>
                <a:fillRect/>
              </a:stretch>
            </p:blipFill>
            <p:spPr>
              <a:xfrm>
                <a:off x="2663967" y="2370109"/>
                <a:ext cx="121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5" name="Freihand 84">
                <a:extLst>
                  <a:ext uri="{FF2B5EF4-FFF2-40B4-BE49-F238E27FC236}">
                    <a16:creationId xmlns:a16="http://schemas.microsoft.com/office/drawing/2014/main" id="{2DFDB8F5-2BE2-A6AB-83AD-98857B73EA99}"/>
                  </a:ext>
                </a:extLst>
              </p14:cNvPr>
              <p14:cNvContentPartPr/>
              <p14:nvPr/>
            </p14:nvContentPartPr>
            <p14:xfrm>
              <a:off x="2895447" y="2387389"/>
              <a:ext cx="172080" cy="11880"/>
            </p14:xfrm>
          </p:contentPart>
        </mc:Choice>
        <mc:Fallback>
          <p:pic>
            <p:nvPicPr>
              <p:cNvPr id="85" name="Freihand 84">
                <a:extLst>
                  <a:ext uri="{FF2B5EF4-FFF2-40B4-BE49-F238E27FC236}">
                    <a16:creationId xmlns:a16="http://schemas.microsoft.com/office/drawing/2014/main" id="{2DFDB8F5-2BE2-A6AB-83AD-98857B73EA99}"/>
                  </a:ext>
                </a:extLst>
              </p:cNvPr>
              <p:cNvPicPr/>
              <p:nvPr/>
            </p:nvPicPr>
            <p:blipFill>
              <a:blip r:embed="rId120"/>
              <a:stretch>
                <a:fillRect/>
              </a:stretch>
            </p:blipFill>
            <p:spPr>
              <a:xfrm>
                <a:off x="2886447" y="2378389"/>
                <a:ext cx="189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8" name="Freihand 107">
                <a:extLst>
                  <a:ext uri="{FF2B5EF4-FFF2-40B4-BE49-F238E27FC236}">
                    <a16:creationId xmlns:a16="http://schemas.microsoft.com/office/drawing/2014/main" id="{08C9BFDF-9A51-CAFF-393D-58F7FE404E15}"/>
                  </a:ext>
                </a:extLst>
              </p14:cNvPr>
              <p14:cNvContentPartPr/>
              <p14:nvPr/>
            </p14:nvContentPartPr>
            <p14:xfrm>
              <a:off x="5670327" y="2336989"/>
              <a:ext cx="159120" cy="45360"/>
            </p14:xfrm>
          </p:contentPart>
        </mc:Choice>
        <mc:Fallback>
          <p:pic>
            <p:nvPicPr>
              <p:cNvPr id="108" name="Freihand 107">
                <a:extLst>
                  <a:ext uri="{FF2B5EF4-FFF2-40B4-BE49-F238E27FC236}">
                    <a16:creationId xmlns:a16="http://schemas.microsoft.com/office/drawing/2014/main" id="{08C9BFDF-9A51-CAFF-393D-58F7FE404E15}"/>
                  </a:ext>
                </a:extLst>
              </p:cNvPr>
              <p:cNvPicPr/>
              <p:nvPr/>
            </p:nvPicPr>
            <p:blipFill>
              <a:blip r:embed="rId122"/>
              <a:stretch>
                <a:fillRect/>
              </a:stretch>
            </p:blipFill>
            <p:spPr>
              <a:xfrm>
                <a:off x="5661687" y="2327989"/>
                <a:ext cx="176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1" name="Freihand 110">
                <a:extLst>
                  <a:ext uri="{FF2B5EF4-FFF2-40B4-BE49-F238E27FC236}">
                    <a16:creationId xmlns:a16="http://schemas.microsoft.com/office/drawing/2014/main" id="{DA4CAEF0-9526-1811-CA0C-D88DFEA33EDC}"/>
                  </a:ext>
                </a:extLst>
              </p14:cNvPr>
              <p14:cNvContentPartPr/>
              <p14:nvPr/>
            </p14:nvContentPartPr>
            <p14:xfrm>
              <a:off x="7384647" y="2370829"/>
              <a:ext cx="37440" cy="151920"/>
            </p14:xfrm>
          </p:contentPart>
        </mc:Choice>
        <mc:Fallback>
          <p:pic>
            <p:nvPicPr>
              <p:cNvPr id="111" name="Freihand 110">
                <a:extLst>
                  <a:ext uri="{FF2B5EF4-FFF2-40B4-BE49-F238E27FC236}">
                    <a16:creationId xmlns:a16="http://schemas.microsoft.com/office/drawing/2014/main" id="{DA4CAEF0-9526-1811-CA0C-D88DFEA33EDC}"/>
                  </a:ext>
                </a:extLst>
              </p:cNvPr>
              <p:cNvPicPr/>
              <p:nvPr/>
            </p:nvPicPr>
            <p:blipFill>
              <a:blip r:embed="rId124"/>
              <a:stretch>
                <a:fillRect/>
              </a:stretch>
            </p:blipFill>
            <p:spPr>
              <a:xfrm>
                <a:off x="7375647" y="2362189"/>
                <a:ext cx="55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2" name="Freihand 111">
                <a:extLst>
                  <a:ext uri="{FF2B5EF4-FFF2-40B4-BE49-F238E27FC236}">
                    <a16:creationId xmlns:a16="http://schemas.microsoft.com/office/drawing/2014/main" id="{4F4A6D65-322C-8B96-3EB6-D7D20FCCEEDF}"/>
                  </a:ext>
                </a:extLst>
              </p14:cNvPr>
              <p14:cNvContentPartPr/>
              <p14:nvPr/>
            </p14:nvContentPartPr>
            <p14:xfrm>
              <a:off x="7367367" y="1934509"/>
              <a:ext cx="41760" cy="115200"/>
            </p14:xfrm>
          </p:contentPart>
        </mc:Choice>
        <mc:Fallback>
          <p:pic>
            <p:nvPicPr>
              <p:cNvPr id="112" name="Freihand 111">
                <a:extLst>
                  <a:ext uri="{FF2B5EF4-FFF2-40B4-BE49-F238E27FC236}">
                    <a16:creationId xmlns:a16="http://schemas.microsoft.com/office/drawing/2014/main" id="{4F4A6D65-322C-8B96-3EB6-D7D20FCCEEDF}"/>
                  </a:ext>
                </a:extLst>
              </p:cNvPr>
              <p:cNvPicPr/>
              <p:nvPr/>
            </p:nvPicPr>
            <p:blipFill>
              <a:blip r:embed="rId126"/>
              <a:stretch>
                <a:fillRect/>
              </a:stretch>
            </p:blipFill>
            <p:spPr>
              <a:xfrm>
                <a:off x="7358727" y="1925509"/>
                <a:ext cx="59400" cy="132840"/>
              </a:xfrm>
              <a:prstGeom prst="rect">
                <a:avLst/>
              </a:prstGeom>
            </p:spPr>
          </p:pic>
        </mc:Fallback>
      </mc:AlternateContent>
      <p:grpSp>
        <p:nvGrpSpPr>
          <p:cNvPr id="114" name="Gruppieren 113">
            <a:extLst>
              <a:ext uri="{FF2B5EF4-FFF2-40B4-BE49-F238E27FC236}">
                <a16:creationId xmlns:a16="http://schemas.microsoft.com/office/drawing/2014/main" id="{52351226-9904-FFCE-9C08-211436829934}"/>
              </a:ext>
            </a:extLst>
          </p:cNvPr>
          <p:cNvGrpSpPr/>
          <p:nvPr/>
        </p:nvGrpSpPr>
        <p:grpSpPr>
          <a:xfrm>
            <a:off x="7350807" y="3451189"/>
            <a:ext cx="48240" cy="436320"/>
            <a:chOff x="7350807" y="3451189"/>
            <a:chExt cx="48240" cy="436320"/>
          </a:xfrm>
        </p:grpSpPr>
        <mc:AlternateContent xmlns:mc="http://schemas.openxmlformats.org/markup-compatibility/2006">
          <mc:Choice xmlns:p14="http://schemas.microsoft.com/office/powerpoint/2010/main" Requires="p14">
            <p:contentPart p14:bwMode="auto" r:id="rId127">
              <p14:nvContentPartPr>
                <p14:cNvPr id="106" name="Freihand 105">
                  <a:extLst>
                    <a:ext uri="{FF2B5EF4-FFF2-40B4-BE49-F238E27FC236}">
                      <a16:creationId xmlns:a16="http://schemas.microsoft.com/office/drawing/2014/main" id="{676B371B-6DE7-B039-3BF5-B75F126D87CB}"/>
                    </a:ext>
                  </a:extLst>
                </p14:cNvPr>
                <p14:cNvContentPartPr/>
                <p14:nvPr/>
              </p14:nvContentPartPr>
              <p14:xfrm>
                <a:off x="7370967" y="3451189"/>
                <a:ext cx="19800" cy="287280"/>
              </p14:xfrm>
            </p:contentPart>
          </mc:Choice>
          <mc:Fallback>
            <p:pic>
              <p:nvPicPr>
                <p:cNvPr id="106" name="Freihand 105">
                  <a:extLst>
                    <a:ext uri="{FF2B5EF4-FFF2-40B4-BE49-F238E27FC236}">
                      <a16:creationId xmlns:a16="http://schemas.microsoft.com/office/drawing/2014/main" id="{676B371B-6DE7-B039-3BF5-B75F126D87CB}"/>
                    </a:ext>
                  </a:extLst>
                </p:cNvPr>
                <p:cNvPicPr/>
                <p:nvPr/>
              </p:nvPicPr>
              <p:blipFill>
                <a:blip r:embed="rId128"/>
                <a:stretch>
                  <a:fillRect/>
                </a:stretch>
              </p:blipFill>
              <p:spPr>
                <a:xfrm>
                  <a:off x="7362327" y="3442549"/>
                  <a:ext cx="374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7" name="Freihand 106">
                  <a:extLst>
                    <a:ext uri="{FF2B5EF4-FFF2-40B4-BE49-F238E27FC236}">
                      <a16:creationId xmlns:a16="http://schemas.microsoft.com/office/drawing/2014/main" id="{6E260056-78C8-9DCB-CD12-F6672D7AF8D1}"/>
                    </a:ext>
                  </a:extLst>
                </p14:cNvPr>
                <p14:cNvContentPartPr/>
                <p14:nvPr/>
              </p14:nvContentPartPr>
              <p14:xfrm>
                <a:off x="7367367" y="3694549"/>
                <a:ext cx="22680" cy="164880"/>
              </p14:xfrm>
            </p:contentPart>
          </mc:Choice>
          <mc:Fallback>
            <p:pic>
              <p:nvPicPr>
                <p:cNvPr id="107" name="Freihand 106">
                  <a:extLst>
                    <a:ext uri="{FF2B5EF4-FFF2-40B4-BE49-F238E27FC236}">
                      <a16:creationId xmlns:a16="http://schemas.microsoft.com/office/drawing/2014/main" id="{6E260056-78C8-9DCB-CD12-F6672D7AF8D1}"/>
                    </a:ext>
                  </a:extLst>
                </p:cNvPr>
                <p:cNvPicPr/>
                <p:nvPr/>
              </p:nvPicPr>
              <p:blipFill>
                <a:blip r:embed="rId130"/>
                <a:stretch>
                  <a:fillRect/>
                </a:stretch>
              </p:blipFill>
              <p:spPr>
                <a:xfrm>
                  <a:off x="7358727" y="3685549"/>
                  <a:ext cx="40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3" name="Freihand 112">
                  <a:extLst>
                    <a:ext uri="{FF2B5EF4-FFF2-40B4-BE49-F238E27FC236}">
                      <a16:creationId xmlns:a16="http://schemas.microsoft.com/office/drawing/2014/main" id="{60A2ADDC-DD35-F0C9-CC9D-194FDB4A8915}"/>
                    </a:ext>
                  </a:extLst>
                </p14:cNvPr>
                <p14:cNvContentPartPr/>
                <p14:nvPr/>
              </p14:nvContentPartPr>
              <p14:xfrm>
                <a:off x="7350807" y="3729109"/>
                <a:ext cx="48240" cy="158400"/>
              </p14:xfrm>
            </p:contentPart>
          </mc:Choice>
          <mc:Fallback>
            <p:pic>
              <p:nvPicPr>
                <p:cNvPr id="113" name="Freihand 112">
                  <a:extLst>
                    <a:ext uri="{FF2B5EF4-FFF2-40B4-BE49-F238E27FC236}">
                      <a16:creationId xmlns:a16="http://schemas.microsoft.com/office/drawing/2014/main" id="{60A2ADDC-DD35-F0C9-CC9D-194FDB4A8915}"/>
                    </a:ext>
                  </a:extLst>
                </p:cNvPr>
                <p:cNvPicPr/>
                <p:nvPr/>
              </p:nvPicPr>
              <p:blipFill>
                <a:blip r:embed="rId132"/>
                <a:stretch>
                  <a:fillRect/>
                </a:stretch>
              </p:blipFill>
              <p:spPr>
                <a:xfrm>
                  <a:off x="7342167" y="3720109"/>
                  <a:ext cx="65880" cy="176040"/>
                </a:xfrm>
                <a:prstGeom prst="rect">
                  <a:avLst/>
                </a:prstGeom>
              </p:spPr>
            </p:pic>
          </mc:Fallback>
        </mc:AlternateContent>
      </p:grpSp>
      <p:grpSp>
        <p:nvGrpSpPr>
          <p:cNvPr id="126" name="Gruppieren 125">
            <a:extLst>
              <a:ext uri="{FF2B5EF4-FFF2-40B4-BE49-F238E27FC236}">
                <a16:creationId xmlns:a16="http://schemas.microsoft.com/office/drawing/2014/main" id="{FD0ADD94-12EE-711A-4A52-4D79DBD697B8}"/>
              </a:ext>
            </a:extLst>
          </p:cNvPr>
          <p:cNvGrpSpPr/>
          <p:nvPr/>
        </p:nvGrpSpPr>
        <p:grpSpPr>
          <a:xfrm>
            <a:off x="3327087" y="2317549"/>
            <a:ext cx="3059640" cy="437760"/>
            <a:chOff x="3327087" y="2317549"/>
            <a:chExt cx="3059640" cy="437760"/>
          </a:xfrm>
        </p:grpSpPr>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7541ACA4-7588-A40E-E88D-B13A39F5A4AF}"/>
                    </a:ext>
                  </a:extLst>
                </p14:cNvPr>
                <p14:cNvContentPartPr/>
                <p14:nvPr/>
              </p14:nvContentPartPr>
              <p14:xfrm>
                <a:off x="3327087" y="2366149"/>
                <a:ext cx="772920" cy="69840"/>
              </p14:xfrm>
            </p:contentPart>
          </mc:Choice>
          <mc:Fallback>
            <p:pic>
              <p:nvPicPr>
                <p:cNvPr id="86" name="Freihand 85">
                  <a:extLst>
                    <a:ext uri="{FF2B5EF4-FFF2-40B4-BE49-F238E27FC236}">
                      <a16:creationId xmlns:a16="http://schemas.microsoft.com/office/drawing/2014/main" id="{7541ACA4-7588-A40E-E88D-B13A39F5A4AF}"/>
                    </a:ext>
                  </a:extLst>
                </p:cNvPr>
                <p:cNvPicPr/>
                <p:nvPr/>
              </p:nvPicPr>
              <p:blipFill>
                <a:blip r:embed="rId134"/>
                <a:stretch>
                  <a:fillRect/>
                </a:stretch>
              </p:blipFill>
              <p:spPr>
                <a:xfrm>
                  <a:off x="3318447" y="2357509"/>
                  <a:ext cx="790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F4CCA215-ACF1-8187-5E1B-4DDDFEABC154}"/>
                    </a:ext>
                  </a:extLst>
                </p14:cNvPr>
                <p14:cNvContentPartPr/>
                <p14:nvPr/>
              </p14:nvContentPartPr>
              <p14:xfrm>
                <a:off x="4231767" y="2351029"/>
                <a:ext cx="921240" cy="46800"/>
              </p14:xfrm>
            </p:contentPart>
          </mc:Choice>
          <mc:Fallback>
            <p:pic>
              <p:nvPicPr>
                <p:cNvPr id="88" name="Freihand 87">
                  <a:extLst>
                    <a:ext uri="{FF2B5EF4-FFF2-40B4-BE49-F238E27FC236}">
                      <a16:creationId xmlns:a16="http://schemas.microsoft.com/office/drawing/2014/main" id="{F4CCA215-ACF1-8187-5E1B-4DDDFEABC154}"/>
                    </a:ext>
                  </a:extLst>
                </p:cNvPr>
                <p:cNvPicPr/>
                <p:nvPr/>
              </p:nvPicPr>
              <p:blipFill>
                <a:blip r:embed="rId136"/>
                <a:stretch>
                  <a:fillRect/>
                </a:stretch>
              </p:blipFill>
              <p:spPr>
                <a:xfrm>
                  <a:off x="4222767" y="2342389"/>
                  <a:ext cx="938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9C1999B7-99A4-7CE4-090F-F30881D4049B}"/>
                    </a:ext>
                  </a:extLst>
                </p14:cNvPr>
                <p14:cNvContentPartPr/>
                <p14:nvPr/>
              </p14:nvContentPartPr>
              <p14:xfrm>
                <a:off x="5408247" y="2317549"/>
                <a:ext cx="362160" cy="33120"/>
              </p14:xfrm>
            </p:contentPart>
          </mc:Choice>
          <mc:Fallback>
            <p:pic>
              <p:nvPicPr>
                <p:cNvPr id="89" name="Freihand 88">
                  <a:extLst>
                    <a:ext uri="{FF2B5EF4-FFF2-40B4-BE49-F238E27FC236}">
                      <a16:creationId xmlns:a16="http://schemas.microsoft.com/office/drawing/2014/main" id="{9C1999B7-99A4-7CE4-090F-F30881D4049B}"/>
                    </a:ext>
                  </a:extLst>
                </p:cNvPr>
                <p:cNvPicPr/>
                <p:nvPr/>
              </p:nvPicPr>
              <p:blipFill>
                <a:blip r:embed="rId138"/>
                <a:stretch>
                  <a:fillRect/>
                </a:stretch>
              </p:blipFill>
              <p:spPr>
                <a:xfrm>
                  <a:off x="5399247" y="2308549"/>
                  <a:ext cx="379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D6500B59-DE84-BC92-5854-C5AB39515083}"/>
                    </a:ext>
                  </a:extLst>
                </p14:cNvPr>
                <p14:cNvContentPartPr/>
                <p14:nvPr/>
              </p14:nvContentPartPr>
              <p14:xfrm>
                <a:off x="5668527" y="2326549"/>
                <a:ext cx="154800" cy="42840"/>
              </p14:xfrm>
            </p:contentPart>
          </mc:Choice>
          <mc:Fallback>
            <p:pic>
              <p:nvPicPr>
                <p:cNvPr id="91" name="Freihand 90">
                  <a:extLst>
                    <a:ext uri="{FF2B5EF4-FFF2-40B4-BE49-F238E27FC236}">
                      <a16:creationId xmlns:a16="http://schemas.microsoft.com/office/drawing/2014/main" id="{D6500B59-DE84-BC92-5854-C5AB39515083}"/>
                    </a:ext>
                  </a:extLst>
                </p:cNvPr>
                <p:cNvPicPr/>
                <p:nvPr/>
              </p:nvPicPr>
              <p:blipFill>
                <a:blip r:embed="rId140"/>
                <a:stretch>
                  <a:fillRect/>
                </a:stretch>
              </p:blipFill>
              <p:spPr>
                <a:xfrm>
                  <a:off x="5659887" y="2317549"/>
                  <a:ext cx="172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3117EB44-E89E-2EDE-E154-BDDE0F5A46D3}"/>
                    </a:ext>
                  </a:extLst>
                </p14:cNvPr>
                <p14:cNvContentPartPr/>
                <p14:nvPr/>
              </p14:nvContentPartPr>
              <p14:xfrm>
                <a:off x="5194407" y="2500429"/>
                <a:ext cx="78120" cy="129600"/>
              </p14:xfrm>
            </p:contentPart>
          </mc:Choice>
          <mc:Fallback>
            <p:pic>
              <p:nvPicPr>
                <p:cNvPr id="93" name="Freihand 92">
                  <a:extLst>
                    <a:ext uri="{FF2B5EF4-FFF2-40B4-BE49-F238E27FC236}">
                      <a16:creationId xmlns:a16="http://schemas.microsoft.com/office/drawing/2014/main" id="{3117EB44-E89E-2EDE-E154-BDDE0F5A46D3}"/>
                    </a:ext>
                  </a:extLst>
                </p:cNvPr>
                <p:cNvPicPr/>
                <p:nvPr/>
              </p:nvPicPr>
              <p:blipFill>
                <a:blip r:embed="rId142"/>
                <a:stretch>
                  <a:fillRect/>
                </a:stretch>
              </p:blipFill>
              <p:spPr>
                <a:xfrm>
                  <a:off x="5185407" y="2491789"/>
                  <a:ext cx="95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Freihand 93">
                  <a:extLst>
                    <a:ext uri="{FF2B5EF4-FFF2-40B4-BE49-F238E27FC236}">
                      <a16:creationId xmlns:a16="http://schemas.microsoft.com/office/drawing/2014/main" id="{163BDF08-4BA6-FF9E-963D-F9F027AB64E2}"/>
                    </a:ext>
                  </a:extLst>
                </p14:cNvPr>
                <p14:cNvContentPartPr/>
                <p14:nvPr/>
              </p14:nvContentPartPr>
              <p14:xfrm>
                <a:off x="5230767" y="2442469"/>
                <a:ext cx="14400" cy="13320"/>
              </p14:xfrm>
            </p:contentPart>
          </mc:Choice>
          <mc:Fallback>
            <p:pic>
              <p:nvPicPr>
                <p:cNvPr id="94" name="Freihand 93">
                  <a:extLst>
                    <a:ext uri="{FF2B5EF4-FFF2-40B4-BE49-F238E27FC236}">
                      <a16:creationId xmlns:a16="http://schemas.microsoft.com/office/drawing/2014/main" id="{163BDF08-4BA6-FF9E-963D-F9F027AB64E2}"/>
                    </a:ext>
                  </a:extLst>
                </p:cNvPr>
                <p:cNvPicPr/>
                <p:nvPr/>
              </p:nvPicPr>
              <p:blipFill>
                <a:blip r:embed="rId144"/>
                <a:stretch>
                  <a:fillRect/>
                </a:stretch>
              </p:blipFill>
              <p:spPr>
                <a:xfrm>
                  <a:off x="5221767" y="2433829"/>
                  <a:ext cx="32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7A71A397-8DD3-F0BB-4081-EB1A6D4240B1}"/>
                    </a:ext>
                  </a:extLst>
                </p14:cNvPr>
                <p14:cNvContentPartPr/>
                <p14:nvPr/>
              </p14:nvContentPartPr>
              <p14:xfrm>
                <a:off x="5304207" y="2489629"/>
                <a:ext cx="65160" cy="241560"/>
              </p14:xfrm>
            </p:contentPart>
          </mc:Choice>
          <mc:Fallback>
            <p:pic>
              <p:nvPicPr>
                <p:cNvPr id="95" name="Freihand 94">
                  <a:extLst>
                    <a:ext uri="{FF2B5EF4-FFF2-40B4-BE49-F238E27FC236}">
                      <a16:creationId xmlns:a16="http://schemas.microsoft.com/office/drawing/2014/main" id="{7A71A397-8DD3-F0BB-4081-EB1A6D4240B1}"/>
                    </a:ext>
                  </a:extLst>
                </p:cNvPr>
                <p:cNvPicPr/>
                <p:nvPr/>
              </p:nvPicPr>
              <p:blipFill>
                <a:blip r:embed="rId146"/>
                <a:stretch>
                  <a:fillRect/>
                </a:stretch>
              </p:blipFill>
              <p:spPr>
                <a:xfrm>
                  <a:off x="5295207" y="2480989"/>
                  <a:ext cx="82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A03E1A07-617C-1E34-2BC5-DC806402F3D0}"/>
                    </a:ext>
                  </a:extLst>
                </p14:cNvPr>
                <p14:cNvContentPartPr/>
                <p14:nvPr/>
              </p14:nvContentPartPr>
              <p14:xfrm>
                <a:off x="5421567" y="2522749"/>
                <a:ext cx="76680" cy="116640"/>
              </p14:xfrm>
            </p:contentPart>
          </mc:Choice>
          <mc:Fallback>
            <p:pic>
              <p:nvPicPr>
                <p:cNvPr id="97" name="Freihand 96">
                  <a:extLst>
                    <a:ext uri="{FF2B5EF4-FFF2-40B4-BE49-F238E27FC236}">
                      <a16:creationId xmlns:a16="http://schemas.microsoft.com/office/drawing/2014/main" id="{A03E1A07-617C-1E34-2BC5-DC806402F3D0}"/>
                    </a:ext>
                  </a:extLst>
                </p:cNvPr>
                <p:cNvPicPr/>
                <p:nvPr/>
              </p:nvPicPr>
              <p:blipFill>
                <a:blip r:embed="rId148"/>
                <a:stretch>
                  <a:fillRect/>
                </a:stretch>
              </p:blipFill>
              <p:spPr>
                <a:xfrm>
                  <a:off x="5412567" y="2513749"/>
                  <a:ext cx="94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F76DF801-C574-DD87-5DF6-287D6C362064}"/>
                    </a:ext>
                  </a:extLst>
                </p14:cNvPr>
                <p14:cNvContentPartPr/>
                <p14:nvPr/>
              </p14:nvContentPartPr>
              <p14:xfrm>
                <a:off x="5515887" y="2538949"/>
                <a:ext cx="72720" cy="96840"/>
              </p14:xfrm>
            </p:contentPart>
          </mc:Choice>
          <mc:Fallback>
            <p:pic>
              <p:nvPicPr>
                <p:cNvPr id="98" name="Freihand 97">
                  <a:extLst>
                    <a:ext uri="{FF2B5EF4-FFF2-40B4-BE49-F238E27FC236}">
                      <a16:creationId xmlns:a16="http://schemas.microsoft.com/office/drawing/2014/main" id="{F76DF801-C574-DD87-5DF6-287D6C362064}"/>
                    </a:ext>
                  </a:extLst>
                </p:cNvPr>
                <p:cNvPicPr/>
                <p:nvPr/>
              </p:nvPicPr>
              <p:blipFill>
                <a:blip r:embed="rId150"/>
                <a:stretch>
                  <a:fillRect/>
                </a:stretch>
              </p:blipFill>
              <p:spPr>
                <a:xfrm>
                  <a:off x="5507247" y="2530309"/>
                  <a:ext cx="90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9" name="Freihand 98">
                  <a:extLst>
                    <a:ext uri="{FF2B5EF4-FFF2-40B4-BE49-F238E27FC236}">
                      <a16:creationId xmlns:a16="http://schemas.microsoft.com/office/drawing/2014/main" id="{0F74903B-78B6-6116-7EF3-C5FD24112E64}"/>
                    </a:ext>
                  </a:extLst>
                </p14:cNvPr>
                <p14:cNvContentPartPr/>
                <p14:nvPr/>
              </p14:nvContentPartPr>
              <p14:xfrm>
                <a:off x="5599767" y="2488909"/>
                <a:ext cx="39600" cy="130320"/>
              </p14:xfrm>
            </p:contentPart>
          </mc:Choice>
          <mc:Fallback>
            <p:pic>
              <p:nvPicPr>
                <p:cNvPr id="99" name="Freihand 98">
                  <a:extLst>
                    <a:ext uri="{FF2B5EF4-FFF2-40B4-BE49-F238E27FC236}">
                      <a16:creationId xmlns:a16="http://schemas.microsoft.com/office/drawing/2014/main" id="{0F74903B-78B6-6116-7EF3-C5FD24112E64}"/>
                    </a:ext>
                  </a:extLst>
                </p:cNvPr>
                <p:cNvPicPr/>
                <p:nvPr/>
              </p:nvPicPr>
              <p:blipFill>
                <a:blip r:embed="rId152"/>
                <a:stretch>
                  <a:fillRect/>
                </a:stretch>
              </p:blipFill>
              <p:spPr>
                <a:xfrm>
                  <a:off x="5590767" y="2480269"/>
                  <a:ext cx="57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FCA8C8D1-8B85-01B5-EBBD-DDFA181BE7EF}"/>
                    </a:ext>
                  </a:extLst>
                </p14:cNvPr>
                <p14:cNvContentPartPr/>
                <p14:nvPr/>
              </p14:nvContentPartPr>
              <p14:xfrm>
                <a:off x="5598687" y="2572429"/>
                <a:ext cx="65880" cy="61200"/>
              </p14:xfrm>
            </p:contentPart>
          </mc:Choice>
          <mc:Fallback>
            <p:pic>
              <p:nvPicPr>
                <p:cNvPr id="100" name="Freihand 99">
                  <a:extLst>
                    <a:ext uri="{FF2B5EF4-FFF2-40B4-BE49-F238E27FC236}">
                      <a16:creationId xmlns:a16="http://schemas.microsoft.com/office/drawing/2014/main" id="{FCA8C8D1-8B85-01B5-EBBD-DDFA181BE7EF}"/>
                    </a:ext>
                  </a:extLst>
                </p:cNvPr>
                <p:cNvPicPr/>
                <p:nvPr/>
              </p:nvPicPr>
              <p:blipFill>
                <a:blip r:embed="rId154"/>
                <a:stretch>
                  <a:fillRect/>
                </a:stretch>
              </p:blipFill>
              <p:spPr>
                <a:xfrm>
                  <a:off x="5589687" y="2563789"/>
                  <a:ext cx="83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1" name="Freihand 100">
                  <a:extLst>
                    <a:ext uri="{FF2B5EF4-FFF2-40B4-BE49-F238E27FC236}">
                      <a16:creationId xmlns:a16="http://schemas.microsoft.com/office/drawing/2014/main" id="{A52F33B7-1FDD-F8BA-24AF-69D897436889}"/>
                    </a:ext>
                  </a:extLst>
                </p14:cNvPr>
                <p14:cNvContentPartPr/>
                <p14:nvPr/>
              </p14:nvContentPartPr>
              <p14:xfrm>
                <a:off x="5649447" y="2504389"/>
                <a:ext cx="55800" cy="96840"/>
              </p14:xfrm>
            </p:contentPart>
          </mc:Choice>
          <mc:Fallback>
            <p:pic>
              <p:nvPicPr>
                <p:cNvPr id="101" name="Freihand 100">
                  <a:extLst>
                    <a:ext uri="{FF2B5EF4-FFF2-40B4-BE49-F238E27FC236}">
                      <a16:creationId xmlns:a16="http://schemas.microsoft.com/office/drawing/2014/main" id="{A52F33B7-1FDD-F8BA-24AF-69D897436889}"/>
                    </a:ext>
                  </a:extLst>
                </p:cNvPr>
                <p:cNvPicPr/>
                <p:nvPr/>
              </p:nvPicPr>
              <p:blipFill>
                <a:blip r:embed="rId156"/>
                <a:stretch>
                  <a:fillRect/>
                </a:stretch>
              </p:blipFill>
              <p:spPr>
                <a:xfrm>
                  <a:off x="5640807" y="2495389"/>
                  <a:ext cx="73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68D88BD1-CC44-0132-944E-780429905F51}"/>
                    </a:ext>
                  </a:extLst>
                </p14:cNvPr>
                <p14:cNvContentPartPr/>
                <p14:nvPr/>
              </p14:nvContentPartPr>
              <p14:xfrm>
                <a:off x="5691927" y="2463349"/>
                <a:ext cx="67320" cy="291960"/>
              </p14:xfrm>
            </p:contentPart>
          </mc:Choice>
          <mc:Fallback>
            <p:pic>
              <p:nvPicPr>
                <p:cNvPr id="102" name="Freihand 101">
                  <a:extLst>
                    <a:ext uri="{FF2B5EF4-FFF2-40B4-BE49-F238E27FC236}">
                      <a16:creationId xmlns:a16="http://schemas.microsoft.com/office/drawing/2014/main" id="{68D88BD1-CC44-0132-944E-780429905F51}"/>
                    </a:ext>
                  </a:extLst>
                </p:cNvPr>
                <p:cNvPicPr/>
                <p:nvPr/>
              </p:nvPicPr>
              <p:blipFill>
                <a:blip r:embed="rId158"/>
                <a:stretch>
                  <a:fillRect/>
                </a:stretch>
              </p:blipFill>
              <p:spPr>
                <a:xfrm>
                  <a:off x="5683287" y="2454349"/>
                  <a:ext cx="849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2" name="Freihand 121">
                  <a:extLst>
                    <a:ext uri="{FF2B5EF4-FFF2-40B4-BE49-F238E27FC236}">
                      <a16:creationId xmlns:a16="http://schemas.microsoft.com/office/drawing/2014/main" id="{6A4EF210-9D1C-CB28-8DE2-84B34A138BF7}"/>
                    </a:ext>
                  </a:extLst>
                </p14:cNvPr>
                <p14:cNvContentPartPr/>
                <p14:nvPr/>
              </p14:nvContentPartPr>
              <p14:xfrm>
                <a:off x="5821527" y="2381629"/>
                <a:ext cx="565200" cy="71640"/>
              </p14:xfrm>
            </p:contentPart>
          </mc:Choice>
          <mc:Fallback>
            <p:pic>
              <p:nvPicPr>
                <p:cNvPr id="122" name="Freihand 121">
                  <a:extLst>
                    <a:ext uri="{FF2B5EF4-FFF2-40B4-BE49-F238E27FC236}">
                      <a16:creationId xmlns:a16="http://schemas.microsoft.com/office/drawing/2014/main" id="{6A4EF210-9D1C-CB28-8DE2-84B34A138BF7}"/>
                    </a:ext>
                  </a:extLst>
                </p:cNvPr>
                <p:cNvPicPr/>
                <p:nvPr/>
              </p:nvPicPr>
              <p:blipFill>
                <a:blip r:embed="rId160"/>
                <a:stretch>
                  <a:fillRect/>
                </a:stretch>
              </p:blipFill>
              <p:spPr>
                <a:xfrm>
                  <a:off x="5812887" y="2372989"/>
                  <a:ext cx="58284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127" name="Freihand 126">
                <a:extLst>
                  <a:ext uri="{FF2B5EF4-FFF2-40B4-BE49-F238E27FC236}">
                    <a16:creationId xmlns:a16="http://schemas.microsoft.com/office/drawing/2014/main" id="{2D94DC98-8521-8F83-5FB5-7211D9D163BB}"/>
                  </a:ext>
                </a:extLst>
              </p14:cNvPr>
              <p14:cNvContentPartPr/>
              <p14:nvPr/>
            </p14:nvContentPartPr>
            <p14:xfrm>
              <a:off x="4595367" y="3762949"/>
              <a:ext cx="143280" cy="64080"/>
            </p14:xfrm>
          </p:contentPart>
        </mc:Choice>
        <mc:Fallback>
          <p:pic>
            <p:nvPicPr>
              <p:cNvPr id="127" name="Freihand 126">
                <a:extLst>
                  <a:ext uri="{FF2B5EF4-FFF2-40B4-BE49-F238E27FC236}">
                    <a16:creationId xmlns:a16="http://schemas.microsoft.com/office/drawing/2014/main" id="{2D94DC98-8521-8F83-5FB5-7211D9D163BB}"/>
                  </a:ext>
                </a:extLst>
              </p:cNvPr>
              <p:cNvPicPr/>
              <p:nvPr/>
            </p:nvPicPr>
            <p:blipFill>
              <a:blip r:embed="rId162"/>
              <a:stretch>
                <a:fillRect/>
              </a:stretch>
            </p:blipFill>
            <p:spPr>
              <a:xfrm>
                <a:off x="4586727" y="3753949"/>
                <a:ext cx="160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8" name="Freihand 127">
                <a:extLst>
                  <a:ext uri="{FF2B5EF4-FFF2-40B4-BE49-F238E27FC236}">
                    <a16:creationId xmlns:a16="http://schemas.microsoft.com/office/drawing/2014/main" id="{BB6D773D-D33A-CBFA-56A8-F57A69F80486}"/>
                  </a:ext>
                </a:extLst>
              </p14:cNvPr>
              <p14:cNvContentPartPr/>
              <p14:nvPr/>
            </p14:nvContentPartPr>
            <p14:xfrm>
              <a:off x="7813407" y="1564789"/>
              <a:ext cx="37080" cy="76320"/>
            </p14:xfrm>
          </p:contentPart>
        </mc:Choice>
        <mc:Fallback>
          <p:pic>
            <p:nvPicPr>
              <p:cNvPr id="128" name="Freihand 127">
                <a:extLst>
                  <a:ext uri="{FF2B5EF4-FFF2-40B4-BE49-F238E27FC236}">
                    <a16:creationId xmlns:a16="http://schemas.microsoft.com/office/drawing/2014/main" id="{BB6D773D-D33A-CBFA-56A8-F57A69F80486}"/>
                  </a:ext>
                </a:extLst>
              </p:cNvPr>
              <p:cNvPicPr/>
              <p:nvPr/>
            </p:nvPicPr>
            <p:blipFill>
              <a:blip r:embed="rId164"/>
              <a:stretch>
                <a:fillRect/>
              </a:stretch>
            </p:blipFill>
            <p:spPr>
              <a:xfrm>
                <a:off x="7804767" y="1556149"/>
                <a:ext cx="54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9" name="Freihand 128">
                <a:extLst>
                  <a:ext uri="{FF2B5EF4-FFF2-40B4-BE49-F238E27FC236}">
                    <a16:creationId xmlns:a16="http://schemas.microsoft.com/office/drawing/2014/main" id="{501D2897-6583-B880-72B6-C39A0BF0768E}"/>
                  </a:ext>
                </a:extLst>
              </p14:cNvPr>
              <p14:cNvContentPartPr/>
              <p14:nvPr/>
            </p14:nvContentPartPr>
            <p14:xfrm>
              <a:off x="7007007" y="2269669"/>
              <a:ext cx="19080" cy="40320"/>
            </p14:xfrm>
          </p:contentPart>
        </mc:Choice>
        <mc:Fallback>
          <p:pic>
            <p:nvPicPr>
              <p:cNvPr id="129" name="Freihand 128">
                <a:extLst>
                  <a:ext uri="{FF2B5EF4-FFF2-40B4-BE49-F238E27FC236}">
                    <a16:creationId xmlns:a16="http://schemas.microsoft.com/office/drawing/2014/main" id="{501D2897-6583-B880-72B6-C39A0BF0768E}"/>
                  </a:ext>
                </a:extLst>
              </p:cNvPr>
              <p:cNvPicPr/>
              <p:nvPr/>
            </p:nvPicPr>
            <p:blipFill>
              <a:blip r:embed="rId166"/>
              <a:stretch>
                <a:fillRect/>
              </a:stretch>
            </p:blipFill>
            <p:spPr>
              <a:xfrm>
                <a:off x="6998007" y="2261029"/>
                <a:ext cx="36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0" name="Freihand 129">
                <a:extLst>
                  <a:ext uri="{FF2B5EF4-FFF2-40B4-BE49-F238E27FC236}">
                    <a16:creationId xmlns:a16="http://schemas.microsoft.com/office/drawing/2014/main" id="{B238B556-2A61-5196-26AF-91F10DB21F03}"/>
                  </a:ext>
                </a:extLst>
              </p14:cNvPr>
              <p14:cNvContentPartPr/>
              <p14:nvPr/>
            </p14:nvContentPartPr>
            <p14:xfrm>
              <a:off x="8267367" y="1171309"/>
              <a:ext cx="33840" cy="42120"/>
            </p14:xfrm>
          </p:contentPart>
        </mc:Choice>
        <mc:Fallback>
          <p:pic>
            <p:nvPicPr>
              <p:cNvPr id="130" name="Freihand 129">
                <a:extLst>
                  <a:ext uri="{FF2B5EF4-FFF2-40B4-BE49-F238E27FC236}">
                    <a16:creationId xmlns:a16="http://schemas.microsoft.com/office/drawing/2014/main" id="{B238B556-2A61-5196-26AF-91F10DB21F03}"/>
                  </a:ext>
                </a:extLst>
              </p:cNvPr>
              <p:cNvPicPr/>
              <p:nvPr/>
            </p:nvPicPr>
            <p:blipFill>
              <a:blip r:embed="rId168"/>
              <a:stretch>
                <a:fillRect/>
              </a:stretch>
            </p:blipFill>
            <p:spPr>
              <a:xfrm>
                <a:off x="8258727" y="1162309"/>
                <a:ext cx="51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1" name="Freihand 130">
                <a:extLst>
                  <a:ext uri="{FF2B5EF4-FFF2-40B4-BE49-F238E27FC236}">
                    <a16:creationId xmlns:a16="http://schemas.microsoft.com/office/drawing/2014/main" id="{7886DCF2-B231-89FB-0D75-5A5C2B186B9F}"/>
                  </a:ext>
                </a:extLst>
              </p14:cNvPr>
              <p14:cNvContentPartPr/>
              <p14:nvPr/>
            </p14:nvContentPartPr>
            <p14:xfrm>
              <a:off x="8284287" y="1216309"/>
              <a:ext cx="15480" cy="283680"/>
            </p14:xfrm>
          </p:contentPart>
        </mc:Choice>
        <mc:Fallback>
          <p:pic>
            <p:nvPicPr>
              <p:cNvPr id="131" name="Freihand 130">
                <a:extLst>
                  <a:ext uri="{FF2B5EF4-FFF2-40B4-BE49-F238E27FC236}">
                    <a16:creationId xmlns:a16="http://schemas.microsoft.com/office/drawing/2014/main" id="{7886DCF2-B231-89FB-0D75-5A5C2B186B9F}"/>
                  </a:ext>
                </a:extLst>
              </p:cNvPr>
              <p:cNvPicPr/>
              <p:nvPr/>
            </p:nvPicPr>
            <p:blipFill>
              <a:blip r:embed="rId170"/>
              <a:stretch>
                <a:fillRect/>
              </a:stretch>
            </p:blipFill>
            <p:spPr>
              <a:xfrm>
                <a:off x="8275647" y="1207309"/>
                <a:ext cx="331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2" name="Freihand 131">
                <a:extLst>
                  <a:ext uri="{FF2B5EF4-FFF2-40B4-BE49-F238E27FC236}">
                    <a16:creationId xmlns:a16="http://schemas.microsoft.com/office/drawing/2014/main" id="{F62F8E4A-4CD9-1332-B9A9-953E5746EDBB}"/>
                  </a:ext>
                </a:extLst>
              </p14:cNvPr>
              <p14:cNvContentPartPr/>
              <p14:nvPr/>
            </p14:nvContentPartPr>
            <p14:xfrm>
              <a:off x="8247207" y="1419349"/>
              <a:ext cx="114840" cy="217800"/>
            </p14:xfrm>
          </p:contentPart>
        </mc:Choice>
        <mc:Fallback>
          <p:pic>
            <p:nvPicPr>
              <p:cNvPr id="132" name="Freihand 131">
                <a:extLst>
                  <a:ext uri="{FF2B5EF4-FFF2-40B4-BE49-F238E27FC236}">
                    <a16:creationId xmlns:a16="http://schemas.microsoft.com/office/drawing/2014/main" id="{F62F8E4A-4CD9-1332-B9A9-953E5746EDBB}"/>
                  </a:ext>
                </a:extLst>
              </p:cNvPr>
              <p:cNvPicPr/>
              <p:nvPr/>
            </p:nvPicPr>
            <p:blipFill>
              <a:blip r:embed="rId172"/>
              <a:stretch>
                <a:fillRect/>
              </a:stretch>
            </p:blipFill>
            <p:spPr>
              <a:xfrm>
                <a:off x="8238207" y="1410709"/>
                <a:ext cx="132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3" name="Freihand 132">
                <a:extLst>
                  <a:ext uri="{FF2B5EF4-FFF2-40B4-BE49-F238E27FC236}">
                    <a16:creationId xmlns:a16="http://schemas.microsoft.com/office/drawing/2014/main" id="{5E8AA2EF-8854-B9E4-93CC-B7D133CD428B}"/>
                  </a:ext>
                </a:extLst>
              </p14:cNvPr>
              <p14:cNvContentPartPr/>
              <p14:nvPr/>
            </p14:nvContentPartPr>
            <p14:xfrm>
              <a:off x="7833927" y="1666669"/>
              <a:ext cx="12240" cy="223200"/>
            </p14:xfrm>
          </p:contentPart>
        </mc:Choice>
        <mc:Fallback>
          <p:pic>
            <p:nvPicPr>
              <p:cNvPr id="133" name="Freihand 132">
                <a:extLst>
                  <a:ext uri="{FF2B5EF4-FFF2-40B4-BE49-F238E27FC236}">
                    <a16:creationId xmlns:a16="http://schemas.microsoft.com/office/drawing/2014/main" id="{5E8AA2EF-8854-B9E4-93CC-B7D133CD428B}"/>
                  </a:ext>
                </a:extLst>
              </p:cNvPr>
              <p:cNvPicPr/>
              <p:nvPr/>
            </p:nvPicPr>
            <p:blipFill>
              <a:blip r:embed="rId174"/>
              <a:stretch>
                <a:fillRect/>
              </a:stretch>
            </p:blipFill>
            <p:spPr>
              <a:xfrm>
                <a:off x="7824927" y="1657669"/>
                <a:ext cx="29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4" name="Freihand 133">
                <a:extLst>
                  <a:ext uri="{FF2B5EF4-FFF2-40B4-BE49-F238E27FC236}">
                    <a16:creationId xmlns:a16="http://schemas.microsoft.com/office/drawing/2014/main" id="{2D407159-D67A-0A46-6A0E-C053C6C49418}"/>
                  </a:ext>
                </a:extLst>
              </p14:cNvPr>
              <p14:cNvContentPartPr/>
              <p14:nvPr/>
            </p14:nvContentPartPr>
            <p14:xfrm>
              <a:off x="7787847" y="1762069"/>
              <a:ext cx="114480" cy="258840"/>
            </p14:xfrm>
          </p:contentPart>
        </mc:Choice>
        <mc:Fallback>
          <p:pic>
            <p:nvPicPr>
              <p:cNvPr id="134" name="Freihand 133">
                <a:extLst>
                  <a:ext uri="{FF2B5EF4-FFF2-40B4-BE49-F238E27FC236}">
                    <a16:creationId xmlns:a16="http://schemas.microsoft.com/office/drawing/2014/main" id="{2D407159-D67A-0A46-6A0E-C053C6C49418}"/>
                  </a:ext>
                </a:extLst>
              </p:cNvPr>
              <p:cNvPicPr/>
              <p:nvPr/>
            </p:nvPicPr>
            <p:blipFill>
              <a:blip r:embed="rId176"/>
              <a:stretch>
                <a:fillRect/>
              </a:stretch>
            </p:blipFill>
            <p:spPr>
              <a:xfrm>
                <a:off x="7779207" y="1753069"/>
                <a:ext cx="1321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CF6621C7-0F6A-FDEA-D751-FDBDC4B1878D}"/>
                  </a:ext>
                </a:extLst>
              </p14:cNvPr>
              <p14:cNvContentPartPr/>
              <p14:nvPr/>
            </p14:nvContentPartPr>
            <p14:xfrm>
              <a:off x="7386447" y="1985269"/>
              <a:ext cx="12240" cy="169560"/>
            </p14:xfrm>
          </p:contentPart>
        </mc:Choice>
        <mc:Fallback>
          <p:pic>
            <p:nvPicPr>
              <p:cNvPr id="104" name="Freihand 103">
                <a:extLst>
                  <a:ext uri="{FF2B5EF4-FFF2-40B4-BE49-F238E27FC236}">
                    <a16:creationId xmlns:a16="http://schemas.microsoft.com/office/drawing/2014/main" id="{CF6621C7-0F6A-FDEA-D751-FDBDC4B1878D}"/>
                  </a:ext>
                </a:extLst>
              </p:cNvPr>
              <p:cNvPicPr/>
              <p:nvPr/>
            </p:nvPicPr>
            <p:blipFill>
              <a:blip r:embed="rId178"/>
              <a:stretch>
                <a:fillRect/>
              </a:stretch>
            </p:blipFill>
            <p:spPr>
              <a:xfrm>
                <a:off x="7377807" y="1976629"/>
                <a:ext cx="29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69D19170-6E13-124E-4FB8-F0F4D21EC208}"/>
                  </a:ext>
                </a:extLst>
              </p14:cNvPr>
              <p14:cNvContentPartPr/>
              <p14:nvPr/>
            </p14:nvContentPartPr>
            <p14:xfrm>
              <a:off x="7380327" y="2376949"/>
              <a:ext cx="16200" cy="858240"/>
            </p14:xfrm>
          </p:contentPart>
        </mc:Choice>
        <mc:Fallback>
          <p:pic>
            <p:nvPicPr>
              <p:cNvPr id="105" name="Freihand 104">
                <a:extLst>
                  <a:ext uri="{FF2B5EF4-FFF2-40B4-BE49-F238E27FC236}">
                    <a16:creationId xmlns:a16="http://schemas.microsoft.com/office/drawing/2014/main" id="{69D19170-6E13-124E-4FB8-F0F4D21EC208}"/>
                  </a:ext>
                </a:extLst>
              </p:cNvPr>
              <p:cNvPicPr/>
              <p:nvPr/>
            </p:nvPicPr>
            <p:blipFill>
              <a:blip r:embed="rId180"/>
              <a:stretch>
                <a:fillRect/>
              </a:stretch>
            </p:blipFill>
            <p:spPr>
              <a:xfrm>
                <a:off x="7371327" y="2368309"/>
                <a:ext cx="33840" cy="875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372D68EB-AC03-3BC1-0A44-A869440509EE}"/>
                  </a:ext>
                </a:extLst>
              </p14:cNvPr>
              <p14:cNvContentPartPr/>
              <p14:nvPr/>
            </p14:nvContentPartPr>
            <p14:xfrm>
              <a:off x="7388967" y="1938109"/>
              <a:ext cx="9000" cy="146880"/>
            </p14:xfrm>
          </p:contentPart>
        </mc:Choice>
        <mc:Fallback>
          <p:pic>
            <p:nvPicPr>
              <p:cNvPr id="115" name="Freihand 114">
                <a:extLst>
                  <a:ext uri="{FF2B5EF4-FFF2-40B4-BE49-F238E27FC236}">
                    <a16:creationId xmlns:a16="http://schemas.microsoft.com/office/drawing/2014/main" id="{372D68EB-AC03-3BC1-0A44-A869440509EE}"/>
                  </a:ext>
                </a:extLst>
              </p:cNvPr>
              <p:cNvPicPr/>
              <p:nvPr/>
            </p:nvPicPr>
            <p:blipFill>
              <a:blip r:embed="rId182"/>
              <a:stretch>
                <a:fillRect/>
              </a:stretch>
            </p:blipFill>
            <p:spPr>
              <a:xfrm>
                <a:off x="7380327" y="1929469"/>
                <a:ext cx="26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 name="Freihand 115">
                <a:extLst>
                  <a:ext uri="{FF2B5EF4-FFF2-40B4-BE49-F238E27FC236}">
                    <a16:creationId xmlns:a16="http://schemas.microsoft.com/office/drawing/2014/main" id="{72132B71-F5CE-397B-563A-D4586DF5CF12}"/>
                  </a:ext>
                </a:extLst>
              </p14:cNvPr>
              <p14:cNvContentPartPr/>
              <p14:nvPr/>
            </p14:nvContentPartPr>
            <p14:xfrm>
              <a:off x="7384287" y="2114869"/>
              <a:ext cx="13680" cy="290160"/>
            </p14:xfrm>
          </p:contentPart>
        </mc:Choice>
        <mc:Fallback>
          <p:pic>
            <p:nvPicPr>
              <p:cNvPr id="116" name="Freihand 115">
                <a:extLst>
                  <a:ext uri="{FF2B5EF4-FFF2-40B4-BE49-F238E27FC236}">
                    <a16:creationId xmlns:a16="http://schemas.microsoft.com/office/drawing/2014/main" id="{72132B71-F5CE-397B-563A-D4586DF5CF12}"/>
                  </a:ext>
                </a:extLst>
              </p:cNvPr>
              <p:cNvPicPr/>
              <p:nvPr/>
            </p:nvPicPr>
            <p:blipFill>
              <a:blip r:embed="rId184"/>
              <a:stretch>
                <a:fillRect/>
              </a:stretch>
            </p:blipFill>
            <p:spPr>
              <a:xfrm>
                <a:off x="7375647" y="2106229"/>
                <a:ext cx="313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8" name="Freihand 117">
                <a:extLst>
                  <a:ext uri="{FF2B5EF4-FFF2-40B4-BE49-F238E27FC236}">
                    <a16:creationId xmlns:a16="http://schemas.microsoft.com/office/drawing/2014/main" id="{BD401AA6-FC6A-F4B6-D1AC-384427C704A0}"/>
                  </a:ext>
                </a:extLst>
              </p14:cNvPr>
              <p14:cNvContentPartPr/>
              <p14:nvPr/>
            </p14:nvContentPartPr>
            <p14:xfrm>
              <a:off x="7322367" y="2267149"/>
              <a:ext cx="141480" cy="210240"/>
            </p14:xfrm>
          </p:contentPart>
        </mc:Choice>
        <mc:Fallback>
          <p:pic>
            <p:nvPicPr>
              <p:cNvPr id="118" name="Freihand 117">
                <a:extLst>
                  <a:ext uri="{FF2B5EF4-FFF2-40B4-BE49-F238E27FC236}">
                    <a16:creationId xmlns:a16="http://schemas.microsoft.com/office/drawing/2014/main" id="{BD401AA6-FC6A-F4B6-D1AC-384427C704A0}"/>
                  </a:ext>
                </a:extLst>
              </p:cNvPr>
              <p:cNvPicPr/>
              <p:nvPr/>
            </p:nvPicPr>
            <p:blipFill>
              <a:blip r:embed="rId186"/>
              <a:stretch>
                <a:fillRect/>
              </a:stretch>
            </p:blipFill>
            <p:spPr>
              <a:xfrm>
                <a:off x="7313727" y="2258149"/>
                <a:ext cx="159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0" name="Freihand 119">
                <a:extLst>
                  <a:ext uri="{FF2B5EF4-FFF2-40B4-BE49-F238E27FC236}">
                    <a16:creationId xmlns:a16="http://schemas.microsoft.com/office/drawing/2014/main" id="{601EF544-E8E5-0CE8-4964-4C0A665B8362}"/>
                  </a:ext>
                </a:extLst>
              </p14:cNvPr>
              <p14:cNvContentPartPr/>
              <p14:nvPr/>
            </p14:nvContentPartPr>
            <p14:xfrm>
              <a:off x="7341087" y="2384509"/>
              <a:ext cx="70920" cy="119880"/>
            </p14:xfrm>
          </p:contentPart>
        </mc:Choice>
        <mc:Fallback>
          <p:pic>
            <p:nvPicPr>
              <p:cNvPr id="120" name="Freihand 119">
                <a:extLst>
                  <a:ext uri="{FF2B5EF4-FFF2-40B4-BE49-F238E27FC236}">
                    <a16:creationId xmlns:a16="http://schemas.microsoft.com/office/drawing/2014/main" id="{601EF544-E8E5-0CE8-4964-4C0A665B8362}"/>
                  </a:ext>
                </a:extLst>
              </p:cNvPr>
              <p:cNvPicPr/>
              <p:nvPr/>
            </p:nvPicPr>
            <p:blipFill>
              <a:blip r:embed="rId188"/>
              <a:stretch>
                <a:fillRect/>
              </a:stretch>
            </p:blipFill>
            <p:spPr>
              <a:xfrm>
                <a:off x="7332087" y="2375869"/>
                <a:ext cx="88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3" name="Freihand 122">
                <a:extLst>
                  <a:ext uri="{FF2B5EF4-FFF2-40B4-BE49-F238E27FC236}">
                    <a16:creationId xmlns:a16="http://schemas.microsoft.com/office/drawing/2014/main" id="{987AB3D0-C832-E019-FBB0-FED024BE7A00}"/>
                  </a:ext>
                </a:extLst>
              </p14:cNvPr>
              <p14:cNvContentPartPr/>
              <p14:nvPr/>
            </p14:nvContentPartPr>
            <p14:xfrm>
              <a:off x="6719367" y="2399269"/>
              <a:ext cx="459720" cy="33840"/>
            </p14:xfrm>
          </p:contentPart>
        </mc:Choice>
        <mc:Fallback>
          <p:pic>
            <p:nvPicPr>
              <p:cNvPr id="123" name="Freihand 122">
                <a:extLst>
                  <a:ext uri="{FF2B5EF4-FFF2-40B4-BE49-F238E27FC236}">
                    <a16:creationId xmlns:a16="http://schemas.microsoft.com/office/drawing/2014/main" id="{987AB3D0-C832-E019-FBB0-FED024BE7A00}"/>
                  </a:ext>
                </a:extLst>
              </p:cNvPr>
              <p:cNvPicPr/>
              <p:nvPr/>
            </p:nvPicPr>
            <p:blipFill>
              <a:blip r:embed="rId190"/>
              <a:stretch>
                <a:fillRect/>
              </a:stretch>
            </p:blipFill>
            <p:spPr>
              <a:xfrm>
                <a:off x="6710367" y="2390269"/>
                <a:ext cx="477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4" name="Freihand 123">
                <a:extLst>
                  <a:ext uri="{FF2B5EF4-FFF2-40B4-BE49-F238E27FC236}">
                    <a16:creationId xmlns:a16="http://schemas.microsoft.com/office/drawing/2014/main" id="{34BBD83E-7BCC-0E6A-C12B-560CCEB5762F}"/>
                  </a:ext>
                </a:extLst>
              </p14:cNvPr>
              <p14:cNvContentPartPr/>
              <p14:nvPr/>
            </p14:nvContentPartPr>
            <p14:xfrm>
              <a:off x="7278087" y="2394229"/>
              <a:ext cx="100800" cy="19080"/>
            </p14:xfrm>
          </p:contentPart>
        </mc:Choice>
        <mc:Fallback>
          <p:pic>
            <p:nvPicPr>
              <p:cNvPr id="124" name="Freihand 123">
                <a:extLst>
                  <a:ext uri="{FF2B5EF4-FFF2-40B4-BE49-F238E27FC236}">
                    <a16:creationId xmlns:a16="http://schemas.microsoft.com/office/drawing/2014/main" id="{34BBD83E-7BCC-0E6A-C12B-560CCEB5762F}"/>
                  </a:ext>
                </a:extLst>
              </p:cNvPr>
              <p:cNvPicPr/>
              <p:nvPr/>
            </p:nvPicPr>
            <p:blipFill>
              <a:blip r:embed="rId192"/>
              <a:stretch>
                <a:fillRect/>
              </a:stretch>
            </p:blipFill>
            <p:spPr>
              <a:xfrm>
                <a:off x="7269447" y="2385229"/>
                <a:ext cx="118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5" name="Freihand 134">
                <a:extLst>
                  <a:ext uri="{FF2B5EF4-FFF2-40B4-BE49-F238E27FC236}">
                    <a16:creationId xmlns:a16="http://schemas.microsoft.com/office/drawing/2014/main" id="{92C6BFF5-3528-3792-6286-789DEFA31DE7}"/>
                  </a:ext>
                </a:extLst>
              </p14:cNvPr>
              <p14:cNvContentPartPr/>
              <p14:nvPr/>
            </p14:nvContentPartPr>
            <p14:xfrm>
              <a:off x="7039767" y="2308189"/>
              <a:ext cx="15120" cy="251640"/>
            </p14:xfrm>
          </p:contentPart>
        </mc:Choice>
        <mc:Fallback>
          <p:pic>
            <p:nvPicPr>
              <p:cNvPr id="135" name="Freihand 134">
                <a:extLst>
                  <a:ext uri="{FF2B5EF4-FFF2-40B4-BE49-F238E27FC236}">
                    <a16:creationId xmlns:a16="http://schemas.microsoft.com/office/drawing/2014/main" id="{92C6BFF5-3528-3792-6286-789DEFA31DE7}"/>
                  </a:ext>
                </a:extLst>
              </p:cNvPr>
              <p:cNvPicPr/>
              <p:nvPr/>
            </p:nvPicPr>
            <p:blipFill>
              <a:blip r:embed="rId194"/>
              <a:stretch>
                <a:fillRect/>
              </a:stretch>
            </p:blipFill>
            <p:spPr>
              <a:xfrm>
                <a:off x="7031127" y="2299189"/>
                <a:ext cx="327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6" name="Freihand 135">
                <a:extLst>
                  <a:ext uri="{FF2B5EF4-FFF2-40B4-BE49-F238E27FC236}">
                    <a16:creationId xmlns:a16="http://schemas.microsoft.com/office/drawing/2014/main" id="{8DA7D616-F90F-5B6B-3891-7F8D24768BF9}"/>
                  </a:ext>
                </a:extLst>
              </p14:cNvPr>
              <p14:cNvContentPartPr/>
              <p14:nvPr/>
            </p14:nvContentPartPr>
            <p14:xfrm>
              <a:off x="6985047" y="2480269"/>
              <a:ext cx="158400" cy="193680"/>
            </p14:xfrm>
          </p:contentPart>
        </mc:Choice>
        <mc:Fallback>
          <p:pic>
            <p:nvPicPr>
              <p:cNvPr id="136" name="Freihand 135">
                <a:extLst>
                  <a:ext uri="{FF2B5EF4-FFF2-40B4-BE49-F238E27FC236}">
                    <a16:creationId xmlns:a16="http://schemas.microsoft.com/office/drawing/2014/main" id="{8DA7D616-F90F-5B6B-3891-7F8D24768BF9}"/>
                  </a:ext>
                </a:extLst>
              </p:cNvPr>
              <p:cNvPicPr/>
              <p:nvPr/>
            </p:nvPicPr>
            <p:blipFill>
              <a:blip r:embed="rId196"/>
              <a:stretch>
                <a:fillRect/>
              </a:stretch>
            </p:blipFill>
            <p:spPr>
              <a:xfrm>
                <a:off x="6976047" y="2471269"/>
                <a:ext cx="176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0" name="Freihand 139">
                <a:extLst>
                  <a:ext uri="{FF2B5EF4-FFF2-40B4-BE49-F238E27FC236}">
                    <a16:creationId xmlns:a16="http://schemas.microsoft.com/office/drawing/2014/main" id="{49646670-0C0C-3BC1-29AF-8F785FBE4279}"/>
                  </a:ext>
                </a:extLst>
              </p14:cNvPr>
              <p14:cNvContentPartPr/>
              <p14:nvPr/>
            </p14:nvContentPartPr>
            <p14:xfrm>
              <a:off x="6769407" y="1477309"/>
              <a:ext cx="1821600" cy="1519200"/>
            </p14:xfrm>
          </p:contentPart>
        </mc:Choice>
        <mc:Fallback>
          <p:pic>
            <p:nvPicPr>
              <p:cNvPr id="140" name="Freihand 139">
                <a:extLst>
                  <a:ext uri="{FF2B5EF4-FFF2-40B4-BE49-F238E27FC236}">
                    <a16:creationId xmlns:a16="http://schemas.microsoft.com/office/drawing/2014/main" id="{49646670-0C0C-3BC1-29AF-8F785FBE4279}"/>
                  </a:ext>
                </a:extLst>
              </p:cNvPr>
              <p:cNvPicPr/>
              <p:nvPr/>
            </p:nvPicPr>
            <p:blipFill>
              <a:blip r:embed="rId198"/>
              <a:stretch>
                <a:fillRect/>
              </a:stretch>
            </p:blipFill>
            <p:spPr>
              <a:xfrm>
                <a:off x="6760407" y="1468309"/>
                <a:ext cx="1839240" cy="1536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1" name="Freihand 140">
                <a:extLst>
                  <a:ext uri="{FF2B5EF4-FFF2-40B4-BE49-F238E27FC236}">
                    <a16:creationId xmlns:a16="http://schemas.microsoft.com/office/drawing/2014/main" id="{063031B4-50C6-761B-275C-7C3AC7DBC924}"/>
                  </a:ext>
                </a:extLst>
              </p14:cNvPr>
              <p14:cNvContentPartPr/>
              <p14:nvPr/>
            </p14:nvContentPartPr>
            <p14:xfrm>
              <a:off x="8712687" y="1376869"/>
              <a:ext cx="126000" cy="240840"/>
            </p14:xfrm>
          </p:contentPart>
        </mc:Choice>
        <mc:Fallback>
          <p:pic>
            <p:nvPicPr>
              <p:cNvPr id="141" name="Freihand 140">
                <a:extLst>
                  <a:ext uri="{FF2B5EF4-FFF2-40B4-BE49-F238E27FC236}">
                    <a16:creationId xmlns:a16="http://schemas.microsoft.com/office/drawing/2014/main" id="{063031B4-50C6-761B-275C-7C3AC7DBC924}"/>
                  </a:ext>
                </a:extLst>
              </p:cNvPr>
              <p:cNvPicPr/>
              <p:nvPr/>
            </p:nvPicPr>
            <p:blipFill>
              <a:blip r:embed="rId200"/>
              <a:stretch>
                <a:fillRect/>
              </a:stretch>
            </p:blipFill>
            <p:spPr>
              <a:xfrm>
                <a:off x="8704047" y="1367869"/>
                <a:ext cx="143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2" name="Freihand 141">
                <a:extLst>
                  <a:ext uri="{FF2B5EF4-FFF2-40B4-BE49-F238E27FC236}">
                    <a16:creationId xmlns:a16="http://schemas.microsoft.com/office/drawing/2014/main" id="{48872172-F8B8-53E3-89DA-7F73B1BE69F2}"/>
                  </a:ext>
                </a:extLst>
              </p14:cNvPr>
              <p14:cNvContentPartPr/>
              <p14:nvPr/>
            </p14:nvContentPartPr>
            <p14:xfrm>
              <a:off x="8861727" y="1322869"/>
              <a:ext cx="173160" cy="224280"/>
            </p14:xfrm>
          </p:contentPart>
        </mc:Choice>
        <mc:Fallback>
          <p:pic>
            <p:nvPicPr>
              <p:cNvPr id="142" name="Freihand 141">
                <a:extLst>
                  <a:ext uri="{FF2B5EF4-FFF2-40B4-BE49-F238E27FC236}">
                    <a16:creationId xmlns:a16="http://schemas.microsoft.com/office/drawing/2014/main" id="{48872172-F8B8-53E3-89DA-7F73B1BE69F2}"/>
                  </a:ext>
                </a:extLst>
              </p:cNvPr>
              <p:cNvPicPr/>
              <p:nvPr/>
            </p:nvPicPr>
            <p:blipFill>
              <a:blip r:embed="rId202"/>
              <a:stretch>
                <a:fillRect/>
              </a:stretch>
            </p:blipFill>
            <p:spPr>
              <a:xfrm>
                <a:off x="8853087" y="1314229"/>
                <a:ext cx="190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3" name="Freihand 142">
                <a:extLst>
                  <a:ext uri="{FF2B5EF4-FFF2-40B4-BE49-F238E27FC236}">
                    <a16:creationId xmlns:a16="http://schemas.microsoft.com/office/drawing/2014/main" id="{E47397D4-7515-152C-C26B-9B87F7C6C3A1}"/>
                  </a:ext>
                </a:extLst>
              </p14:cNvPr>
              <p14:cNvContentPartPr/>
              <p14:nvPr/>
            </p14:nvContentPartPr>
            <p14:xfrm>
              <a:off x="9175647" y="1209829"/>
              <a:ext cx="59760" cy="327960"/>
            </p14:xfrm>
          </p:contentPart>
        </mc:Choice>
        <mc:Fallback>
          <p:pic>
            <p:nvPicPr>
              <p:cNvPr id="143" name="Freihand 142">
                <a:extLst>
                  <a:ext uri="{FF2B5EF4-FFF2-40B4-BE49-F238E27FC236}">
                    <a16:creationId xmlns:a16="http://schemas.microsoft.com/office/drawing/2014/main" id="{E47397D4-7515-152C-C26B-9B87F7C6C3A1}"/>
                  </a:ext>
                </a:extLst>
              </p:cNvPr>
              <p:cNvPicPr/>
              <p:nvPr/>
            </p:nvPicPr>
            <p:blipFill>
              <a:blip r:embed="rId204"/>
              <a:stretch>
                <a:fillRect/>
              </a:stretch>
            </p:blipFill>
            <p:spPr>
              <a:xfrm>
                <a:off x="9166647" y="1201189"/>
                <a:ext cx="7740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4" name="Freihand 143">
                <a:extLst>
                  <a:ext uri="{FF2B5EF4-FFF2-40B4-BE49-F238E27FC236}">
                    <a16:creationId xmlns:a16="http://schemas.microsoft.com/office/drawing/2014/main" id="{D78AEFEE-1659-4C23-6AD1-D02A492F94C1}"/>
                  </a:ext>
                </a:extLst>
              </p14:cNvPr>
              <p14:cNvContentPartPr/>
              <p14:nvPr/>
            </p14:nvContentPartPr>
            <p14:xfrm>
              <a:off x="9307047" y="1220269"/>
              <a:ext cx="153360" cy="216360"/>
            </p14:xfrm>
          </p:contentPart>
        </mc:Choice>
        <mc:Fallback>
          <p:pic>
            <p:nvPicPr>
              <p:cNvPr id="144" name="Freihand 143">
                <a:extLst>
                  <a:ext uri="{FF2B5EF4-FFF2-40B4-BE49-F238E27FC236}">
                    <a16:creationId xmlns:a16="http://schemas.microsoft.com/office/drawing/2014/main" id="{D78AEFEE-1659-4C23-6AD1-D02A492F94C1}"/>
                  </a:ext>
                </a:extLst>
              </p:cNvPr>
              <p:cNvPicPr/>
              <p:nvPr/>
            </p:nvPicPr>
            <p:blipFill>
              <a:blip r:embed="rId206"/>
              <a:stretch>
                <a:fillRect/>
              </a:stretch>
            </p:blipFill>
            <p:spPr>
              <a:xfrm>
                <a:off x="9298047" y="1211269"/>
                <a:ext cx="171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5" name="Freihand 144">
                <a:extLst>
                  <a:ext uri="{FF2B5EF4-FFF2-40B4-BE49-F238E27FC236}">
                    <a16:creationId xmlns:a16="http://schemas.microsoft.com/office/drawing/2014/main" id="{594D96DA-DBA9-A6FB-609C-A5B7009FE304}"/>
                  </a:ext>
                </a:extLst>
              </p14:cNvPr>
              <p14:cNvContentPartPr/>
              <p14:nvPr/>
            </p14:nvContentPartPr>
            <p14:xfrm>
              <a:off x="9500367" y="1272829"/>
              <a:ext cx="142920" cy="154080"/>
            </p14:xfrm>
          </p:contentPart>
        </mc:Choice>
        <mc:Fallback>
          <p:pic>
            <p:nvPicPr>
              <p:cNvPr id="145" name="Freihand 144">
                <a:extLst>
                  <a:ext uri="{FF2B5EF4-FFF2-40B4-BE49-F238E27FC236}">
                    <a16:creationId xmlns:a16="http://schemas.microsoft.com/office/drawing/2014/main" id="{594D96DA-DBA9-A6FB-609C-A5B7009FE304}"/>
                  </a:ext>
                </a:extLst>
              </p:cNvPr>
              <p:cNvPicPr/>
              <p:nvPr/>
            </p:nvPicPr>
            <p:blipFill>
              <a:blip r:embed="rId208"/>
              <a:stretch>
                <a:fillRect/>
              </a:stretch>
            </p:blipFill>
            <p:spPr>
              <a:xfrm>
                <a:off x="9491727" y="1264189"/>
                <a:ext cx="160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6" name="Freihand 145">
                <a:extLst>
                  <a:ext uri="{FF2B5EF4-FFF2-40B4-BE49-F238E27FC236}">
                    <a16:creationId xmlns:a16="http://schemas.microsoft.com/office/drawing/2014/main" id="{3DF582E7-823D-E5BA-D658-701F5AFE15E4}"/>
                  </a:ext>
                </a:extLst>
              </p14:cNvPr>
              <p14:cNvContentPartPr/>
              <p14:nvPr/>
            </p14:nvContentPartPr>
            <p14:xfrm>
              <a:off x="9677487" y="1203709"/>
              <a:ext cx="76320" cy="213840"/>
            </p14:xfrm>
          </p:contentPart>
        </mc:Choice>
        <mc:Fallback>
          <p:pic>
            <p:nvPicPr>
              <p:cNvPr id="146" name="Freihand 145">
                <a:extLst>
                  <a:ext uri="{FF2B5EF4-FFF2-40B4-BE49-F238E27FC236}">
                    <a16:creationId xmlns:a16="http://schemas.microsoft.com/office/drawing/2014/main" id="{3DF582E7-823D-E5BA-D658-701F5AFE15E4}"/>
                  </a:ext>
                </a:extLst>
              </p:cNvPr>
              <p:cNvPicPr/>
              <p:nvPr/>
            </p:nvPicPr>
            <p:blipFill>
              <a:blip r:embed="rId210"/>
              <a:stretch>
                <a:fillRect/>
              </a:stretch>
            </p:blipFill>
            <p:spPr>
              <a:xfrm>
                <a:off x="9668487" y="1195069"/>
                <a:ext cx="93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7" name="Freihand 146">
                <a:extLst>
                  <a:ext uri="{FF2B5EF4-FFF2-40B4-BE49-F238E27FC236}">
                    <a16:creationId xmlns:a16="http://schemas.microsoft.com/office/drawing/2014/main" id="{377CF209-4C67-41C2-22C8-CE53CB8D0A25}"/>
                  </a:ext>
                </a:extLst>
              </p14:cNvPr>
              <p14:cNvContentPartPr/>
              <p14:nvPr/>
            </p14:nvContentPartPr>
            <p14:xfrm>
              <a:off x="9675327" y="1377229"/>
              <a:ext cx="118440" cy="18000"/>
            </p14:xfrm>
          </p:contentPart>
        </mc:Choice>
        <mc:Fallback>
          <p:pic>
            <p:nvPicPr>
              <p:cNvPr id="147" name="Freihand 146">
                <a:extLst>
                  <a:ext uri="{FF2B5EF4-FFF2-40B4-BE49-F238E27FC236}">
                    <a16:creationId xmlns:a16="http://schemas.microsoft.com/office/drawing/2014/main" id="{377CF209-4C67-41C2-22C8-CE53CB8D0A25}"/>
                  </a:ext>
                </a:extLst>
              </p:cNvPr>
              <p:cNvPicPr/>
              <p:nvPr/>
            </p:nvPicPr>
            <p:blipFill>
              <a:blip r:embed="rId212"/>
              <a:stretch>
                <a:fillRect/>
              </a:stretch>
            </p:blipFill>
            <p:spPr>
              <a:xfrm>
                <a:off x="9666687" y="1368229"/>
                <a:ext cx="136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8" name="Freihand 147">
                <a:extLst>
                  <a:ext uri="{FF2B5EF4-FFF2-40B4-BE49-F238E27FC236}">
                    <a16:creationId xmlns:a16="http://schemas.microsoft.com/office/drawing/2014/main" id="{1F703837-C216-3023-29C4-122E9DC2DB2A}"/>
                  </a:ext>
                </a:extLst>
              </p14:cNvPr>
              <p14:cNvContentPartPr/>
              <p14:nvPr/>
            </p14:nvContentPartPr>
            <p14:xfrm>
              <a:off x="9839847" y="1190749"/>
              <a:ext cx="109800" cy="179280"/>
            </p14:xfrm>
          </p:contentPart>
        </mc:Choice>
        <mc:Fallback>
          <p:pic>
            <p:nvPicPr>
              <p:cNvPr id="148" name="Freihand 147">
                <a:extLst>
                  <a:ext uri="{FF2B5EF4-FFF2-40B4-BE49-F238E27FC236}">
                    <a16:creationId xmlns:a16="http://schemas.microsoft.com/office/drawing/2014/main" id="{1F703837-C216-3023-29C4-122E9DC2DB2A}"/>
                  </a:ext>
                </a:extLst>
              </p:cNvPr>
              <p:cNvPicPr/>
              <p:nvPr/>
            </p:nvPicPr>
            <p:blipFill>
              <a:blip r:embed="rId214"/>
              <a:stretch>
                <a:fillRect/>
              </a:stretch>
            </p:blipFill>
            <p:spPr>
              <a:xfrm>
                <a:off x="9830847" y="1181749"/>
                <a:ext cx="127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 name="Freihand 148">
                <a:extLst>
                  <a:ext uri="{FF2B5EF4-FFF2-40B4-BE49-F238E27FC236}">
                    <a16:creationId xmlns:a16="http://schemas.microsoft.com/office/drawing/2014/main" id="{3539B042-8AFB-6ED2-0CF0-6B4057CBBDD1}"/>
                  </a:ext>
                </a:extLst>
              </p14:cNvPr>
              <p14:cNvContentPartPr/>
              <p14:nvPr/>
            </p14:nvContentPartPr>
            <p14:xfrm>
              <a:off x="10018407" y="1122349"/>
              <a:ext cx="69480" cy="330120"/>
            </p14:xfrm>
          </p:contentPart>
        </mc:Choice>
        <mc:Fallback>
          <p:pic>
            <p:nvPicPr>
              <p:cNvPr id="149" name="Freihand 148">
                <a:extLst>
                  <a:ext uri="{FF2B5EF4-FFF2-40B4-BE49-F238E27FC236}">
                    <a16:creationId xmlns:a16="http://schemas.microsoft.com/office/drawing/2014/main" id="{3539B042-8AFB-6ED2-0CF0-6B4057CBBDD1}"/>
                  </a:ext>
                </a:extLst>
              </p:cNvPr>
              <p:cNvPicPr/>
              <p:nvPr/>
            </p:nvPicPr>
            <p:blipFill>
              <a:blip r:embed="rId216"/>
              <a:stretch>
                <a:fillRect/>
              </a:stretch>
            </p:blipFill>
            <p:spPr>
              <a:xfrm>
                <a:off x="10009767" y="1113349"/>
                <a:ext cx="871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1" name="Freihand 150">
                <a:extLst>
                  <a:ext uri="{FF2B5EF4-FFF2-40B4-BE49-F238E27FC236}">
                    <a16:creationId xmlns:a16="http://schemas.microsoft.com/office/drawing/2014/main" id="{47A4DA98-9F5D-BAB1-2D9F-C9A964B274A4}"/>
                  </a:ext>
                </a:extLst>
              </p14:cNvPr>
              <p14:cNvContentPartPr/>
              <p14:nvPr/>
            </p14:nvContentPartPr>
            <p14:xfrm>
              <a:off x="8717367" y="1926589"/>
              <a:ext cx="222120" cy="14400"/>
            </p14:xfrm>
          </p:contentPart>
        </mc:Choice>
        <mc:Fallback>
          <p:pic>
            <p:nvPicPr>
              <p:cNvPr id="151" name="Freihand 150">
                <a:extLst>
                  <a:ext uri="{FF2B5EF4-FFF2-40B4-BE49-F238E27FC236}">
                    <a16:creationId xmlns:a16="http://schemas.microsoft.com/office/drawing/2014/main" id="{47A4DA98-9F5D-BAB1-2D9F-C9A964B274A4}"/>
                  </a:ext>
                </a:extLst>
              </p:cNvPr>
              <p:cNvPicPr/>
              <p:nvPr/>
            </p:nvPicPr>
            <p:blipFill>
              <a:blip r:embed="rId218"/>
              <a:stretch>
                <a:fillRect/>
              </a:stretch>
            </p:blipFill>
            <p:spPr>
              <a:xfrm>
                <a:off x="8708367" y="1917949"/>
                <a:ext cx="239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2" name="Freihand 151">
                <a:extLst>
                  <a:ext uri="{FF2B5EF4-FFF2-40B4-BE49-F238E27FC236}">
                    <a16:creationId xmlns:a16="http://schemas.microsoft.com/office/drawing/2014/main" id="{4292E77F-26C0-DE7C-3DCB-56A7F4E9E915}"/>
                  </a:ext>
                </a:extLst>
              </p14:cNvPr>
              <p14:cNvContentPartPr/>
              <p14:nvPr/>
            </p14:nvContentPartPr>
            <p14:xfrm>
              <a:off x="8746167" y="1957909"/>
              <a:ext cx="206280" cy="62280"/>
            </p14:xfrm>
          </p:contentPart>
        </mc:Choice>
        <mc:Fallback>
          <p:pic>
            <p:nvPicPr>
              <p:cNvPr id="152" name="Freihand 151">
                <a:extLst>
                  <a:ext uri="{FF2B5EF4-FFF2-40B4-BE49-F238E27FC236}">
                    <a16:creationId xmlns:a16="http://schemas.microsoft.com/office/drawing/2014/main" id="{4292E77F-26C0-DE7C-3DCB-56A7F4E9E915}"/>
                  </a:ext>
                </a:extLst>
              </p:cNvPr>
              <p:cNvPicPr/>
              <p:nvPr/>
            </p:nvPicPr>
            <p:blipFill>
              <a:blip r:embed="rId220"/>
              <a:stretch>
                <a:fillRect/>
              </a:stretch>
            </p:blipFill>
            <p:spPr>
              <a:xfrm>
                <a:off x="8737167" y="1949269"/>
                <a:ext cx="223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3" name="Freihand 152">
                <a:extLst>
                  <a:ext uri="{FF2B5EF4-FFF2-40B4-BE49-F238E27FC236}">
                    <a16:creationId xmlns:a16="http://schemas.microsoft.com/office/drawing/2014/main" id="{FBB35342-802C-7BC8-6154-DDF1D7E329D5}"/>
                  </a:ext>
                </a:extLst>
              </p14:cNvPr>
              <p14:cNvContentPartPr/>
              <p14:nvPr/>
            </p14:nvContentPartPr>
            <p14:xfrm>
              <a:off x="8951007" y="1861069"/>
              <a:ext cx="117000" cy="226440"/>
            </p14:xfrm>
          </p:contentPart>
        </mc:Choice>
        <mc:Fallback>
          <p:pic>
            <p:nvPicPr>
              <p:cNvPr id="153" name="Freihand 152">
                <a:extLst>
                  <a:ext uri="{FF2B5EF4-FFF2-40B4-BE49-F238E27FC236}">
                    <a16:creationId xmlns:a16="http://schemas.microsoft.com/office/drawing/2014/main" id="{FBB35342-802C-7BC8-6154-DDF1D7E329D5}"/>
                  </a:ext>
                </a:extLst>
              </p:cNvPr>
              <p:cNvPicPr/>
              <p:nvPr/>
            </p:nvPicPr>
            <p:blipFill>
              <a:blip r:embed="rId222"/>
              <a:stretch>
                <a:fillRect/>
              </a:stretch>
            </p:blipFill>
            <p:spPr>
              <a:xfrm>
                <a:off x="8942007" y="1852069"/>
                <a:ext cx="134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5" name="Freihand 154">
                <a:extLst>
                  <a:ext uri="{FF2B5EF4-FFF2-40B4-BE49-F238E27FC236}">
                    <a16:creationId xmlns:a16="http://schemas.microsoft.com/office/drawing/2014/main" id="{40F10EFD-D09D-7F34-5569-BE524072A386}"/>
                  </a:ext>
                </a:extLst>
              </p14:cNvPr>
              <p14:cNvContentPartPr/>
              <p14:nvPr/>
            </p14:nvContentPartPr>
            <p14:xfrm>
              <a:off x="9312447" y="1785109"/>
              <a:ext cx="378360" cy="135720"/>
            </p14:xfrm>
          </p:contentPart>
        </mc:Choice>
        <mc:Fallback>
          <p:pic>
            <p:nvPicPr>
              <p:cNvPr id="155" name="Freihand 154">
                <a:extLst>
                  <a:ext uri="{FF2B5EF4-FFF2-40B4-BE49-F238E27FC236}">
                    <a16:creationId xmlns:a16="http://schemas.microsoft.com/office/drawing/2014/main" id="{40F10EFD-D09D-7F34-5569-BE524072A386}"/>
                  </a:ext>
                </a:extLst>
              </p:cNvPr>
              <p:cNvPicPr/>
              <p:nvPr/>
            </p:nvPicPr>
            <p:blipFill>
              <a:blip r:embed="rId224"/>
              <a:stretch>
                <a:fillRect/>
              </a:stretch>
            </p:blipFill>
            <p:spPr>
              <a:xfrm>
                <a:off x="9303447" y="1776109"/>
                <a:ext cx="39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6" name="Freihand 155">
                <a:extLst>
                  <a:ext uri="{FF2B5EF4-FFF2-40B4-BE49-F238E27FC236}">
                    <a16:creationId xmlns:a16="http://schemas.microsoft.com/office/drawing/2014/main" id="{27FE805C-16E7-F9C4-9F73-72D832B7621A}"/>
                  </a:ext>
                </a:extLst>
              </p14:cNvPr>
              <p14:cNvContentPartPr/>
              <p14:nvPr/>
            </p14:nvContentPartPr>
            <p14:xfrm>
              <a:off x="9716007" y="1708789"/>
              <a:ext cx="154440" cy="174240"/>
            </p14:xfrm>
          </p:contentPart>
        </mc:Choice>
        <mc:Fallback>
          <p:pic>
            <p:nvPicPr>
              <p:cNvPr id="156" name="Freihand 155">
                <a:extLst>
                  <a:ext uri="{FF2B5EF4-FFF2-40B4-BE49-F238E27FC236}">
                    <a16:creationId xmlns:a16="http://schemas.microsoft.com/office/drawing/2014/main" id="{27FE805C-16E7-F9C4-9F73-72D832B7621A}"/>
                  </a:ext>
                </a:extLst>
              </p:cNvPr>
              <p:cNvPicPr/>
              <p:nvPr/>
            </p:nvPicPr>
            <p:blipFill>
              <a:blip r:embed="rId226"/>
              <a:stretch>
                <a:fillRect/>
              </a:stretch>
            </p:blipFill>
            <p:spPr>
              <a:xfrm>
                <a:off x="9707007" y="1699789"/>
                <a:ext cx="172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7" name="Freihand 156">
                <a:extLst>
                  <a:ext uri="{FF2B5EF4-FFF2-40B4-BE49-F238E27FC236}">
                    <a16:creationId xmlns:a16="http://schemas.microsoft.com/office/drawing/2014/main" id="{28B49463-A94C-8B05-1F97-52CF5BF6F8D5}"/>
                  </a:ext>
                </a:extLst>
              </p14:cNvPr>
              <p14:cNvContentPartPr/>
              <p14:nvPr/>
            </p14:nvContentPartPr>
            <p14:xfrm>
              <a:off x="10076727" y="1690789"/>
              <a:ext cx="409320" cy="177480"/>
            </p14:xfrm>
          </p:contentPart>
        </mc:Choice>
        <mc:Fallback>
          <p:pic>
            <p:nvPicPr>
              <p:cNvPr id="157" name="Freihand 156">
                <a:extLst>
                  <a:ext uri="{FF2B5EF4-FFF2-40B4-BE49-F238E27FC236}">
                    <a16:creationId xmlns:a16="http://schemas.microsoft.com/office/drawing/2014/main" id="{28B49463-A94C-8B05-1F97-52CF5BF6F8D5}"/>
                  </a:ext>
                </a:extLst>
              </p:cNvPr>
              <p:cNvPicPr/>
              <p:nvPr/>
            </p:nvPicPr>
            <p:blipFill>
              <a:blip r:embed="rId228"/>
              <a:stretch>
                <a:fillRect/>
              </a:stretch>
            </p:blipFill>
            <p:spPr>
              <a:xfrm>
                <a:off x="10068087" y="1681789"/>
                <a:ext cx="426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8" name="Freihand 157">
                <a:extLst>
                  <a:ext uri="{FF2B5EF4-FFF2-40B4-BE49-F238E27FC236}">
                    <a16:creationId xmlns:a16="http://schemas.microsoft.com/office/drawing/2014/main" id="{AC9EA749-3E42-FEFC-A313-68A1E4F91802}"/>
                  </a:ext>
                </a:extLst>
              </p14:cNvPr>
              <p14:cNvContentPartPr/>
              <p14:nvPr/>
            </p14:nvContentPartPr>
            <p14:xfrm>
              <a:off x="10445367" y="1672069"/>
              <a:ext cx="39600" cy="15480"/>
            </p14:xfrm>
          </p:contentPart>
        </mc:Choice>
        <mc:Fallback>
          <p:pic>
            <p:nvPicPr>
              <p:cNvPr id="158" name="Freihand 157">
                <a:extLst>
                  <a:ext uri="{FF2B5EF4-FFF2-40B4-BE49-F238E27FC236}">
                    <a16:creationId xmlns:a16="http://schemas.microsoft.com/office/drawing/2014/main" id="{AC9EA749-3E42-FEFC-A313-68A1E4F91802}"/>
                  </a:ext>
                </a:extLst>
              </p:cNvPr>
              <p:cNvPicPr/>
              <p:nvPr/>
            </p:nvPicPr>
            <p:blipFill>
              <a:blip r:embed="rId230"/>
              <a:stretch>
                <a:fillRect/>
              </a:stretch>
            </p:blipFill>
            <p:spPr>
              <a:xfrm>
                <a:off x="10436367" y="1663429"/>
                <a:ext cx="57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9" name="Freihand 158">
                <a:extLst>
                  <a:ext uri="{FF2B5EF4-FFF2-40B4-BE49-F238E27FC236}">
                    <a16:creationId xmlns:a16="http://schemas.microsoft.com/office/drawing/2014/main" id="{3B0EC635-71C7-7A59-2740-3A9A4572BBF2}"/>
                  </a:ext>
                </a:extLst>
              </p14:cNvPr>
              <p14:cNvContentPartPr/>
              <p14:nvPr/>
            </p14:nvContentPartPr>
            <p14:xfrm>
              <a:off x="10595487" y="1682149"/>
              <a:ext cx="135360" cy="128520"/>
            </p14:xfrm>
          </p:contentPart>
        </mc:Choice>
        <mc:Fallback>
          <p:pic>
            <p:nvPicPr>
              <p:cNvPr id="159" name="Freihand 158">
                <a:extLst>
                  <a:ext uri="{FF2B5EF4-FFF2-40B4-BE49-F238E27FC236}">
                    <a16:creationId xmlns:a16="http://schemas.microsoft.com/office/drawing/2014/main" id="{3B0EC635-71C7-7A59-2740-3A9A4572BBF2}"/>
                  </a:ext>
                </a:extLst>
              </p:cNvPr>
              <p:cNvPicPr/>
              <p:nvPr/>
            </p:nvPicPr>
            <p:blipFill>
              <a:blip r:embed="rId232"/>
              <a:stretch>
                <a:fillRect/>
              </a:stretch>
            </p:blipFill>
            <p:spPr>
              <a:xfrm>
                <a:off x="10586487" y="1673509"/>
                <a:ext cx="153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0" name="Freihand 159">
                <a:extLst>
                  <a:ext uri="{FF2B5EF4-FFF2-40B4-BE49-F238E27FC236}">
                    <a16:creationId xmlns:a16="http://schemas.microsoft.com/office/drawing/2014/main" id="{190FB811-EAF3-CF2B-A713-CC34F13B5F07}"/>
                  </a:ext>
                </a:extLst>
              </p14:cNvPr>
              <p14:cNvContentPartPr/>
              <p14:nvPr/>
            </p14:nvContentPartPr>
            <p14:xfrm>
              <a:off x="9210927" y="2137909"/>
              <a:ext cx="197640" cy="235440"/>
            </p14:xfrm>
          </p:contentPart>
        </mc:Choice>
        <mc:Fallback>
          <p:pic>
            <p:nvPicPr>
              <p:cNvPr id="160" name="Freihand 159">
                <a:extLst>
                  <a:ext uri="{FF2B5EF4-FFF2-40B4-BE49-F238E27FC236}">
                    <a16:creationId xmlns:a16="http://schemas.microsoft.com/office/drawing/2014/main" id="{190FB811-EAF3-CF2B-A713-CC34F13B5F07}"/>
                  </a:ext>
                </a:extLst>
              </p:cNvPr>
              <p:cNvPicPr/>
              <p:nvPr/>
            </p:nvPicPr>
            <p:blipFill>
              <a:blip r:embed="rId234"/>
              <a:stretch>
                <a:fillRect/>
              </a:stretch>
            </p:blipFill>
            <p:spPr>
              <a:xfrm>
                <a:off x="9201927" y="2128909"/>
                <a:ext cx="2152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1" name="Freihand 160">
                <a:extLst>
                  <a:ext uri="{FF2B5EF4-FFF2-40B4-BE49-F238E27FC236}">
                    <a16:creationId xmlns:a16="http://schemas.microsoft.com/office/drawing/2014/main" id="{FB7F9806-6AE3-6BD1-A380-65F369AA81CD}"/>
                  </a:ext>
                </a:extLst>
              </p14:cNvPr>
              <p14:cNvContentPartPr/>
              <p14:nvPr/>
            </p14:nvContentPartPr>
            <p14:xfrm>
              <a:off x="9461127" y="2104789"/>
              <a:ext cx="270720" cy="253080"/>
            </p14:xfrm>
          </p:contentPart>
        </mc:Choice>
        <mc:Fallback>
          <p:pic>
            <p:nvPicPr>
              <p:cNvPr id="161" name="Freihand 160">
                <a:extLst>
                  <a:ext uri="{FF2B5EF4-FFF2-40B4-BE49-F238E27FC236}">
                    <a16:creationId xmlns:a16="http://schemas.microsoft.com/office/drawing/2014/main" id="{FB7F9806-6AE3-6BD1-A380-65F369AA81CD}"/>
                  </a:ext>
                </a:extLst>
              </p:cNvPr>
              <p:cNvPicPr/>
              <p:nvPr/>
            </p:nvPicPr>
            <p:blipFill>
              <a:blip r:embed="rId236"/>
              <a:stretch>
                <a:fillRect/>
              </a:stretch>
            </p:blipFill>
            <p:spPr>
              <a:xfrm>
                <a:off x="9452487" y="2096149"/>
                <a:ext cx="288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2" name="Freihand 161">
                <a:extLst>
                  <a:ext uri="{FF2B5EF4-FFF2-40B4-BE49-F238E27FC236}">
                    <a16:creationId xmlns:a16="http://schemas.microsoft.com/office/drawing/2014/main" id="{A9CA9920-A1F8-CB94-D021-C9C02F05831E}"/>
                  </a:ext>
                </a:extLst>
              </p14:cNvPr>
              <p14:cNvContentPartPr/>
              <p14:nvPr/>
            </p14:nvContentPartPr>
            <p14:xfrm>
              <a:off x="9748407" y="2143309"/>
              <a:ext cx="145080" cy="163440"/>
            </p14:xfrm>
          </p:contentPart>
        </mc:Choice>
        <mc:Fallback>
          <p:pic>
            <p:nvPicPr>
              <p:cNvPr id="162" name="Freihand 161">
                <a:extLst>
                  <a:ext uri="{FF2B5EF4-FFF2-40B4-BE49-F238E27FC236}">
                    <a16:creationId xmlns:a16="http://schemas.microsoft.com/office/drawing/2014/main" id="{A9CA9920-A1F8-CB94-D021-C9C02F05831E}"/>
                  </a:ext>
                </a:extLst>
              </p:cNvPr>
              <p:cNvPicPr/>
              <p:nvPr/>
            </p:nvPicPr>
            <p:blipFill>
              <a:blip r:embed="rId238"/>
              <a:stretch>
                <a:fillRect/>
              </a:stretch>
            </p:blipFill>
            <p:spPr>
              <a:xfrm>
                <a:off x="9739767" y="2134309"/>
                <a:ext cx="162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3" name="Freihand 162">
                <a:extLst>
                  <a:ext uri="{FF2B5EF4-FFF2-40B4-BE49-F238E27FC236}">
                    <a16:creationId xmlns:a16="http://schemas.microsoft.com/office/drawing/2014/main" id="{84B1DFC7-88D9-4D7D-569F-CD9C9C1AFECD}"/>
                  </a:ext>
                </a:extLst>
              </p14:cNvPr>
              <p14:cNvContentPartPr/>
              <p14:nvPr/>
            </p14:nvContentPartPr>
            <p14:xfrm>
              <a:off x="9958287" y="2184709"/>
              <a:ext cx="199440" cy="124200"/>
            </p14:xfrm>
          </p:contentPart>
        </mc:Choice>
        <mc:Fallback>
          <p:pic>
            <p:nvPicPr>
              <p:cNvPr id="163" name="Freihand 162">
                <a:extLst>
                  <a:ext uri="{FF2B5EF4-FFF2-40B4-BE49-F238E27FC236}">
                    <a16:creationId xmlns:a16="http://schemas.microsoft.com/office/drawing/2014/main" id="{84B1DFC7-88D9-4D7D-569F-CD9C9C1AFECD}"/>
                  </a:ext>
                </a:extLst>
              </p:cNvPr>
              <p:cNvPicPr/>
              <p:nvPr/>
            </p:nvPicPr>
            <p:blipFill>
              <a:blip r:embed="rId240"/>
              <a:stretch>
                <a:fillRect/>
              </a:stretch>
            </p:blipFill>
            <p:spPr>
              <a:xfrm>
                <a:off x="9949647" y="2175709"/>
                <a:ext cx="217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4" name="Freihand 163">
                <a:extLst>
                  <a:ext uri="{FF2B5EF4-FFF2-40B4-BE49-F238E27FC236}">
                    <a16:creationId xmlns:a16="http://schemas.microsoft.com/office/drawing/2014/main" id="{E1FFED68-2704-9E2F-FF4B-4499002F0DD2}"/>
                  </a:ext>
                </a:extLst>
              </p14:cNvPr>
              <p14:cNvContentPartPr/>
              <p14:nvPr/>
            </p14:nvContentPartPr>
            <p14:xfrm>
              <a:off x="10247367" y="2192629"/>
              <a:ext cx="288360" cy="104040"/>
            </p14:xfrm>
          </p:contentPart>
        </mc:Choice>
        <mc:Fallback>
          <p:pic>
            <p:nvPicPr>
              <p:cNvPr id="164" name="Freihand 163">
                <a:extLst>
                  <a:ext uri="{FF2B5EF4-FFF2-40B4-BE49-F238E27FC236}">
                    <a16:creationId xmlns:a16="http://schemas.microsoft.com/office/drawing/2014/main" id="{E1FFED68-2704-9E2F-FF4B-4499002F0DD2}"/>
                  </a:ext>
                </a:extLst>
              </p:cNvPr>
              <p:cNvPicPr/>
              <p:nvPr/>
            </p:nvPicPr>
            <p:blipFill>
              <a:blip r:embed="rId242"/>
              <a:stretch>
                <a:fillRect/>
              </a:stretch>
            </p:blipFill>
            <p:spPr>
              <a:xfrm>
                <a:off x="10238727" y="2183629"/>
                <a:ext cx="306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5" name="Freihand 164">
                <a:extLst>
                  <a:ext uri="{FF2B5EF4-FFF2-40B4-BE49-F238E27FC236}">
                    <a16:creationId xmlns:a16="http://schemas.microsoft.com/office/drawing/2014/main" id="{B6D7E71E-265D-8931-15F2-B2CBB4C8DEE7}"/>
                  </a:ext>
                </a:extLst>
              </p14:cNvPr>
              <p14:cNvContentPartPr/>
              <p14:nvPr/>
            </p14:nvContentPartPr>
            <p14:xfrm>
              <a:off x="10541127" y="2153389"/>
              <a:ext cx="298800" cy="271440"/>
            </p14:xfrm>
          </p:contentPart>
        </mc:Choice>
        <mc:Fallback>
          <p:pic>
            <p:nvPicPr>
              <p:cNvPr id="165" name="Freihand 164">
                <a:extLst>
                  <a:ext uri="{FF2B5EF4-FFF2-40B4-BE49-F238E27FC236}">
                    <a16:creationId xmlns:a16="http://schemas.microsoft.com/office/drawing/2014/main" id="{B6D7E71E-265D-8931-15F2-B2CBB4C8DEE7}"/>
                  </a:ext>
                </a:extLst>
              </p:cNvPr>
              <p:cNvPicPr/>
              <p:nvPr/>
            </p:nvPicPr>
            <p:blipFill>
              <a:blip r:embed="rId244"/>
              <a:stretch>
                <a:fillRect/>
              </a:stretch>
            </p:blipFill>
            <p:spPr>
              <a:xfrm>
                <a:off x="10532487" y="2144749"/>
                <a:ext cx="3164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6" name="Freihand 165">
                <a:extLst>
                  <a:ext uri="{FF2B5EF4-FFF2-40B4-BE49-F238E27FC236}">
                    <a16:creationId xmlns:a16="http://schemas.microsoft.com/office/drawing/2014/main" id="{9CF1F56A-EF7E-9666-9C2A-A2D97D148B79}"/>
                  </a:ext>
                </a:extLst>
              </p14:cNvPr>
              <p14:cNvContentPartPr/>
              <p14:nvPr/>
            </p14:nvContentPartPr>
            <p14:xfrm>
              <a:off x="10855047" y="2130349"/>
              <a:ext cx="262080" cy="145800"/>
            </p14:xfrm>
          </p:contentPart>
        </mc:Choice>
        <mc:Fallback>
          <p:pic>
            <p:nvPicPr>
              <p:cNvPr id="166" name="Freihand 165">
                <a:extLst>
                  <a:ext uri="{FF2B5EF4-FFF2-40B4-BE49-F238E27FC236}">
                    <a16:creationId xmlns:a16="http://schemas.microsoft.com/office/drawing/2014/main" id="{9CF1F56A-EF7E-9666-9C2A-A2D97D148B79}"/>
                  </a:ext>
                </a:extLst>
              </p:cNvPr>
              <p:cNvPicPr/>
              <p:nvPr/>
            </p:nvPicPr>
            <p:blipFill>
              <a:blip r:embed="rId246"/>
              <a:stretch>
                <a:fillRect/>
              </a:stretch>
            </p:blipFill>
            <p:spPr>
              <a:xfrm>
                <a:off x="10846047" y="2121709"/>
                <a:ext cx="279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7" name="Freihand 166">
                <a:extLst>
                  <a:ext uri="{FF2B5EF4-FFF2-40B4-BE49-F238E27FC236}">
                    <a16:creationId xmlns:a16="http://schemas.microsoft.com/office/drawing/2014/main" id="{2E7A9FCF-871D-DFBB-0BDE-B7FF019C8E43}"/>
                  </a:ext>
                </a:extLst>
              </p14:cNvPr>
              <p14:cNvContentPartPr/>
              <p14:nvPr/>
            </p14:nvContentPartPr>
            <p14:xfrm>
              <a:off x="11132967" y="2051869"/>
              <a:ext cx="112320" cy="214560"/>
            </p14:xfrm>
          </p:contentPart>
        </mc:Choice>
        <mc:Fallback>
          <p:pic>
            <p:nvPicPr>
              <p:cNvPr id="167" name="Freihand 166">
                <a:extLst>
                  <a:ext uri="{FF2B5EF4-FFF2-40B4-BE49-F238E27FC236}">
                    <a16:creationId xmlns:a16="http://schemas.microsoft.com/office/drawing/2014/main" id="{2E7A9FCF-871D-DFBB-0BDE-B7FF019C8E43}"/>
                  </a:ext>
                </a:extLst>
              </p:cNvPr>
              <p:cNvPicPr/>
              <p:nvPr/>
            </p:nvPicPr>
            <p:blipFill>
              <a:blip r:embed="rId248"/>
              <a:stretch>
                <a:fillRect/>
              </a:stretch>
            </p:blipFill>
            <p:spPr>
              <a:xfrm>
                <a:off x="11123967" y="2043229"/>
                <a:ext cx="1299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8" name="Freihand 167">
                <a:extLst>
                  <a:ext uri="{FF2B5EF4-FFF2-40B4-BE49-F238E27FC236}">
                    <a16:creationId xmlns:a16="http://schemas.microsoft.com/office/drawing/2014/main" id="{9A99027E-B6D1-8AB4-F20B-1F3D96B765FA}"/>
                  </a:ext>
                </a:extLst>
              </p14:cNvPr>
              <p14:cNvContentPartPr/>
              <p14:nvPr/>
            </p14:nvContentPartPr>
            <p14:xfrm>
              <a:off x="11259687" y="2170309"/>
              <a:ext cx="102960" cy="107640"/>
            </p14:xfrm>
          </p:contentPart>
        </mc:Choice>
        <mc:Fallback>
          <p:pic>
            <p:nvPicPr>
              <p:cNvPr id="168" name="Freihand 167">
                <a:extLst>
                  <a:ext uri="{FF2B5EF4-FFF2-40B4-BE49-F238E27FC236}">
                    <a16:creationId xmlns:a16="http://schemas.microsoft.com/office/drawing/2014/main" id="{9A99027E-B6D1-8AB4-F20B-1F3D96B765FA}"/>
                  </a:ext>
                </a:extLst>
              </p:cNvPr>
              <p:cNvPicPr/>
              <p:nvPr/>
            </p:nvPicPr>
            <p:blipFill>
              <a:blip r:embed="rId250"/>
              <a:stretch>
                <a:fillRect/>
              </a:stretch>
            </p:blipFill>
            <p:spPr>
              <a:xfrm>
                <a:off x="11250687" y="2161309"/>
                <a:ext cx="120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9" name="Freihand 168">
                <a:extLst>
                  <a:ext uri="{FF2B5EF4-FFF2-40B4-BE49-F238E27FC236}">
                    <a16:creationId xmlns:a16="http://schemas.microsoft.com/office/drawing/2014/main" id="{9974DA55-DA15-2187-DE5D-5CCB5832F986}"/>
                  </a:ext>
                </a:extLst>
              </p14:cNvPr>
              <p14:cNvContentPartPr/>
              <p14:nvPr/>
            </p14:nvContentPartPr>
            <p14:xfrm>
              <a:off x="11408727" y="2016229"/>
              <a:ext cx="357840" cy="447840"/>
            </p14:xfrm>
          </p:contentPart>
        </mc:Choice>
        <mc:Fallback>
          <p:pic>
            <p:nvPicPr>
              <p:cNvPr id="169" name="Freihand 168">
                <a:extLst>
                  <a:ext uri="{FF2B5EF4-FFF2-40B4-BE49-F238E27FC236}">
                    <a16:creationId xmlns:a16="http://schemas.microsoft.com/office/drawing/2014/main" id="{9974DA55-DA15-2187-DE5D-5CCB5832F986}"/>
                  </a:ext>
                </a:extLst>
              </p:cNvPr>
              <p:cNvPicPr/>
              <p:nvPr/>
            </p:nvPicPr>
            <p:blipFill>
              <a:blip r:embed="rId252"/>
              <a:stretch>
                <a:fillRect/>
              </a:stretch>
            </p:blipFill>
            <p:spPr>
              <a:xfrm>
                <a:off x="11400087" y="2007589"/>
                <a:ext cx="37548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0" name="Freihand 169">
                <a:extLst>
                  <a:ext uri="{FF2B5EF4-FFF2-40B4-BE49-F238E27FC236}">
                    <a16:creationId xmlns:a16="http://schemas.microsoft.com/office/drawing/2014/main" id="{F804434B-769C-0786-D25C-29970849F43E}"/>
                  </a:ext>
                </a:extLst>
              </p14:cNvPr>
              <p14:cNvContentPartPr/>
              <p14:nvPr/>
            </p14:nvContentPartPr>
            <p14:xfrm>
              <a:off x="11268327" y="1911469"/>
              <a:ext cx="143640" cy="6120"/>
            </p14:xfrm>
          </p:contentPart>
        </mc:Choice>
        <mc:Fallback>
          <p:pic>
            <p:nvPicPr>
              <p:cNvPr id="170" name="Freihand 169">
                <a:extLst>
                  <a:ext uri="{FF2B5EF4-FFF2-40B4-BE49-F238E27FC236}">
                    <a16:creationId xmlns:a16="http://schemas.microsoft.com/office/drawing/2014/main" id="{F804434B-769C-0786-D25C-29970849F43E}"/>
                  </a:ext>
                </a:extLst>
              </p:cNvPr>
              <p:cNvPicPr/>
              <p:nvPr/>
            </p:nvPicPr>
            <p:blipFill>
              <a:blip r:embed="rId254"/>
              <a:stretch>
                <a:fillRect/>
              </a:stretch>
            </p:blipFill>
            <p:spPr>
              <a:xfrm>
                <a:off x="11259327" y="1902829"/>
                <a:ext cx="161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2" name="Freihand 171">
                <a:extLst>
                  <a:ext uri="{FF2B5EF4-FFF2-40B4-BE49-F238E27FC236}">
                    <a16:creationId xmlns:a16="http://schemas.microsoft.com/office/drawing/2014/main" id="{A984FEA0-5349-1097-F220-FCCD9DAC6D12}"/>
                  </a:ext>
                </a:extLst>
              </p14:cNvPr>
              <p14:cNvContentPartPr/>
              <p14:nvPr/>
            </p14:nvContentPartPr>
            <p14:xfrm>
              <a:off x="9086007" y="2616709"/>
              <a:ext cx="320400" cy="182520"/>
            </p14:xfrm>
          </p:contentPart>
        </mc:Choice>
        <mc:Fallback>
          <p:pic>
            <p:nvPicPr>
              <p:cNvPr id="172" name="Freihand 171">
                <a:extLst>
                  <a:ext uri="{FF2B5EF4-FFF2-40B4-BE49-F238E27FC236}">
                    <a16:creationId xmlns:a16="http://schemas.microsoft.com/office/drawing/2014/main" id="{A984FEA0-5349-1097-F220-FCCD9DAC6D12}"/>
                  </a:ext>
                </a:extLst>
              </p:cNvPr>
              <p:cNvPicPr/>
              <p:nvPr/>
            </p:nvPicPr>
            <p:blipFill>
              <a:blip r:embed="rId256"/>
              <a:stretch>
                <a:fillRect/>
              </a:stretch>
            </p:blipFill>
            <p:spPr>
              <a:xfrm>
                <a:off x="9077367" y="2608069"/>
                <a:ext cx="338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3" name="Freihand 172">
                <a:extLst>
                  <a:ext uri="{FF2B5EF4-FFF2-40B4-BE49-F238E27FC236}">
                    <a16:creationId xmlns:a16="http://schemas.microsoft.com/office/drawing/2014/main" id="{3012EDD0-B128-FC15-5700-A1006B02E9E7}"/>
                  </a:ext>
                </a:extLst>
              </p14:cNvPr>
              <p14:cNvContentPartPr/>
              <p14:nvPr/>
            </p14:nvContentPartPr>
            <p14:xfrm>
              <a:off x="9457887" y="2640109"/>
              <a:ext cx="73800" cy="140400"/>
            </p14:xfrm>
          </p:contentPart>
        </mc:Choice>
        <mc:Fallback>
          <p:pic>
            <p:nvPicPr>
              <p:cNvPr id="173" name="Freihand 172">
                <a:extLst>
                  <a:ext uri="{FF2B5EF4-FFF2-40B4-BE49-F238E27FC236}">
                    <a16:creationId xmlns:a16="http://schemas.microsoft.com/office/drawing/2014/main" id="{3012EDD0-B128-FC15-5700-A1006B02E9E7}"/>
                  </a:ext>
                </a:extLst>
              </p:cNvPr>
              <p:cNvPicPr/>
              <p:nvPr/>
            </p:nvPicPr>
            <p:blipFill>
              <a:blip r:embed="rId258"/>
              <a:stretch>
                <a:fillRect/>
              </a:stretch>
            </p:blipFill>
            <p:spPr>
              <a:xfrm>
                <a:off x="9449247" y="2631469"/>
                <a:ext cx="91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 name="Freihand 173">
                <a:extLst>
                  <a:ext uri="{FF2B5EF4-FFF2-40B4-BE49-F238E27FC236}">
                    <a16:creationId xmlns:a16="http://schemas.microsoft.com/office/drawing/2014/main" id="{40F10CCC-1B23-B14B-0E2F-BA6E9BDF4EB8}"/>
                  </a:ext>
                </a:extLst>
              </p14:cNvPr>
              <p14:cNvContentPartPr/>
              <p14:nvPr/>
            </p14:nvContentPartPr>
            <p14:xfrm>
              <a:off x="9627447" y="2549749"/>
              <a:ext cx="149760" cy="222480"/>
            </p14:xfrm>
          </p:contentPart>
        </mc:Choice>
        <mc:Fallback>
          <p:pic>
            <p:nvPicPr>
              <p:cNvPr id="174" name="Freihand 173">
                <a:extLst>
                  <a:ext uri="{FF2B5EF4-FFF2-40B4-BE49-F238E27FC236}">
                    <a16:creationId xmlns:a16="http://schemas.microsoft.com/office/drawing/2014/main" id="{40F10CCC-1B23-B14B-0E2F-BA6E9BDF4EB8}"/>
                  </a:ext>
                </a:extLst>
              </p:cNvPr>
              <p:cNvPicPr/>
              <p:nvPr/>
            </p:nvPicPr>
            <p:blipFill>
              <a:blip r:embed="rId260"/>
              <a:stretch>
                <a:fillRect/>
              </a:stretch>
            </p:blipFill>
            <p:spPr>
              <a:xfrm>
                <a:off x="9618447" y="2541109"/>
                <a:ext cx="167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5" name="Freihand 174">
                <a:extLst>
                  <a:ext uri="{FF2B5EF4-FFF2-40B4-BE49-F238E27FC236}">
                    <a16:creationId xmlns:a16="http://schemas.microsoft.com/office/drawing/2014/main" id="{AF1B8CEE-1797-993E-C7C7-273F6E275460}"/>
                  </a:ext>
                </a:extLst>
              </p14:cNvPr>
              <p14:cNvContentPartPr/>
              <p14:nvPr/>
            </p14:nvContentPartPr>
            <p14:xfrm>
              <a:off x="9838407" y="2645869"/>
              <a:ext cx="154800" cy="106920"/>
            </p14:xfrm>
          </p:contentPart>
        </mc:Choice>
        <mc:Fallback>
          <p:pic>
            <p:nvPicPr>
              <p:cNvPr id="175" name="Freihand 174">
                <a:extLst>
                  <a:ext uri="{FF2B5EF4-FFF2-40B4-BE49-F238E27FC236}">
                    <a16:creationId xmlns:a16="http://schemas.microsoft.com/office/drawing/2014/main" id="{AF1B8CEE-1797-993E-C7C7-273F6E275460}"/>
                  </a:ext>
                </a:extLst>
              </p:cNvPr>
              <p:cNvPicPr/>
              <p:nvPr/>
            </p:nvPicPr>
            <p:blipFill>
              <a:blip r:embed="rId262"/>
              <a:stretch>
                <a:fillRect/>
              </a:stretch>
            </p:blipFill>
            <p:spPr>
              <a:xfrm>
                <a:off x="9829767" y="2637229"/>
                <a:ext cx="172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6" name="Freihand 175">
                <a:extLst>
                  <a:ext uri="{FF2B5EF4-FFF2-40B4-BE49-F238E27FC236}">
                    <a16:creationId xmlns:a16="http://schemas.microsoft.com/office/drawing/2014/main" id="{C4B13329-28C3-256C-2DAD-A2460E6B0B19}"/>
                  </a:ext>
                </a:extLst>
              </p14:cNvPr>
              <p14:cNvContentPartPr/>
              <p14:nvPr/>
            </p14:nvContentPartPr>
            <p14:xfrm>
              <a:off x="9925527" y="2491429"/>
              <a:ext cx="200520" cy="254880"/>
            </p14:xfrm>
          </p:contentPart>
        </mc:Choice>
        <mc:Fallback>
          <p:pic>
            <p:nvPicPr>
              <p:cNvPr id="176" name="Freihand 175">
                <a:extLst>
                  <a:ext uri="{FF2B5EF4-FFF2-40B4-BE49-F238E27FC236}">
                    <a16:creationId xmlns:a16="http://schemas.microsoft.com/office/drawing/2014/main" id="{C4B13329-28C3-256C-2DAD-A2460E6B0B19}"/>
                  </a:ext>
                </a:extLst>
              </p:cNvPr>
              <p:cNvPicPr/>
              <p:nvPr/>
            </p:nvPicPr>
            <p:blipFill>
              <a:blip r:embed="rId264"/>
              <a:stretch>
                <a:fillRect/>
              </a:stretch>
            </p:blipFill>
            <p:spPr>
              <a:xfrm>
                <a:off x="9916887" y="2482789"/>
                <a:ext cx="218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7" name="Freihand 176">
                <a:extLst>
                  <a:ext uri="{FF2B5EF4-FFF2-40B4-BE49-F238E27FC236}">
                    <a16:creationId xmlns:a16="http://schemas.microsoft.com/office/drawing/2014/main" id="{222E7D2E-29F8-BC70-52AC-0A4986B72F1B}"/>
                  </a:ext>
                </a:extLst>
              </p14:cNvPr>
              <p14:cNvContentPartPr/>
              <p14:nvPr/>
            </p14:nvContentPartPr>
            <p14:xfrm>
              <a:off x="10140807" y="2554069"/>
              <a:ext cx="122040" cy="172080"/>
            </p14:xfrm>
          </p:contentPart>
        </mc:Choice>
        <mc:Fallback>
          <p:pic>
            <p:nvPicPr>
              <p:cNvPr id="177" name="Freihand 176">
                <a:extLst>
                  <a:ext uri="{FF2B5EF4-FFF2-40B4-BE49-F238E27FC236}">
                    <a16:creationId xmlns:a16="http://schemas.microsoft.com/office/drawing/2014/main" id="{222E7D2E-29F8-BC70-52AC-0A4986B72F1B}"/>
                  </a:ext>
                </a:extLst>
              </p:cNvPr>
              <p:cNvPicPr/>
              <p:nvPr/>
            </p:nvPicPr>
            <p:blipFill>
              <a:blip r:embed="rId266"/>
              <a:stretch>
                <a:fillRect/>
              </a:stretch>
            </p:blipFill>
            <p:spPr>
              <a:xfrm>
                <a:off x="10131807" y="2545069"/>
                <a:ext cx="139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8" name="Freihand 177">
                <a:extLst>
                  <a:ext uri="{FF2B5EF4-FFF2-40B4-BE49-F238E27FC236}">
                    <a16:creationId xmlns:a16="http://schemas.microsoft.com/office/drawing/2014/main" id="{D1958ED1-AE31-D319-5EBC-E899C6DE67BA}"/>
                  </a:ext>
                </a:extLst>
              </p14:cNvPr>
              <p14:cNvContentPartPr/>
              <p14:nvPr/>
            </p14:nvContentPartPr>
            <p14:xfrm>
              <a:off x="10437807" y="2551909"/>
              <a:ext cx="183600" cy="201600"/>
            </p14:xfrm>
          </p:contentPart>
        </mc:Choice>
        <mc:Fallback>
          <p:pic>
            <p:nvPicPr>
              <p:cNvPr id="178" name="Freihand 177">
                <a:extLst>
                  <a:ext uri="{FF2B5EF4-FFF2-40B4-BE49-F238E27FC236}">
                    <a16:creationId xmlns:a16="http://schemas.microsoft.com/office/drawing/2014/main" id="{D1958ED1-AE31-D319-5EBC-E899C6DE67BA}"/>
                  </a:ext>
                </a:extLst>
              </p:cNvPr>
              <p:cNvPicPr/>
              <p:nvPr/>
            </p:nvPicPr>
            <p:blipFill>
              <a:blip r:embed="rId268"/>
              <a:stretch>
                <a:fillRect/>
              </a:stretch>
            </p:blipFill>
            <p:spPr>
              <a:xfrm>
                <a:off x="10429167" y="2543269"/>
                <a:ext cx="201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9" name="Freihand 178">
                <a:extLst>
                  <a:ext uri="{FF2B5EF4-FFF2-40B4-BE49-F238E27FC236}">
                    <a16:creationId xmlns:a16="http://schemas.microsoft.com/office/drawing/2014/main" id="{8C1555E2-AE5D-0198-66D1-B4D0DAFE9850}"/>
                  </a:ext>
                </a:extLst>
              </p14:cNvPr>
              <p14:cNvContentPartPr/>
              <p14:nvPr/>
            </p14:nvContentPartPr>
            <p14:xfrm>
              <a:off x="10612047" y="2522389"/>
              <a:ext cx="63360" cy="56160"/>
            </p14:xfrm>
          </p:contentPart>
        </mc:Choice>
        <mc:Fallback>
          <p:pic>
            <p:nvPicPr>
              <p:cNvPr id="179" name="Freihand 178">
                <a:extLst>
                  <a:ext uri="{FF2B5EF4-FFF2-40B4-BE49-F238E27FC236}">
                    <a16:creationId xmlns:a16="http://schemas.microsoft.com/office/drawing/2014/main" id="{8C1555E2-AE5D-0198-66D1-B4D0DAFE9850}"/>
                  </a:ext>
                </a:extLst>
              </p:cNvPr>
              <p:cNvPicPr/>
              <p:nvPr/>
            </p:nvPicPr>
            <p:blipFill>
              <a:blip r:embed="rId270"/>
              <a:stretch>
                <a:fillRect/>
              </a:stretch>
            </p:blipFill>
            <p:spPr>
              <a:xfrm>
                <a:off x="10603047" y="2513749"/>
                <a:ext cx="81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0" name="Freihand 179">
                <a:extLst>
                  <a:ext uri="{FF2B5EF4-FFF2-40B4-BE49-F238E27FC236}">
                    <a16:creationId xmlns:a16="http://schemas.microsoft.com/office/drawing/2014/main" id="{11371CC9-C05E-9159-B3AA-231DC538738C}"/>
                  </a:ext>
                </a:extLst>
              </p14:cNvPr>
              <p14:cNvContentPartPr/>
              <p14:nvPr/>
            </p14:nvContentPartPr>
            <p14:xfrm>
              <a:off x="10722927" y="2451829"/>
              <a:ext cx="165960" cy="246240"/>
            </p14:xfrm>
          </p:contentPart>
        </mc:Choice>
        <mc:Fallback>
          <p:pic>
            <p:nvPicPr>
              <p:cNvPr id="180" name="Freihand 179">
                <a:extLst>
                  <a:ext uri="{FF2B5EF4-FFF2-40B4-BE49-F238E27FC236}">
                    <a16:creationId xmlns:a16="http://schemas.microsoft.com/office/drawing/2014/main" id="{11371CC9-C05E-9159-B3AA-231DC538738C}"/>
                  </a:ext>
                </a:extLst>
              </p:cNvPr>
              <p:cNvPicPr/>
              <p:nvPr/>
            </p:nvPicPr>
            <p:blipFill>
              <a:blip r:embed="rId272"/>
              <a:stretch>
                <a:fillRect/>
              </a:stretch>
            </p:blipFill>
            <p:spPr>
              <a:xfrm>
                <a:off x="10713927" y="2443189"/>
                <a:ext cx="1836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1" name="Freihand 180">
                <a:extLst>
                  <a:ext uri="{FF2B5EF4-FFF2-40B4-BE49-F238E27FC236}">
                    <a16:creationId xmlns:a16="http://schemas.microsoft.com/office/drawing/2014/main" id="{D529D636-00C4-817D-5A7B-6B1041E823D4}"/>
                  </a:ext>
                </a:extLst>
              </p14:cNvPr>
              <p14:cNvContentPartPr/>
              <p14:nvPr/>
            </p14:nvContentPartPr>
            <p14:xfrm>
              <a:off x="11091567" y="2514109"/>
              <a:ext cx="426600" cy="171000"/>
            </p14:xfrm>
          </p:contentPart>
        </mc:Choice>
        <mc:Fallback>
          <p:pic>
            <p:nvPicPr>
              <p:cNvPr id="181" name="Freihand 180">
                <a:extLst>
                  <a:ext uri="{FF2B5EF4-FFF2-40B4-BE49-F238E27FC236}">
                    <a16:creationId xmlns:a16="http://schemas.microsoft.com/office/drawing/2014/main" id="{D529D636-00C4-817D-5A7B-6B1041E823D4}"/>
                  </a:ext>
                </a:extLst>
              </p:cNvPr>
              <p:cNvPicPr/>
              <p:nvPr/>
            </p:nvPicPr>
            <p:blipFill>
              <a:blip r:embed="rId274"/>
              <a:stretch>
                <a:fillRect/>
              </a:stretch>
            </p:blipFill>
            <p:spPr>
              <a:xfrm>
                <a:off x="11082567" y="2505469"/>
                <a:ext cx="444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2" name="Freihand 181">
                <a:extLst>
                  <a:ext uri="{FF2B5EF4-FFF2-40B4-BE49-F238E27FC236}">
                    <a16:creationId xmlns:a16="http://schemas.microsoft.com/office/drawing/2014/main" id="{213706BB-D918-76D5-2DAB-A0DE6ABC634F}"/>
                  </a:ext>
                </a:extLst>
              </p14:cNvPr>
              <p14:cNvContentPartPr/>
              <p14:nvPr/>
            </p14:nvContentPartPr>
            <p14:xfrm>
              <a:off x="11449407" y="2415109"/>
              <a:ext cx="14400" cy="16920"/>
            </p14:xfrm>
          </p:contentPart>
        </mc:Choice>
        <mc:Fallback>
          <p:pic>
            <p:nvPicPr>
              <p:cNvPr id="182" name="Freihand 181">
                <a:extLst>
                  <a:ext uri="{FF2B5EF4-FFF2-40B4-BE49-F238E27FC236}">
                    <a16:creationId xmlns:a16="http://schemas.microsoft.com/office/drawing/2014/main" id="{213706BB-D918-76D5-2DAB-A0DE6ABC634F}"/>
                  </a:ext>
                </a:extLst>
              </p:cNvPr>
              <p:cNvPicPr/>
              <p:nvPr/>
            </p:nvPicPr>
            <p:blipFill>
              <a:blip r:embed="rId276"/>
              <a:stretch>
                <a:fillRect/>
              </a:stretch>
            </p:blipFill>
            <p:spPr>
              <a:xfrm>
                <a:off x="11440407" y="2406469"/>
                <a:ext cx="32040" cy="34560"/>
              </a:xfrm>
              <a:prstGeom prst="rect">
                <a:avLst/>
              </a:prstGeom>
            </p:spPr>
          </p:pic>
        </mc:Fallback>
      </mc:AlternateContent>
      <p:grpSp>
        <p:nvGrpSpPr>
          <p:cNvPr id="200" name="Gruppieren 199">
            <a:extLst>
              <a:ext uri="{FF2B5EF4-FFF2-40B4-BE49-F238E27FC236}">
                <a16:creationId xmlns:a16="http://schemas.microsoft.com/office/drawing/2014/main" id="{7FEEFD82-27E9-17DE-4276-E64193146407}"/>
              </a:ext>
            </a:extLst>
          </p:cNvPr>
          <p:cNvGrpSpPr/>
          <p:nvPr/>
        </p:nvGrpSpPr>
        <p:grpSpPr>
          <a:xfrm>
            <a:off x="8989167" y="2938189"/>
            <a:ext cx="2136240" cy="780120"/>
            <a:chOff x="8989167" y="2938189"/>
            <a:chExt cx="2136240" cy="780120"/>
          </a:xfrm>
        </p:grpSpPr>
        <mc:AlternateContent xmlns:mc="http://schemas.openxmlformats.org/markup-compatibility/2006">
          <mc:Choice xmlns:p14="http://schemas.microsoft.com/office/powerpoint/2010/main" Requires="p14">
            <p:contentPart p14:bwMode="auto" r:id="rId277">
              <p14:nvContentPartPr>
                <p14:cNvPr id="183" name="Freihand 182">
                  <a:extLst>
                    <a:ext uri="{FF2B5EF4-FFF2-40B4-BE49-F238E27FC236}">
                      <a16:creationId xmlns:a16="http://schemas.microsoft.com/office/drawing/2014/main" id="{E3431FBC-35D1-532E-58DD-F596CD6EFF58}"/>
                    </a:ext>
                  </a:extLst>
                </p14:cNvPr>
                <p14:cNvContentPartPr/>
                <p14:nvPr/>
              </p14:nvContentPartPr>
              <p14:xfrm>
                <a:off x="8989167" y="3026029"/>
                <a:ext cx="156960" cy="303480"/>
              </p14:xfrm>
            </p:contentPart>
          </mc:Choice>
          <mc:Fallback>
            <p:pic>
              <p:nvPicPr>
                <p:cNvPr id="183" name="Freihand 182">
                  <a:extLst>
                    <a:ext uri="{FF2B5EF4-FFF2-40B4-BE49-F238E27FC236}">
                      <a16:creationId xmlns:a16="http://schemas.microsoft.com/office/drawing/2014/main" id="{E3431FBC-35D1-532E-58DD-F596CD6EFF58}"/>
                    </a:ext>
                  </a:extLst>
                </p:cNvPr>
                <p:cNvPicPr/>
                <p:nvPr/>
              </p:nvPicPr>
              <p:blipFill>
                <a:blip r:embed="rId278"/>
                <a:stretch>
                  <a:fillRect/>
                </a:stretch>
              </p:blipFill>
              <p:spPr>
                <a:xfrm>
                  <a:off x="8980527" y="3017389"/>
                  <a:ext cx="1746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4" name="Freihand 183">
                  <a:extLst>
                    <a:ext uri="{FF2B5EF4-FFF2-40B4-BE49-F238E27FC236}">
                      <a16:creationId xmlns:a16="http://schemas.microsoft.com/office/drawing/2014/main" id="{92E53627-77ED-F869-7BDE-B7BE6EF12522}"/>
                    </a:ext>
                  </a:extLst>
                </p14:cNvPr>
                <p14:cNvContentPartPr/>
                <p14:nvPr/>
              </p14:nvContentPartPr>
              <p14:xfrm>
                <a:off x="9191847" y="3077869"/>
                <a:ext cx="133920" cy="183240"/>
              </p14:xfrm>
            </p:contentPart>
          </mc:Choice>
          <mc:Fallback>
            <p:pic>
              <p:nvPicPr>
                <p:cNvPr id="184" name="Freihand 183">
                  <a:extLst>
                    <a:ext uri="{FF2B5EF4-FFF2-40B4-BE49-F238E27FC236}">
                      <a16:creationId xmlns:a16="http://schemas.microsoft.com/office/drawing/2014/main" id="{92E53627-77ED-F869-7BDE-B7BE6EF12522}"/>
                    </a:ext>
                  </a:extLst>
                </p:cNvPr>
                <p:cNvPicPr/>
                <p:nvPr/>
              </p:nvPicPr>
              <p:blipFill>
                <a:blip r:embed="rId280"/>
                <a:stretch>
                  <a:fillRect/>
                </a:stretch>
              </p:blipFill>
              <p:spPr>
                <a:xfrm>
                  <a:off x="9183207" y="3069229"/>
                  <a:ext cx="151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5" name="Freihand 184">
                  <a:extLst>
                    <a:ext uri="{FF2B5EF4-FFF2-40B4-BE49-F238E27FC236}">
                      <a16:creationId xmlns:a16="http://schemas.microsoft.com/office/drawing/2014/main" id="{717B2A8A-FFFA-395F-3EF2-6C9EE8352298}"/>
                    </a:ext>
                  </a:extLst>
                </p14:cNvPr>
                <p14:cNvContentPartPr/>
                <p14:nvPr/>
              </p14:nvContentPartPr>
              <p14:xfrm>
                <a:off x="9448167" y="3182269"/>
                <a:ext cx="116280" cy="27720"/>
              </p14:xfrm>
            </p:contentPart>
          </mc:Choice>
          <mc:Fallback>
            <p:pic>
              <p:nvPicPr>
                <p:cNvPr id="185" name="Freihand 184">
                  <a:extLst>
                    <a:ext uri="{FF2B5EF4-FFF2-40B4-BE49-F238E27FC236}">
                      <a16:creationId xmlns:a16="http://schemas.microsoft.com/office/drawing/2014/main" id="{717B2A8A-FFFA-395F-3EF2-6C9EE8352298}"/>
                    </a:ext>
                  </a:extLst>
                </p:cNvPr>
                <p:cNvPicPr/>
                <p:nvPr/>
              </p:nvPicPr>
              <p:blipFill>
                <a:blip r:embed="rId282"/>
                <a:stretch>
                  <a:fillRect/>
                </a:stretch>
              </p:blipFill>
              <p:spPr>
                <a:xfrm>
                  <a:off x="9439527" y="3173629"/>
                  <a:ext cx="133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6" name="Freihand 185">
                  <a:extLst>
                    <a:ext uri="{FF2B5EF4-FFF2-40B4-BE49-F238E27FC236}">
                      <a16:creationId xmlns:a16="http://schemas.microsoft.com/office/drawing/2014/main" id="{8478B270-0450-7E0C-95C2-8DC8A388DFCA}"/>
                    </a:ext>
                  </a:extLst>
                </p14:cNvPr>
                <p14:cNvContentPartPr/>
                <p14:nvPr/>
              </p14:nvContentPartPr>
              <p14:xfrm>
                <a:off x="9617007" y="3046189"/>
                <a:ext cx="209520" cy="208800"/>
              </p14:xfrm>
            </p:contentPart>
          </mc:Choice>
          <mc:Fallback>
            <p:pic>
              <p:nvPicPr>
                <p:cNvPr id="186" name="Freihand 185">
                  <a:extLst>
                    <a:ext uri="{FF2B5EF4-FFF2-40B4-BE49-F238E27FC236}">
                      <a16:creationId xmlns:a16="http://schemas.microsoft.com/office/drawing/2014/main" id="{8478B270-0450-7E0C-95C2-8DC8A388DFCA}"/>
                    </a:ext>
                  </a:extLst>
                </p:cNvPr>
                <p:cNvPicPr/>
                <p:nvPr/>
              </p:nvPicPr>
              <p:blipFill>
                <a:blip r:embed="rId284"/>
                <a:stretch>
                  <a:fillRect/>
                </a:stretch>
              </p:blipFill>
              <p:spPr>
                <a:xfrm>
                  <a:off x="9608007" y="3037549"/>
                  <a:ext cx="227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9" name="Freihand 188">
                  <a:extLst>
                    <a:ext uri="{FF2B5EF4-FFF2-40B4-BE49-F238E27FC236}">
                      <a16:creationId xmlns:a16="http://schemas.microsoft.com/office/drawing/2014/main" id="{A70339EC-3460-DE05-ABDB-A5E9A2D77606}"/>
                    </a:ext>
                  </a:extLst>
                </p14:cNvPr>
                <p14:cNvContentPartPr/>
                <p14:nvPr/>
              </p14:nvContentPartPr>
              <p14:xfrm>
                <a:off x="9733647" y="3060229"/>
                <a:ext cx="609840" cy="204840"/>
              </p14:xfrm>
            </p:contentPart>
          </mc:Choice>
          <mc:Fallback>
            <p:pic>
              <p:nvPicPr>
                <p:cNvPr id="189" name="Freihand 188">
                  <a:extLst>
                    <a:ext uri="{FF2B5EF4-FFF2-40B4-BE49-F238E27FC236}">
                      <a16:creationId xmlns:a16="http://schemas.microsoft.com/office/drawing/2014/main" id="{A70339EC-3460-DE05-ABDB-A5E9A2D77606}"/>
                    </a:ext>
                  </a:extLst>
                </p:cNvPr>
                <p:cNvPicPr/>
                <p:nvPr/>
              </p:nvPicPr>
              <p:blipFill>
                <a:blip r:embed="rId286"/>
                <a:stretch>
                  <a:fillRect/>
                </a:stretch>
              </p:blipFill>
              <p:spPr>
                <a:xfrm>
                  <a:off x="9725007" y="3051229"/>
                  <a:ext cx="627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0" name="Freihand 189">
                  <a:extLst>
                    <a:ext uri="{FF2B5EF4-FFF2-40B4-BE49-F238E27FC236}">
                      <a16:creationId xmlns:a16="http://schemas.microsoft.com/office/drawing/2014/main" id="{61D94DB5-A12E-C862-B8EC-4ABE3385F8D1}"/>
                    </a:ext>
                  </a:extLst>
                </p14:cNvPr>
                <p14:cNvContentPartPr/>
                <p14:nvPr/>
              </p14:nvContentPartPr>
              <p14:xfrm>
                <a:off x="10553727" y="3041149"/>
                <a:ext cx="150840" cy="116640"/>
              </p14:xfrm>
            </p:contentPart>
          </mc:Choice>
          <mc:Fallback>
            <p:pic>
              <p:nvPicPr>
                <p:cNvPr id="190" name="Freihand 189">
                  <a:extLst>
                    <a:ext uri="{FF2B5EF4-FFF2-40B4-BE49-F238E27FC236}">
                      <a16:creationId xmlns:a16="http://schemas.microsoft.com/office/drawing/2014/main" id="{61D94DB5-A12E-C862-B8EC-4ABE3385F8D1}"/>
                    </a:ext>
                  </a:extLst>
                </p:cNvPr>
                <p:cNvPicPr/>
                <p:nvPr/>
              </p:nvPicPr>
              <p:blipFill>
                <a:blip r:embed="rId288"/>
                <a:stretch>
                  <a:fillRect/>
                </a:stretch>
              </p:blipFill>
              <p:spPr>
                <a:xfrm>
                  <a:off x="10544727" y="3032149"/>
                  <a:ext cx="168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1" name="Freihand 190">
                  <a:extLst>
                    <a:ext uri="{FF2B5EF4-FFF2-40B4-BE49-F238E27FC236}">
                      <a16:creationId xmlns:a16="http://schemas.microsoft.com/office/drawing/2014/main" id="{6CA68B3F-57FE-151B-BEC4-EE5892C77AB5}"/>
                    </a:ext>
                  </a:extLst>
                </p14:cNvPr>
                <p14:cNvContentPartPr/>
                <p14:nvPr/>
              </p14:nvContentPartPr>
              <p14:xfrm>
                <a:off x="10762167" y="3048709"/>
                <a:ext cx="141840" cy="116640"/>
              </p14:xfrm>
            </p:contentPart>
          </mc:Choice>
          <mc:Fallback>
            <p:pic>
              <p:nvPicPr>
                <p:cNvPr id="191" name="Freihand 190">
                  <a:extLst>
                    <a:ext uri="{FF2B5EF4-FFF2-40B4-BE49-F238E27FC236}">
                      <a16:creationId xmlns:a16="http://schemas.microsoft.com/office/drawing/2014/main" id="{6CA68B3F-57FE-151B-BEC4-EE5892C77AB5}"/>
                    </a:ext>
                  </a:extLst>
                </p:cNvPr>
                <p:cNvPicPr/>
                <p:nvPr/>
              </p:nvPicPr>
              <p:blipFill>
                <a:blip r:embed="rId290"/>
                <a:stretch>
                  <a:fillRect/>
                </a:stretch>
              </p:blipFill>
              <p:spPr>
                <a:xfrm>
                  <a:off x="10753167" y="3040069"/>
                  <a:ext cx="159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2" name="Freihand 191">
                  <a:extLst>
                    <a:ext uri="{FF2B5EF4-FFF2-40B4-BE49-F238E27FC236}">
                      <a16:creationId xmlns:a16="http://schemas.microsoft.com/office/drawing/2014/main" id="{1D06478A-9F75-7D4C-DAB6-9A2A39E220D0}"/>
                    </a:ext>
                  </a:extLst>
                </p14:cNvPr>
                <p14:cNvContentPartPr/>
                <p14:nvPr/>
              </p14:nvContentPartPr>
              <p14:xfrm>
                <a:off x="10934967" y="2938189"/>
                <a:ext cx="190440" cy="204120"/>
              </p14:xfrm>
            </p:contentPart>
          </mc:Choice>
          <mc:Fallback>
            <p:pic>
              <p:nvPicPr>
                <p:cNvPr id="192" name="Freihand 191">
                  <a:extLst>
                    <a:ext uri="{FF2B5EF4-FFF2-40B4-BE49-F238E27FC236}">
                      <a16:creationId xmlns:a16="http://schemas.microsoft.com/office/drawing/2014/main" id="{1D06478A-9F75-7D4C-DAB6-9A2A39E220D0}"/>
                    </a:ext>
                  </a:extLst>
                </p:cNvPr>
                <p:cNvPicPr/>
                <p:nvPr/>
              </p:nvPicPr>
              <p:blipFill>
                <a:blip r:embed="rId292"/>
                <a:stretch>
                  <a:fillRect/>
                </a:stretch>
              </p:blipFill>
              <p:spPr>
                <a:xfrm>
                  <a:off x="10925967" y="2929189"/>
                  <a:ext cx="208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5" name="Freihand 194">
                  <a:extLst>
                    <a:ext uri="{FF2B5EF4-FFF2-40B4-BE49-F238E27FC236}">
                      <a16:creationId xmlns:a16="http://schemas.microsoft.com/office/drawing/2014/main" id="{9A5B3617-F62F-4762-4CBC-9A1AF2B53BBB}"/>
                    </a:ext>
                  </a:extLst>
                </p14:cNvPr>
                <p14:cNvContentPartPr/>
                <p14:nvPr/>
              </p14:nvContentPartPr>
              <p14:xfrm>
                <a:off x="9328647" y="3528229"/>
                <a:ext cx="137160" cy="190080"/>
              </p14:xfrm>
            </p:contentPart>
          </mc:Choice>
          <mc:Fallback>
            <p:pic>
              <p:nvPicPr>
                <p:cNvPr id="195" name="Freihand 194">
                  <a:extLst>
                    <a:ext uri="{FF2B5EF4-FFF2-40B4-BE49-F238E27FC236}">
                      <a16:creationId xmlns:a16="http://schemas.microsoft.com/office/drawing/2014/main" id="{9A5B3617-F62F-4762-4CBC-9A1AF2B53BBB}"/>
                    </a:ext>
                  </a:extLst>
                </p:cNvPr>
                <p:cNvPicPr/>
                <p:nvPr/>
              </p:nvPicPr>
              <p:blipFill>
                <a:blip r:embed="rId294"/>
                <a:stretch>
                  <a:fillRect/>
                </a:stretch>
              </p:blipFill>
              <p:spPr>
                <a:xfrm>
                  <a:off x="9319647" y="3519589"/>
                  <a:ext cx="154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6" name="Freihand 195">
                  <a:extLst>
                    <a:ext uri="{FF2B5EF4-FFF2-40B4-BE49-F238E27FC236}">
                      <a16:creationId xmlns:a16="http://schemas.microsoft.com/office/drawing/2014/main" id="{7678C472-5B38-7001-A682-A5FDC74283F5}"/>
                    </a:ext>
                  </a:extLst>
                </p14:cNvPr>
                <p14:cNvContentPartPr/>
                <p14:nvPr/>
              </p14:nvContentPartPr>
              <p14:xfrm>
                <a:off x="9510447" y="3448669"/>
                <a:ext cx="218880" cy="236880"/>
              </p14:xfrm>
            </p:contentPart>
          </mc:Choice>
          <mc:Fallback>
            <p:pic>
              <p:nvPicPr>
                <p:cNvPr id="196" name="Freihand 195">
                  <a:extLst>
                    <a:ext uri="{FF2B5EF4-FFF2-40B4-BE49-F238E27FC236}">
                      <a16:creationId xmlns:a16="http://schemas.microsoft.com/office/drawing/2014/main" id="{7678C472-5B38-7001-A682-A5FDC74283F5}"/>
                    </a:ext>
                  </a:extLst>
                </p:cNvPr>
                <p:cNvPicPr/>
                <p:nvPr/>
              </p:nvPicPr>
              <p:blipFill>
                <a:blip r:embed="rId296"/>
                <a:stretch>
                  <a:fillRect/>
                </a:stretch>
              </p:blipFill>
              <p:spPr>
                <a:xfrm>
                  <a:off x="9501447" y="3439669"/>
                  <a:ext cx="236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7" name="Freihand 196">
                  <a:extLst>
                    <a:ext uri="{FF2B5EF4-FFF2-40B4-BE49-F238E27FC236}">
                      <a16:creationId xmlns:a16="http://schemas.microsoft.com/office/drawing/2014/main" id="{EF62CB24-66B7-8B34-9299-49176CBF4456}"/>
                    </a:ext>
                  </a:extLst>
                </p14:cNvPr>
                <p14:cNvContentPartPr/>
                <p14:nvPr/>
              </p14:nvContentPartPr>
              <p14:xfrm>
                <a:off x="9749127" y="3419149"/>
                <a:ext cx="199080" cy="229320"/>
              </p14:xfrm>
            </p:contentPart>
          </mc:Choice>
          <mc:Fallback>
            <p:pic>
              <p:nvPicPr>
                <p:cNvPr id="197" name="Freihand 196">
                  <a:extLst>
                    <a:ext uri="{FF2B5EF4-FFF2-40B4-BE49-F238E27FC236}">
                      <a16:creationId xmlns:a16="http://schemas.microsoft.com/office/drawing/2014/main" id="{EF62CB24-66B7-8B34-9299-49176CBF4456}"/>
                    </a:ext>
                  </a:extLst>
                </p:cNvPr>
                <p:cNvPicPr/>
                <p:nvPr/>
              </p:nvPicPr>
              <p:blipFill>
                <a:blip r:embed="rId298"/>
                <a:stretch>
                  <a:fillRect/>
                </a:stretch>
              </p:blipFill>
              <p:spPr>
                <a:xfrm>
                  <a:off x="9740487" y="3410149"/>
                  <a:ext cx="216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8" name="Freihand 197">
                  <a:extLst>
                    <a:ext uri="{FF2B5EF4-FFF2-40B4-BE49-F238E27FC236}">
                      <a16:creationId xmlns:a16="http://schemas.microsoft.com/office/drawing/2014/main" id="{9BFD581B-897D-DFC2-88E9-1622B550DA35}"/>
                    </a:ext>
                  </a:extLst>
                </p14:cNvPr>
                <p14:cNvContentPartPr/>
                <p14:nvPr/>
              </p14:nvContentPartPr>
              <p14:xfrm>
                <a:off x="10071687" y="3483949"/>
                <a:ext cx="345600" cy="93600"/>
              </p14:xfrm>
            </p:contentPart>
          </mc:Choice>
          <mc:Fallback>
            <p:pic>
              <p:nvPicPr>
                <p:cNvPr id="198" name="Freihand 197">
                  <a:extLst>
                    <a:ext uri="{FF2B5EF4-FFF2-40B4-BE49-F238E27FC236}">
                      <a16:creationId xmlns:a16="http://schemas.microsoft.com/office/drawing/2014/main" id="{9BFD581B-897D-DFC2-88E9-1622B550DA35}"/>
                    </a:ext>
                  </a:extLst>
                </p:cNvPr>
                <p:cNvPicPr/>
                <p:nvPr/>
              </p:nvPicPr>
              <p:blipFill>
                <a:blip r:embed="rId300"/>
                <a:stretch>
                  <a:fillRect/>
                </a:stretch>
              </p:blipFill>
              <p:spPr>
                <a:xfrm>
                  <a:off x="10063047" y="3475309"/>
                  <a:ext cx="363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9" name="Freihand 198">
                  <a:extLst>
                    <a:ext uri="{FF2B5EF4-FFF2-40B4-BE49-F238E27FC236}">
                      <a16:creationId xmlns:a16="http://schemas.microsoft.com/office/drawing/2014/main" id="{AB1444A1-413B-C79B-0B28-E8FDEF71161A}"/>
                    </a:ext>
                  </a:extLst>
                </p14:cNvPr>
                <p14:cNvContentPartPr/>
                <p14:nvPr/>
              </p14:nvContentPartPr>
              <p14:xfrm>
                <a:off x="10488567" y="3338149"/>
                <a:ext cx="349560" cy="242640"/>
              </p14:xfrm>
            </p:contentPart>
          </mc:Choice>
          <mc:Fallback>
            <p:pic>
              <p:nvPicPr>
                <p:cNvPr id="199" name="Freihand 198">
                  <a:extLst>
                    <a:ext uri="{FF2B5EF4-FFF2-40B4-BE49-F238E27FC236}">
                      <a16:creationId xmlns:a16="http://schemas.microsoft.com/office/drawing/2014/main" id="{AB1444A1-413B-C79B-0B28-E8FDEF71161A}"/>
                    </a:ext>
                  </a:extLst>
                </p:cNvPr>
                <p:cNvPicPr/>
                <p:nvPr/>
              </p:nvPicPr>
              <p:blipFill>
                <a:blip r:embed="rId302"/>
                <a:stretch>
                  <a:fillRect/>
                </a:stretch>
              </p:blipFill>
              <p:spPr>
                <a:xfrm>
                  <a:off x="10479567" y="3329509"/>
                  <a:ext cx="367200" cy="26028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dirty="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AA0AB19-87A7-AEE6-2686-9D980B71614E}"/>
                  </a:ext>
                </a:extLst>
              </p14:cNvPr>
              <p14:cNvContentPartPr/>
              <p14:nvPr/>
            </p14:nvContentPartPr>
            <p14:xfrm>
              <a:off x="8335047" y="524782"/>
              <a:ext cx="638640" cy="50760"/>
            </p14:xfrm>
          </p:contentPart>
        </mc:Choice>
        <mc:Fallback>
          <p:pic>
            <p:nvPicPr>
              <p:cNvPr id="3" name="Freihand 2">
                <a:extLst>
                  <a:ext uri="{FF2B5EF4-FFF2-40B4-BE49-F238E27FC236}">
                    <a16:creationId xmlns:a16="http://schemas.microsoft.com/office/drawing/2014/main" id="{2AA0AB19-87A7-AEE6-2686-9D980B71614E}"/>
                  </a:ext>
                </a:extLst>
              </p:cNvPr>
              <p:cNvPicPr/>
              <p:nvPr/>
            </p:nvPicPr>
            <p:blipFill>
              <a:blip r:embed="rId4"/>
              <a:stretch>
                <a:fillRect/>
              </a:stretch>
            </p:blipFill>
            <p:spPr>
              <a:xfrm>
                <a:off x="8326407" y="516142"/>
                <a:ext cx="656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 name="Freihand 29">
                <a:extLst>
                  <a:ext uri="{FF2B5EF4-FFF2-40B4-BE49-F238E27FC236}">
                    <a16:creationId xmlns:a16="http://schemas.microsoft.com/office/drawing/2014/main" id="{BFB433DA-F6DA-3565-3DA8-D97A92637DB5}"/>
                  </a:ext>
                </a:extLst>
              </p14:cNvPr>
              <p14:cNvContentPartPr/>
              <p14:nvPr/>
            </p14:nvContentPartPr>
            <p14:xfrm>
              <a:off x="933087" y="3304702"/>
              <a:ext cx="158400" cy="30240"/>
            </p14:xfrm>
          </p:contentPart>
        </mc:Choice>
        <mc:Fallback>
          <p:pic>
            <p:nvPicPr>
              <p:cNvPr id="30" name="Freihand 29">
                <a:extLst>
                  <a:ext uri="{FF2B5EF4-FFF2-40B4-BE49-F238E27FC236}">
                    <a16:creationId xmlns:a16="http://schemas.microsoft.com/office/drawing/2014/main" id="{BFB433DA-F6DA-3565-3DA8-D97A92637DB5}"/>
                  </a:ext>
                </a:extLst>
              </p:cNvPr>
              <p:cNvPicPr/>
              <p:nvPr/>
            </p:nvPicPr>
            <p:blipFill>
              <a:blip r:embed="rId6"/>
              <a:stretch>
                <a:fillRect/>
              </a:stretch>
            </p:blipFill>
            <p:spPr>
              <a:xfrm>
                <a:off x="924087" y="3296062"/>
                <a:ext cx="176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Freihand 31">
                <a:extLst>
                  <a:ext uri="{FF2B5EF4-FFF2-40B4-BE49-F238E27FC236}">
                    <a16:creationId xmlns:a16="http://schemas.microsoft.com/office/drawing/2014/main" id="{FA941ACF-7F7E-2525-AB53-924585E35C77}"/>
                  </a:ext>
                </a:extLst>
              </p14:cNvPr>
              <p14:cNvContentPartPr/>
              <p14:nvPr/>
            </p14:nvContentPartPr>
            <p14:xfrm>
              <a:off x="1234407" y="3269782"/>
              <a:ext cx="419760" cy="10080"/>
            </p14:xfrm>
          </p:contentPart>
        </mc:Choice>
        <mc:Fallback>
          <p:pic>
            <p:nvPicPr>
              <p:cNvPr id="32" name="Freihand 31">
                <a:extLst>
                  <a:ext uri="{FF2B5EF4-FFF2-40B4-BE49-F238E27FC236}">
                    <a16:creationId xmlns:a16="http://schemas.microsoft.com/office/drawing/2014/main" id="{FA941ACF-7F7E-2525-AB53-924585E35C77}"/>
                  </a:ext>
                </a:extLst>
              </p:cNvPr>
              <p:cNvPicPr/>
              <p:nvPr/>
            </p:nvPicPr>
            <p:blipFill>
              <a:blip r:embed="rId8"/>
              <a:stretch>
                <a:fillRect/>
              </a:stretch>
            </p:blipFill>
            <p:spPr>
              <a:xfrm>
                <a:off x="1225407" y="3260782"/>
                <a:ext cx="437400" cy="27720"/>
              </a:xfrm>
              <a:prstGeom prst="rect">
                <a:avLst/>
              </a:prstGeom>
            </p:spPr>
          </p:pic>
        </mc:Fallback>
      </mc:AlternateContent>
      <p:grpSp>
        <p:nvGrpSpPr>
          <p:cNvPr id="48" name="Gruppieren 47">
            <a:extLst>
              <a:ext uri="{FF2B5EF4-FFF2-40B4-BE49-F238E27FC236}">
                <a16:creationId xmlns:a16="http://schemas.microsoft.com/office/drawing/2014/main" id="{E22DEB5B-2AF1-E3A3-520F-5FC1515A1D5F}"/>
              </a:ext>
            </a:extLst>
          </p:cNvPr>
          <p:cNvGrpSpPr/>
          <p:nvPr/>
        </p:nvGrpSpPr>
        <p:grpSpPr>
          <a:xfrm>
            <a:off x="244047" y="3204622"/>
            <a:ext cx="605160" cy="313200"/>
            <a:chOff x="244047" y="3204622"/>
            <a:chExt cx="605160" cy="313200"/>
          </a:xfrm>
        </p:grpSpPr>
        <mc:AlternateContent xmlns:mc="http://schemas.openxmlformats.org/markup-compatibility/2006">
          <mc:Choice xmlns:p14="http://schemas.microsoft.com/office/powerpoint/2010/main" Requires="p14">
            <p:contentPart p14:bwMode="auto" r:id="rId9">
              <p14:nvContentPartPr>
                <p14:cNvPr id="41" name="Freihand 40">
                  <a:extLst>
                    <a:ext uri="{FF2B5EF4-FFF2-40B4-BE49-F238E27FC236}">
                      <a16:creationId xmlns:a16="http://schemas.microsoft.com/office/drawing/2014/main" id="{3C792A98-F796-0C67-269B-857F1AC5B821}"/>
                    </a:ext>
                  </a:extLst>
                </p14:cNvPr>
                <p14:cNvContentPartPr/>
                <p14:nvPr/>
              </p14:nvContentPartPr>
              <p14:xfrm>
                <a:off x="249447" y="3315502"/>
                <a:ext cx="91080" cy="163440"/>
              </p14:xfrm>
            </p:contentPart>
          </mc:Choice>
          <mc:Fallback>
            <p:pic>
              <p:nvPicPr>
                <p:cNvPr id="41" name="Freihand 40">
                  <a:extLst>
                    <a:ext uri="{FF2B5EF4-FFF2-40B4-BE49-F238E27FC236}">
                      <a16:creationId xmlns:a16="http://schemas.microsoft.com/office/drawing/2014/main" id="{3C792A98-F796-0C67-269B-857F1AC5B821}"/>
                    </a:ext>
                  </a:extLst>
                </p:cNvPr>
                <p:cNvPicPr/>
                <p:nvPr/>
              </p:nvPicPr>
              <p:blipFill>
                <a:blip r:embed="rId10"/>
                <a:stretch>
                  <a:fillRect/>
                </a:stretch>
              </p:blipFill>
              <p:spPr>
                <a:xfrm>
                  <a:off x="240807" y="3306862"/>
                  <a:ext cx="108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2" name="Freihand 41">
                  <a:extLst>
                    <a:ext uri="{FF2B5EF4-FFF2-40B4-BE49-F238E27FC236}">
                      <a16:creationId xmlns:a16="http://schemas.microsoft.com/office/drawing/2014/main" id="{31364E81-EAA2-36CE-868B-A154F33E0AF6}"/>
                    </a:ext>
                  </a:extLst>
                </p14:cNvPr>
                <p14:cNvContentPartPr/>
                <p14:nvPr/>
              </p14:nvContentPartPr>
              <p14:xfrm>
                <a:off x="244047" y="3204622"/>
                <a:ext cx="6480" cy="13320"/>
              </p14:xfrm>
            </p:contentPart>
          </mc:Choice>
          <mc:Fallback>
            <p:pic>
              <p:nvPicPr>
                <p:cNvPr id="42" name="Freihand 41">
                  <a:extLst>
                    <a:ext uri="{FF2B5EF4-FFF2-40B4-BE49-F238E27FC236}">
                      <a16:creationId xmlns:a16="http://schemas.microsoft.com/office/drawing/2014/main" id="{31364E81-EAA2-36CE-868B-A154F33E0AF6}"/>
                    </a:ext>
                  </a:extLst>
                </p:cNvPr>
                <p:cNvPicPr/>
                <p:nvPr/>
              </p:nvPicPr>
              <p:blipFill>
                <a:blip r:embed="rId12"/>
                <a:stretch>
                  <a:fillRect/>
                </a:stretch>
              </p:blipFill>
              <p:spPr>
                <a:xfrm>
                  <a:off x="235407" y="3195982"/>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3" name="Freihand 42">
                  <a:extLst>
                    <a:ext uri="{FF2B5EF4-FFF2-40B4-BE49-F238E27FC236}">
                      <a16:creationId xmlns:a16="http://schemas.microsoft.com/office/drawing/2014/main" id="{4C3DC074-7C3C-E4EB-2990-3516BC6A0BD4}"/>
                    </a:ext>
                  </a:extLst>
                </p14:cNvPr>
                <p14:cNvContentPartPr/>
                <p14:nvPr/>
              </p14:nvContentPartPr>
              <p14:xfrm>
                <a:off x="332607" y="3224782"/>
                <a:ext cx="101880" cy="136440"/>
              </p14:xfrm>
            </p:contentPart>
          </mc:Choice>
          <mc:Fallback>
            <p:pic>
              <p:nvPicPr>
                <p:cNvPr id="43" name="Freihand 42">
                  <a:extLst>
                    <a:ext uri="{FF2B5EF4-FFF2-40B4-BE49-F238E27FC236}">
                      <a16:creationId xmlns:a16="http://schemas.microsoft.com/office/drawing/2014/main" id="{4C3DC074-7C3C-E4EB-2990-3516BC6A0BD4}"/>
                    </a:ext>
                  </a:extLst>
                </p:cNvPr>
                <p:cNvPicPr/>
                <p:nvPr/>
              </p:nvPicPr>
              <p:blipFill>
                <a:blip r:embed="rId14"/>
                <a:stretch>
                  <a:fillRect/>
                </a:stretch>
              </p:blipFill>
              <p:spPr>
                <a:xfrm>
                  <a:off x="323607" y="3216142"/>
                  <a:ext cx="119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4" name="Freihand 43">
                  <a:extLst>
                    <a:ext uri="{FF2B5EF4-FFF2-40B4-BE49-F238E27FC236}">
                      <a16:creationId xmlns:a16="http://schemas.microsoft.com/office/drawing/2014/main" id="{98D9332B-1EA1-21D4-576B-41E63B678828}"/>
                    </a:ext>
                  </a:extLst>
                </p14:cNvPr>
                <p14:cNvContentPartPr/>
                <p14:nvPr/>
              </p14:nvContentPartPr>
              <p14:xfrm>
                <a:off x="439887" y="3268342"/>
                <a:ext cx="83520" cy="219240"/>
              </p14:xfrm>
            </p:contentPart>
          </mc:Choice>
          <mc:Fallback>
            <p:pic>
              <p:nvPicPr>
                <p:cNvPr id="44" name="Freihand 43">
                  <a:extLst>
                    <a:ext uri="{FF2B5EF4-FFF2-40B4-BE49-F238E27FC236}">
                      <a16:creationId xmlns:a16="http://schemas.microsoft.com/office/drawing/2014/main" id="{98D9332B-1EA1-21D4-576B-41E63B678828}"/>
                    </a:ext>
                  </a:extLst>
                </p:cNvPr>
                <p:cNvPicPr/>
                <p:nvPr/>
              </p:nvPicPr>
              <p:blipFill>
                <a:blip r:embed="rId16"/>
                <a:stretch>
                  <a:fillRect/>
                </a:stretch>
              </p:blipFill>
              <p:spPr>
                <a:xfrm>
                  <a:off x="430887" y="3259342"/>
                  <a:ext cx="1011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5" name="Freihand 44">
                  <a:extLst>
                    <a:ext uri="{FF2B5EF4-FFF2-40B4-BE49-F238E27FC236}">
                      <a16:creationId xmlns:a16="http://schemas.microsoft.com/office/drawing/2014/main" id="{D9BA1778-8E28-2A56-6DE2-4C38631E26BB}"/>
                    </a:ext>
                  </a:extLst>
                </p14:cNvPr>
                <p14:cNvContentPartPr/>
                <p14:nvPr/>
              </p14:nvContentPartPr>
              <p14:xfrm>
                <a:off x="566967" y="3258982"/>
                <a:ext cx="92880" cy="187200"/>
              </p14:xfrm>
            </p:contentPart>
          </mc:Choice>
          <mc:Fallback>
            <p:pic>
              <p:nvPicPr>
                <p:cNvPr id="45" name="Freihand 44">
                  <a:extLst>
                    <a:ext uri="{FF2B5EF4-FFF2-40B4-BE49-F238E27FC236}">
                      <a16:creationId xmlns:a16="http://schemas.microsoft.com/office/drawing/2014/main" id="{D9BA1778-8E28-2A56-6DE2-4C38631E26BB}"/>
                    </a:ext>
                  </a:extLst>
                </p:cNvPr>
                <p:cNvPicPr/>
                <p:nvPr/>
              </p:nvPicPr>
              <p:blipFill>
                <a:blip r:embed="rId18"/>
                <a:stretch>
                  <a:fillRect/>
                </a:stretch>
              </p:blipFill>
              <p:spPr>
                <a:xfrm>
                  <a:off x="557967" y="3249982"/>
                  <a:ext cx="110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6" name="Freihand 45">
                  <a:extLst>
                    <a:ext uri="{FF2B5EF4-FFF2-40B4-BE49-F238E27FC236}">
                      <a16:creationId xmlns:a16="http://schemas.microsoft.com/office/drawing/2014/main" id="{E4735F48-2706-29EA-B8DD-0227DAFB50EB}"/>
                    </a:ext>
                  </a:extLst>
                </p14:cNvPr>
                <p14:cNvContentPartPr/>
                <p14:nvPr/>
              </p14:nvContentPartPr>
              <p14:xfrm>
                <a:off x="691167" y="3395782"/>
                <a:ext cx="87840" cy="122040"/>
              </p14:xfrm>
            </p:contentPart>
          </mc:Choice>
          <mc:Fallback>
            <p:pic>
              <p:nvPicPr>
                <p:cNvPr id="46" name="Freihand 45">
                  <a:extLst>
                    <a:ext uri="{FF2B5EF4-FFF2-40B4-BE49-F238E27FC236}">
                      <a16:creationId xmlns:a16="http://schemas.microsoft.com/office/drawing/2014/main" id="{E4735F48-2706-29EA-B8DD-0227DAFB50EB}"/>
                    </a:ext>
                  </a:extLst>
                </p:cNvPr>
                <p:cNvPicPr/>
                <p:nvPr/>
              </p:nvPicPr>
              <p:blipFill>
                <a:blip r:embed="rId20"/>
                <a:stretch>
                  <a:fillRect/>
                </a:stretch>
              </p:blipFill>
              <p:spPr>
                <a:xfrm>
                  <a:off x="682527" y="3387142"/>
                  <a:ext cx="105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7" name="Freihand 46">
                  <a:extLst>
                    <a:ext uri="{FF2B5EF4-FFF2-40B4-BE49-F238E27FC236}">
                      <a16:creationId xmlns:a16="http://schemas.microsoft.com/office/drawing/2014/main" id="{3175CA5B-4999-2EA2-A009-41785070FC14}"/>
                    </a:ext>
                  </a:extLst>
                </p14:cNvPr>
                <p14:cNvContentPartPr/>
                <p14:nvPr/>
              </p14:nvContentPartPr>
              <p14:xfrm>
                <a:off x="802407" y="3242422"/>
                <a:ext cx="46800" cy="245880"/>
              </p14:xfrm>
            </p:contentPart>
          </mc:Choice>
          <mc:Fallback>
            <p:pic>
              <p:nvPicPr>
                <p:cNvPr id="47" name="Freihand 46">
                  <a:extLst>
                    <a:ext uri="{FF2B5EF4-FFF2-40B4-BE49-F238E27FC236}">
                      <a16:creationId xmlns:a16="http://schemas.microsoft.com/office/drawing/2014/main" id="{3175CA5B-4999-2EA2-A009-41785070FC14}"/>
                    </a:ext>
                  </a:extLst>
                </p:cNvPr>
                <p:cNvPicPr/>
                <p:nvPr/>
              </p:nvPicPr>
              <p:blipFill>
                <a:blip r:embed="rId22"/>
                <a:stretch>
                  <a:fillRect/>
                </a:stretch>
              </p:blipFill>
              <p:spPr>
                <a:xfrm>
                  <a:off x="793767" y="3233422"/>
                  <a:ext cx="64440" cy="263520"/>
                </a:xfrm>
                <a:prstGeom prst="rect">
                  <a:avLst/>
                </a:prstGeom>
              </p:spPr>
            </p:pic>
          </mc:Fallback>
        </mc:AlternateContent>
      </p:grpSp>
      <p:grpSp>
        <p:nvGrpSpPr>
          <p:cNvPr id="57" name="Gruppieren 56">
            <a:extLst>
              <a:ext uri="{FF2B5EF4-FFF2-40B4-BE49-F238E27FC236}">
                <a16:creationId xmlns:a16="http://schemas.microsoft.com/office/drawing/2014/main" id="{FA3B7153-84D7-B3B2-A38D-B0E0187354ED}"/>
              </a:ext>
            </a:extLst>
          </p:cNvPr>
          <p:cNvGrpSpPr/>
          <p:nvPr/>
        </p:nvGrpSpPr>
        <p:grpSpPr>
          <a:xfrm>
            <a:off x="4069767" y="4768102"/>
            <a:ext cx="790200" cy="313560"/>
            <a:chOff x="4069767" y="4768102"/>
            <a:chExt cx="790200" cy="313560"/>
          </a:xfrm>
        </p:grpSpPr>
        <mc:AlternateContent xmlns:mc="http://schemas.openxmlformats.org/markup-compatibility/2006">
          <mc:Choice xmlns:p14="http://schemas.microsoft.com/office/powerpoint/2010/main" Requires="p14">
            <p:contentPart p14:bwMode="auto" r:id="rId23">
              <p14:nvContentPartPr>
                <p14:cNvPr id="49" name="Freihand 48">
                  <a:extLst>
                    <a:ext uri="{FF2B5EF4-FFF2-40B4-BE49-F238E27FC236}">
                      <a16:creationId xmlns:a16="http://schemas.microsoft.com/office/drawing/2014/main" id="{0DE8BEC4-949A-7445-845A-F06384335D86}"/>
                    </a:ext>
                  </a:extLst>
                </p14:cNvPr>
                <p14:cNvContentPartPr/>
                <p14:nvPr/>
              </p14:nvContentPartPr>
              <p14:xfrm>
                <a:off x="4069767" y="4851982"/>
                <a:ext cx="68040" cy="82440"/>
              </p14:xfrm>
            </p:contentPart>
          </mc:Choice>
          <mc:Fallback>
            <p:pic>
              <p:nvPicPr>
                <p:cNvPr id="49" name="Freihand 48">
                  <a:extLst>
                    <a:ext uri="{FF2B5EF4-FFF2-40B4-BE49-F238E27FC236}">
                      <a16:creationId xmlns:a16="http://schemas.microsoft.com/office/drawing/2014/main" id="{0DE8BEC4-949A-7445-845A-F06384335D86}"/>
                    </a:ext>
                  </a:extLst>
                </p:cNvPr>
                <p:cNvPicPr/>
                <p:nvPr/>
              </p:nvPicPr>
              <p:blipFill>
                <a:blip r:embed="rId24"/>
                <a:stretch>
                  <a:fillRect/>
                </a:stretch>
              </p:blipFill>
              <p:spPr>
                <a:xfrm>
                  <a:off x="4060767" y="4843342"/>
                  <a:ext cx="85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0" name="Freihand 49">
                  <a:extLst>
                    <a:ext uri="{FF2B5EF4-FFF2-40B4-BE49-F238E27FC236}">
                      <a16:creationId xmlns:a16="http://schemas.microsoft.com/office/drawing/2014/main" id="{2C4D921B-EA21-68CE-4B72-B0A2B37CA833}"/>
                    </a:ext>
                  </a:extLst>
                </p14:cNvPr>
                <p14:cNvContentPartPr/>
                <p14:nvPr/>
              </p14:nvContentPartPr>
              <p14:xfrm>
                <a:off x="4103607" y="4856662"/>
                <a:ext cx="57600" cy="206280"/>
              </p14:xfrm>
            </p:contentPart>
          </mc:Choice>
          <mc:Fallback>
            <p:pic>
              <p:nvPicPr>
                <p:cNvPr id="50" name="Freihand 49">
                  <a:extLst>
                    <a:ext uri="{FF2B5EF4-FFF2-40B4-BE49-F238E27FC236}">
                      <a16:creationId xmlns:a16="http://schemas.microsoft.com/office/drawing/2014/main" id="{2C4D921B-EA21-68CE-4B72-B0A2B37CA833}"/>
                    </a:ext>
                  </a:extLst>
                </p:cNvPr>
                <p:cNvPicPr/>
                <p:nvPr/>
              </p:nvPicPr>
              <p:blipFill>
                <a:blip r:embed="rId26"/>
                <a:stretch>
                  <a:fillRect/>
                </a:stretch>
              </p:blipFill>
              <p:spPr>
                <a:xfrm>
                  <a:off x="4094967" y="4848022"/>
                  <a:ext cx="75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1" name="Freihand 50">
                  <a:extLst>
                    <a:ext uri="{FF2B5EF4-FFF2-40B4-BE49-F238E27FC236}">
                      <a16:creationId xmlns:a16="http://schemas.microsoft.com/office/drawing/2014/main" id="{0C6FF912-7C0E-2214-1EC1-4E9304B6AA1A}"/>
                    </a:ext>
                  </a:extLst>
                </p14:cNvPr>
                <p14:cNvContentPartPr/>
                <p14:nvPr/>
              </p14:nvContentPartPr>
              <p14:xfrm>
                <a:off x="4210527" y="4805542"/>
                <a:ext cx="66960" cy="117000"/>
              </p14:xfrm>
            </p:contentPart>
          </mc:Choice>
          <mc:Fallback>
            <p:pic>
              <p:nvPicPr>
                <p:cNvPr id="51" name="Freihand 50">
                  <a:extLst>
                    <a:ext uri="{FF2B5EF4-FFF2-40B4-BE49-F238E27FC236}">
                      <a16:creationId xmlns:a16="http://schemas.microsoft.com/office/drawing/2014/main" id="{0C6FF912-7C0E-2214-1EC1-4E9304B6AA1A}"/>
                    </a:ext>
                  </a:extLst>
                </p:cNvPr>
                <p:cNvPicPr/>
                <p:nvPr/>
              </p:nvPicPr>
              <p:blipFill>
                <a:blip r:embed="rId28"/>
                <a:stretch>
                  <a:fillRect/>
                </a:stretch>
              </p:blipFill>
              <p:spPr>
                <a:xfrm>
                  <a:off x="4201527" y="4796902"/>
                  <a:ext cx="84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2" name="Freihand 51">
                  <a:extLst>
                    <a:ext uri="{FF2B5EF4-FFF2-40B4-BE49-F238E27FC236}">
                      <a16:creationId xmlns:a16="http://schemas.microsoft.com/office/drawing/2014/main" id="{B395993F-367D-DE0D-6C06-A58DDDA29B73}"/>
                    </a:ext>
                  </a:extLst>
                </p14:cNvPr>
                <p14:cNvContentPartPr/>
                <p14:nvPr/>
              </p14:nvContentPartPr>
              <p14:xfrm>
                <a:off x="4406727" y="4768102"/>
                <a:ext cx="48240" cy="257400"/>
              </p14:xfrm>
            </p:contentPart>
          </mc:Choice>
          <mc:Fallback>
            <p:pic>
              <p:nvPicPr>
                <p:cNvPr id="52" name="Freihand 51">
                  <a:extLst>
                    <a:ext uri="{FF2B5EF4-FFF2-40B4-BE49-F238E27FC236}">
                      <a16:creationId xmlns:a16="http://schemas.microsoft.com/office/drawing/2014/main" id="{B395993F-367D-DE0D-6C06-A58DDDA29B73}"/>
                    </a:ext>
                  </a:extLst>
                </p:cNvPr>
                <p:cNvPicPr/>
                <p:nvPr/>
              </p:nvPicPr>
              <p:blipFill>
                <a:blip r:embed="rId30"/>
                <a:stretch>
                  <a:fillRect/>
                </a:stretch>
              </p:blipFill>
              <p:spPr>
                <a:xfrm>
                  <a:off x="4398087" y="4759102"/>
                  <a:ext cx="658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4" name="Freihand 53">
                  <a:extLst>
                    <a:ext uri="{FF2B5EF4-FFF2-40B4-BE49-F238E27FC236}">
                      <a16:creationId xmlns:a16="http://schemas.microsoft.com/office/drawing/2014/main" id="{D34879FF-5C8E-FBEE-D0EB-B10D55B7C93A}"/>
                    </a:ext>
                  </a:extLst>
                </p14:cNvPr>
                <p14:cNvContentPartPr/>
                <p14:nvPr/>
              </p14:nvContentPartPr>
              <p14:xfrm>
                <a:off x="4502127" y="4823902"/>
                <a:ext cx="111240" cy="136800"/>
              </p14:xfrm>
            </p:contentPart>
          </mc:Choice>
          <mc:Fallback>
            <p:pic>
              <p:nvPicPr>
                <p:cNvPr id="54" name="Freihand 53">
                  <a:extLst>
                    <a:ext uri="{FF2B5EF4-FFF2-40B4-BE49-F238E27FC236}">
                      <a16:creationId xmlns:a16="http://schemas.microsoft.com/office/drawing/2014/main" id="{D34879FF-5C8E-FBEE-D0EB-B10D55B7C93A}"/>
                    </a:ext>
                  </a:extLst>
                </p:cNvPr>
                <p:cNvPicPr/>
                <p:nvPr/>
              </p:nvPicPr>
              <p:blipFill>
                <a:blip r:embed="rId32"/>
                <a:stretch>
                  <a:fillRect/>
                </a:stretch>
              </p:blipFill>
              <p:spPr>
                <a:xfrm>
                  <a:off x="4493127" y="4814902"/>
                  <a:ext cx="128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5" name="Freihand 54">
                  <a:extLst>
                    <a:ext uri="{FF2B5EF4-FFF2-40B4-BE49-F238E27FC236}">
                      <a16:creationId xmlns:a16="http://schemas.microsoft.com/office/drawing/2014/main" id="{BDEB6BD4-D3E7-3957-B74B-EAF43DE68FA9}"/>
                    </a:ext>
                  </a:extLst>
                </p14:cNvPr>
                <p14:cNvContentPartPr/>
                <p14:nvPr/>
              </p14:nvContentPartPr>
              <p14:xfrm>
                <a:off x="4673487" y="4926142"/>
                <a:ext cx="102600" cy="137520"/>
              </p14:xfrm>
            </p:contentPart>
          </mc:Choice>
          <mc:Fallback>
            <p:pic>
              <p:nvPicPr>
                <p:cNvPr id="55" name="Freihand 54">
                  <a:extLst>
                    <a:ext uri="{FF2B5EF4-FFF2-40B4-BE49-F238E27FC236}">
                      <a16:creationId xmlns:a16="http://schemas.microsoft.com/office/drawing/2014/main" id="{BDEB6BD4-D3E7-3957-B74B-EAF43DE68FA9}"/>
                    </a:ext>
                  </a:extLst>
                </p:cNvPr>
                <p:cNvPicPr/>
                <p:nvPr/>
              </p:nvPicPr>
              <p:blipFill>
                <a:blip r:embed="rId34"/>
                <a:stretch>
                  <a:fillRect/>
                </a:stretch>
              </p:blipFill>
              <p:spPr>
                <a:xfrm>
                  <a:off x="4664487" y="4917142"/>
                  <a:ext cx="120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6" name="Freihand 55">
                  <a:extLst>
                    <a:ext uri="{FF2B5EF4-FFF2-40B4-BE49-F238E27FC236}">
                      <a16:creationId xmlns:a16="http://schemas.microsoft.com/office/drawing/2014/main" id="{8176FCCC-0A2E-14C2-4907-F5B8C1481F5D}"/>
                    </a:ext>
                  </a:extLst>
                </p14:cNvPr>
                <p14:cNvContentPartPr/>
                <p14:nvPr/>
              </p14:nvContentPartPr>
              <p14:xfrm>
                <a:off x="4772847" y="4797982"/>
                <a:ext cx="87120" cy="283680"/>
              </p14:xfrm>
            </p:contentPart>
          </mc:Choice>
          <mc:Fallback>
            <p:pic>
              <p:nvPicPr>
                <p:cNvPr id="56" name="Freihand 55">
                  <a:extLst>
                    <a:ext uri="{FF2B5EF4-FFF2-40B4-BE49-F238E27FC236}">
                      <a16:creationId xmlns:a16="http://schemas.microsoft.com/office/drawing/2014/main" id="{8176FCCC-0A2E-14C2-4907-F5B8C1481F5D}"/>
                    </a:ext>
                  </a:extLst>
                </p:cNvPr>
                <p:cNvPicPr/>
                <p:nvPr/>
              </p:nvPicPr>
              <p:blipFill>
                <a:blip r:embed="rId36"/>
                <a:stretch>
                  <a:fillRect/>
                </a:stretch>
              </p:blipFill>
              <p:spPr>
                <a:xfrm>
                  <a:off x="4764207" y="4789342"/>
                  <a:ext cx="104760" cy="301320"/>
                </a:xfrm>
                <a:prstGeom prst="rect">
                  <a:avLst/>
                </a:prstGeom>
              </p:spPr>
            </p:pic>
          </mc:Fallback>
        </mc:AlternateContent>
      </p:grpSp>
      <p:grpSp>
        <p:nvGrpSpPr>
          <p:cNvPr id="79" name="Gruppieren 78">
            <a:extLst>
              <a:ext uri="{FF2B5EF4-FFF2-40B4-BE49-F238E27FC236}">
                <a16:creationId xmlns:a16="http://schemas.microsoft.com/office/drawing/2014/main" id="{36128BC4-0D56-239A-E118-ED335498CC19}"/>
              </a:ext>
            </a:extLst>
          </p:cNvPr>
          <p:cNvGrpSpPr/>
          <p:nvPr/>
        </p:nvGrpSpPr>
        <p:grpSpPr>
          <a:xfrm>
            <a:off x="1901487" y="1028422"/>
            <a:ext cx="6697080" cy="3658680"/>
            <a:chOff x="1901487" y="1028422"/>
            <a:chExt cx="6697080" cy="3658680"/>
          </a:xfrm>
        </p:grpSpPr>
        <mc:AlternateContent xmlns:mc="http://schemas.openxmlformats.org/markup-compatibility/2006">
          <mc:Choice xmlns:p14="http://schemas.microsoft.com/office/powerpoint/2010/main" Requires="p14">
            <p:contentPart p14:bwMode="auto" r:id="rId37">
              <p14:nvContentPartPr>
                <p14:cNvPr id="5" name="Freihand 4">
                  <a:extLst>
                    <a:ext uri="{FF2B5EF4-FFF2-40B4-BE49-F238E27FC236}">
                      <a16:creationId xmlns:a16="http://schemas.microsoft.com/office/drawing/2014/main" id="{F24E7E91-FFCD-CE86-A976-31C19EC4C848}"/>
                    </a:ext>
                  </a:extLst>
                </p14:cNvPr>
                <p14:cNvContentPartPr/>
                <p14:nvPr/>
              </p14:nvContentPartPr>
              <p14:xfrm>
                <a:off x="2234487" y="1199062"/>
                <a:ext cx="38160" cy="7560"/>
              </p14:xfrm>
            </p:contentPart>
          </mc:Choice>
          <mc:Fallback>
            <p:pic>
              <p:nvPicPr>
                <p:cNvPr id="5" name="Freihand 4">
                  <a:extLst>
                    <a:ext uri="{FF2B5EF4-FFF2-40B4-BE49-F238E27FC236}">
                      <a16:creationId xmlns:a16="http://schemas.microsoft.com/office/drawing/2014/main" id="{F24E7E91-FFCD-CE86-A976-31C19EC4C848}"/>
                    </a:ext>
                  </a:extLst>
                </p:cNvPr>
                <p:cNvPicPr/>
                <p:nvPr/>
              </p:nvPicPr>
              <p:blipFill>
                <a:blip r:embed="rId38"/>
                <a:stretch>
                  <a:fillRect/>
                </a:stretch>
              </p:blipFill>
              <p:spPr>
                <a:xfrm>
                  <a:off x="2225487" y="1190422"/>
                  <a:ext cx="55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 name="Freihand 6">
                  <a:extLst>
                    <a:ext uri="{FF2B5EF4-FFF2-40B4-BE49-F238E27FC236}">
                      <a16:creationId xmlns:a16="http://schemas.microsoft.com/office/drawing/2014/main" id="{F66F68D2-D981-64A8-49E7-F6AC57417F4D}"/>
                    </a:ext>
                  </a:extLst>
                </p14:cNvPr>
                <p14:cNvContentPartPr/>
                <p14:nvPr/>
              </p14:nvContentPartPr>
              <p14:xfrm>
                <a:off x="2195247" y="1119502"/>
                <a:ext cx="141120" cy="35640"/>
              </p14:xfrm>
            </p:contentPart>
          </mc:Choice>
          <mc:Fallback>
            <p:pic>
              <p:nvPicPr>
                <p:cNvPr id="7" name="Freihand 6">
                  <a:extLst>
                    <a:ext uri="{FF2B5EF4-FFF2-40B4-BE49-F238E27FC236}">
                      <a16:creationId xmlns:a16="http://schemas.microsoft.com/office/drawing/2014/main" id="{F66F68D2-D981-64A8-49E7-F6AC57417F4D}"/>
                    </a:ext>
                  </a:extLst>
                </p:cNvPr>
                <p:cNvPicPr/>
                <p:nvPr/>
              </p:nvPicPr>
              <p:blipFill>
                <a:blip r:embed="rId40"/>
                <a:stretch>
                  <a:fillRect/>
                </a:stretch>
              </p:blipFill>
              <p:spPr>
                <a:xfrm>
                  <a:off x="2186247" y="1110862"/>
                  <a:ext cx="158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Freihand 14">
                  <a:extLst>
                    <a:ext uri="{FF2B5EF4-FFF2-40B4-BE49-F238E27FC236}">
                      <a16:creationId xmlns:a16="http://schemas.microsoft.com/office/drawing/2014/main" id="{CF135C58-64A7-BA99-C1DF-277F1C085527}"/>
                    </a:ext>
                  </a:extLst>
                </p14:cNvPr>
                <p14:cNvContentPartPr/>
                <p14:nvPr/>
              </p14:nvContentPartPr>
              <p14:xfrm>
                <a:off x="2211807" y="1195102"/>
                <a:ext cx="103680" cy="20880"/>
              </p14:xfrm>
            </p:contentPart>
          </mc:Choice>
          <mc:Fallback>
            <p:pic>
              <p:nvPicPr>
                <p:cNvPr id="15" name="Freihand 14">
                  <a:extLst>
                    <a:ext uri="{FF2B5EF4-FFF2-40B4-BE49-F238E27FC236}">
                      <a16:creationId xmlns:a16="http://schemas.microsoft.com/office/drawing/2014/main" id="{CF135C58-64A7-BA99-C1DF-277F1C085527}"/>
                    </a:ext>
                  </a:extLst>
                </p:cNvPr>
                <p:cNvPicPr/>
                <p:nvPr/>
              </p:nvPicPr>
              <p:blipFill>
                <a:blip r:embed="rId42"/>
                <a:stretch>
                  <a:fillRect/>
                </a:stretch>
              </p:blipFill>
              <p:spPr>
                <a:xfrm>
                  <a:off x="2202807" y="1186102"/>
                  <a:ext cx="121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66E14BA3-504C-46D3-24DC-794548C5B333}"/>
                    </a:ext>
                  </a:extLst>
                </p14:cNvPr>
                <p14:cNvContentPartPr/>
                <p14:nvPr/>
              </p14:nvContentPartPr>
              <p14:xfrm>
                <a:off x="2447607" y="1037422"/>
                <a:ext cx="107640" cy="183600"/>
              </p14:xfrm>
            </p:contentPart>
          </mc:Choice>
          <mc:Fallback>
            <p:pic>
              <p:nvPicPr>
                <p:cNvPr id="17" name="Freihand 16">
                  <a:extLst>
                    <a:ext uri="{FF2B5EF4-FFF2-40B4-BE49-F238E27FC236}">
                      <a16:creationId xmlns:a16="http://schemas.microsoft.com/office/drawing/2014/main" id="{66E14BA3-504C-46D3-24DC-794548C5B333}"/>
                    </a:ext>
                  </a:extLst>
                </p:cNvPr>
                <p:cNvPicPr/>
                <p:nvPr/>
              </p:nvPicPr>
              <p:blipFill>
                <a:blip r:embed="rId44"/>
                <a:stretch>
                  <a:fillRect/>
                </a:stretch>
              </p:blipFill>
              <p:spPr>
                <a:xfrm>
                  <a:off x="2438607" y="1028782"/>
                  <a:ext cx="125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2AC405C8-F8A9-F872-608D-827604965C4E}"/>
                    </a:ext>
                  </a:extLst>
                </p14:cNvPr>
                <p14:cNvContentPartPr/>
                <p14:nvPr/>
              </p14:nvContentPartPr>
              <p14:xfrm>
                <a:off x="2587647" y="1175302"/>
                <a:ext cx="57600" cy="87480"/>
              </p14:xfrm>
            </p:contentPart>
          </mc:Choice>
          <mc:Fallback>
            <p:pic>
              <p:nvPicPr>
                <p:cNvPr id="18" name="Freihand 17">
                  <a:extLst>
                    <a:ext uri="{FF2B5EF4-FFF2-40B4-BE49-F238E27FC236}">
                      <a16:creationId xmlns:a16="http://schemas.microsoft.com/office/drawing/2014/main" id="{2AC405C8-F8A9-F872-608D-827604965C4E}"/>
                    </a:ext>
                  </a:extLst>
                </p:cNvPr>
                <p:cNvPicPr/>
                <p:nvPr/>
              </p:nvPicPr>
              <p:blipFill>
                <a:blip r:embed="rId46"/>
                <a:stretch>
                  <a:fillRect/>
                </a:stretch>
              </p:blipFill>
              <p:spPr>
                <a:xfrm>
                  <a:off x="2579007" y="1166662"/>
                  <a:ext cx="75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 name="Freihand 19">
                  <a:extLst>
                    <a:ext uri="{FF2B5EF4-FFF2-40B4-BE49-F238E27FC236}">
                      <a16:creationId xmlns:a16="http://schemas.microsoft.com/office/drawing/2014/main" id="{77C37E47-E2E4-A8E5-4E44-4D8139F516AC}"/>
                    </a:ext>
                  </a:extLst>
                </p14:cNvPr>
                <p14:cNvContentPartPr/>
                <p14:nvPr/>
              </p14:nvContentPartPr>
              <p14:xfrm>
                <a:off x="2676207" y="1106902"/>
                <a:ext cx="122760" cy="108360"/>
              </p14:xfrm>
            </p:contentPart>
          </mc:Choice>
          <mc:Fallback>
            <p:pic>
              <p:nvPicPr>
                <p:cNvPr id="20" name="Freihand 19">
                  <a:extLst>
                    <a:ext uri="{FF2B5EF4-FFF2-40B4-BE49-F238E27FC236}">
                      <a16:creationId xmlns:a16="http://schemas.microsoft.com/office/drawing/2014/main" id="{77C37E47-E2E4-A8E5-4E44-4D8139F516AC}"/>
                    </a:ext>
                  </a:extLst>
                </p:cNvPr>
                <p:cNvPicPr/>
                <p:nvPr/>
              </p:nvPicPr>
              <p:blipFill>
                <a:blip r:embed="rId48"/>
                <a:stretch>
                  <a:fillRect/>
                </a:stretch>
              </p:blipFill>
              <p:spPr>
                <a:xfrm>
                  <a:off x="2667207" y="1097902"/>
                  <a:ext cx="140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9F305C72-3942-DA26-F2CB-E6EBAF0E752D}"/>
                    </a:ext>
                  </a:extLst>
                </p14:cNvPr>
                <p14:cNvContentPartPr/>
                <p14:nvPr/>
              </p14:nvContentPartPr>
              <p14:xfrm>
                <a:off x="2878887" y="1028422"/>
                <a:ext cx="96480" cy="172800"/>
              </p14:xfrm>
            </p:contentPart>
          </mc:Choice>
          <mc:Fallback>
            <p:pic>
              <p:nvPicPr>
                <p:cNvPr id="23" name="Freihand 22">
                  <a:extLst>
                    <a:ext uri="{FF2B5EF4-FFF2-40B4-BE49-F238E27FC236}">
                      <a16:creationId xmlns:a16="http://schemas.microsoft.com/office/drawing/2014/main" id="{9F305C72-3942-DA26-F2CB-E6EBAF0E752D}"/>
                    </a:ext>
                  </a:extLst>
                </p:cNvPr>
                <p:cNvPicPr/>
                <p:nvPr/>
              </p:nvPicPr>
              <p:blipFill>
                <a:blip r:embed="rId50"/>
                <a:stretch>
                  <a:fillRect/>
                </a:stretch>
              </p:blipFill>
              <p:spPr>
                <a:xfrm>
                  <a:off x="2869887" y="1019422"/>
                  <a:ext cx="114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B5A28BBF-DEB8-405C-BE37-9CE5212E8916}"/>
                    </a:ext>
                  </a:extLst>
                </p14:cNvPr>
                <p14:cNvContentPartPr/>
                <p14:nvPr/>
              </p14:nvContentPartPr>
              <p14:xfrm>
                <a:off x="2867007" y="1177102"/>
                <a:ext cx="145800" cy="26640"/>
              </p14:xfrm>
            </p:contentPart>
          </mc:Choice>
          <mc:Fallback>
            <p:pic>
              <p:nvPicPr>
                <p:cNvPr id="24" name="Freihand 23">
                  <a:extLst>
                    <a:ext uri="{FF2B5EF4-FFF2-40B4-BE49-F238E27FC236}">
                      <a16:creationId xmlns:a16="http://schemas.microsoft.com/office/drawing/2014/main" id="{B5A28BBF-DEB8-405C-BE37-9CE5212E8916}"/>
                    </a:ext>
                  </a:extLst>
                </p:cNvPr>
                <p:cNvPicPr/>
                <p:nvPr/>
              </p:nvPicPr>
              <p:blipFill>
                <a:blip r:embed="rId52"/>
                <a:stretch>
                  <a:fillRect/>
                </a:stretch>
              </p:blipFill>
              <p:spPr>
                <a:xfrm>
                  <a:off x="2858007" y="1168102"/>
                  <a:ext cx="163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CEF66C95-3C2F-AA6C-2995-8BF8137B739D}"/>
                    </a:ext>
                  </a:extLst>
                </p14:cNvPr>
                <p14:cNvContentPartPr/>
                <p14:nvPr/>
              </p14:nvContentPartPr>
              <p14:xfrm>
                <a:off x="3077967" y="1029502"/>
                <a:ext cx="132120" cy="168840"/>
              </p14:xfrm>
            </p:contentPart>
          </mc:Choice>
          <mc:Fallback>
            <p:pic>
              <p:nvPicPr>
                <p:cNvPr id="25" name="Freihand 24">
                  <a:extLst>
                    <a:ext uri="{FF2B5EF4-FFF2-40B4-BE49-F238E27FC236}">
                      <a16:creationId xmlns:a16="http://schemas.microsoft.com/office/drawing/2014/main" id="{CEF66C95-3C2F-AA6C-2995-8BF8137B739D}"/>
                    </a:ext>
                  </a:extLst>
                </p:cNvPr>
                <p:cNvPicPr/>
                <p:nvPr/>
              </p:nvPicPr>
              <p:blipFill>
                <a:blip r:embed="rId54"/>
                <a:stretch>
                  <a:fillRect/>
                </a:stretch>
              </p:blipFill>
              <p:spPr>
                <a:xfrm>
                  <a:off x="3069327" y="1020862"/>
                  <a:ext cx="149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8A859317-96A7-1554-43B5-362D1AAA7D6C}"/>
                    </a:ext>
                  </a:extLst>
                </p14:cNvPr>
                <p14:cNvContentPartPr/>
                <p14:nvPr/>
              </p14:nvContentPartPr>
              <p14:xfrm>
                <a:off x="5115567" y="1884502"/>
                <a:ext cx="19440" cy="277920"/>
              </p14:xfrm>
            </p:contentPart>
          </mc:Choice>
          <mc:Fallback>
            <p:pic>
              <p:nvPicPr>
                <p:cNvPr id="27" name="Freihand 26">
                  <a:extLst>
                    <a:ext uri="{FF2B5EF4-FFF2-40B4-BE49-F238E27FC236}">
                      <a16:creationId xmlns:a16="http://schemas.microsoft.com/office/drawing/2014/main" id="{8A859317-96A7-1554-43B5-362D1AAA7D6C}"/>
                    </a:ext>
                  </a:extLst>
                </p:cNvPr>
                <p:cNvPicPr/>
                <p:nvPr/>
              </p:nvPicPr>
              <p:blipFill>
                <a:blip r:embed="rId56"/>
                <a:stretch>
                  <a:fillRect/>
                </a:stretch>
              </p:blipFill>
              <p:spPr>
                <a:xfrm>
                  <a:off x="5106927" y="1875502"/>
                  <a:ext cx="370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A6BD8BE5-0499-A70C-859C-0CBF956960E2}"/>
                    </a:ext>
                  </a:extLst>
                </p14:cNvPr>
                <p14:cNvContentPartPr/>
                <p14:nvPr/>
              </p14:nvContentPartPr>
              <p14:xfrm>
                <a:off x="2320167" y="1136422"/>
                <a:ext cx="6179400" cy="3053880"/>
              </p14:xfrm>
            </p:contentPart>
          </mc:Choice>
          <mc:Fallback>
            <p:pic>
              <p:nvPicPr>
                <p:cNvPr id="28" name="Freihand 27">
                  <a:extLst>
                    <a:ext uri="{FF2B5EF4-FFF2-40B4-BE49-F238E27FC236}">
                      <a16:creationId xmlns:a16="http://schemas.microsoft.com/office/drawing/2014/main" id="{A6BD8BE5-0499-A70C-859C-0CBF956960E2}"/>
                    </a:ext>
                  </a:extLst>
                </p:cNvPr>
                <p:cNvPicPr/>
                <p:nvPr/>
              </p:nvPicPr>
              <p:blipFill>
                <a:blip r:embed="rId58"/>
                <a:stretch>
                  <a:fillRect/>
                </a:stretch>
              </p:blipFill>
              <p:spPr>
                <a:xfrm>
                  <a:off x="2311167" y="1127782"/>
                  <a:ext cx="6197040" cy="3071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B2B69A75-74AA-2F2F-B898-ECC7B555C1FA}"/>
                    </a:ext>
                  </a:extLst>
                </p14:cNvPr>
                <p14:cNvContentPartPr/>
                <p14:nvPr/>
              </p14:nvContentPartPr>
              <p14:xfrm>
                <a:off x="1901487" y="3243862"/>
                <a:ext cx="816480" cy="15840"/>
              </p14:xfrm>
            </p:contentPart>
          </mc:Choice>
          <mc:Fallback>
            <p:pic>
              <p:nvPicPr>
                <p:cNvPr id="33" name="Freihand 32">
                  <a:extLst>
                    <a:ext uri="{FF2B5EF4-FFF2-40B4-BE49-F238E27FC236}">
                      <a16:creationId xmlns:a16="http://schemas.microsoft.com/office/drawing/2014/main" id="{B2B69A75-74AA-2F2F-B898-ECC7B555C1FA}"/>
                    </a:ext>
                  </a:extLst>
                </p:cNvPr>
                <p:cNvPicPr/>
                <p:nvPr/>
              </p:nvPicPr>
              <p:blipFill>
                <a:blip r:embed="rId60"/>
                <a:stretch>
                  <a:fillRect/>
                </a:stretch>
              </p:blipFill>
              <p:spPr>
                <a:xfrm>
                  <a:off x="1892847" y="3235222"/>
                  <a:ext cx="83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93185ACF-DDEE-AF3E-D209-0E409DBBD244}"/>
                    </a:ext>
                  </a:extLst>
                </p14:cNvPr>
                <p14:cNvContentPartPr/>
                <p14:nvPr/>
              </p14:nvContentPartPr>
              <p14:xfrm>
                <a:off x="2912367" y="3130462"/>
                <a:ext cx="987840" cy="104040"/>
              </p14:xfrm>
            </p:contentPart>
          </mc:Choice>
          <mc:Fallback>
            <p:pic>
              <p:nvPicPr>
                <p:cNvPr id="34" name="Freihand 33">
                  <a:extLst>
                    <a:ext uri="{FF2B5EF4-FFF2-40B4-BE49-F238E27FC236}">
                      <a16:creationId xmlns:a16="http://schemas.microsoft.com/office/drawing/2014/main" id="{93185ACF-DDEE-AF3E-D209-0E409DBBD244}"/>
                    </a:ext>
                  </a:extLst>
                </p:cNvPr>
                <p:cNvPicPr/>
                <p:nvPr/>
              </p:nvPicPr>
              <p:blipFill>
                <a:blip r:embed="rId62"/>
                <a:stretch>
                  <a:fillRect/>
                </a:stretch>
              </p:blipFill>
              <p:spPr>
                <a:xfrm>
                  <a:off x="2903727" y="3121462"/>
                  <a:ext cx="1005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1CEDC2B2-AF98-3D58-FD58-3FAB199E93D0}"/>
                    </a:ext>
                  </a:extLst>
                </p14:cNvPr>
                <p14:cNvContentPartPr/>
                <p14:nvPr/>
              </p14:nvContentPartPr>
              <p14:xfrm>
                <a:off x="4021887" y="3150982"/>
                <a:ext cx="11160" cy="335880"/>
              </p14:xfrm>
            </p:contentPart>
          </mc:Choice>
          <mc:Fallback>
            <p:pic>
              <p:nvPicPr>
                <p:cNvPr id="36" name="Freihand 35">
                  <a:extLst>
                    <a:ext uri="{FF2B5EF4-FFF2-40B4-BE49-F238E27FC236}">
                      <a16:creationId xmlns:a16="http://schemas.microsoft.com/office/drawing/2014/main" id="{1CEDC2B2-AF98-3D58-FD58-3FAB199E93D0}"/>
                    </a:ext>
                  </a:extLst>
                </p:cNvPr>
                <p:cNvPicPr/>
                <p:nvPr/>
              </p:nvPicPr>
              <p:blipFill>
                <a:blip r:embed="rId64"/>
                <a:stretch>
                  <a:fillRect/>
                </a:stretch>
              </p:blipFill>
              <p:spPr>
                <a:xfrm>
                  <a:off x="4012887" y="3142342"/>
                  <a:ext cx="288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328CE898-A02C-2D94-959C-07ACD5E057EE}"/>
                    </a:ext>
                  </a:extLst>
                </p14:cNvPr>
                <p14:cNvContentPartPr/>
                <p14:nvPr/>
              </p14:nvContentPartPr>
              <p14:xfrm>
                <a:off x="4066527" y="3775942"/>
                <a:ext cx="38880" cy="910440"/>
              </p14:xfrm>
            </p:contentPart>
          </mc:Choice>
          <mc:Fallback>
            <p:pic>
              <p:nvPicPr>
                <p:cNvPr id="38" name="Freihand 37">
                  <a:extLst>
                    <a:ext uri="{FF2B5EF4-FFF2-40B4-BE49-F238E27FC236}">
                      <a16:creationId xmlns:a16="http://schemas.microsoft.com/office/drawing/2014/main" id="{328CE898-A02C-2D94-959C-07ACD5E057EE}"/>
                    </a:ext>
                  </a:extLst>
                </p:cNvPr>
                <p:cNvPicPr/>
                <p:nvPr/>
              </p:nvPicPr>
              <p:blipFill>
                <a:blip r:embed="rId66"/>
                <a:stretch>
                  <a:fillRect/>
                </a:stretch>
              </p:blipFill>
              <p:spPr>
                <a:xfrm>
                  <a:off x="4057887" y="3766942"/>
                  <a:ext cx="56520" cy="928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8" name="Freihand 57">
                  <a:extLst>
                    <a:ext uri="{FF2B5EF4-FFF2-40B4-BE49-F238E27FC236}">
                      <a16:creationId xmlns:a16="http://schemas.microsoft.com/office/drawing/2014/main" id="{8B021E4B-5DFD-E69F-83B1-E507317A5705}"/>
                    </a:ext>
                  </a:extLst>
                </p14:cNvPr>
                <p14:cNvContentPartPr/>
                <p14:nvPr/>
              </p14:nvContentPartPr>
              <p14:xfrm>
                <a:off x="3744687" y="4587382"/>
                <a:ext cx="174600" cy="19800"/>
              </p14:xfrm>
            </p:contentPart>
          </mc:Choice>
          <mc:Fallback>
            <p:pic>
              <p:nvPicPr>
                <p:cNvPr id="58" name="Freihand 57">
                  <a:extLst>
                    <a:ext uri="{FF2B5EF4-FFF2-40B4-BE49-F238E27FC236}">
                      <a16:creationId xmlns:a16="http://schemas.microsoft.com/office/drawing/2014/main" id="{8B021E4B-5DFD-E69F-83B1-E507317A5705}"/>
                    </a:ext>
                  </a:extLst>
                </p:cNvPr>
                <p:cNvPicPr/>
                <p:nvPr/>
              </p:nvPicPr>
              <p:blipFill>
                <a:blip r:embed="rId68"/>
                <a:stretch>
                  <a:fillRect/>
                </a:stretch>
              </p:blipFill>
              <p:spPr>
                <a:xfrm>
                  <a:off x="3735687" y="4578742"/>
                  <a:ext cx="192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9" name="Freihand 58">
                  <a:extLst>
                    <a:ext uri="{FF2B5EF4-FFF2-40B4-BE49-F238E27FC236}">
                      <a16:creationId xmlns:a16="http://schemas.microsoft.com/office/drawing/2014/main" id="{BA577484-BA34-3AB4-2A31-DF8483413BD7}"/>
                    </a:ext>
                  </a:extLst>
                </p14:cNvPr>
                <p14:cNvContentPartPr/>
                <p14:nvPr/>
              </p14:nvContentPartPr>
              <p14:xfrm>
                <a:off x="3879687" y="4514302"/>
                <a:ext cx="137880" cy="172800"/>
              </p14:xfrm>
            </p:contentPart>
          </mc:Choice>
          <mc:Fallback>
            <p:pic>
              <p:nvPicPr>
                <p:cNvPr id="59" name="Freihand 58">
                  <a:extLst>
                    <a:ext uri="{FF2B5EF4-FFF2-40B4-BE49-F238E27FC236}">
                      <a16:creationId xmlns:a16="http://schemas.microsoft.com/office/drawing/2014/main" id="{BA577484-BA34-3AB4-2A31-DF8483413BD7}"/>
                    </a:ext>
                  </a:extLst>
                </p:cNvPr>
                <p:cNvPicPr/>
                <p:nvPr/>
              </p:nvPicPr>
              <p:blipFill>
                <a:blip r:embed="rId70"/>
                <a:stretch>
                  <a:fillRect/>
                </a:stretch>
              </p:blipFill>
              <p:spPr>
                <a:xfrm>
                  <a:off x="3871047" y="4505302"/>
                  <a:ext cx="155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 name="Freihand 60">
                  <a:extLst>
                    <a:ext uri="{FF2B5EF4-FFF2-40B4-BE49-F238E27FC236}">
                      <a16:creationId xmlns:a16="http://schemas.microsoft.com/office/drawing/2014/main" id="{259144E3-53F5-6A34-08DE-C9D64A5687DE}"/>
                    </a:ext>
                  </a:extLst>
                </p14:cNvPr>
                <p14:cNvContentPartPr/>
                <p14:nvPr/>
              </p14:nvContentPartPr>
              <p14:xfrm>
                <a:off x="7487967" y="2064502"/>
                <a:ext cx="213840" cy="19800"/>
              </p14:xfrm>
            </p:contentPart>
          </mc:Choice>
          <mc:Fallback>
            <p:pic>
              <p:nvPicPr>
                <p:cNvPr id="61" name="Freihand 60">
                  <a:extLst>
                    <a:ext uri="{FF2B5EF4-FFF2-40B4-BE49-F238E27FC236}">
                      <a16:creationId xmlns:a16="http://schemas.microsoft.com/office/drawing/2014/main" id="{259144E3-53F5-6A34-08DE-C9D64A5687DE}"/>
                    </a:ext>
                  </a:extLst>
                </p:cNvPr>
                <p:cNvPicPr/>
                <p:nvPr/>
              </p:nvPicPr>
              <p:blipFill>
                <a:blip r:embed="rId72"/>
                <a:stretch>
                  <a:fillRect/>
                </a:stretch>
              </p:blipFill>
              <p:spPr>
                <a:xfrm>
                  <a:off x="7479327" y="2055502"/>
                  <a:ext cx="23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E1D2DFDA-8F29-F4E5-C8A7-257497895D6C}"/>
                    </a:ext>
                  </a:extLst>
                </p14:cNvPr>
                <p14:cNvContentPartPr/>
                <p14:nvPr/>
              </p14:nvContentPartPr>
              <p14:xfrm>
                <a:off x="7493367" y="2133982"/>
                <a:ext cx="192240" cy="8640"/>
              </p14:xfrm>
            </p:contentPart>
          </mc:Choice>
          <mc:Fallback>
            <p:pic>
              <p:nvPicPr>
                <p:cNvPr id="62" name="Freihand 61">
                  <a:extLst>
                    <a:ext uri="{FF2B5EF4-FFF2-40B4-BE49-F238E27FC236}">
                      <a16:creationId xmlns:a16="http://schemas.microsoft.com/office/drawing/2014/main" id="{E1D2DFDA-8F29-F4E5-C8A7-257497895D6C}"/>
                    </a:ext>
                  </a:extLst>
                </p:cNvPr>
                <p:cNvPicPr/>
                <p:nvPr/>
              </p:nvPicPr>
              <p:blipFill>
                <a:blip r:embed="rId74"/>
                <a:stretch>
                  <a:fillRect/>
                </a:stretch>
              </p:blipFill>
              <p:spPr>
                <a:xfrm>
                  <a:off x="7484367" y="2125342"/>
                  <a:ext cx="209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929D4433-0CC2-61BE-59E8-AEDEC98E430F}"/>
                    </a:ext>
                  </a:extLst>
                </p14:cNvPr>
                <p14:cNvContentPartPr/>
                <p14:nvPr/>
              </p14:nvContentPartPr>
              <p14:xfrm>
                <a:off x="7678407" y="1984942"/>
                <a:ext cx="176400" cy="301320"/>
              </p14:xfrm>
            </p:contentPart>
          </mc:Choice>
          <mc:Fallback>
            <p:pic>
              <p:nvPicPr>
                <p:cNvPr id="63" name="Freihand 62">
                  <a:extLst>
                    <a:ext uri="{FF2B5EF4-FFF2-40B4-BE49-F238E27FC236}">
                      <a16:creationId xmlns:a16="http://schemas.microsoft.com/office/drawing/2014/main" id="{929D4433-0CC2-61BE-59E8-AEDEC98E430F}"/>
                    </a:ext>
                  </a:extLst>
                </p:cNvPr>
                <p:cNvPicPr/>
                <p:nvPr/>
              </p:nvPicPr>
              <p:blipFill>
                <a:blip r:embed="rId76"/>
                <a:stretch>
                  <a:fillRect/>
                </a:stretch>
              </p:blipFill>
              <p:spPr>
                <a:xfrm>
                  <a:off x="7669767" y="1976302"/>
                  <a:ext cx="1940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5" name="Freihand 64">
                  <a:extLst>
                    <a:ext uri="{FF2B5EF4-FFF2-40B4-BE49-F238E27FC236}">
                      <a16:creationId xmlns:a16="http://schemas.microsoft.com/office/drawing/2014/main" id="{DCE9330B-2EBF-3736-8785-CEB8FE2DEEFA}"/>
                    </a:ext>
                  </a:extLst>
                </p14:cNvPr>
                <p14:cNvContentPartPr/>
                <p14:nvPr/>
              </p14:nvContentPartPr>
              <p14:xfrm>
                <a:off x="8062887" y="1964062"/>
                <a:ext cx="379080" cy="144000"/>
              </p14:xfrm>
            </p:contentPart>
          </mc:Choice>
          <mc:Fallback>
            <p:pic>
              <p:nvPicPr>
                <p:cNvPr id="65" name="Freihand 64">
                  <a:extLst>
                    <a:ext uri="{FF2B5EF4-FFF2-40B4-BE49-F238E27FC236}">
                      <a16:creationId xmlns:a16="http://schemas.microsoft.com/office/drawing/2014/main" id="{DCE9330B-2EBF-3736-8785-CEB8FE2DEEFA}"/>
                    </a:ext>
                  </a:extLst>
                </p:cNvPr>
                <p:cNvPicPr/>
                <p:nvPr/>
              </p:nvPicPr>
              <p:blipFill>
                <a:blip r:embed="rId78"/>
                <a:stretch>
                  <a:fillRect/>
                </a:stretch>
              </p:blipFill>
              <p:spPr>
                <a:xfrm>
                  <a:off x="8054247" y="1955422"/>
                  <a:ext cx="396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6" name="Freihand 65">
                  <a:extLst>
                    <a:ext uri="{FF2B5EF4-FFF2-40B4-BE49-F238E27FC236}">
                      <a16:creationId xmlns:a16="http://schemas.microsoft.com/office/drawing/2014/main" id="{CB0A2DE1-478E-507D-5E5C-A5DD2FFB8316}"/>
                    </a:ext>
                  </a:extLst>
                </p14:cNvPr>
                <p14:cNvContentPartPr/>
                <p14:nvPr/>
              </p14:nvContentPartPr>
              <p14:xfrm>
                <a:off x="8376807" y="1915822"/>
                <a:ext cx="1800" cy="19440"/>
              </p14:xfrm>
            </p:contentPart>
          </mc:Choice>
          <mc:Fallback>
            <p:pic>
              <p:nvPicPr>
                <p:cNvPr id="66" name="Freihand 65">
                  <a:extLst>
                    <a:ext uri="{FF2B5EF4-FFF2-40B4-BE49-F238E27FC236}">
                      <a16:creationId xmlns:a16="http://schemas.microsoft.com/office/drawing/2014/main" id="{CB0A2DE1-478E-507D-5E5C-A5DD2FFB8316}"/>
                    </a:ext>
                  </a:extLst>
                </p:cNvPr>
                <p:cNvPicPr/>
                <p:nvPr/>
              </p:nvPicPr>
              <p:blipFill>
                <a:blip r:embed="rId80"/>
                <a:stretch>
                  <a:fillRect/>
                </a:stretch>
              </p:blipFill>
              <p:spPr>
                <a:xfrm>
                  <a:off x="8367807" y="1906822"/>
                  <a:ext cx="19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7" name="Freihand 66">
                  <a:extLst>
                    <a:ext uri="{FF2B5EF4-FFF2-40B4-BE49-F238E27FC236}">
                      <a16:creationId xmlns:a16="http://schemas.microsoft.com/office/drawing/2014/main" id="{33D96EEB-744F-0AE4-F4F5-281705C40A0F}"/>
                    </a:ext>
                  </a:extLst>
                </p14:cNvPr>
                <p14:cNvContentPartPr/>
                <p14:nvPr/>
              </p14:nvContentPartPr>
              <p14:xfrm>
                <a:off x="8499567" y="1995742"/>
                <a:ext cx="99000" cy="135000"/>
              </p14:xfrm>
            </p:contentPart>
          </mc:Choice>
          <mc:Fallback>
            <p:pic>
              <p:nvPicPr>
                <p:cNvPr id="67" name="Freihand 66">
                  <a:extLst>
                    <a:ext uri="{FF2B5EF4-FFF2-40B4-BE49-F238E27FC236}">
                      <a16:creationId xmlns:a16="http://schemas.microsoft.com/office/drawing/2014/main" id="{33D96EEB-744F-0AE4-F4F5-281705C40A0F}"/>
                    </a:ext>
                  </a:extLst>
                </p:cNvPr>
                <p:cNvPicPr/>
                <p:nvPr/>
              </p:nvPicPr>
              <p:blipFill>
                <a:blip r:embed="rId82"/>
                <a:stretch>
                  <a:fillRect/>
                </a:stretch>
              </p:blipFill>
              <p:spPr>
                <a:xfrm>
                  <a:off x="8490927" y="1986742"/>
                  <a:ext cx="116640" cy="152640"/>
                </a:xfrm>
                <a:prstGeom prst="rect">
                  <a:avLst/>
                </a:prstGeom>
              </p:spPr>
            </p:pic>
          </mc:Fallback>
        </mc:AlternateContent>
      </p:grpSp>
      <p:grpSp>
        <p:nvGrpSpPr>
          <p:cNvPr id="78" name="Gruppieren 77">
            <a:extLst>
              <a:ext uri="{FF2B5EF4-FFF2-40B4-BE49-F238E27FC236}">
                <a16:creationId xmlns:a16="http://schemas.microsoft.com/office/drawing/2014/main" id="{3927DB7E-3812-D15F-AEFB-01AD9005F07F}"/>
              </a:ext>
            </a:extLst>
          </p:cNvPr>
          <p:cNvGrpSpPr/>
          <p:nvPr/>
        </p:nvGrpSpPr>
        <p:grpSpPr>
          <a:xfrm>
            <a:off x="8872527" y="1674262"/>
            <a:ext cx="2778480" cy="542520"/>
            <a:chOff x="8872527" y="1674262"/>
            <a:chExt cx="2778480" cy="542520"/>
          </a:xfrm>
        </p:grpSpPr>
        <mc:AlternateContent xmlns:mc="http://schemas.openxmlformats.org/markup-compatibility/2006">
          <mc:Choice xmlns:p14="http://schemas.microsoft.com/office/powerpoint/2010/main" Requires="p14">
            <p:contentPart p14:bwMode="auto" r:id="rId83">
              <p14:nvContentPartPr>
                <p14:cNvPr id="68" name="Freihand 67">
                  <a:extLst>
                    <a:ext uri="{FF2B5EF4-FFF2-40B4-BE49-F238E27FC236}">
                      <a16:creationId xmlns:a16="http://schemas.microsoft.com/office/drawing/2014/main" id="{BE448BB4-0BFA-C7BA-C134-F6C61047C99B}"/>
                    </a:ext>
                  </a:extLst>
                </p14:cNvPr>
                <p14:cNvContentPartPr/>
                <p14:nvPr/>
              </p14:nvContentPartPr>
              <p14:xfrm>
                <a:off x="8872527" y="1861462"/>
                <a:ext cx="193680" cy="251640"/>
              </p14:xfrm>
            </p:contentPart>
          </mc:Choice>
          <mc:Fallback>
            <p:pic>
              <p:nvPicPr>
                <p:cNvPr id="68" name="Freihand 67">
                  <a:extLst>
                    <a:ext uri="{FF2B5EF4-FFF2-40B4-BE49-F238E27FC236}">
                      <a16:creationId xmlns:a16="http://schemas.microsoft.com/office/drawing/2014/main" id="{BE448BB4-0BFA-C7BA-C134-F6C61047C99B}"/>
                    </a:ext>
                  </a:extLst>
                </p:cNvPr>
                <p:cNvPicPr/>
                <p:nvPr/>
              </p:nvPicPr>
              <p:blipFill>
                <a:blip r:embed="rId84"/>
                <a:stretch>
                  <a:fillRect/>
                </a:stretch>
              </p:blipFill>
              <p:spPr>
                <a:xfrm>
                  <a:off x="8863527" y="1852822"/>
                  <a:ext cx="2113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9" name="Freihand 68">
                  <a:extLst>
                    <a:ext uri="{FF2B5EF4-FFF2-40B4-BE49-F238E27FC236}">
                      <a16:creationId xmlns:a16="http://schemas.microsoft.com/office/drawing/2014/main" id="{9318FC53-D863-5B4F-CC7E-8BB00EA18672}"/>
                    </a:ext>
                  </a:extLst>
                </p14:cNvPr>
                <p14:cNvContentPartPr/>
                <p14:nvPr/>
              </p14:nvContentPartPr>
              <p14:xfrm>
                <a:off x="9116967" y="1849942"/>
                <a:ext cx="299520" cy="240840"/>
              </p14:xfrm>
            </p:contentPart>
          </mc:Choice>
          <mc:Fallback>
            <p:pic>
              <p:nvPicPr>
                <p:cNvPr id="69" name="Freihand 68">
                  <a:extLst>
                    <a:ext uri="{FF2B5EF4-FFF2-40B4-BE49-F238E27FC236}">
                      <a16:creationId xmlns:a16="http://schemas.microsoft.com/office/drawing/2014/main" id="{9318FC53-D863-5B4F-CC7E-8BB00EA18672}"/>
                    </a:ext>
                  </a:extLst>
                </p:cNvPr>
                <p:cNvPicPr/>
                <p:nvPr/>
              </p:nvPicPr>
              <p:blipFill>
                <a:blip r:embed="rId86"/>
                <a:stretch>
                  <a:fillRect/>
                </a:stretch>
              </p:blipFill>
              <p:spPr>
                <a:xfrm>
                  <a:off x="9107967" y="1840942"/>
                  <a:ext cx="3171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0" name="Freihand 69">
                  <a:extLst>
                    <a:ext uri="{FF2B5EF4-FFF2-40B4-BE49-F238E27FC236}">
                      <a16:creationId xmlns:a16="http://schemas.microsoft.com/office/drawing/2014/main" id="{5850CED2-F559-BF69-FF49-9EC1185EDC7A}"/>
                    </a:ext>
                  </a:extLst>
                </p14:cNvPr>
                <p14:cNvContentPartPr/>
                <p14:nvPr/>
              </p14:nvContentPartPr>
              <p14:xfrm>
                <a:off x="9397047" y="1854262"/>
                <a:ext cx="452160" cy="225360"/>
              </p14:xfrm>
            </p:contentPart>
          </mc:Choice>
          <mc:Fallback>
            <p:pic>
              <p:nvPicPr>
                <p:cNvPr id="70" name="Freihand 69">
                  <a:extLst>
                    <a:ext uri="{FF2B5EF4-FFF2-40B4-BE49-F238E27FC236}">
                      <a16:creationId xmlns:a16="http://schemas.microsoft.com/office/drawing/2014/main" id="{5850CED2-F559-BF69-FF49-9EC1185EDC7A}"/>
                    </a:ext>
                  </a:extLst>
                </p:cNvPr>
                <p:cNvPicPr/>
                <p:nvPr/>
              </p:nvPicPr>
              <p:blipFill>
                <a:blip r:embed="rId88"/>
                <a:stretch>
                  <a:fillRect/>
                </a:stretch>
              </p:blipFill>
              <p:spPr>
                <a:xfrm>
                  <a:off x="9388047" y="1845622"/>
                  <a:ext cx="4698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1" name="Freihand 70">
                  <a:extLst>
                    <a:ext uri="{FF2B5EF4-FFF2-40B4-BE49-F238E27FC236}">
                      <a16:creationId xmlns:a16="http://schemas.microsoft.com/office/drawing/2014/main" id="{9140FD23-9DE8-FD87-4CF3-9B82F9553728}"/>
                    </a:ext>
                  </a:extLst>
                </p14:cNvPr>
                <p14:cNvContentPartPr/>
                <p14:nvPr/>
              </p14:nvContentPartPr>
              <p14:xfrm>
                <a:off x="9943167" y="1902502"/>
                <a:ext cx="343080" cy="139680"/>
              </p14:xfrm>
            </p:contentPart>
          </mc:Choice>
          <mc:Fallback>
            <p:pic>
              <p:nvPicPr>
                <p:cNvPr id="71" name="Freihand 70">
                  <a:extLst>
                    <a:ext uri="{FF2B5EF4-FFF2-40B4-BE49-F238E27FC236}">
                      <a16:creationId xmlns:a16="http://schemas.microsoft.com/office/drawing/2014/main" id="{9140FD23-9DE8-FD87-4CF3-9B82F9553728}"/>
                    </a:ext>
                  </a:extLst>
                </p:cNvPr>
                <p:cNvPicPr/>
                <p:nvPr/>
              </p:nvPicPr>
              <p:blipFill>
                <a:blip r:embed="rId90"/>
                <a:stretch>
                  <a:fillRect/>
                </a:stretch>
              </p:blipFill>
              <p:spPr>
                <a:xfrm>
                  <a:off x="9934527" y="1893502"/>
                  <a:ext cx="360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7DB01A32-6112-DF87-DE0B-4F8E1CED910B}"/>
                    </a:ext>
                  </a:extLst>
                </p14:cNvPr>
                <p14:cNvContentPartPr/>
                <p14:nvPr/>
              </p14:nvContentPartPr>
              <p14:xfrm>
                <a:off x="10331607" y="1910062"/>
                <a:ext cx="332280" cy="306720"/>
              </p14:xfrm>
            </p:contentPart>
          </mc:Choice>
          <mc:Fallback>
            <p:pic>
              <p:nvPicPr>
                <p:cNvPr id="72" name="Freihand 71">
                  <a:extLst>
                    <a:ext uri="{FF2B5EF4-FFF2-40B4-BE49-F238E27FC236}">
                      <a16:creationId xmlns:a16="http://schemas.microsoft.com/office/drawing/2014/main" id="{7DB01A32-6112-DF87-DE0B-4F8E1CED910B}"/>
                    </a:ext>
                  </a:extLst>
                </p:cNvPr>
                <p:cNvPicPr/>
                <p:nvPr/>
              </p:nvPicPr>
              <p:blipFill>
                <a:blip r:embed="rId92"/>
                <a:stretch>
                  <a:fillRect/>
                </a:stretch>
              </p:blipFill>
              <p:spPr>
                <a:xfrm>
                  <a:off x="10322967" y="1901062"/>
                  <a:ext cx="3499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DF815C13-36EB-B570-A038-9757C465E033}"/>
                    </a:ext>
                  </a:extLst>
                </p14:cNvPr>
                <p14:cNvContentPartPr/>
                <p14:nvPr/>
              </p14:nvContentPartPr>
              <p14:xfrm>
                <a:off x="10692327" y="1891702"/>
                <a:ext cx="283680" cy="122040"/>
              </p14:xfrm>
            </p:contentPart>
          </mc:Choice>
          <mc:Fallback>
            <p:pic>
              <p:nvPicPr>
                <p:cNvPr id="73" name="Freihand 72">
                  <a:extLst>
                    <a:ext uri="{FF2B5EF4-FFF2-40B4-BE49-F238E27FC236}">
                      <a16:creationId xmlns:a16="http://schemas.microsoft.com/office/drawing/2014/main" id="{DF815C13-36EB-B570-A038-9757C465E033}"/>
                    </a:ext>
                  </a:extLst>
                </p:cNvPr>
                <p:cNvPicPr/>
                <p:nvPr/>
              </p:nvPicPr>
              <p:blipFill>
                <a:blip r:embed="rId94"/>
                <a:stretch>
                  <a:fillRect/>
                </a:stretch>
              </p:blipFill>
              <p:spPr>
                <a:xfrm>
                  <a:off x="10683687" y="1882702"/>
                  <a:ext cx="301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D944E27F-F146-9B2D-59BF-107237B8A7C0}"/>
                    </a:ext>
                  </a:extLst>
                </p14:cNvPr>
                <p14:cNvContentPartPr/>
                <p14:nvPr/>
              </p14:nvContentPartPr>
              <p14:xfrm>
                <a:off x="10954767" y="1776862"/>
                <a:ext cx="120600" cy="206280"/>
              </p14:xfrm>
            </p:contentPart>
          </mc:Choice>
          <mc:Fallback>
            <p:pic>
              <p:nvPicPr>
                <p:cNvPr id="74" name="Freihand 73">
                  <a:extLst>
                    <a:ext uri="{FF2B5EF4-FFF2-40B4-BE49-F238E27FC236}">
                      <a16:creationId xmlns:a16="http://schemas.microsoft.com/office/drawing/2014/main" id="{D944E27F-F146-9B2D-59BF-107237B8A7C0}"/>
                    </a:ext>
                  </a:extLst>
                </p:cNvPr>
                <p:cNvPicPr/>
                <p:nvPr/>
              </p:nvPicPr>
              <p:blipFill>
                <a:blip r:embed="rId96"/>
                <a:stretch>
                  <a:fillRect/>
                </a:stretch>
              </p:blipFill>
              <p:spPr>
                <a:xfrm>
                  <a:off x="10945767" y="1768222"/>
                  <a:ext cx="138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0FAAB080-2B0D-7E91-C512-911B6FD6EFA0}"/>
                    </a:ext>
                  </a:extLst>
                </p14:cNvPr>
                <p14:cNvContentPartPr/>
                <p14:nvPr/>
              </p14:nvContentPartPr>
              <p14:xfrm>
                <a:off x="11084007" y="1889542"/>
                <a:ext cx="143640" cy="85320"/>
              </p14:xfrm>
            </p:contentPart>
          </mc:Choice>
          <mc:Fallback>
            <p:pic>
              <p:nvPicPr>
                <p:cNvPr id="75" name="Freihand 74">
                  <a:extLst>
                    <a:ext uri="{FF2B5EF4-FFF2-40B4-BE49-F238E27FC236}">
                      <a16:creationId xmlns:a16="http://schemas.microsoft.com/office/drawing/2014/main" id="{0FAAB080-2B0D-7E91-C512-911B6FD6EFA0}"/>
                    </a:ext>
                  </a:extLst>
                </p:cNvPr>
                <p:cNvPicPr/>
                <p:nvPr/>
              </p:nvPicPr>
              <p:blipFill>
                <a:blip r:embed="rId98"/>
                <a:stretch>
                  <a:fillRect/>
                </a:stretch>
              </p:blipFill>
              <p:spPr>
                <a:xfrm>
                  <a:off x="11075007" y="1880542"/>
                  <a:ext cx="161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6" name="Freihand 75">
                  <a:extLst>
                    <a:ext uri="{FF2B5EF4-FFF2-40B4-BE49-F238E27FC236}">
                      <a16:creationId xmlns:a16="http://schemas.microsoft.com/office/drawing/2014/main" id="{19EBC4DA-B589-BF37-D7C9-6D77BA9E69E0}"/>
                    </a:ext>
                  </a:extLst>
                </p14:cNvPr>
                <p14:cNvContentPartPr/>
                <p14:nvPr/>
              </p14:nvContentPartPr>
              <p14:xfrm>
                <a:off x="11258247" y="1727902"/>
                <a:ext cx="392760" cy="411840"/>
              </p14:xfrm>
            </p:contentPart>
          </mc:Choice>
          <mc:Fallback>
            <p:pic>
              <p:nvPicPr>
                <p:cNvPr id="76" name="Freihand 75">
                  <a:extLst>
                    <a:ext uri="{FF2B5EF4-FFF2-40B4-BE49-F238E27FC236}">
                      <a16:creationId xmlns:a16="http://schemas.microsoft.com/office/drawing/2014/main" id="{19EBC4DA-B589-BF37-D7C9-6D77BA9E69E0}"/>
                    </a:ext>
                  </a:extLst>
                </p:cNvPr>
                <p:cNvPicPr/>
                <p:nvPr/>
              </p:nvPicPr>
              <p:blipFill>
                <a:blip r:embed="rId100"/>
                <a:stretch>
                  <a:fillRect/>
                </a:stretch>
              </p:blipFill>
              <p:spPr>
                <a:xfrm>
                  <a:off x="11249607" y="1719262"/>
                  <a:ext cx="41040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7" name="Freihand 76">
                  <a:extLst>
                    <a:ext uri="{FF2B5EF4-FFF2-40B4-BE49-F238E27FC236}">
                      <a16:creationId xmlns:a16="http://schemas.microsoft.com/office/drawing/2014/main" id="{96F59D3B-F117-D132-E1F4-DC6EB112B7E0}"/>
                    </a:ext>
                  </a:extLst>
                </p14:cNvPr>
                <p14:cNvContentPartPr/>
                <p14:nvPr/>
              </p14:nvContentPartPr>
              <p14:xfrm>
                <a:off x="11103447" y="1674262"/>
                <a:ext cx="126360" cy="10080"/>
              </p14:xfrm>
            </p:contentPart>
          </mc:Choice>
          <mc:Fallback>
            <p:pic>
              <p:nvPicPr>
                <p:cNvPr id="77" name="Freihand 76">
                  <a:extLst>
                    <a:ext uri="{FF2B5EF4-FFF2-40B4-BE49-F238E27FC236}">
                      <a16:creationId xmlns:a16="http://schemas.microsoft.com/office/drawing/2014/main" id="{96F59D3B-F117-D132-E1F4-DC6EB112B7E0}"/>
                    </a:ext>
                  </a:extLst>
                </p:cNvPr>
                <p:cNvPicPr/>
                <p:nvPr/>
              </p:nvPicPr>
              <p:blipFill>
                <a:blip r:embed="rId102"/>
                <a:stretch>
                  <a:fillRect/>
                </a:stretch>
              </p:blipFill>
              <p:spPr>
                <a:xfrm>
                  <a:off x="11094807" y="1665622"/>
                  <a:ext cx="144000" cy="27720"/>
                </a:xfrm>
                <a:prstGeom prst="rect">
                  <a:avLst/>
                </a:prstGeom>
              </p:spPr>
            </p:pic>
          </mc:Fallback>
        </mc:AlternateContent>
      </p:grpSp>
      <p:grpSp>
        <p:nvGrpSpPr>
          <p:cNvPr id="85" name="Gruppieren 84">
            <a:extLst>
              <a:ext uri="{FF2B5EF4-FFF2-40B4-BE49-F238E27FC236}">
                <a16:creationId xmlns:a16="http://schemas.microsoft.com/office/drawing/2014/main" id="{7BC8BBBB-EAB7-D5AA-50A7-459288750B6F}"/>
              </a:ext>
            </a:extLst>
          </p:cNvPr>
          <p:cNvGrpSpPr/>
          <p:nvPr/>
        </p:nvGrpSpPr>
        <p:grpSpPr>
          <a:xfrm>
            <a:off x="7916727" y="2320822"/>
            <a:ext cx="1096560" cy="356400"/>
            <a:chOff x="7916727" y="2320822"/>
            <a:chExt cx="1096560" cy="356400"/>
          </a:xfrm>
        </p:grpSpPr>
        <mc:AlternateContent xmlns:mc="http://schemas.openxmlformats.org/markup-compatibility/2006">
          <mc:Choice xmlns:p14="http://schemas.microsoft.com/office/powerpoint/2010/main" Requires="p14">
            <p:contentPart p14:bwMode="auto" r:id="rId103">
              <p14:nvContentPartPr>
                <p14:cNvPr id="80" name="Freihand 79">
                  <a:extLst>
                    <a:ext uri="{FF2B5EF4-FFF2-40B4-BE49-F238E27FC236}">
                      <a16:creationId xmlns:a16="http://schemas.microsoft.com/office/drawing/2014/main" id="{363520E9-1E93-7F4E-0F24-64BEF9A30178}"/>
                    </a:ext>
                  </a:extLst>
                </p14:cNvPr>
                <p14:cNvContentPartPr/>
                <p14:nvPr/>
              </p14:nvContentPartPr>
              <p14:xfrm>
                <a:off x="7916727" y="2361142"/>
                <a:ext cx="185040" cy="316080"/>
              </p14:xfrm>
            </p:contentPart>
          </mc:Choice>
          <mc:Fallback>
            <p:pic>
              <p:nvPicPr>
                <p:cNvPr id="80" name="Freihand 79">
                  <a:extLst>
                    <a:ext uri="{FF2B5EF4-FFF2-40B4-BE49-F238E27FC236}">
                      <a16:creationId xmlns:a16="http://schemas.microsoft.com/office/drawing/2014/main" id="{363520E9-1E93-7F4E-0F24-64BEF9A30178}"/>
                    </a:ext>
                  </a:extLst>
                </p:cNvPr>
                <p:cNvPicPr/>
                <p:nvPr/>
              </p:nvPicPr>
              <p:blipFill>
                <a:blip r:embed="rId104"/>
                <a:stretch>
                  <a:fillRect/>
                </a:stretch>
              </p:blipFill>
              <p:spPr>
                <a:xfrm>
                  <a:off x="7907727" y="2352142"/>
                  <a:ext cx="2026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1" name="Freihand 80">
                  <a:extLst>
                    <a:ext uri="{FF2B5EF4-FFF2-40B4-BE49-F238E27FC236}">
                      <a16:creationId xmlns:a16="http://schemas.microsoft.com/office/drawing/2014/main" id="{8A54B6E8-8DBB-6EA4-F3DC-55303B8F4EA5}"/>
                    </a:ext>
                  </a:extLst>
                </p14:cNvPr>
                <p14:cNvContentPartPr/>
                <p14:nvPr/>
              </p14:nvContentPartPr>
              <p14:xfrm>
                <a:off x="8114367" y="2465182"/>
                <a:ext cx="153720" cy="122400"/>
              </p14:xfrm>
            </p:contentPart>
          </mc:Choice>
          <mc:Fallback>
            <p:pic>
              <p:nvPicPr>
                <p:cNvPr id="81" name="Freihand 80">
                  <a:extLst>
                    <a:ext uri="{FF2B5EF4-FFF2-40B4-BE49-F238E27FC236}">
                      <a16:creationId xmlns:a16="http://schemas.microsoft.com/office/drawing/2014/main" id="{8A54B6E8-8DBB-6EA4-F3DC-55303B8F4EA5}"/>
                    </a:ext>
                  </a:extLst>
                </p:cNvPr>
                <p:cNvPicPr/>
                <p:nvPr/>
              </p:nvPicPr>
              <p:blipFill>
                <a:blip r:embed="rId106"/>
                <a:stretch>
                  <a:fillRect/>
                </a:stretch>
              </p:blipFill>
              <p:spPr>
                <a:xfrm>
                  <a:off x="8105727" y="2456542"/>
                  <a:ext cx="171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2" name="Freihand 81">
                  <a:extLst>
                    <a:ext uri="{FF2B5EF4-FFF2-40B4-BE49-F238E27FC236}">
                      <a16:creationId xmlns:a16="http://schemas.microsoft.com/office/drawing/2014/main" id="{9FC31213-27D3-429B-139C-0B839492091C}"/>
                    </a:ext>
                  </a:extLst>
                </p14:cNvPr>
                <p14:cNvContentPartPr/>
                <p14:nvPr/>
              </p14:nvContentPartPr>
              <p14:xfrm>
                <a:off x="8274207" y="2337022"/>
                <a:ext cx="275040" cy="227160"/>
              </p14:xfrm>
            </p:contentPart>
          </mc:Choice>
          <mc:Fallback>
            <p:pic>
              <p:nvPicPr>
                <p:cNvPr id="82" name="Freihand 81">
                  <a:extLst>
                    <a:ext uri="{FF2B5EF4-FFF2-40B4-BE49-F238E27FC236}">
                      <a16:creationId xmlns:a16="http://schemas.microsoft.com/office/drawing/2014/main" id="{9FC31213-27D3-429B-139C-0B839492091C}"/>
                    </a:ext>
                  </a:extLst>
                </p:cNvPr>
                <p:cNvPicPr/>
                <p:nvPr/>
              </p:nvPicPr>
              <p:blipFill>
                <a:blip r:embed="rId108"/>
                <a:stretch>
                  <a:fillRect/>
                </a:stretch>
              </p:blipFill>
              <p:spPr>
                <a:xfrm>
                  <a:off x="8265207" y="2328022"/>
                  <a:ext cx="2926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3" name="Freihand 82">
                  <a:extLst>
                    <a:ext uri="{FF2B5EF4-FFF2-40B4-BE49-F238E27FC236}">
                      <a16:creationId xmlns:a16="http://schemas.microsoft.com/office/drawing/2014/main" id="{DF52DACF-3284-0EC0-193F-D739CB2FA7F1}"/>
                    </a:ext>
                  </a:extLst>
                </p14:cNvPr>
                <p14:cNvContentPartPr/>
                <p14:nvPr/>
              </p14:nvContentPartPr>
              <p14:xfrm>
                <a:off x="8150007" y="2320822"/>
                <a:ext cx="117000" cy="16200"/>
              </p14:xfrm>
            </p:contentPart>
          </mc:Choice>
          <mc:Fallback>
            <p:pic>
              <p:nvPicPr>
                <p:cNvPr id="83" name="Freihand 82">
                  <a:extLst>
                    <a:ext uri="{FF2B5EF4-FFF2-40B4-BE49-F238E27FC236}">
                      <a16:creationId xmlns:a16="http://schemas.microsoft.com/office/drawing/2014/main" id="{DF52DACF-3284-0EC0-193F-D739CB2FA7F1}"/>
                    </a:ext>
                  </a:extLst>
                </p:cNvPr>
                <p:cNvPicPr/>
                <p:nvPr/>
              </p:nvPicPr>
              <p:blipFill>
                <a:blip r:embed="rId110"/>
                <a:stretch>
                  <a:fillRect/>
                </a:stretch>
              </p:blipFill>
              <p:spPr>
                <a:xfrm>
                  <a:off x="8141367" y="2312182"/>
                  <a:ext cx="134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4" name="Freihand 83">
                  <a:extLst>
                    <a:ext uri="{FF2B5EF4-FFF2-40B4-BE49-F238E27FC236}">
                      <a16:creationId xmlns:a16="http://schemas.microsoft.com/office/drawing/2014/main" id="{1B80769A-9A21-9804-535A-EB665B7E51E9}"/>
                    </a:ext>
                  </a:extLst>
                </p14:cNvPr>
                <p14:cNvContentPartPr/>
                <p14:nvPr/>
              </p14:nvContentPartPr>
              <p14:xfrm>
                <a:off x="8728887" y="2420542"/>
                <a:ext cx="284400" cy="137520"/>
              </p14:xfrm>
            </p:contentPart>
          </mc:Choice>
          <mc:Fallback>
            <p:pic>
              <p:nvPicPr>
                <p:cNvPr id="84" name="Freihand 83">
                  <a:extLst>
                    <a:ext uri="{FF2B5EF4-FFF2-40B4-BE49-F238E27FC236}">
                      <a16:creationId xmlns:a16="http://schemas.microsoft.com/office/drawing/2014/main" id="{1B80769A-9A21-9804-535A-EB665B7E51E9}"/>
                    </a:ext>
                  </a:extLst>
                </p:cNvPr>
                <p:cNvPicPr/>
                <p:nvPr/>
              </p:nvPicPr>
              <p:blipFill>
                <a:blip r:embed="rId112"/>
                <a:stretch>
                  <a:fillRect/>
                </a:stretch>
              </p:blipFill>
              <p:spPr>
                <a:xfrm>
                  <a:off x="8719887" y="2411542"/>
                  <a:ext cx="302040" cy="155160"/>
                </a:xfrm>
                <a:prstGeom prst="rect">
                  <a:avLst/>
                </a:prstGeom>
              </p:spPr>
            </p:pic>
          </mc:Fallback>
        </mc:AlternateContent>
      </p:grpSp>
      <p:grpSp>
        <p:nvGrpSpPr>
          <p:cNvPr id="96" name="Gruppieren 95">
            <a:extLst>
              <a:ext uri="{FF2B5EF4-FFF2-40B4-BE49-F238E27FC236}">
                <a16:creationId xmlns:a16="http://schemas.microsoft.com/office/drawing/2014/main" id="{671CDB78-284A-3856-9992-7F8410ADDB0A}"/>
              </a:ext>
            </a:extLst>
          </p:cNvPr>
          <p:cNvGrpSpPr/>
          <p:nvPr/>
        </p:nvGrpSpPr>
        <p:grpSpPr>
          <a:xfrm>
            <a:off x="9208407" y="2258542"/>
            <a:ext cx="2473920" cy="308160"/>
            <a:chOff x="9208407" y="2258542"/>
            <a:chExt cx="2473920" cy="308160"/>
          </a:xfrm>
        </p:grpSpPr>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97326424-DC66-3ECD-F1AB-73881202CB68}"/>
                    </a:ext>
                  </a:extLst>
                </p14:cNvPr>
                <p14:cNvContentPartPr/>
                <p14:nvPr/>
              </p14:nvContentPartPr>
              <p14:xfrm>
                <a:off x="9208407" y="2402902"/>
                <a:ext cx="381960" cy="157320"/>
              </p14:xfrm>
            </p:contentPart>
          </mc:Choice>
          <mc:Fallback>
            <p:pic>
              <p:nvPicPr>
                <p:cNvPr id="86" name="Freihand 85">
                  <a:extLst>
                    <a:ext uri="{FF2B5EF4-FFF2-40B4-BE49-F238E27FC236}">
                      <a16:creationId xmlns:a16="http://schemas.microsoft.com/office/drawing/2014/main" id="{97326424-DC66-3ECD-F1AB-73881202CB68}"/>
                    </a:ext>
                  </a:extLst>
                </p:cNvPr>
                <p:cNvPicPr/>
                <p:nvPr/>
              </p:nvPicPr>
              <p:blipFill>
                <a:blip r:embed="rId114"/>
                <a:stretch>
                  <a:fillRect/>
                </a:stretch>
              </p:blipFill>
              <p:spPr>
                <a:xfrm>
                  <a:off x="9199767" y="2393902"/>
                  <a:ext cx="399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7" name="Freihand 86">
                  <a:extLst>
                    <a:ext uri="{FF2B5EF4-FFF2-40B4-BE49-F238E27FC236}">
                      <a16:creationId xmlns:a16="http://schemas.microsoft.com/office/drawing/2014/main" id="{CC779254-5320-7714-D619-85B96BFAF84B}"/>
                    </a:ext>
                  </a:extLst>
                </p14:cNvPr>
                <p14:cNvContentPartPr/>
                <p14:nvPr/>
              </p14:nvContentPartPr>
              <p14:xfrm>
                <a:off x="9592887" y="2441062"/>
                <a:ext cx="345240" cy="122040"/>
              </p14:xfrm>
            </p:contentPart>
          </mc:Choice>
          <mc:Fallback>
            <p:pic>
              <p:nvPicPr>
                <p:cNvPr id="87" name="Freihand 86">
                  <a:extLst>
                    <a:ext uri="{FF2B5EF4-FFF2-40B4-BE49-F238E27FC236}">
                      <a16:creationId xmlns:a16="http://schemas.microsoft.com/office/drawing/2014/main" id="{CC779254-5320-7714-D619-85B96BFAF84B}"/>
                    </a:ext>
                  </a:extLst>
                </p:cNvPr>
                <p:cNvPicPr/>
                <p:nvPr/>
              </p:nvPicPr>
              <p:blipFill>
                <a:blip r:embed="rId116"/>
                <a:stretch>
                  <a:fillRect/>
                </a:stretch>
              </p:blipFill>
              <p:spPr>
                <a:xfrm>
                  <a:off x="9583887" y="2432062"/>
                  <a:ext cx="362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8" name="Freihand 87">
                  <a:extLst>
                    <a:ext uri="{FF2B5EF4-FFF2-40B4-BE49-F238E27FC236}">
                      <a16:creationId xmlns:a16="http://schemas.microsoft.com/office/drawing/2014/main" id="{B5F719AB-78CD-566F-73B9-56663D614520}"/>
                    </a:ext>
                  </a:extLst>
                </p14:cNvPr>
                <p14:cNvContentPartPr/>
                <p14:nvPr/>
              </p14:nvContentPartPr>
              <p14:xfrm>
                <a:off x="9644007" y="2258542"/>
                <a:ext cx="13680" cy="23400"/>
              </p14:xfrm>
            </p:contentPart>
          </mc:Choice>
          <mc:Fallback>
            <p:pic>
              <p:nvPicPr>
                <p:cNvPr id="88" name="Freihand 87">
                  <a:extLst>
                    <a:ext uri="{FF2B5EF4-FFF2-40B4-BE49-F238E27FC236}">
                      <a16:creationId xmlns:a16="http://schemas.microsoft.com/office/drawing/2014/main" id="{B5F719AB-78CD-566F-73B9-56663D614520}"/>
                    </a:ext>
                  </a:extLst>
                </p:cNvPr>
                <p:cNvPicPr/>
                <p:nvPr/>
              </p:nvPicPr>
              <p:blipFill>
                <a:blip r:embed="rId118"/>
                <a:stretch>
                  <a:fillRect/>
                </a:stretch>
              </p:blipFill>
              <p:spPr>
                <a:xfrm>
                  <a:off x="9635007" y="2249542"/>
                  <a:ext cx="31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9" name="Freihand 88">
                  <a:extLst>
                    <a:ext uri="{FF2B5EF4-FFF2-40B4-BE49-F238E27FC236}">
                      <a16:creationId xmlns:a16="http://schemas.microsoft.com/office/drawing/2014/main" id="{2CBC8559-E8EC-0D5A-77B2-D3BC9266F3C6}"/>
                    </a:ext>
                  </a:extLst>
                </p14:cNvPr>
                <p14:cNvContentPartPr/>
                <p14:nvPr/>
              </p14:nvContentPartPr>
              <p14:xfrm>
                <a:off x="10128567" y="2405782"/>
                <a:ext cx="123120" cy="160920"/>
              </p14:xfrm>
            </p:contentPart>
          </mc:Choice>
          <mc:Fallback>
            <p:pic>
              <p:nvPicPr>
                <p:cNvPr id="89" name="Freihand 88">
                  <a:extLst>
                    <a:ext uri="{FF2B5EF4-FFF2-40B4-BE49-F238E27FC236}">
                      <a16:creationId xmlns:a16="http://schemas.microsoft.com/office/drawing/2014/main" id="{2CBC8559-E8EC-0D5A-77B2-D3BC9266F3C6}"/>
                    </a:ext>
                  </a:extLst>
                </p:cNvPr>
                <p:cNvPicPr/>
                <p:nvPr/>
              </p:nvPicPr>
              <p:blipFill>
                <a:blip r:embed="rId120"/>
                <a:stretch>
                  <a:fillRect/>
                </a:stretch>
              </p:blipFill>
              <p:spPr>
                <a:xfrm>
                  <a:off x="10119927" y="2396782"/>
                  <a:ext cx="140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0" name="Freihand 89">
                  <a:extLst>
                    <a:ext uri="{FF2B5EF4-FFF2-40B4-BE49-F238E27FC236}">
                      <a16:creationId xmlns:a16="http://schemas.microsoft.com/office/drawing/2014/main" id="{54D2F941-DB5C-8480-6EB1-6A1BC55B2C6E}"/>
                    </a:ext>
                  </a:extLst>
                </p14:cNvPr>
                <p14:cNvContentPartPr/>
                <p14:nvPr/>
              </p14:nvContentPartPr>
              <p14:xfrm>
                <a:off x="10330887" y="2439982"/>
                <a:ext cx="222480" cy="95400"/>
              </p14:xfrm>
            </p:contentPart>
          </mc:Choice>
          <mc:Fallback>
            <p:pic>
              <p:nvPicPr>
                <p:cNvPr id="90" name="Freihand 89">
                  <a:extLst>
                    <a:ext uri="{FF2B5EF4-FFF2-40B4-BE49-F238E27FC236}">
                      <a16:creationId xmlns:a16="http://schemas.microsoft.com/office/drawing/2014/main" id="{54D2F941-DB5C-8480-6EB1-6A1BC55B2C6E}"/>
                    </a:ext>
                  </a:extLst>
                </p:cNvPr>
                <p:cNvPicPr/>
                <p:nvPr/>
              </p:nvPicPr>
              <p:blipFill>
                <a:blip r:embed="rId122"/>
                <a:stretch>
                  <a:fillRect/>
                </a:stretch>
              </p:blipFill>
              <p:spPr>
                <a:xfrm>
                  <a:off x="10321887" y="2431342"/>
                  <a:ext cx="240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1" name="Freihand 90">
                  <a:extLst>
                    <a:ext uri="{FF2B5EF4-FFF2-40B4-BE49-F238E27FC236}">
                      <a16:creationId xmlns:a16="http://schemas.microsoft.com/office/drawing/2014/main" id="{3A56C455-76EB-6745-8796-9CF079E3D047}"/>
                    </a:ext>
                  </a:extLst>
                </p14:cNvPr>
                <p14:cNvContentPartPr/>
                <p14:nvPr/>
              </p14:nvContentPartPr>
              <p14:xfrm>
                <a:off x="10535367" y="2343502"/>
                <a:ext cx="6120" cy="2880"/>
              </p14:xfrm>
            </p:contentPart>
          </mc:Choice>
          <mc:Fallback>
            <p:pic>
              <p:nvPicPr>
                <p:cNvPr id="91" name="Freihand 90">
                  <a:extLst>
                    <a:ext uri="{FF2B5EF4-FFF2-40B4-BE49-F238E27FC236}">
                      <a16:creationId xmlns:a16="http://schemas.microsoft.com/office/drawing/2014/main" id="{3A56C455-76EB-6745-8796-9CF079E3D047}"/>
                    </a:ext>
                  </a:extLst>
                </p:cNvPr>
                <p:cNvPicPr/>
                <p:nvPr/>
              </p:nvPicPr>
              <p:blipFill>
                <a:blip r:embed="rId124"/>
                <a:stretch>
                  <a:fillRect/>
                </a:stretch>
              </p:blipFill>
              <p:spPr>
                <a:xfrm>
                  <a:off x="10526727" y="2334862"/>
                  <a:ext cx="23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2" name="Freihand 91">
                  <a:extLst>
                    <a:ext uri="{FF2B5EF4-FFF2-40B4-BE49-F238E27FC236}">
                      <a16:creationId xmlns:a16="http://schemas.microsoft.com/office/drawing/2014/main" id="{FB1A465F-0196-D951-008C-AE639B237ABF}"/>
                    </a:ext>
                  </a:extLst>
                </p14:cNvPr>
                <p14:cNvContentPartPr/>
                <p14:nvPr/>
              </p14:nvContentPartPr>
              <p14:xfrm>
                <a:off x="10614927" y="2312542"/>
                <a:ext cx="173160" cy="219600"/>
              </p14:xfrm>
            </p:contentPart>
          </mc:Choice>
          <mc:Fallback>
            <p:pic>
              <p:nvPicPr>
                <p:cNvPr id="92" name="Freihand 91">
                  <a:extLst>
                    <a:ext uri="{FF2B5EF4-FFF2-40B4-BE49-F238E27FC236}">
                      <a16:creationId xmlns:a16="http://schemas.microsoft.com/office/drawing/2014/main" id="{FB1A465F-0196-D951-008C-AE639B237ABF}"/>
                    </a:ext>
                  </a:extLst>
                </p:cNvPr>
                <p:cNvPicPr/>
                <p:nvPr/>
              </p:nvPicPr>
              <p:blipFill>
                <a:blip r:embed="rId126"/>
                <a:stretch>
                  <a:fillRect/>
                </a:stretch>
              </p:blipFill>
              <p:spPr>
                <a:xfrm>
                  <a:off x="10606287" y="2303902"/>
                  <a:ext cx="190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3" name="Freihand 92">
                  <a:extLst>
                    <a:ext uri="{FF2B5EF4-FFF2-40B4-BE49-F238E27FC236}">
                      <a16:creationId xmlns:a16="http://schemas.microsoft.com/office/drawing/2014/main" id="{B2606618-915C-5CBE-43AD-432201F7623D}"/>
                    </a:ext>
                  </a:extLst>
                </p14:cNvPr>
                <p14:cNvContentPartPr/>
                <p14:nvPr/>
              </p14:nvContentPartPr>
              <p14:xfrm>
                <a:off x="10814007" y="2414062"/>
                <a:ext cx="275040" cy="105840"/>
              </p14:xfrm>
            </p:contentPart>
          </mc:Choice>
          <mc:Fallback>
            <p:pic>
              <p:nvPicPr>
                <p:cNvPr id="93" name="Freihand 92">
                  <a:extLst>
                    <a:ext uri="{FF2B5EF4-FFF2-40B4-BE49-F238E27FC236}">
                      <a16:creationId xmlns:a16="http://schemas.microsoft.com/office/drawing/2014/main" id="{B2606618-915C-5CBE-43AD-432201F7623D}"/>
                    </a:ext>
                  </a:extLst>
                </p:cNvPr>
                <p:cNvPicPr/>
                <p:nvPr/>
              </p:nvPicPr>
              <p:blipFill>
                <a:blip r:embed="rId128"/>
                <a:stretch>
                  <a:fillRect/>
                </a:stretch>
              </p:blipFill>
              <p:spPr>
                <a:xfrm>
                  <a:off x="10805367" y="2405422"/>
                  <a:ext cx="292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4" name="Freihand 93">
                  <a:extLst>
                    <a:ext uri="{FF2B5EF4-FFF2-40B4-BE49-F238E27FC236}">
                      <a16:creationId xmlns:a16="http://schemas.microsoft.com/office/drawing/2014/main" id="{6FC72FCC-B5DE-3E6E-D6B1-03A28C82DEB7}"/>
                    </a:ext>
                  </a:extLst>
                </p14:cNvPr>
                <p14:cNvContentPartPr/>
                <p14:nvPr/>
              </p14:nvContentPartPr>
              <p14:xfrm>
                <a:off x="11193447" y="2340982"/>
                <a:ext cx="191160" cy="195480"/>
              </p14:xfrm>
            </p:contentPart>
          </mc:Choice>
          <mc:Fallback>
            <p:pic>
              <p:nvPicPr>
                <p:cNvPr id="94" name="Freihand 93">
                  <a:extLst>
                    <a:ext uri="{FF2B5EF4-FFF2-40B4-BE49-F238E27FC236}">
                      <a16:creationId xmlns:a16="http://schemas.microsoft.com/office/drawing/2014/main" id="{6FC72FCC-B5DE-3E6E-D6B1-03A28C82DEB7}"/>
                    </a:ext>
                  </a:extLst>
                </p:cNvPr>
                <p:cNvPicPr/>
                <p:nvPr/>
              </p:nvPicPr>
              <p:blipFill>
                <a:blip r:embed="rId130"/>
                <a:stretch>
                  <a:fillRect/>
                </a:stretch>
              </p:blipFill>
              <p:spPr>
                <a:xfrm>
                  <a:off x="11184447" y="2332342"/>
                  <a:ext cx="208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 name="Freihand 94">
                  <a:extLst>
                    <a:ext uri="{FF2B5EF4-FFF2-40B4-BE49-F238E27FC236}">
                      <a16:creationId xmlns:a16="http://schemas.microsoft.com/office/drawing/2014/main" id="{182FF43D-4F67-F8CA-64D2-E78E69FCCFC0}"/>
                    </a:ext>
                  </a:extLst>
                </p14:cNvPr>
                <p14:cNvContentPartPr/>
                <p14:nvPr/>
              </p14:nvContentPartPr>
              <p14:xfrm>
                <a:off x="11415207" y="2428102"/>
                <a:ext cx="267120" cy="118800"/>
              </p14:xfrm>
            </p:contentPart>
          </mc:Choice>
          <mc:Fallback>
            <p:pic>
              <p:nvPicPr>
                <p:cNvPr id="95" name="Freihand 94">
                  <a:extLst>
                    <a:ext uri="{FF2B5EF4-FFF2-40B4-BE49-F238E27FC236}">
                      <a16:creationId xmlns:a16="http://schemas.microsoft.com/office/drawing/2014/main" id="{182FF43D-4F67-F8CA-64D2-E78E69FCCFC0}"/>
                    </a:ext>
                  </a:extLst>
                </p:cNvPr>
                <p:cNvPicPr/>
                <p:nvPr/>
              </p:nvPicPr>
              <p:blipFill>
                <a:blip r:embed="rId132"/>
                <a:stretch>
                  <a:fillRect/>
                </a:stretch>
              </p:blipFill>
              <p:spPr>
                <a:xfrm>
                  <a:off x="11406567" y="2419102"/>
                  <a:ext cx="284760" cy="136440"/>
                </a:xfrm>
                <a:prstGeom prst="rect">
                  <a:avLst/>
                </a:prstGeom>
              </p:spPr>
            </p:pic>
          </mc:Fallback>
        </mc:AlternateContent>
      </p:grpSp>
      <p:grpSp>
        <p:nvGrpSpPr>
          <p:cNvPr id="130" name="Gruppieren 129">
            <a:extLst>
              <a:ext uri="{FF2B5EF4-FFF2-40B4-BE49-F238E27FC236}">
                <a16:creationId xmlns:a16="http://schemas.microsoft.com/office/drawing/2014/main" id="{F614BD40-9AE2-1F57-4AEB-0F9EB619370C}"/>
              </a:ext>
            </a:extLst>
          </p:cNvPr>
          <p:cNvGrpSpPr/>
          <p:nvPr/>
        </p:nvGrpSpPr>
        <p:grpSpPr>
          <a:xfrm>
            <a:off x="8060367" y="2771902"/>
            <a:ext cx="1175040" cy="243720"/>
            <a:chOff x="8060367" y="2771902"/>
            <a:chExt cx="1175040" cy="243720"/>
          </a:xfrm>
        </p:grpSpPr>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0BA5EC9D-0518-62CA-E063-D351E9AE0E7C}"/>
                    </a:ext>
                  </a:extLst>
                </p14:cNvPr>
                <p14:cNvContentPartPr/>
                <p14:nvPr/>
              </p14:nvContentPartPr>
              <p14:xfrm>
                <a:off x="8060367" y="2794222"/>
                <a:ext cx="131400" cy="207360"/>
              </p14:xfrm>
            </p:contentPart>
          </mc:Choice>
          <mc:Fallback>
            <p:pic>
              <p:nvPicPr>
                <p:cNvPr id="97" name="Freihand 96">
                  <a:extLst>
                    <a:ext uri="{FF2B5EF4-FFF2-40B4-BE49-F238E27FC236}">
                      <a16:creationId xmlns:a16="http://schemas.microsoft.com/office/drawing/2014/main" id="{0BA5EC9D-0518-62CA-E063-D351E9AE0E7C}"/>
                    </a:ext>
                  </a:extLst>
                </p:cNvPr>
                <p:cNvPicPr/>
                <p:nvPr/>
              </p:nvPicPr>
              <p:blipFill>
                <a:blip r:embed="rId134"/>
                <a:stretch>
                  <a:fillRect/>
                </a:stretch>
              </p:blipFill>
              <p:spPr>
                <a:xfrm>
                  <a:off x="8051367" y="2785222"/>
                  <a:ext cx="149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0F9EEC42-86C0-7F16-FAF2-CE9D7F2D23D9}"/>
                    </a:ext>
                  </a:extLst>
                </p14:cNvPr>
                <p14:cNvContentPartPr/>
                <p14:nvPr/>
              </p14:nvContentPartPr>
              <p14:xfrm>
                <a:off x="8060367" y="2875942"/>
                <a:ext cx="157680" cy="18000"/>
              </p14:xfrm>
            </p:contentPart>
          </mc:Choice>
          <mc:Fallback>
            <p:pic>
              <p:nvPicPr>
                <p:cNvPr id="98" name="Freihand 97">
                  <a:extLst>
                    <a:ext uri="{FF2B5EF4-FFF2-40B4-BE49-F238E27FC236}">
                      <a16:creationId xmlns:a16="http://schemas.microsoft.com/office/drawing/2014/main" id="{0F9EEC42-86C0-7F16-FAF2-CE9D7F2D23D9}"/>
                    </a:ext>
                  </a:extLst>
                </p:cNvPr>
                <p:cNvPicPr/>
                <p:nvPr/>
              </p:nvPicPr>
              <p:blipFill>
                <a:blip r:embed="rId136"/>
                <a:stretch>
                  <a:fillRect/>
                </a:stretch>
              </p:blipFill>
              <p:spPr>
                <a:xfrm>
                  <a:off x="8051367" y="2867302"/>
                  <a:ext cx="175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39E1CDE5-F9A2-6827-CCAB-D163A46E22FF}"/>
                    </a:ext>
                  </a:extLst>
                </p14:cNvPr>
                <p14:cNvContentPartPr/>
                <p14:nvPr/>
              </p14:nvContentPartPr>
              <p14:xfrm>
                <a:off x="8236767" y="2875222"/>
                <a:ext cx="296280" cy="91080"/>
              </p14:xfrm>
            </p:contentPart>
          </mc:Choice>
          <mc:Fallback>
            <p:pic>
              <p:nvPicPr>
                <p:cNvPr id="99" name="Freihand 98">
                  <a:extLst>
                    <a:ext uri="{FF2B5EF4-FFF2-40B4-BE49-F238E27FC236}">
                      <a16:creationId xmlns:a16="http://schemas.microsoft.com/office/drawing/2014/main" id="{39E1CDE5-F9A2-6827-CCAB-D163A46E22FF}"/>
                    </a:ext>
                  </a:extLst>
                </p:cNvPr>
                <p:cNvPicPr/>
                <p:nvPr/>
              </p:nvPicPr>
              <p:blipFill>
                <a:blip r:embed="rId138"/>
                <a:stretch>
                  <a:fillRect/>
                </a:stretch>
              </p:blipFill>
              <p:spPr>
                <a:xfrm>
                  <a:off x="8227767" y="2866222"/>
                  <a:ext cx="313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Freihand 99">
                  <a:extLst>
                    <a:ext uri="{FF2B5EF4-FFF2-40B4-BE49-F238E27FC236}">
                      <a16:creationId xmlns:a16="http://schemas.microsoft.com/office/drawing/2014/main" id="{39627C14-2835-FAAC-9416-35BA12D384E3}"/>
                    </a:ext>
                  </a:extLst>
                </p14:cNvPr>
                <p14:cNvContentPartPr/>
                <p14:nvPr/>
              </p14:nvContentPartPr>
              <p14:xfrm>
                <a:off x="8596407" y="2850382"/>
                <a:ext cx="84960" cy="145800"/>
              </p14:xfrm>
            </p:contentPart>
          </mc:Choice>
          <mc:Fallback>
            <p:pic>
              <p:nvPicPr>
                <p:cNvPr id="100" name="Freihand 99">
                  <a:extLst>
                    <a:ext uri="{FF2B5EF4-FFF2-40B4-BE49-F238E27FC236}">
                      <a16:creationId xmlns:a16="http://schemas.microsoft.com/office/drawing/2014/main" id="{39627C14-2835-FAAC-9416-35BA12D384E3}"/>
                    </a:ext>
                  </a:extLst>
                </p:cNvPr>
                <p:cNvPicPr/>
                <p:nvPr/>
              </p:nvPicPr>
              <p:blipFill>
                <a:blip r:embed="rId140"/>
                <a:stretch>
                  <a:fillRect/>
                </a:stretch>
              </p:blipFill>
              <p:spPr>
                <a:xfrm>
                  <a:off x="8587767" y="2841382"/>
                  <a:ext cx="102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7C63BA22-5FDB-0ECB-7C00-86BEB2C422A2}"/>
                    </a:ext>
                  </a:extLst>
                </p14:cNvPr>
                <p14:cNvContentPartPr/>
                <p14:nvPr/>
              </p14:nvContentPartPr>
              <p14:xfrm>
                <a:off x="8733567" y="2863702"/>
                <a:ext cx="75240" cy="151920"/>
              </p14:xfrm>
            </p:contentPart>
          </mc:Choice>
          <mc:Fallback>
            <p:pic>
              <p:nvPicPr>
                <p:cNvPr id="101" name="Freihand 100">
                  <a:extLst>
                    <a:ext uri="{FF2B5EF4-FFF2-40B4-BE49-F238E27FC236}">
                      <a16:creationId xmlns:a16="http://schemas.microsoft.com/office/drawing/2014/main" id="{7C63BA22-5FDB-0ECB-7C00-86BEB2C422A2}"/>
                    </a:ext>
                  </a:extLst>
                </p:cNvPr>
                <p:cNvPicPr/>
                <p:nvPr/>
              </p:nvPicPr>
              <p:blipFill>
                <a:blip r:embed="rId142"/>
                <a:stretch>
                  <a:fillRect/>
                </a:stretch>
              </p:blipFill>
              <p:spPr>
                <a:xfrm>
                  <a:off x="8724567" y="2855062"/>
                  <a:ext cx="92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2" name="Freihand 101">
                  <a:extLst>
                    <a:ext uri="{FF2B5EF4-FFF2-40B4-BE49-F238E27FC236}">
                      <a16:creationId xmlns:a16="http://schemas.microsoft.com/office/drawing/2014/main" id="{B571AF1F-6E3C-6403-2546-5EADD5DE7E50}"/>
                    </a:ext>
                  </a:extLst>
                </p14:cNvPr>
                <p14:cNvContentPartPr/>
                <p14:nvPr/>
              </p14:nvContentPartPr>
              <p14:xfrm>
                <a:off x="8850207" y="2887822"/>
                <a:ext cx="158760" cy="120600"/>
              </p14:xfrm>
            </p:contentPart>
          </mc:Choice>
          <mc:Fallback>
            <p:pic>
              <p:nvPicPr>
                <p:cNvPr id="102" name="Freihand 101">
                  <a:extLst>
                    <a:ext uri="{FF2B5EF4-FFF2-40B4-BE49-F238E27FC236}">
                      <a16:creationId xmlns:a16="http://schemas.microsoft.com/office/drawing/2014/main" id="{B571AF1F-6E3C-6403-2546-5EADD5DE7E50}"/>
                    </a:ext>
                  </a:extLst>
                </p:cNvPr>
                <p:cNvPicPr/>
                <p:nvPr/>
              </p:nvPicPr>
              <p:blipFill>
                <a:blip r:embed="rId144"/>
                <a:stretch>
                  <a:fillRect/>
                </a:stretch>
              </p:blipFill>
              <p:spPr>
                <a:xfrm>
                  <a:off x="8841567" y="2879182"/>
                  <a:ext cx="176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 name="Freihand 102">
                  <a:extLst>
                    <a:ext uri="{FF2B5EF4-FFF2-40B4-BE49-F238E27FC236}">
                      <a16:creationId xmlns:a16="http://schemas.microsoft.com/office/drawing/2014/main" id="{E1327B00-51B8-813D-4687-CFFC60E06EE5}"/>
                    </a:ext>
                  </a:extLst>
                </p14:cNvPr>
                <p14:cNvContentPartPr/>
                <p14:nvPr/>
              </p14:nvContentPartPr>
              <p14:xfrm>
                <a:off x="9031647" y="2771902"/>
                <a:ext cx="203760" cy="205560"/>
              </p14:xfrm>
            </p:contentPart>
          </mc:Choice>
          <mc:Fallback>
            <p:pic>
              <p:nvPicPr>
                <p:cNvPr id="103" name="Freihand 102">
                  <a:extLst>
                    <a:ext uri="{FF2B5EF4-FFF2-40B4-BE49-F238E27FC236}">
                      <a16:creationId xmlns:a16="http://schemas.microsoft.com/office/drawing/2014/main" id="{E1327B00-51B8-813D-4687-CFFC60E06EE5}"/>
                    </a:ext>
                  </a:extLst>
                </p:cNvPr>
                <p:cNvPicPr/>
                <p:nvPr/>
              </p:nvPicPr>
              <p:blipFill>
                <a:blip r:embed="rId146"/>
                <a:stretch>
                  <a:fillRect/>
                </a:stretch>
              </p:blipFill>
              <p:spPr>
                <a:xfrm>
                  <a:off x="9023007" y="2762902"/>
                  <a:ext cx="221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4" name="Freihand 103">
                  <a:extLst>
                    <a:ext uri="{FF2B5EF4-FFF2-40B4-BE49-F238E27FC236}">
                      <a16:creationId xmlns:a16="http://schemas.microsoft.com/office/drawing/2014/main" id="{22B7CBFD-A60E-B4E9-9EC3-56D01F7ADEE1}"/>
                    </a:ext>
                  </a:extLst>
                </p14:cNvPr>
                <p14:cNvContentPartPr/>
                <p14:nvPr/>
              </p14:nvContentPartPr>
              <p14:xfrm>
                <a:off x="9023007" y="2826622"/>
                <a:ext cx="151920" cy="8640"/>
              </p14:xfrm>
            </p:contentPart>
          </mc:Choice>
          <mc:Fallback>
            <p:pic>
              <p:nvPicPr>
                <p:cNvPr id="104" name="Freihand 103">
                  <a:extLst>
                    <a:ext uri="{FF2B5EF4-FFF2-40B4-BE49-F238E27FC236}">
                      <a16:creationId xmlns:a16="http://schemas.microsoft.com/office/drawing/2014/main" id="{22B7CBFD-A60E-B4E9-9EC3-56D01F7ADEE1}"/>
                    </a:ext>
                  </a:extLst>
                </p:cNvPr>
                <p:cNvPicPr/>
                <p:nvPr/>
              </p:nvPicPr>
              <p:blipFill>
                <a:blip r:embed="rId148"/>
                <a:stretch>
                  <a:fillRect/>
                </a:stretch>
              </p:blipFill>
              <p:spPr>
                <a:xfrm>
                  <a:off x="9014367" y="2817622"/>
                  <a:ext cx="169560" cy="26280"/>
                </a:xfrm>
                <a:prstGeom prst="rect">
                  <a:avLst/>
                </a:prstGeom>
              </p:spPr>
            </p:pic>
          </mc:Fallback>
        </mc:AlternateContent>
      </p:grpSp>
      <p:grpSp>
        <p:nvGrpSpPr>
          <p:cNvPr id="129" name="Gruppieren 128">
            <a:extLst>
              <a:ext uri="{FF2B5EF4-FFF2-40B4-BE49-F238E27FC236}">
                <a16:creationId xmlns:a16="http://schemas.microsoft.com/office/drawing/2014/main" id="{189C2FC2-CADC-83DD-5B85-1CB831847BBC}"/>
              </a:ext>
            </a:extLst>
          </p:cNvPr>
          <p:cNvGrpSpPr/>
          <p:nvPr/>
        </p:nvGrpSpPr>
        <p:grpSpPr>
          <a:xfrm>
            <a:off x="9488487" y="2723302"/>
            <a:ext cx="237960" cy="209880"/>
            <a:chOff x="9488487" y="2723302"/>
            <a:chExt cx="237960" cy="209880"/>
          </a:xfrm>
        </p:grpSpPr>
        <mc:AlternateContent xmlns:mc="http://schemas.openxmlformats.org/markup-compatibility/2006">
          <mc:Choice xmlns:p14="http://schemas.microsoft.com/office/powerpoint/2010/main" Requires="p14">
            <p:contentPart p14:bwMode="auto" r:id="rId149">
              <p14:nvContentPartPr>
                <p14:cNvPr id="105" name="Freihand 104">
                  <a:extLst>
                    <a:ext uri="{FF2B5EF4-FFF2-40B4-BE49-F238E27FC236}">
                      <a16:creationId xmlns:a16="http://schemas.microsoft.com/office/drawing/2014/main" id="{7641DF9E-6D46-B6B9-99EB-93AA75EE4416}"/>
                    </a:ext>
                  </a:extLst>
                </p14:cNvPr>
                <p14:cNvContentPartPr/>
                <p14:nvPr/>
              </p14:nvContentPartPr>
              <p14:xfrm>
                <a:off x="9488487" y="2852902"/>
                <a:ext cx="88200" cy="80280"/>
              </p14:xfrm>
            </p:contentPart>
          </mc:Choice>
          <mc:Fallback>
            <p:pic>
              <p:nvPicPr>
                <p:cNvPr id="105" name="Freihand 104">
                  <a:extLst>
                    <a:ext uri="{FF2B5EF4-FFF2-40B4-BE49-F238E27FC236}">
                      <a16:creationId xmlns:a16="http://schemas.microsoft.com/office/drawing/2014/main" id="{7641DF9E-6D46-B6B9-99EB-93AA75EE4416}"/>
                    </a:ext>
                  </a:extLst>
                </p:cNvPr>
                <p:cNvPicPr/>
                <p:nvPr/>
              </p:nvPicPr>
              <p:blipFill>
                <a:blip r:embed="rId150"/>
                <a:stretch>
                  <a:fillRect/>
                </a:stretch>
              </p:blipFill>
              <p:spPr>
                <a:xfrm>
                  <a:off x="9479847" y="2843902"/>
                  <a:ext cx="105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6" name="Freihand 105">
                  <a:extLst>
                    <a:ext uri="{FF2B5EF4-FFF2-40B4-BE49-F238E27FC236}">
                      <a16:creationId xmlns:a16="http://schemas.microsoft.com/office/drawing/2014/main" id="{FC6B13D1-0D4B-E4D8-B2DA-0466253C3F1B}"/>
                    </a:ext>
                  </a:extLst>
                </p14:cNvPr>
                <p14:cNvContentPartPr/>
                <p14:nvPr/>
              </p14:nvContentPartPr>
              <p14:xfrm>
                <a:off x="9539247" y="2723302"/>
                <a:ext cx="18000" cy="32400"/>
              </p14:xfrm>
            </p:contentPart>
          </mc:Choice>
          <mc:Fallback>
            <p:pic>
              <p:nvPicPr>
                <p:cNvPr id="106" name="Freihand 105">
                  <a:extLst>
                    <a:ext uri="{FF2B5EF4-FFF2-40B4-BE49-F238E27FC236}">
                      <a16:creationId xmlns:a16="http://schemas.microsoft.com/office/drawing/2014/main" id="{FC6B13D1-0D4B-E4D8-B2DA-0466253C3F1B}"/>
                    </a:ext>
                  </a:extLst>
                </p:cNvPr>
                <p:cNvPicPr/>
                <p:nvPr/>
              </p:nvPicPr>
              <p:blipFill>
                <a:blip r:embed="rId152"/>
                <a:stretch>
                  <a:fillRect/>
                </a:stretch>
              </p:blipFill>
              <p:spPr>
                <a:xfrm>
                  <a:off x="9530247" y="2714302"/>
                  <a:ext cx="35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7" name="Freihand 106">
                  <a:extLst>
                    <a:ext uri="{FF2B5EF4-FFF2-40B4-BE49-F238E27FC236}">
                      <a16:creationId xmlns:a16="http://schemas.microsoft.com/office/drawing/2014/main" id="{638D939C-6CEC-BB83-DFC8-7F4175D5944B}"/>
                    </a:ext>
                  </a:extLst>
                </p14:cNvPr>
                <p14:cNvContentPartPr/>
                <p14:nvPr/>
              </p14:nvContentPartPr>
              <p14:xfrm>
                <a:off x="9650487" y="2730862"/>
                <a:ext cx="75960" cy="119880"/>
              </p14:xfrm>
            </p:contentPart>
          </mc:Choice>
          <mc:Fallback>
            <p:pic>
              <p:nvPicPr>
                <p:cNvPr id="107" name="Freihand 106">
                  <a:extLst>
                    <a:ext uri="{FF2B5EF4-FFF2-40B4-BE49-F238E27FC236}">
                      <a16:creationId xmlns:a16="http://schemas.microsoft.com/office/drawing/2014/main" id="{638D939C-6CEC-BB83-DFC8-7F4175D5944B}"/>
                    </a:ext>
                  </a:extLst>
                </p:cNvPr>
                <p:cNvPicPr/>
                <p:nvPr/>
              </p:nvPicPr>
              <p:blipFill>
                <a:blip r:embed="rId154"/>
                <a:stretch>
                  <a:fillRect/>
                </a:stretch>
              </p:blipFill>
              <p:spPr>
                <a:xfrm>
                  <a:off x="9641487" y="2721862"/>
                  <a:ext cx="93600" cy="137520"/>
                </a:xfrm>
                <a:prstGeom prst="rect">
                  <a:avLst/>
                </a:prstGeom>
              </p:spPr>
            </p:pic>
          </mc:Fallback>
        </mc:AlternateContent>
      </p:grpSp>
      <p:grpSp>
        <p:nvGrpSpPr>
          <p:cNvPr id="128" name="Gruppieren 127">
            <a:extLst>
              <a:ext uri="{FF2B5EF4-FFF2-40B4-BE49-F238E27FC236}">
                <a16:creationId xmlns:a16="http://schemas.microsoft.com/office/drawing/2014/main" id="{58DE51CE-64CC-60A2-6038-D49E56A2B193}"/>
              </a:ext>
            </a:extLst>
          </p:cNvPr>
          <p:cNvGrpSpPr/>
          <p:nvPr/>
        </p:nvGrpSpPr>
        <p:grpSpPr>
          <a:xfrm>
            <a:off x="10000047" y="2778382"/>
            <a:ext cx="1929960" cy="313560"/>
            <a:chOff x="10000047" y="2778382"/>
            <a:chExt cx="1929960" cy="313560"/>
          </a:xfrm>
        </p:grpSpPr>
        <mc:AlternateContent xmlns:mc="http://schemas.openxmlformats.org/markup-compatibility/2006">
          <mc:Choice xmlns:p14="http://schemas.microsoft.com/office/powerpoint/2010/main" Requires="p14">
            <p:contentPart p14:bwMode="auto" r:id="rId155">
              <p14:nvContentPartPr>
                <p14:cNvPr id="108" name="Freihand 107">
                  <a:extLst>
                    <a:ext uri="{FF2B5EF4-FFF2-40B4-BE49-F238E27FC236}">
                      <a16:creationId xmlns:a16="http://schemas.microsoft.com/office/drawing/2014/main" id="{BEC735D1-0000-94D7-8F30-7EC1FA05D1A8}"/>
                    </a:ext>
                  </a:extLst>
                </p14:cNvPr>
                <p14:cNvContentPartPr/>
                <p14:nvPr/>
              </p14:nvContentPartPr>
              <p14:xfrm>
                <a:off x="10000047" y="2836702"/>
                <a:ext cx="360000" cy="113400"/>
              </p14:xfrm>
            </p:contentPart>
          </mc:Choice>
          <mc:Fallback>
            <p:pic>
              <p:nvPicPr>
                <p:cNvPr id="108" name="Freihand 107">
                  <a:extLst>
                    <a:ext uri="{FF2B5EF4-FFF2-40B4-BE49-F238E27FC236}">
                      <a16:creationId xmlns:a16="http://schemas.microsoft.com/office/drawing/2014/main" id="{BEC735D1-0000-94D7-8F30-7EC1FA05D1A8}"/>
                    </a:ext>
                  </a:extLst>
                </p:cNvPr>
                <p:cNvPicPr/>
                <p:nvPr/>
              </p:nvPicPr>
              <p:blipFill>
                <a:blip r:embed="rId156"/>
                <a:stretch>
                  <a:fillRect/>
                </a:stretch>
              </p:blipFill>
              <p:spPr>
                <a:xfrm>
                  <a:off x="9991407" y="2828062"/>
                  <a:ext cx="377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35410AF8-412D-AD38-691F-C05D3A084248}"/>
                    </a:ext>
                  </a:extLst>
                </p14:cNvPr>
                <p14:cNvContentPartPr/>
                <p14:nvPr/>
              </p14:nvContentPartPr>
              <p14:xfrm>
                <a:off x="10391007" y="2809702"/>
                <a:ext cx="154080" cy="149760"/>
              </p14:xfrm>
            </p:contentPart>
          </mc:Choice>
          <mc:Fallback>
            <p:pic>
              <p:nvPicPr>
                <p:cNvPr id="109" name="Freihand 108">
                  <a:extLst>
                    <a:ext uri="{FF2B5EF4-FFF2-40B4-BE49-F238E27FC236}">
                      <a16:creationId xmlns:a16="http://schemas.microsoft.com/office/drawing/2014/main" id="{35410AF8-412D-AD38-691F-C05D3A084248}"/>
                    </a:ext>
                  </a:extLst>
                </p:cNvPr>
                <p:cNvPicPr/>
                <p:nvPr/>
              </p:nvPicPr>
              <p:blipFill>
                <a:blip r:embed="rId158"/>
                <a:stretch>
                  <a:fillRect/>
                </a:stretch>
              </p:blipFill>
              <p:spPr>
                <a:xfrm>
                  <a:off x="10382007" y="2800702"/>
                  <a:ext cx="171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E8B53A71-7247-A5CE-E6AA-DCF98A96278A}"/>
                    </a:ext>
                  </a:extLst>
                </p14:cNvPr>
                <p14:cNvContentPartPr/>
                <p14:nvPr/>
              </p14:nvContentPartPr>
              <p14:xfrm>
                <a:off x="10760007" y="2842822"/>
                <a:ext cx="117720" cy="165600"/>
              </p14:xfrm>
            </p:contentPart>
          </mc:Choice>
          <mc:Fallback>
            <p:pic>
              <p:nvPicPr>
                <p:cNvPr id="110" name="Freihand 109">
                  <a:extLst>
                    <a:ext uri="{FF2B5EF4-FFF2-40B4-BE49-F238E27FC236}">
                      <a16:creationId xmlns:a16="http://schemas.microsoft.com/office/drawing/2014/main" id="{E8B53A71-7247-A5CE-E6AA-DCF98A96278A}"/>
                    </a:ext>
                  </a:extLst>
                </p:cNvPr>
                <p:cNvPicPr/>
                <p:nvPr/>
              </p:nvPicPr>
              <p:blipFill>
                <a:blip r:embed="rId160"/>
                <a:stretch>
                  <a:fillRect/>
                </a:stretch>
              </p:blipFill>
              <p:spPr>
                <a:xfrm>
                  <a:off x="10751367" y="2833822"/>
                  <a:ext cx="135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C7257414-DD17-4960-AE96-4911A42DE053}"/>
                    </a:ext>
                  </a:extLst>
                </p14:cNvPr>
                <p14:cNvContentPartPr/>
                <p14:nvPr/>
              </p14:nvContentPartPr>
              <p14:xfrm>
                <a:off x="10900047" y="2778382"/>
                <a:ext cx="311040" cy="220320"/>
              </p14:xfrm>
            </p:contentPart>
          </mc:Choice>
          <mc:Fallback>
            <p:pic>
              <p:nvPicPr>
                <p:cNvPr id="111" name="Freihand 110">
                  <a:extLst>
                    <a:ext uri="{FF2B5EF4-FFF2-40B4-BE49-F238E27FC236}">
                      <a16:creationId xmlns:a16="http://schemas.microsoft.com/office/drawing/2014/main" id="{C7257414-DD17-4960-AE96-4911A42DE053}"/>
                    </a:ext>
                  </a:extLst>
                </p:cNvPr>
                <p:cNvPicPr/>
                <p:nvPr/>
              </p:nvPicPr>
              <p:blipFill>
                <a:blip r:embed="rId162"/>
                <a:stretch>
                  <a:fillRect/>
                </a:stretch>
              </p:blipFill>
              <p:spPr>
                <a:xfrm>
                  <a:off x="10891047" y="2769742"/>
                  <a:ext cx="3286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1F13ECA3-0FE3-B80B-424D-AAF7A6D0FEA5}"/>
                    </a:ext>
                  </a:extLst>
                </p14:cNvPr>
                <p14:cNvContentPartPr/>
                <p14:nvPr/>
              </p14:nvContentPartPr>
              <p14:xfrm>
                <a:off x="11239167" y="2780182"/>
                <a:ext cx="12600" cy="31320"/>
              </p14:xfrm>
            </p:contentPart>
          </mc:Choice>
          <mc:Fallback>
            <p:pic>
              <p:nvPicPr>
                <p:cNvPr id="112" name="Freihand 111">
                  <a:extLst>
                    <a:ext uri="{FF2B5EF4-FFF2-40B4-BE49-F238E27FC236}">
                      <a16:creationId xmlns:a16="http://schemas.microsoft.com/office/drawing/2014/main" id="{1F13ECA3-0FE3-B80B-424D-AAF7A6D0FEA5}"/>
                    </a:ext>
                  </a:extLst>
                </p:cNvPr>
                <p:cNvPicPr/>
                <p:nvPr/>
              </p:nvPicPr>
              <p:blipFill>
                <a:blip r:embed="rId164"/>
                <a:stretch>
                  <a:fillRect/>
                </a:stretch>
              </p:blipFill>
              <p:spPr>
                <a:xfrm>
                  <a:off x="11230527" y="2771182"/>
                  <a:ext cx="30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Freihand 112">
                  <a:extLst>
                    <a:ext uri="{FF2B5EF4-FFF2-40B4-BE49-F238E27FC236}">
                      <a16:creationId xmlns:a16="http://schemas.microsoft.com/office/drawing/2014/main" id="{8CD5E9E3-04CD-0F44-4521-F6335C5E44D9}"/>
                    </a:ext>
                  </a:extLst>
                </p14:cNvPr>
                <p14:cNvContentPartPr/>
                <p14:nvPr/>
              </p14:nvContentPartPr>
              <p14:xfrm>
                <a:off x="11234127" y="2853622"/>
                <a:ext cx="240480" cy="238320"/>
              </p14:xfrm>
            </p:contentPart>
          </mc:Choice>
          <mc:Fallback>
            <p:pic>
              <p:nvPicPr>
                <p:cNvPr id="113" name="Freihand 112">
                  <a:extLst>
                    <a:ext uri="{FF2B5EF4-FFF2-40B4-BE49-F238E27FC236}">
                      <a16:creationId xmlns:a16="http://schemas.microsoft.com/office/drawing/2014/main" id="{8CD5E9E3-04CD-0F44-4521-F6335C5E44D9}"/>
                    </a:ext>
                  </a:extLst>
                </p:cNvPr>
                <p:cNvPicPr/>
                <p:nvPr/>
              </p:nvPicPr>
              <p:blipFill>
                <a:blip r:embed="rId166"/>
                <a:stretch>
                  <a:fillRect/>
                </a:stretch>
              </p:blipFill>
              <p:spPr>
                <a:xfrm>
                  <a:off x="11225127" y="2844622"/>
                  <a:ext cx="258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E4B1C7FB-398C-51A5-7583-5D578DA048C7}"/>
                    </a:ext>
                  </a:extLst>
                </p14:cNvPr>
                <p14:cNvContentPartPr/>
                <p14:nvPr/>
              </p14:nvContentPartPr>
              <p14:xfrm>
                <a:off x="11520327" y="2803582"/>
                <a:ext cx="124560" cy="180000"/>
              </p14:xfrm>
            </p:contentPart>
          </mc:Choice>
          <mc:Fallback>
            <p:pic>
              <p:nvPicPr>
                <p:cNvPr id="114" name="Freihand 113">
                  <a:extLst>
                    <a:ext uri="{FF2B5EF4-FFF2-40B4-BE49-F238E27FC236}">
                      <a16:creationId xmlns:a16="http://schemas.microsoft.com/office/drawing/2014/main" id="{E4B1C7FB-398C-51A5-7583-5D578DA048C7}"/>
                    </a:ext>
                  </a:extLst>
                </p:cNvPr>
                <p:cNvPicPr/>
                <p:nvPr/>
              </p:nvPicPr>
              <p:blipFill>
                <a:blip r:embed="rId168"/>
                <a:stretch>
                  <a:fillRect/>
                </a:stretch>
              </p:blipFill>
              <p:spPr>
                <a:xfrm>
                  <a:off x="11511687" y="2794942"/>
                  <a:ext cx="142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3F15D393-CE8C-1A50-64DB-7292CB583D4B}"/>
                    </a:ext>
                  </a:extLst>
                </p14:cNvPr>
                <p14:cNvContentPartPr/>
                <p14:nvPr/>
              </p14:nvContentPartPr>
              <p14:xfrm>
                <a:off x="11658927" y="2856502"/>
                <a:ext cx="271080" cy="129960"/>
              </p14:xfrm>
            </p:contentPart>
          </mc:Choice>
          <mc:Fallback>
            <p:pic>
              <p:nvPicPr>
                <p:cNvPr id="115" name="Freihand 114">
                  <a:extLst>
                    <a:ext uri="{FF2B5EF4-FFF2-40B4-BE49-F238E27FC236}">
                      <a16:creationId xmlns:a16="http://schemas.microsoft.com/office/drawing/2014/main" id="{3F15D393-CE8C-1A50-64DB-7292CB583D4B}"/>
                    </a:ext>
                  </a:extLst>
                </p:cNvPr>
                <p:cNvPicPr/>
                <p:nvPr/>
              </p:nvPicPr>
              <p:blipFill>
                <a:blip r:embed="rId170"/>
                <a:stretch>
                  <a:fillRect/>
                </a:stretch>
              </p:blipFill>
              <p:spPr>
                <a:xfrm>
                  <a:off x="11650287" y="2847502"/>
                  <a:ext cx="288720" cy="147600"/>
                </a:xfrm>
                <a:prstGeom prst="rect">
                  <a:avLst/>
                </a:prstGeom>
              </p:spPr>
            </p:pic>
          </mc:Fallback>
        </mc:AlternateContent>
      </p:grpSp>
      <p:grpSp>
        <p:nvGrpSpPr>
          <p:cNvPr id="127" name="Gruppieren 126">
            <a:extLst>
              <a:ext uri="{FF2B5EF4-FFF2-40B4-BE49-F238E27FC236}">
                <a16:creationId xmlns:a16="http://schemas.microsoft.com/office/drawing/2014/main" id="{58AF3DA7-78F0-045F-8096-83E3E9A40DB1}"/>
              </a:ext>
            </a:extLst>
          </p:cNvPr>
          <p:cNvGrpSpPr/>
          <p:nvPr/>
        </p:nvGrpSpPr>
        <p:grpSpPr>
          <a:xfrm>
            <a:off x="8165127" y="3198862"/>
            <a:ext cx="2460960" cy="338040"/>
            <a:chOff x="8165127" y="3198862"/>
            <a:chExt cx="2460960" cy="338040"/>
          </a:xfrm>
        </p:grpSpPr>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D6D9599E-78D1-2048-E2B7-BB570108830A}"/>
                    </a:ext>
                  </a:extLst>
                </p14:cNvPr>
                <p14:cNvContentPartPr/>
                <p14:nvPr/>
              </p14:nvContentPartPr>
              <p14:xfrm>
                <a:off x="8165127" y="3219742"/>
                <a:ext cx="19080" cy="187560"/>
              </p14:xfrm>
            </p:contentPart>
          </mc:Choice>
          <mc:Fallback>
            <p:pic>
              <p:nvPicPr>
                <p:cNvPr id="116" name="Freihand 115">
                  <a:extLst>
                    <a:ext uri="{FF2B5EF4-FFF2-40B4-BE49-F238E27FC236}">
                      <a16:creationId xmlns:a16="http://schemas.microsoft.com/office/drawing/2014/main" id="{D6D9599E-78D1-2048-E2B7-BB570108830A}"/>
                    </a:ext>
                  </a:extLst>
                </p:cNvPr>
                <p:cNvPicPr/>
                <p:nvPr/>
              </p:nvPicPr>
              <p:blipFill>
                <a:blip r:embed="rId172"/>
                <a:stretch>
                  <a:fillRect/>
                </a:stretch>
              </p:blipFill>
              <p:spPr>
                <a:xfrm>
                  <a:off x="8156127" y="3210742"/>
                  <a:ext cx="36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BEEAF115-7BA8-27A7-0901-78909AB888BD}"/>
                    </a:ext>
                  </a:extLst>
                </p14:cNvPr>
                <p14:cNvContentPartPr/>
                <p14:nvPr/>
              </p14:nvContentPartPr>
              <p14:xfrm>
                <a:off x="8173407" y="3217222"/>
                <a:ext cx="197640" cy="97920"/>
              </p14:xfrm>
            </p:contentPart>
          </mc:Choice>
          <mc:Fallback>
            <p:pic>
              <p:nvPicPr>
                <p:cNvPr id="117" name="Freihand 116">
                  <a:extLst>
                    <a:ext uri="{FF2B5EF4-FFF2-40B4-BE49-F238E27FC236}">
                      <a16:creationId xmlns:a16="http://schemas.microsoft.com/office/drawing/2014/main" id="{BEEAF115-7BA8-27A7-0901-78909AB888BD}"/>
                    </a:ext>
                  </a:extLst>
                </p:cNvPr>
                <p:cNvPicPr/>
                <p:nvPr/>
              </p:nvPicPr>
              <p:blipFill>
                <a:blip r:embed="rId174"/>
                <a:stretch>
                  <a:fillRect/>
                </a:stretch>
              </p:blipFill>
              <p:spPr>
                <a:xfrm>
                  <a:off x="8164407" y="3208222"/>
                  <a:ext cx="215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8" name="Freihand 117">
                  <a:extLst>
                    <a:ext uri="{FF2B5EF4-FFF2-40B4-BE49-F238E27FC236}">
                      <a16:creationId xmlns:a16="http://schemas.microsoft.com/office/drawing/2014/main" id="{425F3FE2-0283-3E90-DD8D-816CDD62B8DE}"/>
                    </a:ext>
                  </a:extLst>
                </p14:cNvPr>
                <p14:cNvContentPartPr/>
                <p14:nvPr/>
              </p14:nvContentPartPr>
              <p14:xfrm>
                <a:off x="8183847" y="3382102"/>
                <a:ext cx="135720" cy="51840"/>
              </p14:xfrm>
            </p:contentPart>
          </mc:Choice>
          <mc:Fallback>
            <p:pic>
              <p:nvPicPr>
                <p:cNvPr id="118" name="Freihand 117">
                  <a:extLst>
                    <a:ext uri="{FF2B5EF4-FFF2-40B4-BE49-F238E27FC236}">
                      <a16:creationId xmlns:a16="http://schemas.microsoft.com/office/drawing/2014/main" id="{425F3FE2-0283-3E90-DD8D-816CDD62B8DE}"/>
                    </a:ext>
                  </a:extLst>
                </p:cNvPr>
                <p:cNvPicPr/>
                <p:nvPr/>
              </p:nvPicPr>
              <p:blipFill>
                <a:blip r:embed="rId176"/>
                <a:stretch>
                  <a:fillRect/>
                </a:stretch>
              </p:blipFill>
              <p:spPr>
                <a:xfrm>
                  <a:off x="8174847" y="3373462"/>
                  <a:ext cx="153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9" name="Freihand 118">
                  <a:extLst>
                    <a:ext uri="{FF2B5EF4-FFF2-40B4-BE49-F238E27FC236}">
                      <a16:creationId xmlns:a16="http://schemas.microsoft.com/office/drawing/2014/main" id="{93FFECCC-F5FA-D159-3298-584850C26A7F}"/>
                    </a:ext>
                  </a:extLst>
                </p14:cNvPr>
                <p14:cNvContentPartPr/>
                <p14:nvPr/>
              </p14:nvContentPartPr>
              <p14:xfrm>
                <a:off x="8368167" y="3242422"/>
                <a:ext cx="271800" cy="182880"/>
              </p14:xfrm>
            </p:contentPart>
          </mc:Choice>
          <mc:Fallback>
            <p:pic>
              <p:nvPicPr>
                <p:cNvPr id="119" name="Freihand 118">
                  <a:extLst>
                    <a:ext uri="{FF2B5EF4-FFF2-40B4-BE49-F238E27FC236}">
                      <a16:creationId xmlns:a16="http://schemas.microsoft.com/office/drawing/2014/main" id="{93FFECCC-F5FA-D159-3298-584850C26A7F}"/>
                    </a:ext>
                  </a:extLst>
                </p:cNvPr>
                <p:cNvPicPr/>
                <p:nvPr/>
              </p:nvPicPr>
              <p:blipFill>
                <a:blip r:embed="rId178"/>
                <a:stretch>
                  <a:fillRect/>
                </a:stretch>
              </p:blipFill>
              <p:spPr>
                <a:xfrm>
                  <a:off x="8359167" y="3233422"/>
                  <a:ext cx="289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0" name="Freihand 119">
                  <a:extLst>
                    <a:ext uri="{FF2B5EF4-FFF2-40B4-BE49-F238E27FC236}">
                      <a16:creationId xmlns:a16="http://schemas.microsoft.com/office/drawing/2014/main" id="{6DABCDB1-6E68-8722-8AD7-60BBC925193E}"/>
                    </a:ext>
                  </a:extLst>
                </p14:cNvPr>
                <p14:cNvContentPartPr/>
                <p14:nvPr/>
              </p14:nvContentPartPr>
              <p14:xfrm>
                <a:off x="8769927" y="3240982"/>
                <a:ext cx="189720" cy="201600"/>
              </p14:xfrm>
            </p:contentPart>
          </mc:Choice>
          <mc:Fallback>
            <p:pic>
              <p:nvPicPr>
                <p:cNvPr id="120" name="Freihand 119">
                  <a:extLst>
                    <a:ext uri="{FF2B5EF4-FFF2-40B4-BE49-F238E27FC236}">
                      <a16:creationId xmlns:a16="http://schemas.microsoft.com/office/drawing/2014/main" id="{6DABCDB1-6E68-8722-8AD7-60BBC925193E}"/>
                    </a:ext>
                  </a:extLst>
                </p:cNvPr>
                <p:cNvPicPr/>
                <p:nvPr/>
              </p:nvPicPr>
              <p:blipFill>
                <a:blip r:embed="rId180"/>
                <a:stretch>
                  <a:fillRect/>
                </a:stretch>
              </p:blipFill>
              <p:spPr>
                <a:xfrm>
                  <a:off x="8760927" y="3231982"/>
                  <a:ext cx="207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1" name="Freihand 120">
                  <a:extLst>
                    <a:ext uri="{FF2B5EF4-FFF2-40B4-BE49-F238E27FC236}">
                      <a16:creationId xmlns:a16="http://schemas.microsoft.com/office/drawing/2014/main" id="{48976A7F-B4E6-636C-C3C4-48CC9254BD25}"/>
                    </a:ext>
                  </a:extLst>
                </p14:cNvPr>
                <p14:cNvContentPartPr/>
                <p14:nvPr/>
              </p14:nvContentPartPr>
              <p14:xfrm>
                <a:off x="8878287" y="3367342"/>
                <a:ext cx="56160" cy="62640"/>
              </p14:xfrm>
            </p:contentPart>
          </mc:Choice>
          <mc:Fallback>
            <p:pic>
              <p:nvPicPr>
                <p:cNvPr id="121" name="Freihand 120">
                  <a:extLst>
                    <a:ext uri="{FF2B5EF4-FFF2-40B4-BE49-F238E27FC236}">
                      <a16:creationId xmlns:a16="http://schemas.microsoft.com/office/drawing/2014/main" id="{48976A7F-B4E6-636C-C3C4-48CC9254BD25}"/>
                    </a:ext>
                  </a:extLst>
                </p:cNvPr>
                <p:cNvPicPr/>
                <p:nvPr/>
              </p:nvPicPr>
              <p:blipFill>
                <a:blip r:embed="rId182"/>
                <a:stretch>
                  <a:fillRect/>
                </a:stretch>
              </p:blipFill>
              <p:spPr>
                <a:xfrm>
                  <a:off x="8869287" y="3358342"/>
                  <a:ext cx="73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2" name="Freihand 121">
                  <a:extLst>
                    <a:ext uri="{FF2B5EF4-FFF2-40B4-BE49-F238E27FC236}">
                      <a16:creationId xmlns:a16="http://schemas.microsoft.com/office/drawing/2014/main" id="{F5C7A9E3-78CD-2FBB-DF5C-BC6E99B6BC32}"/>
                    </a:ext>
                  </a:extLst>
                </p14:cNvPr>
                <p14:cNvContentPartPr/>
                <p14:nvPr/>
              </p14:nvContentPartPr>
              <p14:xfrm>
                <a:off x="8945247" y="3335302"/>
                <a:ext cx="375840" cy="106560"/>
              </p14:xfrm>
            </p:contentPart>
          </mc:Choice>
          <mc:Fallback>
            <p:pic>
              <p:nvPicPr>
                <p:cNvPr id="122" name="Freihand 121">
                  <a:extLst>
                    <a:ext uri="{FF2B5EF4-FFF2-40B4-BE49-F238E27FC236}">
                      <a16:creationId xmlns:a16="http://schemas.microsoft.com/office/drawing/2014/main" id="{F5C7A9E3-78CD-2FBB-DF5C-BC6E99B6BC32}"/>
                    </a:ext>
                  </a:extLst>
                </p:cNvPr>
                <p:cNvPicPr/>
                <p:nvPr/>
              </p:nvPicPr>
              <p:blipFill>
                <a:blip r:embed="rId184"/>
                <a:stretch>
                  <a:fillRect/>
                </a:stretch>
              </p:blipFill>
              <p:spPr>
                <a:xfrm>
                  <a:off x="8936607" y="3326662"/>
                  <a:ext cx="393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3" name="Freihand 122">
                  <a:extLst>
                    <a:ext uri="{FF2B5EF4-FFF2-40B4-BE49-F238E27FC236}">
                      <a16:creationId xmlns:a16="http://schemas.microsoft.com/office/drawing/2014/main" id="{3B3BE96B-E472-3A5A-0694-14ED4C04B4C1}"/>
                    </a:ext>
                  </a:extLst>
                </p14:cNvPr>
                <p14:cNvContentPartPr/>
                <p14:nvPr/>
              </p14:nvContentPartPr>
              <p14:xfrm>
                <a:off x="9451047" y="3356542"/>
                <a:ext cx="227520" cy="81360"/>
              </p14:xfrm>
            </p:contentPart>
          </mc:Choice>
          <mc:Fallback>
            <p:pic>
              <p:nvPicPr>
                <p:cNvPr id="123" name="Freihand 122">
                  <a:extLst>
                    <a:ext uri="{FF2B5EF4-FFF2-40B4-BE49-F238E27FC236}">
                      <a16:creationId xmlns:a16="http://schemas.microsoft.com/office/drawing/2014/main" id="{3B3BE96B-E472-3A5A-0694-14ED4C04B4C1}"/>
                    </a:ext>
                  </a:extLst>
                </p:cNvPr>
                <p:cNvPicPr/>
                <p:nvPr/>
              </p:nvPicPr>
              <p:blipFill>
                <a:blip r:embed="rId186"/>
                <a:stretch>
                  <a:fillRect/>
                </a:stretch>
              </p:blipFill>
              <p:spPr>
                <a:xfrm>
                  <a:off x="9442407" y="3347542"/>
                  <a:ext cx="245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2D73C42D-BECE-2547-78FA-DC91D566E3C0}"/>
                    </a:ext>
                  </a:extLst>
                </p14:cNvPr>
                <p14:cNvContentPartPr/>
                <p14:nvPr/>
              </p14:nvContentPartPr>
              <p14:xfrm>
                <a:off x="9768927" y="3317662"/>
                <a:ext cx="266400" cy="108360"/>
              </p14:xfrm>
            </p:contentPart>
          </mc:Choice>
          <mc:Fallback>
            <p:pic>
              <p:nvPicPr>
                <p:cNvPr id="124" name="Freihand 123">
                  <a:extLst>
                    <a:ext uri="{FF2B5EF4-FFF2-40B4-BE49-F238E27FC236}">
                      <a16:creationId xmlns:a16="http://schemas.microsoft.com/office/drawing/2014/main" id="{2D73C42D-BECE-2547-78FA-DC91D566E3C0}"/>
                    </a:ext>
                  </a:extLst>
                </p:cNvPr>
                <p:cNvPicPr/>
                <p:nvPr/>
              </p:nvPicPr>
              <p:blipFill>
                <a:blip r:embed="rId188"/>
                <a:stretch>
                  <a:fillRect/>
                </a:stretch>
              </p:blipFill>
              <p:spPr>
                <a:xfrm>
                  <a:off x="9760287" y="3309022"/>
                  <a:ext cx="284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Freihand 124">
                  <a:extLst>
                    <a:ext uri="{FF2B5EF4-FFF2-40B4-BE49-F238E27FC236}">
                      <a16:creationId xmlns:a16="http://schemas.microsoft.com/office/drawing/2014/main" id="{8CE2BCC3-D461-5147-A750-43766BDBDFF4}"/>
                    </a:ext>
                  </a:extLst>
                </p14:cNvPr>
                <p14:cNvContentPartPr/>
                <p14:nvPr/>
              </p14:nvContentPartPr>
              <p14:xfrm>
                <a:off x="10220367" y="3303262"/>
                <a:ext cx="207720" cy="233640"/>
              </p14:xfrm>
            </p:contentPart>
          </mc:Choice>
          <mc:Fallback>
            <p:pic>
              <p:nvPicPr>
                <p:cNvPr id="125" name="Freihand 124">
                  <a:extLst>
                    <a:ext uri="{FF2B5EF4-FFF2-40B4-BE49-F238E27FC236}">
                      <a16:creationId xmlns:a16="http://schemas.microsoft.com/office/drawing/2014/main" id="{8CE2BCC3-D461-5147-A750-43766BDBDFF4}"/>
                    </a:ext>
                  </a:extLst>
                </p:cNvPr>
                <p:cNvPicPr/>
                <p:nvPr/>
              </p:nvPicPr>
              <p:blipFill>
                <a:blip r:embed="rId190"/>
                <a:stretch>
                  <a:fillRect/>
                </a:stretch>
              </p:blipFill>
              <p:spPr>
                <a:xfrm>
                  <a:off x="10211367" y="3294262"/>
                  <a:ext cx="225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6" name="Freihand 125">
                  <a:extLst>
                    <a:ext uri="{FF2B5EF4-FFF2-40B4-BE49-F238E27FC236}">
                      <a16:creationId xmlns:a16="http://schemas.microsoft.com/office/drawing/2014/main" id="{0138C691-5BF0-B3C3-6198-521CEC394884}"/>
                    </a:ext>
                  </a:extLst>
                </p14:cNvPr>
                <p14:cNvContentPartPr/>
                <p14:nvPr/>
              </p14:nvContentPartPr>
              <p14:xfrm>
                <a:off x="10441047" y="3198862"/>
                <a:ext cx="185040" cy="218520"/>
              </p14:xfrm>
            </p:contentPart>
          </mc:Choice>
          <mc:Fallback>
            <p:pic>
              <p:nvPicPr>
                <p:cNvPr id="126" name="Freihand 125">
                  <a:extLst>
                    <a:ext uri="{FF2B5EF4-FFF2-40B4-BE49-F238E27FC236}">
                      <a16:creationId xmlns:a16="http://schemas.microsoft.com/office/drawing/2014/main" id="{0138C691-5BF0-B3C3-6198-521CEC394884}"/>
                    </a:ext>
                  </a:extLst>
                </p:cNvPr>
                <p:cNvPicPr/>
                <p:nvPr/>
              </p:nvPicPr>
              <p:blipFill>
                <a:blip r:embed="rId192"/>
                <a:stretch>
                  <a:fillRect/>
                </a:stretch>
              </p:blipFill>
              <p:spPr>
                <a:xfrm>
                  <a:off x="10432407" y="3190222"/>
                  <a:ext cx="202680" cy="236160"/>
                </a:xfrm>
                <a:prstGeom prst="rect">
                  <a:avLst/>
                </a:prstGeom>
              </p:spPr>
            </p:pic>
          </mc:Fallback>
        </mc:AlternateContent>
      </p:grpSp>
      <p:grpSp>
        <p:nvGrpSpPr>
          <p:cNvPr id="141" name="Gruppieren 140">
            <a:extLst>
              <a:ext uri="{FF2B5EF4-FFF2-40B4-BE49-F238E27FC236}">
                <a16:creationId xmlns:a16="http://schemas.microsoft.com/office/drawing/2014/main" id="{0F975847-307F-ED03-F899-A01C28A68F7C}"/>
              </a:ext>
            </a:extLst>
          </p:cNvPr>
          <p:cNvGrpSpPr/>
          <p:nvPr/>
        </p:nvGrpSpPr>
        <p:grpSpPr>
          <a:xfrm>
            <a:off x="242247" y="4863142"/>
            <a:ext cx="1829520" cy="1038600"/>
            <a:chOff x="242247" y="4863142"/>
            <a:chExt cx="1829520" cy="1038600"/>
          </a:xfrm>
        </p:grpSpPr>
        <mc:AlternateContent xmlns:mc="http://schemas.openxmlformats.org/markup-compatibility/2006">
          <mc:Choice xmlns:p14="http://schemas.microsoft.com/office/powerpoint/2010/main" Requires="p14">
            <p:contentPart p14:bwMode="auto" r:id="rId193">
              <p14:nvContentPartPr>
                <p14:cNvPr id="131" name="Freihand 130">
                  <a:extLst>
                    <a:ext uri="{FF2B5EF4-FFF2-40B4-BE49-F238E27FC236}">
                      <a16:creationId xmlns:a16="http://schemas.microsoft.com/office/drawing/2014/main" id="{23B17613-00BF-1B37-E2CF-B5F074C4C8C1}"/>
                    </a:ext>
                  </a:extLst>
                </p14:cNvPr>
                <p14:cNvContentPartPr/>
                <p14:nvPr/>
              </p14:nvContentPartPr>
              <p14:xfrm>
                <a:off x="320007" y="5075902"/>
                <a:ext cx="150840" cy="216000"/>
              </p14:xfrm>
            </p:contentPart>
          </mc:Choice>
          <mc:Fallback>
            <p:pic>
              <p:nvPicPr>
                <p:cNvPr id="131" name="Freihand 130">
                  <a:extLst>
                    <a:ext uri="{FF2B5EF4-FFF2-40B4-BE49-F238E27FC236}">
                      <a16:creationId xmlns:a16="http://schemas.microsoft.com/office/drawing/2014/main" id="{23B17613-00BF-1B37-E2CF-B5F074C4C8C1}"/>
                    </a:ext>
                  </a:extLst>
                </p:cNvPr>
                <p:cNvPicPr/>
                <p:nvPr/>
              </p:nvPicPr>
              <p:blipFill>
                <a:blip r:embed="rId194"/>
                <a:stretch>
                  <a:fillRect/>
                </a:stretch>
              </p:blipFill>
              <p:spPr>
                <a:xfrm>
                  <a:off x="311367" y="5066902"/>
                  <a:ext cx="168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2" name="Freihand 131">
                  <a:extLst>
                    <a:ext uri="{FF2B5EF4-FFF2-40B4-BE49-F238E27FC236}">
                      <a16:creationId xmlns:a16="http://schemas.microsoft.com/office/drawing/2014/main" id="{B38E2E19-1023-640E-3DFC-F17742BA9142}"/>
                    </a:ext>
                  </a:extLst>
                </p14:cNvPr>
                <p14:cNvContentPartPr/>
                <p14:nvPr/>
              </p14:nvContentPartPr>
              <p14:xfrm>
                <a:off x="390207" y="4863142"/>
                <a:ext cx="1423440" cy="440640"/>
              </p14:xfrm>
            </p:contentPart>
          </mc:Choice>
          <mc:Fallback>
            <p:pic>
              <p:nvPicPr>
                <p:cNvPr id="132" name="Freihand 131">
                  <a:extLst>
                    <a:ext uri="{FF2B5EF4-FFF2-40B4-BE49-F238E27FC236}">
                      <a16:creationId xmlns:a16="http://schemas.microsoft.com/office/drawing/2014/main" id="{B38E2E19-1023-640E-3DFC-F17742BA9142}"/>
                    </a:ext>
                  </a:extLst>
                </p:cNvPr>
                <p:cNvPicPr/>
                <p:nvPr/>
              </p:nvPicPr>
              <p:blipFill>
                <a:blip r:embed="rId196"/>
                <a:stretch>
                  <a:fillRect/>
                </a:stretch>
              </p:blipFill>
              <p:spPr>
                <a:xfrm>
                  <a:off x="381567" y="4854142"/>
                  <a:ext cx="144108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4" name="Freihand 133">
                  <a:extLst>
                    <a:ext uri="{FF2B5EF4-FFF2-40B4-BE49-F238E27FC236}">
                      <a16:creationId xmlns:a16="http://schemas.microsoft.com/office/drawing/2014/main" id="{39B63574-BAC0-69D2-6385-DEAFA0133E0B}"/>
                    </a:ext>
                  </a:extLst>
                </p14:cNvPr>
                <p14:cNvContentPartPr/>
                <p14:nvPr/>
              </p14:nvContentPartPr>
              <p14:xfrm>
                <a:off x="242247" y="5380102"/>
                <a:ext cx="1672560" cy="101520"/>
              </p14:xfrm>
            </p:contentPart>
          </mc:Choice>
          <mc:Fallback>
            <p:pic>
              <p:nvPicPr>
                <p:cNvPr id="134" name="Freihand 133">
                  <a:extLst>
                    <a:ext uri="{FF2B5EF4-FFF2-40B4-BE49-F238E27FC236}">
                      <a16:creationId xmlns:a16="http://schemas.microsoft.com/office/drawing/2014/main" id="{39B63574-BAC0-69D2-6385-DEAFA0133E0B}"/>
                    </a:ext>
                  </a:extLst>
                </p:cNvPr>
                <p:cNvPicPr/>
                <p:nvPr/>
              </p:nvPicPr>
              <p:blipFill>
                <a:blip r:embed="rId198"/>
                <a:stretch>
                  <a:fillRect/>
                </a:stretch>
              </p:blipFill>
              <p:spPr>
                <a:xfrm>
                  <a:off x="233247" y="5371102"/>
                  <a:ext cx="1690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5" name="Freihand 134">
                  <a:extLst>
                    <a:ext uri="{FF2B5EF4-FFF2-40B4-BE49-F238E27FC236}">
                      <a16:creationId xmlns:a16="http://schemas.microsoft.com/office/drawing/2014/main" id="{1D86F543-0420-AC32-674B-7F11057FFFDF}"/>
                    </a:ext>
                  </a:extLst>
                </p14:cNvPr>
                <p14:cNvContentPartPr/>
                <p14:nvPr/>
              </p14:nvContentPartPr>
              <p14:xfrm>
                <a:off x="2006967" y="5091022"/>
                <a:ext cx="5400" cy="6120"/>
              </p14:xfrm>
            </p:contentPart>
          </mc:Choice>
          <mc:Fallback>
            <p:pic>
              <p:nvPicPr>
                <p:cNvPr id="135" name="Freihand 134">
                  <a:extLst>
                    <a:ext uri="{FF2B5EF4-FFF2-40B4-BE49-F238E27FC236}">
                      <a16:creationId xmlns:a16="http://schemas.microsoft.com/office/drawing/2014/main" id="{1D86F543-0420-AC32-674B-7F11057FFFDF}"/>
                    </a:ext>
                  </a:extLst>
                </p:cNvPr>
                <p:cNvPicPr/>
                <p:nvPr/>
              </p:nvPicPr>
              <p:blipFill>
                <a:blip r:embed="rId124"/>
                <a:stretch>
                  <a:fillRect/>
                </a:stretch>
              </p:blipFill>
              <p:spPr>
                <a:xfrm>
                  <a:off x="1997967" y="5082382"/>
                  <a:ext cx="2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32C5D32F-A9E5-4102-02F4-C74D376162FA}"/>
                    </a:ext>
                  </a:extLst>
                </p14:cNvPr>
                <p14:cNvContentPartPr/>
                <p14:nvPr/>
              </p14:nvContentPartPr>
              <p14:xfrm>
                <a:off x="2057367" y="5209102"/>
                <a:ext cx="14400" cy="34560"/>
              </p14:xfrm>
            </p:contentPart>
          </mc:Choice>
          <mc:Fallback>
            <p:pic>
              <p:nvPicPr>
                <p:cNvPr id="136" name="Freihand 135">
                  <a:extLst>
                    <a:ext uri="{FF2B5EF4-FFF2-40B4-BE49-F238E27FC236}">
                      <a16:creationId xmlns:a16="http://schemas.microsoft.com/office/drawing/2014/main" id="{32C5D32F-A9E5-4102-02F4-C74D376162FA}"/>
                    </a:ext>
                  </a:extLst>
                </p:cNvPr>
                <p:cNvPicPr/>
                <p:nvPr/>
              </p:nvPicPr>
              <p:blipFill>
                <a:blip r:embed="rId201"/>
                <a:stretch>
                  <a:fillRect/>
                </a:stretch>
              </p:blipFill>
              <p:spPr>
                <a:xfrm>
                  <a:off x="2048727" y="5200462"/>
                  <a:ext cx="32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8" name="Freihand 137">
                  <a:extLst>
                    <a:ext uri="{FF2B5EF4-FFF2-40B4-BE49-F238E27FC236}">
                      <a16:creationId xmlns:a16="http://schemas.microsoft.com/office/drawing/2014/main" id="{755D473C-C3BA-CFBD-C42A-130FFFAD5E47}"/>
                    </a:ext>
                  </a:extLst>
                </p14:cNvPr>
                <p14:cNvContentPartPr/>
                <p14:nvPr/>
              </p14:nvContentPartPr>
              <p14:xfrm>
                <a:off x="329007" y="5631382"/>
                <a:ext cx="167040" cy="270360"/>
              </p14:xfrm>
            </p:contentPart>
          </mc:Choice>
          <mc:Fallback>
            <p:pic>
              <p:nvPicPr>
                <p:cNvPr id="138" name="Freihand 137">
                  <a:extLst>
                    <a:ext uri="{FF2B5EF4-FFF2-40B4-BE49-F238E27FC236}">
                      <a16:creationId xmlns:a16="http://schemas.microsoft.com/office/drawing/2014/main" id="{755D473C-C3BA-CFBD-C42A-130FFFAD5E47}"/>
                    </a:ext>
                  </a:extLst>
                </p:cNvPr>
                <p:cNvPicPr/>
                <p:nvPr/>
              </p:nvPicPr>
              <p:blipFill>
                <a:blip r:embed="rId203"/>
                <a:stretch>
                  <a:fillRect/>
                </a:stretch>
              </p:blipFill>
              <p:spPr>
                <a:xfrm>
                  <a:off x="320007" y="5622382"/>
                  <a:ext cx="1846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9" name="Freihand 138">
                  <a:extLst>
                    <a:ext uri="{FF2B5EF4-FFF2-40B4-BE49-F238E27FC236}">
                      <a16:creationId xmlns:a16="http://schemas.microsoft.com/office/drawing/2014/main" id="{954DD688-31FB-7DA7-33E9-AF037CCC71AB}"/>
                    </a:ext>
                  </a:extLst>
                </p14:cNvPr>
                <p14:cNvContentPartPr/>
                <p14:nvPr/>
              </p14:nvContentPartPr>
              <p14:xfrm>
                <a:off x="772527" y="5647942"/>
                <a:ext cx="9360" cy="204840"/>
              </p14:xfrm>
            </p:contentPart>
          </mc:Choice>
          <mc:Fallback>
            <p:pic>
              <p:nvPicPr>
                <p:cNvPr id="139" name="Freihand 138">
                  <a:extLst>
                    <a:ext uri="{FF2B5EF4-FFF2-40B4-BE49-F238E27FC236}">
                      <a16:creationId xmlns:a16="http://schemas.microsoft.com/office/drawing/2014/main" id="{954DD688-31FB-7DA7-33E9-AF037CCC71AB}"/>
                    </a:ext>
                  </a:extLst>
                </p:cNvPr>
                <p:cNvPicPr/>
                <p:nvPr/>
              </p:nvPicPr>
              <p:blipFill>
                <a:blip r:embed="rId205"/>
                <a:stretch>
                  <a:fillRect/>
                </a:stretch>
              </p:blipFill>
              <p:spPr>
                <a:xfrm>
                  <a:off x="763887" y="5638942"/>
                  <a:ext cx="27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Freihand 139">
                  <a:extLst>
                    <a:ext uri="{FF2B5EF4-FFF2-40B4-BE49-F238E27FC236}">
                      <a16:creationId xmlns:a16="http://schemas.microsoft.com/office/drawing/2014/main" id="{34CF355F-0F4D-4353-CC62-D776B500FEBD}"/>
                    </a:ext>
                  </a:extLst>
                </p14:cNvPr>
                <p14:cNvContentPartPr/>
                <p14:nvPr/>
              </p14:nvContentPartPr>
              <p14:xfrm>
                <a:off x="673527" y="5532382"/>
                <a:ext cx="184680" cy="149400"/>
              </p14:xfrm>
            </p:contentPart>
          </mc:Choice>
          <mc:Fallback>
            <p:pic>
              <p:nvPicPr>
                <p:cNvPr id="140" name="Freihand 139">
                  <a:extLst>
                    <a:ext uri="{FF2B5EF4-FFF2-40B4-BE49-F238E27FC236}">
                      <a16:creationId xmlns:a16="http://schemas.microsoft.com/office/drawing/2014/main" id="{34CF355F-0F4D-4353-CC62-D776B500FEBD}"/>
                    </a:ext>
                  </a:extLst>
                </p:cNvPr>
                <p:cNvPicPr/>
                <p:nvPr/>
              </p:nvPicPr>
              <p:blipFill>
                <a:blip r:embed="rId207"/>
                <a:stretch>
                  <a:fillRect/>
                </a:stretch>
              </p:blipFill>
              <p:spPr>
                <a:xfrm>
                  <a:off x="664527" y="5523382"/>
                  <a:ext cx="202320" cy="167040"/>
                </a:xfrm>
                <a:prstGeom prst="rect">
                  <a:avLst/>
                </a:prstGeom>
              </p:spPr>
            </p:pic>
          </mc:Fallback>
        </mc:AlternateContent>
      </p:grpSp>
      <p:grpSp>
        <p:nvGrpSpPr>
          <p:cNvPr id="144" name="Gruppieren 143">
            <a:extLst>
              <a:ext uri="{FF2B5EF4-FFF2-40B4-BE49-F238E27FC236}">
                <a16:creationId xmlns:a16="http://schemas.microsoft.com/office/drawing/2014/main" id="{0F3AC725-F68B-CFB0-2F3E-F7FEA21F640F}"/>
              </a:ext>
            </a:extLst>
          </p:cNvPr>
          <p:cNvGrpSpPr/>
          <p:nvPr/>
        </p:nvGrpSpPr>
        <p:grpSpPr>
          <a:xfrm>
            <a:off x="1087167" y="5628142"/>
            <a:ext cx="345600" cy="203040"/>
            <a:chOff x="1087167" y="5628142"/>
            <a:chExt cx="345600" cy="203040"/>
          </a:xfrm>
        </p:grpSpPr>
        <mc:AlternateContent xmlns:mc="http://schemas.openxmlformats.org/markup-compatibility/2006">
          <mc:Choice xmlns:p14="http://schemas.microsoft.com/office/powerpoint/2010/main" Requires="p14">
            <p:contentPart p14:bwMode="auto" r:id="rId208">
              <p14:nvContentPartPr>
                <p14:cNvPr id="142" name="Freihand 141">
                  <a:extLst>
                    <a:ext uri="{FF2B5EF4-FFF2-40B4-BE49-F238E27FC236}">
                      <a16:creationId xmlns:a16="http://schemas.microsoft.com/office/drawing/2014/main" id="{C1DEFBFA-7EF9-134C-87B7-D18DA7007339}"/>
                    </a:ext>
                  </a:extLst>
                </p14:cNvPr>
                <p14:cNvContentPartPr/>
                <p14:nvPr/>
              </p14:nvContentPartPr>
              <p14:xfrm>
                <a:off x="1087167" y="5705542"/>
                <a:ext cx="262440" cy="32760"/>
              </p14:xfrm>
            </p:contentPart>
          </mc:Choice>
          <mc:Fallback>
            <p:pic>
              <p:nvPicPr>
                <p:cNvPr id="142" name="Freihand 141">
                  <a:extLst>
                    <a:ext uri="{FF2B5EF4-FFF2-40B4-BE49-F238E27FC236}">
                      <a16:creationId xmlns:a16="http://schemas.microsoft.com/office/drawing/2014/main" id="{C1DEFBFA-7EF9-134C-87B7-D18DA7007339}"/>
                    </a:ext>
                  </a:extLst>
                </p:cNvPr>
                <p:cNvPicPr/>
                <p:nvPr/>
              </p:nvPicPr>
              <p:blipFill>
                <a:blip r:embed="rId209"/>
                <a:stretch>
                  <a:fillRect/>
                </a:stretch>
              </p:blipFill>
              <p:spPr>
                <a:xfrm>
                  <a:off x="1078527" y="5696902"/>
                  <a:ext cx="280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D089155B-7285-66EF-AB75-EC2121080BEA}"/>
                    </a:ext>
                  </a:extLst>
                </p14:cNvPr>
                <p14:cNvContentPartPr/>
                <p14:nvPr/>
              </p14:nvContentPartPr>
              <p14:xfrm>
                <a:off x="1337007" y="5628142"/>
                <a:ext cx="95760" cy="203040"/>
              </p14:xfrm>
            </p:contentPart>
          </mc:Choice>
          <mc:Fallback>
            <p:pic>
              <p:nvPicPr>
                <p:cNvPr id="143" name="Freihand 142">
                  <a:extLst>
                    <a:ext uri="{FF2B5EF4-FFF2-40B4-BE49-F238E27FC236}">
                      <a16:creationId xmlns:a16="http://schemas.microsoft.com/office/drawing/2014/main" id="{D089155B-7285-66EF-AB75-EC2121080BEA}"/>
                    </a:ext>
                  </a:extLst>
                </p:cNvPr>
                <p:cNvPicPr/>
                <p:nvPr/>
              </p:nvPicPr>
              <p:blipFill>
                <a:blip r:embed="rId211"/>
                <a:stretch>
                  <a:fillRect/>
                </a:stretch>
              </p:blipFill>
              <p:spPr>
                <a:xfrm>
                  <a:off x="1328367" y="5619502"/>
                  <a:ext cx="113400" cy="220680"/>
                </a:xfrm>
                <a:prstGeom prst="rect">
                  <a:avLst/>
                </a:prstGeom>
              </p:spPr>
            </p:pic>
          </mc:Fallback>
        </mc:AlternateContent>
      </p:grpSp>
      <p:grpSp>
        <p:nvGrpSpPr>
          <p:cNvPr id="149" name="Gruppieren 148">
            <a:extLst>
              <a:ext uri="{FF2B5EF4-FFF2-40B4-BE49-F238E27FC236}">
                <a16:creationId xmlns:a16="http://schemas.microsoft.com/office/drawing/2014/main" id="{0A179D92-6062-D3C7-05F3-F9EC54C94BCA}"/>
              </a:ext>
            </a:extLst>
          </p:cNvPr>
          <p:cNvGrpSpPr/>
          <p:nvPr/>
        </p:nvGrpSpPr>
        <p:grpSpPr>
          <a:xfrm>
            <a:off x="1742367" y="5462182"/>
            <a:ext cx="420480" cy="317880"/>
            <a:chOff x="1742367" y="5462182"/>
            <a:chExt cx="420480" cy="317880"/>
          </a:xfrm>
        </p:grpSpPr>
        <mc:AlternateContent xmlns:mc="http://schemas.openxmlformats.org/markup-compatibility/2006">
          <mc:Choice xmlns:p14="http://schemas.microsoft.com/office/powerpoint/2010/main" Requires="p14">
            <p:contentPart p14:bwMode="auto" r:id="rId212">
              <p14:nvContentPartPr>
                <p14:cNvPr id="145" name="Freihand 144">
                  <a:extLst>
                    <a:ext uri="{FF2B5EF4-FFF2-40B4-BE49-F238E27FC236}">
                      <a16:creationId xmlns:a16="http://schemas.microsoft.com/office/drawing/2014/main" id="{99698C7B-5DA7-3FAC-43E2-D4648B4E4509}"/>
                    </a:ext>
                  </a:extLst>
                </p14:cNvPr>
                <p14:cNvContentPartPr/>
                <p14:nvPr/>
              </p14:nvContentPartPr>
              <p14:xfrm>
                <a:off x="1742367" y="5579902"/>
                <a:ext cx="79560" cy="147600"/>
              </p14:xfrm>
            </p:contentPart>
          </mc:Choice>
          <mc:Fallback>
            <p:pic>
              <p:nvPicPr>
                <p:cNvPr id="145" name="Freihand 144">
                  <a:extLst>
                    <a:ext uri="{FF2B5EF4-FFF2-40B4-BE49-F238E27FC236}">
                      <a16:creationId xmlns:a16="http://schemas.microsoft.com/office/drawing/2014/main" id="{99698C7B-5DA7-3FAC-43E2-D4648B4E4509}"/>
                    </a:ext>
                  </a:extLst>
                </p:cNvPr>
                <p:cNvPicPr/>
                <p:nvPr/>
              </p:nvPicPr>
              <p:blipFill>
                <a:blip r:embed="rId213"/>
                <a:stretch>
                  <a:fillRect/>
                </a:stretch>
              </p:blipFill>
              <p:spPr>
                <a:xfrm>
                  <a:off x="1733367" y="5570902"/>
                  <a:ext cx="97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6" name="Freihand 145">
                  <a:extLst>
                    <a:ext uri="{FF2B5EF4-FFF2-40B4-BE49-F238E27FC236}">
                      <a16:creationId xmlns:a16="http://schemas.microsoft.com/office/drawing/2014/main" id="{8FE957CA-67DB-22E4-F149-A27D2E7F7843}"/>
                    </a:ext>
                  </a:extLst>
                </p14:cNvPr>
                <p14:cNvContentPartPr/>
                <p14:nvPr/>
              </p14:nvContentPartPr>
              <p14:xfrm>
                <a:off x="1753887" y="5472262"/>
                <a:ext cx="9720" cy="37440"/>
              </p14:xfrm>
            </p:contentPart>
          </mc:Choice>
          <mc:Fallback>
            <p:pic>
              <p:nvPicPr>
                <p:cNvPr id="146" name="Freihand 145">
                  <a:extLst>
                    <a:ext uri="{FF2B5EF4-FFF2-40B4-BE49-F238E27FC236}">
                      <a16:creationId xmlns:a16="http://schemas.microsoft.com/office/drawing/2014/main" id="{8FE957CA-67DB-22E4-F149-A27D2E7F7843}"/>
                    </a:ext>
                  </a:extLst>
                </p:cNvPr>
                <p:cNvPicPr/>
                <p:nvPr/>
              </p:nvPicPr>
              <p:blipFill>
                <a:blip r:embed="rId215"/>
                <a:stretch>
                  <a:fillRect/>
                </a:stretch>
              </p:blipFill>
              <p:spPr>
                <a:xfrm>
                  <a:off x="1745247" y="5463622"/>
                  <a:ext cx="27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7" name="Freihand 146">
                  <a:extLst>
                    <a:ext uri="{FF2B5EF4-FFF2-40B4-BE49-F238E27FC236}">
                      <a16:creationId xmlns:a16="http://schemas.microsoft.com/office/drawing/2014/main" id="{F28A232F-88AF-41C1-6913-4D303D3F166E}"/>
                    </a:ext>
                  </a:extLst>
                </p14:cNvPr>
                <p14:cNvContentPartPr/>
                <p14:nvPr/>
              </p14:nvContentPartPr>
              <p14:xfrm>
                <a:off x="2034687" y="5462182"/>
                <a:ext cx="41760" cy="270720"/>
              </p14:xfrm>
            </p:contentPart>
          </mc:Choice>
          <mc:Fallback>
            <p:pic>
              <p:nvPicPr>
                <p:cNvPr id="147" name="Freihand 146">
                  <a:extLst>
                    <a:ext uri="{FF2B5EF4-FFF2-40B4-BE49-F238E27FC236}">
                      <a16:creationId xmlns:a16="http://schemas.microsoft.com/office/drawing/2014/main" id="{F28A232F-88AF-41C1-6913-4D303D3F166E}"/>
                    </a:ext>
                  </a:extLst>
                </p:cNvPr>
                <p:cNvPicPr/>
                <p:nvPr/>
              </p:nvPicPr>
              <p:blipFill>
                <a:blip r:embed="rId217"/>
                <a:stretch>
                  <a:fillRect/>
                </a:stretch>
              </p:blipFill>
              <p:spPr>
                <a:xfrm>
                  <a:off x="2025687" y="5453542"/>
                  <a:ext cx="594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8" name="Freihand 147">
                  <a:extLst>
                    <a:ext uri="{FF2B5EF4-FFF2-40B4-BE49-F238E27FC236}">
                      <a16:creationId xmlns:a16="http://schemas.microsoft.com/office/drawing/2014/main" id="{C7D1D504-C89F-6747-4299-57642EA061BF}"/>
                    </a:ext>
                  </a:extLst>
                </p14:cNvPr>
                <p14:cNvContentPartPr/>
                <p14:nvPr/>
              </p14:nvContentPartPr>
              <p14:xfrm>
                <a:off x="1959807" y="5622382"/>
                <a:ext cx="203040" cy="157680"/>
              </p14:xfrm>
            </p:contentPart>
          </mc:Choice>
          <mc:Fallback>
            <p:pic>
              <p:nvPicPr>
                <p:cNvPr id="148" name="Freihand 147">
                  <a:extLst>
                    <a:ext uri="{FF2B5EF4-FFF2-40B4-BE49-F238E27FC236}">
                      <a16:creationId xmlns:a16="http://schemas.microsoft.com/office/drawing/2014/main" id="{C7D1D504-C89F-6747-4299-57642EA061BF}"/>
                    </a:ext>
                  </a:extLst>
                </p:cNvPr>
                <p:cNvPicPr/>
                <p:nvPr/>
              </p:nvPicPr>
              <p:blipFill>
                <a:blip r:embed="rId219"/>
                <a:stretch>
                  <a:fillRect/>
                </a:stretch>
              </p:blipFill>
              <p:spPr>
                <a:xfrm>
                  <a:off x="1951167" y="5613742"/>
                  <a:ext cx="220680" cy="175320"/>
                </a:xfrm>
                <a:prstGeom prst="rect">
                  <a:avLst/>
                </a:prstGeom>
              </p:spPr>
            </p:pic>
          </mc:Fallback>
        </mc:AlternateContent>
      </p:grpSp>
      <p:grpSp>
        <p:nvGrpSpPr>
          <p:cNvPr id="152" name="Gruppieren 151">
            <a:extLst>
              <a:ext uri="{FF2B5EF4-FFF2-40B4-BE49-F238E27FC236}">
                <a16:creationId xmlns:a16="http://schemas.microsoft.com/office/drawing/2014/main" id="{48EF48EF-CC82-92A6-DAB8-C30C410C3FFC}"/>
              </a:ext>
            </a:extLst>
          </p:cNvPr>
          <p:cNvGrpSpPr/>
          <p:nvPr/>
        </p:nvGrpSpPr>
        <p:grpSpPr>
          <a:xfrm>
            <a:off x="2360127" y="5549662"/>
            <a:ext cx="316080" cy="201240"/>
            <a:chOff x="2360127" y="5549662"/>
            <a:chExt cx="316080" cy="201240"/>
          </a:xfrm>
        </p:grpSpPr>
        <mc:AlternateContent xmlns:mc="http://schemas.openxmlformats.org/markup-compatibility/2006">
          <mc:Choice xmlns:p14="http://schemas.microsoft.com/office/powerpoint/2010/main" Requires="p14">
            <p:contentPart p14:bwMode="auto" r:id="rId220">
              <p14:nvContentPartPr>
                <p14:cNvPr id="150" name="Freihand 149">
                  <a:extLst>
                    <a:ext uri="{FF2B5EF4-FFF2-40B4-BE49-F238E27FC236}">
                      <a16:creationId xmlns:a16="http://schemas.microsoft.com/office/drawing/2014/main" id="{5EC33585-D425-1887-0C60-BDEF8E6BC971}"/>
                    </a:ext>
                  </a:extLst>
                </p14:cNvPr>
                <p14:cNvContentPartPr/>
                <p14:nvPr/>
              </p14:nvContentPartPr>
              <p14:xfrm>
                <a:off x="2360127" y="5595742"/>
                <a:ext cx="231480" cy="27360"/>
              </p14:xfrm>
            </p:contentPart>
          </mc:Choice>
          <mc:Fallback>
            <p:pic>
              <p:nvPicPr>
                <p:cNvPr id="150" name="Freihand 149">
                  <a:extLst>
                    <a:ext uri="{FF2B5EF4-FFF2-40B4-BE49-F238E27FC236}">
                      <a16:creationId xmlns:a16="http://schemas.microsoft.com/office/drawing/2014/main" id="{5EC33585-D425-1887-0C60-BDEF8E6BC971}"/>
                    </a:ext>
                  </a:extLst>
                </p:cNvPr>
                <p:cNvPicPr/>
                <p:nvPr/>
              </p:nvPicPr>
              <p:blipFill>
                <a:blip r:embed="rId221"/>
                <a:stretch>
                  <a:fillRect/>
                </a:stretch>
              </p:blipFill>
              <p:spPr>
                <a:xfrm>
                  <a:off x="2351487" y="5586742"/>
                  <a:ext cx="249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1" name="Freihand 150">
                  <a:extLst>
                    <a:ext uri="{FF2B5EF4-FFF2-40B4-BE49-F238E27FC236}">
                      <a16:creationId xmlns:a16="http://schemas.microsoft.com/office/drawing/2014/main" id="{999D50BF-ABB8-2AA8-61A2-539AEA6FDAF6}"/>
                    </a:ext>
                  </a:extLst>
                </p14:cNvPr>
                <p14:cNvContentPartPr/>
                <p14:nvPr/>
              </p14:nvContentPartPr>
              <p14:xfrm>
                <a:off x="2512047" y="5549662"/>
                <a:ext cx="164160" cy="201240"/>
              </p14:xfrm>
            </p:contentPart>
          </mc:Choice>
          <mc:Fallback>
            <p:pic>
              <p:nvPicPr>
                <p:cNvPr id="151" name="Freihand 150">
                  <a:extLst>
                    <a:ext uri="{FF2B5EF4-FFF2-40B4-BE49-F238E27FC236}">
                      <a16:creationId xmlns:a16="http://schemas.microsoft.com/office/drawing/2014/main" id="{999D50BF-ABB8-2AA8-61A2-539AEA6FDAF6}"/>
                    </a:ext>
                  </a:extLst>
                </p:cNvPr>
                <p:cNvPicPr/>
                <p:nvPr/>
              </p:nvPicPr>
              <p:blipFill>
                <a:blip r:embed="rId223"/>
                <a:stretch>
                  <a:fillRect/>
                </a:stretch>
              </p:blipFill>
              <p:spPr>
                <a:xfrm>
                  <a:off x="2503047" y="5541022"/>
                  <a:ext cx="181800" cy="218880"/>
                </a:xfrm>
                <a:prstGeom prst="rect">
                  <a:avLst/>
                </a:prstGeom>
              </p:spPr>
            </p:pic>
          </mc:Fallback>
        </mc:AlternateContent>
      </p:grpSp>
      <p:grpSp>
        <p:nvGrpSpPr>
          <p:cNvPr id="161" name="Gruppieren 160">
            <a:extLst>
              <a:ext uri="{FF2B5EF4-FFF2-40B4-BE49-F238E27FC236}">
                <a16:creationId xmlns:a16="http://schemas.microsoft.com/office/drawing/2014/main" id="{A7643EDF-E8CD-A9CA-D4AD-3C5C6CEA9D00}"/>
              </a:ext>
            </a:extLst>
          </p:cNvPr>
          <p:cNvGrpSpPr/>
          <p:nvPr/>
        </p:nvGrpSpPr>
        <p:grpSpPr>
          <a:xfrm>
            <a:off x="2921727" y="5367502"/>
            <a:ext cx="559800" cy="387720"/>
            <a:chOff x="2921727" y="5367502"/>
            <a:chExt cx="559800" cy="387720"/>
          </a:xfrm>
        </p:grpSpPr>
        <mc:AlternateContent xmlns:mc="http://schemas.openxmlformats.org/markup-compatibility/2006">
          <mc:Choice xmlns:p14="http://schemas.microsoft.com/office/powerpoint/2010/main" Requires="p14">
            <p:contentPart p14:bwMode="auto" r:id="rId224">
              <p14:nvContentPartPr>
                <p14:cNvPr id="153" name="Freihand 152">
                  <a:extLst>
                    <a:ext uri="{FF2B5EF4-FFF2-40B4-BE49-F238E27FC236}">
                      <a16:creationId xmlns:a16="http://schemas.microsoft.com/office/drawing/2014/main" id="{2F1EF424-EBFD-BD66-FE6E-8DE330A689D6}"/>
                    </a:ext>
                  </a:extLst>
                </p14:cNvPr>
                <p14:cNvContentPartPr/>
                <p14:nvPr/>
              </p14:nvContentPartPr>
              <p14:xfrm>
                <a:off x="3042327" y="5470822"/>
                <a:ext cx="23040" cy="268200"/>
              </p14:xfrm>
            </p:contentPart>
          </mc:Choice>
          <mc:Fallback>
            <p:pic>
              <p:nvPicPr>
                <p:cNvPr id="153" name="Freihand 152">
                  <a:extLst>
                    <a:ext uri="{FF2B5EF4-FFF2-40B4-BE49-F238E27FC236}">
                      <a16:creationId xmlns:a16="http://schemas.microsoft.com/office/drawing/2014/main" id="{2F1EF424-EBFD-BD66-FE6E-8DE330A689D6}"/>
                    </a:ext>
                  </a:extLst>
                </p:cNvPr>
                <p:cNvPicPr/>
                <p:nvPr/>
              </p:nvPicPr>
              <p:blipFill>
                <a:blip r:embed="rId225"/>
                <a:stretch>
                  <a:fillRect/>
                </a:stretch>
              </p:blipFill>
              <p:spPr>
                <a:xfrm>
                  <a:off x="3033687" y="5461822"/>
                  <a:ext cx="40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4" name="Freihand 153">
                  <a:extLst>
                    <a:ext uri="{FF2B5EF4-FFF2-40B4-BE49-F238E27FC236}">
                      <a16:creationId xmlns:a16="http://schemas.microsoft.com/office/drawing/2014/main" id="{DBB03F00-C9CB-80BD-60D0-D65055EF79B7}"/>
                    </a:ext>
                  </a:extLst>
                </p14:cNvPr>
                <p14:cNvContentPartPr/>
                <p14:nvPr/>
              </p14:nvContentPartPr>
              <p14:xfrm>
                <a:off x="2933607" y="5713462"/>
                <a:ext cx="193680" cy="41760"/>
              </p14:xfrm>
            </p:contentPart>
          </mc:Choice>
          <mc:Fallback>
            <p:pic>
              <p:nvPicPr>
                <p:cNvPr id="154" name="Freihand 153">
                  <a:extLst>
                    <a:ext uri="{FF2B5EF4-FFF2-40B4-BE49-F238E27FC236}">
                      <a16:creationId xmlns:a16="http://schemas.microsoft.com/office/drawing/2014/main" id="{DBB03F00-C9CB-80BD-60D0-D65055EF79B7}"/>
                    </a:ext>
                  </a:extLst>
                </p:cNvPr>
                <p:cNvPicPr/>
                <p:nvPr/>
              </p:nvPicPr>
              <p:blipFill>
                <a:blip r:embed="rId227"/>
                <a:stretch>
                  <a:fillRect/>
                </a:stretch>
              </p:blipFill>
              <p:spPr>
                <a:xfrm>
                  <a:off x="2924607" y="5704462"/>
                  <a:ext cx="211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5" name="Freihand 154">
                  <a:extLst>
                    <a:ext uri="{FF2B5EF4-FFF2-40B4-BE49-F238E27FC236}">
                      <a16:creationId xmlns:a16="http://schemas.microsoft.com/office/drawing/2014/main" id="{C3BC8065-1C6D-6FDC-3D16-53A7D93A5E66}"/>
                    </a:ext>
                  </a:extLst>
                </p14:cNvPr>
                <p14:cNvContentPartPr/>
                <p14:nvPr/>
              </p14:nvContentPartPr>
              <p14:xfrm>
                <a:off x="2921727" y="5444902"/>
                <a:ext cx="256320" cy="28080"/>
              </p14:xfrm>
            </p:contentPart>
          </mc:Choice>
          <mc:Fallback>
            <p:pic>
              <p:nvPicPr>
                <p:cNvPr id="155" name="Freihand 154">
                  <a:extLst>
                    <a:ext uri="{FF2B5EF4-FFF2-40B4-BE49-F238E27FC236}">
                      <a16:creationId xmlns:a16="http://schemas.microsoft.com/office/drawing/2014/main" id="{C3BC8065-1C6D-6FDC-3D16-53A7D93A5E66}"/>
                    </a:ext>
                  </a:extLst>
                </p:cNvPr>
                <p:cNvPicPr/>
                <p:nvPr/>
              </p:nvPicPr>
              <p:blipFill>
                <a:blip r:embed="rId229"/>
                <a:stretch>
                  <a:fillRect/>
                </a:stretch>
              </p:blipFill>
              <p:spPr>
                <a:xfrm>
                  <a:off x="2912727" y="5436262"/>
                  <a:ext cx="273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6" name="Freihand 155">
                  <a:extLst>
                    <a:ext uri="{FF2B5EF4-FFF2-40B4-BE49-F238E27FC236}">
                      <a16:creationId xmlns:a16="http://schemas.microsoft.com/office/drawing/2014/main" id="{DB3C86AF-0C4B-6D71-295F-1FDDBDB7D80C}"/>
                    </a:ext>
                  </a:extLst>
                </p14:cNvPr>
                <p14:cNvContentPartPr/>
                <p14:nvPr/>
              </p14:nvContentPartPr>
              <p14:xfrm>
                <a:off x="3391167" y="5495302"/>
                <a:ext cx="13680" cy="200160"/>
              </p14:xfrm>
            </p:contentPart>
          </mc:Choice>
          <mc:Fallback>
            <p:pic>
              <p:nvPicPr>
                <p:cNvPr id="156" name="Freihand 155">
                  <a:extLst>
                    <a:ext uri="{FF2B5EF4-FFF2-40B4-BE49-F238E27FC236}">
                      <a16:creationId xmlns:a16="http://schemas.microsoft.com/office/drawing/2014/main" id="{DB3C86AF-0C4B-6D71-295F-1FDDBDB7D80C}"/>
                    </a:ext>
                  </a:extLst>
                </p:cNvPr>
                <p:cNvPicPr/>
                <p:nvPr/>
              </p:nvPicPr>
              <p:blipFill>
                <a:blip r:embed="rId231"/>
                <a:stretch>
                  <a:fillRect/>
                </a:stretch>
              </p:blipFill>
              <p:spPr>
                <a:xfrm>
                  <a:off x="3382527" y="5486302"/>
                  <a:ext cx="31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7" name="Freihand 156">
                  <a:extLst>
                    <a:ext uri="{FF2B5EF4-FFF2-40B4-BE49-F238E27FC236}">
                      <a16:creationId xmlns:a16="http://schemas.microsoft.com/office/drawing/2014/main" id="{B55E14AE-A5BC-3DB7-3885-C18D3C822664}"/>
                    </a:ext>
                  </a:extLst>
                </p14:cNvPr>
                <p14:cNvContentPartPr/>
                <p14:nvPr/>
              </p14:nvContentPartPr>
              <p14:xfrm>
                <a:off x="3303327" y="5367502"/>
                <a:ext cx="178200" cy="156240"/>
              </p14:xfrm>
            </p:contentPart>
          </mc:Choice>
          <mc:Fallback>
            <p:pic>
              <p:nvPicPr>
                <p:cNvPr id="157" name="Freihand 156">
                  <a:extLst>
                    <a:ext uri="{FF2B5EF4-FFF2-40B4-BE49-F238E27FC236}">
                      <a16:creationId xmlns:a16="http://schemas.microsoft.com/office/drawing/2014/main" id="{B55E14AE-A5BC-3DB7-3885-C18D3C822664}"/>
                    </a:ext>
                  </a:extLst>
                </p:cNvPr>
                <p:cNvPicPr/>
                <p:nvPr/>
              </p:nvPicPr>
              <p:blipFill>
                <a:blip r:embed="rId233"/>
                <a:stretch>
                  <a:fillRect/>
                </a:stretch>
              </p:blipFill>
              <p:spPr>
                <a:xfrm>
                  <a:off x="3294687" y="5358862"/>
                  <a:ext cx="195840" cy="173880"/>
                </a:xfrm>
                <a:prstGeom prst="rect">
                  <a:avLst/>
                </a:prstGeom>
              </p:spPr>
            </p:pic>
          </mc:Fallback>
        </mc:AlternateContent>
      </p:grpSp>
      <p:grpSp>
        <p:nvGrpSpPr>
          <p:cNvPr id="160" name="Gruppieren 159">
            <a:extLst>
              <a:ext uri="{FF2B5EF4-FFF2-40B4-BE49-F238E27FC236}">
                <a16:creationId xmlns:a16="http://schemas.microsoft.com/office/drawing/2014/main" id="{508C559E-F289-9587-ED6F-9FA90023A696}"/>
              </a:ext>
            </a:extLst>
          </p:cNvPr>
          <p:cNvGrpSpPr/>
          <p:nvPr/>
        </p:nvGrpSpPr>
        <p:grpSpPr>
          <a:xfrm>
            <a:off x="3676647" y="5502142"/>
            <a:ext cx="339120" cy="223200"/>
            <a:chOff x="3676647" y="5502142"/>
            <a:chExt cx="339120" cy="223200"/>
          </a:xfrm>
        </p:grpSpPr>
        <mc:AlternateContent xmlns:mc="http://schemas.openxmlformats.org/markup-compatibility/2006">
          <mc:Choice xmlns:p14="http://schemas.microsoft.com/office/powerpoint/2010/main" Requires="p14">
            <p:contentPart p14:bwMode="auto" r:id="rId234">
              <p14:nvContentPartPr>
                <p14:cNvPr id="158" name="Freihand 157">
                  <a:extLst>
                    <a:ext uri="{FF2B5EF4-FFF2-40B4-BE49-F238E27FC236}">
                      <a16:creationId xmlns:a16="http://schemas.microsoft.com/office/drawing/2014/main" id="{1A02E6E1-27D1-F397-5C94-413613A73542}"/>
                    </a:ext>
                  </a:extLst>
                </p14:cNvPr>
                <p14:cNvContentPartPr/>
                <p14:nvPr/>
              </p14:nvContentPartPr>
              <p14:xfrm>
                <a:off x="3676647" y="5576662"/>
                <a:ext cx="236160" cy="18000"/>
              </p14:xfrm>
            </p:contentPart>
          </mc:Choice>
          <mc:Fallback>
            <p:pic>
              <p:nvPicPr>
                <p:cNvPr id="158" name="Freihand 157">
                  <a:extLst>
                    <a:ext uri="{FF2B5EF4-FFF2-40B4-BE49-F238E27FC236}">
                      <a16:creationId xmlns:a16="http://schemas.microsoft.com/office/drawing/2014/main" id="{1A02E6E1-27D1-F397-5C94-413613A73542}"/>
                    </a:ext>
                  </a:extLst>
                </p:cNvPr>
                <p:cNvPicPr/>
                <p:nvPr/>
              </p:nvPicPr>
              <p:blipFill>
                <a:blip r:embed="rId235"/>
                <a:stretch>
                  <a:fillRect/>
                </a:stretch>
              </p:blipFill>
              <p:spPr>
                <a:xfrm>
                  <a:off x="3668007" y="5567662"/>
                  <a:ext cx="253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9" name="Freihand 158">
                  <a:extLst>
                    <a:ext uri="{FF2B5EF4-FFF2-40B4-BE49-F238E27FC236}">
                      <a16:creationId xmlns:a16="http://schemas.microsoft.com/office/drawing/2014/main" id="{3EA51401-B180-BB48-EF68-C01F6B8D9DF6}"/>
                    </a:ext>
                  </a:extLst>
                </p14:cNvPr>
                <p14:cNvContentPartPr/>
                <p14:nvPr/>
              </p14:nvContentPartPr>
              <p14:xfrm>
                <a:off x="3890127" y="5502142"/>
                <a:ext cx="125640" cy="223200"/>
              </p14:xfrm>
            </p:contentPart>
          </mc:Choice>
          <mc:Fallback>
            <p:pic>
              <p:nvPicPr>
                <p:cNvPr id="159" name="Freihand 158">
                  <a:extLst>
                    <a:ext uri="{FF2B5EF4-FFF2-40B4-BE49-F238E27FC236}">
                      <a16:creationId xmlns:a16="http://schemas.microsoft.com/office/drawing/2014/main" id="{3EA51401-B180-BB48-EF68-C01F6B8D9DF6}"/>
                    </a:ext>
                  </a:extLst>
                </p:cNvPr>
                <p:cNvPicPr/>
                <p:nvPr/>
              </p:nvPicPr>
              <p:blipFill>
                <a:blip r:embed="rId237"/>
                <a:stretch>
                  <a:fillRect/>
                </a:stretch>
              </p:blipFill>
              <p:spPr>
                <a:xfrm>
                  <a:off x="3881487" y="5493142"/>
                  <a:ext cx="143280" cy="240840"/>
                </a:xfrm>
                <a:prstGeom prst="rect">
                  <a:avLst/>
                </a:prstGeom>
              </p:spPr>
            </p:pic>
          </mc:Fallback>
        </mc:AlternateContent>
      </p:grpSp>
      <p:grpSp>
        <p:nvGrpSpPr>
          <p:cNvPr id="167" name="Gruppieren 166">
            <a:extLst>
              <a:ext uri="{FF2B5EF4-FFF2-40B4-BE49-F238E27FC236}">
                <a16:creationId xmlns:a16="http://schemas.microsoft.com/office/drawing/2014/main" id="{1E10A3AB-7891-8DCD-7EC9-9F201E17AE48}"/>
              </a:ext>
            </a:extLst>
          </p:cNvPr>
          <p:cNvGrpSpPr/>
          <p:nvPr/>
        </p:nvGrpSpPr>
        <p:grpSpPr>
          <a:xfrm>
            <a:off x="4229247" y="5240062"/>
            <a:ext cx="588600" cy="552240"/>
            <a:chOff x="4229247" y="5240062"/>
            <a:chExt cx="588600" cy="552240"/>
          </a:xfrm>
        </p:grpSpPr>
        <mc:AlternateContent xmlns:mc="http://schemas.openxmlformats.org/markup-compatibility/2006">
          <mc:Choice xmlns:p14="http://schemas.microsoft.com/office/powerpoint/2010/main" Requires="p14">
            <p:contentPart p14:bwMode="auto" r:id="rId238">
              <p14:nvContentPartPr>
                <p14:cNvPr id="162" name="Freihand 161">
                  <a:extLst>
                    <a:ext uri="{FF2B5EF4-FFF2-40B4-BE49-F238E27FC236}">
                      <a16:creationId xmlns:a16="http://schemas.microsoft.com/office/drawing/2014/main" id="{770CA78D-C484-0788-D5DD-2F9A6F242744}"/>
                    </a:ext>
                  </a:extLst>
                </p14:cNvPr>
                <p14:cNvContentPartPr/>
                <p14:nvPr/>
              </p14:nvContentPartPr>
              <p14:xfrm>
                <a:off x="4229247" y="5470102"/>
                <a:ext cx="167760" cy="108000"/>
              </p14:xfrm>
            </p:contentPart>
          </mc:Choice>
          <mc:Fallback>
            <p:pic>
              <p:nvPicPr>
                <p:cNvPr id="162" name="Freihand 161">
                  <a:extLst>
                    <a:ext uri="{FF2B5EF4-FFF2-40B4-BE49-F238E27FC236}">
                      <a16:creationId xmlns:a16="http://schemas.microsoft.com/office/drawing/2014/main" id="{770CA78D-C484-0788-D5DD-2F9A6F242744}"/>
                    </a:ext>
                  </a:extLst>
                </p:cNvPr>
                <p:cNvPicPr/>
                <p:nvPr/>
              </p:nvPicPr>
              <p:blipFill>
                <a:blip r:embed="rId239"/>
                <a:stretch>
                  <a:fillRect/>
                </a:stretch>
              </p:blipFill>
              <p:spPr>
                <a:xfrm>
                  <a:off x="4220607" y="5461102"/>
                  <a:ext cx="185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3" name="Freihand 162">
                  <a:extLst>
                    <a:ext uri="{FF2B5EF4-FFF2-40B4-BE49-F238E27FC236}">
                      <a16:creationId xmlns:a16="http://schemas.microsoft.com/office/drawing/2014/main" id="{AD5ADAB7-1837-344B-E839-B5DB516D8339}"/>
                    </a:ext>
                  </a:extLst>
                </p14:cNvPr>
                <p14:cNvContentPartPr/>
                <p14:nvPr/>
              </p14:nvContentPartPr>
              <p14:xfrm>
                <a:off x="4345887" y="5405302"/>
                <a:ext cx="117360" cy="387000"/>
              </p14:xfrm>
            </p:contentPart>
          </mc:Choice>
          <mc:Fallback>
            <p:pic>
              <p:nvPicPr>
                <p:cNvPr id="163" name="Freihand 162">
                  <a:extLst>
                    <a:ext uri="{FF2B5EF4-FFF2-40B4-BE49-F238E27FC236}">
                      <a16:creationId xmlns:a16="http://schemas.microsoft.com/office/drawing/2014/main" id="{AD5ADAB7-1837-344B-E839-B5DB516D8339}"/>
                    </a:ext>
                  </a:extLst>
                </p:cNvPr>
                <p:cNvPicPr/>
                <p:nvPr/>
              </p:nvPicPr>
              <p:blipFill>
                <a:blip r:embed="rId241"/>
                <a:stretch>
                  <a:fillRect/>
                </a:stretch>
              </p:blipFill>
              <p:spPr>
                <a:xfrm>
                  <a:off x="4336887" y="5396302"/>
                  <a:ext cx="13500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5" name="Freihand 164">
                  <a:extLst>
                    <a:ext uri="{FF2B5EF4-FFF2-40B4-BE49-F238E27FC236}">
                      <a16:creationId xmlns:a16="http://schemas.microsoft.com/office/drawing/2014/main" id="{E2044391-E51D-7873-EB10-B2D01C19B8CE}"/>
                    </a:ext>
                  </a:extLst>
                </p14:cNvPr>
                <p14:cNvContentPartPr/>
                <p14:nvPr/>
              </p14:nvContentPartPr>
              <p14:xfrm>
                <a:off x="4712007" y="5392702"/>
                <a:ext cx="11520" cy="221760"/>
              </p14:xfrm>
            </p:contentPart>
          </mc:Choice>
          <mc:Fallback>
            <p:pic>
              <p:nvPicPr>
                <p:cNvPr id="165" name="Freihand 164">
                  <a:extLst>
                    <a:ext uri="{FF2B5EF4-FFF2-40B4-BE49-F238E27FC236}">
                      <a16:creationId xmlns:a16="http://schemas.microsoft.com/office/drawing/2014/main" id="{E2044391-E51D-7873-EB10-B2D01C19B8CE}"/>
                    </a:ext>
                  </a:extLst>
                </p:cNvPr>
                <p:cNvPicPr/>
                <p:nvPr/>
              </p:nvPicPr>
              <p:blipFill>
                <a:blip r:embed="rId243"/>
                <a:stretch>
                  <a:fillRect/>
                </a:stretch>
              </p:blipFill>
              <p:spPr>
                <a:xfrm>
                  <a:off x="4703367" y="5383702"/>
                  <a:ext cx="29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6" name="Freihand 165">
                  <a:extLst>
                    <a:ext uri="{FF2B5EF4-FFF2-40B4-BE49-F238E27FC236}">
                      <a16:creationId xmlns:a16="http://schemas.microsoft.com/office/drawing/2014/main" id="{19695027-6573-EA75-CE90-D286EE6940C5}"/>
                    </a:ext>
                  </a:extLst>
                </p14:cNvPr>
                <p14:cNvContentPartPr/>
                <p14:nvPr/>
              </p14:nvContentPartPr>
              <p14:xfrm>
                <a:off x="4620567" y="5240062"/>
                <a:ext cx="197280" cy="171000"/>
              </p14:xfrm>
            </p:contentPart>
          </mc:Choice>
          <mc:Fallback>
            <p:pic>
              <p:nvPicPr>
                <p:cNvPr id="166" name="Freihand 165">
                  <a:extLst>
                    <a:ext uri="{FF2B5EF4-FFF2-40B4-BE49-F238E27FC236}">
                      <a16:creationId xmlns:a16="http://schemas.microsoft.com/office/drawing/2014/main" id="{19695027-6573-EA75-CE90-D286EE6940C5}"/>
                    </a:ext>
                  </a:extLst>
                </p:cNvPr>
                <p:cNvPicPr/>
                <p:nvPr/>
              </p:nvPicPr>
              <p:blipFill>
                <a:blip r:embed="rId245"/>
                <a:stretch>
                  <a:fillRect/>
                </a:stretch>
              </p:blipFill>
              <p:spPr>
                <a:xfrm>
                  <a:off x="4611567" y="5231422"/>
                  <a:ext cx="214920" cy="18864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35935EA-A188-7C42-289F-641D0948A967}"/>
                  </a:ext>
                </a:extLst>
              </p14:cNvPr>
              <p14:cNvContentPartPr/>
              <p14:nvPr/>
            </p14:nvContentPartPr>
            <p14:xfrm>
              <a:off x="5186487" y="615142"/>
              <a:ext cx="320040" cy="42480"/>
            </p14:xfrm>
          </p:contentPart>
        </mc:Choice>
        <mc:Fallback>
          <p:pic>
            <p:nvPicPr>
              <p:cNvPr id="2" name="Freihand 1">
                <a:extLst>
                  <a:ext uri="{FF2B5EF4-FFF2-40B4-BE49-F238E27FC236}">
                    <a16:creationId xmlns:a16="http://schemas.microsoft.com/office/drawing/2014/main" id="{835935EA-A188-7C42-289F-641D0948A967}"/>
                  </a:ext>
                </a:extLst>
              </p:cNvPr>
              <p:cNvPicPr/>
              <p:nvPr/>
            </p:nvPicPr>
            <p:blipFill>
              <a:blip r:embed="rId4"/>
              <a:stretch>
                <a:fillRect/>
              </a:stretch>
            </p:blipFill>
            <p:spPr>
              <a:xfrm>
                <a:off x="5177487" y="606142"/>
                <a:ext cx="337680" cy="6012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C80EBCD-240C-5019-363B-2D61FCFB57D4}"/>
                  </a:ext>
                </a:extLst>
              </p14:cNvPr>
              <p14:cNvContentPartPr/>
              <p14:nvPr/>
            </p14:nvContentPartPr>
            <p14:xfrm>
              <a:off x="3538767" y="5395582"/>
              <a:ext cx="3524040" cy="88560"/>
            </p14:xfrm>
          </p:contentPart>
        </mc:Choice>
        <mc:Fallback xmlns="">
          <p:pic>
            <p:nvPicPr>
              <p:cNvPr id="2" name="Freihand 1">
                <a:extLst>
                  <a:ext uri="{FF2B5EF4-FFF2-40B4-BE49-F238E27FC236}">
                    <a16:creationId xmlns:a16="http://schemas.microsoft.com/office/drawing/2014/main" id="{FC80EBCD-240C-5019-363B-2D61FCFB57D4}"/>
                  </a:ext>
                </a:extLst>
              </p:cNvPr>
              <p:cNvPicPr/>
              <p:nvPr/>
            </p:nvPicPr>
            <p:blipFill>
              <a:blip r:embed="rId4"/>
              <a:stretch>
                <a:fillRect/>
              </a:stretch>
            </p:blipFill>
            <p:spPr>
              <a:xfrm>
                <a:off x="3529767" y="5386582"/>
                <a:ext cx="3541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4AEFEEE-C6BF-CD6A-D191-18C55639DE2F}"/>
                  </a:ext>
                </a:extLst>
              </p14:cNvPr>
              <p14:cNvContentPartPr/>
              <p14:nvPr/>
            </p14:nvContentPartPr>
            <p14:xfrm>
              <a:off x="6982167" y="4321342"/>
              <a:ext cx="834480" cy="39600"/>
            </p14:xfrm>
          </p:contentPart>
        </mc:Choice>
        <mc:Fallback>
          <p:pic>
            <p:nvPicPr>
              <p:cNvPr id="3" name="Freihand 2">
                <a:extLst>
                  <a:ext uri="{FF2B5EF4-FFF2-40B4-BE49-F238E27FC236}">
                    <a16:creationId xmlns:a16="http://schemas.microsoft.com/office/drawing/2014/main" id="{04AEFEEE-C6BF-CD6A-D191-18C55639DE2F}"/>
                  </a:ext>
                </a:extLst>
              </p:cNvPr>
              <p:cNvPicPr/>
              <p:nvPr/>
            </p:nvPicPr>
            <p:blipFill>
              <a:blip r:embed="rId6"/>
              <a:stretch>
                <a:fillRect/>
              </a:stretch>
            </p:blipFill>
            <p:spPr>
              <a:xfrm>
                <a:off x="6973527" y="4312342"/>
                <a:ext cx="852120" cy="5724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9CE000E1-0260-44AD-4BB4-F947C81841F1}"/>
              </a:ext>
            </a:extLst>
          </p:cNvPr>
          <p:cNvGrpSpPr/>
          <p:nvPr/>
        </p:nvGrpSpPr>
        <p:grpSpPr>
          <a:xfrm>
            <a:off x="8679567" y="153262"/>
            <a:ext cx="3303000" cy="1092960"/>
            <a:chOff x="8679567" y="153262"/>
            <a:chExt cx="3303000" cy="109296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B486A07-4484-555A-CDE9-CF3F6C080B03}"/>
                    </a:ext>
                  </a:extLst>
                </p14:cNvPr>
                <p14:cNvContentPartPr/>
                <p14:nvPr/>
              </p14:nvContentPartPr>
              <p14:xfrm>
                <a:off x="8787927" y="780742"/>
                <a:ext cx="305280" cy="206640"/>
              </p14:xfrm>
            </p:contentPart>
          </mc:Choice>
          <mc:Fallback xmlns="">
            <p:pic>
              <p:nvPicPr>
                <p:cNvPr id="3" name="Freihand 2">
                  <a:extLst>
                    <a:ext uri="{FF2B5EF4-FFF2-40B4-BE49-F238E27FC236}">
                      <a16:creationId xmlns:a16="http://schemas.microsoft.com/office/drawing/2014/main" id="{EB486A07-4484-555A-CDE9-CF3F6C080B03}"/>
                    </a:ext>
                  </a:extLst>
                </p:cNvPr>
                <p:cNvPicPr/>
                <p:nvPr/>
              </p:nvPicPr>
              <p:blipFill>
                <a:blip r:embed="rId4"/>
                <a:stretch>
                  <a:fillRect/>
                </a:stretch>
              </p:blipFill>
              <p:spPr>
                <a:xfrm>
                  <a:off x="8778927" y="771742"/>
                  <a:ext cx="322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2036AD0-D109-DD09-417B-12D21A2E1A47}"/>
                    </a:ext>
                  </a:extLst>
                </p14:cNvPr>
                <p14:cNvContentPartPr/>
                <p14:nvPr/>
              </p14:nvContentPartPr>
              <p14:xfrm>
                <a:off x="8794767" y="918982"/>
                <a:ext cx="1440" cy="14760"/>
              </p14:xfrm>
            </p:contentPart>
          </mc:Choice>
          <mc:Fallback xmlns="">
            <p:pic>
              <p:nvPicPr>
                <p:cNvPr id="10" name="Freihand 9">
                  <a:extLst>
                    <a:ext uri="{FF2B5EF4-FFF2-40B4-BE49-F238E27FC236}">
                      <a16:creationId xmlns:a16="http://schemas.microsoft.com/office/drawing/2014/main" id="{D2036AD0-D109-DD09-417B-12D21A2E1A47}"/>
                    </a:ext>
                  </a:extLst>
                </p:cNvPr>
                <p:cNvPicPr/>
                <p:nvPr/>
              </p:nvPicPr>
              <p:blipFill>
                <a:blip r:embed="rId6"/>
                <a:stretch>
                  <a:fillRect/>
                </a:stretch>
              </p:blipFill>
              <p:spPr>
                <a:xfrm>
                  <a:off x="8785767" y="909982"/>
                  <a:ext cx="19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9DFF9905-FCA1-46E0-0711-D23368950315}"/>
                    </a:ext>
                  </a:extLst>
                </p14:cNvPr>
                <p14:cNvContentPartPr/>
                <p14:nvPr/>
              </p14:nvContentPartPr>
              <p14:xfrm>
                <a:off x="8679567" y="852742"/>
                <a:ext cx="207000" cy="277560"/>
              </p14:xfrm>
            </p:contentPart>
          </mc:Choice>
          <mc:Fallback xmlns="">
            <p:pic>
              <p:nvPicPr>
                <p:cNvPr id="11" name="Freihand 10">
                  <a:extLst>
                    <a:ext uri="{FF2B5EF4-FFF2-40B4-BE49-F238E27FC236}">
                      <a16:creationId xmlns:a16="http://schemas.microsoft.com/office/drawing/2014/main" id="{9DFF9905-FCA1-46E0-0711-D23368950315}"/>
                    </a:ext>
                  </a:extLst>
                </p:cNvPr>
                <p:cNvPicPr/>
                <p:nvPr/>
              </p:nvPicPr>
              <p:blipFill>
                <a:blip r:embed="rId8"/>
                <a:stretch>
                  <a:fillRect/>
                </a:stretch>
              </p:blipFill>
              <p:spPr>
                <a:xfrm>
                  <a:off x="8670567" y="844102"/>
                  <a:ext cx="2246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381C819D-AD1C-B9B5-22C8-1062CE2B49D2}"/>
                    </a:ext>
                  </a:extLst>
                </p14:cNvPr>
                <p14:cNvContentPartPr/>
                <p14:nvPr/>
              </p14:nvContentPartPr>
              <p14:xfrm>
                <a:off x="9146487" y="609742"/>
                <a:ext cx="327960" cy="147240"/>
              </p14:xfrm>
            </p:contentPart>
          </mc:Choice>
          <mc:Fallback xmlns="">
            <p:pic>
              <p:nvPicPr>
                <p:cNvPr id="12" name="Freihand 11">
                  <a:extLst>
                    <a:ext uri="{FF2B5EF4-FFF2-40B4-BE49-F238E27FC236}">
                      <a16:creationId xmlns:a16="http://schemas.microsoft.com/office/drawing/2014/main" id="{381C819D-AD1C-B9B5-22C8-1062CE2B49D2}"/>
                    </a:ext>
                  </a:extLst>
                </p:cNvPr>
                <p:cNvPicPr/>
                <p:nvPr/>
              </p:nvPicPr>
              <p:blipFill>
                <a:blip r:embed="rId10"/>
                <a:stretch>
                  <a:fillRect/>
                </a:stretch>
              </p:blipFill>
              <p:spPr>
                <a:xfrm>
                  <a:off x="9137847" y="601102"/>
                  <a:ext cx="345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180A724-E87E-C73B-2612-E477F2D97C0B}"/>
                    </a:ext>
                  </a:extLst>
                </p14:cNvPr>
                <p14:cNvContentPartPr/>
                <p14:nvPr/>
              </p14:nvContentPartPr>
              <p14:xfrm>
                <a:off x="9501087" y="442702"/>
                <a:ext cx="114840" cy="249840"/>
              </p14:xfrm>
            </p:contentPart>
          </mc:Choice>
          <mc:Fallback xmlns="">
            <p:pic>
              <p:nvPicPr>
                <p:cNvPr id="13" name="Freihand 12">
                  <a:extLst>
                    <a:ext uri="{FF2B5EF4-FFF2-40B4-BE49-F238E27FC236}">
                      <a16:creationId xmlns:a16="http://schemas.microsoft.com/office/drawing/2014/main" id="{C180A724-E87E-C73B-2612-E477F2D97C0B}"/>
                    </a:ext>
                  </a:extLst>
                </p:cNvPr>
                <p:cNvPicPr/>
                <p:nvPr/>
              </p:nvPicPr>
              <p:blipFill>
                <a:blip r:embed="rId12"/>
                <a:stretch>
                  <a:fillRect/>
                </a:stretch>
              </p:blipFill>
              <p:spPr>
                <a:xfrm>
                  <a:off x="9492087" y="434062"/>
                  <a:ext cx="132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3D55C3B6-FBA4-A68F-CA15-D868C06825AA}"/>
                    </a:ext>
                  </a:extLst>
                </p14:cNvPr>
                <p14:cNvContentPartPr/>
                <p14:nvPr/>
              </p14:nvContentPartPr>
              <p14:xfrm>
                <a:off x="9639687" y="523702"/>
                <a:ext cx="110160" cy="143280"/>
              </p14:xfrm>
            </p:contentPart>
          </mc:Choice>
          <mc:Fallback xmlns="">
            <p:pic>
              <p:nvPicPr>
                <p:cNvPr id="14" name="Freihand 13">
                  <a:extLst>
                    <a:ext uri="{FF2B5EF4-FFF2-40B4-BE49-F238E27FC236}">
                      <a16:creationId xmlns:a16="http://schemas.microsoft.com/office/drawing/2014/main" id="{3D55C3B6-FBA4-A68F-CA15-D868C06825AA}"/>
                    </a:ext>
                  </a:extLst>
                </p:cNvPr>
                <p:cNvPicPr/>
                <p:nvPr/>
              </p:nvPicPr>
              <p:blipFill>
                <a:blip r:embed="rId14"/>
                <a:stretch>
                  <a:fillRect/>
                </a:stretch>
              </p:blipFill>
              <p:spPr>
                <a:xfrm>
                  <a:off x="9630687" y="515062"/>
                  <a:ext cx="127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01169566-D81D-A668-B7AB-074E0EBE01E7}"/>
                    </a:ext>
                  </a:extLst>
                </p14:cNvPr>
                <p14:cNvContentPartPr/>
                <p14:nvPr/>
              </p14:nvContentPartPr>
              <p14:xfrm>
                <a:off x="9776127" y="486262"/>
                <a:ext cx="112320" cy="288360"/>
              </p14:xfrm>
            </p:contentPart>
          </mc:Choice>
          <mc:Fallback xmlns="">
            <p:pic>
              <p:nvPicPr>
                <p:cNvPr id="15" name="Freihand 14">
                  <a:extLst>
                    <a:ext uri="{FF2B5EF4-FFF2-40B4-BE49-F238E27FC236}">
                      <a16:creationId xmlns:a16="http://schemas.microsoft.com/office/drawing/2014/main" id="{01169566-D81D-A668-B7AB-074E0EBE01E7}"/>
                    </a:ext>
                  </a:extLst>
                </p:cNvPr>
                <p:cNvPicPr/>
                <p:nvPr/>
              </p:nvPicPr>
              <p:blipFill>
                <a:blip r:embed="rId16"/>
                <a:stretch>
                  <a:fillRect/>
                </a:stretch>
              </p:blipFill>
              <p:spPr>
                <a:xfrm>
                  <a:off x="9767127" y="477262"/>
                  <a:ext cx="1299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73E23DBE-222A-E0AF-A202-F6A355107640}"/>
                    </a:ext>
                  </a:extLst>
                </p14:cNvPr>
                <p14:cNvContentPartPr/>
                <p14:nvPr/>
              </p14:nvContentPartPr>
              <p14:xfrm>
                <a:off x="9926607" y="493102"/>
                <a:ext cx="208440" cy="86760"/>
              </p14:xfrm>
            </p:contentPart>
          </mc:Choice>
          <mc:Fallback xmlns="">
            <p:pic>
              <p:nvPicPr>
                <p:cNvPr id="16" name="Freihand 15">
                  <a:extLst>
                    <a:ext uri="{FF2B5EF4-FFF2-40B4-BE49-F238E27FC236}">
                      <a16:creationId xmlns:a16="http://schemas.microsoft.com/office/drawing/2014/main" id="{73E23DBE-222A-E0AF-A202-F6A355107640}"/>
                    </a:ext>
                  </a:extLst>
                </p:cNvPr>
                <p:cNvPicPr/>
                <p:nvPr/>
              </p:nvPicPr>
              <p:blipFill>
                <a:blip r:embed="rId18"/>
                <a:stretch>
                  <a:fillRect/>
                </a:stretch>
              </p:blipFill>
              <p:spPr>
                <a:xfrm>
                  <a:off x="9917607" y="484462"/>
                  <a:ext cx="226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5AA6ACD-7640-EE30-2B5D-69DFC318DF8E}"/>
                    </a:ext>
                  </a:extLst>
                </p14:cNvPr>
                <p14:cNvContentPartPr/>
                <p14:nvPr/>
              </p14:nvContentPartPr>
              <p14:xfrm>
                <a:off x="10120647" y="398422"/>
                <a:ext cx="28080" cy="61200"/>
              </p14:xfrm>
            </p:contentPart>
          </mc:Choice>
          <mc:Fallback xmlns="">
            <p:pic>
              <p:nvPicPr>
                <p:cNvPr id="17" name="Freihand 16">
                  <a:extLst>
                    <a:ext uri="{FF2B5EF4-FFF2-40B4-BE49-F238E27FC236}">
                      <a16:creationId xmlns:a16="http://schemas.microsoft.com/office/drawing/2014/main" id="{D5AA6ACD-7640-EE30-2B5D-69DFC318DF8E}"/>
                    </a:ext>
                  </a:extLst>
                </p:cNvPr>
                <p:cNvPicPr/>
                <p:nvPr/>
              </p:nvPicPr>
              <p:blipFill>
                <a:blip r:embed="rId20"/>
                <a:stretch>
                  <a:fillRect/>
                </a:stretch>
              </p:blipFill>
              <p:spPr>
                <a:xfrm>
                  <a:off x="10112007" y="389422"/>
                  <a:ext cx="45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3C55E1A-B2EF-B222-B432-69DF038CFF06}"/>
                    </a:ext>
                  </a:extLst>
                </p14:cNvPr>
                <p14:cNvContentPartPr/>
                <p14:nvPr/>
              </p14:nvContentPartPr>
              <p14:xfrm>
                <a:off x="10228287" y="300502"/>
                <a:ext cx="271800" cy="223200"/>
              </p14:xfrm>
            </p:contentPart>
          </mc:Choice>
          <mc:Fallback xmlns="">
            <p:pic>
              <p:nvPicPr>
                <p:cNvPr id="18" name="Freihand 17">
                  <a:extLst>
                    <a:ext uri="{FF2B5EF4-FFF2-40B4-BE49-F238E27FC236}">
                      <a16:creationId xmlns:a16="http://schemas.microsoft.com/office/drawing/2014/main" id="{E3C55E1A-B2EF-B222-B432-69DF038CFF06}"/>
                    </a:ext>
                  </a:extLst>
                </p:cNvPr>
                <p:cNvPicPr/>
                <p:nvPr/>
              </p:nvPicPr>
              <p:blipFill>
                <a:blip r:embed="rId22"/>
                <a:stretch>
                  <a:fillRect/>
                </a:stretch>
              </p:blipFill>
              <p:spPr>
                <a:xfrm>
                  <a:off x="10219287" y="291502"/>
                  <a:ext cx="289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D9EF33A-7ABD-E6A5-C249-B797D5DE00DF}"/>
                    </a:ext>
                  </a:extLst>
                </p14:cNvPr>
                <p14:cNvContentPartPr/>
                <p14:nvPr/>
              </p14:nvContentPartPr>
              <p14:xfrm>
                <a:off x="10449327" y="384022"/>
                <a:ext cx="61200" cy="104760"/>
              </p14:xfrm>
            </p:contentPart>
          </mc:Choice>
          <mc:Fallback xmlns="">
            <p:pic>
              <p:nvPicPr>
                <p:cNvPr id="19" name="Freihand 18">
                  <a:extLst>
                    <a:ext uri="{FF2B5EF4-FFF2-40B4-BE49-F238E27FC236}">
                      <a16:creationId xmlns:a16="http://schemas.microsoft.com/office/drawing/2014/main" id="{1D9EF33A-7ABD-E6A5-C249-B797D5DE00DF}"/>
                    </a:ext>
                  </a:extLst>
                </p:cNvPr>
                <p:cNvPicPr/>
                <p:nvPr/>
              </p:nvPicPr>
              <p:blipFill>
                <a:blip r:embed="rId24"/>
                <a:stretch>
                  <a:fillRect/>
                </a:stretch>
              </p:blipFill>
              <p:spPr>
                <a:xfrm>
                  <a:off x="10440687" y="375022"/>
                  <a:ext cx="78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6E3C1B2D-8D33-6565-97CF-E60816509E87}"/>
                    </a:ext>
                  </a:extLst>
                </p14:cNvPr>
                <p14:cNvContentPartPr/>
                <p14:nvPr/>
              </p14:nvContentPartPr>
              <p14:xfrm>
                <a:off x="10800687" y="303382"/>
                <a:ext cx="335160" cy="130320"/>
              </p14:xfrm>
            </p:contentPart>
          </mc:Choice>
          <mc:Fallback xmlns="">
            <p:pic>
              <p:nvPicPr>
                <p:cNvPr id="20" name="Freihand 19">
                  <a:extLst>
                    <a:ext uri="{FF2B5EF4-FFF2-40B4-BE49-F238E27FC236}">
                      <a16:creationId xmlns:a16="http://schemas.microsoft.com/office/drawing/2014/main" id="{6E3C1B2D-8D33-6565-97CF-E60816509E87}"/>
                    </a:ext>
                  </a:extLst>
                </p:cNvPr>
                <p:cNvPicPr/>
                <p:nvPr/>
              </p:nvPicPr>
              <p:blipFill>
                <a:blip r:embed="rId26"/>
                <a:stretch>
                  <a:fillRect/>
                </a:stretch>
              </p:blipFill>
              <p:spPr>
                <a:xfrm>
                  <a:off x="10792047" y="294742"/>
                  <a:ext cx="352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A5BEBA5B-8F79-7324-FCF2-C04E6967AC28}"/>
                    </a:ext>
                  </a:extLst>
                </p14:cNvPr>
                <p14:cNvContentPartPr/>
                <p14:nvPr/>
              </p14:nvContentPartPr>
              <p14:xfrm>
                <a:off x="11202087" y="153262"/>
                <a:ext cx="143280" cy="196200"/>
              </p14:xfrm>
            </p:contentPart>
          </mc:Choice>
          <mc:Fallback xmlns="">
            <p:pic>
              <p:nvPicPr>
                <p:cNvPr id="21" name="Freihand 20">
                  <a:extLst>
                    <a:ext uri="{FF2B5EF4-FFF2-40B4-BE49-F238E27FC236}">
                      <a16:creationId xmlns:a16="http://schemas.microsoft.com/office/drawing/2014/main" id="{A5BEBA5B-8F79-7324-FCF2-C04E6967AC28}"/>
                    </a:ext>
                  </a:extLst>
                </p:cNvPr>
                <p:cNvPicPr/>
                <p:nvPr/>
              </p:nvPicPr>
              <p:blipFill>
                <a:blip r:embed="rId28"/>
                <a:stretch>
                  <a:fillRect/>
                </a:stretch>
              </p:blipFill>
              <p:spPr>
                <a:xfrm>
                  <a:off x="11193087" y="144262"/>
                  <a:ext cx="160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6810452-4F4D-0705-A14C-85043F881510}"/>
                    </a:ext>
                  </a:extLst>
                </p14:cNvPr>
                <p14:cNvContentPartPr/>
                <p14:nvPr/>
              </p14:nvContentPartPr>
              <p14:xfrm>
                <a:off x="9717807" y="837622"/>
                <a:ext cx="387360" cy="116280"/>
              </p14:xfrm>
            </p:contentPart>
          </mc:Choice>
          <mc:Fallback xmlns="">
            <p:pic>
              <p:nvPicPr>
                <p:cNvPr id="22" name="Freihand 21">
                  <a:extLst>
                    <a:ext uri="{FF2B5EF4-FFF2-40B4-BE49-F238E27FC236}">
                      <a16:creationId xmlns:a16="http://schemas.microsoft.com/office/drawing/2014/main" id="{E6810452-4F4D-0705-A14C-85043F881510}"/>
                    </a:ext>
                  </a:extLst>
                </p:cNvPr>
                <p:cNvPicPr/>
                <p:nvPr/>
              </p:nvPicPr>
              <p:blipFill>
                <a:blip r:embed="rId30"/>
                <a:stretch>
                  <a:fillRect/>
                </a:stretch>
              </p:blipFill>
              <p:spPr>
                <a:xfrm>
                  <a:off x="9708807" y="828622"/>
                  <a:ext cx="40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F35FBCFF-EE0F-5A81-3D32-086607C485CE}"/>
                    </a:ext>
                  </a:extLst>
                </p14:cNvPr>
                <p14:cNvContentPartPr/>
                <p14:nvPr/>
              </p14:nvContentPartPr>
              <p14:xfrm>
                <a:off x="10139007" y="729622"/>
                <a:ext cx="435600" cy="181800"/>
              </p14:xfrm>
            </p:contentPart>
          </mc:Choice>
          <mc:Fallback xmlns="">
            <p:pic>
              <p:nvPicPr>
                <p:cNvPr id="23" name="Freihand 22">
                  <a:extLst>
                    <a:ext uri="{FF2B5EF4-FFF2-40B4-BE49-F238E27FC236}">
                      <a16:creationId xmlns:a16="http://schemas.microsoft.com/office/drawing/2014/main" id="{F35FBCFF-EE0F-5A81-3D32-086607C485CE}"/>
                    </a:ext>
                  </a:extLst>
                </p:cNvPr>
                <p:cNvPicPr/>
                <p:nvPr/>
              </p:nvPicPr>
              <p:blipFill>
                <a:blip r:embed="rId32"/>
                <a:stretch>
                  <a:fillRect/>
                </a:stretch>
              </p:blipFill>
              <p:spPr>
                <a:xfrm>
                  <a:off x="10130367" y="720982"/>
                  <a:ext cx="453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0AE890B8-3910-4B7D-75D8-9B9C5AFF270F}"/>
                    </a:ext>
                  </a:extLst>
                </p14:cNvPr>
                <p14:cNvContentPartPr/>
                <p14:nvPr/>
              </p14:nvContentPartPr>
              <p14:xfrm>
                <a:off x="10581807" y="714502"/>
                <a:ext cx="232200" cy="140400"/>
              </p14:xfrm>
            </p:contentPart>
          </mc:Choice>
          <mc:Fallback xmlns="">
            <p:pic>
              <p:nvPicPr>
                <p:cNvPr id="24" name="Freihand 23">
                  <a:extLst>
                    <a:ext uri="{FF2B5EF4-FFF2-40B4-BE49-F238E27FC236}">
                      <a16:creationId xmlns:a16="http://schemas.microsoft.com/office/drawing/2014/main" id="{0AE890B8-3910-4B7D-75D8-9B9C5AFF270F}"/>
                    </a:ext>
                  </a:extLst>
                </p:cNvPr>
                <p:cNvPicPr/>
                <p:nvPr/>
              </p:nvPicPr>
              <p:blipFill>
                <a:blip r:embed="rId34"/>
                <a:stretch>
                  <a:fillRect/>
                </a:stretch>
              </p:blipFill>
              <p:spPr>
                <a:xfrm>
                  <a:off x="10573167" y="705502"/>
                  <a:ext cx="24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0B3F421-9973-8277-BE73-B4051143A585}"/>
                    </a:ext>
                  </a:extLst>
                </p14:cNvPr>
                <p14:cNvContentPartPr/>
                <p14:nvPr/>
              </p14:nvContentPartPr>
              <p14:xfrm>
                <a:off x="10982487" y="555022"/>
                <a:ext cx="156240" cy="198000"/>
              </p14:xfrm>
            </p:contentPart>
          </mc:Choice>
          <mc:Fallback xmlns="">
            <p:pic>
              <p:nvPicPr>
                <p:cNvPr id="25" name="Freihand 24">
                  <a:extLst>
                    <a:ext uri="{FF2B5EF4-FFF2-40B4-BE49-F238E27FC236}">
                      <a16:creationId xmlns:a16="http://schemas.microsoft.com/office/drawing/2014/main" id="{60B3F421-9973-8277-BE73-B4051143A585}"/>
                    </a:ext>
                  </a:extLst>
                </p:cNvPr>
                <p:cNvPicPr/>
                <p:nvPr/>
              </p:nvPicPr>
              <p:blipFill>
                <a:blip r:embed="rId36"/>
                <a:stretch>
                  <a:fillRect/>
                </a:stretch>
              </p:blipFill>
              <p:spPr>
                <a:xfrm>
                  <a:off x="10973487" y="546022"/>
                  <a:ext cx="173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57389CA7-2B2B-9954-51BC-2174CBBF18FC}"/>
                    </a:ext>
                  </a:extLst>
                </p14:cNvPr>
                <p14:cNvContentPartPr/>
                <p14:nvPr/>
              </p14:nvContentPartPr>
              <p14:xfrm>
                <a:off x="11204247" y="528382"/>
                <a:ext cx="119520" cy="205560"/>
              </p14:xfrm>
            </p:contentPart>
          </mc:Choice>
          <mc:Fallback xmlns="">
            <p:pic>
              <p:nvPicPr>
                <p:cNvPr id="26" name="Freihand 25">
                  <a:extLst>
                    <a:ext uri="{FF2B5EF4-FFF2-40B4-BE49-F238E27FC236}">
                      <a16:creationId xmlns:a16="http://schemas.microsoft.com/office/drawing/2014/main" id="{57389CA7-2B2B-9954-51BC-2174CBBF18FC}"/>
                    </a:ext>
                  </a:extLst>
                </p:cNvPr>
                <p:cNvPicPr/>
                <p:nvPr/>
              </p:nvPicPr>
              <p:blipFill>
                <a:blip r:embed="rId38"/>
                <a:stretch>
                  <a:fillRect/>
                </a:stretch>
              </p:blipFill>
              <p:spPr>
                <a:xfrm>
                  <a:off x="11195247" y="519742"/>
                  <a:ext cx="137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ACE996FA-DBC2-4DD6-F739-82E125780543}"/>
                    </a:ext>
                  </a:extLst>
                </p14:cNvPr>
                <p14:cNvContentPartPr/>
                <p14:nvPr/>
              </p14:nvContentPartPr>
              <p14:xfrm>
                <a:off x="11405487" y="597142"/>
                <a:ext cx="106560" cy="42840"/>
              </p14:xfrm>
            </p:contentPart>
          </mc:Choice>
          <mc:Fallback xmlns="">
            <p:pic>
              <p:nvPicPr>
                <p:cNvPr id="27" name="Freihand 26">
                  <a:extLst>
                    <a:ext uri="{FF2B5EF4-FFF2-40B4-BE49-F238E27FC236}">
                      <a16:creationId xmlns:a16="http://schemas.microsoft.com/office/drawing/2014/main" id="{ACE996FA-DBC2-4DD6-F739-82E125780543}"/>
                    </a:ext>
                  </a:extLst>
                </p:cNvPr>
                <p:cNvPicPr/>
                <p:nvPr/>
              </p:nvPicPr>
              <p:blipFill>
                <a:blip r:embed="rId40"/>
                <a:stretch>
                  <a:fillRect/>
                </a:stretch>
              </p:blipFill>
              <p:spPr>
                <a:xfrm>
                  <a:off x="11396487" y="588142"/>
                  <a:ext cx="124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946C289-EA0E-0380-FDD7-0062E929BCC8}"/>
                    </a:ext>
                  </a:extLst>
                </p14:cNvPr>
                <p14:cNvContentPartPr/>
                <p14:nvPr/>
              </p14:nvContentPartPr>
              <p14:xfrm>
                <a:off x="11577927" y="501022"/>
                <a:ext cx="19440" cy="181080"/>
              </p14:xfrm>
            </p:contentPart>
          </mc:Choice>
          <mc:Fallback xmlns="">
            <p:pic>
              <p:nvPicPr>
                <p:cNvPr id="28" name="Freihand 27">
                  <a:extLst>
                    <a:ext uri="{FF2B5EF4-FFF2-40B4-BE49-F238E27FC236}">
                      <a16:creationId xmlns:a16="http://schemas.microsoft.com/office/drawing/2014/main" id="{3946C289-EA0E-0380-FDD7-0062E929BCC8}"/>
                    </a:ext>
                  </a:extLst>
                </p:cNvPr>
                <p:cNvPicPr/>
                <p:nvPr/>
              </p:nvPicPr>
              <p:blipFill>
                <a:blip r:embed="rId42"/>
                <a:stretch>
                  <a:fillRect/>
                </a:stretch>
              </p:blipFill>
              <p:spPr>
                <a:xfrm>
                  <a:off x="11568927" y="492382"/>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3B0D6C0-CEE3-1F62-4579-F5AA403335DE}"/>
                    </a:ext>
                  </a:extLst>
                </p14:cNvPr>
                <p14:cNvContentPartPr/>
                <p14:nvPr/>
              </p14:nvContentPartPr>
              <p14:xfrm>
                <a:off x="11513487" y="491302"/>
                <a:ext cx="153360" cy="205560"/>
              </p14:xfrm>
            </p:contentPart>
          </mc:Choice>
          <mc:Fallback xmlns="">
            <p:pic>
              <p:nvPicPr>
                <p:cNvPr id="29" name="Freihand 28">
                  <a:extLst>
                    <a:ext uri="{FF2B5EF4-FFF2-40B4-BE49-F238E27FC236}">
                      <a16:creationId xmlns:a16="http://schemas.microsoft.com/office/drawing/2014/main" id="{A3B0D6C0-CEE3-1F62-4579-F5AA403335DE}"/>
                    </a:ext>
                  </a:extLst>
                </p:cNvPr>
                <p:cNvPicPr/>
                <p:nvPr/>
              </p:nvPicPr>
              <p:blipFill>
                <a:blip r:embed="rId44"/>
                <a:stretch>
                  <a:fillRect/>
                </a:stretch>
              </p:blipFill>
              <p:spPr>
                <a:xfrm>
                  <a:off x="11504487" y="482662"/>
                  <a:ext cx="171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617D94E7-8A3E-478D-9E91-98752CBDDEC5}"/>
                    </a:ext>
                  </a:extLst>
                </p14:cNvPr>
                <p14:cNvContentPartPr/>
                <p14:nvPr/>
              </p14:nvContentPartPr>
              <p14:xfrm>
                <a:off x="11702127" y="546022"/>
                <a:ext cx="81720" cy="119160"/>
              </p14:xfrm>
            </p:contentPart>
          </mc:Choice>
          <mc:Fallback xmlns="">
            <p:pic>
              <p:nvPicPr>
                <p:cNvPr id="30" name="Freihand 29">
                  <a:extLst>
                    <a:ext uri="{FF2B5EF4-FFF2-40B4-BE49-F238E27FC236}">
                      <a16:creationId xmlns:a16="http://schemas.microsoft.com/office/drawing/2014/main" id="{617D94E7-8A3E-478D-9E91-98752CBDDEC5}"/>
                    </a:ext>
                  </a:extLst>
                </p:cNvPr>
                <p:cNvPicPr/>
                <p:nvPr/>
              </p:nvPicPr>
              <p:blipFill>
                <a:blip r:embed="rId46"/>
                <a:stretch>
                  <a:fillRect/>
                </a:stretch>
              </p:blipFill>
              <p:spPr>
                <a:xfrm>
                  <a:off x="11693487" y="537382"/>
                  <a:ext cx="99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47368D6C-2EBD-0B06-AF89-5B5CF8B18ACA}"/>
                    </a:ext>
                  </a:extLst>
                </p14:cNvPr>
                <p14:cNvContentPartPr/>
                <p14:nvPr/>
              </p14:nvContentPartPr>
              <p14:xfrm>
                <a:off x="11786007" y="473662"/>
                <a:ext cx="196560" cy="146880"/>
              </p14:xfrm>
            </p:contentPart>
          </mc:Choice>
          <mc:Fallback xmlns="">
            <p:pic>
              <p:nvPicPr>
                <p:cNvPr id="31" name="Freihand 30">
                  <a:extLst>
                    <a:ext uri="{FF2B5EF4-FFF2-40B4-BE49-F238E27FC236}">
                      <a16:creationId xmlns:a16="http://schemas.microsoft.com/office/drawing/2014/main" id="{47368D6C-2EBD-0B06-AF89-5B5CF8B18ACA}"/>
                    </a:ext>
                  </a:extLst>
                </p:cNvPr>
                <p:cNvPicPr/>
                <p:nvPr/>
              </p:nvPicPr>
              <p:blipFill>
                <a:blip r:embed="rId48"/>
                <a:stretch>
                  <a:fillRect/>
                </a:stretch>
              </p:blipFill>
              <p:spPr>
                <a:xfrm>
                  <a:off x="11777367" y="464662"/>
                  <a:ext cx="214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DDA746CE-4C29-03B3-4A23-67177CF1457C}"/>
                    </a:ext>
                  </a:extLst>
                </p14:cNvPr>
                <p14:cNvContentPartPr/>
                <p14:nvPr/>
              </p14:nvContentPartPr>
              <p14:xfrm>
                <a:off x="10531047" y="1058302"/>
                <a:ext cx="177120" cy="187920"/>
              </p14:xfrm>
            </p:contentPart>
          </mc:Choice>
          <mc:Fallback xmlns="">
            <p:pic>
              <p:nvPicPr>
                <p:cNvPr id="32" name="Freihand 31">
                  <a:extLst>
                    <a:ext uri="{FF2B5EF4-FFF2-40B4-BE49-F238E27FC236}">
                      <a16:creationId xmlns:a16="http://schemas.microsoft.com/office/drawing/2014/main" id="{DDA746CE-4C29-03B3-4A23-67177CF1457C}"/>
                    </a:ext>
                  </a:extLst>
                </p:cNvPr>
                <p:cNvPicPr/>
                <p:nvPr/>
              </p:nvPicPr>
              <p:blipFill>
                <a:blip r:embed="rId50"/>
                <a:stretch>
                  <a:fillRect/>
                </a:stretch>
              </p:blipFill>
              <p:spPr>
                <a:xfrm>
                  <a:off x="10522047" y="1049302"/>
                  <a:ext cx="194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8B7D847-3DB6-675A-B078-2CC5FAA0F314}"/>
                    </a:ext>
                  </a:extLst>
                </p14:cNvPr>
                <p14:cNvContentPartPr/>
                <p14:nvPr/>
              </p14:nvContentPartPr>
              <p14:xfrm>
                <a:off x="10847847" y="1056142"/>
                <a:ext cx="157680" cy="24480"/>
              </p14:xfrm>
            </p:contentPart>
          </mc:Choice>
          <mc:Fallback xmlns="">
            <p:pic>
              <p:nvPicPr>
                <p:cNvPr id="33" name="Freihand 32">
                  <a:extLst>
                    <a:ext uri="{FF2B5EF4-FFF2-40B4-BE49-F238E27FC236}">
                      <a16:creationId xmlns:a16="http://schemas.microsoft.com/office/drawing/2014/main" id="{98B7D847-3DB6-675A-B078-2CC5FAA0F314}"/>
                    </a:ext>
                  </a:extLst>
                </p:cNvPr>
                <p:cNvPicPr/>
                <p:nvPr/>
              </p:nvPicPr>
              <p:blipFill>
                <a:blip r:embed="rId52"/>
                <a:stretch>
                  <a:fillRect/>
                </a:stretch>
              </p:blipFill>
              <p:spPr>
                <a:xfrm>
                  <a:off x="10838847" y="1047502"/>
                  <a:ext cx="175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3985462-6156-D7D7-23C6-B6FD5530C1A3}"/>
                    </a:ext>
                  </a:extLst>
                </p14:cNvPr>
                <p14:cNvContentPartPr/>
                <p14:nvPr/>
              </p14:nvContentPartPr>
              <p14:xfrm>
                <a:off x="10868367" y="1096822"/>
                <a:ext cx="182880" cy="47160"/>
              </p14:xfrm>
            </p:contentPart>
          </mc:Choice>
          <mc:Fallback xmlns="">
            <p:pic>
              <p:nvPicPr>
                <p:cNvPr id="34" name="Freihand 33">
                  <a:extLst>
                    <a:ext uri="{FF2B5EF4-FFF2-40B4-BE49-F238E27FC236}">
                      <a16:creationId xmlns:a16="http://schemas.microsoft.com/office/drawing/2014/main" id="{C3985462-6156-D7D7-23C6-B6FD5530C1A3}"/>
                    </a:ext>
                  </a:extLst>
                </p:cNvPr>
                <p:cNvPicPr/>
                <p:nvPr/>
              </p:nvPicPr>
              <p:blipFill>
                <a:blip r:embed="rId54"/>
                <a:stretch>
                  <a:fillRect/>
                </a:stretch>
              </p:blipFill>
              <p:spPr>
                <a:xfrm>
                  <a:off x="10859367" y="1088182"/>
                  <a:ext cx="200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849A4BCE-BAFC-7E56-29CA-80408EE55C7C}"/>
                    </a:ext>
                  </a:extLst>
                </p14:cNvPr>
                <p14:cNvContentPartPr/>
                <p14:nvPr/>
              </p14:nvContentPartPr>
              <p14:xfrm>
                <a:off x="11123607" y="929782"/>
                <a:ext cx="265680" cy="260640"/>
              </p14:xfrm>
            </p:contentPart>
          </mc:Choice>
          <mc:Fallback xmlns="">
            <p:pic>
              <p:nvPicPr>
                <p:cNvPr id="35" name="Freihand 34">
                  <a:extLst>
                    <a:ext uri="{FF2B5EF4-FFF2-40B4-BE49-F238E27FC236}">
                      <a16:creationId xmlns:a16="http://schemas.microsoft.com/office/drawing/2014/main" id="{849A4BCE-BAFC-7E56-29CA-80408EE55C7C}"/>
                    </a:ext>
                  </a:extLst>
                </p:cNvPr>
                <p:cNvPicPr/>
                <p:nvPr/>
              </p:nvPicPr>
              <p:blipFill>
                <a:blip r:embed="rId56"/>
                <a:stretch>
                  <a:fillRect/>
                </a:stretch>
              </p:blipFill>
              <p:spPr>
                <a:xfrm>
                  <a:off x="11114967" y="921142"/>
                  <a:ext cx="2833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B7DCF184-8FCA-5A8E-6692-E8FE9A8F68D0}"/>
                    </a:ext>
                  </a:extLst>
                </p14:cNvPr>
                <p14:cNvContentPartPr/>
                <p14:nvPr/>
              </p14:nvContentPartPr>
              <p14:xfrm>
                <a:off x="11264007" y="873622"/>
                <a:ext cx="226080" cy="216720"/>
              </p14:xfrm>
            </p:contentPart>
          </mc:Choice>
          <mc:Fallback xmlns="">
            <p:pic>
              <p:nvPicPr>
                <p:cNvPr id="36" name="Freihand 35">
                  <a:extLst>
                    <a:ext uri="{FF2B5EF4-FFF2-40B4-BE49-F238E27FC236}">
                      <a16:creationId xmlns:a16="http://schemas.microsoft.com/office/drawing/2014/main" id="{B7DCF184-8FCA-5A8E-6692-E8FE9A8F68D0}"/>
                    </a:ext>
                  </a:extLst>
                </p:cNvPr>
                <p:cNvPicPr/>
                <p:nvPr/>
              </p:nvPicPr>
              <p:blipFill>
                <a:blip r:embed="rId58"/>
                <a:stretch>
                  <a:fillRect/>
                </a:stretch>
              </p:blipFill>
              <p:spPr>
                <a:xfrm>
                  <a:off x="11255367" y="864622"/>
                  <a:ext cx="24372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F8B1957-9F31-ACEE-08E1-1E9B98323D0E}"/>
                  </a:ext>
                </a:extLst>
              </p14:cNvPr>
              <p14:cNvContentPartPr/>
              <p14:nvPr/>
            </p14:nvContentPartPr>
            <p14:xfrm>
              <a:off x="1348167" y="2445022"/>
              <a:ext cx="1978560" cy="94680"/>
            </p14:xfrm>
          </p:contentPart>
        </mc:Choice>
        <mc:Fallback xmlns="">
          <p:pic>
            <p:nvPicPr>
              <p:cNvPr id="38" name="Freihand 37">
                <a:extLst>
                  <a:ext uri="{FF2B5EF4-FFF2-40B4-BE49-F238E27FC236}">
                    <a16:creationId xmlns:a16="http://schemas.microsoft.com/office/drawing/2014/main" id="{0F8B1957-9F31-ACEE-08E1-1E9B98323D0E}"/>
                  </a:ext>
                </a:extLst>
              </p:cNvPr>
              <p:cNvPicPr/>
              <p:nvPr/>
            </p:nvPicPr>
            <p:blipFill>
              <a:blip r:embed="rId60"/>
              <a:stretch>
                <a:fillRect/>
              </a:stretch>
            </p:blipFill>
            <p:spPr>
              <a:xfrm>
                <a:off x="1339527" y="2436382"/>
                <a:ext cx="1996200" cy="112320"/>
              </a:xfrm>
              <a:prstGeom prst="rect">
                <a:avLst/>
              </a:prstGeom>
            </p:spPr>
          </p:pic>
        </mc:Fallback>
      </mc:AlternateContent>
      <p:grpSp>
        <p:nvGrpSpPr>
          <p:cNvPr id="55" name="Gruppieren 54">
            <a:extLst>
              <a:ext uri="{FF2B5EF4-FFF2-40B4-BE49-F238E27FC236}">
                <a16:creationId xmlns:a16="http://schemas.microsoft.com/office/drawing/2014/main" id="{60BAF972-BED0-1F7B-1769-E86EE97D6EBB}"/>
              </a:ext>
            </a:extLst>
          </p:cNvPr>
          <p:cNvGrpSpPr/>
          <p:nvPr/>
        </p:nvGrpSpPr>
        <p:grpSpPr>
          <a:xfrm>
            <a:off x="11113167" y="1783702"/>
            <a:ext cx="781560" cy="237960"/>
            <a:chOff x="11113167" y="1783702"/>
            <a:chExt cx="781560" cy="237960"/>
          </a:xfrm>
        </p:grpSpPr>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5C0D541B-B3B7-039D-C0EA-0F5C0D75AE25}"/>
                    </a:ext>
                  </a:extLst>
                </p14:cNvPr>
                <p14:cNvContentPartPr/>
                <p14:nvPr/>
              </p14:nvContentPartPr>
              <p14:xfrm>
                <a:off x="11113167" y="1783702"/>
                <a:ext cx="173520" cy="234000"/>
              </p14:xfrm>
            </p:contentPart>
          </mc:Choice>
          <mc:Fallback xmlns="">
            <p:pic>
              <p:nvPicPr>
                <p:cNvPr id="52" name="Freihand 51">
                  <a:extLst>
                    <a:ext uri="{FF2B5EF4-FFF2-40B4-BE49-F238E27FC236}">
                      <a16:creationId xmlns:a16="http://schemas.microsoft.com/office/drawing/2014/main" id="{5C0D541B-B3B7-039D-C0EA-0F5C0D75AE25}"/>
                    </a:ext>
                  </a:extLst>
                </p:cNvPr>
                <p:cNvPicPr/>
                <p:nvPr/>
              </p:nvPicPr>
              <p:blipFill>
                <a:blip r:embed="rId62"/>
                <a:stretch>
                  <a:fillRect/>
                </a:stretch>
              </p:blipFill>
              <p:spPr>
                <a:xfrm>
                  <a:off x="11104527" y="1775062"/>
                  <a:ext cx="191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11D2F0AE-CB9A-D479-03B1-078240EF39D1}"/>
                    </a:ext>
                  </a:extLst>
                </p14:cNvPr>
                <p14:cNvContentPartPr/>
                <p14:nvPr/>
              </p14:nvContentPartPr>
              <p14:xfrm>
                <a:off x="11201007" y="1884142"/>
                <a:ext cx="311040" cy="137520"/>
              </p14:xfrm>
            </p:contentPart>
          </mc:Choice>
          <mc:Fallback xmlns="">
            <p:pic>
              <p:nvPicPr>
                <p:cNvPr id="53" name="Freihand 52">
                  <a:extLst>
                    <a:ext uri="{FF2B5EF4-FFF2-40B4-BE49-F238E27FC236}">
                      <a16:creationId xmlns:a16="http://schemas.microsoft.com/office/drawing/2014/main" id="{11D2F0AE-CB9A-D479-03B1-078240EF39D1}"/>
                    </a:ext>
                  </a:extLst>
                </p:cNvPr>
                <p:cNvPicPr/>
                <p:nvPr/>
              </p:nvPicPr>
              <p:blipFill>
                <a:blip r:embed="rId64"/>
                <a:stretch>
                  <a:fillRect/>
                </a:stretch>
              </p:blipFill>
              <p:spPr>
                <a:xfrm>
                  <a:off x="11192367" y="1875502"/>
                  <a:ext cx="328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9AF4035F-F213-A797-F940-E463C482FECD}"/>
                    </a:ext>
                  </a:extLst>
                </p14:cNvPr>
                <p14:cNvContentPartPr/>
                <p14:nvPr/>
              </p14:nvContentPartPr>
              <p14:xfrm>
                <a:off x="11580807" y="1827622"/>
                <a:ext cx="313920" cy="159480"/>
              </p14:xfrm>
            </p:contentPart>
          </mc:Choice>
          <mc:Fallback xmlns="">
            <p:pic>
              <p:nvPicPr>
                <p:cNvPr id="54" name="Freihand 53">
                  <a:extLst>
                    <a:ext uri="{FF2B5EF4-FFF2-40B4-BE49-F238E27FC236}">
                      <a16:creationId xmlns:a16="http://schemas.microsoft.com/office/drawing/2014/main" id="{9AF4035F-F213-A797-F940-E463C482FECD}"/>
                    </a:ext>
                  </a:extLst>
                </p:cNvPr>
                <p:cNvPicPr/>
                <p:nvPr/>
              </p:nvPicPr>
              <p:blipFill>
                <a:blip r:embed="rId66"/>
                <a:stretch>
                  <a:fillRect/>
                </a:stretch>
              </p:blipFill>
              <p:spPr>
                <a:xfrm>
                  <a:off x="11572167" y="1818982"/>
                  <a:ext cx="33156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1AEEF22-1007-A6D2-4E74-25FC2DF63532}"/>
                  </a:ext>
                </a:extLst>
              </p14:cNvPr>
              <p14:cNvContentPartPr/>
              <p14:nvPr/>
            </p14:nvContentPartPr>
            <p14:xfrm>
              <a:off x="7899447" y="2083582"/>
              <a:ext cx="259560" cy="54000"/>
            </p14:xfrm>
          </p:contentPart>
        </mc:Choice>
        <mc:Fallback xmlns="">
          <p:pic>
            <p:nvPicPr>
              <p:cNvPr id="39" name="Freihand 38">
                <a:extLst>
                  <a:ext uri="{FF2B5EF4-FFF2-40B4-BE49-F238E27FC236}">
                    <a16:creationId xmlns:a16="http://schemas.microsoft.com/office/drawing/2014/main" id="{E1AEEF22-1007-A6D2-4E74-25FC2DF63532}"/>
                  </a:ext>
                </a:extLst>
              </p:cNvPr>
              <p:cNvPicPr/>
              <p:nvPr/>
            </p:nvPicPr>
            <p:blipFill>
              <a:blip r:embed="rId68"/>
              <a:stretch>
                <a:fillRect/>
              </a:stretch>
            </p:blipFill>
            <p:spPr>
              <a:xfrm>
                <a:off x="7890447" y="2074582"/>
                <a:ext cx="277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B2B89E11-B16C-B989-14F3-BBD05AAFD732}"/>
                  </a:ext>
                </a:extLst>
              </p14:cNvPr>
              <p14:cNvContentPartPr/>
              <p14:nvPr/>
            </p14:nvContentPartPr>
            <p14:xfrm>
              <a:off x="7928607" y="2125702"/>
              <a:ext cx="171720" cy="30240"/>
            </p14:xfrm>
          </p:contentPart>
        </mc:Choice>
        <mc:Fallback xmlns="">
          <p:pic>
            <p:nvPicPr>
              <p:cNvPr id="40" name="Freihand 39">
                <a:extLst>
                  <a:ext uri="{FF2B5EF4-FFF2-40B4-BE49-F238E27FC236}">
                    <a16:creationId xmlns:a16="http://schemas.microsoft.com/office/drawing/2014/main" id="{B2B89E11-B16C-B989-14F3-BBD05AAFD732}"/>
                  </a:ext>
                </a:extLst>
              </p:cNvPr>
              <p:cNvPicPr/>
              <p:nvPr/>
            </p:nvPicPr>
            <p:blipFill>
              <a:blip r:embed="rId70"/>
              <a:stretch>
                <a:fillRect/>
              </a:stretch>
            </p:blipFill>
            <p:spPr>
              <a:xfrm>
                <a:off x="7919967" y="2117062"/>
                <a:ext cx="18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9DE348F-5803-6C40-0BA8-7649BB5CDAD3}"/>
                  </a:ext>
                </a:extLst>
              </p14:cNvPr>
              <p14:cNvContentPartPr/>
              <p14:nvPr/>
            </p14:nvContentPartPr>
            <p14:xfrm>
              <a:off x="8219847" y="2012662"/>
              <a:ext cx="108360" cy="165600"/>
            </p14:xfrm>
          </p:contentPart>
        </mc:Choice>
        <mc:Fallback xmlns="">
          <p:pic>
            <p:nvPicPr>
              <p:cNvPr id="41" name="Freihand 40">
                <a:extLst>
                  <a:ext uri="{FF2B5EF4-FFF2-40B4-BE49-F238E27FC236}">
                    <a16:creationId xmlns:a16="http://schemas.microsoft.com/office/drawing/2014/main" id="{89DE348F-5803-6C40-0BA8-7649BB5CDAD3}"/>
                  </a:ext>
                </a:extLst>
              </p:cNvPr>
              <p:cNvPicPr/>
              <p:nvPr/>
            </p:nvPicPr>
            <p:blipFill>
              <a:blip r:embed="rId72"/>
              <a:stretch>
                <a:fillRect/>
              </a:stretch>
            </p:blipFill>
            <p:spPr>
              <a:xfrm>
                <a:off x="8210847" y="2004022"/>
                <a:ext cx="126000" cy="183240"/>
              </a:xfrm>
              <a:prstGeom prst="rect">
                <a:avLst/>
              </a:prstGeom>
            </p:spPr>
          </p:pic>
        </mc:Fallback>
      </mc:AlternateContent>
      <p:grpSp>
        <p:nvGrpSpPr>
          <p:cNvPr id="69" name="Gruppieren 68">
            <a:extLst>
              <a:ext uri="{FF2B5EF4-FFF2-40B4-BE49-F238E27FC236}">
                <a16:creationId xmlns:a16="http://schemas.microsoft.com/office/drawing/2014/main" id="{B13B8563-EB1F-F769-497B-275DB3CF094B}"/>
              </a:ext>
            </a:extLst>
          </p:cNvPr>
          <p:cNvGrpSpPr/>
          <p:nvPr/>
        </p:nvGrpSpPr>
        <p:grpSpPr>
          <a:xfrm>
            <a:off x="8535207" y="1825102"/>
            <a:ext cx="2358720" cy="525240"/>
            <a:chOff x="8535207" y="1825102"/>
            <a:chExt cx="2358720" cy="525240"/>
          </a:xfrm>
        </p:grpSpPr>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E5972F2F-C14C-21F5-5E4E-8C88691B338F}"/>
                    </a:ext>
                  </a:extLst>
                </p14:cNvPr>
                <p14:cNvContentPartPr/>
                <p14:nvPr/>
              </p14:nvContentPartPr>
              <p14:xfrm>
                <a:off x="10348887" y="1915822"/>
                <a:ext cx="454680" cy="141120"/>
              </p14:xfrm>
            </p:contentPart>
          </mc:Choice>
          <mc:Fallback xmlns="">
            <p:pic>
              <p:nvPicPr>
                <p:cNvPr id="49" name="Freihand 48">
                  <a:extLst>
                    <a:ext uri="{FF2B5EF4-FFF2-40B4-BE49-F238E27FC236}">
                      <a16:creationId xmlns:a16="http://schemas.microsoft.com/office/drawing/2014/main" id="{E5972F2F-C14C-21F5-5E4E-8C88691B338F}"/>
                    </a:ext>
                  </a:extLst>
                </p:cNvPr>
                <p:cNvPicPr/>
                <p:nvPr/>
              </p:nvPicPr>
              <p:blipFill>
                <a:blip r:embed="rId74"/>
                <a:stretch>
                  <a:fillRect/>
                </a:stretch>
              </p:blipFill>
              <p:spPr>
                <a:xfrm>
                  <a:off x="10339887" y="1906822"/>
                  <a:ext cx="47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019425DF-B37F-AECC-C707-88BB26465EC9}"/>
                    </a:ext>
                  </a:extLst>
                </p14:cNvPr>
                <p14:cNvContentPartPr/>
                <p14:nvPr/>
              </p14:nvContentPartPr>
              <p14:xfrm>
                <a:off x="10739847" y="1825102"/>
                <a:ext cx="4320" cy="20880"/>
              </p14:xfrm>
            </p:contentPart>
          </mc:Choice>
          <mc:Fallback xmlns="">
            <p:pic>
              <p:nvPicPr>
                <p:cNvPr id="50" name="Freihand 49">
                  <a:extLst>
                    <a:ext uri="{FF2B5EF4-FFF2-40B4-BE49-F238E27FC236}">
                      <a16:creationId xmlns:a16="http://schemas.microsoft.com/office/drawing/2014/main" id="{019425DF-B37F-AECC-C707-88BB26465EC9}"/>
                    </a:ext>
                  </a:extLst>
                </p:cNvPr>
                <p:cNvPicPr/>
                <p:nvPr/>
              </p:nvPicPr>
              <p:blipFill>
                <a:blip r:embed="rId76"/>
                <a:stretch>
                  <a:fillRect/>
                </a:stretch>
              </p:blipFill>
              <p:spPr>
                <a:xfrm>
                  <a:off x="10731207" y="1816102"/>
                  <a:ext cx="21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C4503A7C-04C5-2FCC-6A78-70E33FDE1344}"/>
                    </a:ext>
                  </a:extLst>
                </p14:cNvPr>
                <p14:cNvContentPartPr/>
                <p14:nvPr/>
              </p14:nvContentPartPr>
              <p14:xfrm>
                <a:off x="10811487" y="1986742"/>
                <a:ext cx="82440" cy="98280"/>
              </p14:xfrm>
            </p:contentPart>
          </mc:Choice>
          <mc:Fallback xmlns="">
            <p:pic>
              <p:nvPicPr>
                <p:cNvPr id="51" name="Freihand 50">
                  <a:extLst>
                    <a:ext uri="{FF2B5EF4-FFF2-40B4-BE49-F238E27FC236}">
                      <a16:creationId xmlns:a16="http://schemas.microsoft.com/office/drawing/2014/main" id="{C4503A7C-04C5-2FCC-6A78-70E33FDE1344}"/>
                    </a:ext>
                  </a:extLst>
                </p:cNvPr>
                <p:cNvPicPr/>
                <p:nvPr/>
              </p:nvPicPr>
              <p:blipFill>
                <a:blip r:embed="rId78"/>
                <a:stretch>
                  <a:fillRect/>
                </a:stretch>
              </p:blipFill>
              <p:spPr>
                <a:xfrm>
                  <a:off x="10802487" y="1978102"/>
                  <a:ext cx="100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63DD8F6D-8663-1A75-50CA-23504AFE89F8}"/>
                    </a:ext>
                  </a:extLst>
                </p14:cNvPr>
                <p14:cNvContentPartPr/>
                <p14:nvPr/>
              </p14:nvContentPartPr>
              <p14:xfrm>
                <a:off x="8535207" y="1991062"/>
                <a:ext cx="195120" cy="115560"/>
              </p14:xfrm>
            </p:contentPart>
          </mc:Choice>
          <mc:Fallback xmlns="">
            <p:pic>
              <p:nvPicPr>
                <p:cNvPr id="43" name="Freihand 42">
                  <a:extLst>
                    <a:ext uri="{FF2B5EF4-FFF2-40B4-BE49-F238E27FC236}">
                      <a16:creationId xmlns:a16="http://schemas.microsoft.com/office/drawing/2014/main" id="{63DD8F6D-8663-1A75-50CA-23504AFE89F8}"/>
                    </a:ext>
                  </a:extLst>
                </p:cNvPr>
                <p:cNvPicPr/>
                <p:nvPr/>
              </p:nvPicPr>
              <p:blipFill>
                <a:blip r:embed="rId80"/>
                <a:stretch>
                  <a:fillRect/>
                </a:stretch>
              </p:blipFill>
              <p:spPr>
                <a:xfrm>
                  <a:off x="8526207" y="1982422"/>
                  <a:ext cx="212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A4A2A3B0-C6C8-2A2D-9A55-AC6925D5F396}"/>
                    </a:ext>
                  </a:extLst>
                </p14:cNvPr>
                <p14:cNvContentPartPr/>
                <p14:nvPr/>
              </p14:nvContentPartPr>
              <p14:xfrm>
                <a:off x="8761647" y="1877662"/>
                <a:ext cx="162360" cy="189720"/>
              </p14:xfrm>
            </p:contentPart>
          </mc:Choice>
          <mc:Fallback xmlns="">
            <p:pic>
              <p:nvPicPr>
                <p:cNvPr id="44" name="Freihand 43">
                  <a:extLst>
                    <a:ext uri="{FF2B5EF4-FFF2-40B4-BE49-F238E27FC236}">
                      <a16:creationId xmlns:a16="http://schemas.microsoft.com/office/drawing/2014/main" id="{A4A2A3B0-C6C8-2A2D-9A55-AC6925D5F396}"/>
                    </a:ext>
                  </a:extLst>
                </p:cNvPr>
                <p:cNvPicPr/>
                <p:nvPr/>
              </p:nvPicPr>
              <p:blipFill>
                <a:blip r:embed="rId82"/>
                <a:stretch>
                  <a:fillRect/>
                </a:stretch>
              </p:blipFill>
              <p:spPr>
                <a:xfrm>
                  <a:off x="8752647" y="1868662"/>
                  <a:ext cx="1800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07305D52-EF56-6706-5FDA-F1515F13751B}"/>
                    </a:ext>
                  </a:extLst>
                </p14:cNvPr>
                <p14:cNvContentPartPr/>
                <p14:nvPr/>
              </p14:nvContentPartPr>
              <p14:xfrm>
                <a:off x="8929767" y="1830862"/>
                <a:ext cx="408960" cy="226800"/>
              </p14:xfrm>
            </p:contentPart>
          </mc:Choice>
          <mc:Fallback xmlns="">
            <p:pic>
              <p:nvPicPr>
                <p:cNvPr id="45" name="Freihand 44">
                  <a:extLst>
                    <a:ext uri="{FF2B5EF4-FFF2-40B4-BE49-F238E27FC236}">
                      <a16:creationId xmlns:a16="http://schemas.microsoft.com/office/drawing/2014/main" id="{07305D52-EF56-6706-5FDA-F1515F13751B}"/>
                    </a:ext>
                  </a:extLst>
                </p:cNvPr>
                <p:cNvPicPr/>
                <p:nvPr/>
              </p:nvPicPr>
              <p:blipFill>
                <a:blip r:embed="rId84"/>
                <a:stretch>
                  <a:fillRect/>
                </a:stretch>
              </p:blipFill>
              <p:spPr>
                <a:xfrm>
                  <a:off x="8920767" y="1821862"/>
                  <a:ext cx="4266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E2AE75EC-3AB9-D1AF-1F16-8828E8D0738C}"/>
                    </a:ext>
                  </a:extLst>
                </p14:cNvPr>
                <p14:cNvContentPartPr/>
                <p14:nvPr/>
              </p14:nvContentPartPr>
              <p14:xfrm>
                <a:off x="8965407" y="1838782"/>
                <a:ext cx="81360" cy="11880"/>
              </p14:xfrm>
            </p:contentPart>
          </mc:Choice>
          <mc:Fallback xmlns="">
            <p:pic>
              <p:nvPicPr>
                <p:cNvPr id="46" name="Freihand 45">
                  <a:extLst>
                    <a:ext uri="{FF2B5EF4-FFF2-40B4-BE49-F238E27FC236}">
                      <a16:creationId xmlns:a16="http://schemas.microsoft.com/office/drawing/2014/main" id="{E2AE75EC-3AB9-D1AF-1F16-8828E8D0738C}"/>
                    </a:ext>
                  </a:extLst>
                </p:cNvPr>
                <p:cNvPicPr/>
                <p:nvPr/>
              </p:nvPicPr>
              <p:blipFill>
                <a:blip r:embed="rId86"/>
                <a:stretch>
                  <a:fillRect/>
                </a:stretch>
              </p:blipFill>
              <p:spPr>
                <a:xfrm>
                  <a:off x="8956407" y="1830142"/>
                  <a:ext cx="99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C160157E-D6B8-3664-B832-F66322B26F20}"/>
                    </a:ext>
                  </a:extLst>
                </p14:cNvPr>
                <p14:cNvContentPartPr/>
                <p14:nvPr/>
              </p14:nvContentPartPr>
              <p14:xfrm>
                <a:off x="9552567" y="1892062"/>
                <a:ext cx="241920" cy="144000"/>
              </p14:xfrm>
            </p:contentPart>
          </mc:Choice>
          <mc:Fallback xmlns="">
            <p:pic>
              <p:nvPicPr>
                <p:cNvPr id="47" name="Freihand 46">
                  <a:extLst>
                    <a:ext uri="{FF2B5EF4-FFF2-40B4-BE49-F238E27FC236}">
                      <a16:creationId xmlns:a16="http://schemas.microsoft.com/office/drawing/2014/main" id="{C160157E-D6B8-3664-B832-F66322B26F20}"/>
                    </a:ext>
                  </a:extLst>
                </p:cNvPr>
                <p:cNvPicPr/>
                <p:nvPr/>
              </p:nvPicPr>
              <p:blipFill>
                <a:blip r:embed="rId88"/>
                <a:stretch>
                  <a:fillRect/>
                </a:stretch>
              </p:blipFill>
              <p:spPr>
                <a:xfrm>
                  <a:off x="9543927" y="1883422"/>
                  <a:ext cx="259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3F447CA0-BA30-23CB-DE73-D710FDCECF31}"/>
                    </a:ext>
                  </a:extLst>
                </p14:cNvPr>
                <p14:cNvContentPartPr/>
                <p14:nvPr/>
              </p14:nvContentPartPr>
              <p14:xfrm>
                <a:off x="9810327" y="1930222"/>
                <a:ext cx="271080" cy="116640"/>
              </p14:xfrm>
            </p:contentPart>
          </mc:Choice>
          <mc:Fallback xmlns="">
            <p:pic>
              <p:nvPicPr>
                <p:cNvPr id="48" name="Freihand 47">
                  <a:extLst>
                    <a:ext uri="{FF2B5EF4-FFF2-40B4-BE49-F238E27FC236}">
                      <a16:creationId xmlns:a16="http://schemas.microsoft.com/office/drawing/2014/main" id="{3F447CA0-BA30-23CB-DE73-D710FDCECF31}"/>
                    </a:ext>
                  </a:extLst>
                </p:cNvPr>
                <p:cNvPicPr/>
                <p:nvPr/>
              </p:nvPicPr>
              <p:blipFill>
                <a:blip r:embed="rId90"/>
                <a:stretch>
                  <a:fillRect/>
                </a:stretch>
              </p:blipFill>
              <p:spPr>
                <a:xfrm>
                  <a:off x="9801327" y="1921582"/>
                  <a:ext cx="288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FEAC7D5-2F51-7BB6-0F05-FFBC29BD5DDA}"/>
                    </a:ext>
                  </a:extLst>
                </p14:cNvPr>
                <p14:cNvContentPartPr/>
                <p14:nvPr/>
              </p14:nvContentPartPr>
              <p14:xfrm>
                <a:off x="9373647" y="2152342"/>
                <a:ext cx="169200" cy="196920"/>
              </p14:xfrm>
            </p:contentPart>
          </mc:Choice>
          <mc:Fallback xmlns="">
            <p:pic>
              <p:nvPicPr>
                <p:cNvPr id="59" name="Freihand 58">
                  <a:extLst>
                    <a:ext uri="{FF2B5EF4-FFF2-40B4-BE49-F238E27FC236}">
                      <a16:creationId xmlns:a16="http://schemas.microsoft.com/office/drawing/2014/main" id="{AFEAC7D5-2F51-7BB6-0F05-FFBC29BD5DDA}"/>
                    </a:ext>
                  </a:extLst>
                </p:cNvPr>
                <p:cNvPicPr/>
                <p:nvPr/>
              </p:nvPicPr>
              <p:blipFill>
                <a:blip r:embed="rId92"/>
                <a:stretch>
                  <a:fillRect/>
                </a:stretch>
              </p:blipFill>
              <p:spPr>
                <a:xfrm>
                  <a:off x="9364647" y="2143342"/>
                  <a:ext cx="186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0A4FB978-CEE5-C441-79FB-175EDBEE3C3F}"/>
                    </a:ext>
                  </a:extLst>
                </p14:cNvPr>
                <p14:cNvContentPartPr/>
                <p14:nvPr/>
              </p14:nvContentPartPr>
              <p14:xfrm>
                <a:off x="9649767" y="2120662"/>
                <a:ext cx="79560" cy="205920"/>
              </p14:xfrm>
            </p:contentPart>
          </mc:Choice>
          <mc:Fallback xmlns="">
            <p:pic>
              <p:nvPicPr>
                <p:cNvPr id="60" name="Freihand 59">
                  <a:extLst>
                    <a:ext uri="{FF2B5EF4-FFF2-40B4-BE49-F238E27FC236}">
                      <a16:creationId xmlns:a16="http://schemas.microsoft.com/office/drawing/2014/main" id="{0A4FB978-CEE5-C441-79FB-175EDBEE3C3F}"/>
                    </a:ext>
                  </a:extLst>
                </p:cNvPr>
                <p:cNvPicPr/>
                <p:nvPr/>
              </p:nvPicPr>
              <p:blipFill>
                <a:blip r:embed="rId94"/>
                <a:stretch>
                  <a:fillRect/>
                </a:stretch>
              </p:blipFill>
              <p:spPr>
                <a:xfrm>
                  <a:off x="9641127" y="2112022"/>
                  <a:ext cx="97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58AF5C96-D408-9DD5-9B2E-33EAE3F549A5}"/>
                    </a:ext>
                  </a:extLst>
                </p14:cNvPr>
                <p14:cNvContentPartPr/>
                <p14:nvPr/>
              </p14:nvContentPartPr>
              <p14:xfrm>
                <a:off x="9854247" y="2117782"/>
                <a:ext cx="130680" cy="179640"/>
              </p14:xfrm>
            </p:contentPart>
          </mc:Choice>
          <mc:Fallback xmlns="">
            <p:pic>
              <p:nvPicPr>
                <p:cNvPr id="62" name="Freihand 61">
                  <a:extLst>
                    <a:ext uri="{FF2B5EF4-FFF2-40B4-BE49-F238E27FC236}">
                      <a16:creationId xmlns:a16="http://schemas.microsoft.com/office/drawing/2014/main" id="{58AF5C96-D408-9DD5-9B2E-33EAE3F549A5}"/>
                    </a:ext>
                  </a:extLst>
                </p:cNvPr>
                <p:cNvPicPr/>
                <p:nvPr/>
              </p:nvPicPr>
              <p:blipFill>
                <a:blip r:embed="rId96"/>
                <a:stretch>
                  <a:fillRect/>
                </a:stretch>
              </p:blipFill>
              <p:spPr>
                <a:xfrm>
                  <a:off x="9845607" y="2109142"/>
                  <a:ext cx="148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C881A199-A957-44B7-88D6-F0290F9937B8}"/>
                    </a:ext>
                  </a:extLst>
                </p14:cNvPr>
                <p14:cNvContentPartPr/>
                <p14:nvPr/>
              </p14:nvContentPartPr>
              <p14:xfrm>
                <a:off x="9868287" y="2219662"/>
                <a:ext cx="123120" cy="18360"/>
              </p14:xfrm>
            </p:contentPart>
          </mc:Choice>
          <mc:Fallback xmlns="">
            <p:pic>
              <p:nvPicPr>
                <p:cNvPr id="63" name="Freihand 62">
                  <a:extLst>
                    <a:ext uri="{FF2B5EF4-FFF2-40B4-BE49-F238E27FC236}">
                      <a16:creationId xmlns:a16="http://schemas.microsoft.com/office/drawing/2014/main" id="{C881A199-A957-44B7-88D6-F0290F9937B8}"/>
                    </a:ext>
                  </a:extLst>
                </p:cNvPr>
                <p:cNvPicPr/>
                <p:nvPr/>
              </p:nvPicPr>
              <p:blipFill>
                <a:blip r:embed="rId98"/>
                <a:stretch>
                  <a:fillRect/>
                </a:stretch>
              </p:blipFill>
              <p:spPr>
                <a:xfrm>
                  <a:off x="9859647" y="2211022"/>
                  <a:ext cx="140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6FC45B74-25A3-FC7C-B6B3-1DFF0792EA4C}"/>
                    </a:ext>
                  </a:extLst>
                </p14:cNvPr>
                <p14:cNvContentPartPr/>
                <p14:nvPr/>
              </p14:nvContentPartPr>
              <p14:xfrm>
                <a:off x="10017687" y="2160262"/>
                <a:ext cx="185040" cy="134280"/>
              </p14:xfrm>
            </p:contentPart>
          </mc:Choice>
          <mc:Fallback xmlns="">
            <p:pic>
              <p:nvPicPr>
                <p:cNvPr id="64" name="Freihand 63">
                  <a:extLst>
                    <a:ext uri="{FF2B5EF4-FFF2-40B4-BE49-F238E27FC236}">
                      <a16:creationId xmlns:a16="http://schemas.microsoft.com/office/drawing/2014/main" id="{6FC45B74-25A3-FC7C-B6B3-1DFF0792EA4C}"/>
                    </a:ext>
                  </a:extLst>
                </p:cNvPr>
                <p:cNvPicPr/>
                <p:nvPr/>
              </p:nvPicPr>
              <p:blipFill>
                <a:blip r:embed="rId100"/>
                <a:stretch>
                  <a:fillRect/>
                </a:stretch>
              </p:blipFill>
              <p:spPr>
                <a:xfrm>
                  <a:off x="10008687" y="2151622"/>
                  <a:ext cx="202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41F57DBB-E7B8-1C72-A2FF-BE07CB6CE948}"/>
                    </a:ext>
                  </a:extLst>
                </p14:cNvPr>
                <p14:cNvContentPartPr/>
                <p14:nvPr/>
              </p14:nvContentPartPr>
              <p14:xfrm>
                <a:off x="10211727" y="2228662"/>
                <a:ext cx="101520" cy="86760"/>
              </p14:xfrm>
            </p:contentPart>
          </mc:Choice>
          <mc:Fallback xmlns="">
            <p:pic>
              <p:nvPicPr>
                <p:cNvPr id="65" name="Freihand 64">
                  <a:extLst>
                    <a:ext uri="{FF2B5EF4-FFF2-40B4-BE49-F238E27FC236}">
                      <a16:creationId xmlns:a16="http://schemas.microsoft.com/office/drawing/2014/main" id="{41F57DBB-E7B8-1C72-A2FF-BE07CB6CE948}"/>
                    </a:ext>
                  </a:extLst>
                </p:cNvPr>
                <p:cNvPicPr/>
                <p:nvPr/>
              </p:nvPicPr>
              <p:blipFill>
                <a:blip r:embed="rId102"/>
                <a:stretch>
                  <a:fillRect/>
                </a:stretch>
              </p:blipFill>
              <p:spPr>
                <a:xfrm>
                  <a:off x="10202727" y="2219662"/>
                  <a:ext cx="11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30ED4642-EF3A-249B-CBA3-29FCA3BF8CE1}"/>
                    </a:ext>
                  </a:extLst>
                </p14:cNvPr>
                <p14:cNvContentPartPr/>
                <p14:nvPr/>
              </p14:nvContentPartPr>
              <p14:xfrm>
                <a:off x="10327647" y="2212462"/>
                <a:ext cx="110520" cy="100440"/>
              </p14:xfrm>
            </p:contentPart>
          </mc:Choice>
          <mc:Fallback xmlns="">
            <p:pic>
              <p:nvPicPr>
                <p:cNvPr id="66" name="Freihand 65">
                  <a:extLst>
                    <a:ext uri="{FF2B5EF4-FFF2-40B4-BE49-F238E27FC236}">
                      <a16:creationId xmlns:a16="http://schemas.microsoft.com/office/drawing/2014/main" id="{30ED4642-EF3A-249B-CBA3-29FCA3BF8CE1}"/>
                    </a:ext>
                  </a:extLst>
                </p:cNvPr>
                <p:cNvPicPr/>
                <p:nvPr/>
              </p:nvPicPr>
              <p:blipFill>
                <a:blip r:embed="rId104"/>
                <a:stretch>
                  <a:fillRect/>
                </a:stretch>
              </p:blipFill>
              <p:spPr>
                <a:xfrm>
                  <a:off x="10319007" y="2203822"/>
                  <a:ext cx="12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26502456-6682-DD1C-5077-86746D2F0A1F}"/>
                    </a:ext>
                  </a:extLst>
                </p14:cNvPr>
                <p14:cNvContentPartPr/>
                <p14:nvPr/>
              </p14:nvContentPartPr>
              <p14:xfrm>
                <a:off x="10452567" y="2138302"/>
                <a:ext cx="230400" cy="167400"/>
              </p14:xfrm>
            </p:contentPart>
          </mc:Choice>
          <mc:Fallback xmlns="">
            <p:pic>
              <p:nvPicPr>
                <p:cNvPr id="67" name="Freihand 66">
                  <a:extLst>
                    <a:ext uri="{FF2B5EF4-FFF2-40B4-BE49-F238E27FC236}">
                      <a16:creationId xmlns:a16="http://schemas.microsoft.com/office/drawing/2014/main" id="{26502456-6682-DD1C-5077-86746D2F0A1F}"/>
                    </a:ext>
                  </a:extLst>
                </p:cNvPr>
                <p:cNvPicPr/>
                <p:nvPr/>
              </p:nvPicPr>
              <p:blipFill>
                <a:blip r:embed="rId106"/>
                <a:stretch>
                  <a:fillRect/>
                </a:stretch>
              </p:blipFill>
              <p:spPr>
                <a:xfrm>
                  <a:off x="10443567" y="2129302"/>
                  <a:ext cx="248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C5BCEAD2-12D4-8AEC-6E92-CA77C98B8BB9}"/>
                    </a:ext>
                  </a:extLst>
                </p14:cNvPr>
                <p14:cNvContentPartPr/>
                <p14:nvPr/>
              </p14:nvContentPartPr>
              <p14:xfrm>
                <a:off x="10771167" y="2114542"/>
                <a:ext cx="98280" cy="235800"/>
              </p14:xfrm>
            </p:contentPart>
          </mc:Choice>
          <mc:Fallback xmlns="">
            <p:pic>
              <p:nvPicPr>
                <p:cNvPr id="68" name="Freihand 67">
                  <a:extLst>
                    <a:ext uri="{FF2B5EF4-FFF2-40B4-BE49-F238E27FC236}">
                      <a16:creationId xmlns:a16="http://schemas.microsoft.com/office/drawing/2014/main" id="{C5BCEAD2-12D4-8AEC-6E92-CA77C98B8BB9}"/>
                    </a:ext>
                  </a:extLst>
                </p:cNvPr>
                <p:cNvPicPr/>
                <p:nvPr/>
              </p:nvPicPr>
              <p:blipFill>
                <a:blip r:embed="rId108"/>
                <a:stretch>
                  <a:fillRect/>
                </a:stretch>
              </p:blipFill>
              <p:spPr>
                <a:xfrm>
                  <a:off x="10762527" y="2105542"/>
                  <a:ext cx="115920" cy="25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62E8C420-D90D-E369-208D-9200CB29DE36}"/>
                  </a:ext>
                </a:extLst>
              </p14:cNvPr>
              <p14:cNvContentPartPr/>
              <p14:nvPr/>
            </p14:nvContentPartPr>
            <p14:xfrm>
              <a:off x="169167" y="3701782"/>
              <a:ext cx="486360" cy="110520"/>
            </p14:xfrm>
          </p:contentPart>
        </mc:Choice>
        <mc:Fallback xmlns="">
          <p:pic>
            <p:nvPicPr>
              <p:cNvPr id="70" name="Freihand 69">
                <a:extLst>
                  <a:ext uri="{FF2B5EF4-FFF2-40B4-BE49-F238E27FC236}">
                    <a16:creationId xmlns:a16="http://schemas.microsoft.com/office/drawing/2014/main" id="{62E8C420-D90D-E369-208D-9200CB29DE36}"/>
                  </a:ext>
                </a:extLst>
              </p:cNvPr>
              <p:cNvPicPr/>
              <p:nvPr/>
            </p:nvPicPr>
            <p:blipFill>
              <a:blip r:embed="rId110"/>
              <a:stretch>
                <a:fillRect/>
              </a:stretch>
            </p:blipFill>
            <p:spPr>
              <a:xfrm>
                <a:off x="160527" y="3692782"/>
                <a:ext cx="504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35B4FC9C-B039-0B52-55D4-F81D7BB89912}"/>
                  </a:ext>
                </a:extLst>
              </p14:cNvPr>
              <p14:cNvContentPartPr/>
              <p14:nvPr/>
            </p14:nvContentPartPr>
            <p14:xfrm>
              <a:off x="885927" y="3716542"/>
              <a:ext cx="2530800" cy="60120"/>
            </p14:xfrm>
          </p:contentPart>
        </mc:Choice>
        <mc:Fallback xmlns="">
          <p:pic>
            <p:nvPicPr>
              <p:cNvPr id="71" name="Freihand 70">
                <a:extLst>
                  <a:ext uri="{FF2B5EF4-FFF2-40B4-BE49-F238E27FC236}">
                    <a16:creationId xmlns:a16="http://schemas.microsoft.com/office/drawing/2014/main" id="{35B4FC9C-B039-0B52-55D4-F81D7BB89912}"/>
                  </a:ext>
                </a:extLst>
              </p:cNvPr>
              <p:cNvPicPr/>
              <p:nvPr/>
            </p:nvPicPr>
            <p:blipFill>
              <a:blip r:embed="rId112"/>
              <a:stretch>
                <a:fillRect/>
              </a:stretch>
            </p:blipFill>
            <p:spPr>
              <a:xfrm>
                <a:off x="877287" y="3707542"/>
                <a:ext cx="2548440" cy="77760"/>
              </a:xfrm>
              <a:prstGeom prst="rect">
                <a:avLst/>
              </a:prstGeom>
            </p:spPr>
          </p:pic>
        </mc:Fallback>
      </mc:AlternateContent>
      <p:grpSp>
        <p:nvGrpSpPr>
          <p:cNvPr id="86" name="Gruppieren 85">
            <a:extLst>
              <a:ext uri="{FF2B5EF4-FFF2-40B4-BE49-F238E27FC236}">
                <a16:creationId xmlns:a16="http://schemas.microsoft.com/office/drawing/2014/main" id="{D1C63F6A-6F4F-5610-455F-A59018C85785}"/>
              </a:ext>
            </a:extLst>
          </p:cNvPr>
          <p:cNvGrpSpPr/>
          <p:nvPr/>
        </p:nvGrpSpPr>
        <p:grpSpPr>
          <a:xfrm>
            <a:off x="1363287" y="2911582"/>
            <a:ext cx="1838880" cy="309600"/>
            <a:chOff x="1363287" y="2911582"/>
            <a:chExt cx="1838880" cy="309600"/>
          </a:xfrm>
        </p:grpSpPr>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68E90F82-C141-0934-3291-CE5D56B7C794}"/>
                    </a:ext>
                  </a:extLst>
                </p14:cNvPr>
                <p14:cNvContentPartPr/>
                <p14:nvPr/>
              </p14:nvContentPartPr>
              <p14:xfrm>
                <a:off x="1366887" y="2982862"/>
                <a:ext cx="98280" cy="210600"/>
              </p14:xfrm>
            </p:contentPart>
          </mc:Choice>
          <mc:Fallback xmlns="">
            <p:pic>
              <p:nvPicPr>
                <p:cNvPr id="72" name="Freihand 71">
                  <a:extLst>
                    <a:ext uri="{FF2B5EF4-FFF2-40B4-BE49-F238E27FC236}">
                      <a16:creationId xmlns:a16="http://schemas.microsoft.com/office/drawing/2014/main" id="{68E90F82-C141-0934-3291-CE5D56B7C794}"/>
                    </a:ext>
                  </a:extLst>
                </p:cNvPr>
                <p:cNvPicPr/>
                <p:nvPr/>
              </p:nvPicPr>
              <p:blipFill>
                <a:blip r:embed="rId114"/>
                <a:stretch>
                  <a:fillRect/>
                </a:stretch>
              </p:blipFill>
              <p:spPr>
                <a:xfrm>
                  <a:off x="1358247" y="2974222"/>
                  <a:ext cx="115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3A6DAF2C-7896-6D14-839D-BC31482CCB82}"/>
                    </a:ext>
                  </a:extLst>
                </p14:cNvPr>
                <p14:cNvContentPartPr/>
                <p14:nvPr/>
              </p14:nvContentPartPr>
              <p14:xfrm>
                <a:off x="1363287" y="2947582"/>
                <a:ext cx="223200" cy="273600"/>
              </p14:xfrm>
            </p:contentPart>
          </mc:Choice>
          <mc:Fallback xmlns="">
            <p:pic>
              <p:nvPicPr>
                <p:cNvPr id="73" name="Freihand 72">
                  <a:extLst>
                    <a:ext uri="{FF2B5EF4-FFF2-40B4-BE49-F238E27FC236}">
                      <a16:creationId xmlns:a16="http://schemas.microsoft.com/office/drawing/2014/main" id="{3A6DAF2C-7896-6D14-839D-BC31482CCB82}"/>
                    </a:ext>
                  </a:extLst>
                </p:cNvPr>
                <p:cNvPicPr/>
                <p:nvPr/>
              </p:nvPicPr>
              <p:blipFill>
                <a:blip r:embed="rId116"/>
                <a:stretch>
                  <a:fillRect/>
                </a:stretch>
              </p:blipFill>
              <p:spPr>
                <a:xfrm>
                  <a:off x="1354647" y="2938942"/>
                  <a:ext cx="240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8930978F-C0EA-ACD9-6048-97F0BC0ECF9A}"/>
                    </a:ext>
                  </a:extLst>
                </p14:cNvPr>
                <p14:cNvContentPartPr/>
                <p14:nvPr/>
              </p14:nvContentPartPr>
              <p14:xfrm>
                <a:off x="1630767" y="2915902"/>
                <a:ext cx="323640" cy="241200"/>
              </p14:xfrm>
            </p:contentPart>
          </mc:Choice>
          <mc:Fallback xmlns="">
            <p:pic>
              <p:nvPicPr>
                <p:cNvPr id="74" name="Freihand 73">
                  <a:extLst>
                    <a:ext uri="{FF2B5EF4-FFF2-40B4-BE49-F238E27FC236}">
                      <a16:creationId xmlns:a16="http://schemas.microsoft.com/office/drawing/2014/main" id="{8930978F-C0EA-ACD9-6048-97F0BC0ECF9A}"/>
                    </a:ext>
                  </a:extLst>
                </p:cNvPr>
                <p:cNvPicPr/>
                <p:nvPr/>
              </p:nvPicPr>
              <p:blipFill>
                <a:blip r:embed="rId118"/>
                <a:stretch>
                  <a:fillRect/>
                </a:stretch>
              </p:blipFill>
              <p:spPr>
                <a:xfrm>
                  <a:off x="1622127" y="2907262"/>
                  <a:ext cx="341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2D886C1-10C1-4A13-0E89-2A9D3547CCD6}"/>
                    </a:ext>
                  </a:extLst>
                </p14:cNvPr>
                <p14:cNvContentPartPr/>
                <p14:nvPr/>
              </p14:nvContentPartPr>
              <p14:xfrm>
                <a:off x="1955127" y="2938222"/>
                <a:ext cx="213120" cy="190080"/>
              </p14:xfrm>
            </p:contentPart>
          </mc:Choice>
          <mc:Fallback xmlns="">
            <p:pic>
              <p:nvPicPr>
                <p:cNvPr id="75" name="Freihand 74">
                  <a:extLst>
                    <a:ext uri="{FF2B5EF4-FFF2-40B4-BE49-F238E27FC236}">
                      <a16:creationId xmlns:a16="http://schemas.microsoft.com/office/drawing/2014/main" id="{E2D886C1-10C1-4A13-0E89-2A9D3547CCD6}"/>
                    </a:ext>
                  </a:extLst>
                </p:cNvPr>
                <p:cNvPicPr/>
                <p:nvPr/>
              </p:nvPicPr>
              <p:blipFill>
                <a:blip r:embed="rId120"/>
                <a:stretch>
                  <a:fillRect/>
                </a:stretch>
              </p:blipFill>
              <p:spPr>
                <a:xfrm>
                  <a:off x="1946127" y="2929582"/>
                  <a:ext cx="2307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958F54C2-B151-0CE1-E7E9-BBC20198D0C0}"/>
                    </a:ext>
                  </a:extLst>
                </p14:cNvPr>
                <p14:cNvContentPartPr/>
                <p14:nvPr/>
              </p14:nvContentPartPr>
              <p14:xfrm>
                <a:off x="2213967" y="3003382"/>
                <a:ext cx="149040" cy="127080"/>
              </p14:xfrm>
            </p:contentPart>
          </mc:Choice>
          <mc:Fallback xmlns="">
            <p:pic>
              <p:nvPicPr>
                <p:cNvPr id="77" name="Freihand 76">
                  <a:extLst>
                    <a:ext uri="{FF2B5EF4-FFF2-40B4-BE49-F238E27FC236}">
                      <a16:creationId xmlns:a16="http://schemas.microsoft.com/office/drawing/2014/main" id="{958F54C2-B151-0CE1-E7E9-BBC20198D0C0}"/>
                    </a:ext>
                  </a:extLst>
                </p:cNvPr>
                <p:cNvPicPr/>
                <p:nvPr/>
              </p:nvPicPr>
              <p:blipFill>
                <a:blip r:embed="rId122"/>
                <a:stretch>
                  <a:fillRect/>
                </a:stretch>
              </p:blipFill>
              <p:spPr>
                <a:xfrm>
                  <a:off x="2205327" y="2994382"/>
                  <a:ext cx="166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CA93849C-4D79-48FD-EB96-A6303F9F81E8}"/>
                    </a:ext>
                  </a:extLst>
                </p14:cNvPr>
                <p14:cNvContentPartPr/>
                <p14:nvPr/>
              </p14:nvContentPartPr>
              <p14:xfrm>
                <a:off x="2389647" y="3022102"/>
                <a:ext cx="116280" cy="93240"/>
              </p14:xfrm>
            </p:contentPart>
          </mc:Choice>
          <mc:Fallback xmlns="">
            <p:pic>
              <p:nvPicPr>
                <p:cNvPr id="78" name="Freihand 77">
                  <a:extLst>
                    <a:ext uri="{FF2B5EF4-FFF2-40B4-BE49-F238E27FC236}">
                      <a16:creationId xmlns:a16="http://schemas.microsoft.com/office/drawing/2014/main" id="{CA93849C-4D79-48FD-EB96-A6303F9F81E8}"/>
                    </a:ext>
                  </a:extLst>
                </p:cNvPr>
                <p:cNvPicPr/>
                <p:nvPr/>
              </p:nvPicPr>
              <p:blipFill>
                <a:blip r:embed="rId124"/>
                <a:stretch>
                  <a:fillRect/>
                </a:stretch>
              </p:blipFill>
              <p:spPr>
                <a:xfrm>
                  <a:off x="2381007" y="3013102"/>
                  <a:ext cx="133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5C40CAFD-7DD9-1280-9939-20521E6DCEBE}"/>
                    </a:ext>
                  </a:extLst>
                </p14:cNvPr>
                <p14:cNvContentPartPr/>
                <p14:nvPr/>
              </p14:nvContentPartPr>
              <p14:xfrm>
                <a:off x="2516727" y="2916982"/>
                <a:ext cx="150840" cy="182880"/>
              </p14:xfrm>
            </p:contentPart>
          </mc:Choice>
          <mc:Fallback xmlns="">
            <p:pic>
              <p:nvPicPr>
                <p:cNvPr id="79" name="Freihand 78">
                  <a:extLst>
                    <a:ext uri="{FF2B5EF4-FFF2-40B4-BE49-F238E27FC236}">
                      <a16:creationId xmlns:a16="http://schemas.microsoft.com/office/drawing/2014/main" id="{5C40CAFD-7DD9-1280-9939-20521E6DCEBE}"/>
                    </a:ext>
                  </a:extLst>
                </p:cNvPr>
                <p:cNvPicPr/>
                <p:nvPr/>
              </p:nvPicPr>
              <p:blipFill>
                <a:blip r:embed="rId126"/>
                <a:stretch>
                  <a:fillRect/>
                </a:stretch>
              </p:blipFill>
              <p:spPr>
                <a:xfrm>
                  <a:off x="2508087" y="2907982"/>
                  <a:ext cx="168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93348E15-D5C1-A020-FB4A-E22061632347}"/>
                    </a:ext>
                  </a:extLst>
                </p14:cNvPr>
                <p14:cNvContentPartPr/>
                <p14:nvPr/>
              </p14:nvContentPartPr>
              <p14:xfrm>
                <a:off x="2690967" y="2911582"/>
                <a:ext cx="199440" cy="262440"/>
              </p14:xfrm>
            </p:contentPart>
          </mc:Choice>
          <mc:Fallback xmlns="">
            <p:pic>
              <p:nvPicPr>
                <p:cNvPr id="80" name="Freihand 79">
                  <a:extLst>
                    <a:ext uri="{FF2B5EF4-FFF2-40B4-BE49-F238E27FC236}">
                      <a16:creationId xmlns:a16="http://schemas.microsoft.com/office/drawing/2014/main" id="{93348E15-D5C1-A020-FB4A-E22061632347}"/>
                    </a:ext>
                  </a:extLst>
                </p:cNvPr>
                <p:cNvPicPr/>
                <p:nvPr/>
              </p:nvPicPr>
              <p:blipFill>
                <a:blip r:embed="rId128"/>
                <a:stretch>
                  <a:fillRect/>
                </a:stretch>
              </p:blipFill>
              <p:spPr>
                <a:xfrm>
                  <a:off x="2682327" y="2902942"/>
                  <a:ext cx="217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E87C1EAD-0CF7-0DA8-D149-E4930DE275A0}"/>
                    </a:ext>
                  </a:extLst>
                </p14:cNvPr>
                <p14:cNvContentPartPr/>
                <p14:nvPr/>
              </p14:nvContentPartPr>
              <p14:xfrm>
                <a:off x="2892927" y="2985382"/>
                <a:ext cx="309240" cy="227880"/>
              </p14:xfrm>
            </p:contentPart>
          </mc:Choice>
          <mc:Fallback xmlns="">
            <p:pic>
              <p:nvPicPr>
                <p:cNvPr id="81" name="Freihand 80">
                  <a:extLst>
                    <a:ext uri="{FF2B5EF4-FFF2-40B4-BE49-F238E27FC236}">
                      <a16:creationId xmlns:a16="http://schemas.microsoft.com/office/drawing/2014/main" id="{E87C1EAD-0CF7-0DA8-D149-E4930DE275A0}"/>
                    </a:ext>
                  </a:extLst>
                </p:cNvPr>
                <p:cNvPicPr/>
                <p:nvPr/>
              </p:nvPicPr>
              <p:blipFill>
                <a:blip r:embed="rId130"/>
                <a:stretch>
                  <a:fillRect/>
                </a:stretch>
              </p:blipFill>
              <p:spPr>
                <a:xfrm>
                  <a:off x="2884287" y="2976742"/>
                  <a:ext cx="326880" cy="245520"/>
                </a:xfrm>
                <a:prstGeom prst="rect">
                  <a:avLst/>
                </a:prstGeom>
              </p:spPr>
            </p:pic>
          </mc:Fallback>
        </mc:AlternateContent>
      </p:grpSp>
      <p:grpSp>
        <p:nvGrpSpPr>
          <p:cNvPr id="92" name="Gruppieren 91">
            <a:extLst>
              <a:ext uri="{FF2B5EF4-FFF2-40B4-BE49-F238E27FC236}">
                <a16:creationId xmlns:a16="http://schemas.microsoft.com/office/drawing/2014/main" id="{E75229C6-6712-B495-D72D-994FC6361E85}"/>
              </a:ext>
            </a:extLst>
          </p:cNvPr>
          <p:cNvGrpSpPr/>
          <p:nvPr/>
        </p:nvGrpSpPr>
        <p:grpSpPr>
          <a:xfrm>
            <a:off x="4074447" y="2850022"/>
            <a:ext cx="1701360" cy="457560"/>
            <a:chOff x="4074447" y="2850022"/>
            <a:chExt cx="1701360" cy="457560"/>
          </a:xfrm>
        </p:grpSpPr>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1B0F1C6B-B82E-80E5-A893-BA45BEACB798}"/>
                    </a:ext>
                  </a:extLst>
                </p14:cNvPr>
                <p14:cNvContentPartPr/>
                <p14:nvPr/>
              </p14:nvContentPartPr>
              <p14:xfrm>
                <a:off x="4084167" y="3230182"/>
                <a:ext cx="1241280" cy="77400"/>
              </p14:xfrm>
            </p:contentPart>
          </mc:Choice>
          <mc:Fallback xmlns="">
            <p:pic>
              <p:nvPicPr>
                <p:cNvPr id="82" name="Freihand 81">
                  <a:extLst>
                    <a:ext uri="{FF2B5EF4-FFF2-40B4-BE49-F238E27FC236}">
                      <a16:creationId xmlns:a16="http://schemas.microsoft.com/office/drawing/2014/main" id="{1B0F1C6B-B82E-80E5-A893-BA45BEACB798}"/>
                    </a:ext>
                  </a:extLst>
                </p:cNvPr>
                <p:cNvPicPr/>
                <p:nvPr/>
              </p:nvPicPr>
              <p:blipFill>
                <a:blip r:embed="rId132"/>
                <a:stretch>
                  <a:fillRect/>
                </a:stretch>
              </p:blipFill>
              <p:spPr>
                <a:xfrm>
                  <a:off x="4075167" y="3221182"/>
                  <a:ext cx="1258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11E8A85E-43CF-1542-DD37-19B443DDBE88}"/>
                    </a:ext>
                  </a:extLst>
                </p14:cNvPr>
                <p14:cNvContentPartPr/>
                <p14:nvPr/>
              </p14:nvContentPartPr>
              <p14:xfrm>
                <a:off x="4074447" y="2920942"/>
                <a:ext cx="223560" cy="211680"/>
              </p14:xfrm>
            </p:contentPart>
          </mc:Choice>
          <mc:Fallback xmlns="">
            <p:pic>
              <p:nvPicPr>
                <p:cNvPr id="83" name="Freihand 82">
                  <a:extLst>
                    <a:ext uri="{FF2B5EF4-FFF2-40B4-BE49-F238E27FC236}">
                      <a16:creationId xmlns:a16="http://schemas.microsoft.com/office/drawing/2014/main" id="{11E8A85E-43CF-1542-DD37-19B443DDBE88}"/>
                    </a:ext>
                  </a:extLst>
                </p:cNvPr>
                <p:cNvPicPr/>
                <p:nvPr/>
              </p:nvPicPr>
              <p:blipFill>
                <a:blip r:embed="rId134"/>
                <a:stretch>
                  <a:fillRect/>
                </a:stretch>
              </p:blipFill>
              <p:spPr>
                <a:xfrm>
                  <a:off x="4065807" y="2912302"/>
                  <a:ext cx="241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ED617413-D09C-4E9F-D902-D60775930770}"/>
                    </a:ext>
                  </a:extLst>
                </p14:cNvPr>
                <p14:cNvContentPartPr/>
                <p14:nvPr/>
              </p14:nvContentPartPr>
              <p14:xfrm>
                <a:off x="4421487" y="2850022"/>
                <a:ext cx="289080" cy="255960"/>
              </p14:xfrm>
            </p:contentPart>
          </mc:Choice>
          <mc:Fallback xmlns="">
            <p:pic>
              <p:nvPicPr>
                <p:cNvPr id="84" name="Freihand 83">
                  <a:extLst>
                    <a:ext uri="{FF2B5EF4-FFF2-40B4-BE49-F238E27FC236}">
                      <a16:creationId xmlns:a16="http://schemas.microsoft.com/office/drawing/2014/main" id="{ED617413-D09C-4E9F-D902-D60775930770}"/>
                    </a:ext>
                  </a:extLst>
                </p:cNvPr>
                <p:cNvPicPr/>
                <p:nvPr/>
              </p:nvPicPr>
              <p:blipFill>
                <a:blip r:embed="rId136"/>
                <a:stretch>
                  <a:fillRect/>
                </a:stretch>
              </p:blipFill>
              <p:spPr>
                <a:xfrm>
                  <a:off x="4412847" y="2841022"/>
                  <a:ext cx="306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055308CC-4F9D-3BC4-FCDA-317AEBDA0A33}"/>
                    </a:ext>
                  </a:extLst>
                </p14:cNvPr>
                <p14:cNvContentPartPr/>
                <p14:nvPr/>
              </p14:nvContentPartPr>
              <p14:xfrm>
                <a:off x="4744767" y="2859742"/>
                <a:ext cx="192960" cy="220320"/>
              </p14:xfrm>
            </p:contentPart>
          </mc:Choice>
          <mc:Fallback xmlns="">
            <p:pic>
              <p:nvPicPr>
                <p:cNvPr id="87" name="Freihand 86">
                  <a:extLst>
                    <a:ext uri="{FF2B5EF4-FFF2-40B4-BE49-F238E27FC236}">
                      <a16:creationId xmlns:a16="http://schemas.microsoft.com/office/drawing/2014/main" id="{055308CC-4F9D-3BC4-FCDA-317AEBDA0A33}"/>
                    </a:ext>
                  </a:extLst>
                </p:cNvPr>
                <p:cNvPicPr/>
                <p:nvPr/>
              </p:nvPicPr>
              <p:blipFill>
                <a:blip r:embed="rId138"/>
                <a:stretch>
                  <a:fillRect/>
                </a:stretch>
              </p:blipFill>
              <p:spPr>
                <a:xfrm>
                  <a:off x="4735767" y="2850742"/>
                  <a:ext cx="210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5A1B489A-74FF-498C-167B-84165CD65EB4}"/>
                    </a:ext>
                  </a:extLst>
                </p14:cNvPr>
                <p14:cNvContentPartPr/>
                <p14:nvPr/>
              </p14:nvContentPartPr>
              <p14:xfrm>
                <a:off x="4957527" y="3028942"/>
                <a:ext cx="383400" cy="216360"/>
              </p14:xfrm>
            </p:contentPart>
          </mc:Choice>
          <mc:Fallback xmlns="">
            <p:pic>
              <p:nvPicPr>
                <p:cNvPr id="89" name="Freihand 88">
                  <a:extLst>
                    <a:ext uri="{FF2B5EF4-FFF2-40B4-BE49-F238E27FC236}">
                      <a16:creationId xmlns:a16="http://schemas.microsoft.com/office/drawing/2014/main" id="{5A1B489A-74FF-498C-167B-84165CD65EB4}"/>
                    </a:ext>
                  </a:extLst>
                </p:cNvPr>
                <p:cNvPicPr/>
                <p:nvPr/>
              </p:nvPicPr>
              <p:blipFill>
                <a:blip r:embed="rId140"/>
                <a:stretch>
                  <a:fillRect/>
                </a:stretch>
              </p:blipFill>
              <p:spPr>
                <a:xfrm>
                  <a:off x="4948527" y="3020302"/>
                  <a:ext cx="401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851C123B-780F-5C23-45D6-C1235A288AB1}"/>
                    </a:ext>
                  </a:extLst>
                </p14:cNvPr>
                <p14:cNvContentPartPr/>
                <p14:nvPr/>
              </p14:nvContentPartPr>
              <p14:xfrm>
                <a:off x="5368287" y="2993662"/>
                <a:ext cx="74880" cy="196920"/>
              </p14:xfrm>
            </p:contentPart>
          </mc:Choice>
          <mc:Fallback xmlns="">
            <p:pic>
              <p:nvPicPr>
                <p:cNvPr id="90" name="Freihand 89">
                  <a:extLst>
                    <a:ext uri="{FF2B5EF4-FFF2-40B4-BE49-F238E27FC236}">
                      <a16:creationId xmlns:a16="http://schemas.microsoft.com/office/drawing/2014/main" id="{851C123B-780F-5C23-45D6-C1235A288AB1}"/>
                    </a:ext>
                  </a:extLst>
                </p:cNvPr>
                <p:cNvPicPr/>
                <p:nvPr/>
              </p:nvPicPr>
              <p:blipFill>
                <a:blip r:embed="rId142"/>
                <a:stretch>
                  <a:fillRect/>
                </a:stretch>
              </p:blipFill>
              <p:spPr>
                <a:xfrm>
                  <a:off x="5359647" y="2985022"/>
                  <a:ext cx="92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106F0706-ED33-C9BA-617E-D2EACE36A403}"/>
                    </a:ext>
                  </a:extLst>
                </p14:cNvPr>
                <p14:cNvContentPartPr/>
                <p14:nvPr/>
              </p14:nvContentPartPr>
              <p14:xfrm>
                <a:off x="5470527" y="3010582"/>
                <a:ext cx="305280" cy="175680"/>
              </p14:xfrm>
            </p:contentPart>
          </mc:Choice>
          <mc:Fallback xmlns="">
            <p:pic>
              <p:nvPicPr>
                <p:cNvPr id="91" name="Freihand 90">
                  <a:extLst>
                    <a:ext uri="{FF2B5EF4-FFF2-40B4-BE49-F238E27FC236}">
                      <a16:creationId xmlns:a16="http://schemas.microsoft.com/office/drawing/2014/main" id="{106F0706-ED33-C9BA-617E-D2EACE36A403}"/>
                    </a:ext>
                  </a:extLst>
                </p:cNvPr>
                <p:cNvPicPr/>
                <p:nvPr/>
              </p:nvPicPr>
              <p:blipFill>
                <a:blip r:embed="rId144"/>
                <a:stretch>
                  <a:fillRect/>
                </a:stretch>
              </p:blipFill>
              <p:spPr>
                <a:xfrm>
                  <a:off x="5461887" y="3001942"/>
                  <a:ext cx="32292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0B88622-6E43-924D-DB3D-96B883BA6E33}"/>
                  </a:ext>
                </a:extLst>
              </p14:cNvPr>
              <p14:cNvContentPartPr/>
              <p14:nvPr/>
            </p14:nvContentPartPr>
            <p14:xfrm>
              <a:off x="6120327" y="3401182"/>
              <a:ext cx="290880" cy="72000"/>
            </p14:xfrm>
          </p:contentPart>
        </mc:Choice>
        <mc:Fallback xmlns="">
          <p:pic>
            <p:nvPicPr>
              <p:cNvPr id="93" name="Freihand 92">
                <a:extLst>
                  <a:ext uri="{FF2B5EF4-FFF2-40B4-BE49-F238E27FC236}">
                    <a16:creationId xmlns:a16="http://schemas.microsoft.com/office/drawing/2014/main" id="{E0B88622-6E43-924D-DB3D-96B883BA6E33}"/>
                  </a:ext>
                </a:extLst>
              </p:cNvPr>
              <p:cNvPicPr/>
              <p:nvPr/>
            </p:nvPicPr>
            <p:blipFill>
              <a:blip r:embed="rId146"/>
              <a:stretch>
                <a:fillRect/>
              </a:stretch>
            </p:blipFill>
            <p:spPr>
              <a:xfrm>
                <a:off x="6111327" y="3392542"/>
                <a:ext cx="30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8A9F005B-6238-8C42-BD67-EDCD1BBCFF79}"/>
                  </a:ext>
                </a:extLst>
              </p14:cNvPr>
              <p14:cNvContentPartPr/>
              <p14:nvPr/>
            </p14:nvContentPartPr>
            <p14:xfrm>
              <a:off x="6091527" y="3312262"/>
              <a:ext cx="173160" cy="217080"/>
            </p14:xfrm>
          </p:contentPart>
        </mc:Choice>
        <mc:Fallback xmlns="">
          <p:pic>
            <p:nvPicPr>
              <p:cNvPr id="94" name="Freihand 93">
                <a:extLst>
                  <a:ext uri="{FF2B5EF4-FFF2-40B4-BE49-F238E27FC236}">
                    <a16:creationId xmlns:a16="http://schemas.microsoft.com/office/drawing/2014/main" id="{8A9F005B-6238-8C42-BD67-EDCD1BBCFF79}"/>
                  </a:ext>
                </a:extLst>
              </p:cNvPr>
              <p:cNvPicPr/>
              <p:nvPr/>
            </p:nvPicPr>
            <p:blipFill>
              <a:blip r:embed="rId148"/>
              <a:stretch>
                <a:fillRect/>
              </a:stretch>
            </p:blipFill>
            <p:spPr>
              <a:xfrm>
                <a:off x="6082527" y="3303622"/>
                <a:ext cx="190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9087468C-E564-C0EB-5F2D-FEA831783F17}"/>
                  </a:ext>
                </a:extLst>
              </p14:cNvPr>
              <p14:cNvContentPartPr/>
              <p14:nvPr/>
            </p14:nvContentPartPr>
            <p14:xfrm>
              <a:off x="6641967" y="3342862"/>
              <a:ext cx="374040" cy="120240"/>
            </p14:xfrm>
          </p:contentPart>
        </mc:Choice>
        <mc:Fallback xmlns="">
          <p:pic>
            <p:nvPicPr>
              <p:cNvPr id="96" name="Freihand 95">
                <a:extLst>
                  <a:ext uri="{FF2B5EF4-FFF2-40B4-BE49-F238E27FC236}">
                    <a16:creationId xmlns:a16="http://schemas.microsoft.com/office/drawing/2014/main" id="{9087468C-E564-C0EB-5F2D-FEA831783F17}"/>
                  </a:ext>
                </a:extLst>
              </p:cNvPr>
              <p:cNvPicPr/>
              <p:nvPr/>
            </p:nvPicPr>
            <p:blipFill>
              <a:blip r:embed="rId150"/>
              <a:stretch>
                <a:fillRect/>
              </a:stretch>
            </p:blipFill>
            <p:spPr>
              <a:xfrm>
                <a:off x="6632967" y="3334222"/>
                <a:ext cx="391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8F0FAE53-8F6B-3D19-914D-92BBC3BF53A5}"/>
                  </a:ext>
                </a:extLst>
              </p14:cNvPr>
              <p14:cNvContentPartPr/>
              <p14:nvPr/>
            </p14:nvContentPartPr>
            <p14:xfrm>
              <a:off x="7002687" y="3269782"/>
              <a:ext cx="61200" cy="32400"/>
            </p14:xfrm>
          </p:contentPart>
        </mc:Choice>
        <mc:Fallback xmlns="">
          <p:pic>
            <p:nvPicPr>
              <p:cNvPr id="97" name="Freihand 96">
                <a:extLst>
                  <a:ext uri="{FF2B5EF4-FFF2-40B4-BE49-F238E27FC236}">
                    <a16:creationId xmlns:a16="http://schemas.microsoft.com/office/drawing/2014/main" id="{8F0FAE53-8F6B-3D19-914D-92BBC3BF53A5}"/>
                  </a:ext>
                </a:extLst>
              </p:cNvPr>
              <p:cNvPicPr/>
              <p:nvPr/>
            </p:nvPicPr>
            <p:blipFill>
              <a:blip r:embed="rId152"/>
              <a:stretch>
                <a:fillRect/>
              </a:stretch>
            </p:blipFill>
            <p:spPr>
              <a:xfrm>
                <a:off x="6993687" y="3260782"/>
                <a:ext cx="78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B14E640B-3CA7-F639-B6A2-F7C323069D00}"/>
                  </a:ext>
                </a:extLst>
              </p14:cNvPr>
              <p14:cNvContentPartPr/>
              <p14:nvPr/>
            </p14:nvContentPartPr>
            <p14:xfrm>
              <a:off x="7102047" y="3260782"/>
              <a:ext cx="146520" cy="159120"/>
            </p14:xfrm>
          </p:contentPart>
        </mc:Choice>
        <mc:Fallback xmlns="">
          <p:pic>
            <p:nvPicPr>
              <p:cNvPr id="98" name="Freihand 97">
                <a:extLst>
                  <a:ext uri="{FF2B5EF4-FFF2-40B4-BE49-F238E27FC236}">
                    <a16:creationId xmlns:a16="http://schemas.microsoft.com/office/drawing/2014/main" id="{B14E640B-3CA7-F639-B6A2-F7C323069D00}"/>
                  </a:ext>
                </a:extLst>
              </p:cNvPr>
              <p:cNvPicPr/>
              <p:nvPr/>
            </p:nvPicPr>
            <p:blipFill>
              <a:blip r:embed="rId154"/>
              <a:stretch>
                <a:fillRect/>
              </a:stretch>
            </p:blipFill>
            <p:spPr>
              <a:xfrm>
                <a:off x="7093047" y="3251782"/>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005A8288-09E1-7200-67C7-A9C94CCF14FB}"/>
                  </a:ext>
                </a:extLst>
              </p14:cNvPr>
              <p14:cNvContentPartPr/>
              <p14:nvPr/>
            </p14:nvContentPartPr>
            <p14:xfrm>
              <a:off x="7501287" y="3280582"/>
              <a:ext cx="269640" cy="133560"/>
            </p14:xfrm>
          </p:contentPart>
        </mc:Choice>
        <mc:Fallback xmlns="">
          <p:pic>
            <p:nvPicPr>
              <p:cNvPr id="99" name="Freihand 98">
                <a:extLst>
                  <a:ext uri="{FF2B5EF4-FFF2-40B4-BE49-F238E27FC236}">
                    <a16:creationId xmlns:a16="http://schemas.microsoft.com/office/drawing/2014/main" id="{005A8288-09E1-7200-67C7-A9C94CCF14FB}"/>
                  </a:ext>
                </a:extLst>
              </p:cNvPr>
              <p:cNvPicPr/>
              <p:nvPr/>
            </p:nvPicPr>
            <p:blipFill>
              <a:blip r:embed="rId156"/>
              <a:stretch>
                <a:fillRect/>
              </a:stretch>
            </p:blipFill>
            <p:spPr>
              <a:xfrm>
                <a:off x="7492287" y="3271942"/>
                <a:ext cx="287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933B82B1-45E8-F955-4709-8DF513FE1BB0}"/>
                  </a:ext>
                </a:extLst>
              </p14:cNvPr>
              <p14:cNvContentPartPr/>
              <p14:nvPr/>
            </p14:nvContentPartPr>
            <p14:xfrm>
              <a:off x="7852287" y="3290302"/>
              <a:ext cx="406080" cy="282600"/>
            </p14:xfrm>
          </p:contentPart>
        </mc:Choice>
        <mc:Fallback xmlns="">
          <p:pic>
            <p:nvPicPr>
              <p:cNvPr id="100" name="Freihand 99">
                <a:extLst>
                  <a:ext uri="{FF2B5EF4-FFF2-40B4-BE49-F238E27FC236}">
                    <a16:creationId xmlns:a16="http://schemas.microsoft.com/office/drawing/2014/main" id="{933B82B1-45E8-F955-4709-8DF513FE1BB0}"/>
                  </a:ext>
                </a:extLst>
              </p:cNvPr>
              <p:cNvPicPr/>
              <p:nvPr/>
            </p:nvPicPr>
            <p:blipFill>
              <a:blip r:embed="rId158"/>
              <a:stretch>
                <a:fillRect/>
              </a:stretch>
            </p:blipFill>
            <p:spPr>
              <a:xfrm>
                <a:off x="7843647" y="3281662"/>
                <a:ext cx="4237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171CD8A3-CD10-2AE4-6E1C-BA1A51C75590}"/>
                  </a:ext>
                </a:extLst>
              </p14:cNvPr>
              <p14:cNvContentPartPr/>
              <p14:nvPr/>
            </p14:nvContentPartPr>
            <p14:xfrm>
              <a:off x="8298687" y="3301822"/>
              <a:ext cx="72720" cy="98280"/>
            </p14:xfrm>
          </p:contentPart>
        </mc:Choice>
        <mc:Fallback xmlns="">
          <p:pic>
            <p:nvPicPr>
              <p:cNvPr id="101" name="Freihand 100">
                <a:extLst>
                  <a:ext uri="{FF2B5EF4-FFF2-40B4-BE49-F238E27FC236}">
                    <a16:creationId xmlns:a16="http://schemas.microsoft.com/office/drawing/2014/main" id="{171CD8A3-CD10-2AE4-6E1C-BA1A51C75590}"/>
                  </a:ext>
                </a:extLst>
              </p:cNvPr>
              <p:cNvPicPr/>
              <p:nvPr/>
            </p:nvPicPr>
            <p:blipFill>
              <a:blip r:embed="rId160"/>
              <a:stretch>
                <a:fillRect/>
              </a:stretch>
            </p:blipFill>
            <p:spPr>
              <a:xfrm>
                <a:off x="8290047" y="3292822"/>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AC9962C0-4C63-2F13-93A9-B6144CFCBCD2}"/>
                  </a:ext>
                </a:extLst>
              </p14:cNvPr>
              <p14:cNvContentPartPr/>
              <p14:nvPr/>
            </p14:nvContentPartPr>
            <p14:xfrm>
              <a:off x="8321007" y="3305422"/>
              <a:ext cx="362520" cy="97920"/>
            </p14:xfrm>
          </p:contentPart>
        </mc:Choice>
        <mc:Fallback xmlns="">
          <p:pic>
            <p:nvPicPr>
              <p:cNvPr id="102" name="Freihand 101">
                <a:extLst>
                  <a:ext uri="{FF2B5EF4-FFF2-40B4-BE49-F238E27FC236}">
                    <a16:creationId xmlns:a16="http://schemas.microsoft.com/office/drawing/2014/main" id="{AC9962C0-4C63-2F13-93A9-B6144CFCBCD2}"/>
                  </a:ext>
                </a:extLst>
              </p:cNvPr>
              <p:cNvPicPr/>
              <p:nvPr/>
            </p:nvPicPr>
            <p:blipFill>
              <a:blip r:embed="rId162"/>
              <a:stretch>
                <a:fillRect/>
              </a:stretch>
            </p:blipFill>
            <p:spPr>
              <a:xfrm>
                <a:off x="8312367" y="3296422"/>
                <a:ext cx="380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D25EFAA3-F561-747A-7215-5505558461BE}"/>
                  </a:ext>
                </a:extLst>
              </p14:cNvPr>
              <p14:cNvContentPartPr/>
              <p14:nvPr/>
            </p14:nvContentPartPr>
            <p14:xfrm>
              <a:off x="8718807" y="3310822"/>
              <a:ext cx="244440" cy="88560"/>
            </p14:xfrm>
          </p:contentPart>
        </mc:Choice>
        <mc:Fallback xmlns="">
          <p:pic>
            <p:nvPicPr>
              <p:cNvPr id="103" name="Freihand 102">
                <a:extLst>
                  <a:ext uri="{FF2B5EF4-FFF2-40B4-BE49-F238E27FC236}">
                    <a16:creationId xmlns:a16="http://schemas.microsoft.com/office/drawing/2014/main" id="{D25EFAA3-F561-747A-7215-5505558461BE}"/>
                  </a:ext>
                </a:extLst>
              </p:cNvPr>
              <p:cNvPicPr/>
              <p:nvPr/>
            </p:nvPicPr>
            <p:blipFill>
              <a:blip r:embed="rId164"/>
              <a:stretch>
                <a:fillRect/>
              </a:stretch>
            </p:blipFill>
            <p:spPr>
              <a:xfrm>
                <a:off x="8709807" y="3302182"/>
                <a:ext cx="262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37135BB2-3BB1-8353-5D06-596739B20E64}"/>
                  </a:ext>
                </a:extLst>
              </p14:cNvPr>
              <p14:cNvContentPartPr/>
              <p14:nvPr/>
            </p14:nvContentPartPr>
            <p14:xfrm>
              <a:off x="9014367" y="3281302"/>
              <a:ext cx="256680" cy="91440"/>
            </p14:xfrm>
          </p:contentPart>
        </mc:Choice>
        <mc:Fallback xmlns="">
          <p:pic>
            <p:nvPicPr>
              <p:cNvPr id="104" name="Freihand 103">
                <a:extLst>
                  <a:ext uri="{FF2B5EF4-FFF2-40B4-BE49-F238E27FC236}">
                    <a16:creationId xmlns:a16="http://schemas.microsoft.com/office/drawing/2014/main" id="{37135BB2-3BB1-8353-5D06-596739B20E64}"/>
                  </a:ext>
                </a:extLst>
              </p:cNvPr>
              <p:cNvPicPr/>
              <p:nvPr/>
            </p:nvPicPr>
            <p:blipFill>
              <a:blip r:embed="rId166"/>
              <a:stretch>
                <a:fillRect/>
              </a:stretch>
            </p:blipFill>
            <p:spPr>
              <a:xfrm>
                <a:off x="9005367" y="3272662"/>
                <a:ext cx="274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568EFFFB-3855-4374-2334-47CC3C565C8D}"/>
                  </a:ext>
                </a:extLst>
              </p14:cNvPr>
              <p14:cNvContentPartPr/>
              <p14:nvPr/>
            </p14:nvContentPartPr>
            <p14:xfrm>
              <a:off x="9465447" y="3314422"/>
              <a:ext cx="26280" cy="114480"/>
            </p14:xfrm>
          </p:contentPart>
        </mc:Choice>
        <mc:Fallback xmlns="">
          <p:pic>
            <p:nvPicPr>
              <p:cNvPr id="105" name="Freihand 104">
                <a:extLst>
                  <a:ext uri="{FF2B5EF4-FFF2-40B4-BE49-F238E27FC236}">
                    <a16:creationId xmlns:a16="http://schemas.microsoft.com/office/drawing/2014/main" id="{568EFFFB-3855-4374-2334-47CC3C565C8D}"/>
                  </a:ext>
                </a:extLst>
              </p:cNvPr>
              <p:cNvPicPr/>
              <p:nvPr/>
            </p:nvPicPr>
            <p:blipFill>
              <a:blip r:embed="rId168"/>
              <a:stretch>
                <a:fillRect/>
              </a:stretch>
            </p:blipFill>
            <p:spPr>
              <a:xfrm>
                <a:off x="9456447" y="3305782"/>
                <a:ext cx="43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B81A0F01-79A0-2DE0-8819-DE91D3B0DB5E}"/>
                  </a:ext>
                </a:extLst>
              </p14:cNvPr>
              <p14:cNvContentPartPr/>
              <p14:nvPr/>
            </p14:nvContentPartPr>
            <p14:xfrm>
              <a:off x="9594687" y="3173302"/>
              <a:ext cx="176040" cy="175320"/>
            </p14:xfrm>
          </p:contentPart>
        </mc:Choice>
        <mc:Fallback xmlns="">
          <p:pic>
            <p:nvPicPr>
              <p:cNvPr id="106" name="Freihand 105">
                <a:extLst>
                  <a:ext uri="{FF2B5EF4-FFF2-40B4-BE49-F238E27FC236}">
                    <a16:creationId xmlns:a16="http://schemas.microsoft.com/office/drawing/2014/main" id="{B81A0F01-79A0-2DE0-8819-DE91D3B0DB5E}"/>
                  </a:ext>
                </a:extLst>
              </p:cNvPr>
              <p:cNvPicPr/>
              <p:nvPr/>
            </p:nvPicPr>
            <p:blipFill>
              <a:blip r:embed="rId170"/>
              <a:stretch>
                <a:fillRect/>
              </a:stretch>
            </p:blipFill>
            <p:spPr>
              <a:xfrm>
                <a:off x="9585687" y="3164662"/>
                <a:ext cx="193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55A719C1-4295-00E0-B293-DCFC6BCD5CFB}"/>
                  </a:ext>
                </a:extLst>
              </p14:cNvPr>
              <p14:cNvContentPartPr/>
              <p14:nvPr/>
            </p14:nvContentPartPr>
            <p14:xfrm>
              <a:off x="9760287" y="3209302"/>
              <a:ext cx="345240" cy="271080"/>
            </p14:xfrm>
          </p:contentPart>
        </mc:Choice>
        <mc:Fallback xmlns="">
          <p:pic>
            <p:nvPicPr>
              <p:cNvPr id="107" name="Freihand 106">
                <a:extLst>
                  <a:ext uri="{FF2B5EF4-FFF2-40B4-BE49-F238E27FC236}">
                    <a16:creationId xmlns:a16="http://schemas.microsoft.com/office/drawing/2014/main" id="{55A719C1-4295-00E0-B293-DCFC6BCD5CFB}"/>
                  </a:ext>
                </a:extLst>
              </p:cNvPr>
              <p:cNvPicPr/>
              <p:nvPr/>
            </p:nvPicPr>
            <p:blipFill>
              <a:blip r:embed="rId172"/>
              <a:stretch>
                <a:fillRect/>
              </a:stretch>
            </p:blipFill>
            <p:spPr>
              <a:xfrm>
                <a:off x="9751647" y="3200302"/>
                <a:ext cx="362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Freihand 109">
                <a:extLst>
                  <a:ext uri="{FF2B5EF4-FFF2-40B4-BE49-F238E27FC236}">
                    <a16:creationId xmlns:a16="http://schemas.microsoft.com/office/drawing/2014/main" id="{B3C6799B-344E-5319-2D13-E39B71424D96}"/>
                  </a:ext>
                </a:extLst>
              </p14:cNvPr>
              <p14:cNvContentPartPr/>
              <p14:nvPr/>
            </p14:nvContentPartPr>
            <p14:xfrm>
              <a:off x="10293447" y="3167902"/>
              <a:ext cx="395640" cy="165960"/>
            </p14:xfrm>
          </p:contentPart>
        </mc:Choice>
        <mc:Fallback xmlns="">
          <p:pic>
            <p:nvPicPr>
              <p:cNvPr id="110" name="Freihand 109">
                <a:extLst>
                  <a:ext uri="{FF2B5EF4-FFF2-40B4-BE49-F238E27FC236}">
                    <a16:creationId xmlns:a16="http://schemas.microsoft.com/office/drawing/2014/main" id="{B3C6799B-344E-5319-2D13-E39B71424D96}"/>
                  </a:ext>
                </a:extLst>
              </p:cNvPr>
              <p:cNvPicPr/>
              <p:nvPr/>
            </p:nvPicPr>
            <p:blipFill>
              <a:blip r:embed="rId174"/>
              <a:stretch>
                <a:fillRect/>
              </a:stretch>
            </p:blipFill>
            <p:spPr>
              <a:xfrm>
                <a:off x="10284807" y="3158902"/>
                <a:ext cx="413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Freihand 110">
                <a:extLst>
                  <a:ext uri="{FF2B5EF4-FFF2-40B4-BE49-F238E27FC236}">
                    <a16:creationId xmlns:a16="http://schemas.microsoft.com/office/drawing/2014/main" id="{7DDFCB1A-A9F4-64A2-55B4-A32770464E81}"/>
                  </a:ext>
                </a:extLst>
              </p14:cNvPr>
              <p14:cNvContentPartPr/>
              <p14:nvPr/>
            </p14:nvContentPartPr>
            <p14:xfrm>
              <a:off x="10627887" y="3095182"/>
              <a:ext cx="8640" cy="8640"/>
            </p14:xfrm>
          </p:contentPart>
        </mc:Choice>
        <mc:Fallback xmlns="">
          <p:pic>
            <p:nvPicPr>
              <p:cNvPr id="111" name="Freihand 110">
                <a:extLst>
                  <a:ext uri="{FF2B5EF4-FFF2-40B4-BE49-F238E27FC236}">
                    <a16:creationId xmlns:a16="http://schemas.microsoft.com/office/drawing/2014/main" id="{7DDFCB1A-A9F4-64A2-55B4-A32770464E81}"/>
                  </a:ext>
                </a:extLst>
              </p:cNvPr>
              <p:cNvPicPr/>
              <p:nvPr/>
            </p:nvPicPr>
            <p:blipFill>
              <a:blip r:embed="rId176"/>
              <a:stretch>
                <a:fillRect/>
              </a:stretch>
            </p:blipFill>
            <p:spPr>
              <a:xfrm>
                <a:off x="10618887" y="3086542"/>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54A00218-9689-E76B-9D7A-D21BDC1394A4}"/>
                  </a:ext>
                </a:extLst>
              </p14:cNvPr>
              <p14:cNvContentPartPr/>
              <p14:nvPr/>
            </p14:nvContentPartPr>
            <p14:xfrm>
              <a:off x="6845727" y="3639502"/>
              <a:ext cx="162000" cy="182160"/>
            </p14:xfrm>
          </p:contentPart>
        </mc:Choice>
        <mc:Fallback xmlns="">
          <p:pic>
            <p:nvPicPr>
              <p:cNvPr id="112" name="Freihand 111">
                <a:extLst>
                  <a:ext uri="{FF2B5EF4-FFF2-40B4-BE49-F238E27FC236}">
                    <a16:creationId xmlns:a16="http://schemas.microsoft.com/office/drawing/2014/main" id="{54A00218-9689-E76B-9D7A-D21BDC1394A4}"/>
                  </a:ext>
                </a:extLst>
              </p:cNvPr>
              <p:cNvPicPr/>
              <p:nvPr/>
            </p:nvPicPr>
            <p:blipFill>
              <a:blip r:embed="rId178"/>
              <a:stretch>
                <a:fillRect/>
              </a:stretch>
            </p:blipFill>
            <p:spPr>
              <a:xfrm>
                <a:off x="6836727" y="3630502"/>
                <a:ext cx="179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F493018-947E-C67D-0A4A-07E053643A0D}"/>
                  </a:ext>
                </a:extLst>
              </p14:cNvPr>
              <p14:cNvContentPartPr/>
              <p14:nvPr/>
            </p14:nvContentPartPr>
            <p14:xfrm>
              <a:off x="7071087" y="3642382"/>
              <a:ext cx="190800" cy="135000"/>
            </p14:xfrm>
          </p:contentPart>
        </mc:Choice>
        <mc:Fallback xmlns="">
          <p:pic>
            <p:nvPicPr>
              <p:cNvPr id="113" name="Freihand 112">
                <a:extLst>
                  <a:ext uri="{FF2B5EF4-FFF2-40B4-BE49-F238E27FC236}">
                    <a16:creationId xmlns:a16="http://schemas.microsoft.com/office/drawing/2014/main" id="{0F493018-947E-C67D-0A4A-07E053643A0D}"/>
                  </a:ext>
                </a:extLst>
              </p:cNvPr>
              <p:cNvPicPr/>
              <p:nvPr/>
            </p:nvPicPr>
            <p:blipFill>
              <a:blip r:embed="rId180"/>
              <a:stretch>
                <a:fillRect/>
              </a:stretch>
            </p:blipFill>
            <p:spPr>
              <a:xfrm>
                <a:off x="7062447" y="3633382"/>
                <a:ext cx="208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A2E19B6E-60C1-F65C-20EE-FFE9E7873557}"/>
                  </a:ext>
                </a:extLst>
              </p14:cNvPr>
              <p14:cNvContentPartPr/>
              <p14:nvPr/>
            </p14:nvContentPartPr>
            <p14:xfrm>
              <a:off x="7290327" y="3592342"/>
              <a:ext cx="148680" cy="169560"/>
            </p14:xfrm>
          </p:contentPart>
        </mc:Choice>
        <mc:Fallback xmlns="">
          <p:pic>
            <p:nvPicPr>
              <p:cNvPr id="114" name="Freihand 113">
                <a:extLst>
                  <a:ext uri="{FF2B5EF4-FFF2-40B4-BE49-F238E27FC236}">
                    <a16:creationId xmlns:a16="http://schemas.microsoft.com/office/drawing/2014/main" id="{A2E19B6E-60C1-F65C-20EE-FFE9E7873557}"/>
                  </a:ext>
                </a:extLst>
              </p:cNvPr>
              <p:cNvPicPr/>
              <p:nvPr/>
            </p:nvPicPr>
            <p:blipFill>
              <a:blip r:embed="rId182"/>
              <a:stretch>
                <a:fillRect/>
              </a:stretch>
            </p:blipFill>
            <p:spPr>
              <a:xfrm>
                <a:off x="7281327" y="3583702"/>
                <a:ext cx="166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81D0D2D7-628A-7F41-8BA8-33CCBB870043}"/>
                  </a:ext>
                </a:extLst>
              </p14:cNvPr>
              <p14:cNvContentPartPr/>
              <p14:nvPr/>
            </p14:nvContentPartPr>
            <p14:xfrm>
              <a:off x="7466727" y="3699622"/>
              <a:ext cx="234360" cy="111960"/>
            </p14:xfrm>
          </p:contentPart>
        </mc:Choice>
        <mc:Fallback xmlns="">
          <p:pic>
            <p:nvPicPr>
              <p:cNvPr id="115" name="Freihand 114">
                <a:extLst>
                  <a:ext uri="{FF2B5EF4-FFF2-40B4-BE49-F238E27FC236}">
                    <a16:creationId xmlns:a16="http://schemas.microsoft.com/office/drawing/2014/main" id="{81D0D2D7-628A-7F41-8BA8-33CCBB870043}"/>
                  </a:ext>
                </a:extLst>
              </p:cNvPr>
              <p:cNvPicPr/>
              <p:nvPr/>
            </p:nvPicPr>
            <p:blipFill>
              <a:blip r:embed="rId184"/>
              <a:stretch>
                <a:fillRect/>
              </a:stretch>
            </p:blipFill>
            <p:spPr>
              <a:xfrm>
                <a:off x="7457727" y="3690622"/>
                <a:ext cx="252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F75E0222-CCA0-CFF3-5458-8FF5EB1DD3D2}"/>
                  </a:ext>
                </a:extLst>
              </p14:cNvPr>
              <p14:cNvContentPartPr/>
              <p14:nvPr/>
            </p14:nvContentPartPr>
            <p14:xfrm>
              <a:off x="7795767" y="3706822"/>
              <a:ext cx="319320" cy="182880"/>
            </p14:xfrm>
          </p:contentPart>
        </mc:Choice>
        <mc:Fallback xmlns="">
          <p:pic>
            <p:nvPicPr>
              <p:cNvPr id="116" name="Freihand 115">
                <a:extLst>
                  <a:ext uri="{FF2B5EF4-FFF2-40B4-BE49-F238E27FC236}">
                    <a16:creationId xmlns:a16="http://schemas.microsoft.com/office/drawing/2014/main" id="{F75E0222-CCA0-CFF3-5458-8FF5EB1DD3D2}"/>
                  </a:ext>
                </a:extLst>
              </p:cNvPr>
              <p:cNvPicPr/>
              <p:nvPr/>
            </p:nvPicPr>
            <p:blipFill>
              <a:blip r:embed="rId186"/>
              <a:stretch>
                <a:fillRect/>
              </a:stretch>
            </p:blipFill>
            <p:spPr>
              <a:xfrm>
                <a:off x="7786767" y="3697822"/>
                <a:ext cx="336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43AE7F8F-174A-CA4E-AAF3-F37C415B30FB}"/>
                  </a:ext>
                </a:extLst>
              </p14:cNvPr>
              <p14:cNvContentPartPr/>
              <p14:nvPr/>
            </p14:nvContentPartPr>
            <p14:xfrm>
              <a:off x="8327487" y="3696742"/>
              <a:ext cx="177480" cy="92520"/>
            </p14:xfrm>
          </p:contentPart>
        </mc:Choice>
        <mc:Fallback xmlns="">
          <p:pic>
            <p:nvPicPr>
              <p:cNvPr id="117" name="Freihand 116">
                <a:extLst>
                  <a:ext uri="{FF2B5EF4-FFF2-40B4-BE49-F238E27FC236}">
                    <a16:creationId xmlns:a16="http://schemas.microsoft.com/office/drawing/2014/main" id="{43AE7F8F-174A-CA4E-AAF3-F37C415B30FB}"/>
                  </a:ext>
                </a:extLst>
              </p:cNvPr>
              <p:cNvPicPr/>
              <p:nvPr/>
            </p:nvPicPr>
            <p:blipFill>
              <a:blip r:embed="rId188"/>
              <a:stretch>
                <a:fillRect/>
              </a:stretch>
            </p:blipFill>
            <p:spPr>
              <a:xfrm>
                <a:off x="8318847" y="3688102"/>
                <a:ext cx="195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4497A2E6-EF06-5D5E-6229-584A832E2761}"/>
                  </a:ext>
                </a:extLst>
              </p14:cNvPr>
              <p14:cNvContentPartPr/>
              <p14:nvPr/>
            </p14:nvContentPartPr>
            <p14:xfrm>
              <a:off x="8549247" y="3708262"/>
              <a:ext cx="244800" cy="46440"/>
            </p14:xfrm>
          </p:contentPart>
        </mc:Choice>
        <mc:Fallback xmlns="">
          <p:pic>
            <p:nvPicPr>
              <p:cNvPr id="118" name="Freihand 117">
                <a:extLst>
                  <a:ext uri="{FF2B5EF4-FFF2-40B4-BE49-F238E27FC236}">
                    <a16:creationId xmlns:a16="http://schemas.microsoft.com/office/drawing/2014/main" id="{4497A2E6-EF06-5D5E-6229-584A832E2761}"/>
                  </a:ext>
                </a:extLst>
              </p:cNvPr>
              <p:cNvPicPr/>
              <p:nvPr/>
            </p:nvPicPr>
            <p:blipFill>
              <a:blip r:embed="rId190"/>
              <a:stretch>
                <a:fillRect/>
              </a:stretch>
            </p:blipFill>
            <p:spPr>
              <a:xfrm>
                <a:off x="8540247" y="3699262"/>
                <a:ext cx="262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6EF6F3B4-11DB-4604-92A2-B9F7DD896510}"/>
                  </a:ext>
                </a:extLst>
              </p14:cNvPr>
              <p14:cNvContentPartPr/>
              <p14:nvPr/>
            </p14:nvContentPartPr>
            <p14:xfrm>
              <a:off x="9024807" y="3613942"/>
              <a:ext cx="387360" cy="147240"/>
            </p14:xfrm>
          </p:contentPart>
        </mc:Choice>
        <mc:Fallback xmlns="">
          <p:pic>
            <p:nvPicPr>
              <p:cNvPr id="119" name="Freihand 118">
                <a:extLst>
                  <a:ext uri="{FF2B5EF4-FFF2-40B4-BE49-F238E27FC236}">
                    <a16:creationId xmlns:a16="http://schemas.microsoft.com/office/drawing/2014/main" id="{6EF6F3B4-11DB-4604-92A2-B9F7DD896510}"/>
                  </a:ext>
                </a:extLst>
              </p:cNvPr>
              <p:cNvPicPr/>
              <p:nvPr/>
            </p:nvPicPr>
            <p:blipFill>
              <a:blip r:embed="rId192"/>
              <a:stretch>
                <a:fillRect/>
              </a:stretch>
            </p:blipFill>
            <p:spPr>
              <a:xfrm>
                <a:off x="9015807" y="3605302"/>
                <a:ext cx="405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6DBD7A24-0251-9E74-03CC-E2446B6ECBF4}"/>
                  </a:ext>
                </a:extLst>
              </p14:cNvPr>
              <p14:cNvContentPartPr/>
              <p14:nvPr/>
            </p14:nvContentPartPr>
            <p14:xfrm>
              <a:off x="9680727" y="3562462"/>
              <a:ext cx="150840" cy="191520"/>
            </p14:xfrm>
          </p:contentPart>
        </mc:Choice>
        <mc:Fallback xmlns="">
          <p:pic>
            <p:nvPicPr>
              <p:cNvPr id="120" name="Freihand 119">
                <a:extLst>
                  <a:ext uri="{FF2B5EF4-FFF2-40B4-BE49-F238E27FC236}">
                    <a16:creationId xmlns:a16="http://schemas.microsoft.com/office/drawing/2014/main" id="{6DBD7A24-0251-9E74-03CC-E2446B6ECBF4}"/>
                  </a:ext>
                </a:extLst>
              </p:cNvPr>
              <p:cNvPicPr/>
              <p:nvPr/>
            </p:nvPicPr>
            <p:blipFill>
              <a:blip r:embed="rId194"/>
              <a:stretch>
                <a:fillRect/>
              </a:stretch>
            </p:blipFill>
            <p:spPr>
              <a:xfrm>
                <a:off x="9672087" y="3553462"/>
                <a:ext cx="168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CE606C33-37A0-ECDF-279C-551E2624FD03}"/>
                  </a:ext>
                </a:extLst>
              </p14:cNvPr>
              <p14:cNvContentPartPr/>
              <p14:nvPr/>
            </p14:nvContentPartPr>
            <p14:xfrm>
              <a:off x="9665967" y="3669022"/>
              <a:ext cx="122760" cy="2880"/>
            </p14:xfrm>
          </p:contentPart>
        </mc:Choice>
        <mc:Fallback xmlns="">
          <p:pic>
            <p:nvPicPr>
              <p:cNvPr id="121" name="Freihand 120">
                <a:extLst>
                  <a:ext uri="{FF2B5EF4-FFF2-40B4-BE49-F238E27FC236}">
                    <a16:creationId xmlns:a16="http://schemas.microsoft.com/office/drawing/2014/main" id="{CE606C33-37A0-ECDF-279C-551E2624FD03}"/>
                  </a:ext>
                </a:extLst>
              </p:cNvPr>
              <p:cNvPicPr/>
              <p:nvPr/>
            </p:nvPicPr>
            <p:blipFill>
              <a:blip r:embed="rId196"/>
              <a:stretch>
                <a:fillRect/>
              </a:stretch>
            </p:blipFill>
            <p:spPr>
              <a:xfrm>
                <a:off x="9657327" y="3660382"/>
                <a:ext cx="140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37001429-2FB7-F467-8DB3-E1B8577ED8AC}"/>
                  </a:ext>
                </a:extLst>
              </p14:cNvPr>
              <p14:cNvContentPartPr/>
              <p14:nvPr/>
            </p14:nvContentPartPr>
            <p14:xfrm>
              <a:off x="9843447" y="3641302"/>
              <a:ext cx="253080" cy="86400"/>
            </p14:xfrm>
          </p:contentPart>
        </mc:Choice>
        <mc:Fallback xmlns="">
          <p:pic>
            <p:nvPicPr>
              <p:cNvPr id="122" name="Freihand 121">
                <a:extLst>
                  <a:ext uri="{FF2B5EF4-FFF2-40B4-BE49-F238E27FC236}">
                    <a16:creationId xmlns:a16="http://schemas.microsoft.com/office/drawing/2014/main" id="{37001429-2FB7-F467-8DB3-E1B8577ED8AC}"/>
                  </a:ext>
                </a:extLst>
              </p:cNvPr>
              <p:cNvPicPr/>
              <p:nvPr/>
            </p:nvPicPr>
            <p:blipFill>
              <a:blip r:embed="rId198"/>
              <a:stretch>
                <a:fillRect/>
              </a:stretch>
            </p:blipFill>
            <p:spPr>
              <a:xfrm>
                <a:off x="9834447" y="3632662"/>
                <a:ext cx="27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CBE745BA-8E4B-3273-D14B-DD5D6DF2E1CE}"/>
                  </a:ext>
                </a:extLst>
              </p14:cNvPr>
              <p14:cNvContentPartPr/>
              <p14:nvPr/>
            </p14:nvContentPartPr>
            <p14:xfrm>
              <a:off x="10169967" y="3512062"/>
              <a:ext cx="179640" cy="194040"/>
            </p14:xfrm>
          </p:contentPart>
        </mc:Choice>
        <mc:Fallback xmlns="">
          <p:pic>
            <p:nvPicPr>
              <p:cNvPr id="123" name="Freihand 122">
                <a:extLst>
                  <a:ext uri="{FF2B5EF4-FFF2-40B4-BE49-F238E27FC236}">
                    <a16:creationId xmlns:a16="http://schemas.microsoft.com/office/drawing/2014/main" id="{CBE745BA-8E4B-3273-D14B-DD5D6DF2E1CE}"/>
                  </a:ext>
                </a:extLst>
              </p:cNvPr>
              <p:cNvPicPr/>
              <p:nvPr/>
            </p:nvPicPr>
            <p:blipFill>
              <a:blip r:embed="rId200"/>
              <a:stretch>
                <a:fillRect/>
              </a:stretch>
            </p:blipFill>
            <p:spPr>
              <a:xfrm>
                <a:off x="10161327" y="3503422"/>
                <a:ext cx="197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CB78419B-691E-BA1C-1D41-34F5EF46FE47}"/>
                  </a:ext>
                </a:extLst>
              </p14:cNvPr>
              <p14:cNvContentPartPr/>
              <p14:nvPr/>
            </p14:nvContentPartPr>
            <p14:xfrm>
              <a:off x="10144407" y="3574702"/>
              <a:ext cx="128160" cy="21960"/>
            </p14:xfrm>
          </p:contentPart>
        </mc:Choice>
        <mc:Fallback xmlns="">
          <p:pic>
            <p:nvPicPr>
              <p:cNvPr id="124" name="Freihand 123">
                <a:extLst>
                  <a:ext uri="{FF2B5EF4-FFF2-40B4-BE49-F238E27FC236}">
                    <a16:creationId xmlns:a16="http://schemas.microsoft.com/office/drawing/2014/main" id="{CB78419B-691E-BA1C-1D41-34F5EF46FE47}"/>
                  </a:ext>
                </a:extLst>
              </p:cNvPr>
              <p:cNvPicPr/>
              <p:nvPr/>
            </p:nvPicPr>
            <p:blipFill>
              <a:blip r:embed="rId202"/>
              <a:stretch>
                <a:fillRect/>
              </a:stretch>
            </p:blipFill>
            <p:spPr>
              <a:xfrm>
                <a:off x="10135767" y="3565702"/>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B7D82771-E81C-0C45-4221-AEC468F8BC84}"/>
                  </a:ext>
                </a:extLst>
              </p14:cNvPr>
              <p14:cNvContentPartPr/>
              <p14:nvPr/>
            </p14:nvContentPartPr>
            <p14:xfrm>
              <a:off x="10374447" y="3522142"/>
              <a:ext cx="236880" cy="179280"/>
            </p14:xfrm>
          </p:contentPart>
        </mc:Choice>
        <mc:Fallback xmlns="">
          <p:pic>
            <p:nvPicPr>
              <p:cNvPr id="125" name="Freihand 124">
                <a:extLst>
                  <a:ext uri="{FF2B5EF4-FFF2-40B4-BE49-F238E27FC236}">
                    <a16:creationId xmlns:a16="http://schemas.microsoft.com/office/drawing/2014/main" id="{B7D82771-E81C-0C45-4221-AEC468F8BC84}"/>
                  </a:ext>
                </a:extLst>
              </p:cNvPr>
              <p:cNvPicPr/>
              <p:nvPr/>
            </p:nvPicPr>
            <p:blipFill>
              <a:blip r:embed="rId204"/>
              <a:stretch>
                <a:fillRect/>
              </a:stretch>
            </p:blipFill>
            <p:spPr>
              <a:xfrm>
                <a:off x="10365807" y="3513142"/>
                <a:ext cx="254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3A7A664A-A486-A34D-A0CF-59CC4236092F}"/>
                  </a:ext>
                </a:extLst>
              </p14:cNvPr>
              <p14:cNvContentPartPr/>
              <p14:nvPr/>
            </p14:nvContentPartPr>
            <p14:xfrm>
              <a:off x="10645887" y="3508102"/>
              <a:ext cx="130680" cy="194040"/>
            </p14:xfrm>
          </p:contentPart>
        </mc:Choice>
        <mc:Fallback xmlns="">
          <p:pic>
            <p:nvPicPr>
              <p:cNvPr id="126" name="Freihand 125">
                <a:extLst>
                  <a:ext uri="{FF2B5EF4-FFF2-40B4-BE49-F238E27FC236}">
                    <a16:creationId xmlns:a16="http://schemas.microsoft.com/office/drawing/2014/main" id="{3A7A664A-A486-A34D-A0CF-59CC4236092F}"/>
                  </a:ext>
                </a:extLst>
              </p:cNvPr>
              <p:cNvPicPr/>
              <p:nvPr/>
            </p:nvPicPr>
            <p:blipFill>
              <a:blip r:embed="rId206"/>
              <a:stretch>
                <a:fillRect/>
              </a:stretch>
            </p:blipFill>
            <p:spPr>
              <a:xfrm>
                <a:off x="10636887" y="3499102"/>
                <a:ext cx="148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FC6593C3-F129-DD96-B790-89F0A59B59C6}"/>
                  </a:ext>
                </a:extLst>
              </p14:cNvPr>
              <p14:cNvContentPartPr/>
              <p14:nvPr/>
            </p14:nvContentPartPr>
            <p14:xfrm>
              <a:off x="10810767" y="3603142"/>
              <a:ext cx="230040" cy="86760"/>
            </p14:xfrm>
          </p:contentPart>
        </mc:Choice>
        <mc:Fallback xmlns="">
          <p:pic>
            <p:nvPicPr>
              <p:cNvPr id="127" name="Freihand 126">
                <a:extLst>
                  <a:ext uri="{FF2B5EF4-FFF2-40B4-BE49-F238E27FC236}">
                    <a16:creationId xmlns:a16="http://schemas.microsoft.com/office/drawing/2014/main" id="{FC6593C3-F129-DD96-B790-89F0A59B59C6}"/>
                  </a:ext>
                </a:extLst>
              </p:cNvPr>
              <p:cNvPicPr/>
              <p:nvPr/>
            </p:nvPicPr>
            <p:blipFill>
              <a:blip r:embed="rId208"/>
              <a:stretch>
                <a:fillRect/>
              </a:stretch>
            </p:blipFill>
            <p:spPr>
              <a:xfrm>
                <a:off x="10802127" y="3594142"/>
                <a:ext cx="247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5B37B876-3678-1844-6F6A-7B46543382D2}"/>
                  </a:ext>
                </a:extLst>
              </p14:cNvPr>
              <p14:cNvContentPartPr/>
              <p14:nvPr/>
            </p14:nvContentPartPr>
            <p14:xfrm>
              <a:off x="11045487" y="3491902"/>
              <a:ext cx="187200" cy="195120"/>
            </p14:xfrm>
          </p:contentPart>
        </mc:Choice>
        <mc:Fallback xmlns="">
          <p:pic>
            <p:nvPicPr>
              <p:cNvPr id="128" name="Freihand 127">
                <a:extLst>
                  <a:ext uri="{FF2B5EF4-FFF2-40B4-BE49-F238E27FC236}">
                    <a16:creationId xmlns:a16="http://schemas.microsoft.com/office/drawing/2014/main" id="{5B37B876-3678-1844-6F6A-7B46543382D2}"/>
                  </a:ext>
                </a:extLst>
              </p:cNvPr>
              <p:cNvPicPr/>
              <p:nvPr/>
            </p:nvPicPr>
            <p:blipFill>
              <a:blip r:embed="rId210"/>
              <a:stretch>
                <a:fillRect/>
              </a:stretch>
            </p:blipFill>
            <p:spPr>
              <a:xfrm>
                <a:off x="11036847" y="3483262"/>
                <a:ext cx="204840" cy="212760"/>
              </a:xfrm>
              <a:prstGeom prst="rect">
                <a:avLst/>
              </a:prstGeom>
            </p:spPr>
          </p:pic>
        </mc:Fallback>
      </mc:AlternateContent>
      <p:grpSp>
        <p:nvGrpSpPr>
          <p:cNvPr id="140" name="Gruppieren 139">
            <a:extLst>
              <a:ext uri="{FF2B5EF4-FFF2-40B4-BE49-F238E27FC236}">
                <a16:creationId xmlns:a16="http://schemas.microsoft.com/office/drawing/2014/main" id="{25F00148-8A5D-79B2-D97C-2A00B2536DAF}"/>
              </a:ext>
            </a:extLst>
          </p:cNvPr>
          <p:cNvGrpSpPr/>
          <p:nvPr/>
        </p:nvGrpSpPr>
        <p:grpSpPr>
          <a:xfrm>
            <a:off x="8542407" y="3859102"/>
            <a:ext cx="1311480" cy="303840"/>
            <a:chOff x="8542407" y="3859102"/>
            <a:chExt cx="1311480" cy="303840"/>
          </a:xfrm>
        </p:grpSpPr>
        <mc:AlternateContent xmlns:mc="http://schemas.openxmlformats.org/markup-compatibility/2006" xmlns:p14="http://schemas.microsoft.com/office/powerpoint/2010/main">
          <mc:Choice Requires="p14">
            <p:contentPart p14:bwMode="auto" r:id="rId211">
              <p14:nvContentPartPr>
                <p14:cNvPr id="129" name="Freihand 128">
                  <a:extLst>
                    <a:ext uri="{FF2B5EF4-FFF2-40B4-BE49-F238E27FC236}">
                      <a16:creationId xmlns:a16="http://schemas.microsoft.com/office/drawing/2014/main" id="{356FB2FA-7A30-8738-76F9-9BF1ADC466B3}"/>
                    </a:ext>
                  </a:extLst>
                </p14:cNvPr>
                <p14:cNvContentPartPr/>
                <p14:nvPr/>
              </p14:nvContentPartPr>
              <p14:xfrm>
                <a:off x="8542407" y="3929302"/>
                <a:ext cx="218160" cy="233640"/>
              </p14:xfrm>
            </p:contentPart>
          </mc:Choice>
          <mc:Fallback xmlns="">
            <p:pic>
              <p:nvPicPr>
                <p:cNvPr id="129" name="Freihand 128">
                  <a:extLst>
                    <a:ext uri="{FF2B5EF4-FFF2-40B4-BE49-F238E27FC236}">
                      <a16:creationId xmlns:a16="http://schemas.microsoft.com/office/drawing/2014/main" id="{356FB2FA-7A30-8738-76F9-9BF1ADC466B3}"/>
                    </a:ext>
                  </a:extLst>
                </p:cNvPr>
                <p:cNvPicPr/>
                <p:nvPr/>
              </p:nvPicPr>
              <p:blipFill>
                <a:blip r:embed="rId212"/>
                <a:stretch>
                  <a:fillRect/>
                </a:stretch>
              </p:blipFill>
              <p:spPr>
                <a:xfrm>
                  <a:off x="8533407" y="3920662"/>
                  <a:ext cx="235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Freihand 129">
                  <a:extLst>
                    <a:ext uri="{FF2B5EF4-FFF2-40B4-BE49-F238E27FC236}">
                      <a16:creationId xmlns:a16="http://schemas.microsoft.com/office/drawing/2014/main" id="{A622B011-EF6A-F951-74C6-BACBEC23F216}"/>
                    </a:ext>
                  </a:extLst>
                </p14:cNvPr>
                <p14:cNvContentPartPr/>
                <p14:nvPr/>
              </p14:nvContentPartPr>
              <p14:xfrm>
                <a:off x="8908167" y="3939382"/>
                <a:ext cx="74160" cy="105120"/>
              </p14:xfrm>
            </p:contentPart>
          </mc:Choice>
          <mc:Fallback xmlns="">
            <p:pic>
              <p:nvPicPr>
                <p:cNvPr id="130" name="Freihand 129">
                  <a:extLst>
                    <a:ext uri="{FF2B5EF4-FFF2-40B4-BE49-F238E27FC236}">
                      <a16:creationId xmlns:a16="http://schemas.microsoft.com/office/drawing/2014/main" id="{A622B011-EF6A-F951-74C6-BACBEC23F216}"/>
                    </a:ext>
                  </a:extLst>
                </p:cNvPr>
                <p:cNvPicPr/>
                <p:nvPr/>
              </p:nvPicPr>
              <p:blipFill>
                <a:blip r:embed="rId214"/>
                <a:stretch>
                  <a:fillRect/>
                </a:stretch>
              </p:blipFill>
              <p:spPr>
                <a:xfrm>
                  <a:off x="8899167" y="3930742"/>
                  <a:ext cx="91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 name="Freihand 130">
                  <a:extLst>
                    <a:ext uri="{FF2B5EF4-FFF2-40B4-BE49-F238E27FC236}">
                      <a16:creationId xmlns:a16="http://schemas.microsoft.com/office/drawing/2014/main" id="{E021A87E-C218-A36C-CFDF-83D611936CC4}"/>
                    </a:ext>
                  </a:extLst>
                </p14:cNvPr>
                <p14:cNvContentPartPr/>
                <p14:nvPr/>
              </p14:nvContentPartPr>
              <p14:xfrm>
                <a:off x="8815287" y="3925702"/>
                <a:ext cx="109800" cy="84600"/>
              </p14:xfrm>
            </p:contentPart>
          </mc:Choice>
          <mc:Fallback xmlns="">
            <p:pic>
              <p:nvPicPr>
                <p:cNvPr id="131" name="Freihand 130">
                  <a:extLst>
                    <a:ext uri="{FF2B5EF4-FFF2-40B4-BE49-F238E27FC236}">
                      <a16:creationId xmlns:a16="http://schemas.microsoft.com/office/drawing/2014/main" id="{E021A87E-C218-A36C-CFDF-83D611936CC4}"/>
                    </a:ext>
                  </a:extLst>
                </p:cNvPr>
                <p:cNvPicPr/>
                <p:nvPr/>
              </p:nvPicPr>
              <p:blipFill>
                <a:blip r:embed="rId216"/>
                <a:stretch>
                  <a:fillRect/>
                </a:stretch>
              </p:blipFill>
              <p:spPr>
                <a:xfrm>
                  <a:off x="8806287" y="3917062"/>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Freihand 133">
                  <a:extLst>
                    <a:ext uri="{FF2B5EF4-FFF2-40B4-BE49-F238E27FC236}">
                      <a16:creationId xmlns:a16="http://schemas.microsoft.com/office/drawing/2014/main" id="{5ECA1189-69F6-0FB5-50E0-7631684D037F}"/>
                    </a:ext>
                  </a:extLst>
                </p14:cNvPr>
                <p14:cNvContentPartPr/>
                <p14:nvPr/>
              </p14:nvContentPartPr>
              <p14:xfrm>
                <a:off x="8798007" y="3859102"/>
                <a:ext cx="226080" cy="190440"/>
              </p14:xfrm>
            </p:contentPart>
          </mc:Choice>
          <mc:Fallback xmlns="">
            <p:pic>
              <p:nvPicPr>
                <p:cNvPr id="134" name="Freihand 133">
                  <a:extLst>
                    <a:ext uri="{FF2B5EF4-FFF2-40B4-BE49-F238E27FC236}">
                      <a16:creationId xmlns:a16="http://schemas.microsoft.com/office/drawing/2014/main" id="{5ECA1189-69F6-0FB5-50E0-7631684D037F}"/>
                    </a:ext>
                  </a:extLst>
                </p:cNvPr>
                <p:cNvPicPr/>
                <p:nvPr/>
              </p:nvPicPr>
              <p:blipFill>
                <a:blip r:embed="rId218"/>
                <a:stretch>
                  <a:fillRect/>
                </a:stretch>
              </p:blipFill>
              <p:spPr>
                <a:xfrm>
                  <a:off x="8789367" y="3850462"/>
                  <a:ext cx="243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 name="Freihand 134">
                  <a:extLst>
                    <a:ext uri="{FF2B5EF4-FFF2-40B4-BE49-F238E27FC236}">
                      <a16:creationId xmlns:a16="http://schemas.microsoft.com/office/drawing/2014/main" id="{9A20AE93-C149-7456-3271-0F7D866EB4EE}"/>
                    </a:ext>
                  </a:extLst>
                </p14:cNvPr>
                <p14:cNvContentPartPr/>
                <p14:nvPr/>
              </p14:nvContentPartPr>
              <p14:xfrm>
                <a:off x="8983407" y="3877102"/>
                <a:ext cx="99000" cy="165600"/>
              </p14:xfrm>
            </p:contentPart>
          </mc:Choice>
          <mc:Fallback xmlns="">
            <p:pic>
              <p:nvPicPr>
                <p:cNvPr id="135" name="Freihand 134">
                  <a:extLst>
                    <a:ext uri="{FF2B5EF4-FFF2-40B4-BE49-F238E27FC236}">
                      <a16:creationId xmlns:a16="http://schemas.microsoft.com/office/drawing/2014/main" id="{9A20AE93-C149-7456-3271-0F7D866EB4EE}"/>
                    </a:ext>
                  </a:extLst>
                </p:cNvPr>
                <p:cNvPicPr/>
                <p:nvPr/>
              </p:nvPicPr>
              <p:blipFill>
                <a:blip r:embed="rId220"/>
                <a:stretch>
                  <a:fillRect/>
                </a:stretch>
              </p:blipFill>
              <p:spPr>
                <a:xfrm>
                  <a:off x="8974767" y="3868102"/>
                  <a:ext cx="116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6" name="Freihand 135">
                  <a:extLst>
                    <a:ext uri="{FF2B5EF4-FFF2-40B4-BE49-F238E27FC236}">
                      <a16:creationId xmlns:a16="http://schemas.microsoft.com/office/drawing/2014/main" id="{DC7AFF32-B2C0-0325-F09C-B3B4C4F398F4}"/>
                    </a:ext>
                  </a:extLst>
                </p14:cNvPr>
                <p14:cNvContentPartPr/>
                <p14:nvPr/>
              </p14:nvContentPartPr>
              <p14:xfrm>
                <a:off x="8780727" y="3899782"/>
                <a:ext cx="147240" cy="21600"/>
              </p14:xfrm>
            </p:contentPart>
          </mc:Choice>
          <mc:Fallback xmlns="">
            <p:pic>
              <p:nvPicPr>
                <p:cNvPr id="136" name="Freihand 135">
                  <a:extLst>
                    <a:ext uri="{FF2B5EF4-FFF2-40B4-BE49-F238E27FC236}">
                      <a16:creationId xmlns:a16="http://schemas.microsoft.com/office/drawing/2014/main" id="{DC7AFF32-B2C0-0325-F09C-B3B4C4F398F4}"/>
                    </a:ext>
                  </a:extLst>
                </p:cNvPr>
                <p:cNvPicPr/>
                <p:nvPr/>
              </p:nvPicPr>
              <p:blipFill>
                <a:blip r:embed="rId222"/>
                <a:stretch>
                  <a:fillRect/>
                </a:stretch>
              </p:blipFill>
              <p:spPr>
                <a:xfrm>
                  <a:off x="8771727" y="3890782"/>
                  <a:ext cx="164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 name="Freihand 136">
                  <a:extLst>
                    <a:ext uri="{FF2B5EF4-FFF2-40B4-BE49-F238E27FC236}">
                      <a16:creationId xmlns:a16="http://schemas.microsoft.com/office/drawing/2014/main" id="{D22C1E39-B006-5B5A-7046-8D6EFB0F1E5A}"/>
                    </a:ext>
                  </a:extLst>
                </p14:cNvPr>
                <p14:cNvContentPartPr/>
                <p14:nvPr/>
              </p14:nvContentPartPr>
              <p14:xfrm>
                <a:off x="9250527" y="3937222"/>
                <a:ext cx="375120" cy="119520"/>
              </p14:xfrm>
            </p:contentPart>
          </mc:Choice>
          <mc:Fallback xmlns="">
            <p:pic>
              <p:nvPicPr>
                <p:cNvPr id="137" name="Freihand 136">
                  <a:extLst>
                    <a:ext uri="{FF2B5EF4-FFF2-40B4-BE49-F238E27FC236}">
                      <a16:creationId xmlns:a16="http://schemas.microsoft.com/office/drawing/2014/main" id="{D22C1E39-B006-5B5A-7046-8D6EFB0F1E5A}"/>
                    </a:ext>
                  </a:extLst>
                </p:cNvPr>
                <p:cNvPicPr/>
                <p:nvPr/>
              </p:nvPicPr>
              <p:blipFill>
                <a:blip r:embed="rId224"/>
                <a:stretch>
                  <a:fillRect/>
                </a:stretch>
              </p:blipFill>
              <p:spPr>
                <a:xfrm>
                  <a:off x="9241887" y="3928582"/>
                  <a:ext cx="39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Freihand 137">
                  <a:extLst>
                    <a:ext uri="{FF2B5EF4-FFF2-40B4-BE49-F238E27FC236}">
                      <a16:creationId xmlns:a16="http://schemas.microsoft.com/office/drawing/2014/main" id="{10EDCB5B-CE21-D351-CFC2-6804CDDE0AAD}"/>
                    </a:ext>
                  </a:extLst>
                </p14:cNvPr>
                <p14:cNvContentPartPr/>
                <p14:nvPr/>
              </p14:nvContentPartPr>
              <p14:xfrm>
                <a:off x="9605127" y="3890422"/>
                <a:ext cx="53640" cy="41760"/>
              </p14:xfrm>
            </p:contentPart>
          </mc:Choice>
          <mc:Fallback xmlns="">
            <p:pic>
              <p:nvPicPr>
                <p:cNvPr id="138" name="Freihand 137">
                  <a:extLst>
                    <a:ext uri="{FF2B5EF4-FFF2-40B4-BE49-F238E27FC236}">
                      <a16:creationId xmlns:a16="http://schemas.microsoft.com/office/drawing/2014/main" id="{10EDCB5B-CE21-D351-CFC2-6804CDDE0AAD}"/>
                    </a:ext>
                  </a:extLst>
                </p:cNvPr>
                <p:cNvPicPr/>
                <p:nvPr/>
              </p:nvPicPr>
              <p:blipFill>
                <a:blip r:embed="rId226"/>
                <a:stretch>
                  <a:fillRect/>
                </a:stretch>
              </p:blipFill>
              <p:spPr>
                <a:xfrm>
                  <a:off x="9596487" y="3881422"/>
                  <a:ext cx="71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Freihand 138">
                  <a:extLst>
                    <a:ext uri="{FF2B5EF4-FFF2-40B4-BE49-F238E27FC236}">
                      <a16:creationId xmlns:a16="http://schemas.microsoft.com/office/drawing/2014/main" id="{F6A43A89-2B76-B0C0-A5F6-0C90FB57CF4A}"/>
                    </a:ext>
                  </a:extLst>
                </p14:cNvPr>
                <p14:cNvContentPartPr/>
                <p14:nvPr/>
              </p14:nvContentPartPr>
              <p14:xfrm>
                <a:off x="9691167" y="3872782"/>
                <a:ext cx="162720" cy="167040"/>
              </p14:xfrm>
            </p:contentPart>
          </mc:Choice>
          <mc:Fallback xmlns="">
            <p:pic>
              <p:nvPicPr>
                <p:cNvPr id="139" name="Freihand 138">
                  <a:extLst>
                    <a:ext uri="{FF2B5EF4-FFF2-40B4-BE49-F238E27FC236}">
                      <a16:creationId xmlns:a16="http://schemas.microsoft.com/office/drawing/2014/main" id="{F6A43A89-2B76-B0C0-A5F6-0C90FB57CF4A}"/>
                    </a:ext>
                  </a:extLst>
                </p:cNvPr>
                <p:cNvPicPr/>
                <p:nvPr/>
              </p:nvPicPr>
              <p:blipFill>
                <a:blip r:embed="rId228"/>
                <a:stretch>
                  <a:fillRect/>
                </a:stretch>
              </p:blipFill>
              <p:spPr>
                <a:xfrm>
                  <a:off x="9682167" y="3863782"/>
                  <a:ext cx="180360" cy="184680"/>
                </a:xfrm>
                <a:prstGeom prst="rect">
                  <a:avLst/>
                </a:prstGeom>
              </p:spPr>
            </p:pic>
          </mc:Fallback>
        </mc:AlternateContent>
      </p:grpSp>
      <p:grpSp>
        <p:nvGrpSpPr>
          <p:cNvPr id="147" name="Gruppieren 146">
            <a:extLst>
              <a:ext uri="{FF2B5EF4-FFF2-40B4-BE49-F238E27FC236}">
                <a16:creationId xmlns:a16="http://schemas.microsoft.com/office/drawing/2014/main" id="{D145A883-79E0-A4F9-592A-E8DA8E870843}"/>
              </a:ext>
            </a:extLst>
          </p:cNvPr>
          <p:cNvGrpSpPr/>
          <p:nvPr/>
        </p:nvGrpSpPr>
        <p:grpSpPr>
          <a:xfrm>
            <a:off x="5564487" y="5931622"/>
            <a:ext cx="2914200" cy="732600"/>
            <a:chOff x="5564487" y="5931622"/>
            <a:chExt cx="2914200" cy="732600"/>
          </a:xfrm>
        </p:grpSpPr>
        <mc:AlternateContent xmlns:mc="http://schemas.openxmlformats.org/markup-compatibility/2006" xmlns:p14="http://schemas.microsoft.com/office/powerpoint/2010/main">
          <mc:Choice Requires="p14">
            <p:contentPart p14:bwMode="auto" r:id="rId229">
              <p14:nvContentPartPr>
                <p14:cNvPr id="141" name="Freihand 140">
                  <a:extLst>
                    <a:ext uri="{FF2B5EF4-FFF2-40B4-BE49-F238E27FC236}">
                      <a16:creationId xmlns:a16="http://schemas.microsoft.com/office/drawing/2014/main" id="{9FD88C21-0262-D830-CB29-C9FDDC4A88F6}"/>
                    </a:ext>
                  </a:extLst>
                </p14:cNvPr>
                <p14:cNvContentPartPr/>
                <p14:nvPr/>
              </p14:nvContentPartPr>
              <p14:xfrm>
                <a:off x="5572767" y="6384142"/>
                <a:ext cx="217080" cy="62640"/>
              </p14:xfrm>
            </p:contentPart>
          </mc:Choice>
          <mc:Fallback xmlns="">
            <p:pic>
              <p:nvPicPr>
                <p:cNvPr id="141" name="Freihand 140">
                  <a:extLst>
                    <a:ext uri="{FF2B5EF4-FFF2-40B4-BE49-F238E27FC236}">
                      <a16:creationId xmlns:a16="http://schemas.microsoft.com/office/drawing/2014/main" id="{9FD88C21-0262-D830-CB29-C9FDDC4A88F6}"/>
                    </a:ext>
                  </a:extLst>
                </p:cNvPr>
                <p:cNvPicPr/>
                <p:nvPr/>
              </p:nvPicPr>
              <p:blipFill>
                <a:blip r:embed="rId230"/>
                <a:stretch>
                  <a:fillRect/>
                </a:stretch>
              </p:blipFill>
              <p:spPr>
                <a:xfrm>
                  <a:off x="5564127" y="6375142"/>
                  <a:ext cx="234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Freihand 141">
                  <a:extLst>
                    <a:ext uri="{FF2B5EF4-FFF2-40B4-BE49-F238E27FC236}">
                      <a16:creationId xmlns:a16="http://schemas.microsoft.com/office/drawing/2014/main" id="{F606AE15-5D4A-9C8E-EFCC-0C369F548836}"/>
                    </a:ext>
                  </a:extLst>
                </p14:cNvPr>
                <p14:cNvContentPartPr/>
                <p14:nvPr/>
              </p14:nvContentPartPr>
              <p14:xfrm>
                <a:off x="5564487" y="5931622"/>
                <a:ext cx="2710800" cy="732600"/>
              </p14:xfrm>
            </p:contentPart>
          </mc:Choice>
          <mc:Fallback xmlns="">
            <p:pic>
              <p:nvPicPr>
                <p:cNvPr id="142" name="Freihand 141">
                  <a:extLst>
                    <a:ext uri="{FF2B5EF4-FFF2-40B4-BE49-F238E27FC236}">
                      <a16:creationId xmlns:a16="http://schemas.microsoft.com/office/drawing/2014/main" id="{F606AE15-5D4A-9C8E-EFCC-0C369F548836}"/>
                    </a:ext>
                  </a:extLst>
                </p:cNvPr>
                <p:cNvPicPr/>
                <p:nvPr/>
              </p:nvPicPr>
              <p:blipFill>
                <a:blip r:embed="rId232"/>
                <a:stretch>
                  <a:fillRect/>
                </a:stretch>
              </p:blipFill>
              <p:spPr>
                <a:xfrm>
                  <a:off x="5555847" y="5922622"/>
                  <a:ext cx="272844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3" name="Freihand 142">
                  <a:extLst>
                    <a:ext uri="{FF2B5EF4-FFF2-40B4-BE49-F238E27FC236}">
                      <a16:creationId xmlns:a16="http://schemas.microsoft.com/office/drawing/2014/main" id="{4BC3BBB8-A85D-05FA-3C44-88DE2D2D88D8}"/>
                    </a:ext>
                  </a:extLst>
                </p14:cNvPr>
                <p14:cNvContentPartPr/>
                <p14:nvPr/>
              </p14:nvContentPartPr>
              <p14:xfrm>
                <a:off x="8148207" y="6225382"/>
                <a:ext cx="108360" cy="128160"/>
              </p14:xfrm>
            </p:contentPart>
          </mc:Choice>
          <mc:Fallback xmlns="">
            <p:pic>
              <p:nvPicPr>
                <p:cNvPr id="143" name="Freihand 142">
                  <a:extLst>
                    <a:ext uri="{FF2B5EF4-FFF2-40B4-BE49-F238E27FC236}">
                      <a16:creationId xmlns:a16="http://schemas.microsoft.com/office/drawing/2014/main" id="{4BC3BBB8-A85D-05FA-3C44-88DE2D2D88D8}"/>
                    </a:ext>
                  </a:extLst>
                </p:cNvPr>
                <p:cNvPicPr/>
                <p:nvPr/>
              </p:nvPicPr>
              <p:blipFill>
                <a:blip r:embed="rId234"/>
                <a:stretch>
                  <a:fillRect/>
                </a:stretch>
              </p:blipFill>
              <p:spPr>
                <a:xfrm>
                  <a:off x="8139207" y="6216382"/>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4" name="Freihand 143">
                  <a:extLst>
                    <a:ext uri="{FF2B5EF4-FFF2-40B4-BE49-F238E27FC236}">
                      <a16:creationId xmlns:a16="http://schemas.microsoft.com/office/drawing/2014/main" id="{D08B9590-E1A1-2197-7506-FAFCB6E478CE}"/>
                    </a:ext>
                  </a:extLst>
                </p14:cNvPr>
                <p14:cNvContentPartPr/>
                <p14:nvPr/>
              </p14:nvContentPartPr>
              <p14:xfrm>
                <a:off x="8255847" y="6203062"/>
                <a:ext cx="73440" cy="92880"/>
              </p14:xfrm>
            </p:contentPart>
          </mc:Choice>
          <mc:Fallback xmlns="">
            <p:pic>
              <p:nvPicPr>
                <p:cNvPr id="144" name="Freihand 143">
                  <a:extLst>
                    <a:ext uri="{FF2B5EF4-FFF2-40B4-BE49-F238E27FC236}">
                      <a16:creationId xmlns:a16="http://schemas.microsoft.com/office/drawing/2014/main" id="{D08B9590-E1A1-2197-7506-FAFCB6E478CE}"/>
                    </a:ext>
                  </a:extLst>
                </p:cNvPr>
                <p:cNvPicPr/>
                <p:nvPr/>
              </p:nvPicPr>
              <p:blipFill>
                <a:blip r:embed="rId236"/>
                <a:stretch>
                  <a:fillRect/>
                </a:stretch>
              </p:blipFill>
              <p:spPr>
                <a:xfrm>
                  <a:off x="8247207" y="6194062"/>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5" name="Freihand 144">
                  <a:extLst>
                    <a:ext uri="{FF2B5EF4-FFF2-40B4-BE49-F238E27FC236}">
                      <a16:creationId xmlns:a16="http://schemas.microsoft.com/office/drawing/2014/main" id="{A7B2E631-8B8C-34E2-6BF0-E63FFE589B1C}"/>
                    </a:ext>
                  </a:extLst>
                </p14:cNvPr>
                <p14:cNvContentPartPr/>
                <p14:nvPr/>
              </p14:nvContentPartPr>
              <p14:xfrm>
                <a:off x="8329647" y="6100822"/>
                <a:ext cx="127080" cy="182880"/>
              </p14:xfrm>
            </p:contentPart>
          </mc:Choice>
          <mc:Fallback xmlns="">
            <p:pic>
              <p:nvPicPr>
                <p:cNvPr id="145" name="Freihand 144">
                  <a:extLst>
                    <a:ext uri="{FF2B5EF4-FFF2-40B4-BE49-F238E27FC236}">
                      <a16:creationId xmlns:a16="http://schemas.microsoft.com/office/drawing/2014/main" id="{A7B2E631-8B8C-34E2-6BF0-E63FFE589B1C}"/>
                    </a:ext>
                  </a:extLst>
                </p:cNvPr>
                <p:cNvPicPr/>
                <p:nvPr/>
              </p:nvPicPr>
              <p:blipFill>
                <a:blip r:embed="rId238"/>
                <a:stretch>
                  <a:fillRect/>
                </a:stretch>
              </p:blipFill>
              <p:spPr>
                <a:xfrm>
                  <a:off x="8320647" y="6092182"/>
                  <a:ext cx="144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473FDE04-8D66-384C-C14B-2CB1A1D54521}"/>
                    </a:ext>
                  </a:extLst>
                </p14:cNvPr>
                <p14:cNvContentPartPr/>
                <p14:nvPr/>
              </p14:nvContentPartPr>
              <p14:xfrm>
                <a:off x="8285367" y="6027022"/>
                <a:ext cx="193320" cy="326520"/>
              </p14:xfrm>
            </p:contentPart>
          </mc:Choice>
          <mc:Fallback xmlns="">
            <p:pic>
              <p:nvPicPr>
                <p:cNvPr id="146" name="Freihand 145">
                  <a:extLst>
                    <a:ext uri="{FF2B5EF4-FFF2-40B4-BE49-F238E27FC236}">
                      <a16:creationId xmlns:a16="http://schemas.microsoft.com/office/drawing/2014/main" id="{473FDE04-8D66-384C-C14B-2CB1A1D54521}"/>
                    </a:ext>
                  </a:extLst>
                </p:cNvPr>
                <p:cNvPicPr/>
                <p:nvPr/>
              </p:nvPicPr>
              <p:blipFill>
                <a:blip r:embed="rId240"/>
                <a:stretch>
                  <a:fillRect/>
                </a:stretch>
              </p:blipFill>
              <p:spPr>
                <a:xfrm>
                  <a:off x="8276367" y="6018022"/>
                  <a:ext cx="210960" cy="34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1">
            <p14:nvContentPartPr>
              <p14:cNvPr id="42" name="Freihand 41">
                <a:extLst>
                  <a:ext uri="{FF2B5EF4-FFF2-40B4-BE49-F238E27FC236}">
                    <a16:creationId xmlns:a16="http://schemas.microsoft.com/office/drawing/2014/main" id="{494D2DA3-B6CD-1825-E6D1-34A67EA32A84}"/>
                  </a:ext>
                </a:extLst>
              </p14:cNvPr>
              <p14:cNvContentPartPr/>
              <p14:nvPr/>
            </p14:nvContentPartPr>
            <p14:xfrm>
              <a:off x="1050447" y="1655902"/>
              <a:ext cx="2619000" cy="1244880"/>
            </p14:xfrm>
          </p:contentPart>
        </mc:Choice>
        <mc:Fallback>
          <p:pic>
            <p:nvPicPr>
              <p:cNvPr id="42" name="Freihand 41">
                <a:extLst>
                  <a:ext uri="{FF2B5EF4-FFF2-40B4-BE49-F238E27FC236}">
                    <a16:creationId xmlns:a16="http://schemas.microsoft.com/office/drawing/2014/main" id="{494D2DA3-B6CD-1825-E6D1-34A67EA32A84}"/>
                  </a:ext>
                </a:extLst>
              </p:cNvPr>
              <p:cNvPicPr/>
              <p:nvPr/>
            </p:nvPicPr>
            <p:blipFill>
              <a:blip r:embed="rId242"/>
              <a:stretch>
                <a:fillRect/>
              </a:stretch>
            </p:blipFill>
            <p:spPr>
              <a:xfrm>
                <a:off x="1041807" y="1647262"/>
                <a:ext cx="2636640" cy="1262520"/>
              </a:xfrm>
              <a:prstGeom prst="rect">
                <a:avLst/>
              </a:prstGeom>
            </p:spPr>
          </p:pic>
        </mc:Fallback>
      </mc:AlternateContent>
      <p:grpSp>
        <p:nvGrpSpPr>
          <p:cNvPr id="58" name="Gruppieren 57">
            <a:extLst>
              <a:ext uri="{FF2B5EF4-FFF2-40B4-BE49-F238E27FC236}">
                <a16:creationId xmlns:a16="http://schemas.microsoft.com/office/drawing/2014/main" id="{D44FE8A3-82D0-64F5-0159-21E136E6E324}"/>
              </a:ext>
            </a:extLst>
          </p:cNvPr>
          <p:cNvGrpSpPr/>
          <p:nvPr/>
        </p:nvGrpSpPr>
        <p:grpSpPr>
          <a:xfrm>
            <a:off x="857847" y="4004542"/>
            <a:ext cx="2611440" cy="1161000"/>
            <a:chOff x="857847" y="4004542"/>
            <a:chExt cx="2611440" cy="1161000"/>
          </a:xfrm>
        </p:grpSpPr>
        <mc:AlternateContent xmlns:mc="http://schemas.openxmlformats.org/markup-compatibility/2006">
          <mc:Choice xmlns:p14="http://schemas.microsoft.com/office/powerpoint/2010/main" Requires="p14">
            <p:contentPart p14:bwMode="auto" r:id="rId243">
              <p14:nvContentPartPr>
                <p14:cNvPr id="56" name="Freihand 55">
                  <a:extLst>
                    <a:ext uri="{FF2B5EF4-FFF2-40B4-BE49-F238E27FC236}">
                      <a16:creationId xmlns:a16="http://schemas.microsoft.com/office/drawing/2014/main" id="{64524AC4-4A16-D985-BE2D-FE9709B7108F}"/>
                    </a:ext>
                  </a:extLst>
                </p14:cNvPr>
                <p14:cNvContentPartPr/>
                <p14:nvPr/>
              </p14:nvContentPartPr>
              <p14:xfrm>
                <a:off x="1109487" y="4238542"/>
                <a:ext cx="329040" cy="86040"/>
              </p14:xfrm>
            </p:contentPart>
          </mc:Choice>
          <mc:Fallback>
            <p:pic>
              <p:nvPicPr>
                <p:cNvPr id="56" name="Freihand 55">
                  <a:extLst>
                    <a:ext uri="{FF2B5EF4-FFF2-40B4-BE49-F238E27FC236}">
                      <a16:creationId xmlns:a16="http://schemas.microsoft.com/office/drawing/2014/main" id="{64524AC4-4A16-D985-BE2D-FE9709B7108F}"/>
                    </a:ext>
                  </a:extLst>
                </p:cNvPr>
                <p:cNvPicPr/>
                <p:nvPr/>
              </p:nvPicPr>
              <p:blipFill>
                <a:blip r:embed="rId244"/>
                <a:stretch>
                  <a:fillRect/>
                </a:stretch>
              </p:blipFill>
              <p:spPr>
                <a:xfrm>
                  <a:off x="1100847" y="4229902"/>
                  <a:ext cx="34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7" name="Freihand 56">
                  <a:extLst>
                    <a:ext uri="{FF2B5EF4-FFF2-40B4-BE49-F238E27FC236}">
                      <a16:creationId xmlns:a16="http://schemas.microsoft.com/office/drawing/2014/main" id="{79AD5F59-5EC7-B2E3-A732-FF109045ABB9}"/>
                    </a:ext>
                  </a:extLst>
                </p14:cNvPr>
                <p14:cNvContentPartPr/>
                <p14:nvPr/>
              </p14:nvContentPartPr>
              <p14:xfrm>
                <a:off x="857847" y="4004542"/>
                <a:ext cx="2611440" cy="1161000"/>
              </p14:xfrm>
            </p:contentPart>
          </mc:Choice>
          <mc:Fallback>
            <p:pic>
              <p:nvPicPr>
                <p:cNvPr id="57" name="Freihand 56">
                  <a:extLst>
                    <a:ext uri="{FF2B5EF4-FFF2-40B4-BE49-F238E27FC236}">
                      <a16:creationId xmlns:a16="http://schemas.microsoft.com/office/drawing/2014/main" id="{79AD5F59-5EC7-B2E3-A732-FF109045ABB9}"/>
                    </a:ext>
                  </a:extLst>
                </p:cNvPr>
                <p:cNvPicPr/>
                <p:nvPr/>
              </p:nvPicPr>
              <p:blipFill>
                <a:blip r:embed="rId246"/>
                <a:stretch>
                  <a:fillRect/>
                </a:stretch>
              </p:blipFill>
              <p:spPr>
                <a:xfrm>
                  <a:off x="848847" y="3995902"/>
                  <a:ext cx="2629080" cy="117864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95" name="Freihand 94">
                <a:extLst>
                  <a:ext uri="{FF2B5EF4-FFF2-40B4-BE49-F238E27FC236}">
                    <a16:creationId xmlns:a16="http://schemas.microsoft.com/office/drawing/2014/main" id="{A5F2E3D7-EF7F-3C2A-085F-E311D9156EA0}"/>
                  </a:ext>
                </a:extLst>
              </p14:cNvPr>
              <p14:cNvContentPartPr/>
              <p14:nvPr/>
            </p14:nvContentPartPr>
            <p14:xfrm>
              <a:off x="8919687" y="1776796"/>
              <a:ext cx="109800" cy="33840"/>
            </p14:xfrm>
          </p:contentPart>
        </mc:Choice>
        <mc:Fallback xmlns="">
          <p:pic>
            <p:nvPicPr>
              <p:cNvPr id="95" name="Freihand 94">
                <a:extLst>
                  <a:ext uri="{FF2B5EF4-FFF2-40B4-BE49-F238E27FC236}">
                    <a16:creationId xmlns:a16="http://schemas.microsoft.com/office/drawing/2014/main" id="{A5F2E3D7-EF7F-3C2A-085F-E311D9156EA0}"/>
                  </a:ext>
                </a:extLst>
              </p:cNvPr>
              <p:cNvPicPr/>
              <p:nvPr/>
            </p:nvPicPr>
            <p:blipFill>
              <a:blip r:embed="rId6"/>
              <a:stretch>
                <a:fillRect/>
              </a:stretch>
            </p:blipFill>
            <p:spPr>
              <a:xfrm>
                <a:off x="8911047" y="1768156"/>
                <a:ext cx="127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0" name="Freihand 269">
                <a:extLst>
                  <a:ext uri="{FF2B5EF4-FFF2-40B4-BE49-F238E27FC236}">
                    <a16:creationId xmlns:a16="http://schemas.microsoft.com/office/drawing/2014/main" id="{D8F1DE28-9E36-BFDC-3332-9D6B7C97ECCF}"/>
                  </a:ext>
                </a:extLst>
              </p14:cNvPr>
              <p14:cNvContentPartPr/>
              <p14:nvPr/>
            </p14:nvContentPartPr>
            <p14:xfrm>
              <a:off x="10700607" y="3160276"/>
              <a:ext cx="115920" cy="96480"/>
            </p14:xfrm>
          </p:contentPart>
        </mc:Choice>
        <mc:Fallback xmlns="">
          <p:pic>
            <p:nvPicPr>
              <p:cNvPr id="270" name="Freihand 269">
                <a:extLst>
                  <a:ext uri="{FF2B5EF4-FFF2-40B4-BE49-F238E27FC236}">
                    <a16:creationId xmlns:a16="http://schemas.microsoft.com/office/drawing/2014/main" id="{D8F1DE28-9E36-BFDC-3332-9D6B7C97ECCF}"/>
                  </a:ext>
                </a:extLst>
              </p:cNvPr>
              <p:cNvPicPr/>
              <p:nvPr/>
            </p:nvPicPr>
            <p:blipFill>
              <a:blip r:embed="rId8"/>
              <a:stretch>
                <a:fillRect/>
              </a:stretch>
            </p:blipFill>
            <p:spPr>
              <a:xfrm>
                <a:off x="10691967" y="3151276"/>
                <a:ext cx="13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0" name="Freihand 289">
                <a:extLst>
                  <a:ext uri="{FF2B5EF4-FFF2-40B4-BE49-F238E27FC236}">
                    <a16:creationId xmlns:a16="http://schemas.microsoft.com/office/drawing/2014/main" id="{4CEA9807-9009-083C-8E2D-9A5A06712696}"/>
                  </a:ext>
                </a:extLst>
              </p14:cNvPr>
              <p14:cNvContentPartPr/>
              <p14:nvPr/>
            </p14:nvContentPartPr>
            <p14:xfrm>
              <a:off x="6724047" y="3579316"/>
              <a:ext cx="1143000" cy="114840"/>
            </p14:xfrm>
          </p:contentPart>
        </mc:Choice>
        <mc:Fallback xmlns="">
          <p:pic>
            <p:nvPicPr>
              <p:cNvPr id="290" name="Freihand 289">
                <a:extLst>
                  <a:ext uri="{FF2B5EF4-FFF2-40B4-BE49-F238E27FC236}">
                    <a16:creationId xmlns:a16="http://schemas.microsoft.com/office/drawing/2014/main" id="{4CEA9807-9009-083C-8E2D-9A5A06712696}"/>
                  </a:ext>
                </a:extLst>
              </p:cNvPr>
              <p:cNvPicPr/>
              <p:nvPr/>
            </p:nvPicPr>
            <p:blipFill>
              <a:blip r:embed="rId10"/>
              <a:stretch>
                <a:fillRect/>
              </a:stretch>
            </p:blipFill>
            <p:spPr>
              <a:xfrm>
                <a:off x="6715047" y="3570316"/>
                <a:ext cx="1160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9" name="Freihand 308">
                <a:extLst>
                  <a:ext uri="{FF2B5EF4-FFF2-40B4-BE49-F238E27FC236}">
                    <a16:creationId xmlns:a16="http://schemas.microsoft.com/office/drawing/2014/main" id="{86681461-52A8-3E86-F992-0A9798F1D108}"/>
                  </a:ext>
                </a:extLst>
              </p14:cNvPr>
              <p14:cNvContentPartPr/>
              <p14:nvPr/>
            </p14:nvContentPartPr>
            <p14:xfrm>
              <a:off x="6162087" y="2731876"/>
              <a:ext cx="5726160" cy="1015920"/>
            </p14:xfrm>
          </p:contentPart>
        </mc:Choice>
        <mc:Fallback xmlns="">
          <p:pic>
            <p:nvPicPr>
              <p:cNvPr id="309" name="Freihand 308">
                <a:extLst>
                  <a:ext uri="{FF2B5EF4-FFF2-40B4-BE49-F238E27FC236}">
                    <a16:creationId xmlns:a16="http://schemas.microsoft.com/office/drawing/2014/main" id="{86681461-52A8-3E86-F992-0A9798F1D108}"/>
                  </a:ext>
                </a:extLst>
              </p:cNvPr>
              <p:cNvPicPr/>
              <p:nvPr/>
            </p:nvPicPr>
            <p:blipFill>
              <a:blip r:embed="rId12"/>
              <a:stretch>
                <a:fillRect/>
              </a:stretch>
            </p:blipFill>
            <p:spPr>
              <a:xfrm>
                <a:off x="6153087" y="2723236"/>
                <a:ext cx="5743800" cy="1033560"/>
              </a:xfrm>
              <a:prstGeom prst="rect">
                <a:avLst/>
              </a:prstGeom>
            </p:spPr>
          </p:pic>
        </mc:Fallback>
      </mc:AlternateContent>
      <p:grpSp>
        <p:nvGrpSpPr>
          <p:cNvPr id="312" name="Gruppieren 311">
            <a:extLst>
              <a:ext uri="{FF2B5EF4-FFF2-40B4-BE49-F238E27FC236}">
                <a16:creationId xmlns:a16="http://schemas.microsoft.com/office/drawing/2014/main" id="{47A4ECD2-679F-DDDF-C339-A042B4AB79CC}"/>
              </a:ext>
            </a:extLst>
          </p:cNvPr>
          <p:cNvGrpSpPr/>
          <p:nvPr/>
        </p:nvGrpSpPr>
        <p:grpSpPr>
          <a:xfrm>
            <a:off x="2799687" y="499516"/>
            <a:ext cx="8991720" cy="4577400"/>
            <a:chOff x="2799687" y="499516"/>
            <a:chExt cx="8991720" cy="4577400"/>
          </a:xfrm>
        </p:grpSpPr>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46FD2C30-9F9F-34CA-06BB-5B9C20228EFC}"/>
                    </a:ext>
                  </a:extLst>
                </p14:cNvPr>
                <p14:cNvContentPartPr/>
                <p14:nvPr/>
              </p14:nvContentPartPr>
              <p14:xfrm>
                <a:off x="2799687" y="1069036"/>
                <a:ext cx="506880" cy="579600"/>
              </p14:xfrm>
            </p:contentPart>
          </mc:Choice>
          <mc:Fallback xmlns="">
            <p:pic>
              <p:nvPicPr>
                <p:cNvPr id="2" name="Freihand 1">
                  <a:extLst>
                    <a:ext uri="{FF2B5EF4-FFF2-40B4-BE49-F238E27FC236}">
                      <a16:creationId xmlns:a16="http://schemas.microsoft.com/office/drawing/2014/main" id="{46FD2C30-9F9F-34CA-06BB-5B9C20228EFC}"/>
                    </a:ext>
                  </a:extLst>
                </p:cNvPr>
                <p:cNvPicPr/>
                <p:nvPr/>
              </p:nvPicPr>
              <p:blipFill>
                <a:blip r:embed="rId14"/>
                <a:stretch>
                  <a:fillRect/>
                </a:stretch>
              </p:blipFill>
              <p:spPr>
                <a:xfrm>
                  <a:off x="2790687" y="1060036"/>
                  <a:ext cx="524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B64DE9BB-BFE8-62F1-3856-692F8B306B2C}"/>
                    </a:ext>
                  </a:extLst>
                </p14:cNvPr>
                <p14:cNvContentPartPr/>
                <p14:nvPr/>
              </p14:nvContentPartPr>
              <p14:xfrm>
                <a:off x="3347967" y="900916"/>
                <a:ext cx="262080" cy="156240"/>
              </p14:xfrm>
            </p:contentPart>
          </mc:Choice>
          <mc:Fallback xmlns="">
            <p:pic>
              <p:nvPicPr>
                <p:cNvPr id="3" name="Freihand 2">
                  <a:extLst>
                    <a:ext uri="{FF2B5EF4-FFF2-40B4-BE49-F238E27FC236}">
                      <a16:creationId xmlns:a16="http://schemas.microsoft.com/office/drawing/2014/main" id="{B64DE9BB-BFE8-62F1-3856-692F8B306B2C}"/>
                    </a:ext>
                  </a:extLst>
                </p:cNvPr>
                <p:cNvPicPr/>
                <p:nvPr/>
              </p:nvPicPr>
              <p:blipFill>
                <a:blip r:embed="rId16"/>
                <a:stretch>
                  <a:fillRect/>
                </a:stretch>
              </p:blipFill>
              <p:spPr>
                <a:xfrm>
                  <a:off x="3338967" y="891916"/>
                  <a:ext cx="27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73773BCF-D17A-73F7-5FB2-1392E2DB4C0D}"/>
                    </a:ext>
                  </a:extLst>
                </p14:cNvPr>
                <p14:cNvContentPartPr/>
                <p14:nvPr/>
              </p14:nvContentPartPr>
              <p14:xfrm>
                <a:off x="3306207" y="917476"/>
                <a:ext cx="259200" cy="167400"/>
              </p14:xfrm>
            </p:contentPart>
          </mc:Choice>
          <mc:Fallback xmlns="">
            <p:pic>
              <p:nvPicPr>
                <p:cNvPr id="4" name="Freihand 3">
                  <a:extLst>
                    <a:ext uri="{FF2B5EF4-FFF2-40B4-BE49-F238E27FC236}">
                      <a16:creationId xmlns:a16="http://schemas.microsoft.com/office/drawing/2014/main" id="{73773BCF-D17A-73F7-5FB2-1392E2DB4C0D}"/>
                    </a:ext>
                  </a:extLst>
                </p:cNvPr>
                <p:cNvPicPr/>
                <p:nvPr/>
              </p:nvPicPr>
              <p:blipFill>
                <a:blip r:embed="rId18"/>
                <a:stretch>
                  <a:fillRect/>
                </a:stretch>
              </p:blipFill>
              <p:spPr>
                <a:xfrm>
                  <a:off x="3297567" y="908476"/>
                  <a:ext cx="276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D6E5E21D-776B-0B14-F3D3-77A525ED4484}"/>
                    </a:ext>
                  </a:extLst>
                </p14:cNvPr>
                <p14:cNvContentPartPr/>
                <p14:nvPr/>
              </p14:nvContentPartPr>
              <p14:xfrm>
                <a:off x="3788247" y="854116"/>
                <a:ext cx="187920" cy="125280"/>
              </p14:xfrm>
            </p:contentPart>
          </mc:Choice>
          <mc:Fallback xmlns="">
            <p:pic>
              <p:nvPicPr>
                <p:cNvPr id="5" name="Freihand 4">
                  <a:extLst>
                    <a:ext uri="{FF2B5EF4-FFF2-40B4-BE49-F238E27FC236}">
                      <a16:creationId xmlns:a16="http://schemas.microsoft.com/office/drawing/2014/main" id="{D6E5E21D-776B-0B14-F3D3-77A525ED4484}"/>
                    </a:ext>
                  </a:extLst>
                </p:cNvPr>
                <p:cNvPicPr/>
                <p:nvPr/>
              </p:nvPicPr>
              <p:blipFill>
                <a:blip r:embed="rId20"/>
                <a:stretch>
                  <a:fillRect/>
                </a:stretch>
              </p:blipFill>
              <p:spPr>
                <a:xfrm>
                  <a:off x="3779607" y="845116"/>
                  <a:ext cx="205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D30E386C-BBAC-E5D2-60BB-2E7FD3427E4E}"/>
                    </a:ext>
                  </a:extLst>
                </p14:cNvPr>
                <p14:cNvContentPartPr/>
                <p14:nvPr/>
              </p14:nvContentPartPr>
              <p14:xfrm>
                <a:off x="4011447" y="832516"/>
                <a:ext cx="82080" cy="93600"/>
              </p14:xfrm>
            </p:contentPart>
          </mc:Choice>
          <mc:Fallback xmlns="">
            <p:pic>
              <p:nvPicPr>
                <p:cNvPr id="8" name="Freihand 7">
                  <a:extLst>
                    <a:ext uri="{FF2B5EF4-FFF2-40B4-BE49-F238E27FC236}">
                      <a16:creationId xmlns:a16="http://schemas.microsoft.com/office/drawing/2014/main" id="{D30E386C-BBAC-E5D2-60BB-2E7FD3427E4E}"/>
                    </a:ext>
                  </a:extLst>
                </p:cNvPr>
                <p:cNvPicPr/>
                <p:nvPr/>
              </p:nvPicPr>
              <p:blipFill>
                <a:blip r:embed="rId22"/>
                <a:stretch>
                  <a:fillRect/>
                </a:stretch>
              </p:blipFill>
              <p:spPr>
                <a:xfrm>
                  <a:off x="4002807" y="823876"/>
                  <a:ext cx="9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D6E7E681-27C9-6EFB-5571-326D487A2F54}"/>
                    </a:ext>
                  </a:extLst>
                </p14:cNvPr>
                <p14:cNvContentPartPr/>
                <p14:nvPr/>
              </p14:nvContentPartPr>
              <p14:xfrm>
                <a:off x="4138527" y="823876"/>
                <a:ext cx="125280" cy="226800"/>
              </p14:xfrm>
            </p:contentPart>
          </mc:Choice>
          <mc:Fallback xmlns="">
            <p:pic>
              <p:nvPicPr>
                <p:cNvPr id="10" name="Freihand 9">
                  <a:extLst>
                    <a:ext uri="{FF2B5EF4-FFF2-40B4-BE49-F238E27FC236}">
                      <a16:creationId xmlns:a16="http://schemas.microsoft.com/office/drawing/2014/main" id="{D6E7E681-27C9-6EFB-5571-326D487A2F54}"/>
                    </a:ext>
                  </a:extLst>
                </p:cNvPr>
                <p:cNvPicPr/>
                <p:nvPr/>
              </p:nvPicPr>
              <p:blipFill>
                <a:blip r:embed="rId24"/>
                <a:stretch>
                  <a:fillRect/>
                </a:stretch>
              </p:blipFill>
              <p:spPr>
                <a:xfrm>
                  <a:off x="4129527" y="815236"/>
                  <a:ext cx="142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CF75F2A9-C0CD-D69E-2221-C3222E332D49}"/>
                    </a:ext>
                  </a:extLst>
                </p14:cNvPr>
                <p14:cNvContentPartPr/>
                <p14:nvPr/>
              </p14:nvContentPartPr>
              <p14:xfrm>
                <a:off x="4320687" y="814156"/>
                <a:ext cx="122760" cy="105120"/>
              </p14:xfrm>
            </p:contentPart>
          </mc:Choice>
          <mc:Fallback xmlns="">
            <p:pic>
              <p:nvPicPr>
                <p:cNvPr id="11" name="Freihand 10">
                  <a:extLst>
                    <a:ext uri="{FF2B5EF4-FFF2-40B4-BE49-F238E27FC236}">
                      <a16:creationId xmlns:a16="http://schemas.microsoft.com/office/drawing/2014/main" id="{CF75F2A9-C0CD-D69E-2221-C3222E332D49}"/>
                    </a:ext>
                  </a:extLst>
                </p:cNvPr>
                <p:cNvPicPr/>
                <p:nvPr/>
              </p:nvPicPr>
              <p:blipFill>
                <a:blip r:embed="rId26"/>
                <a:stretch>
                  <a:fillRect/>
                </a:stretch>
              </p:blipFill>
              <p:spPr>
                <a:xfrm>
                  <a:off x="4312047" y="805156"/>
                  <a:ext cx="140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983AD1DE-73AC-BA24-42BE-F6C0E0EA87B5}"/>
                    </a:ext>
                  </a:extLst>
                </p14:cNvPr>
                <p14:cNvContentPartPr/>
                <p14:nvPr/>
              </p14:nvContentPartPr>
              <p14:xfrm>
                <a:off x="4440927" y="790036"/>
                <a:ext cx="10440" cy="116640"/>
              </p14:xfrm>
            </p:contentPart>
          </mc:Choice>
          <mc:Fallback xmlns="">
            <p:pic>
              <p:nvPicPr>
                <p:cNvPr id="12" name="Freihand 11">
                  <a:extLst>
                    <a:ext uri="{FF2B5EF4-FFF2-40B4-BE49-F238E27FC236}">
                      <a16:creationId xmlns:a16="http://schemas.microsoft.com/office/drawing/2014/main" id="{983AD1DE-73AC-BA24-42BE-F6C0E0EA87B5}"/>
                    </a:ext>
                  </a:extLst>
                </p:cNvPr>
                <p:cNvPicPr/>
                <p:nvPr/>
              </p:nvPicPr>
              <p:blipFill>
                <a:blip r:embed="rId28"/>
                <a:stretch>
                  <a:fillRect/>
                </a:stretch>
              </p:blipFill>
              <p:spPr>
                <a:xfrm>
                  <a:off x="4431927" y="781036"/>
                  <a:ext cx="28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8AA9C296-351A-EDA0-9CE4-376B1EEF0066}"/>
                    </a:ext>
                  </a:extLst>
                </p14:cNvPr>
                <p14:cNvContentPartPr/>
                <p14:nvPr/>
              </p14:nvContentPartPr>
              <p14:xfrm>
                <a:off x="4504287" y="697516"/>
                <a:ext cx="351000" cy="179280"/>
              </p14:xfrm>
            </p:contentPart>
          </mc:Choice>
          <mc:Fallback xmlns="">
            <p:pic>
              <p:nvPicPr>
                <p:cNvPr id="14" name="Freihand 13">
                  <a:extLst>
                    <a:ext uri="{FF2B5EF4-FFF2-40B4-BE49-F238E27FC236}">
                      <a16:creationId xmlns:a16="http://schemas.microsoft.com/office/drawing/2014/main" id="{8AA9C296-351A-EDA0-9CE4-376B1EEF0066}"/>
                    </a:ext>
                  </a:extLst>
                </p:cNvPr>
                <p:cNvPicPr/>
                <p:nvPr/>
              </p:nvPicPr>
              <p:blipFill>
                <a:blip r:embed="rId30"/>
                <a:stretch>
                  <a:fillRect/>
                </a:stretch>
              </p:blipFill>
              <p:spPr>
                <a:xfrm>
                  <a:off x="4495647" y="688516"/>
                  <a:ext cx="368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C2435A80-CA37-0294-F2A7-A378F645C19D}"/>
                    </a:ext>
                  </a:extLst>
                </p14:cNvPr>
                <p14:cNvContentPartPr/>
                <p14:nvPr/>
              </p14:nvContentPartPr>
              <p14:xfrm>
                <a:off x="4800927" y="663316"/>
                <a:ext cx="9000" cy="14760"/>
              </p14:xfrm>
            </p:contentPart>
          </mc:Choice>
          <mc:Fallback xmlns="">
            <p:pic>
              <p:nvPicPr>
                <p:cNvPr id="15" name="Freihand 14">
                  <a:extLst>
                    <a:ext uri="{FF2B5EF4-FFF2-40B4-BE49-F238E27FC236}">
                      <a16:creationId xmlns:a16="http://schemas.microsoft.com/office/drawing/2014/main" id="{C2435A80-CA37-0294-F2A7-A378F645C19D}"/>
                    </a:ext>
                  </a:extLst>
                </p:cNvPr>
                <p:cNvPicPr/>
                <p:nvPr/>
              </p:nvPicPr>
              <p:blipFill>
                <a:blip r:embed="rId32"/>
                <a:stretch>
                  <a:fillRect/>
                </a:stretch>
              </p:blipFill>
              <p:spPr>
                <a:xfrm>
                  <a:off x="4791927" y="654676"/>
                  <a:ext cx="26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E59B0E5E-3177-FA2F-E370-D6A1E2FCAC65}"/>
                    </a:ext>
                  </a:extLst>
                </p14:cNvPr>
                <p14:cNvContentPartPr/>
                <p14:nvPr/>
              </p14:nvContentPartPr>
              <p14:xfrm>
                <a:off x="5023047" y="667276"/>
                <a:ext cx="138960" cy="169920"/>
              </p14:xfrm>
            </p:contentPart>
          </mc:Choice>
          <mc:Fallback xmlns="">
            <p:pic>
              <p:nvPicPr>
                <p:cNvPr id="16" name="Freihand 15">
                  <a:extLst>
                    <a:ext uri="{FF2B5EF4-FFF2-40B4-BE49-F238E27FC236}">
                      <a16:creationId xmlns:a16="http://schemas.microsoft.com/office/drawing/2014/main" id="{E59B0E5E-3177-FA2F-E370-D6A1E2FCAC65}"/>
                    </a:ext>
                  </a:extLst>
                </p:cNvPr>
                <p:cNvPicPr/>
                <p:nvPr/>
              </p:nvPicPr>
              <p:blipFill>
                <a:blip r:embed="rId34"/>
                <a:stretch>
                  <a:fillRect/>
                </a:stretch>
              </p:blipFill>
              <p:spPr>
                <a:xfrm>
                  <a:off x="5014407" y="658276"/>
                  <a:ext cx="156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EE7D6421-A6FF-7F19-4A56-BAF9A53B2923}"/>
                    </a:ext>
                  </a:extLst>
                </p14:cNvPr>
                <p14:cNvContentPartPr/>
                <p14:nvPr/>
              </p14:nvContentPartPr>
              <p14:xfrm>
                <a:off x="5201967" y="666916"/>
                <a:ext cx="97200" cy="147240"/>
              </p14:xfrm>
            </p:contentPart>
          </mc:Choice>
          <mc:Fallback xmlns="">
            <p:pic>
              <p:nvPicPr>
                <p:cNvPr id="17" name="Freihand 16">
                  <a:extLst>
                    <a:ext uri="{FF2B5EF4-FFF2-40B4-BE49-F238E27FC236}">
                      <a16:creationId xmlns:a16="http://schemas.microsoft.com/office/drawing/2014/main" id="{EE7D6421-A6FF-7F19-4A56-BAF9A53B2923}"/>
                    </a:ext>
                  </a:extLst>
                </p:cNvPr>
                <p:cNvPicPr/>
                <p:nvPr/>
              </p:nvPicPr>
              <p:blipFill>
                <a:blip r:embed="rId36"/>
                <a:stretch>
                  <a:fillRect/>
                </a:stretch>
              </p:blipFill>
              <p:spPr>
                <a:xfrm>
                  <a:off x="5193327" y="658276"/>
                  <a:ext cx="114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D289FA0B-0BB6-24B5-9B13-F290DDA8C433}"/>
                    </a:ext>
                  </a:extLst>
                </p14:cNvPr>
                <p14:cNvContentPartPr/>
                <p14:nvPr/>
              </p14:nvContentPartPr>
              <p14:xfrm>
                <a:off x="5332287" y="661516"/>
                <a:ext cx="142920" cy="119880"/>
              </p14:xfrm>
            </p:contentPart>
          </mc:Choice>
          <mc:Fallback xmlns="">
            <p:pic>
              <p:nvPicPr>
                <p:cNvPr id="18" name="Freihand 17">
                  <a:extLst>
                    <a:ext uri="{FF2B5EF4-FFF2-40B4-BE49-F238E27FC236}">
                      <a16:creationId xmlns:a16="http://schemas.microsoft.com/office/drawing/2014/main" id="{D289FA0B-0BB6-24B5-9B13-F290DDA8C433}"/>
                    </a:ext>
                  </a:extLst>
                </p:cNvPr>
                <p:cNvPicPr/>
                <p:nvPr/>
              </p:nvPicPr>
              <p:blipFill>
                <a:blip r:embed="rId38"/>
                <a:stretch>
                  <a:fillRect/>
                </a:stretch>
              </p:blipFill>
              <p:spPr>
                <a:xfrm>
                  <a:off x="5323647" y="652516"/>
                  <a:ext cx="160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C498081C-A743-87DC-569D-842E6143ED34}"/>
                    </a:ext>
                  </a:extLst>
                </p14:cNvPr>
                <p14:cNvContentPartPr/>
                <p14:nvPr/>
              </p14:nvContentPartPr>
              <p14:xfrm>
                <a:off x="5527407" y="709036"/>
                <a:ext cx="214200" cy="162360"/>
              </p14:xfrm>
            </p:contentPart>
          </mc:Choice>
          <mc:Fallback xmlns="">
            <p:pic>
              <p:nvPicPr>
                <p:cNvPr id="19" name="Freihand 18">
                  <a:extLst>
                    <a:ext uri="{FF2B5EF4-FFF2-40B4-BE49-F238E27FC236}">
                      <a16:creationId xmlns:a16="http://schemas.microsoft.com/office/drawing/2014/main" id="{C498081C-A743-87DC-569D-842E6143ED34}"/>
                    </a:ext>
                  </a:extLst>
                </p:cNvPr>
                <p:cNvPicPr/>
                <p:nvPr/>
              </p:nvPicPr>
              <p:blipFill>
                <a:blip r:embed="rId40"/>
                <a:stretch>
                  <a:fillRect/>
                </a:stretch>
              </p:blipFill>
              <p:spPr>
                <a:xfrm>
                  <a:off x="5518407" y="700396"/>
                  <a:ext cx="23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3F5DF59F-5229-156F-0A71-206FB090BD59}"/>
                    </a:ext>
                  </a:extLst>
                </p14:cNvPr>
                <p14:cNvContentPartPr/>
                <p14:nvPr/>
              </p14:nvContentPartPr>
              <p14:xfrm>
                <a:off x="5745207" y="680596"/>
                <a:ext cx="24480" cy="33480"/>
              </p14:xfrm>
            </p:contentPart>
          </mc:Choice>
          <mc:Fallback xmlns="">
            <p:pic>
              <p:nvPicPr>
                <p:cNvPr id="20" name="Freihand 19">
                  <a:extLst>
                    <a:ext uri="{FF2B5EF4-FFF2-40B4-BE49-F238E27FC236}">
                      <a16:creationId xmlns:a16="http://schemas.microsoft.com/office/drawing/2014/main" id="{3F5DF59F-5229-156F-0A71-206FB090BD59}"/>
                    </a:ext>
                  </a:extLst>
                </p:cNvPr>
                <p:cNvPicPr/>
                <p:nvPr/>
              </p:nvPicPr>
              <p:blipFill>
                <a:blip r:embed="rId42"/>
                <a:stretch>
                  <a:fillRect/>
                </a:stretch>
              </p:blipFill>
              <p:spPr>
                <a:xfrm>
                  <a:off x="5736207" y="671596"/>
                  <a:ext cx="42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6B3618EC-D6A3-BE6F-F99E-B9E094CCA4F6}"/>
                    </a:ext>
                  </a:extLst>
                </p14:cNvPr>
                <p14:cNvContentPartPr/>
                <p14:nvPr/>
              </p14:nvContentPartPr>
              <p14:xfrm>
                <a:off x="5765367" y="729916"/>
                <a:ext cx="85320" cy="180360"/>
              </p14:xfrm>
            </p:contentPart>
          </mc:Choice>
          <mc:Fallback xmlns="">
            <p:pic>
              <p:nvPicPr>
                <p:cNvPr id="21" name="Freihand 20">
                  <a:extLst>
                    <a:ext uri="{FF2B5EF4-FFF2-40B4-BE49-F238E27FC236}">
                      <a16:creationId xmlns:a16="http://schemas.microsoft.com/office/drawing/2014/main" id="{6B3618EC-D6A3-BE6F-F99E-B9E094CCA4F6}"/>
                    </a:ext>
                  </a:extLst>
                </p:cNvPr>
                <p:cNvPicPr/>
                <p:nvPr/>
              </p:nvPicPr>
              <p:blipFill>
                <a:blip r:embed="rId44"/>
                <a:stretch>
                  <a:fillRect/>
                </a:stretch>
              </p:blipFill>
              <p:spPr>
                <a:xfrm>
                  <a:off x="5756727" y="721276"/>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7F087DE8-F43F-0326-F276-E246B5001B6C}"/>
                    </a:ext>
                  </a:extLst>
                </p14:cNvPr>
                <p14:cNvContentPartPr/>
                <p14:nvPr/>
              </p14:nvContentPartPr>
              <p14:xfrm>
                <a:off x="5910447" y="637756"/>
                <a:ext cx="126000" cy="150480"/>
              </p14:xfrm>
            </p:contentPart>
          </mc:Choice>
          <mc:Fallback xmlns="">
            <p:pic>
              <p:nvPicPr>
                <p:cNvPr id="22" name="Freihand 21">
                  <a:extLst>
                    <a:ext uri="{FF2B5EF4-FFF2-40B4-BE49-F238E27FC236}">
                      <a16:creationId xmlns:a16="http://schemas.microsoft.com/office/drawing/2014/main" id="{7F087DE8-F43F-0326-F276-E246B5001B6C}"/>
                    </a:ext>
                  </a:extLst>
                </p:cNvPr>
                <p:cNvPicPr/>
                <p:nvPr/>
              </p:nvPicPr>
              <p:blipFill>
                <a:blip r:embed="rId46"/>
                <a:stretch>
                  <a:fillRect/>
                </a:stretch>
              </p:blipFill>
              <p:spPr>
                <a:xfrm>
                  <a:off x="5901447" y="628756"/>
                  <a:ext cx="143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4E99CB9B-3E76-2542-DB31-9CF8DF1CADC7}"/>
                    </a:ext>
                  </a:extLst>
                </p14:cNvPr>
                <p14:cNvContentPartPr/>
                <p14:nvPr/>
              </p14:nvContentPartPr>
              <p14:xfrm>
                <a:off x="6068847" y="617236"/>
                <a:ext cx="362160" cy="168120"/>
              </p14:xfrm>
            </p:contentPart>
          </mc:Choice>
          <mc:Fallback xmlns="">
            <p:pic>
              <p:nvPicPr>
                <p:cNvPr id="23" name="Freihand 22">
                  <a:extLst>
                    <a:ext uri="{FF2B5EF4-FFF2-40B4-BE49-F238E27FC236}">
                      <a16:creationId xmlns:a16="http://schemas.microsoft.com/office/drawing/2014/main" id="{4E99CB9B-3E76-2542-DB31-9CF8DF1CADC7}"/>
                    </a:ext>
                  </a:extLst>
                </p:cNvPr>
                <p:cNvPicPr/>
                <p:nvPr/>
              </p:nvPicPr>
              <p:blipFill>
                <a:blip r:embed="rId48"/>
                <a:stretch>
                  <a:fillRect/>
                </a:stretch>
              </p:blipFill>
              <p:spPr>
                <a:xfrm>
                  <a:off x="6060207" y="608236"/>
                  <a:ext cx="37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C4F85E38-6EB3-8373-9E5A-7E08825E8AD8}"/>
                    </a:ext>
                  </a:extLst>
                </p14:cNvPr>
                <p14:cNvContentPartPr/>
                <p14:nvPr/>
              </p14:nvContentPartPr>
              <p14:xfrm>
                <a:off x="6278727" y="535156"/>
                <a:ext cx="13320" cy="18000"/>
              </p14:xfrm>
            </p:contentPart>
          </mc:Choice>
          <mc:Fallback xmlns="">
            <p:pic>
              <p:nvPicPr>
                <p:cNvPr id="24" name="Freihand 23">
                  <a:extLst>
                    <a:ext uri="{FF2B5EF4-FFF2-40B4-BE49-F238E27FC236}">
                      <a16:creationId xmlns:a16="http://schemas.microsoft.com/office/drawing/2014/main" id="{C4F85E38-6EB3-8373-9E5A-7E08825E8AD8}"/>
                    </a:ext>
                  </a:extLst>
                </p:cNvPr>
                <p:cNvPicPr/>
                <p:nvPr/>
              </p:nvPicPr>
              <p:blipFill>
                <a:blip r:embed="rId50"/>
                <a:stretch>
                  <a:fillRect/>
                </a:stretch>
              </p:blipFill>
              <p:spPr>
                <a:xfrm>
                  <a:off x="6269727" y="526156"/>
                  <a:ext cx="30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Freihand 25">
                  <a:extLst>
                    <a:ext uri="{FF2B5EF4-FFF2-40B4-BE49-F238E27FC236}">
                      <a16:creationId xmlns:a16="http://schemas.microsoft.com/office/drawing/2014/main" id="{7F451376-3486-F4F3-B073-7C038592BAF2}"/>
                    </a:ext>
                  </a:extLst>
                </p14:cNvPr>
                <p14:cNvContentPartPr/>
                <p14:nvPr/>
              </p14:nvContentPartPr>
              <p14:xfrm>
                <a:off x="6642327" y="732436"/>
                <a:ext cx="20880" cy="1800"/>
              </p14:xfrm>
            </p:contentPart>
          </mc:Choice>
          <mc:Fallback xmlns="">
            <p:pic>
              <p:nvPicPr>
                <p:cNvPr id="26" name="Freihand 25">
                  <a:extLst>
                    <a:ext uri="{FF2B5EF4-FFF2-40B4-BE49-F238E27FC236}">
                      <a16:creationId xmlns:a16="http://schemas.microsoft.com/office/drawing/2014/main" id="{7F451376-3486-F4F3-B073-7C038592BAF2}"/>
                    </a:ext>
                  </a:extLst>
                </p:cNvPr>
                <p:cNvPicPr/>
                <p:nvPr/>
              </p:nvPicPr>
              <p:blipFill>
                <a:blip r:embed="rId52"/>
                <a:stretch>
                  <a:fillRect/>
                </a:stretch>
              </p:blipFill>
              <p:spPr>
                <a:xfrm>
                  <a:off x="6633687" y="723796"/>
                  <a:ext cx="38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17A41C95-3AB1-EE7C-AAC3-C80310EB59D4}"/>
                    </a:ext>
                  </a:extLst>
                </p14:cNvPr>
                <p14:cNvContentPartPr/>
                <p14:nvPr/>
              </p14:nvContentPartPr>
              <p14:xfrm>
                <a:off x="6663927" y="783556"/>
                <a:ext cx="12240" cy="13320"/>
              </p14:xfrm>
            </p:contentPart>
          </mc:Choice>
          <mc:Fallback xmlns="">
            <p:pic>
              <p:nvPicPr>
                <p:cNvPr id="27" name="Freihand 26">
                  <a:extLst>
                    <a:ext uri="{FF2B5EF4-FFF2-40B4-BE49-F238E27FC236}">
                      <a16:creationId xmlns:a16="http://schemas.microsoft.com/office/drawing/2014/main" id="{17A41C95-3AB1-EE7C-AAC3-C80310EB59D4}"/>
                    </a:ext>
                  </a:extLst>
                </p:cNvPr>
                <p:cNvPicPr/>
                <p:nvPr/>
              </p:nvPicPr>
              <p:blipFill>
                <a:blip r:embed="rId32"/>
                <a:stretch>
                  <a:fillRect/>
                </a:stretch>
              </p:blipFill>
              <p:spPr>
                <a:xfrm>
                  <a:off x="6655287" y="774916"/>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DB727536-FEB0-6CC5-713E-BB0FB3B0397D}"/>
                    </a:ext>
                  </a:extLst>
                </p14:cNvPr>
                <p14:cNvContentPartPr/>
                <p14:nvPr/>
              </p14:nvContentPartPr>
              <p14:xfrm>
                <a:off x="6852207" y="689236"/>
                <a:ext cx="199800" cy="268200"/>
              </p14:xfrm>
            </p:contentPart>
          </mc:Choice>
          <mc:Fallback xmlns="">
            <p:pic>
              <p:nvPicPr>
                <p:cNvPr id="28" name="Freihand 27">
                  <a:extLst>
                    <a:ext uri="{FF2B5EF4-FFF2-40B4-BE49-F238E27FC236}">
                      <a16:creationId xmlns:a16="http://schemas.microsoft.com/office/drawing/2014/main" id="{DB727536-FEB0-6CC5-713E-BB0FB3B0397D}"/>
                    </a:ext>
                  </a:extLst>
                </p:cNvPr>
                <p:cNvPicPr/>
                <p:nvPr/>
              </p:nvPicPr>
              <p:blipFill>
                <a:blip r:embed="rId55"/>
                <a:stretch>
                  <a:fillRect/>
                </a:stretch>
              </p:blipFill>
              <p:spPr>
                <a:xfrm>
                  <a:off x="6843207" y="680236"/>
                  <a:ext cx="217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18E66888-C52B-46B3-CF9F-EB305AFC1342}"/>
                    </a:ext>
                  </a:extLst>
                </p14:cNvPr>
                <p14:cNvContentPartPr/>
                <p14:nvPr/>
              </p14:nvContentPartPr>
              <p14:xfrm>
                <a:off x="7037607" y="603196"/>
                <a:ext cx="34920" cy="46440"/>
              </p14:xfrm>
            </p:contentPart>
          </mc:Choice>
          <mc:Fallback xmlns="">
            <p:pic>
              <p:nvPicPr>
                <p:cNvPr id="29" name="Freihand 28">
                  <a:extLst>
                    <a:ext uri="{FF2B5EF4-FFF2-40B4-BE49-F238E27FC236}">
                      <a16:creationId xmlns:a16="http://schemas.microsoft.com/office/drawing/2014/main" id="{18E66888-C52B-46B3-CF9F-EB305AFC1342}"/>
                    </a:ext>
                  </a:extLst>
                </p:cNvPr>
                <p:cNvPicPr/>
                <p:nvPr/>
              </p:nvPicPr>
              <p:blipFill>
                <a:blip r:embed="rId57"/>
                <a:stretch>
                  <a:fillRect/>
                </a:stretch>
              </p:blipFill>
              <p:spPr>
                <a:xfrm>
                  <a:off x="7028967" y="594196"/>
                  <a:ext cx="52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7C926653-7971-871F-4BC2-E4239DE88A10}"/>
                    </a:ext>
                  </a:extLst>
                </p14:cNvPr>
                <p14:cNvContentPartPr/>
                <p14:nvPr/>
              </p14:nvContentPartPr>
              <p14:xfrm>
                <a:off x="7170807" y="603556"/>
                <a:ext cx="100440" cy="153000"/>
              </p14:xfrm>
            </p:contentPart>
          </mc:Choice>
          <mc:Fallback xmlns="">
            <p:pic>
              <p:nvPicPr>
                <p:cNvPr id="30" name="Freihand 29">
                  <a:extLst>
                    <a:ext uri="{FF2B5EF4-FFF2-40B4-BE49-F238E27FC236}">
                      <a16:creationId xmlns:a16="http://schemas.microsoft.com/office/drawing/2014/main" id="{7C926653-7971-871F-4BC2-E4239DE88A10}"/>
                    </a:ext>
                  </a:extLst>
                </p:cNvPr>
                <p:cNvPicPr/>
                <p:nvPr/>
              </p:nvPicPr>
              <p:blipFill>
                <a:blip r:embed="rId59"/>
                <a:stretch>
                  <a:fillRect/>
                </a:stretch>
              </p:blipFill>
              <p:spPr>
                <a:xfrm>
                  <a:off x="7162167" y="594916"/>
                  <a:ext cx="118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71853670-5EC5-94DA-C4C8-7CAAC7A142A1}"/>
                    </a:ext>
                  </a:extLst>
                </p14:cNvPr>
                <p14:cNvContentPartPr/>
                <p14:nvPr/>
              </p14:nvContentPartPr>
              <p14:xfrm>
                <a:off x="7315887" y="672676"/>
                <a:ext cx="113760" cy="63720"/>
              </p14:xfrm>
            </p:contentPart>
          </mc:Choice>
          <mc:Fallback xmlns="">
            <p:pic>
              <p:nvPicPr>
                <p:cNvPr id="31" name="Freihand 30">
                  <a:extLst>
                    <a:ext uri="{FF2B5EF4-FFF2-40B4-BE49-F238E27FC236}">
                      <a16:creationId xmlns:a16="http://schemas.microsoft.com/office/drawing/2014/main" id="{71853670-5EC5-94DA-C4C8-7CAAC7A142A1}"/>
                    </a:ext>
                  </a:extLst>
                </p:cNvPr>
                <p:cNvPicPr/>
                <p:nvPr/>
              </p:nvPicPr>
              <p:blipFill>
                <a:blip r:embed="rId61"/>
                <a:stretch>
                  <a:fillRect/>
                </a:stretch>
              </p:blipFill>
              <p:spPr>
                <a:xfrm>
                  <a:off x="7306887" y="663676"/>
                  <a:ext cx="13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63B91E5A-C136-4691-98B9-621890772F89}"/>
                    </a:ext>
                  </a:extLst>
                </p14:cNvPr>
                <p14:cNvContentPartPr/>
                <p14:nvPr/>
              </p14:nvContentPartPr>
              <p14:xfrm>
                <a:off x="7367367" y="519676"/>
                <a:ext cx="348120" cy="208800"/>
              </p14:xfrm>
            </p:contentPart>
          </mc:Choice>
          <mc:Fallback xmlns="">
            <p:pic>
              <p:nvPicPr>
                <p:cNvPr id="32" name="Freihand 31">
                  <a:extLst>
                    <a:ext uri="{FF2B5EF4-FFF2-40B4-BE49-F238E27FC236}">
                      <a16:creationId xmlns:a16="http://schemas.microsoft.com/office/drawing/2014/main" id="{63B91E5A-C136-4691-98B9-621890772F89}"/>
                    </a:ext>
                  </a:extLst>
                </p:cNvPr>
                <p:cNvPicPr/>
                <p:nvPr/>
              </p:nvPicPr>
              <p:blipFill>
                <a:blip r:embed="rId63"/>
                <a:stretch>
                  <a:fillRect/>
                </a:stretch>
              </p:blipFill>
              <p:spPr>
                <a:xfrm>
                  <a:off x="7358727" y="510676"/>
                  <a:ext cx="365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AACF0179-22B2-1EAA-0C74-0AC7159027B0}"/>
                    </a:ext>
                  </a:extLst>
                </p14:cNvPr>
                <p14:cNvContentPartPr/>
                <p14:nvPr/>
              </p14:nvContentPartPr>
              <p14:xfrm>
                <a:off x="7915287" y="574756"/>
                <a:ext cx="366480" cy="156240"/>
              </p14:xfrm>
            </p:contentPart>
          </mc:Choice>
          <mc:Fallback xmlns="">
            <p:pic>
              <p:nvPicPr>
                <p:cNvPr id="33" name="Freihand 32">
                  <a:extLst>
                    <a:ext uri="{FF2B5EF4-FFF2-40B4-BE49-F238E27FC236}">
                      <a16:creationId xmlns:a16="http://schemas.microsoft.com/office/drawing/2014/main" id="{AACF0179-22B2-1EAA-0C74-0AC7159027B0}"/>
                    </a:ext>
                  </a:extLst>
                </p:cNvPr>
                <p:cNvPicPr/>
                <p:nvPr/>
              </p:nvPicPr>
              <p:blipFill>
                <a:blip r:embed="rId65"/>
                <a:stretch>
                  <a:fillRect/>
                </a:stretch>
              </p:blipFill>
              <p:spPr>
                <a:xfrm>
                  <a:off x="7906287" y="566116"/>
                  <a:ext cx="384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BADD42CF-3B8E-397A-952B-EF769E683897}"/>
                    </a:ext>
                  </a:extLst>
                </p14:cNvPr>
                <p14:cNvContentPartPr/>
                <p14:nvPr/>
              </p14:nvContentPartPr>
              <p14:xfrm>
                <a:off x="8515407" y="555316"/>
                <a:ext cx="106920" cy="187560"/>
              </p14:xfrm>
            </p:contentPart>
          </mc:Choice>
          <mc:Fallback xmlns="">
            <p:pic>
              <p:nvPicPr>
                <p:cNvPr id="34" name="Freihand 33">
                  <a:extLst>
                    <a:ext uri="{FF2B5EF4-FFF2-40B4-BE49-F238E27FC236}">
                      <a16:creationId xmlns:a16="http://schemas.microsoft.com/office/drawing/2014/main" id="{BADD42CF-3B8E-397A-952B-EF769E683897}"/>
                    </a:ext>
                  </a:extLst>
                </p:cNvPr>
                <p:cNvPicPr/>
                <p:nvPr/>
              </p:nvPicPr>
              <p:blipFill>
                <a:blip r:embed="rId67"/>
                <a:stretch>
                  <a:fillRect/>
                </a:stretch>
              </p:blipFill>
              <p:spPr>
                <a:xfrm>
                  <a:off x="8506767" y="546316"/>
                  <a:ext cx="124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676A46E4-1FD7-881F-32C1-F75483D6573B}"/>
                    </a:ext>
                  </a:extLst>
                </p14:cNvPr>
                <p14:cNvContentPartPr/>
                <p14:nvPr/>
              </p14:nvContentPartPr>
              <p14:xfrm>
                <a:off x="8519727" y="635956"/>
                <a:ext cx="349200" cy="68760"/>
              </p14:xfrm>
            </p:contentPart>
          </mc:Choice>
          <mc:Fallback xmlns="">
            <p:pic>
              <p:nvPicPr>
                <p:cNvPr id="35" name="Freihand 34">
                  <a:extLst>
                    <a:ext uri="{FF2B5EF4-FFF2-40B4-BE49-F238E27FC236}">
                      <a16:creationId xmlns:a16="http://schemas.microsoft.com/office/drawing/2014/main" id="{676A46E4-1FD7-881F-32C1-F75483D6573B}"/>
                    </a:ext>
                  </a:extLst>
                </p:cNvPr>
                <p:cNvPicPr/>
                <p:nvPr/>
              </p:nvPicPr>
              <p:blipFill>
                <a:blip r:embed="rId69"/>
                <a:stretch>
                  <a:fillRect/>
                </a:stretch>
              </p:blipFill>
              <p:spPr>
                <a:xfrm>
                  <a:off x="8510727" y="627316"/>
                  <a:ext cx="366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1870E5AD-508A-FE3D-485F-8412E3DFD92D}"/>
                    </a:ext>
                  </a:extLst>
                </p14:cNvPr>
                <p14:cNvContentPartPr/>
                <p14:nvPr/>
              </p14:nvContentPartPr>
              <p14:xfrm>
                <a:off x="8850927" y="629476"/>
                <a:ext cx="68400" cy="12240"/>
              </p14:xfrm>
            </p:contentPart>
          </mc:Choice>
          <mc:Fallback xmlns="">
            <p:pic>
              <p:nvPicPr>
                <p:cNvPr id="36" name="Freihand 35">
                  <a:extLst>
                    <a:ext uri="{FF2B5EF4-FFF2-40B4-BE49-F238E27FC236}">
                      <a16:creationId xmlns:a16="http://schemas.microsoft.com/office/drawing/2014/main" id="{1870E5AD-508A-FE3D-485F-8412E3DFD92D}"/>
                    </a:ext>
                  </a:extLst>
                </p:cNvPr>
                <p:cNvPicPr/>
                <p:nvPr/>
              </p:nvPicPr>
              <p:blipFill>
                <a:blip r:embed="rId71"/>
                <a:stretch>
                  <a:fillRect/>
                </a:stretch>
              </p:blipFill>
              <p:spPr>
                <a:xfrm>
                  <a:off x="8841927" y="620476"/>
                  <a:ext cx="86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67DE1D67-D27A-E238-E416-E804F27D0F7C}"/>
                    </a:ext>
                  </a:extLst>
                </p14:cNvPr>
                <p14:cNvContentPartPr/>
                <p14:nvPr/>
              </p14:nvContentPartPr>
              <p14:xfrm>
                <a:off x="8931567" y="610756"/>
                <a:ext cx="171360" cy="106200"/>
              </p14:xfrm>
            </p:contentPart>
          </mc:Choice>
          <mc:Fallback xmlns="">
            <p:pic>
              <p:nvPicPr>
                <p:cNvPr id="37" name="Freihand 36">
                  <a:extLst>
                    <a:ext uri="{FF2B5EF4-FFF2-40B4-BE49-F238E27FC236}">
                      <a16:creationId xmlns:a16="http://schemas.microsoft.com/office/drawing/2014/main" id="{67DE1D67-D27A-E238-E416-E804F27D0F7C}"/>
                    </a:ext>
                  </a:extLst>
                </p:cNvPr>
                <p:cNvPicPr/>
                <p:nvPr/>
              </p:nvPicPr>
              <p:blipFill>
                <a:blip r:embed="rId73"/>
                <a:stretch>
                  <a:fillRect/>
                </a:stretch>
              </p:blipFill>
              <p:spPr>
                <a:xfrm>
                  <a:off x="8922927" y="602116"/>
                  <a:ext cx="189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87C25F78-1ACE-8242-E59B-7ABD0F88EE79}"/>
                    </a:ext>
                  </a:extLst>
                </p14:cNvPr>
                <p14:cNvContentPartPr/>
                <p14:nvPr/>
              </p14:nvContentPartPr>
              <p14:xfrm>
                <a:off x="9142887" y="634876"/>
                <a:ext cx="141120" cy="87120"/>
              </p14:xfrm>
            </p:contentPart>
          </mc:Choice>
          <mc:Fallback xmlns="">
            <p:pic>
              <p:nvPicPr>
                <p:cNvPr id="38" name="Freihand 37">
                  <a:extLst>
                    <a:ext uri="{FF2B5EF4-FFF2-40B4-BE49-F238E27FC236}">
                      <a16:creationId xmlns:a16="http://schemas.microsoft.com/office/drawing/2014/main" id="{87C25F78-1ACE-8242-E59B-7ABD0F88EE79}"/>
                    </a:ext>
                  </a:extLst>
                </p:cNvPr>
                <p:cNvPicPr/>
                <p:nvPr/>
              </p:nvPicPr>
              <p:blipFill>
                <a:blip r:embed="rId75"/>
                <a:stretch>
                  <a:fillRect/>
                </a:stretch>
              </p:blipFill>
              <p:spPr>
                <a:xfrm>
                  <a:off x="9134247" y="625876"/>
                  <a:ext cx="158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15E9312F-ACEB-99A0-0DAE-46962E0FDB55}"/>
                    </a:ext>
                  </a:extLst>
                </p14:cNvPr>
                <p14:cNvContentPartPr/>
                <p14:nvPr/>
              </p14:nvContentPartPr>
              <p14:xfrm>
                <a:off x="9331527" y="524356"/>
                <a:ext cx="149040" cy="189720"/>
              </p14:xfrm>
            </p:contentPart>
          </mc:Choice>
          <mc:Fallback xmlns="">
            <p:pic>
              <p:nvPicPr>
                <p:cNvPr id="39" name="Freihand 38">
                  <a:extLst>
                    <a:ext uri="{FF2B5EF4-FFF2-40B4-BE49-F238E27FC236}">
                      <a16:creationId xmlns:a16="http://schemas.microsoft.com/office/drawing/2014/main" id="{15E9312F-ACEB-99A0-0DAE-46962E0FDB55}"/>
                    </a:ext>
                  </a:extLst>
                </p:cNvPr>
                <p:cNvPicPr/>
                <p:nvPr/>
              </p:nvPicPr>
              <p:blipFill>
                <a:blip r:embed="rId77"/>
                <a:stretch>
                  <a:fillRect/>
                </a:stretch>
              </p:blipFill>
              <p:spPr>
                <a:xfrm>
                  <a:off x="9322887" y="515716"/>
                  <a:ext cx="166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861E40E2-39E8-47ED-5EFD-A0D984CDAF80}"/>
                    </a:ext>
                  </a:extLst>
                </p14:cNvPr>
                <p14:cNvContentPartPr/>
                <p14:nvPr/>
              </p14:nvContentPartPr>
              <p14:xfrm>
                <a:off x="9294447" y="573676"/>
                <a:ext cx="130320" cy="20880"/>
              </p14:xfrm>
            </p:contentPart>
          </mc:Choice>
          <mc:Fallback xmlns="">
            <p:pic>
              <p:nvPicPr>
                <p:cNvPr id="40" name="Freihand 39">
                  <a:extLst>
                    <a:ext uri="{FF2B5EF4-FFF2-40B4-BE49-F238E27FC236}">
                      <a16:creationId xmlns:a16="http://schemas.microsoft.com/office/drawing/2014/main" id="{861E40E2-39E8-47ED-5EFD-A0D984CDAF80}"/>
                    </a:ext>
                  </a:extLst>
                </p:cNvPr>
                <p:cNvPicPr/>
                <p:nvPr/>
              </p:nvPicPr>
              <p:blipFill>
                <a:blip r:embed="rId79"/>
                <a:stretch>
                  <a:fillRect/>
                </a:stretch>
              </p:blipFill>
              <p:spPr>
                <a:xfrm>
                  <a:off x="9285807" y="565036"/>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85A67799-76DD-636C-F9FB-70C5640C8CEA}"/>
                    </a:ext>
                  </a:extLst>
                </p14:cNvPr>
                <p14:cNvContentPartPr/>
                <p14:nvPr/>
              </p14:nvContentPartPr>
              <p14:xfrm>
                <a:off x="9750927" y="547396"/>
                <a:ext cx="301320" cy="169920"/>
              </p14:xfrm>
            </p:contentPart>
          </mc:Choice>
          <mc:Fallback xmlns="">
            <p:pic>
              <p:nvPicPr>
                <p:cNvPr id="41" name="Freihand 40">
                  <a:extLst>
                    <a:ext uri="{FF2B5EF4-FFF2-40B4-BE49-F238E27FC236}">
                      <a16:creationId xmlns:a16="http://schemas.microsoft.com/office/drawing/2014/main" id="{85A67799-76DD-636C-F9FB-70C5640C8CEA}"/>
                    </a:ext>
                  </a:extLst>
                </p:cNvPr>
                <p:cNvPicPr/>
                <p:nvPr/>
              </p:nvPicPr>
              <p:blipFill>
                <a:blip r:embed="rId81"/>
                <a:stretch>
                  <a:fillRect/>
                </a:stretch>
              </p:blipFill>
              <p:spPr>
                <a:xfrm>
                  <a:off x="9742287" y="538396"/>
                  <a:ext cx="318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99F556A4-5FDE-90F6-B47B-254EA4FF926B}"/>
                    </a:ext>
                  </a:extLst>
                </p14:cNvPr>
                <p14:cNvContentPartPr/>
                <p14:nvPr/>
              </p14:nvContentPartPr>
              <p14:xfrm>
                <a:off x="10108767" y="598876"/>
                <a:ext cx="144360" cy="124200"/>
              </p14:xfrm>
            </p:contentPart>
          </mc:Choice>
          <mc:Fallback xmlns="">
            <p:pic>
              <p:nvPicPr>
                <p:cNvPr id="42" name="Freihand 41">
                  <a:extLst>
                    <a:ext uri="{FF2B5EF4-FFF2-40B4-BE49-F238E27FC236}">
                      <a16:creationId xmlns:a16="http://schemas.microsoft.com/office/drawing/2014/main" id="{99F556A4-5FDE-90F6-B47B-254EA4FF926B}"/>
                    </a:ext>
                  </a:extLst>
                </p:cNvPr>
                <p:cNvPicPr/>
                <p:nvPr/>
              </p:nvPicPr>
              <p:blipFill>
                <a:blip r:embed="rId83"/>
                <a:stretch>
                  <a:fillRect/>
                </a:stretch>
              </p:blipFill>
              <p:spPr>
                <a:xfrm>
                  <a:off x="10100127" y="590236"/>
                  <a:ext cx="162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7321D16A-A486-D233-29E3-23A6E834213F}"/>
                    </a:ext>
                  </a:extLst>
                </p14:cNvPr>
                <p14:cNvContentPartPr/>
                <p14:nvPr/>
              </p14:nvContentPartPr>
              <p14:xfrm>
                <a:off x="10269687" y="499516"/>
                <a:ext cx="85320" cy="203400"/>
              </p14:xfrm>
            </p:contentPart>
          </mc:Choice>
          <mc:Fallback xmlns="">
            <p:pic>
              <p:nvPicPr>
                <p:cNvPr id="43" name="Freihand 42">
                  <a:extLst>
                    <a:ext uri="{FF2B5EF4-FFF2-40B4-BE49-F238E27FC236}">
                      <a16:creationId xmlns:a16="http://schemas.microsoft.com/office/drawing/2014/main" id="{7321D16A-A486-D233-29E3-23A6E834213F}"/>
                    </a:ext>
                  </a:extLst>
                </p:cNvPr>
                <p:cNvPicPr/>
                <p:nvPr/>
              </p:nvPicPr>
              <p:blipFill>
                <a:blip r:embed="rId85"/>
                <a:stretch>
                  <a:fillRect/>
                </a:stretch>
              </p:blipFill>
              <p:spPr>
                <a:xfrm>
                  <a:off x="10260687" y="490516"/>
                  <a:ext cx="102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543E678D-943E-4D88-1BE6-ADA7DF9DC325}"/>
                    </a:ext>
                  </a:extLst>
                </p14:cNvPr>
                <p14:cNvContentPartPr/>
                <p14:nvPr/>
              </p14:nvContentPartPr>
              <p14:xfrm>
                <a:off x="10574247" y="596356"/>
                <a:ext cx="241560" cy="121680"/>
              </p14:xfrm>
            </p:contentPart>
          </mc:Choice>
          <mc:Fallback xmlns="">
            <p:pic>
              <p:nvPicPr>
                <p:cNvPr id="44" name="Freihand 43">
                  <a:extLst>
                    <a:ext uri="{FF2B5EF4-FFF2-40B4-BE49-F238E27FC236}">
                      <a16:creationId xmlns:a16="http://schemas.microsoft.com/office/drawing/2014/main" id="{543E678D-943E-4D88-1BE6-ADA7DF9DC325}"/>
                    </a:ext>
                  </a:extLst>
                </p:cNvPr>
                <p:cNvPicPr/>
                <p:nvPr/>
              </p:nvPicPr>
              <p:blipFill>
                <a:blip r:embed="rId87"/>
                <a:stretch>
                  <a:fillRect/>
                </a:stretch>
              </p:blipFill>
              <p:spPr>
                <a:xfrm>
                  <a:off x="10565247" y="587716"/>
                  <a:ext cx="259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F9052F9B-174A-B943-28E6-B9D8EA19A017}"/>
                    </a:ext>
                  </a:extLst>
                </p14:cNvPr>
                <p14:cNvContentPartPr/>
                <p14:nvPr/>
              </p14:nvContentPartPr>
              <p14:xfrm>
                <a:off x="10386687" y="633076"/>
                <a:ext cx="40680" cy="63720"/>
              </p14:xfrm>
            </p:contentPart>
          </mc:Choice>
          <mc:Fallback xmlns="">
            <p:pic>
              <p:nvPicPr>
                <p:cNvPr id="45" name="Freihand 44">
                  <a:extLst>
                    <a:ext uri="{FF2B5EF4-FFF2-40B4-BE49-F238E27FC236}">
                      <a16:creationId xmlns:a16="http://schemas.microsoft.com/office/drawing/2014/main" id="{F9052F9B-174A-B943-28E6-B9D8EA19A017}"/>
                    </a:ext>
                  </a:extLst>
                </p:cNvPr>
                <p:cNvPicPr/>
                <p:nvPr/>
              </p:nvPicPr>
              <p:blipFill>
                <a:blip r:embed="rId89"/>
                <a:stretch>
                  <a:fillRect/>
                </a:stretch>
              </p:blipFill>
              <p:spPr>
                <a:xfrm>
                  <a:off x="10377687" y="624076"/>
                  <a:ext cx="5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BD7ED866-4855-B22C-0294-CC20C3B4C02A}"/>
                    </a:ext>
                  </a:extLst>
                </p14:cNvPr>
                <p14:cNvContentPartPr/>
                <p14:nvPr/>
              </p14:nvContentPartPr>
              <p14:xfrm>
                <a:off x="10860087" y="633796"/>
                <a:ext cx="95400" cy="75600"/>
              </p14:xfrm>
            </p:contentPart>
          </mc:Choice>
          <mc:Fallback xmlns="">
            <p:pic>
              <p:nvPicPr>
                <p:cNvPr id="50" name="Freihand 49">
                  <a:extLst>
                    <a:ext uri="{FF2B5EF4-FFF2-40B4-BE49-F238E27FC236}">
                      <a16:creationId xmlns:a16="http://schemas.microsoft.com/office/drawing/2014/main" id="{BD7ED866-4855-B22C-0294-CC20C3B4C02A}"/>
                    </a:ext>
                  </a:extLst>
                </p:cNvPr>
                <p:cNvPicPr/>
                <p:nvPr/>
              </p:nvPicPr>
              <p:blipFill>
                <a:blip r:embed="rId91"/>
                <a:stretch>
                  <a:fillRect/>
                </a:stretch>
              </p:blipFill>
              <p:spPr>
                <a:xfrm>
                  <a:off x="10851087" y="624796"/>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158E18D5-7CFC-1488-3F32-76DC10E4B409}"/>
                    </a:ext>
                  </a:extLst>
                </p14:cNvPr>
                <p14:cNvContentPartPr/>
                <p14:nvPr/>
              </p14:nvContentPartPr>
              <p14:xfrm>
                <a:off x="10904007" y="562156"/>
                <a:ext cx="31680" cy="30960"/>
              </p14:xfrm>
            </p:contentPart>
          </mc:Choice>
          <mc:Fallback xmlns="">
            <p:pic>
              <p:nvPicPr>
                <p:cNvPr id="51" name="Freihand 50">
                  <a:extLst>
                    <a:ext uri="{FF2B5EF4-FFF2-40B4-BE49-F238E27FC236}">
                      <a16:creationId xmlns:a16="http://schemas.microsoft.com/office/drawing/2014/main" id="{158E18D5-7CFC-1488-3F32-76DC10E4B409}"/>
                    </a:ext>
                  </a:extLst>
                </p:cNvPr>
                <p:cNvPicPr/>
                <p:nvPr/>
              </p:nvPicPr>
              <p:blipFill>
                <a:blip r:embed="rId93"/>
                <a:stretch>
                  <a:fillRect/>
                </a:stretch>
              </p:blipFill>
              <p:spPr>
                <a:xfrm>
                  <a:off x="10895007" y="553516"/>
                  <a:ext cx="4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06CF82D2-7907-AE10-65B2-F0D235B4D81D}"/>
                    </a:ext>
                  </a:extLst>
                </p14:cNvPr>
                <p14:cNvContentPartPr/>
                <p14:nvPr/>
              </p14:nvContentPartPr>
              <p14:xfrm>
                <a:off x="11007687" y="510676"/>
                <a:ext cx="162720" cy="149760"/>
              </p14:xfrm>
            </p:contentPart>
          </mc:Choice>
          <mc:Fallback xmlns="">
            <p:pic>
              <p:nvPicPr>
                <p:cNvPr id="52" name="Freihand 51">
                  <a:extLst>
                    <a:ext uri="{FF2B5EF4-FFF2-40B4-BE49-F238E27FC236}">
                      <a16:creationId xmlns:a16="http://schemas.microsoft.com/office/drawing/2014/main" id="{06CF82D2-7907-AE10-65B2-F0D235B4D81D}"/>
                    </a:ext>
                  </a:extLst>
                </p:cNvPr>
                <p:cNvPicPr/>
                <p:nvPr/>
              </p:nvPicPr>
              <p:blipFill>
                <a:blip r:embed="rId95"/>
                <a:stretch>
                  <a:fillRect/>
                </a:stretch>
              </p:blipFill>
              <p:spPr>
                <a:xfrm>
                  <a:off x="10998687" y="501676"/>
                  <a:ext cx="180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16D719F7-180D-46D1-A026-A4D674D4B6AB}"/>
                    </a:ext>
                  </a:extLst>
                </p14:cNvPr>
                <p14:cNvContentPartPr/>
                <p14:nvPr/>
              </p14:nvContentPartPr>
              <p14:xfrm>
                <a:off x="11033247" y="517876"/>
                <a:ext cx="317880" cy="176040"/>
              </p14:xfrm>
            </p:contentPart>
          </mc:Choice>
          <mc:Fallback xmlns="">
            <p:pic>
              <p:nvPicPr>
                <p:cNvPr id="54" name="Freihand 53">
                  <a:extLst>
                    <a:ext uri="{FF2B5EF4-FFF2-40B4-BE49-F238E27FC236}">
                      <a16:creationId xmlns:a16="http://schemas.microsoft.com/office/drawing/2014/main" id="{16D719F7-180D-46D1-A026-A4D674D4B6AB}"/>
                    </a:ext>
                  </a:extLst>
                </p:cNvPr>
                <p:cNvPicPr/>
                <p:nvPr/>
              </p:nvPicPr>
              <p:blipFill>
                <a:blip r:embed="rId97"/>
                <a:stretch>
                  <a:fillRect/>
                </a:stretch>
              </p:blipFill>
              <p:spPr>
                <a:xfrm>
                  <a:off x="11024247" y="509236"/>
                  <a:ext cx="335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19E42D73-F437-A8EA-60C2-947DFDD6B635}"/>
                    </a:ext>
                  </a:extLst>
                </p14:cNvPr>
                <p14:cNvContentPartPr/>
                <p14:nvPr/>
              </p14:nvContentPartPr>
              <p14:xfrm>
                <a:off x="11374887" y="539476"/>
                <a:ext cx="39600" cy="52560"/>
              </p14:xfrm>
            </p:contentPart>
          </mc:Choice>
          <mc:Fallback xmlns="">
            <p:pic>
              <p:nvPicPr>
                <p:cNvPr id="55" name="Freihand 54">
                  <a:extLst>
                    <a:ext uri="{FF2B5EF4-FFF2-40B4-BE49-F238E27FC236}">
                      <a16:creationId xmlns:a16="http://schemas.microsoft.com/office/drawing/2014/main" id="{19E42D73-F437-A8EA-60C2-947DFDD6B635}"/>
                    </a:ext>
                  </a:extLst>
                </p:cNvPr>
                <p:cNvPicPr/>
                <p:nvPr/>
              </p:nvPicPr>
              <p:blipFill>
                <a:blip r:embed="rId99"/>
                <a:stretch>
                  <a:fillRect/>
                </a:stretch>
              </p:blipFill>
              <p:spPr>
                <a:xfrm>
                  <a:off x="11366247" y="530836"/>
                  <a:ext cx="57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C78C0EEB-95EF-37A5-421D-AB1DE7CE769A}"/>
                    </a:ext>
                  </a:extLst>
                </p14:cNvPr>
                <p14:cNvContentPartPr/>
                <p14:nvPr/>
              </p14:nvContentPartPr>
              <p14:xfrm>
                <a:off x="11345007" y="554596"/>
                <a:ext cx="370440" cy="252360"/>
              </p14:xfrm>
            </p:contentPart>
          </mc:Choice>
          <mc:Fallback xmlns="">
            <p:pic>
              <p:nvPicPr>
                <p:cNvPr id="56" name="Freihand 55">
                  <a:extLst>
                    <a:ext uri="{FF2B5EF4-FFF2-40B4-BE49-F238E27FC236}">
                      <a16:creationId xmlns:a16="http://schemas.microsoft.com/office/drawing/2014/main" id="{C78C0EEB-95EF-37A5-421D-AB1DE7CE769A}"/>
                    </a:ext>
                  </a:extLst>
                </p:cNvPr>
                <p:cNvPicPr/>
                <p:nvPr/>
              </p:nvPicPr>
              <p:blipFill>
                <a:blip r:embed="rId101"/>
                <a:stretch>
                  <a:fillRect/>
                </a:stretch>
              </p:blipFill>
              <p:spPr>
                <a:xfrm>
                  <a:off x="11336007" y="545596"/>
                  <a:ext cx="388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9B94AA6C-D676-4CD8-7C10-B11DF8852423}"/>
                    </a:ext>
                  </a:extLst>
                </p14:cNvPr>
                <p14:cNvContentPartPr/>
                <p14:nvPr/>
              </p14:nvContentPartPr>
              <p14:xfrm>
                <a:off x="7915287" y="926116"/>
                <a:ext cx="259560" cy="131040"/>
              </p14:xfrm>
            </p:contentPart>
          </mc:Choice>
          <mc:Fallback xmlns="">
            <p:pic>
              <p:nvPicPr>
                <p:cNvPr id="57" name="Freihand 56">
                  <a:extLst>
                    <a:ext uri="{FF2B5EF4-FFF2-40B4-BE49-F238E27FC236}">
                      <a16:creationId xmlns:a16="http://schemas.microsoft.com/office/drawing/2014/main" id="{9B94AA6C-D676-4CD8-7C10-B11DF8852423}"/>
                    </a:ext>
                  </a:extLst>
                </p:cNvPr>
                <p:cNvPicPr/>
                <p:nvPr/>
              </p:nvPicPr>
              <p:blipFill>
                <a:blip r:embed="rId103"/>
                <a:stretch>
                  <a:fillRect/>
                </a:stretch>
              </p:blipFill>
              <p:spPr>
                <a:xfrm>
                  <a:off x="7906287" y="917476"/>
                  <a:ext cx="277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334B1A6B-8B87-36F4-9FD2-138954238FA3}"/>
                    </a:ext>
                  </a:extLst>
                </p14:cNvPr>
                <p14:cNvContentPartPr/>
                <p14:nvPr/>
              </p14:nvContentPartPr>
              <p14:xfrm>
                <a:off x="8267367" y="937276"/>
                <a:ext cx="92880" cy="100080"/>
              </p14:xfrm>
            </p:contentPart>
          </mc:Choice>
          <mc:Fallback xmlns="">
            <p:pic>
              <p:nvPicPr>
                <p:cNvPr id="58" name="Freihand 57">
                  <a:extLst>
                    <a:ext uri="{FF2B5EF4-FFF2-40B4-BE49-F238E27FC236}">
                      <a16:creationId xmlns:a16="http://schemas.microsoft.com/office/drawing/2014/main" id="{334B1A6B-8B87-36F4-9FD2-138954238FA3}"/>
                    </a:ext>
                  </a:extLst>
                </p:cNvPr>
                <p:cNvPicPr/>
                <p:nvPr/>
              </p:nvPicPr>
              <p:blipFill>
                <a:blip r:embed="rId105"/>
                <a:stretch>
                  <a:fillRect/>
                </a:stretch>
              </p:blipFill>
              <p:spPr>
                <a:xfrm>
                  <a:off x="8258727" y="928636"/>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A6930E4E-9802-98F5-389A-745FC5548FCE}"/>
                    </a:ext>
                  </a:extLst>
                </p14:cNvPr>
                <p14:cNvContentPartPr/>
                <p14:nvPr/>
              </p14:nvContentPartPr>
              <p14:xfrm>
                <a:off x="8687847" y="941596"/>
                <a:ext cx="29880" cy="151560"/>
              </p14:xfrm>
            </p:contentPart>
          </mc:Choice>
          <mc:Fallback xmlns="">
            <p:pic>
              <p:nvPicPr>
                <p:cNvPr id="59" name="Freihand 58">
                  <a:extLst>
                    <a:ext uri="{FF2B5EF4-FFF2-40B4-BE49-F238E27FC236}">
                      <a16:creationId xmlns:a16="http://schemas.microsoft.com/office/drawing/2014/main" id="{A6930E4E-9802-98F5-389A-745FC5548FCE}"/>
                    </a:ext>
                  </a:extLst>
                </p:cNvPr>
                <p:cNvPicPr/>
                <p:nvPr/>
              </p:nvPicPr>
              <p:blipFill>
                <a:blip r:embed="rId107"/>
                <a:stretch>
                  <a:fillRect/>
                </a:stretch>
              </p:blipFill>
              <p:spPr>
                <a:xfrm>
                  <a:off x="8678847" y="932596"/>
                  <a:ext cx="4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D81CB1D1-6939-A751-6A45-56D359D8A49C}"/>
                    </a:ext>
                  </a:extLst>
                </p14:cNvPr>
                <p14:cNvContentPartPr/>
                <p14:nvPr/>
              </p14:nvContentPartPr>
              <p14:xfrm>
                <a:off x="8609007" y="916396"/>
                <a:ext cx="193320" cy="164880"/>
              </p14:xfrm>
            </p:contentPart>
          </mc:Choice>
          <mc:Fallback xmlns="">
            <p:pic>
              <p:nvPicPr>
                <p:cNvPr id="60" name="Freihand 59">
                  <a:extLst>
                    <a:ext uri="{FF2B5EF4-FFF2-40B4-BE49-F238E27FC236}">
                      <a16:creationId xmlns:a16="http://schemas.microsoft.com/office/drawing/2014/main" id="{D81CB1D1-6939-A751-6A45-56D359D8A49C}"/>
                    </a:ext>
                  </a:extLst>
                </p:cNvPr>
                <p:cNvPicPr/>
                <p:nvPr/>
              </p:nvPicPr>
              <p:blipFill>
                <a:blip r:embed="rId109"/>
                <a:stretch>
                  <a:fillRect/>
                </a:stretch>
              </p:blipFill>
              <p:spPr>
                <a:xfrm>
                  <a:off x="8600007" y="907396"/>
                  <a:ext cx="210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D6036269-83BE-9406-6995-E65BC77A1EAB}"/>
                    </a:ext>
                  </a:extLst>
                </p14:cNvPr>
                <p14:cNvContentPartPr/>
                <p14:nvPr/>
              </p14:nvContentPartPr>
              <p14:xfrm>
                <a:off x="8853447" y="964276"/>
                <a:ext cx="241560" cy="124920"/>
              </p14:xfrm>
            </p:contentPart>
          </mc:Choice>
          <mc:Fallback xmlns="">
            <p:pic>
              <p:nvPicPr>
                <p:cNvPr id="61" name="Freihand 60">
                  <a:extLst>
                    <a:ext uri="{FF2B5EF4-FFF2-40B4-BE49-F238E27FC236}">
                      <a16:creationId xmlns:a16="http://schemas.microsoft.com/office/drawing/2014/main" id="{D6036269-83BE-9406-6995-E65BC77A1EAB}"/>
                    </a:ext>
                  </a:extLst>
                </p:cNvPr>
                <p:cNvPicPr/>
                <p:nvPr/>
              </p:nvPicPr>
              <p:blipFill>
                <a:blip r:embed="rId111"/>
                <a:stretch>
                  <a:fillRect/>
                </a:stretch>
              </p:blipFill>
              <p:spPr>
                <a:xfrm>
                  <a:off x="8844447" y="955276"/>
                  <a:ext cx="25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CA493285-7B71-A4E4-5096-025FF648BE06}"/>
                    </a:ext>
                  </a:extLst>
                </p14:cNvPr>
                <p14:cNvContentPartPr/>
                <p14:nvPr/>
              </p14:nvContentPartPr>
              <p14:xfrm>
                <a:off x="8774247" y="984796"/>
                <a:ext cx="87480" cy="111240"/>
              </p14:xfrm>
            </p:contentPart>
          </mc:Choice>
          <mc:Fallback xmlns="">
            <p:pic>
              <p:nvPicPr>
                <p:cNvPr id="62" name="Freihand 61">
                  <a:extLst>
                    <a:ext uri="{FF2B5EF4-FFF2-40B4-BE49-F238E27FC236}">
                      <a16:creationId xmlns:a16="http://schemas.microsoft.com/office/drawing/2014/main" id="{CA493285-7B71-A4E4-5096-025FF648BE06}"/>
                    </a:ext>
                  </a:extLst>
                </p:cNvPr>
                <p:cNvPicPr/>
                <p:nvPr/>
              </p:nvPicPr>
              <p:blipFill>
                <a:blip r:embed="rId113"/>
                <a:stretch>
                  <a:fillRect/>
                </a:stretch>
              </p:blipFill>
              <p:spPr>
                <a:xfrm>
                  <a:off x="8765607" y="976156"/>
                  <a:ext cx="105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E94BAEB8-97D8-9587-89C2-472EA9235861}"/>
                    </a:ext>
                  </a:extLst>
                </p14:cNvPr>
                <p14:cNvContentPartPr/>
                <p14:nvPr/>
              </p14:nvContentPartPr>
              <p14:xfrm>
                <a:off x="9055407" y="961396"/>
                <a:ext cx="132840" cy="160560"/>
              </p14:xfrm>
            </p:contentPart>
          </mc:Choice>
          <mc:Fallback xmlns="">
            <p:pic>
              <p:nvPicPr>
                <p:cNvPr id="63" name="Freihand 62">
                  <a:extLst>
                    <a:ext uri="{FF2B5EF4-FFF2-40B4-BE49-F238E27FC236}">
                      <a16:creationId xmlns:a16="http://schemas.microsoft.com/office/drawing/2014/main" id="{E94BAEB8-97D8-9587-89C2-472EA9235861}"/>
                    </a:ext>
                  </a:extLst>
                </p:cNvPr>
                <p:cNvPicPr/>
                <p:nvPr/>
              </p:nvPicPr>
              <p:blipFill>
                <a:blip r:embed="rId115"/>
                <a:stretch>
                  <a:fillRect/>
                </a:stretch>
              </p:blipFill>
              <p:spPr>
                <a:xfrm>
                  <a:off x="9046407" y="952756"/>
                  <a:ext cx="150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E8985CC1-EE5B-B497-CDC9-894BE28E82A7}"/>
                    </a:ext>
                  </a:extLst>
                </p14:cNvPr>
                <p14:cNvContentPartPr/>
                <p14:nvPr/>
              </p14:nvContentPartPr>
              <p14:xfrm>
                <a:off x="9207687" y="881836"/>
                <a:ext cx="390600" cy="187200"/>
              </p14:xfrm>
            </p:contentPart>
          </mc:Choice>
          <mc:Fallback xmlns="">
            <p:pic>
              <p:nvPicPr>
                <p:cNvPr id="64" name="Freihand 63">
                  <a:extLst>
                    <a:ext uri="{FF2B5EF4-FFF2-40B4-BE49-F238E27FC236}">
                      <a16:creationId xmlns:a16="http://schemas.microsoft.com/office/drawing/2014/main" id="{E8985CC1-EE5B-B497-CDC9-894BE28E82A7}"/>
                    </a:ext>
                  </a:extLst>
                </p:cNvPr>
                <p:cNvPicPr/>
                <p:nvPr/>
              </p:nvPicPr>
              <p:blipFill>
                <a:blip r:embed="rId117"/>
                <a:stretch>
                  <a:fillRect/>
                </a:stretch>
              </p:blipFill>
              <p:spPr>
                <a:xfrm>
                  <a:off x="9198687" y="872836"/>
                  <a:ext cx="408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A6376215-BD9B-5EA4-D857-7E97E30E3E35}"/>
                    </a:ext>
                  </a:extLst>
                </p14:cNvPr>
                <p14:cNvContentPartPr/>
                <p14:nvPr/>
              </p14:nvContentPartPr>
              <p14:xfrm>
                <a:off x="9430887" y="806236"/>
                <a:ext cx="211320" cy="112680"/>
              </p14:xfrm>
            </p:contentPart>
          </mc:Choice>
          <mc:Fallback xmlns="">
            <p:pic>
              <p:nvPicPr>
                <p:cNvPr id="65" name="Freihand 64">
                  <a:extLst>
                    <a:ext uri="{FF2B5EF4-FFF2-40B4-BE49-F238E27FC236}">
                      <a16:creationId xmlns:a16="http://schemas.microsoft.com/office/drawing/2014/main" id="{A6376215-BD9B-5EA4-D857-7E97E30E3E35}"/>
                    </a:ext>
                  </a:extLst>
                </p:cNvPr>
                <p:cNvPicPr/>
                <p:nvPr/>
              </p:nvPicPr>
              <p:blipFill>
                <a:blip r:embed="rId119"/>
                <a:stretch>
                  <a:fillRect/>
                </a:stretch>
              </p:blipFill>
              <p:spPr>
                <a:xfrm>
                  <a:off x="9421887" y="797596"/>
                  <a:ext cx="228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3E869912-15E3-6622-C244-C18CB5171F12}"/>
                    </a:ext>
                  </a:extLst>
                </p14:cNvPr>
                <p14:cNvContentPartPr/>
                <p14:nvPr/>
              </p14:nvContentPartPr>
              <p14:xfrm>
                <a:off x="9679647" y="971476"/>
                <a:ext cx="123120" cy="77400"/>
              </p14:xfrm>
            </p:contentPart>
          </mc:Choice>
          <mc:Fallback xmlns="">
            <p:pic>
              <p:nvPicPr>
                <p:cNvPr id="66" name="Freihand 65">
                  <a:extLst>
                    <a:ext uri="{FF2B5EF4-FFF2-40B4-BE49-F238E27FC236}">
                      <a16:creationId xmlns:a16="http://schemas.microsoft.com/office/drawing/2014/main" id="{3E869912-15E3-6622-C244-C18CB5171F12}"/>
                    </a:ext>
                  </a:extLst>
                </p:cNvPr>
                <p:cNvPicPr/>
                <p:nvPr/>
              </p:nvPicPr>
              <p:blipFill>
                <a:blip r:embed="rId121"/>
                <a:stretch>
                  <a:fillRect/>
                </a:stretch>
              </p:blipFill>
              <p:spPr>
                <a:xfrm>
                  <a:off x="9670647" y="962836"/>
                  <a:ext cx="14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BD36BBC1-0A1C-84FF-7C3D-53B0FB104BBC}"/>
                    </a:ext>
                  </a:extLst>
                </p14:cNvPr>
                <p14:cNvContentPartPr/>
                <p14:nvPr/>
              </p14:nvContentPartPr>
              <p14:xfrm>
                <a:off x="9875487" y="957436"/>
                <a:ext cx="70920" cy="95400"/>
              </p14:xfrm>
            </p:contentPart>
          </mc:Choice>
          <mc:Fallback xmlns="">
            <p:pic>
              <p:nvPicPr>
                <p:cNvPr id="67" name="Freihand 66">
                  <a:extLst>
                    <a:ext uri="{FF2B5EF4-FFF2-40B4-BE49-F238E27FC236}">
                      <a16:creationId xmlns:a16="http://schemas.microsoft.com/office/drawing/2014/main" id="{BD36BBC1-0A1C-84FF-7C3D-53B0FB104BBC}"/>
                    </a:ext>
                  </a:extLst>
                </p:cNvPr>
                <p:cNvPicPr/>
                <p:nvPr/>
              </p:nvPicPr>
              <p:blipFill>
                <a:blip r:embed="rId123"/>
                <a:stretch>
                  <a:fillRect/>
                </a:stretch>
              </p:blipFill>
              <p:spPr>
                <a:xfrm>
                  <a:off x="9866847" y="948796"/>
                  <a:ext cx="88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851C66DC-CAE3-C918-946D-0F0670971252}"/>
                    </a:ext>
                  </a:extLst>
                </p14:cNvPr>
                <p14:cNvContentPartPr/>
                <p14:nvPr/>
              </p14:nvContentPartPr>
              <p14:xfrm>
                <a:off x="10046847" y="967156"/>
                <a:ext cx="198360" cy="82440"/>
              </p14:xfrm>
            </p:contentPart>
          </mc:Choice>
          <mc:Fallback xmlns="">
            <p:pic>
              <p:nvPicPr>
                <p:cNvPr id="68" name="Freihand 67">
                  <a:extLst>
                    <a:ext uri="{FF2B5EF4-FFF2-40B4-BE49-F238E27FC236}">
                      <a16:creationId xmlns:a16="http://schemas.microsoft.com/office/drawing/2014/main" id="{851C66DC-CAE3-C918-946D-0F0670971252}"/>
                    </a:ext>
                  </a:extLst>
                </p:cNvPr>
                <p:cNvPicPr/>
                <p:nvPr/>
              </p:nvPicPr>
              <p:blipFill>
                <a:blip r:embed="rId125"/>
                <a:stretch>
                  <a:fillRect/>
                </a:stretch>
              </p:blipFill>
              <p:spPr>
                <a:xfrm>
                  <a:off x="10038207" y="958516"/>
                  <a:ext cx="216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B57A828A-D892-3F1E-966E-8364306C7183}"/>
                    </a:ext>
                  </a:extLst>
                </p14:cNvPr>
                <p14:cNvContentPartPr/>
                <p14:nvPr/>
              </p14:nvContentPartPr>
              <p14:xfrm>
                <a:off x="10279767" y="904876"/>
                <a:ext cx="8280" cy="19440"/>
              </p14:xfrm>
            </p:contentPart>
          </mc:Choice>
          <mc:Fallback xmlns="">
            <p:pic>
              <p:nvPicPr>
                <p:cNvPr id="69" name="Freihand 68">
                  <a:extLst>
                    <a:ext uri="{FF2B5EF4-FFF2-40B4-BE49-F238E27FC236}">
                      <a16:creationId xmlns:a16="http://schemas.microsoft.com/office/drawing/2014/main" id="{B57A828A-D892-3F1E-966E-8364306C7183}"/>
                    </a:ext>
                  </a:extLst>
                </p:cNvPr>
                <p:cNvPicPr/>
                <p:nvPr/>
              </p:nvPicPr>
              <p:blipFill>
                <a:blip r:embed="rId127"/>
                <a:stretch>
                  <a:fillRect/>
                </a:stretch>
              </p:blipFill>
              <p:spPr>
                <a:xfrm>
                  <a:off x="10270767" y="896236"/>
                  <a:ext cx="25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B7C0DC31-3F62-D5C3-9219-DDE847C1EDAC}"/>
                    </a:ext>
                  </a:extLst>
                </p14:cNvPr>
                <p14:cNvContentPartPr/>
                <p14:nvPr/>
              </p14:nvContentPartPr>
              <p14:xfrm>
                <a:off x="10339527" y="944116"/>
                <a:ext cx="271080" cy="133920"/>
              </p14:xfrm>
            </p:contentPart>
          </mc:Choice>
          <mc:Fallback xmlns="">
            <p:pic>
              <p:nvPicPr>
                <p:cNvPr id="70" name="Freihand 69">
                  <a:extLst>
                    <a:ext uri="{FF2B5EF4-FFF2-40B4-BE49-F238E27FC236}">
                      <a16:creationId xmlns:a16="http://schemas.microsoft.com/office/drawing/2014/main" id="{B7C0DC31-3F62-D5C3-9219-DDE847C1EDAC}"/>
                    </a:ext>
                  </a:extLst>
                </p:cNvPr>
                <p:cNvPicPr/>
                <p:nvPr/>
              </p:nvPicPr>
              <p:blipFill>
                <a:blip r:embed="rId129"/>
                <a:stretch>
                  <a:fillRect/>
                </a:stretch>
              </p:blipFill>
              <p:spPr>
                <a:xfrm>
                  <a:off x="10330527" y="935116"/>
                  <a:ext cx="288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EDD5DAA1-3EDF-3E38-E4CE-54B7373F1372}"/>
                    </a:ext>
                  </a:extLst>
                </p14:cNvPr>
                <p14:cNvContentPartPr/>
                <p14:nvPr/>
              </p14:nvContentPartPr>
              <p14:xfrm>
                <a:off x="10628967" y="955636"/>
                <a:ext cx="309960" cy="91080"/>
              </p14:xfrm>
            </p:contentPart>
          </mc:Choice>
          <mc:Fallback xmlns="">
            <p:pic>
              <p:nvPicPr>
                <p:cNvPr id="71" name="Freihand 70">
                  <a:extLst>
                    <a:ext uri="{FF2B5EF4-FFF2-40B4-BE49-F238E27FC236}">
                      <a16:creationId xmlns:a16="http://schemas.microsoft.com/office/drawing/2014/main" id="{EDD5DAA1-3EDF-3E38-E4CE-54B7373F1372}"/>
                    </a:ext>
                  </a:extLst>
                </p:cNvPr>
                <p:cNvPicPr/>
                <p:nvPr/>
              </p:nvPicPr>
              <p:blipFill>
                <a:blip r:embed="rId131"/>
                <a:stretch>
                  <a:fillRect/>
                </a:stretch>
              </p:blipFill>
              <p:spPr>
                <a:xfrm>
                  <a:off x="10620327" y="946636"/>
                  <a:ext cx="327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55751EF5-B455-2379-FA93-49DF611DFDD1}"/>
                    </a:ext>
                  </a:extLst>
                </p14:cNvPr>
                <p14:cNvContentPartPr/>
                <p14:nvPr/>
              </p14:nvContentPartPr>
              <p14:xfrm>
                <a:off x="10866927" y="914236"/>
                <a:ext cx="75600" cy="131400"/>
              </p14:xfrm>
            </p:contentPart>
          </mc:Choice>
          <mc:Fallback xmlns="">
            <p:pic>
              <p:nvPicPr>
                <p:cNvPr id="72" name="Freihand 71">
                  <a:extLst>
                    <a:ext uri="{FF2B5EF4-FFF2-40B4-BE49-F238E27FC236}">
                      <a16:creationId xmlns:a16="http://schemas.microsoft.com/office/drawing/2014/main" id="{55751EF5-B455-2379-FA93-49DF611DFDD1}"/>
                    </a:ext>
                  </a:extLst>
                </p:cNvPr>
                <p:cNvPicPr/>
                <p:nvPr/>
              </p:nvPicPr>
              <p:blipFill>
                <a:blip r:embed="rId133"/>
                <a:stretch>
                  <a:fillRect/>
                </a:stretch>
              </p:blipFill>
              <p:spPr>
                <a:xfrm>
                  <a:off x="10857927" y="905236"/>
                  <a:ext cx="9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Freihand 105">
                  <a:extLst>
                    <a:ext uri="{FF2B5EF4-FFF2-40B4-BE49-F238E27FC236}">
                      <a16:creationId xmlns:a16="http://schemas.microsoft.com/office/drawing/2014/main" id="{8332AD1F-2BB8-04A8-F88D-A4C4F5E1DE17}"/>
                    </a:ext>
                  </a:extLst>
                </p14:cNvPr>
                <p14:cNvContentPartPr/>
                <p14:nvPr/>
              </p14:nvContentPartPr>
              <p14:xfrm>
                <a:off x="9541767" y="1323916"/>
                <a:ext cx="281520" cy="148320"/>
              </p14:xfrm>
            </p:contentPart>
          </mc:Choice>
          <mc:Fallback xmlns="">
            <p:pic>
              <p:nvPicPr>
                <p:cNvPr id="106" name="Freihand 105">
                  <a:extLst>
                    <a:ext uri="{FF2B5EF4-FFF2-40B4-BE49-F238E27FC236}">
                      <a16:creationId xmlns:a16="http://schemas.microsoft.com/office/drawing/2014/main" id="{8332AD1F-2BB8-04A8-F88D-A4C4F5E1DE17}"/>
                    </a:ext>
                  </a:extLst>
                </p:cNvPr>
                <p:cNvPicPr/>
                <p:nvPr/>
              </p:nvPicPr>
              <p:blipFill>
                <a:blip r:embed="rId135"/>
                <a:stretch>
                  <a:fillRect/>
                </a:stretch>
              </p:blipFill>
              <p:spPr>
                <a:xfrm>
                  <a:off x="9533127" y="1315276"/>
                  <a:ext cx="299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Freihand 106">
                  <a:extLst>
                    <a:ext uri="{FF2B5EF4-FFF2-40B4-BE49-F238E27FC236}">
                      <a16:creationId xmlns:a16="http://schemas.microsoft.com/office/drawing/2014/main" id="{78BF1FC6-3513-15EE-02F0-73F324E14AEC}"/>
                    </a:ext>
                  </a:extLst>
                </p14:cNvPr>
                <p14:cNvContentPartPr/>
                <p14:nvPr/>
              </p14:nvContentPartPr>
              <p14:xfrm>
                <a:off x="9878367" y="1237876"/>
                <a:ext cx="408600" cy="316080"/>
              </p14:xfrm>
            </p:contentPart>
          </mc:Choice>
          <mc:Fallback xmlns="">
            <p:pic>
              <p:nvPicPr>
                <p:cNvPr id="107" name="Freihand 106">
                  <a:extLst>
                    <a:ext uri="{FF2B5EF4-FFF2-40B4-BE49-F238E27FC236}">
                      <a16:creationId xmlns:a16="http://schemas.microsoft.com/office/drawing/2014/main" id="{78BF1FC6-3513-15EE-02F0-73F324E14AEC}"/>
                    </a:ext>
                  </a:extLst>
                </p:cNvPr>
                <p:cNvPicPr/>
                <p:nvPr/>
              </p:nvPicPr>
              <p:blipFill>
                <a:blip r:embed="rId137"/>
                <a:stretch>
                  <a:fillRect/>
                </a:stretch>
              </p:blipFill>
              <p:spPr>
                <a:xfrm>
                  <a:off x="9869727" y="1228876"/>
                  <a:ext cx="4262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Freihand 107">
                  <a:extLst>
                    <a:ext uri="{FF2B5EF4-FFF2-40B4-BE49-F238E27FC236}">
                      <a16:creationId xmlns:a16="http://schemas.microsoft.com/office/drawing/2014/main" id="{F56A835E-E26C-79AA-E468-B61630E27B2B}"/>
                    </a:ext>
                  </a:extLst>
                </p14:cNvPr>
                <p14:cNvContentPartPr/>
                <p14:nvPr/>
              </p14:nvContentPartPr>
              <p14:xfrm>
                <a:off x="10332327" y="1307356"/>
                <a:ext cx="111960" cy="108000"/>
              </p14:xfrm>
            </p:contentPart>
          </mc:Choice>
          <mc:Fallback xmlns="">
            <p:pic>
              <p:nvPicPr>
                <p:cNvPr id="108" name="Freihand 107">
                  <a:extLst>
                    <a:ext uri="{FF2B5EF4-FFF2-40B4-BE49-F238E27FC236}">
                      <a16:creationId xmlns:a16="http://schemas.microsoft.com/office/drawing/2014/main" id="{F56A835E-E26C-79AA-E468-B61630E27B2B}"/>
                    </a:ext>
                  </a:extLst>
                </p:cNvPr>
                <p:cNvPicPr/>
                <p:nvPr/>
              </p:nvPicPr>
              <p:blipFill>
                <a:blip r:embed="rId139"/>
                <a:stretch>
                  <a:fillRect/>
                </a:stretch>
              </p:blipFill>
              <p:spPr>
                <a:xfrm>
                  <a:off x="10323687" y="1298716"/>
                  <a:ext cx="129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0F1A46C0-0B19-9979-277F-1A90186B1B72}"/>
                    </a:ext>
                  </a:extLst>
                </p14:cNvPr>
                <p14:cNvContentPartPr/>
                <p14:nvPr/>
              </p14:nvContentPartPr>
              <p14:xfrm>
                <a:off x="10469847" y="1312036"/>
                <a:ext cx="186840" cy="81360"/>
              </p14:xfrm>
            </p:contentPart>
          </mc:Choice>
          <mc:Fallback xmlns="">
            <p:pic>
              <p:nvPicPr>
                <p:cNvPr id="109" name="Freihand 108">
                  <a:extLst>
                    <a:ext uri="{FF2B5EF4-FFF2-40B4-BE49-F238E27FC236}">
                      <a16:creationId xmlns:a16="http://schemas.microsoft.com/office/drawing/2014/main" id="{0F1A46C0-0B19-9979-277F-1A90186B1B72}"/>
                    </a:ext>
                  </a:extLst>
                </p:cNvPr>
                <p:cNvPicPr/>
                <p:nvPr/>
              </p:nvPicPr>
              <p:blipFill>
                <a:blip r:embed="rId141"/>
                <a:stretch>
                  <a:fillRect/>
                </a:stretch>
              </p:blipFill>
              <p:spPr>
                <a:xfrm>
                  <a:off x="10461207" y="1303036"/>
                  <a:ext cx="204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C6B68DCB-E77D-6D86-6C2D-C7BC885E6A6F}"/>
                    </a:ext>
                  </a:extLst>
                </p14:cNvPr>
                <p14:cNvContentPartPr/>
                <p14:nvPr/>
              </p14:nvContentPartPr>
              <p14:xfrm>
                <a:off x="10603767" y="1237876"/>
                <a:ext cx="26640" cy="24480"/>
              </p14:xfrm>
            </p:contentPart>
          </mc:Choice>
          <mc:Fallback xmlns="">
            <p:pic>
              <p:nvPicPr>
                <p:cNvPr id="110" name="Freihand 109">
                  <a:extLst>
                    <a:ext uri="{FF2B5EF4-FFF2-40B4-BE49-F238E27FC236}">
                      <a16:creationId xmlns:a16="http://schemas.microsoft.com/office/drawing/2014/main" id="{C6B68DCB-E77D-6D86-6C2D-C7BC885E6A6F}"/>
                    </a:ext>
                  </a:extLst>
                </p:cNvPr>
                <p:cNvPicPr/>
                <p:nvPr/>
              </p:nvPicPr>
              <p:blipFill>
                <a:blip r:embed="rId143"/>
                <a:stretch>
                  <a:fillRect/>
                </a:stretch>
              </p:blipFill>
              <p:spPr>
                <a:xfrm>
                  <a:off x="10594767" y="1228876"/>
                  <a:ext cx="44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89BF499C-4FFD-0652-D8DF-7B8EC87E58DF}"/>
                    </a:ext>
                  </a:extLst>
                </p14:cNvPr>
                <p14:cNvContentPartPr/>
                <p14:nvPr/>
              </p14:nvContentPartPr>
              <p14:xfrm>
                <a:off x="10691967" y="1256596"/>
                <a:ext cx="209160" cy="124560"/>
              </p14:xfrm>
            </p:contentPart>
          </mc:Choice>
          <mc:Fallback xmlns="">
            <p:pic>
              <p:nvPicPr>
                <p:cNvPr id="111" name="Freihand 110">
                  <a:extLst>
                    <a:ext uri="{FF2B5EF4-FFF2-40B4-BE49-F238E27FC236}">
                      <a16:creationId xmlns:a16="http://schemas.microsoft.com/office/drawing/2014/main" id="{89BF499C-4FFD-0652-D8DF-7B8EC87E58DF}"/>
                    </a:ext>
                  </a:extLst>
                </p:cNvPr>
                <p:cNvPicPr/>
                <p:nvPr/>
              </p:nvPicPr>
              <p:blipFill>
                <a:blip r:embed="rId145"/>
                <a:stretch>
                  <a:fillRect/>
                </a:stretch>
              </p:blipFill>
              <p:spPr>
                <a:xfrm>
                  <a:off x="10683327" y="1247596"/>
                  <a:ext cx="226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Freihand 111">
                  <a:extLst>
                    <a:ext uri="{FF2B5EF4-FFF2-40B4-BE49-F238E27FC236}">
                      <a16:creationId xmlns:a16="http://schemas.microsoft.com/office/drawing/2014/main" id="{9943B66E-302E-BA8D-25DE-07AADC1511FE}"/>
                    </a:ext>
                  </a:extLst>
                </p14:cNvPr>
                <p14:cNvContentPartPr/>
                <p14:nvPr/>
              </p14:nvContentPartPr>
              <p14:xfrm>
                <a:off x="10903647" y="1252636"/>
                <a:ext cx="92160" cy="117360"/>
              </p14:xfrm>
            </p:contentPart>
          </mc:Choice>
          <mc:Fallback xmlns="">
            <p:pic>
              <p:nvPicPr>
                <p:cNvPr id="112" name="Freihand 111">
                  <a:extLst>
                    <a:ext uri="{FF2B5EF4-FFF2-40B4-BE49-F238E27FC236}">
                      <a16:creationId xmlns:a16="http://schemas.microsoft.com/office/drawing/2014/main" id="{9943B66E-302E-BA8D-25DE-07AADC1511FE}"/>
                    </a:ext>
                  </a:extLst>
                </p:cNvPr>
                <p:cNvPicPr/>
                <p:nvPr/>
              </p:nvPicPr>
              <p:blipFill>
                <a:blip r:embed="rId147"/>
                <a:stretch>
                  <a:fillRect/>
                </a:stretch>
              </p:blipFill>
              <p:spPr>
                <a:xfrm>
                  <a:off x="10894647" y="1243636"/>
                  <a:ext cx="10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Freihand 112">
                  <a:extLst>
                    <a:ext uri="{FF2B5EF4-FFF2-40B4-BE49-F238E27FC236}">
                      <a16:creationId xmlns:a16="http://schemas.microsoft.com/office/drawing/2014/main" id="{04E3018E-0E3C-4C84-0BAD-101B68E41AA1}"/>
                    </a:ext>
                  </a:extLst>
                </p14:cNvPr>
                <p14:cNvContentPartPr/>
                <p14:nvPr/>
              </p14:nvContentPartPr>
              <p14:xfrm>
                <a:off x="11005527" y="1169116"/>
                <a:ext cx="200880" cy="177840"/>
              </p14:xfrm>
            </p:contentPart>
          </mc:Choice>
          <mc:Fallback xmlns="">
            <p:pic>
              <p:nvPicPr>
                <p:cNvPr id="113" name="Freihand 112">
                  <a:extLst>
                    <a:ext uri="{FF2B5EF4-FFF2-40B4-BE49-F238E27FC236}">
                      <a16:creationId xmlns:a16="http://schemas.microsoft.com/office/drawing/2014/main" id="{04E3018E-0E3C-4C84-0BAD-101B68E41AA1}"/>
                    </a:ext>
                  </a:extLst>
                </p:cNvPr>
                <p:cNvPicPr/>
                <p:nvPr/>
              </p:nvPicPr>
              <p:blipFill>
                <a:blip r:embed="rId149"/>
                <a:stretch>
                  <a:fillRect/>
                </a:stretch>
              </p:blipFill>
              <p:spPr>
                <a:xfrm>
                  <a:off x="10996887" y="1160116"/>
                  <a:ext cx="218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8E81864A-19B0-A7AE-69F1-983289ECEE5A}"/>
                    </a:ext>
                  </a:extLst>
                </p14:cNvPr>
                <p14:cNvContentPartPr/>
                <p14:nvPr/>
              </p14:nvContentPartPr>
              <p14:xfrm>
                <a:off x="11257527" y="1143556"/>
                <a:ext cx="177840" cy="151920"/>
              </p14:xfrm>
            </p:contentPart>
          </mc:Choice>
          <mc:Fallback xmlns="">
            <p:pic>
              <p:nvPicPr>
                <p:cNvPr id="114" name="Freihand 113">
                  <a:extLst>
                    <a:ext uri="{FF2B5EF4-FFF2-40B4-BE49-F238E27FC236}">
                      <a16:creationId xmlns:a16="http://schemas.microsoft.com/office/drawing/2014/main" id="{8E81864A-19B0-A7AE-69F1-983289ECEE5A}"/>
                    </a:ext>
                  </a:extLst>
                </p:cNvPr>
                <p:cNvPicPr/>
                <p:nvPr/>
              </p:nvPicPr>
              <p:blipFill>
                <a:blip r:embed="rId151"/>
                <a:stretch>
                  <a:fillRect/>
                </a:stretch>
              </p:blipFill>
              <p:spPr>
                <a:xfrm>
                  <a:off x="11248527" y="1134556"/>
                  <a:ext cx="195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E1567E8C-FAAB-DAA2-7D73-1F19DAB9959A}"/>
                    </a:ext>
                  </a:extLst>
                </p14:cNvPr>
                <p14:cNvContentPartPr/>
                <p14:nvPr/>
              </p14:nvContentPartPr>
              <p14:xfrm>
                <a:off x="11418807" y="1147516"/>
                <a:ext cx="25200" cy="41760"/>
              </p14:xfrm>
            </p:contentPart>
          </mc:Choice>
          <mc:Fallback xmlns="">
            <p:pic>
              <p:nvPicPr>
                <p:cNvPr id="115" name="Freihand 114">
                  <a:extLst>
                    <a:ext uri="{FF2B5EF4-FFF2-40B4-BE49-F238E27FC236}">
                      <a16:creationId xmlns:a16="http://schemas.microsoft.com/office/drawing/2014/main" id="{E1567E8C-FAAB-DAA2-7D73-1F19DAB9959A}"/>
                    </a:ext>
                  </a:extLst>
                </p:cNvPr>
                <p:cNvPicPr/>
                <p:nvPr/>
              </p:nvPicPr>
              <p:blipFill>
                <a:blip r:embed="rId153"/>
                <a:stretch>
                  <a:fillRect/>
                </a:stretch>
              </p:blipFill>
              <p:spPr>
                <a:xfrm>
                  <a:off x="11410167" y="1138516"/>
                  <a:ext cx="42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1FF98109-51EF-DFCA-9EC9-CF1366E8D857}"/>
                    </a:ext>
                  </a:extLst>
                </p14:cNvPr>
                <p14:cNvContentPartPr/>
                <p14:nvPr/>
              </p14:nvContentPartPr>
              <p14:xfrm>
                <a:off x="11460927" y="1186036"/>
                <a:ext cx="330480" cy="96120"/>
              </p14:xfrm>
            </p:contentPart>
          </mc:Choice>
          <mc:Fallback xmlns="">
            <p:pic>
              <p:nvPicPr>
                <p:cNvPr id="116" name="Freihand 115">
                  <a:extLst>
                    <a:ext uri="{FF2B5EF4-FFF2-40B4-BE49-F238E27FC236}">
                      <a16:creationId xmlns:a16="http://schemas.microsoft.com/office/drawing/2014/main" id="{1FF98109-51EF-DFCA-9EC9-CF1366E8D857}"/>
                    </a:ext>
                  </a:extLst>
                </p:cNvPr>
                <p:cNvPicPr/>
                <p:nvPr/>
              </p:nvPicPr>
              <p:blipFill>
                <a:blip r:embed="rId155"/>
                <a:stretch>
                  <a:fillRect/>
                </a:stretch>
              </p:blipFill>
              <p:spPr>
                <a:xfrm>
                  <a:off x="11451927" y="1177396"/>
                  <a:ext cx="348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F28C391E-6F5E-1295-597F-BA08B0A2D6F7}"/>
                    </a:ext>
                  </a:extLst>
                </p14:cNvPr>
                <p14:cNvContentPartPr/>
                <p14:nvPr/>
              </p14:nvContentPartPr>
              <p14:xfrm>
                <a:off x="11208927" y="1021156"/>
                <a:ext cx="27720" cy="19440"/>
              </p14:xfrm>
            </p:contentPart>
          </mc:Choice>
          <mc:Fallback xmlns="">
            <p:pic>
              <p:nvPicPr>
                <p:cNvPr id="117" name="Freihand 116">
                  <a:extLst>
                    <a:ext uri="{FF2B5EF4-FFF2-40B4-BE49-F238E27FC236}">
                      <a16:creationId xmlns:a16="http://schemas.microsoft.com/office/drawing/2014/main" id="{F28C391E-6F5E-1295-597F-BA08B0A2D6F7}"/>
                    </a:ext>
                  </a:extLst>
                </p:cNvPr>
                <p:cNvPicPr/>
                <p:nvPr/>
              </p:nvPicPr>
              <p:blipFill>
                <a:blip r:embed="rId157"/>
                <a:stretch>
                  <a:fillRect/>
                </a:stretch>
              </p:blipFill>
              <p:spPr>
                <a:xfrm>
                  <a:off x="11199927" y="1012156"/>
                  <a:ext cx="4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8F33984B-F6B1-31B4-C47B-2C45D7A72C6E}"/>
                    </a:ext>
                  </a:extLst>
                </p14:cNvPr>
                <p14:cNvContentPartPr/>
                <p14:nvPr/>
              </p14:nvContentPartPr>
              <p14:xfrm>
                <a:off x="5839887" y="3095116"/>
                <a:ext cx="195480" cy="25560"/>
              </p14:xfrm>
            </p:contentPart>
          </mc:Choice>
          <mc:Fallback xmlns="">
            <p:pic>
              <p:nvPicPr>
                <p:cNvPr id="175" name="Freihand 174">
                  <a:extLst>
                    <a:ext uri="{FF2B5EF4-FFF2-40B4-BE49-F238E27FC236}">
                      <a16:creationId xmlns:a16="http://schemas.microsoft.com/office/drawing/2014/main" id="{8F33984B-F6B1-31B4-C47B-2C45D7A72C6E}"/>
                    </a:ext>
                  </a:extLst>
                </p:cNvPr>
                <p:cNvPicPr/>
                <p:nvPr/>
              </p:nvPicPr>
              <p:blipFill>
                <a:blip r:embed="rId159"/>
                <a:stretch>
                  <a:fillRect/>
                </a:stretch>
              </p:blipFill>
              <p:spPr>
                <a:xfrm>
                  <a:off x="5831247" y="3086476"/>
                  <a:ext cx="21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2A892534-6CEC-B1C8-F0C9-8E2E8A42DFCF}"/>
                    </a:ext>
                  </a:extLst>
                </p14:cNvPr>
                <p14:cNvContentPartPr/>
                <p14:nvPr/>
              </p14:nvContentPartPr>
              <p14:xfrm>
                <a:off x="5829087" y="3137956"/>
                <a:ext cx="220680" cy="41760"/>
              </p14:xfrm>
            </p:contentPart>
          </mc:Choice>
          <mc:Fallback xmlns="">
            <p:pic>
              <p:nvPicPr>
                <p:cNvPr id="176" name="Freihand 175">
                  <a:extLst>
                    <a:ext uri="{FF2B5EF4-FFF2-40B4-BE49-F238E27FC236}">
                      <a16:creationId xmlns:a16="http://schemas.microsoft.com/office/drawing/2014/main" id="{2A892534-6CEC-B1C8-F0C9-8E2E8A42DFCF}"/>
                    </a:ext>
                  </a:extLst>
                </p:cNvPr>
                <p:cNvPicPr/>
                <p:nvPr/>
              </p:nvPicPr>
              <p:blipFill>
                <a:blip r:embed="rId161"/>
                <a:stretch>
                  <a:fillRect/>
                </a:stretch>
              </p:blipFill>
              <p:spPr>
                <a:xfrm>
                  <a:off x="5820447" y="3129316"/>
                  <a:ext cx="238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E540DABE-0C51-F014-8011-616EF7967552}"/>
                    </a:ext>
                  </a:extLst>
                </p14:cNvPr>
                <p14:cNvContentPartPr/>
                <p14:nvPr/>
              </p14:nvContentPartPr>
              <p14:xfrm>
                <a:off x="6069567" y="3027436"/>
                <a:ext cx="68040" cy="126360"/>
              </p14:xfrm>
            </p:contentPart>
          </mc:Choice>
          <mc:Fallback xmlns="">
            <p:pic>
              <p:nvPicPr>
                <p:cNvPr id="177" name="Freihand 176">
                  <a:extLst>
                    <a:ext uri="{FF2B5EF4-FFF2-40B4-BE49-F238E27FC236}">
                      <a16:creationId xmlns:a16="http://schemas.microsoft.com/office/drawing/2014/main" id="{E540DABE-0C51-F014-8011-616EF7967552}"/>
                    </a:ext>
                  </a:extLst>
                </p:cNvPr>
                <p:cNvPicPr/>
                <p:nvPr/>
              </p:nvPicPr>
              <p:blipFill>
                <a:blip r:embed="rId163"/>
                <a:stretch>
                  <a:fillRect/>
                </a:stretch>
              </p:blipFill>
              <p:spPr>
                <a:xfrm>
                  <a:off x="6060927" y="3018796"/>
                  <a:ext cx="8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6" name="Freihand 75">
                  <a:extLst>
                    <a:ext uri="{FF2B5EF4-FFF2-40B4-BE49-F238E27FC236}">
                      <a16:creationId xmlns:a16="http://schemas.microsoft.com/office/drawing/2014/main" id="{0446295C-0E9D-CDE1-3CAB-78812D4FA0FD}"/>
                    </a:ext>
                  </a:extLst>
                </p14:cNvPr>
                <p14:cNvContentPartPr/>
                <p14:nvPr/>
              </p14:nvContentPartPr>
              <p14:xfrm>
                <a:off x="6900087" y="1854916"/>
                <a:ext cx="109080" cy="136440"/>
              </p14:xfrm>
            </p:contentPart>
          </mc:Choice>
          <mc:Fallback xmlns="">
            <p:pic>
              <p:nvPicPr>
                <p:cNvPr id="76" name="Freihand 75">
                  <a:extLst>
                    <a:ext uri="{FF2B5EF4-FFF2-40B4-BE49-F238E27FC236}">
                      <a16:creationId xmlns:a16="http://schemas.microsoft.com/office/drawing/2014/main" id="{0446295C-0E9D-CDE1-3CAB-78812D4FA0FD}"/>
                    </a:ext>
                  </a:extLst>
                </p:cNvPr>
                <p:cNvPicPr/>
                <p:nvPr/>
              </p:nvPicPr>
              <p:blipFill>
                <a:blip r:embed="rId165"/>
                <a:stretch>
                  <a:fillRect/>
                </a:stretch>
              </p:blipFill>
              <p:spPr>
                <a:xfrm>
                  <a:off x="6891087" y="1846276"/>
                  <a:ext cx="126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7" name="Freihand 76">
                  <a:extLst>
                    <a:ext uri="{FF2B5EF4-FFF2-40B4-BE49-F238E27FC236}">
                      <a16:creationId xmlns:a16="http://schemas.microsoft.com/office/drawing/2014/main" id="{3437FC9D-299A-2BF8-9F97-6F65ADAB1301}"/>
                    </a:ext>
                  </a:extLst>
                </p14:cNvPr>
                <p14:cNvContentPartPr/>
                <p14:nvPr/>
              </p14:nvContentPartPr>
              <p14:xfrm>
                <a:off x="6894687" y="1917196"/>
                <a:ext cx="285120" cy="41760"/>
              </p14:xfrm>
            </p:contentPart>
          </mc:Choice>
          <mc:Fallback xmlns="">
            <p:pic>
              <p:nvPicPr>
                <p:cNvPr id="77" name="Freihand 76">
                  <a:extLst>
                    <a:ext uri="{FF2B5EF4-FFF2-40B4-BE49-F238E27FC236}">
                      <a16:creationId xmlns:a16="http://schemas.microsoft.com/office/drawing/2014/main" id="{3437FC9D-299A-2BF8-9F97-6F65ADAB1301}"/>
                    </a:ext>
                  </a:extLst>
                </p:cNvPr>
                <p:cNvPicPr/>
                <p:nvPr/>
              </p:nvPicPr>
              <p:blipFill>
                <a:blip r:embed="rId167"/>
                <a:stretch>
                  <a:fillRect/>
                </a:stretch>
              </p:blipFill>
              <p:spPr>
                <a:xfrm>
                  <a:off x="6886047" y="1908556"/>
                  <a:ext cx="30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8" name="Freihand 77">
                  <a:extLst>
                    <a:ext uri="{FF2B5EF4-FFF2-40B4-BE49-F238E27FC236}">
                      <a16:creationId xmlns:a16="http://schemas.microsoft.com/office/drawing/2014/main" id="{0A973E49-950B-EC13-6ACC-BB9375865813}"/>
                    </a:ext>
                  </a:extLst>
                </p14:cNvPr>
                <p14:cNvContentPartPr/>
                <p14:nvPr/>
              </p14:nvContentPartPr>
              <p14:xfrm>
                <a:off x="7351527" y="1807396"/>
                <a:ext cx="11160" cy="73800"/>
              </p14:xfrm>
            </p:contentPart>
          </mc:Choice>
          <mc:Fallback xmlns="">
            <p:pic>
              <p:nvPicPr>
                <p:cNvPr id="78" name="Freihand 77">
                  <a:extLst>
                    <a:ext uri="{FF2B5EF4-FFF2-40B4-BE49-F238E27FC236}">
                      <a16:creationId xmlns:a16="http://schemas.microsoft.com/office/drawing/2014/main" id="{0A973E49-950B-EC13-6ACC-BB9375865813}"/>
                    </a:ext>
                  </a:extLst>
                </p:cNvPr>
                <p:cNvPicPr/>
                <p:nvPr/>
              </p:nvPicPr>
              <p:blipFill>
                <a:blip r:embed="rId169"/>
                <a:stretch>
                  <a:fillRect/>
                </a:stretch>
              </p:blipFill>
              <p:spPr>
                <a:xfrm>
                  <a:off x="7342527" y="1798396"/>
                  <a:ext cx="2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9" name="Freihand 78">
                  <a:extLst>
                    <a:ext uri="{FF2B5EF4-FFF2-40B4-BE49-F238E27FC236}">
                      <a16:creationId xmlns:a16="http://schemas.microsoft.com/office/drawing/2014/main" id="{42C38C02-FD37-E418-D7ED-B0368963EF48}"/>
                    </a:ext>
                  </a:extLst>
                </p14:cNvPr>
                <p14:cNvContentPartPr/>
                <p14:nvPr/>
              </p14:nvContentPartPr>
              <p14:xfrm>
                <a:off x="7246047" y="1754836"/>
                <a:ext cx="227160" cy="238680"/>
              </p14:xfrm>
            </p:contentPart>
          </mc:Choice>
          <mc:Fallback xmlns="">
            <p:pic>
              <p:nvPicPr>
                <p:cNvPr id="79" name="Freihand 78">
                  <a:extLst>
                    <a:ext uri="{FF2B5EF4-FFF2-40B4-BE49-F238E27FC236}">
                      <a16:creationId xmlns:a16="http://schemas.microsoft.com/office/drawing/2014/main" id="{42C38C02-FD37-E418-D7ED-B0368963EF48}"/>
                    </a:ext>
                  </a:extLst>
                </p:cNvPr>
                <p:cNvPicPr/>
                <p:nvPr/>
              </p:nvPicPr>
              <p:blipFill>
                <a:blip r:embed="rId171"/>
                <a:stretch>
                  <a:fillRect/>
                </a:stretch>
              </p:blipFill>
              <p:spPr>
                <a:xfrm>
                  <a:off x="7237407" y="1745836"/>
                  <a:ext cx="244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0" name="Freihand 79">
                  <a:extLst>
                    <a:ext uri="{FF2B5EF4-FFF2-40B4-BE49-F238E27FC236}">
                      <a16:creationId xmlns:a16="http://schemas.microsoft.com/office/drawing/2014/main" id="{1794366D-B7B1-3593-4ECA-19F4030BFF7F}"/>
                    </a:ext>
                  </a:extLst>
                </p14:cNvPr>
                <p14:cNvContentPartPr/>
                <p14:nvPr/>
              </p14:nvContentPartPr>
              <p14:xfrm>
                <a:off x="7678407" y="1902796"/>
                <a:ext cx="5040" cy="21600"/>
              </p14:xfrm>
            </p:contentPart>
          </mc:Choice>
          <mc:Fallback xmlns="">
            <p:pic>
              <p:nvPicPr>
                <p:cNvPr id="80" name="Freihand 79">
                  <a:extLst>
                    <a:ext uri="{FF2B5EF4-FFF2-40B4-BE49-F238E27FC236}">
                      <a16:creationId xmlns:a16="http://schemas.microsoft.com/office/drawing/2014/main" id="{1794366D-B7B1-3593-4ECA-19F4030BFF7F}"/>
                    </a:ext>
                  </a:extLst>
                </p:cNvPr>
                <p:cNvPicPr/>
                <p:nvPr/>
              </p:nvPicPr>
              <p:blipFill>
                <a:blip r:embed="rId173"/>
                <a:stretch>
                  <a:fillRect/>
                </a:stretch>
              </p:blipFill>
              <p:spPr>
                <a:xfrm>
                  <a:off x="7669767" y="1894156"/>
                  <a:ext cx="22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1" name="Freihand 80">
                  <a:extLst>
                    <a:ext uri="{FF2B5EF4-FFF2-40B4-BE49-F238E27FC236}">
                      <a16:creationId xmlns:a16="http://schemas.microsoft.com/office/drawing/2014/main" id="{47AC41B2-33CE-FDB1-A83B-49FC828C111D}"/>
                    </a:ext>
                  </a:extLst>
                </p14:cNvPr>
                <p14:cNvContentPartPr/>
                <p14:nvPr/>
              </p14:nvContentPartPr>
              <p14:xfrm>
                <a:off x="8198607" y="1780396"/>
                <a:ext cx="45720" cy="81360"/>
              </p14:xfrm>
            </p:contentPart>
          </mc:Choice>
          <mc:Fallback xmlns="">
            <p:pic>
              <p:nvPicPr>
                <p:cNvPr id="81" name="Freihand 80">
                  <a:extLst>
                    <a:ext uri="{FF2B5EF4-FFF2-40B4-BE49-F238E27FC236}">
                      <a16:creationId xmlns:a16="http://schemas.microsoft.com/office/drawing/2014/main" id="{47AC41B2-33CE-FDB1-A83B-49FC828C111D}"/>
                    </a:ext>
                  </a:extLst>
                </p:cNvPr>
                <p:cNvPicPr/>
                <p:nvPr/>
              </p:nvPicPr>
              <p:blipFill>
                <a:blip r:embed="rId175"/>
                <a:stretch>
                  <a:fillRect/>
                </a:stretch>
              </p:blipFill>
              <p:spPr>
                <a:xfrm>
                  <a:off x="8189967" y="1771756"/>
                  <a:ext cx="63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2" name="Freihand 81">
                  <a:extLst>
                    <a:ext uri="{FF2B5EF4-FFF2-40B4-BE49-F238E27FC236}">
                      <a16:creationId xmlns:a16="http://schemas.microsoft.com/office/drawing/2014/main" id="{EDAA32F0-6A79-50C3-E192-102652224B9F}"/>
                    </a:ext>
                  </a:extLst>
                </p14:cNvPr>
                <p14:cNvContentPartPr/>
                <p14:nvPr/>
              </p14:nvContentPartPr>
              <p14:xfrm>
                <a:off x="8116527" y="1873276"/>
                <a:ext cx="178920" cy="29160"/>
              </p14:xfrm>
            </p:contentPart>
          </mc:Choice>
          <mc:Fallback xmlns="">
            <p:pic>
              <p:nvPicPr>
                <p:cNvPr id="82" name="Freihand 81">
                  <a:extLst>
                    <a:ext uri="{FF2B5EF4-FFF2-40B4-BE49-F238E27FC236}">
                      <a16:creationId xmlns:a16="http://schemas.microsoft.com/office/drawing/2014/main" id="{EDAA32F0-6A79-50C3-E192-102652224B9F}"/>
                    </a:ext>
                  </a:extLst>
                </p:cNvPr>
                <p:cNvPicPr/>
                <p:nvPr/>
              </p:nvPicPr>
              <p:blipFill>
                <a:blip r:embed="rId177"/>
                <a:stretch>
                  <a:fillRect/>
                </a:stretch>
              </p:blipFill>
              <p:spPr>
                <a:xfrm>
                  <a:off x="8107887" y="1864636"/>
                  <a:ext cx="196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3" name="Freihand 82">
                  <a:extLst>
                    <a:ext uri="{FF2B5EF4-FFF2-40B4-BE49-F238E27FC236}">
                      <a16:creationId xmlns:a16="http://schemas.microsoft.com/office/drawing/2014/main" id="{738FB9D6-EE29-DCD0-858A-537C29BC7E57}"/>
                    </a:ext>
                  </a:extLst>
                </p14:cNvPr>
                <p14:cNvContentPartPr/>
                <p14:nvPr/>
              </p14:nvContentPartPr>
              <p14:xfrm>
                <a:off x="8125527" y="1701916"/>
                <a:ext cx="209160" cy="50760"/>
              </p14:xfrm>
            </p:contentPart>
          </mc:Choice>
          <mc:Fallback xmlns="">
            <p:pic>
              <p:nvPicPr>
                <p:cNvPr id="83" name="Freihand 82">
                  <a:extLst>
                    <a:ext uri="{FF2B5EF4-FFF2-40B4-BE49-F238E27FC236}">
                      <a16:creationId xmlns:a16="http://schemas.microsoft.com/office/drawing/2014/main" id="{738FB9D6-EE29-DCD0-858A-537C29BC7E57}"/>
                    </a:ext>
                  </a:extLst>
                </p:cNvPr>
                <p:cNvPicPr/>
                <p:nvPr/>
              </p:nvPicPr>
              <p:blipFill>
                <a:blip r:embed="rId179"/>
                <a:stretch>
                  <a:fillRect/>
                </a:stretch>
              </p:blipFill>
              <p:spPr>
                <a:xfrm>
                  <a:off x="8116527" y="1693276"/>
                  <a:ext cx="226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4" name="Freihand 83">
                  <a:extLst>
                    <a:ext uri="{FF2B5EF4-FFF2-40B4-BE49-F238E27FC236}">
                      <a16:creationId xmlns:a16="http://schemas.microsoft.com/office/drawing/2014/main" id="{68E3AD30-146B-88A9-C4A9-19F15504C9A2}"/>
                    </a:ext>
                  </a:extLst>
                </p14:cNvPr>
                <p14:cNvContentPartPr/>
                <p14:nvPr/>
              </p14:nvContentPartPr>
              <p14:xfrm>
                <a:off x="8389767" y="1855636"/>
                <a:ext cx="98640" cy="78120"/>
              </p14:xfrm>
            </p:contentPart>
          </mc:Choice>
          <mc:Fallback xmlns="">
            <p:pic>
              <p:nvPicPr>
                <p:cNvPr id="84" name="Freihand 83">
                  <a:extLst>
                    <a:ext uri="{FF2B5EF4-FFF2-40B4-BE49-F238E27FC236}">
                      <a16:creationId xmlns:a16="http://schemas.microsoft.com/office/drawing/2014/main" id="{68E3AD30-146B-88A9-C4A9-19F15504C9A2}"/>
                    </a:ext>
                  </a:extLst>
                </p:cNvPr>
                <p:cNvPicPr/>
                <p:nvPr/>
              </p:nvPicPr>
              <p:blipFill>
                <a:blip r:embed="rId181"/>
                <a:stretch>
                  <a:fillRect/>
                </a:stretch>
              </p:blipFill>
              <p:spPr>
                <a:xfrm>
                  <a:off x="8381127" y="1846636"/>
                  <a:ext cx="116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5" name="Freihand 84">
                  <a:extLst>
                    <a:ext uri="{FF2B5EF4-FFF2-40B4-BE49-F238E27FC236}">
                      <a16:creationId xmlns:a16="http://schemas.microsoft.com/office/drawing/2014/main" id="{C1EEA29A-6E4A-A01E-2B9B-FB2C14B8C364}"/>
                    </a:ext>
                  </a:extLst>
                </p14:cNvPr>
                <p14:cNvContentPartPr/>
                <p14:nvPr/>
              </p14:nvContentPartPr>
              <p14:xfrm>
                <a:off x="8646447" y="1773916"/>
                <a:ext cx="189360" cy="72720"/>
              </p14:xfrm>
            </p:contentPart>
          </mc:Choice>
          <mc:Fallback xmlns="">
            <p:pic>
              <p:nvPicPr>
                <p:cNvPr id="85" name="Freihand 84">
                  <a:extLst>
                    <a:ext uri="{FF2B5EF4-FFF2-40B4-BE49-F238E27FC236}">
                      <a16:creationId xmlns:a16="http://schemas.microsoft.com/office/drawing/2014/main" id="{C1EEA29A-6E4A-A01E-2B9B-FB2C14B8C364}"/>
                    </a:ext>
                  </a:extLst>
                </p:cNvPr>
                <p:cNvPicPr/>
                <p:nvPr/>
              </p:nvPicPr>
              <p:blipFill>
                <a:blip r:embed="rId183"/>
                <a:stretch>
                  <a:fillRect/>
                </a:stretch>
              </p:blipFill>
              <p:spPr>
                <a:xfrm>
                  <a:off x="8637807" y="1764916"/>
                  <a:ext cx="20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1F3EB70E-5450-88B5-8890-B441CC0C7AED}"/>
                    </a:ext>
                  </a:extLst>
                </p14:cNvPr>
                <p14:cNvContentPartPr/>
                <p14:nvPr/>
              </p14:nvContentPartPr>
              <p14:xfrm>
                <a:off x="9138207" y="1654036"/>
                <a:ext cx="171720" cy="169920"/>
              </p14:xfrm>
            </p:contentPart>
          </mc:Choice>
          <mc:Fallback xmlns="">
            <p:pic>
              <p:nvPicPr>
                <p:cNvPr id="88" name="Freihand 87">
                  <a:extLst>
                    <a:ext uri="{FF2B5EF4-FFF2-40B4-BE49-F238E27FC236}">
                      <a16:creationId xmlns:a16="http://schemas.microsoft.com/office/drawing/2014/main" id="{1F3EB70E-5450-88B5-8890-B441CC0C7AED}"/>
                    </a:ext>
                  </a:extLst>
                </p:cNvPr>
                <p:cNvPicPr/>
                <p:nvPr/>
              </p:nvPicPr>
              <p:blipFill>
                <a:blip r:embed="rId185"/>
                <a:stretch>
                  <a:fillRect/>
                </a:stretch>
              </p:blipFill>
              <p:spPr>
                <a:xfrm>
                  <a:off x="9129567" y="1645036"/>
                  <a:ext cx="189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A610918E-1390-05EE-44BA-DE81E972ACC3}"/>
                    </a:ext>
                  </a:extLst>
                </p14:cNvPr>
                <p14:cNvContentPartPr/>
                <p14:nvPr/>
              </p14:nvContentPartPr>
              <p14:xfrm>
                <a:off x="9389487" y="1676716"/>
                <a:ext cx="58680" cy="128520"/>
              </p14:xfrm>
            </p:contentPart>
          </mc:Choice>
          <mc:Fallback xmlns="">
            <p:pic>
              <p:nvPicPr>
                <p:cNvPr id="89" name="Freihand 88">
                  <a:extLst>
                    <a:ext uri="{FF2B5EF4-FFF2-40B4-BE49-F238E27FC236}">
                      <a16:creationId xmlns:a16="http://schemas.microsoft.com/office/drawing/2014/main" id="{A610918E-1390-05EE-44BA-DE81E972ACC3}"/>
                    </a:ext>
                  </a:extLst>
                </p:cNvPr>
                <p:cNvPicPr/>
                <p:nvPr/>
              </p:nvPicPr>
              <p:blipFill>
                <a:blip r:embed="rId187"/>
                <a:stretch>
                  <a:fillRect/>
                </a:stretch>
              </p:blipFill>
              <p:spPr>
                <a:xfrm>
                  <a:off x="9380847" y="1668076"/>
                  <a:ext cx="76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0" name="Freihand 89">
                  <a:extLst>
                    <a:ext uri="{FF2B5EF4-FFF2-40B4-BE49-F238E27FC236}">
                      <a16:creationId xmlns:a16="http://schemas.microsoft.com/office/drawing/2014/main" id="{11D172F9-EA6E-6F1F-33A0-797D4EFACD73}"/>
                    </a:ext>
                  </a:extLst>
                </p14:cNvPr>
                <p14:cNvContentPartPr/>
                <p14:nvPr/>
              </p14:nvContentPartPr>
              <p14:xfrm>
                <a:off x="9552207" y="1669516"/>
                <a:ext cx="100440" cy="108360"/>
              </p14:xfrm>
            </p:contentPart>
          </mc:Choice>
          <mc:Fallback xmlns="">
            <p:pic>
              <p:nvPicPr>
                <p:cNvPr id="90" name="Freihand 89">
                  <a:extLst>
                    <a:ext uri="{FF2B5EF4-FFF2-40B4-BE49-F238E27FC236}">
                      <a16:creationId xmlns:a16="http://schemas.microsoft.com/office/drawing/2014/main" id="{11D172F9-EA6E-6F1F-33A0-797D4EFACD73}"/>
                    </a:ext>
                  </a:extLst>
                </p:cNvPr>
                <p:cNvPicPr/>
                <p:nvPr/>
              </p:nvPicPr>
              <p:blipFill>
                <a:blip r:embed="rId189"/>
                <a:stretch>
                  <a:fillRect/>
                </a:stretch>
              </p:blipFill>
              <p:spPr>
                <a:xfrm>
                  <a:off x="9543207" y="1660876"/>
                  <a:ext cx="118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1" name="Freihand 90">
                  <a:extLst>
                    <a:ext uri="{FF2B5EF4-FFF2-40B4-BE49-F238E27FC236}">
                      <a16:creationId xmlns:a16="http://schemas.microsoft.com/office/drawing/2014/main" id="{C1D25FDD-AB0B-2C61-B03A-D76BF75FF18C}"/>
                    </a:ext>
                  </a:extLst>
                </p14:cNvPr>
                <p14:cNvContentPartPr/>
                <p14:nvPr/>
              </p14:nvContentPartPr>
              <p14:xfrm>
                <a:off x="9762087" y="1751596"/>
                <a:ext cx="29880" cy="27720"/>
              </p14:xfrm>
            </p:contentPart>
          </mc:Choice>
          <mc:Fallback xmlns="">
            <p:pic>
              <p:nvPicPr>
                <p:cNvPr id="91" name="Freihand 90">
                  <a:extLst>
                    <a:ext uri="{FF2B5EF4-FFF2-40B4-BE49-F238E27FC236}">
                      <a16:creationId xmlns:a16="http://schemas.microsoft.com/office/drawing/2014/main" id="{C1D25FDD-AB0B-2C61-B03A-D76BF75FF18C}"/>
                    </a:ext>
                  </a:extLst>
                </p:cNvPr>
                <p:cNvPicPr/>
                <p:nvPr/>
              </p:nvPicPr>
              <p:blipFill>
                <a:blip r:embed="rId191"/>
                <a:stretch>
                  <a:fillRect/>
                </a:stretch>
              </p:blipFill>
              <p:spPr>
                <a:xfrm>
                  <a:off x="9753087" y="1742956"/>
                  <a:ext cx="47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2" name="Freihand 91">
                  <a:extLst>
                    <a:ext uri="{FF2B5EF4-FFF2-40B4-BE49-F238E27FC236}">
                      <a16:creationId xmlns:a16="http://schemas.microsoft.com/office/drawing/2014/main" id="{A42D6269-8B26-B064-B17A-02B0315292E8}"/>
                    </a:ext>
                  </a:extLst>
                </p14:cNvPr>
                <p14:cNvContentPartPr/>
                <p14:nvPr/>
              </p14:nvContentPartPr>
              <p14:xfrm>
                <a:off x="9857847" y="1647916"/>
                <a:ext cx="108360" cy="120240"/>
              </p14:xfrm>
            </p:contentPart>
          </mc:Choice>
          <mc:Fallback xmlns="">
            <p:pic>
              <p:nvPicPr>
                <p:cNvPr id="92" name="Freihand 91">
                  <a:extLst>
                    <a:ext uri="{FF2B5EF4-FFF2-40B4-BE49-F238E27FC236}">
                      <a16:creationId xmlns:a16="http://schemas.microsoft.com/office/drawing/2014/main" id="{A42D6269-8B26-B064-B17A-02B0315292E8}"/>
                    </a:ext>
                  </a:extLst>
                </p:cNvPr>
                <p:cNvPicPr/>
                <p:nvPr/>
              </p:nvPicPr>
              <p:blipFill>
                <a:blip r:embed="rId193"/>
                <a:stretch>
                  <a:fillRect/>
                </a:stretch>
              </p:blipFill>
              <p:spPr>
                <a:xfrm>
                  <a:off x="9848847" y="1639276"/>
                  <a:ext cx="12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3" name="Freihand 92">
                  <a:extLst>
                    <a:ext uri="{FF2B5EF4-FFF2-40B4-BE49-F238E27FC236}">
                      <a16:creationId xmlns:a16="http://schemas.microsoft.com/office/drawing/2014/main" id="{C5B60AC8-30BE-3166-D169-AC76D859CCDD}"/>
                    </a:ext>
                  </a:extLst>
                </p14:cNvPr>
                <p14:cNvContentPartPr/>
                <p14:nvPr/>
              </p14:nvContentPartPr>
              <p14:xfrm>
                <a:off x="10013007" y="1630996"/>
                <a:ext cx="369720" cy="117000"/>
              </p14:xfrm>
            </p:contentPart>
          </mc:Choice>
          <mc:Fallback xmlns="">
            <p:pic>
              <p:nvPicPr>
                <p:cNvPr id="93" name="Freihand 92">
                  <a:extLst>
                    <a:ext uri="{FF2B5EF4-FFF2-40B4-BE49-F238E27FC236}">
                      <a16:creationId xmlns:a16="http://schemas.microsoft.com/office/drawing/2014/main" id="{C5B60AC8-30BE-3166-D169-AC76D859CCDD}"/>
                    </a:ext>
                  </a:extLst>
                </p:cNvPr>
                <p:cNvPicPr/>
                <p:nvPr/>
              </p:nvPicPr>
              <p:blipFill>
                <a:blip r:embed="rId195"/>
                <a:stretch>
                  <a:fillRect/>
                </a:stretch>
              </p:blipFill>
              <p:spPr>
                <a:xfrm>
                  <a:off x="10004007" y="1622356"/>
                  <a:ext cx="387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2911A38-4A14-96D6-9CB6-C25D2CD1F4FF}"/>
                    </a:ext>
                  </a:extLst>
                </p14:cNvPr>
                <p14:cNvContentPartPr/>
                <p14:nvPr/>
              </p14:nvContentPartPr>
              <p14:xfrm>
                <a:off x="6954087" y="2260276"/>
                <a:ext cx="5400" cy="178920"/>
              </p14:xfrm>
            </p:contentPart>
          </mc:Choice>
          <mc:Fallback xmlns="">
            <p:pic>
              <p:nvPicPr>
                <p:cNvPr id="119" name="Freihand 118">
                  <a:extLst>
                    <a:ext uri="{FF2B5EF4-FFF2-40B4-BE49-F238E27FC236}">
                      <a16:creationId xmlns:a16="http://schemas.microsoft.com/office/drawing/2014/main" id="{22911A38-4A14-96D6-9CB6-C25D2CD1F4FF}"/>
                    </a:ext>
                  </a:extLst>
                </p:cNvPr>
                <p:cNvPicPr/>
                <p:nvPr/>
              </p:nvPicPr>
              <p:blipFill>
                <a:blip r:embed="rId197"/>
                <a:stretch>
                  <a:fillRect/>
                </a:stretch>
              </p:blipFill>
              <p:spPr>
                <a:xfrm>
                  <a:off x="6945087" y="2251636"/>
                  <a:ext cx="23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11205B8A-8E96-65F2-93B4-06080C84F67D}"/>
                    </a:ext>
                  </a:extLst>
                </p14:cNvPr>
                <p14:cNvContentPartPr/>
                <p14:nvPr/>
              </p14:nvContentPartPr>
              <p14:xfrm>
                <a:off x="6891807" y="2199436"/>
                <a:ext cx="320400" cy="164160"/>
              </p14:xfrm>
            </p:contentPart>
          </mc:Choice>
          <mc:Fallback xmlns="">
            <p:pic>
              <p:nvPicPr>
                <p:cNvPr id="120" name="Freihand 119">
                  <a:extLst>
                    <a:ext uri="{FF2B5EF4-FFF2-40B4-BE49-F238E27FC236}">
                      <a16:creationId xmlns:a16="http://schemas.microsoft.com/office/drawing/2014/main" id="{11205B8A-8E96-65F2-93B4-06080C84F67D}"/>
                    </a:ext>
                  </a:extLst>
                </p:cNvPr>
                <p:cNvPicPr/>
                <p:nvPr/>
              </p:nvPicPr>
              <p:blipFill>
                <a:blip r:embed="rId199"/>
                <a:stretch>
                  <a:fillRect/>
                </a:stretch>
              </p:blipFill>
              <p:spPr>
                <a:xfrm>
                  <a:off x="6882807" y="2190436"/>
                  <a:ext cx="338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2" name="Freihand 121">
                  <a:extLst>
                    <a:ext uri="{FF2B5EF4-FFF2-40B4-BE49-F238E27FC236}">
                      <a16:creationId xmlns:a16="http://schemas.microsoft.com/office/drawing/2014/main" id="{A13F2E88-78AD-A0C1-541E-1DE7B579B83C}"/>
                    </a:ext>
                  </a:extLst>
                </p14:cNvPr>
                <p14:cNvContentPartPr/>
                <p14:nvPr/>
              </p14:nvContentPartPr>
              <p14:xfrm>
                <a:off x="7246767" y="2283676"/>
                <a:ext cx="19800" cy="85680"/>
              </p14:xfrm>
            </p:contentPart>
          </mc:Choice>
          <mc:Fallback xmlns="">
            <p:pic>
              <p:nvPicPr>
                <p:cNvPr id="122" name="Freihand 121">
                  <a:extLst>
                    <a:ext uri="{FF2B5EF4-FFF2-40B4-BE49-F238E27FC236}">
                      <a16:creationId xmlns:a16="http://schemas.microsoft.com/office/drawing/2014/main" id="{A13F2E88-78AD-A0C1-541E-1DE7B579B83C}"/>
                    </a:ext>
                  </a:extLst>
                </p:cNvPr>
                <p:cNvPicPr/>
                <p:nvPr/>
              </p:nvPicPr>
              <p:blipFill>
                <a:blip r:embed="rId201"/>
                <a:stretch>
                  <a:fillRect/>
                </a:stretch>
              </p:blipFill>
              <p:spPr>
                <a:xfrm>
                  <a:off x="7237767" y="2274676"/>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C754D80C-461E-41C7-2322-DC196D08A532}"/>
                    </a:ext>
                  </a:extLst>
                </p14:cNvPr>
                <p14:cNvContentPartPr/>
                <p14:nvPr/>
              </p14:nvContentPartPr>
              <p14:xfrm>
                <a:off x="7330647" y="2166676"/>
                <a:ext cx="208080" cy="199080"/>
              </p14:xfrm>
            </p:contentPart>
          </mc:Choice>
          <mc:Fallback xmlns="">
            <p:pic>
              <p:nvPicPr>
                <p:cNvPr id="123" name="Freihand 122">
                  <a:extLst>
                    <a:ext uri="{FF2B5EF4-FFF2-40B4-BE49-F238E27FC236}">
                      <a16:creationId xmlns:a16="http://schemas.microsoft.com/office/drawing/2014/main" id="{C754D80C-461E-41C7-2322-DC196D08A532}"/>
                    </a:ext>
                  </a:extLst>
                </p:cNvPr>
                <p:cNvPicPr/>
                <p:nvPr/>
              </p:nvPicPr>
              <p:blipFill>
                <a:blip r:embed="rId203"/>
                <a:stretch>
                  <a:fillRect/>
                </a:stretch>
              </p:blipFill>
              <p:spPr>
                <a:xfrm>
                  <a:off x="7322007" y="2157676"/>
                  <a:ext cx="225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69C1A23A-5D16-DFCC-F389-B4574F4F048C}"/>
                    </a:ext>
                  </a:extLst>
                </p14:cNvPr>
                <p14:cNvContentPartPr/>
                <p14:nvPr/>
              </p14:nvContentPartPr>
              <p14:xfrm>
                <a:off x="7200327" y="2213836"/>
                <a:ext cx="98280" cy="8640"/>
              </p14:xfrm>
            </p:contentPart>
          </mc:Choice>
          <mc:Fallback xmlns="">
            <p:pic>
              <p:nvPicPr>
                <p:cNvPr id="124" name="Freihand 123">
                  <a:extLst>
                    <a:ext uri="{FF2B5EF4-FFF2-40B4-BE49-F238E27FC236}">
                      <a16:creationId xmlns:a16="http://schemas.microsoft.com/office/drawing/2014/main" id="{69C1A23A-5D16-DFCC-F389-B4574F4F048C}"/>
                    </a:ext>
                  </a:extLst>
                </p:cNvPr>
                <p:cNvPicPr/>
                <p:nvPr/>
              </p:nvPicPr>
              <p:blipFill>
                <a:blip r:embed="rId205"/>
                <a:stretch>
                  <a:fillRect/>
                </a:stretch>
              </p:blipFill>
              <p:spPr>
                <a:xfrm>
                  <a:off x="7191327" y="2205196"/>
                  <a:ext cx="115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77BDCE93-7367-C7CC-E65D-E2592DA49FCC}"/>
                    </a:ext>
                  </a:extLst>
                </p14:cNvPr>
                <p14:cNvContentPartPr/>
                <p14:nvPr/>
              </p14:nvContentPartPr>
              <p14:xfrm>
                <a:off x="7628727" y="2147596"/>
                <a:ext cx="327960" cy="244080"/>
              </p14:xfrm>
            </p:contentPart>
          </mc:Choice>
          <mc:Fallback xmlns="">
            <p:pic>
              <p:nvPicPr>
                <p:cNvPr id="125" name="Freihand 124">
                  <a:extLst>
                    <a:ext uri="{FF2B5EF4-FFF2-40B4-BE49-F238E27FC236}">
                      <a16:creationId xmlns:a16="http://schemas.microsoft.com/office/drawing/2014/main" id="{77BDCE93-7367-C7CC-E65D-E2592DA49FCC}"/>
                    </a:ext>
                  </a:extLst>
                </p:cNvPr>
                <p:cNvPicPr/>
                <p:nvPr/>
              </p:nvPicPr>
              <p:blipFill>
                <a:blip r:embed="rId207"/>
                <a:stretch>
                  <a:fillRect/>
                </a:stretch>
              </p:blipFill>
              <p:spPr>
                <a:xfrm>
                  <a:off x="7619727" y="2138956"/>
                  <a:ext cx="345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C46E542D-C3A5-168D-6641-D71E2DB12FEF}"/>
                    </a:ext>
                  </a:extLst>
                </p14:cNvPr>
                <p14:cNvContentPartPr/>
                <p14:nvPr/>
              </p14:nvContentPartPr>
              <p14:xfrm>
                <a:off x="8000967" y="2154436"/>
                <a:ext cx="78480" cy="127080"/>
              </p14:xfrm>
            </p:contentPart>
          </mc:Choice>
          <mc:Fallback xmlns="">
            <p:pic>
              <p:nvPicPr>
                <p:cNvPr id="126" name="Freihand 125">
                  <a:extLst>
                    <a:ext uri="{FF2B5EF4-FFF2-40B4-BE49-F238E27FC236}">
                      <a16:creationId xmlns:a16="http://schemas.microsoft.com/office/drawing/2014/main" id="{C46E542D-C3A5-168D-6641-D71E2DB12FEF}"/>
                    </a:ext>
                  </a:extLst>
                </p:cNvPr>
                <p:cNvPicPr/>
                <p:nvPr/>
              </p:nvPicPr>
              <p:blipFill>
                <a:blip r:embed="rId209"/>
                <a:stretch>
                  <a:fillRect/>
                </a:stretch>
              </p:blipFill>
              <p:spPr>
                <a:xfrm>
                  <a:off x="7992327" y="2145796"/>
                  <a:ext cx="96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13265931-486B-DB6E-BD22-CFD9DF0AB425}"/>
                    </a:ext>
                  </a:extLst>
                </p14:cNvPr>
                <p14:cNvContentPartPr/>
                <p14:nvPr/>
              </p14:nvContentPartPr>
              <p14:xfrm>
                <a:off x="8107887" y="2147236"/>
                <a:ext cx="87840" cy="142920"/>
              </p14:xfrm>
            </p:contentPart>
          </mc:Choice>
          <mc:Fallback xmlns="">
            <p:pic>
              <p:nvPicPr>
                <p:cNvPr id="127" name="Freihand 126">
                  <a:extLst>
                    <a:ext uri="{FF2B5EF4-FFF2-40B4-BE49-F238E27FC236}">
                      <a16:creationId xmlns:a16="http://schemas.microsoft.com/office/drawing/2014/main" id="{13265931-486B-DB6E-BD22-CFD9DF0AB425}"/>
                    </a:ext>
                  </a:extLst>
                </p:cNvPr>
                <p:cNvPicPr/>
                <p:nvPr/>
              </p:nvPicPr>
              <p:blipFill>
                <a:blip r:embed="rId211"/>
                <a:stretch>
                  <a:fillRect/>
                </a:stretch>
              </p:blipFill>
              <p:spPr>
                <a:xfrm>
                  <a:off x="8098887" y="2138236"/>
                  <a:ext cx="105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377486D4-D287-7540-BB7E-BB470392F2FE}"/>
                    </a:ext>
                  </a:extLst>
                </p14:cNvPr>
                <p14:cNvContentPartPr/>
                <p14:nvPr/>
              </p14:nvContentPartPr>
              <p14:xfrm>
                <a:off x="8231727" y="2136436"/>
                <a:ext cx="90720" cy="123480"/>
              </p14:xfrm>
            </p:contentPart>
          </mc:Choice>
          <mc:Fallback xmlns="">
            <p:pic>
              <p:nvPicPr>
                <p:cNvPr id="128" name="Freihand 127">
                  <a:extLst>
                    <a:ext uri="{FF2B5EF4-FFF2-40B4-BE49-F238E27FC236}">
                      <a16:creationId xmlns:a16="http://schemas.microsoft.com/office/drawing/2014/main" id="{377486D4-D287-7540-BB7E-BB470392F2FE}"/>
                    </a:ext>
                  </a:extLst>
                </p:cNvPr>
                <p:cNvPicPr/>
                <p:nvPr/>
              </p:nvPicPr>
              <p:blipFill>
                <a:blip r:embed="rId213"/>
                <a:stretch>
                  <a:fillRect/>
                </a:stretch>
              </p:blipFill>
              <p:spPr>
                <a:xfrm>
                  <a:off x="8223087" y="2127796"/>
                  <a:ext cx="108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1366C967-3DFD-B7D1-8984-E07832DB95A6}"/>
                    </a:ext>
                  </a:extLst>
                </p14:cNvPr>
                <p14:cNvContentPartPr/>
                <p14:nvPr/>
              </p14:nvContentPartPr>
              <p14:xfrm>
                <a:off x="7948407" y="2083516"/>
                <a:ext cx="108360" cy="11880"/>
              </p14:xfrm>
            </p:contentPart>
          </mc:Choice>
          <mc:Fallback xmlns="">
            <p:pic>
              <p:nvPicPr>
                <p:cNvPr id="129" name="Freihand 128">
                  <a:extLst>
                    <a:ext uri="{FF2B5EF4-FFF2-40B4-BE49-F238E27FC236}">
                      <a16:creationId xmlns:a16="http://schemas.microsoft.com/office/drawing/2014/main" id="{1366C967-3DFD-B7D1-8984-E07832DB95A6}"/>
                    </a:ext>
                  </a:extLst>
                </p:cNvPr>
                <p:cNvPicPr/>
                <p:nvPr/>
              </p:nvPicPr>
              <p:blipFill>
                <a:blip r:embed="rId215"/>
                <a:stretch>
                  <a:fillRect/>
                </a:stretch>
              </p:blipFill>
              <p:spPr>
                <a:xfrm>
                  <a:off x="7939407" y="2074516"/>
                  <a:ext cx="12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50CD5A2F-593C-4058-1AAF-C6EE7E176FB1}"/>
                    </a:ext>
                  </a:extLst>
                </p14:cNvPr>
                <p14:cNvContentPartPr/>
                <p14:nvPr/>
              </p14:nvContentPartPr>
              <p14:xfrm>
                <a:off x="8554287" y="2136436"/>
                <a:ext cx="232920" cy="99000"/>
              </p14:xfrm>
            </p:contentPart>
          </mc:Choice>
          <mc:Fallback xmlns="">
            <p:pic>
              <p:nvPicPr>
                <p:cNvPr id="130" name="Freihand 129">
                  <a:extLst>
                    <a:ext uri="{FF2B5EF4-FFF2-40B4-BE49-F238E27FC236}">
                      <a16:creationId xmlns:a16="http://schemas.microsoft.com/office/drawing/2014/main" id="{50CD5A2F-593C-4058-1AAF-C6EE7E176FB1}"/>
                    </a:ext>
                  </a:extLst>
                </p:cNvPr>
                <p:cNvPicPr/>
                <p:nvPr/>
              </p:nvPicPr>
              <p:blipFill>
                <a:blip r:embed="rId217"/>
                <a:stretch>
                  <a:fillRect/>
                </a:stretch>
              </p:blipFill>
              <p:spPr>
                <a:xfrm>
                  <a:off x="8545287" y="2127796"/>
                  <a:ext cx="25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7F9C8711-BED1-DA48-D3FF-7B856B0FD656}"/>
                    </a:ext>
                  </a:extLst>
                </p14:cNvPr>
                <p14:cNvContentPartPr/>
                <p14:nvPr/>
              </p14:nvContentPartPr>
              <p14:xfrm>
                <a:off x="8759847" y="2072716"/>
                <a:ext cx="32760" cy="13320"/>
              </p14:xfrm>
            </p:contentPart>
          </mc:Choice>
          <mc:Fallback xmlns="">
            <p:pic>
              <p:nvPicPr>
                <p:cNvPr id="131" name="Freihand 130">
                  <a:extLst>
                    <a:ext uri="{FF2B5EF4-FFF2-40B4-BE49-F238E27FC236}">
                      <a16:creationId xmlns:a16="http://schemas.microsoft.com/office/drawing/2014/main" id="{7F9C8711-BED1-DA48-D3FF-7B856B0FD656}"/>
                    </a:ext>
                  </a:extLst>
                </p:cNvPr>
                <p:cNvPicPr/>
                <p:nvPr/>
              </p:nvPicPr>
              <p:blipFill>
                <a:blip r:embed="rId219"/>
                <a:stretch>
                  <a:fillRect/>
                </a:stretch>
              </p:blipFill>
              <p:spPr>
                <a:xfrm>
                  <a:off x="8751207" y="2063716"/>
                  <a:ext cx="50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4621F1C0-8365-F9E5-B46A-F3760A754A75}"/>
                    </a:ext>
                  </a:extLst>
                </p14:cNvPr>
                <p14:cNvContentPartPr/>
                <p14:nvPr/>
              </p14:nvContentPartPr>
              <p14:xfrm>
                <a:off x="8916807" y="2040676"/>
                <a:ext cx="303840" cy="125640"/>
              </p14:xfrm>
            </p:contentPart>
          </mc:Choice>
          <mc:Fallback xmlns="">
            <p:pic>
              <p:nvPicPr>
                <p:cNvPr id="132" name="Freihand 131">
                  <a:extLst>
                    <a:ext uri="{FF2B5EF4-FFF2-40B4-BE49-F238E27FC236}">
                      <a16:creationId xmlns:a16="http://schemas.microsoft.com/office/drawing/2014/main" id="{4621F1C0-8365-F9E5-B46A-F3760A754A75}"/>
                    </a:ext>
                  </a:extLst>
                </p:cNvPr>
                <p:cNvPicPr/>
                <p:nvPr/>
              </p:nvPicPr>
              <p:blipFill>
                <a:blip r:embed="rId221"/>
                <a:stretch>
                  <a:fillRect/>
                </a:stretch>
              </p:blipFill>
              <p:spPr>
                <a:xfrm>
                  <a:off x="8908167" y="2032036"/>
                  <a:ext cx="321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0F10671-648E-5BFF-433E-84AD5CF78CA1}"/>
                    </a:ext>
                  </a:extLst>
                </p14:cNvPr>
                <p14:cNvContentPartPr/>
                <p14:nvPr/>
              </p14:nvContentPartPr>
              <p14:xfrm>
                <a:off x="9485967" y="2002516"/>
                <a:ext cx="258840" cy="123120"/>
              </p14:xfrm>
            </p:contentPart>
          </mc:Choice>
          <mc:Fallback xmlns="">
            <p:pic>
              <p:nvPicPr>
                <p:cNvPr id="133" name="Freihand 132">
                  <a:extLst>
                    <a:ext uri="{FF2B5EF4-FFF2-40B4-BE49-F238E27FC236}">
                      <a16:creationId xmlns:a16="http://schemas.microsoft.com/office/drawing/2014/main" id="{50F10671-648E-5BFF-433E-84AD5CF78CA1}"/>
                    </a:ext>
                  </a:extLst>
                </p:cNvPr>
                <p:cNvPicPr/>
                <p:nvPr/>
              </p:nvPicPr>
              <p:blipFill>
                <a:blip r:embed="rId223"/>
                <a:stretch>
                  <a:fillRect/>
                </a:stretch>
              </p:blipFill>
              <p:spPr>
                <a:xfrm>
                  <a:off x="9477327" y="1993876"/>
                  <a:ext cx="27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EB567526-A951-57E2-E58E-CB137A993D55}"/>
                    </a:ext>
                  </a:extLst>
                </p14:cNvPr>
                <p14:cNvContentPartPr/>
                <p14:nvPr/>
              </p14:nvContentPartPr>
              <p14:xfrm>
                <a:off x="9856047" y="1965076"/>
                <a:ext cx="162360" cy="155520"/>
              </p14:xfrm>
            </p:contentPart>
          </mc:Choice>
          <mc:Fallback xmlns="">
            <p:pic>
              <p:nvPicPr>
                <p:cNvPr id="136" name="Freihand 135">
                  <a:extLst>
                    <a:ext uri="{FF2B5EF4-FFF2-40B4-BE49-F238E27FC236}">
                      <a16:creationId xmlns:a16="http://schemas.microsoft.com/office/drawing/2014/main" id="{EB567526-A951-57E2-E58E-CB137A993D55}"/>
                    </a:ext>
                  </a:extLst>
                </p:cNvPr>
                <p:cNvPicPr/>
                <p:nvPr/>
              </p:nvPicPr>
              <p:blipFill>
                <a:blip r:embed="rId225"/>
                <a:stretch>
                  <a:fillRect/>
                </a:stretch>
              </p:blipFill>
              <p:spPr>
                <a:xfrm>
                  <a:off x="9847047" y="1956436"/>
                  <a:ext cx="180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7" name="Freihand 136">
                  <a:extLst>
                    <a:ext uri="{FF2B5EF4-FFF2-40B4-BE49-F238E27FC236}">
                      <a16:creationId xmlns:a16="http://schemas.microsoft.com/office/drawing/2014/main" id="{495F532B-A99A-9077-480C-06E68E64336C}"/>
                    </a:ext>
                  </a:extLst>
                </p14:cNvPr>
                <p14:cNvContentPartPr/>
                <p14:nvPr/>
              </p14:nvContentPartPr>
              <p14:xfrm>
                <a:off x="9932367" y="2051836"/>
                <a:ext cx="356400" cy="58320"/>
              </p14:xfrm>
            </p:contentPart>
          </mc:Choice>
          <mc:Fallback xmlns="">
            <p:pic>
              <p:nvPicPr>
                <p:cNvPr id="137" name="Freihand 136">
                  <a:extLst>
                    <a:ext uri="{FF2B5EF4-FFF2-40B4-BE49-F238E27FC236}">
                      <a16:creationId xmlns:a16="http://schemas.microsoft.com/office/drawing/2014/main" id="{495F532B-A99A-9077-480C-06E68E64336C}"/>
                    </a:ext>
                  </a:extLst>
                </p:cNvPr>
                <p:cNvPicPr/>
                <p:nvPr/>
              </p:nvPicPr>
              <p:blipFill>
                <a:blip r:embed="rId227"/>
                <a:stretch>
                  <a:fillRect/>
                </a:stretch>
              </p:blipFill>
              <p:spPr>
                <a:xfrm>
                  <a:off x="9923367" y="2043196"/>
                  <a:ext cx="374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Freihand 137">
                  <a:extLst>
                    <a:ext uri="{FF2B5EF4-FFF2-40B4-BE49-F238E27FC236}">
                      <a16:creationId xmlns:a16="http://schemas.microsoft.com/office/drawing/2014/main" id="{6852A0F2-3242-7355-0D94-E8479962D2B1}"/>
                    </a:ext>
                  </a:extLst>
                </p14:cNvPr>
                <p14:cNvContentPartPr/>
                <p14:nvPr/>
              </p14:nvContentPartPr>
              <p14:xfrm>
                <a:off x="10342047" y="1888756"/>
                <a:ext cx="87480" cy="251280"/>
              </p14:xfrm>
            </p:contentPart>
          </mc:Choice>
          <mc:Fallback xmlns="">
            <p:pic>
              <p:nvPicPr>
                <p:cNvPr id="138" name="Freihand 137">
                  <a:extLst>
                    <a:ext uri="{FF2B5EF4-FFF2-40B4-BE49-F238E27FC236}">
                      <a16:creationId xmlns:a16="http://schemas.microsoft.com/office/drawing/2014/main" id="{6852A0F2-3242-7355-0D94-E8479962D2B1}"/>
                    </a:ext>
                  </a:extLst>
                </p:cNvPr>
                <p:cNvPicPr/>
                <p:nvPr/>
              </p:nvPicPr>
              <p:blipFill>
                <a:blip r:embed="rId229"/>
                <a:stretch>
                  <a:fillRect/>
                </a:stretch>
              </p:blipFill>
              <p:spPr>
                <a:xfrm>
                  <a:off x="10333407" y="1880116"/>
                  <a:ext cx="105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Freihand 138">
                  <a:extLst>
                    <a:ext uri="{FF2B5EF4-FFF2-40B4-BE49-F238E27FC236}">
                      <a16:creationId xmlns:a16="http://schemas.microsoft.com/office/drawing/2014/main" id="{F3D64E6E-C395-29E1-4355-46E19795F9F5}"/>
                    </a:ext>
                  </a:extLst>
                </p14:cNvPr>
                <p14:cNvContentPartPr/>
                <p14:nvPr/>
              </p14:nvContentPartPr>
              <p14:xfrm>
                <a:off x="10409727" y="1870756"/>
                <a:ext cx="156600" cy="201600"/>
              </p14:xfrm>
            </p:contentPart>
          </mc:Choice>
          <mc:Fallback xmlns="">
            <p:pic>
              <p:nvPicPr>
                <p:cNvPr id="139" name="Freihand 138">
                  <a:extLst>
                    <a:ext uri="{FF2B5EF4-FFF2-40B4-BE49-F238E27FC236}">
                      <a16:creationId xmlns:a16="http://schemas.microsoft.com/office/drawing/2014/main" id="{F3D64E6E-C395-29E1-4355-46E19795F9F5}"/>
                    </a:ext>
                  </a:extLst>
                </p:cNvPr>
                <p:cNvPicPr/>
                <p:nvPr/>
              </p:nvPicPr>
              <p:blipFill>
                <a:blip r:embed="rId231"/>
                <a:stretch>
                  <a:fillRect/>
                </a:stretch>
              </p:blipFill>
              <p:spPr>
                <a:xfrm>
                  <a:off x="10401087" y="1862116"/>
                  <a:ext cx="174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A5EA223-BE97-320A-209D-6C697A359F09}"/>
                    </a:ext>
                  </a:extLst>
                </p14:cNvPr>
                <p14:cNvContentPartPr/>
                <p14:nvPr/>
              </p14:nvContentPartPr>
              <p14:xfrm>
                <a:off x="10785567" y="1911076"/>
                <a:ext cx="119520" cy="124920"/>
              </p14:xfrm>
            </p:contentPart>
          </mc:Choice>
          <mc:Fallback xmlns="">
            <p:pic>
              <p:nvPicPr>
                <p:cNvPr id="141" name="Freihand 140">
                  <a:extLst>
                    <a:ext uri="{FF2B5EF4-FFF2-40B4-BE49-F238E27FC236}">
                      <a16:creationId xmlns:a16="http://schemas.microsoft.com/office/drawing/2014/main" id="{DA5EA223-BE97-320A-209D-6C697A359F09}"/>
                    </a:ext>
                  </a:extLst>
                </p:cNvPr>
                <p:cNvPicPr/>
                <p:nvPr/>
              </p:nvPicPr>
              <p:blipFill>
                <a:blip r:embed="rId233"/>
                <a:stretch>
                  <a:fillRect/>
                </a:stretch>
              </p:blipFill>
              <p:spPr>
                <a:xfrm>
                  <a:off x="10776567" y="1902076"/>
                  <a:ext cx="137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9E1D90E7-3408-67E2-0BD5-56F0849F65DF}"/>
                    </a:ext>
                  </a:extLst>
                </p14:cNvPr>
                <p14:cNvContentPartPr/>
                <p14:nvPr/>
              </p14:nvContentPartPr>
              <p14:xfrm>
                <a:off x="10959087" y="1889836"/>
                <a:ext cx="262080" cy="96120"/>
              </p14:xfrm>
            </p:contentPart>
          </mc:Choice>
          <mc:Fallback xmlns="">
            <p:pic>
              <p:nvPicPr>
                <p:cNvPr id="142" name="Freihand 141">
                  <a:extLst>
                    <a:ext uri="{FF2B5EF4-FFF2-40B4-BE49-F238E27FC236}">
                      <a16:creationId xmlns:a16="http://schemas.microsoft.com/office/drawing/2014/main" id="{9E1D90E7-3408-67E2-0BD5-56F0849F65DF}"/>
                    </a:ext>
                  </a:extLst>
                </p:cNvPr>
                <p:cNvPicPr/>
                <p:nvPr/>
              </p:nvPicPr>
              <p:blipFill>
                <a:blip r:embed="rId235"/>
                <a:stretch>
                  <a:fillRect/>
                </a:stretch>
              </p:blipFill>
              <p:spPr>
                <a:xfrm>
                  <a:off x="10950087" y="1881196"/>
                  <a:ext cx="279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773B79A5-6AEA-28AD-28B3-57F175E15E9B}"/>
                    </a:ext>
                  </a:extLst>
                </p14:cNvPr>
                <p14:cNvContentPartPr/>
                <p14:nvPr/>
              </p14:nvContentPartPr>
              <p14:xfrm>
                <a:off x="7406607" y="2549356"/>
                <a:ext cx="121680" cy="222840"/>
              </p14:xfrm>
            </p:contentPart>
          </mc:Choice>
          <mc:Fallback xmlns="">
            <p:pic>
              <p:nvPicPr>
                <p:cNvPr id="144" name="Freihand 143">
                  <a:extLst>
                    <a:ext uri="{FF2B5EF4-FFF2-40B4-BE49-F238E27FC236}">
                      <a16:creationId xmlns:a16="http://schemas.microsoft.com/office/drawing/2014/main" id="{773B79A5-6AEA-28AD-28B3-57F175E15E9B}"/>
                    </a:ext>
                  </a:extLst>
                </p:cNvPr>
                <p:cNvPicPr/>
                <p:nvPr/>
              </p:nvPicPr>
              <p:blipFill>
                <a:blip r:embed="rId237"/>
                <a:stretch>
                  <a:fillRect/>
                </a:stretch>
              </p:blipFill>
              <p:spPr>
                <a:xfrm>
                  <a:off x="7397607" y="2540356"/>
                  <a:ext cx="139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05EBF65C-65D3-0BB4-6E44-D2464E14A44E}"/>
                    </a:ext>
                  </a:extLst>
                </p14:cNvPr>
                <p14:cNvContentPartPr/>
                <p14:nvPr/>
              </p14:nvContentPartPr>
              <p14:xfrm>
                <a:off x="7435407" y="2524876"/>
                <a:ext cx="142920" cy="36000"/>
              </p14:xfrm>
            </p:contentPart>
          </mc:Choice>
          <mc:Fallback xmlns="">
            <p:pic>
              <p:nvPicPr>
                <p:cNvPr id="145" name="Freihand 144">
                  <a:extLst>
                    <a:ext uri="{FF2B5EF4-FFF2-40B4-BE49-F238E27FC236}">
                      <a16:creationId xmlns:a16="http://schemas.microsoft.com/office/drawing/2014/main" id="{05EBF65C-65D3-0BB4-6E44-D2464E14A44E}"/>
                    </a:ext>
                  </a:extLst>
                </p:cNvPr>
                <p:cNvPicPr/>
                <p:nvPr/>
              </p:nvPicPr>
              <p:blipFill>
                <a:blip r:embed="rId239"/>
                <a:stretch>
                  <a:fillRect/>
                </a:stretch>
              </p:blipFill>
              <p:spPr>
                <a:xfrm>
                  <a:off x="7426767" y="2516236"/>
                  <a:ext cx="160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7BA2CF4E-A7CB-438B-D595-E1EE16BB557E}"/>
                    </a:ext>
                  </a:extLst>
                </p14:cNvPr>
                <p14:cNvContentPartPr/>
                <p14:nvPr/>
              </p14:nvContentPartPr>
              <p14:xfrm>
                <a:off x="7625847" y="2545756"/>
                <a:ext cx="74520" cy="144360"/>
              </p14:xfrm>
            </p:contentPart>
          </mc:Choice>
          <mc:Fallback xmlns="">
            <p:pic>
              <p:nvPicPr>
                <p:cNvPr id="146" name="Freihand 145">
                  <a:extLst>
                    <a:ext uri="{FF2B5EF4-FFF2-40B4-BE49-F238E27FC236}">
                      <a16:creationId xmlns:a16="http://schemas.microsoft.com/office/drawing/2014/main" id="{7BA2CF4E-A7CB-438B-D595-E1EE16BB557E}"/>
                    </a:ext>
                  </a:extLst>
                </p:cNvPr>
                <p:cNvPicPr/>
                <p:nvPr/>
              </p:nvPicPr>
              <p:blipFill>
                <a:blip r:embed="rId241"/>
                <a:stretch>
                  <a:fillRect/>
                </a:stretch>
              </p:blipFill>
              <p:spPr>
                <a:xfrm>
                  <a:off x="7617207" y="2537116"/>
                  <a:ext cx="92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B421FE2E-6813-BBBF-4C21-CCEF8015493B}"/>
                    </a:ext>
                  </a:extLst>
                </p14:cNvPr>
                <p14:cNvContentPartPr/>
                <p14:nvPr/>
              </p14:nvContentPartPr>
              <p14:xfrm>
                <a:off x="7790367" y="2669596"/>
                <a:ext cx="31320" cy="25560"/>
              </p14:xfrm>
            </p:contentPart>
          </mc:Choice>
          <mc:Fallback xmlns="">
            <p:pic>
              <p:nvPicPr>
                <p:cNvPr id="148" name="Freihand 147">
                  <a:extLst>
                    <a:ext uri="{FF2B5EF4-FFF2-40B4-BE49-F238E27FC236}">
                      <a16:creationId xmlns:a16="http://schemas.microsoft.com/office/drawing/2014/main" id="{B421FE2E-6813-BBBF-4C21-CCEF8015493B}"/>
                    </a:ext>
                  </a:extLst>
                </p:cNvPr>
                <p:cNvPicPr/>
                <p:nvPr/>
              </p:nvPicPr>
              <p:blipFill>
                <a:blip r:embed="rId243"/>
                <a:stretch>
                  <a:fillRect/>
                </a:stretch>
              </p:blipFill>
              <p:spPr>
                <a:xfrm>
                  <a:off x="7781727" y="2660596"/>
                  <a:ext cx="48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F914E76A-69B5-2971-8F3A-48BFE1370E9A}"/>
                    </a:ext>
                  </a:extLst>
                </p14:cNvPr>
                <p14:cNvContentPartPr/>
                <p14:nvPr/>
              </p14:nvContentPartPr>
              <p14:xfrm>
                <a:off x="7887567" y="2538556"/>
                <a:ext cx="120960" cy="135360"/>
              </p14:xfrm>
            </p:contentPart>
          </mc:Choice>
          <mc:Fallback xmlns="">
            <p:pic>
              <p:nvPicPr>
                <p:cNvPr id="149" name="Freihand 148">
                  <a:extLst>
                    <a:ext uri="{FF2B5EF4-FFF2-40B4-BE49-F238E27FC236}">
                      <a16:creationId xmlns:a16="http://schemas.microsoft.com/office/drawing/2014/main" id="{F914E76A-69B5-2971-8F3A-48BFE1370E9A}"/>
                    </a:ext>
                  </a:extLst>
                </p:cNvPr>
                <p:cNvPicPr/>
                <p:nvPr/>
              </p:nvPicPr>
              <p:blipFill>
                <a:blip r:embed="rId245"/>
                <a:stretch>
                  <a:fillRect/>
                </a:stretch>
              </p:blipFill>
              <p:spPr>
                <a:xfrm>
                  <a:off x="7878567" y="2529916"/>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38DFE557-4FE4-9D35-9F83-4FE5D81A4733}"/>
                    </a:ext>
                  </a:extLst>
                </p14:cNvPr>
                <p14:cNvContentPartPr/>
                <p14:nvPr/>
              </p14:nvContentPartPr>
              <p14:xfrm>
                <a:off x="8036967" y="2513356"/>
                <a:ext cx="109080" cy="106920"/>
              </p14:xfrm>
            </p:contentPart>
          </mc:Choice>
          <mc:Fallback xmlns="">
            <p:pic>
              <p:nvPicPr>
                <p:cNvPr id="150" name="Freihand 149">
                  <a:extLst>
                    <a:ext uri="{FF2B5EF4-FFF2-40B4-BE49-F238E27FC236}">
                      <a16:creationId xmlns:a16="http://schemas.microsoft.com/office/drawing/2014/main" id="{38DFE557-4FE4-9D35-9F83-4FE5D81A4733}"/>
                    </a:ext>
                  </a:extLst>
                </p:cNvPr>
                <p:cNvPicPr/>
                <p:nvPr/>
              </p:nvPicPr>
              <p:blipFill>
                <a:blip r:embed="rId247"/>
                <a:stretch>
                  <a:fillRect/>
                </a:stretch>
              </p:blipFill>
              <p:spPr>
                <a:xfrm>
                  <a:off x="8028327" y="2504356"/>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3AC84CAA-E588-A641-1FF1-7A3FB9E07CE8}"/>
                    </a:ext>
                  </a:extLst>
                </p14:cNvPr>
                <p14:cNvContentPartPr/>
                <p14:nvPr/>
              </p14:nvContentPartPr>
              <p14:xfrm>
                <a:off x="8207607" y="2513356"/>
                <a:ext cx="109080" cy="78840"/>
              </p14:xfrm>
            </p:contentPart>
          </mc:Choice>
          <mc:Fallback xmlns="">
            <p:pic>
              <p:nvPicPr>
                <p:cNvPr id="151" name="Freihand 150">
                  <a:extLst>
                    <a:ext uri="{FF2B5EF4-FFF2-40B4-BE49-F238E27FC236}">
                      <a16:creationId xmlns:a16="http://schemas.microsoft.com/office/drawing/2014/main" id="{3AC84CAA-E588-A641-1FF1-7A3FB9E07CE8}"/>
                    </a:ext>
                  </a:extLst>
                </p:cNvPr>
                <p:cNvPicPr/>
                <p:nvPr/>
              </p:nvPicPr>
              <p:blipFill>
                <a:blip r:embed="rId249"/>
                <a:stretch>
                  <a:fillRect/>
                </a:stretch>
              </p:blipFill>
              <p:spPr>
                <a:xfrm>
                  <a:off x="8198967" y="2504716"/>
                  <a:ext cx="12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Freihand 162">
                  <a:extLst>
                    <a:ext uri="{FF2B5EF4-FFF2-40B4-BE49-F238E27FC236}">
                      <a16:creationId xmlns:a16="http://schemas.microsoft.com/office/drawing/2014/main" id="{B800349A-9BD8-8A9B-3F5D-55E98A65A7FA}"/>
                    </a:ext>
                  </a:extLst>
                </p14:cNvPr>
                <p14:cNvContentPartPr/>
                <p14:nvPr/>
              </p14:nvContentPartPr>
              <p14:xfrm>
                <a:off x="7164687" y="2593636"/>
                <a:ext cx="9720" cy="182520"/>
              </p14:xfrm>
            </p:contentPart>
          </mc:Choice>
          <mc:Fallback xmlns="">
            <p:pic>
              <p:nvPicPr>
                <p:cNvPr id="163" name="Freihand 162">
                  <a:extLst>
                    <a:ext uri="{FF2B5EF4-FFF2-40B4-BE49-F238E27FC236}">
                      <a16:creationId xmlns:a16="http://schemas.microsoft.com/office/drawing/2014/main" id="{B800349A-9BD8-8A9B-3F5D-55E98A65A7FA}"/>
                    </a:ext>
                  </a:extLst>
                </p:cNvPr>
                <p:cNvPicPr/>
                <p:nvPr/>
              </p:nvPicPr>
              <p:blipFill>
                <a:blip r:embed="rId251"/>
                <a:stretch>
                  <a:fillRect/>
                </a:stretch>
              </p:blipFill>
              <p:spPr>
                <a:xfrm>
                  <a:off x="7155687" y="2584996"/>
                  <a:ext cx="27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4" name="Freihand 163">
                  <a:extLst>
                    <a:ext uri="{FF2B5EF4-FFF2-40B4-BE49-F238E27FC236}">
                      <a16:creationId xmlns:a16="http://schemas.microsoft.com/office/drawing/2014/main" id="{BF24785E-F7CD-9317-3615-B8F6387C9829}"/>
                    </a:ext>
                  </a:extLst>
                </p14:cNvPr>
                <p14:cNvContentPartPr/>
                <p14:nvPr/>
              </p14:nvContentPartPr>
              <p14:xfrm>
                <a:off x="7084047" y="2583916"/>
                <a:ext cx="156240" cy="232560"/>
              </p14:xfrm>
            </p:contentPart>
          </mc:Choice>
          <mc:Fallback xmlns="">
            <p:pic>
              <p:nvPicPr>
                <p:cNvPr id="164" name="Freihand 163">
                  <a:extLst>
                    <a:ext uri="{FF2B5EF4-FFF2-40B4-BE49-F238E27FC236}">
                      <a16:creationId xmlns:a16="http://schemas.microsoft.com/office/drawing/2014/main" id="{BF24785E-F7CD-9317-3615-B8F6387C9829}"/>
                    </a:ext>
                  </a:extLst>
                </p:cNvPr>
                <p:cNvPicPr/>
                <p:nvPr/>
              </p:nvPicPr>
              <p:blipFill>
                <a:blip r:embed="rId253"/>
                <a:stretch>
                  <a:fillRect/>
                </a:stretch>
              </p:blipFill>
              <p:spPr>
                <a:xfrm>
                  <a:off x="7075407" y="2574916"/>
                  <a:ext cx="173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AC0C8656-B8D6-952A-DC14-0810A82906F9}"/>
                    </a:ext>
                  </a:extLst>
                </p14:cNvPr>
                <p14:cNvContentPartPr/>
                <p14:nvPr/>
              </p14:nvContentPartPr>
              <p14:xfrm>
                <a:off x="7236327" y="2746636"/>
                <a:ext cx="98640" cy="91440"/>
              </p14:xfrm>
            </p:contentPart>
          </mc:Choice>
          <mc:Fallback xmlns="">
            <p:pic>
              <p:nvPicPr>
                <p:cNvPr id="165" name="Freihand 164">
                  <a:extLst>
                    <a:ext uri="{FF2B5EF4-FFF2-40B4-BE49-F238E27FC236}">
                      <a16:creationId xmlns:a16="http://schemas.microsoft.com/office/drawing/2014/main" id="{AC0C8656-B8D6-952A-DC14-0810A82906F9}"/>
                    </a:ext>
                  </a:extLst>
                </p:cNvPr>
                <p:cNvPicPr/>
                <p:nvPr/>
              </p:nvPicPr>
              <p:blipFill>
                <a:blip r:embed="rId255"/>
                <a:stretch>
                  <a:fillRect/>
                </a:stretch>
              </p:blipFill>
              <p:spPr>
                <a:xfrm>
                  <a:off x="7227327" y="2737996"/>
                  <a:ext cx="116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Freihand 166">
                  <a:extLst>
                    <a:ext uri="{FF2B5EF4-FFF2-40B4-BE49-F238E27FC236}">
                      <a16:creationId xmlns:a16="http://schemas.microsoft.com/office/drawing/2014/main" id="{8D8144BE-879F-2960-CE1E-466FCD2BAC3B}"/>
                    </a:ext>
                  </a:extLst>
                </p14:cNvPr>
                <p14:cNvContentPartPr/>
                <p14:nvPr/>
              </p14:nvContentPartPr>
              <p14:xfrm>
                <a:off x="7298607" y="2700556"/>
                <a:ext cx="73800" cy="6480"/>
              </p14:xfrm>
            </p:contentPart>
          </mc:Choice>
          <mc:Fallback xmlns="">
            <p:pic>
              <p:nvPicPr>
                <p:cNvPr id="167" name="Freihand 166">
                  <a:extLst>
                    <a:ext uri="{FF2B5EF4-FFF2-40B4-BE49-F238E27FC236}">
                      <a16:creationId xmlns:a16="http://schemas.microsoft.com/office/drawing/2014/main" id="{8D8144BE-879F-2960-CE1E-466FCD2BAC3B}"/>
                    </a:ext>
                  </a:extLst>
                </p:cNvPr>
                <p:cNvPicPr/>
                <p:nvPr/>
              </p:nvPicPr>
              <p:blipFill>
                <a:blip r:embed="rId257"/>
                <a:stretch>
                  <a:fillRect/>
                </a:stretch>
              </p:blipFill>
              <p:spPr>
                <a:xfrm>
                  <a:off x="7289967" y="2691556"/>
                  <a:ext cx="91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FA697C50-4950-A292-7C55-39672EDAA654}"/>
                    </a:ext>
                  </a:extLst>
                </p14:cNvPr>
                <p14:cNvContentPartPr/>
                <p14:nvPr/>
              </p14:nvContentPartPr>
              <p14:xfrm>
                <a:off x="7291047" y="2710636"/>
                <a:ext cx="127440" cy="51840"/>
              </p14:xfrm>
            </p:contentPart>
          </mc:Choice>
          <mc:Fallback xmlns="">
            <p:pic>
              <p:nvPicPr>
                <p:cNvPr id="168" name="Freihand 167">
                  <a:extLst>
                    <a:ext uri="{FF2B5EF4-FFF2-40B4-BE49-F238E27FC236}">
                      <a16:creationId xmlns:a16="http://schemas.microsoft.com/office/drawing/2014/main" id="{FA697C50-4950-A292-7C55-39672EDAA654}"/>
                    </a:ext>
                  </a:extLst>
                </p:cNvPr>
                <p:cNvPicPr/>
                <p:nvPr/>
              </p:nvPicPr>
              <p:blipFill>
                <a:blip r:embed="rId259"/>
                <a:stretch>
                  <a:fillRect/>
                </a:stretch>
              </p:blipFill>
              <p:spPr>
                <a:xfrm>
                  <a:off x="7282047" y="2701996"/>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8321ACDC-484E-8E6E-1E45-178F27ED9853}"/>
                    </a:ext>
                  </a:extLst>
                </p14:cNvPr>
                <p14:cNvContentPartPr/>
                <p14:nvPr/>
              </p14:nvContentPartPr>
              <p14:xfrm>
                <a:off x="8683527" y="2502916"/>
                <a:ext cx="231480" cy="55440"/>
              </p14:xfrm>
            </p:contentPart>
          </mc:Choice>
          <mc:Fallback xmlns="">
            <p:pic>
              <p:nvPicPr>
                <p:cNvPr id="152" name="Freihand 151">
                  <a:extLst>
                    <a:ext uri="{FF2B5EF4-FFF2-40B4-BE49-F238E27FC236}">
                      <a16:creationId xmlns:a16="http://schemas.microsoft.com/office/drawing/2014/main" id="{8321ACDC-484E-8E6E-1E45-178F27ED9853}"/>
                    </a:ext>
                  </a:extLst>
                </p:cNvPr>
                <p:cNvPicPr/>
                <p:nvPr/>
              </p:nvPicPr>
              <p:blipFill>
                <a:blip r:embed="rId261"/>
                <a:stretch>
                  <a:fillRect/>
                </a:stretch>
              </p:blipFill>
              <p:spPr>
                <a:xfrm>
                  <a:off x="8674887" y="2493916"/>
                  <a:ext cx="249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46826707-D922-3C8C-D6C2-FCB22C982110}"/>
                    </a:ext>
                  </a:extLst>
                </p14:cNvPr>
                <p14:cNvContentPartPr/>
                <p14:nvPr/>
              </p14:nvContentPartPr>
              <p14:xfrm>
                <a:off x="8977287" y="2370436"/>
                <a:ext cx="153720" cy="153360"/>
              </p14:xfrm>
            </p:contentPart>
          </mc:Choice>
          <mc:Fallback xmlns="">
            <p:pic>
              <p:nvPicPr>
                <p:cNvPr id="153" name="Freihand 152">
                  <a:extLst>
                    <a:ext uri="{FF2B5EF4-FFF2-40B4-BE49-F238E27FC236}">
                      <a16:creationId xmlns:a16="http://schemas.microsoft.com/office/drawing/2014/main" id="{46826707-D922-3C8C-D6C2-FCB22C982110}"/>
                    </a:ext>
                  </a:extLst>
                </p:cNvPr>
                <p:cNvPicPr/>
                <p:nvPr/>
              </p:nvPicPr>
              <p:blipFill>
                <a:blip r:embed="rId263"/>
                <a:stretch>
                  <a:fillRect/>
                </a:stretch>
              </p:blipFill>
              <p:spPr>
                <a:xfrm>
                  <a:off x="8968287" y="2361796"/>
                  <a:ext cx="171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6" name="Freihand 155">
                  <a:extLst>
                    <a:ext uri="{FF2B5EF4-FFF2-40B4-BE49-F238E27FC236}">
                      <a16:creationId xmlns:a16="http://schemas.microsoft.com/office/drawing/2014/main" id="{95500BC0-671C-5A93-12F7-76A1B12093FE}"/>
                    </a:ext>
                  </a:extLst>
                </p14:cNvPr>
                <p14:cNvContentPartPr/>
                <p14:nvPr/>
              </p14:nvContentPartPr>
              <p14:xfrm>
                <a:off x="9468327" y="2354956"/>
                <a:ext cx="107640" cy="174960"/>
              </p14:xfrm>
            </p:contentPart>
          </mc:Choice>
          <mc:Fallback xmlns="">
            <p:pic>
              <p:nvPicPr>
                <p:cNvPr id="156" name="Freihand 155">
                  <a:extLst>
                    <a:ext uri="{FF2B5EF4-FFF2-40B4-BE49-F238E27FC236}">
                      <a16:creationId xmlns:a16="http://schemas.microsoft.com/office/drawing/2014/main" id="{95500BC0-671C-5A93-12F7-76A1B12093FE}"/>
                    </a:ext>
                  </a:extLst>
                </p:cNvPr>
                <p:cNvPicPr/>
                <p:nvPr/>
              </p:nvPicPr>
              <p:blipFill>
                <a:blip r:embed="rId265"/>
                <a:stretch>
                  <a:fillRect/>
                </a:stretch>
              </p:blipFill>
              <p:spPr>
                <a:xfrm>
                  <a:off x="9459687" y="2345956"/>
                  <a:ext cx="125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7" name="Freihand 156">
                  <a:extLst>
                    <a:ext uri="{FF2B5EF4-FFF2-40B4-BE49-F238E27FC236}">
                      <a16:creationId xmlns:a16="http://schemas.microsoft.com/office/drawing/2014/main" id="{A8779DD4-0CFE-E448-0CE7-E73D5AE03A40}"/>
                    </a:ext>
                  </a:extLst>
                </p14:cNvPr>
                <p14:cNvContentPartPr/>
                <p14:nvPr/>
              </p14:nvContentPartPr>
              <p14:xfrm>
                <a:off x="9687207" y="2370436"/>
                <a:ext cx="104040" cy="117720"/>
              </p14:xfrm>
            </p:contentPart>
          </mc:Choice>
          <mc:Fallback xmlns="">
            <p:pic>
              <p:nvPicPr>
                <p:cNvPr id="157" name="Freihand 156">
                  <a:extLst>
                    <a:ext uri="{FF2B5EF4-FFF2-40B4-BE49-F238E27FC236}">
                      <a16:creationId xmlns:a16="http://schemas.microsoft.com/office/drawing/2014/main" id="{A8779DD4-0CFE-E448-0CE7-E73D5AE03A40}"/>
                    </a:ext>
                  </a:extLst>
                </p:cNvPr>
                <p:cNvPicPr/>
                <p:nvPr/>
              </p:nvPicPr>
              <p:blipFill>
                <a:blip r:embed="rId267"/>
                <a:stretch>
                  <a:fillRect/>
                </a:stretch>
              </p:blipFill>
              <p:spPr>
                <a:xfrm>
                  <a:off x="9678207" y="2361796"/>
                  <a:ext cx="121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8" name="Freihand 157">
                  <a:extLst>
                    <a:ext uri="{FF2B5EF4-FFF2-40B4-BE49-F238E27FC236}">
                      <a16:creationId xmlns:a16="http://schemas.microsoft.com/office/drawing/2014/main" id="{416E4498-E05D-B236-45CA-DB4C439D91DB}"/>
                    </a:ext>
                  </a:extLst>
                </p14:cNvPr>
                <p14:cNvContentPartPr/>
                <p14:nvPr/>
              </p14:nvContentPartPr>
              <p14:xfrm>
                <a:off x="9866127" y="2452876"/>
                <a:ext cx="16200" cy="15840"/>
              </p14:xfrm>
            </p:contentPart>
          </mc:Choice>
          <mc:Fallback xmlns="">
            <p:pic>
              <p:nvPicPr>
                <p:cNvPr id="158" name="Freihand 157">
                  <a:extLst>
                    <a:ext uri="{FF2B5EF4-FFF2-40B4-BE49-F238E27FC236}">
                      <a16:creationId xmlns:a16="http://schemas.microsoft.com/office/drawing/2014/main" id="{416E4498-E05D-B236-45CA-DB4C439D91DB}"/>
                    </a:ext>
                  </a:extLst>
                </p:cNvPr>
                <p:cNvPicPr/>
                <p:nvPr/>
              </p:nvPicPr>
              <p:blipFill>
                <a:blip r:embed="rId269"/>
                <a:stretch>
                  <a:fillRect/>
                </a:stretch>
              </p:blipFill>
              <p:spPr>
                <a:xfrm>
                  <a:off x="9857487" y="2443876"/>
                  <a:ext cx="33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9" name="Freihand 158">
                  <a:extLst>
                    <a:ext uri="{FF2B5EF4-FFF2-40B4-BE49-F238E27FC236}">
                      <a16:creationId xmlns:a16="http://schemas.microsoft.com/office/drawing/2014/main" id="{9AA9B50B-D8EF-C0D3-1539-DD943B1D2EAA}"/>
                    </a:ext>
                  </a:extLst>
                </p14:cNvPr>
                <p14:cNvContentPartPr/>
                <p14:nvPr/>
              </p14:nvContentPartPr>
              <p14:xfrm>
                <a:off x="9955407" y="2339836"/>
                <a:ext cx="124560" cy="115920"/>
              </p14:xfrm>
            </p:contentPart>
          </mc:Choice>
          <mc:Fallback xmlns="">
            <p:pic>
              <p:nvPicPr>
                <p:cNvPr id="159" name="Freihand 158">
                  <a:extLst>
                    <a:ext uri="{FF2B5EF4-FFF2-40B4-BE49-F238E27FC236}">
                      <a16:creationId xmlns:a16="http://schemas.microsoft.com/office/drawing/2014/main" id="{9AA9B50B-D8EF-C0D3-1539-DD943B1D2EAA}"/>
                    </a:ext>
                  </a:extLst>
                </p:cNvPr>
                <p:cNvPicPr/>
                <p:nvPr/>
              </p:nvPicPr>
              <p:blipFill>
                <a:blip r:embed="rId271"/>
                <a:stretch>
                  <a:fillRect/>
                </a:stretch>
              </p:blipFill>
              <p:spPr>
                <a:xfrm>
                  <a:off x="9946767" y="2330836"/>
                  <a:ext cx="142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EA6905E6-4992-75FA-1025-2709168DB74B}"/>
                    </a:ext>
                  </a:extLst>
                </p14:cNvPr>
                <p14:cNvContentPartPr/>
                <p14:nvPr/>
              </p14:nvContentPartPr>
              <p14:xfrm>
                <a:off x="10100127" y="2325436"/>
                <a:ext cx="155880" cy="93960"/>
              </p14:xfrm>
            </p:contentPart>
          </mc:Choice>
          <mc:Fallback xmlns="">
            <p:pic>
              <p:nvPicPr>
                <p:cNvPr id="160" name="Freihand 159">
                  <a:extLst>
                    <a:ext uri="{FF2B5EF4-FFF2-40B4-BE49-F238E27FC236}">
                      <a16:creationId xmlns:a16="http://schemas.microsoft.com/office/drawing/2014/main" id="{EA6905E6-4992-75FA-1025-2709168DB74B}"/>
                    </a:ext>
                  </a:extLst>
                </p:cNvPr>
                <p:cNvPicPr/>
                <p:nvPr/>
              </p:nvPicPr>
              <p:blipFill>
                <a:blip r:embed="rId273"/>
                <a:stretch>
                  <a:fillRect/>
                </a:stretch>
              </p:blipFill>
              <p:spPr>
                <a:xfrm>
                  <a:off x="10091487" y="2316436"/>
                  <a:ext cx="17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55F43811-B0F9-A937-1619-595846D12178}"/>
                    </a:ext>
                  </a:extLst>
                </p14:cNvPr>
                <p14:cNvContentPartPr/>
                <p14:nvPr/>
              </p14:nvContentPartPr>
              <p14:xfrm>
                <a:off x="10320087" y="2307796"/>
                <a:ext cx="124200" cy="117000"/>
              </p14:xfrm>
            </p:contentPart>
          </mc:Choice>
          <mc:Fallback xmlns="">
            <p:pic>
              <p:nvPicPr>
                <p:cNvPr id="161" name="Freihand 160">
                  <a:extLst>
                    <a:ext uri="{FF2B5EF4-FFF2-40B4-BE49-F238E27FC236}">
                      <a16:creationId xmlns:a16="http://schemas.microsoft.com/office/drawing/2014/main" id="{55F43811-B0F9-A937-1619-595846D12178}"/>
                    </a:ext>
                  </a:extLst>
                </p:cNvPr>
                <p:cNvPicPr/>
                <p:nvPr/>
              </p:nvPicPr>
              <p:blipFill>
                <a:blip r:embed="rId275"/>
                <a:stretch>
                  <a:fillRect/>
                </a:stretch>
              </p:blipFill>
              <p:spPr>
                <a:xfrm>
                  <a:off x="10311447" y="2299156"/>
                  <a:ext cx="14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Freihand 169">
                  <a:extLst>
                    <a:ext uri="{FF2B5EF4-FFF2-40B4-BE49-F238E27FC236}">
                      <a16:creationId xmlns:a16="http://schemas.microsoft.com/office/drawing/2014/main" id="{24F89942-6127-46A4-C4F4-BDED5BFE436C}"/>
                    </a:ext>
                  </a:extLst>
                </p14:cNvPr>
                <p14:cNvContentPartPr/>
                <p14:nvPr/>
              </p14:nvContentPartPr>
              <p14:xfrm>
                <a:off x="9277167" y="2375476"/>
                <a:ext cx="39600" cy="167040"/>
              </p14:xfrm>
            </p:contentPart>
          </mc:Choice>
          <mc:Fallback xmlns="">
            <p:pic>
              <p:nvPicPr>
                <p:cNvPr id="170" name="Freihand 169">
                  <a:extLst>
                    <a:ext uri="{FF2B5EF4-FFF2-40B4-BE49-F238E27FC236}">
                      <a16:creationId xmlns:a16="http://schemas.microsoft.com/office/drawing/2014/main" id="{24F89942-6127-46A4-C4F4-BDED5BFE436C}"/>
                    </a:ext>
                  </a:extLst>
                </p:cNvPr>
                <p:cNvPicPr/>
                <p:nvPr/>
              </p:nvPicPr>
              <p:blipFill>
                <a:blip r:embed="rId277"/>
                <a:stretch>
                  <a:fillRect/>
                </a:stretch>
              </p:blipFill>
              <p:spPr>
                <a:xfrm>
                  <a:off x="9268167" y="2366476"/>
                  <a:ext cx="57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Freihand 170">
                  <a:extLst>
                    <a:ext uri="{FF2B5EF4-FFF2-40B4-BE49-F238E27FC236}">
                      <a16:creationId xmlns:a16="http://schemas.microsoft.com/office/drawing/2014/main" id="{1EAE0068-C9E1-CD92-A31B-0ADB5F4F7B5F}"/>
                    </a:ext>
                  </a:extLst>
                </p14:cNvPr>
                <p14:cNvContentPartPr/>
                <p14:nvPr/>
              </p14:nvContentPartPr>
              <p14:xfrm>
                <a:off x="9233607" y="2348116"/>
                <a:ext cx="140760" cy="205560"/>
              </p14:xfrm>
            </p:contentPart>
          </mc:Choice>
          <mc:Fallback xmlns="">
            <p:pic>
              <p:nvPicPr>
                <p:cNvPr id="171" name="Freihand 170">
                  <a:extLst>
                    <a:ext uri="{FF2B5EF4-FFF2-40B4-BE49-F238E27FC236}">
                      <a16:creationId xmlns:a16="http://schemas.microsoft.com/office/drawing/2014/main" id="{1EAE0068-C9E1-CD92-A31B-0ADB5F4F7B5F}"/>
                    </a:ext>
                  </a:extLst>
                </p:cNvPr>
                <p:cNvPicPr/>
                <p:nvPr/>
              </p:nvPicPr>
              <p:blipFill>
                <a:blip r:embed="rId279"/>
                <a:stretch>
                  <a:fillRect/>
                </a:stretch>
              </p:blipFill>
              <p:spPr>
                <a:xfrm>
                  <a:off x="9224967" y="2339116"/>
                  <a:ext cx="158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Freihand 171">
                  <a:extLst>
                    <a:ext uri="{FF2B5EF4-FFF2-40B4-BE49-F238E27FC236}">
                      <a16:creationId xmlns:a16="http://schemas.microsoft.com/office/drawing/2014/main" id="{1855B33E-8DBA-C696-E004-61AD21878730}"/>
                    </a:ext>
                  </a:extLst>
                </p14:cNvPr>
                <p14:cNvContentPartPr/>
                <p14:nvPr/>
              </p14:nvContentPartPr>
              <p14:xfrm>
                <a:off x="9347727" y="2524876"/>
                <a:ext cx="72720" cy="106560"/>
              </p14:xfrm>
            </p:contentPart>
          </mc:Choice>
          <mc:Fallback xmlns="">
            <p:pic>
              <p:nvPicPr>
                <p:cNvPr id="172" name="Freihand 171">
                  <a:extLst>
                    <a:ext uri="{FF2B5EF4-FFF2-40B4-BE49-F238E27FC236}">
                      <a16:creationId xmlns:a16="http://schemas.microsoft.com/office/drawing/2014/main" id="{1855B33E-8DBA-C696-E004-61AD21878730}"/>
                    </a:ext>
                  </a:extLst>
                </p:cNvPr>
                <p:cNvPicPr/>
                <p:nvPr/>
              </p:nvPicPr>
              <p:blipFill>
                <a:blip r:embed="rId281"/>
                <a:stretch>
                  <a:fillRect/>
                </a:stretch>
              </p:blipFill>
              <p:spPr>
                <a:xfrm>
                  <a:off x="9339087" y="2516236"/>
                  <a:ext cx="90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828F9EC2-F2D5-5AFD-CA8F-949B0C47D35A}"/>
                    </a:ext>
                  </a:extLst>
                </p14:cNvPr>
                <p14:cNvContentPartPr/>
                <p14:nvPr/>
              </p14:nvContentPartPr>
              <p14:xfrm>
                <a:off x="9397767" y="2442436"/>
                <a:ext cx="51480" cy="52560"/>
              </p14:xfrm>
            </p:contentPart>
          </mc:Choice>
          <mc:Fallback xmlns="">
            <p:pic>
              <p:nvPicPr>
                <p:cNvPr id="173" name="Freihand 172">
                  <a:extLst>
                    <a:ext uri="{FF2B5EF4-FFF2-40B4-BE49-F238E27FC236}">
                      <a16:creationId xmlns:a16="http://schemas.microsoft.com/office/drawing/2014/main" id="{828F9EC2-F2D5-5AFD-CA8F-949B0C47D35A}"/>
                    </a:ext>
                  </a:extLst>
                </p:cNvPr>
                <p:cNvPicPr/>
                <p:nvPr/>
              </p:nvPicPr>
              <p:blipFill>
                <a:blip r:embed="rId283"/>
                <a:stretch>
                  <a:fillRect/>
                </a:stretch>
              </p:blipFill>
              <p:spPr>
                <a:xfrm>
                  <a:off x="9389127" y="2433796"/>
                  <a:ext cx="69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34B4F3D0-3C81-D073-B58C-77DE08F53464}"/>
                    </a:ext>
                  </a:extLst>
                </p14:cNvPr>
                <p14:cNvContentPartPr/>
                <p14:nvPr/>
              </p14:nvContentPartPr>
              <p14:xfrm>
                <a:off x="6558447" y="2985316"/>
                <a:ext cx="33840" cy="78840"/>
              </p14:xfrm>
            </p:contentPart>
          </mc:Choice>
          <mc:Fallback xmlns="">
            <p:pic>
              <p:nvPicPr>
                <p:cNvPr id="178" name="Freihand 177">
                  <a:extLst>
                    <a:ext uri="{FF2B5EF4-FFF2-40B4-BE49-F238E27FC236}">
                      <a16:creationId xmlns:a16="http://schemas.microsoft.com/office/drawing/2014/main" id="{34B4F3D0-3C81-D073-B58C-77DE08F53464}"/>
                    </a:ext>
                  </a:extLst>
                </p:cNvPr>
                <p:cNvPicPr/>
                <p:nvPr/>
              </p:nvPicPr>
              <p:blipFill>
                <a:blip r:embed="rId285"/>
                <a:stretch>
                  <a:fillRect/>
                </a:stretch>
              </p:blipFill>
              <p:spPr>
                <a:xfrm>
                  <a:off x="6549447" y="2976316"/>
                  <a:ext cx="51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2CEBEB3B-0398-EE83-D133-677210A88ACF}"/>
                    </a:ext>
                  </a:extLst>
                </p14:cNvPr>
                <p14:cNvContentPartPr/>
                <p14:nvPr/>
              </p14:nvContentPartPr>
              <p14:xfrm>
                <a:off x="6502647" y="2944996"/>
                <a:ext cx="166680" cy="169200"/>
              </p14:xfrm>
            </p:contentPart>
          </mc:Choice>
          <mc:Fallback xmlns="">
            <p:pic>
              <p:nvPicPr>
                <p:cNvPr id="179" name="Freihand 178">
                  <a:extLst>
                    <a:ext uri="{FF2B5EF4-FFF2-40B4-BE49-F238E27FC236}">
                      <a16:creationId xmlns:a16="http://schemas.microsoft.com/office/drawing/2014/main" id="{2CEBEB3B-0398-EE83-D133-677210A88ACF}"/>
                    </a:ext>
                  </a:extLst>
                </p:cNvPr>
                <p:cNvPicPr/>
                <p:nvPr/>
              </p:nvPicPr>
              <p:blipFill>
                <a:blip r:embed="rId287"/>
                <a:stretch>
                  <a:fillRect/>
                </a:stretch>
              </p:blipFill>
              <p:spPr>
                <a:xfrm>
                  <a:off x="6493647" y="2936356"/>
                  <a:ext cx="184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9502778C-60B9-F196-B19F-9E6D5B1CDF3A}"/>
                    </a:ext>
                  </a:extLst>
                </p14:cNvPr>
                <p14:cNvContentPartPr/>
                <p14:nvPr/>
              </p14:nvContentPartPr>
              <p14:xfrm>
                <a:off x="6738447" y="2932036"/>
                <a:ext cx="23400" cy="169200"/>
              </p14:xfrm>
            </p:contentPart>
          </mc:Choice>
          <mc:Fallback xmlns="">
            <p:pic>
              <p:nvPicPr>
                <p:cNvPr id="180" name="Freihand 179">
                  <a:extLst>
                    <a:ext uri="{FF2B5EF4-FFF2-40B4-BE49-F238E27FC236}">
                      <a16:creationId xmlns:a16="http://schemas.microsoft.com/office/drawing/2014/main" id="{9502778C-60B9-F196-B19F-9E6D5B1CDF3A}"/>
                    </a:ext>
                  </a:extLst>
                </p:cNvPr>
                <p:cNvPicPr/>
                <p:nvPr/>
              </p:nvPicPr>
              <p:blipFill>
                <a:blip r:embed="rId289"/>
                <a:stretch>
                  <a:fillRect/>
                </a:stretch>
              </p:blipFill>
              <p:spPr>
                <a:xfrm>
                  <a:off x="6729447" y="2923396"/>
                  <a:ext cx="41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DF3B4158-7414-E469-424D-715AEA45DF90}"/>
                    </a:ext>
                  </a:extLst>
                </p14:cNvPr>
                <p14:cNvContentPartPr/>
                <p14:nvPr/>
              </p14:nvContentPartPr>
              <p14:xfrm>
                <a:off x="6847167" y="2917996"/>
                <a:ext cx="17640" cy="163080"/>
              </p14:xfrm>
            </p:contentPart>
          </mc:Choice>
          <mc:Fallback xmlns="">
            <p:pic>
              <p:nvPicPr>
                <p:cNvPr id="181" name="Freihand 180">
                  <a:extLst>
                    <a:ext uri="{FF2B5EF4-FFF2-40B4-BE49-F238E27FC236}">
                      <a16:creationId xmlns:a16="http://schemas.microsoft.com/office/drawing/2014/main" id="{DF3B4158-7414-E469-424D-715AEA45DF90}"/>
                    </a:ext>
                  </a:extLst>
                </p:cNvPr>
                <p:cNvPicPr/>
                <p:nvPr/>
              </p:nvPicPr>
              <p:blipFill>
                <a:blip r:embed="rId291"/>
                <a:stretch>
                  <a:fillRect/>
                </a:stretch>
              </p:blipFill>
              <p:spPr>
                <a:xfrm>
                  <a:off x="6838167" y="2908996"/>
                  <a:ext cx="35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5B06997D-8299-D90A-B3DB-808A3A9F8789}"/>
                    </a:ext>
                  </a:extLst>
                </p14:cNvPr>
                <p14:cNvContentPartPr/>
                <p14:nvPr/>
              </p14:nvContentPartPr>
              <p14:xfrm>
                <a:off x="6923847" y="2932756"/>
                <a:ext cx="156600" cy="150840"/>
              </p14:xfrm>
            </p:contentPart>
          </mc:Choice>
          <mc:Fallback xmlns="">
            <p:pic>
              <p:nvPicPr>
                <p:cNvPr id="182" name="Freihand 181">
                  <a:extLst>
                    <a:ext uri="{FF2B5EF4-FFF2-40B4-BE49-F238E27FC236}">
                      <a16:creationId xmlns:a16="http://schemas.microsoft.com/office/drawing/2014/main" id="{5B06997D-8299-D90A-B3DB-808A3A9F8789}"/>
                    </a:ext>
                  </a:extLst>
                </p:cNvPr>
                <p:cNvPicPr/>
                <p:nvPr/>
              </p:nvPicPr>
              <p:blipFill>
                <a:blip r:embed="rId293"/>
                <a:stretch>
                  <a:fillRect/>
                </a:stretch>
              </p:blipFill>
              <p:spPr>
                <a:xfrm>
                  <a:off x="6914847" y="2924116"/>
                  <a:ext cx="174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46918569-F9DC-1476-3169-CE9FA0B686AE}"/>
                    </a:ext>
                  </a:extLst>
                </p14:cNvPr>
                <p14:cNvContentPartPr/>
                <p14:nvPr/>
              </p14:nvContentPartPr>
              <p14:xfrm>
                <a:off x="7161087" y="2969116"/>
                <a:ext cx="288000" cy="83520"/>
              </p14:xfrm>
            </p:contentPart>
          </mc:Choice>
          <mc:Fallback xmlns="">
            <p:pic>
              <p:nvPicPr>
                <p:cNvPr id="183" name="Freihand 182">
                  <a:extLst>
                    <a:ext uri="{FF2B5EF4-FFF2-40B4-BE49-F238E27FC236}">
                      <a16:creationId xmlns:a16="http://schemas.microsoft.com/office/drawing/2014/main" id="{46918569-F9DC-1476-3169-CE9FA0B686AE}"/>
                    </a:ext>
                  </a:extLst>
                </p:cNvPr>
                <p:cNvPicPr/>
                <p:nvPr/>
              </p:nvPicPr>
              <p:blipFill>
                <a:blip r:embed="rId295"/>
                <a:stretch>
                  <a:fillRect/>
                </a:stretch>
              </p:blipFill>
              <p:spPr>
                <a:xfrm>
                  <a:off x="7152447" y="2960116"/>
                  <a:ext cx="305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1F34EA11-E72E-03D2-2538-3C31433B2A10}"/>
                    </a:ext>
                  </a:extLst>
                </p14:cNvPr>
                <p14:cNvContentPartPr/>
                <p14:nvPr/>
              </p14:nvContentPartPr>
              <p14:xfrm>
                <a:off x="7177647" y="2988556"/>
                <a:ext cx="397800" cy="231120"/>
              </p14:xfrm>
            </p:contentPart>
          </mc:Choice>
          <mc:Fallback xmlns="">
            <p:pic>
              <p:nvPicPr>
                <p:cNvPr id="186" name="Freihand 185">
                  <a:extLst>
                    <a:ext uri="{FF2B5EF4-FFF2-40B4-BE49-F238E27FC236}">
                      <a16:creationId xmlns:a16="http://schemas.microsoft.com/office/drawing/2014/main" id="{1F34EA11-E72E-03D2-2538-3C31433B2A10}"/>
                    </a:ext>
                  </a:extLst>
                </p:cNvPr>
                <p:cNvPicPr/>
                <p:nvPr/>
              </p:nvPicPr>
              <p:blipFill>
                <a:blip r:embed="rId297"/>
                <a:stretch>
                  <a:fillRect/>
                </a:stretch>
              </p:blipFill>
              <p:spPr>
                <a:xfrm>
                  <a:off x="7168647" y="2979556"/>
                  <a:ext cx="415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0513A1ED-8961-F6B3-BDBB-212D52F96AEE}"/>
                    </a:ext>
                  </a:extLst>
                </p14:cNvPr>
                <p14:cNvContentPartPr/>
                <p14:nvPr/>
              </p14:nvContentPartPr>
              <p14:xfrm>
                <a:off x="7874967" y="2906116"/>
                <a:ext cx="388440" cy="120600"/>
              </p14:xfrm>
            </p:contentPart>
          </mc:Choice>
          <mc:Fallback xmlns="">
            <p:pic>
              <p:nvPicPr>
                <p:cNvPr id="187" name="Freihand 186">
                  <a:extLst>
                    <a:ext uri="{FF2B5EF4-FFF2-40B4-BE49-F238E27FC236}">
                      <a16:creationId xmlns:a16="http://schemas.microsoft.com/office/drawing/2014/main" id="{0513A1ED-8961-F6B3-BDBB-212D52F96AEE}"/>
                    </a:ext>
                  </a:extLst>
                </p:cNvPr>
                <p:cNvPicPr/>
                <p:nvPr/>
              </p:nvPicPr>
              <p:blipFill>
                <a:blip r:embed="rId299"/>
                <a:stretch>
                  <a:fillRect/>
                </a:stretch>
              </p:blipFill>
              <p:spPr>
                <a:xfrm>
                  <a:off x="7866327" y="2897116"/>
                  <a:ext cx="406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8" name="Freihand 187">
                  <a:extLst>
                    <a:ext uri="{FF2B5EF4-FFF2-40B4-BE49-F238E27FC236}">
                      <a16:creationId xmlns:a16="http://schemas.microsoft.com/office/drawing/2014/main" id="{1360FC22-969B-B14E-C3D5-8C20022DD1A7}"/>
                    </a:ext>
                  </a:extLst>
                </p14:cNvPr>
                <p14:cNvContentPartPr/>
                <p14:nvPr/>
              </p14:nvContentPartPr>
              <p14:xfrm>
                <a:off x="8219127" y="2861476"/>
                <a:ext cx="43200" cy="36000"/>
              </p14:xfrm>
            </p:contentPart>
          </mc:Choice>
          <mc:Fallback xmlns="">
            <p:pic>
              <p:nvPicPr>
                <p:cNvPr id="188" name="Freihand 187">
                  <a:extLst>
                    <a:ext uri="{FF2B5EF4-FFF2-40B4-BE49-F238E27FC236}">
                      <a16:creationId xmlns:a16="http://schemas.microsoft.com/office/drawing/2014/main" id="{1360FC22-969B-B14E-C3D5-8C20022DD1A7}"/>
                    </a:ext>
                  </a:extLst>
                </p:cNvPr>
                <p:cNvPicPr/>
                <p:nvPr/>
              </p:nvPicPr>
              <p:blipFill>
                <a:blip r:embed="rId301"/>
                <a:stretch>
                  <a:fillRect/>
                </a:stretch>
              </p:blipFill>
              <p:spPr>
                <a:xfrm>
                  <a:off x="8210487" y="2852476"/>
                  <a:ext cx="60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9" name="Freihand 188">
                  <a:extLst>
                    <a:ext uri="{FF2B5EF4-FFF2-40B4-BE49-F238E27FC236}">
                      <a16:creationId xmlns:a16="http://schemas.microsoft.com/office/drawing/2014/main" id="{4AD6B818-C3E6-E18B-6614-8641E7205F23}"/>
                    </a:ext>
                  </a:extLst>
                </p14:cNvPr>
                <p14:cNvContentPartPr/>
                <p14:nvPr/>
              </p14:nvContentPartPr>
              <p14:xfrm>
                <a:off x="8349807" y="2884156"/>
                <a:ext cx="210960" cy="114480"/>
              </p14:xfrm>
            </p:contentPart>
          </mc:Choice>
          <mc:Fallback xmlns="">
            <p:pic>
              <p:nvPicPr>
                <p:cNvPr id="189" name="Freihand 188">
                  <a:extLst>
                    <a:ext uri="{FF2B5EF4-FFF2-40B4-BE49-F238E27FC236}">
                      <a16:creationId xmlns:a16="http://schemas.microsoft.com/office/drawing/2014/main" id="{4AD6B818-C3E6-E18B-6614-8641E7205F23}"/>
                    </a:ext>
                  </a:extLst>
                </p:cNvPr>
                <p:cNvPicPr/>
                <p:nvPr/>
              </p:nvPicPr>
              <p:blipFill>
                <a:blip r:embed="rId303"/>
                <a:stretch>
                  <a:fillRect/>
                </a:stretch>
              </p:blipFill>
              <p:spPr>
                <a:xfrm>
                  <a:off x="8341167" y="2875516"/>
                  <a:ext cx="22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0" name="Freihand 189">
                  <a:extLst>
                    <a:ext uri="{FF2B5EF4-FFF2-40B4-BE49-F238E27FC236}">
                      <a16:creationId xmlns:a16="http://schemas.microsoft.com/office/drawing/2014/main" id="{89D179BD-4635-7002-BCD2-80830DEAC3E7}"/>
                    </a:ext>
                  </a:extLst>
                </p14:cNvPr>
                <p14:cNvContentPartPr/>
                <p14:nvPr/>
              </p14:nvContentPartPr>
              <p14:xfrm>
                <a:off x="8808447" y="2808196"/>
                <a:ext cx="195480" cy="186480"/>
              </p14:xfrm>
            </p:contentPart>
          </mc:Choice>
          <mc:Fallback xmlns="">
            <p:pic>
              <p:nvPicPr>
                <p:cNvPr id="190" name="Freihand 189">
                  <a:extLst>
                    <a:ext uri="{FF2B5EF4-FFF2-40B4-BE49-F238E27FC236}">
                      <a16:creationId xmlns:a16="http://schemas.microsoft.com/office/drawing/2014/main" id="{89D179BD-4635-7002-BCD2-80830DEAC3E7}"/>
                    </a:ext>
                  </a:extLst>
                </p:cNvPr>
                <p:cNvPicPr/>
                <p:nvPr/>
              </p:nvPicPr>
              <p:blipFill>
                <a:blip r:embed="rId305"/>
                <a:stretch>
                  <a:fillRect/>
                </a:stretch>
              </p:blipFill>
              <p:spPr>
                <a:xfrm>
                  <a:off x="8799807" y="2799556"/>
                  <a:ext cx="213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24282BA6-402D-3D5D-0D9F-0D5EEC581B6E}"/>
                    </a:ext>
                  </a:extLst>
                </p14:cNvPr>
                <p14:cNvContentPartPr/>
                <p14:nvPr/>
              </p14:nvContentPartPr>
              <p14:xfrm>
                <a:off x="8850927" y="2795956"/>
                <a:ext cx="178200" cy="12600"/>
              </p14:xfrm>
            </p:contentPart>
          </mc:Choice>
          <mc:Fallback xmlns="">
            <p:pic>
              <p:nvPicPr>
                <p:cNvPr id="191" name="Freihand 190">
                  <a:extLst>
                    <a:ext uri="{FF2B5EF4-FFF2-40B4-BE49-F238E27FC236}">
                      <a16:creationId xmlns:a16="http://schemas.microsoft.com/office/drawing/2014/main" id="{24282BA6-402D-3D5D-0D9F-0D5EEC581B6E}"/>
                    </a:ext>
                  </a:extLst>
                </p:cNvPr>
                <p:cNvPicPr/>
                <p:nvPr/>
              </p:nvPicPr>
              <p:blipFill>
                <a:blip r:embed="rId307"/>
                <a:stretch>
                  <a:fillRect/>
                </a:stretch>
              </p:blipFill>
              <p:spPr>
                <a:xfrm>
                  <a:off x="8841927" y="2786956"/>
                  <a:ext cx="19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Freihand 191">
                  <a:extLst>
                    <a:ext uri="{FF2B5EF4-FFF2-40B4-BE49-F238E27FC236}">
                      <a16:creationId xmlns:a16="http://schemas.microsoft.com/office/drawing/2014/main" id="{F427E1C2-7EAB-FCF0-E8F6-C5E5E4D907B2}"/>
                    </a:ext>
                  </a:extLst>
                </p14:cNvPr>
                <p14:cNvContentPartPr/>
                <p14:nvPr/>
              </p14:nvContentPartPr>
              <p14:xfrm>
                <a:off x="9035967" y="2862916"/>
                <a:ext cx="107280" cy="90000"/>
              </p14:xfrm>
            </p:contentPart>
          </mc:Choice>
          <mc:Fallback xmlns="">
            <p:pic>
              <p:nvPicPr>
                <p:cNvPr id="192" name="Freihand 191">
                  <a:extLst>
                    <a:ext uri="{FF2B5EF4-FFF2-40B4-BE49-F238E27FC236}">
                      <a16:creationId xmlns:a16="http://schemas.microsoft.com/office/drawing/2014/main" id="{F427E1C2-7EAB-FCF0-E8F6-C5E5E4D907B2}"/>
                    </a:ext>
                  </a:extLst>
                </p:cNvPr>
                <p:cNvPicPr/>
                <p:nvPr/>
              </p:nvPicPr>
              <p:blipFill>
                <a:blip r:embed="rId309"/>
                <a:stretch>
                  <a:fillRect/>
                </a:stretch>
              </p:blipFill>
              <p:spPr>
                <a:xfrm>
                  <a:off x="9027327" y="2854276"/>
                  <a:ext cx="124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7B31EFF9-9F3F-A1EA-CA47-2D5BC0778F65}"/>
                    </a:ext>
                  </a:extLst>
                </p14:cNvPr>
                <p14:cNvContentPartPr/>
                <p14:nvPr/>
              </p14:nvContentPartPr>
              <p14:xfrm>
                <a:off x="9226767" y="2843116"/>
                <a:ext cx="234720" cy="125280"/>
              </p14:xfrm>
            </p:contentPart>
          </mc:Choice>
          <mc:Fallback xmlns="">
            <p:pic>
              <p:nvPicPr>
                <p:cNvPr id="193" name="Freihand 192">
                  <a:extLst>
                    <a:ext uri="{FF2B5EF4-FFF2-40B4-BE49-F238E27FC236}">
                      <a16:creationId xmlns:a16="http://schemas.microsoft.com/office/drawing/2014/main" id="{7B31EFF9-9F3F-A1EA-CA47-2D5BC0778F65}"/>
                    </a:ext>
                  </a:extLst>
                </p:cNvPr>
                <p:cNvPicPr/>
                <p:nvPr/>
              </p:nvPicPr>
              <p:blipFill>
                <a:blip r:embed="rId311"/>
                <a:stretch>
                  <a:fillRect/>
                </a:stretch>
              </p:blipFill>
              <p:spPr>
                <a:xfrm>
                  <a:off x="9218127" y="2834116"/>
                  <a:ext cx="252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5C8A8931-3027-F291-16A0-2C8D2F70B373}"/>
                    </a:ext>
                  </a:extLst>
                </p14:cNvPr>
                <p14:cNvContentPartPr/>
                <p14:nvPr/>
              </p14:nvContentPartPr>
              <p14:xfrm>
                <a:off x="9472287" y="2844556"/>
                <a:ext cx="106560" cy="114120"/>
              </p14:xfrm>
            </p:contentPart>
          </mc:Choice>
          <mc:Fallback xmlns="">
            <p:pic>
              <p:nvPicPr>
                <p:cNvPr id="194" name="Freihand 193">
                  <a:extLst>
                    <a:ext uri="{FF2B5EF4-FFF2-40B4-BE49-F238E27FC236}">
                      <a16:creationId xmlns:a16="http://schemas.microsoft.com/office/drawing/2014/main" id="{5C8A8931-3027-F291-16A0-2C8D2F70B373}"/>
                    </a:ext>
                  </a:extLst>
                </p:cNvPr>
                <p:cNvPicPr/>
                <p:nvPr/>
              </p:nvPicPr>
              <p:blipFill>
                <a:blip r:embed="rId313"/>
                <a:stretch>
                  <a:fillRect/>
                </a:stretch>
              </p:blipFill>
              <p:spPr>
                <a:xfrm>
                  <a:off x="9463647" y="2835556"/>
                  <a:ext cx="124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1B18DDA-74A3-6493-FB97-EA80CF335DB5}"/>
                    </a:ext>
                  </a:extLst>
                </p14:cNvPr>
                <p14:cNvContentPartPr/>
                <p14:nvPr/>
              </p14:nvContentPartPr>
              <p14:xfrm>
                <a:off x="9608727" y="2757796"/>
                <a:ext cx="194400" cy="164160"/>
              </p14:xfrm>
            </p:contentPart>
          </mc:Choice>
          <mc:Fallback xmlns="">
            <p:pic>
              <p:nvPicPr>
                <p:cNvPr id="195" name="Freihand 194">
                  <a:extLst>
                    <a:ext uri="{FF2B5EF4-FFF2-40B4-BE49-F238E27FC236}">
                      <a16:creationId xmlns:a16="http://schemas.microsoft.com/office/drawing/2014/main" id="{91B18DDA-74A3-6493-FB97-EA80CF335DB5}"/>
                    </a:ext>
                  </a:extLst>
                </p:cNvPr>
                <p:cNvPicPr/>
                <p:nvPr/>
              </p:nvPicPr>
              <p:blipFill>
                <a:blip r:embed="rId315"/>
                <a:stretch>
                  <a:fillRect/>
                </a:stretch>
              </p:blipFill>
              <p:spPr>
                <a:xfrm>
                  <a:off x="9600087" y="2749156"/>
                  <a:ext cx="212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6C254950-3609-7474-545E-9D1D54C9D06F}"/>
                    </a:ext>
                  </a:extLst>
                </p14:cNvPr>
                <p14:cNvContentPartPr/>
                <p14:nvPr/>
              </p14:nvContentPartPr>
              <p14:xfrm>
                <a:off x="9841287" y="2685436"/>
                <a:ext cx="181080" cy="194760"/>
              </p14:xfrm>
            </p:contentPart>
          </mc:Choice>
          <mc:Fallback xmlns="">
            <p:pic>
              <p:nvPicPr>
                <p:cNvPr id="196" name="Freihand 195">
                  <a:extLst>
                    <a:ext uri="{FF2B5EF4-FFF2-40B4-BE49-F238E27FC236}">
                      <a16:creationId xmlns:a16="http://schemas.microsoft.com/office/drawing/2014/main" id="{6C254950-3609-7474-545E-9D1D54C9D06F}"/>
                    </a:ext>
                  </a:extLst>
                </p:cNvPr>
                <p:cNvPicPr/>
                <p:nvPr/>
              </p:nvPicPr>
              <p:blipFill>
                <a:blip r:embed="rId317"/>
                <a:stretch>
                  <a:fillRect/>
                </a:stretch>
              </p:blipFill>
              <p:spPr>
                <a:xfrm>
                  <a:off x="9832287" y="2676796"/>
                  <a:ext cx="198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2CAB0F63-6B24-B3CE-E3EB-17E0513A62A7}"/>
                    </a:ext>
                  </a:extLst>
                </p14:cNvPr>
                <p14:cNvContentPartPr/>
                <p14:nvPr/>
              </p14:nvContentPartPr>
              <p14:xfrm>
                <a:off x="10010847" y="2719996"/>
                <a:ext cx="17280" cy="47880"/>
              </p14:xfrm>
            </p:contentPart>
          </mc:Choice>
          <mc:Fallback xmlns="">
            <p:pic>
              <p:nvPicPr>
                <p:cNvPr id="197" name="Freihand 196">
                  <a:extLst>
                    <a:ext uri="{FF2B5EF4-FFF2-40B4-BE49-F238E27FC236}">
                      <a16:creationId xmlns:a16="http://schemas.microsoft.com/office/drawing/2014/main" id="{2CAB0F63-6B24-B3CE-E3EB-17E0513A62A7}"/>
                    </a:ext>
                  </a:extLst>
                </p:cNvPr>
                <p:cNvPicPr/>
                <p:nvPr/>
              </p:nvPicPr>
              <p:blipFill>
                <a:blip r:embed="rId319"/>
                <a:stretch>
                  <a:fillRect/>
                </a:stretch>
              </p:blipFill>
              <p:spPr>
                <a:xfrm>
                  <a:off x="10001847" y="2711356"/>
                  <a:ext cx="34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E4C3189B-634A-753D-94EC-9DFB0EAB1C62}"/>
                    </a:ext>
                  </a:extLst>
                </p14:cNvPr>
                <p14:cNvContentPartPr/>
                <p14:nvPr/>
              </p14:nvContentPartPr>
              <p14:xfrm>
                <a:off x="10076007" y="2778316"/>
                <a:ext cx="271440" cy="93960"/>
              </p14:xfrm>
            </p:contentPart>
          </mc:Choice>
          <mc:Fallback xmlns="">
            <p:pic>
              <p:nvPicPr>
                <p:cNvPr id="198" name="Freihand 197">
                  <a:extLst>
                    <a:ext uri="{FF2B5EF4-FFF2-40B4-BE49-F238E27FC236}">
                      <a16:creationId xmlns:a16="http://schemas.microsoft.com/office/drawing/2014/main" id="{E4C3189B-634A-753D-94EC-9DFB0EAB1C62}"/>
                    </a:ext>
                  </a:extLst>
                </p:cNvPr>
                <p:cNvPicPr/>
                <p:nvPr/>
              </p:nvPicPr>
              <p:blipFill>
                <a:blip r:embed="rId321"/>
                <a:stretch>
                  <a:fillRect/>
                </a:stretch>
              </p:blipFill>
              <p:spPr>
                <a:xfrm>
                  <a:off x="10067007" y="2769676"/>
                  <a:ext cx="289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01E2B335-0414-A903-B4B5-54E3FEAADA2C}"/>
                    </a:ext>
                  </a:extLst>
                </p14:cNvPr>
                <p14:cNvContentPartPr/>
                <p14:nvPr/>
              </p14:nvContentPartPr>
              <p14:xfrm>
                <a:off x="9805287" y="2575636"/>
                <a:ext cx="2520" cy="4320"/>
              </p14:xfrm>
            </p:contentPart>
          </mc:Choice>
          <mc:Fallback xmlns="">
            <p:pic>
              <p:nvPicPr>
                <p:cNvPr id="199" name="Freihand 198">
                  <a:extLst>
                    <a:ext uri="{FF2B5EF4-FFF2-40B4-BE49-F238E27FC236}">
                      <a16:creationId xmlns:a16="http://schemas.microsoft.com/office/drawing/2014/main" id="{01E2B335-0414-A903-B4B5-54E3FEAADA2C}"/>
                    </a:ext>
                  </a:extLst>
                </p:cNvPr>
                <p:cNvPicPr/>
                <p:nvPr/>
              </p:nvPicPr>
              <p:blipFill>
                <a:blip r:embed="rId323"/>
                <a:stretch>
                  <a:fillRect/>
                </a:stretch>
              </p:blipFill>
              <p:spPr>
                <a:xfrm>
                  <a:off x="9796647" y="2566636"/>
                  <a:ext cx="2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B5043FCD-CE74-BC08-6001-613AAFBD2D98}"/>
                    </a:ext>
                  </a:extLst>
                </p14:cNvPr>
                <p14:cNvContentPartPr/>
                <p14:nvPr/>
              </p14:nvContentPartPr>
              <p14:xfrm>
                <a:off x="10357887" y="2754196"/>
                <a:ext cx="254160" cy="115200"/>
              </p14:xfrm>
            </p:contentPart>
          </mc:Choice>
          <mc:Fallback xmlns="">
            <p:pic>
              <p:nvPicPr>
                <p:cNvPr id="200" name="Freihand 199">
                  <a:extLst>
                    <a:ext uri="{FF2B5EF4-FFF2-40B4-BE49-F238E27FC236}">
                      <a16:creationId xmlns:a16="http://schemas.microsoft.com/office/drawing/2014/main" id="{B5043FCD-CE74-BC08-6001-613AAFBD2D98}"/>
                    </a:ext>
                  </a:extLst>
                </p:cNvPr>
                <p:cNvPicPr/>
                <p:nvPr/>
              </p:nvPicPr>
              <p:blipFill>
                <a:blip r:embed="rId325"/>
                <a:stretch>
                  <a:fillRect/>
                </a:stretch>
              </p:blipFill>
              <p:spPr>
                <a:xfrm>
                  <a:off x="10349247" y="2745196"/>
                  <a:ext cx="271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Freihand 200">
                  <a:extLst>
                    <a:ext uri="{FF2B5EF4-FFF2-40B4-BE49-F238E27FC236}">
                      <a16:creationId xmlns:a16="http://schemas.microsoft.com/office/drawing/2014/main" id="{196F3B22-0C23-16BC-800B-B3D7E0F35312}"/>
                    </a:ext>
                  </a:extLst>
                </p14:cNvPr>
                <p14:cNvContentPartPr/>
                <p14:nvPr/>
              </p14:nvContentPartPr>
              <p14:xfrm>
                <a:off x="10612767" y="2638996"/>
                <a:ext cx="38520" cy="19080"/>
              </p14:xfrm>
            </p:contentPart>
          </mc:Choice>
          <mc:Fallback xmlns="">
            <p:pic>
              <p:nvPicPr>
                <p:cNvPr id="201" name="Freihand 200">
                  <a:extLst>
                    <a:ext uri="{FF2B5EF4-FFF2-40B4-BE49-F238E27FC236}">
                      <a16:creationId xmlns:a16="http://schemas.microsoft.com/office/drawing/2014/main" id="{196F3B22-0C23-16BC-800B-B3D7E0F35312}"/>
                    </a:ext>
                  </a:extLst>
                </p:cNvPr>
                <p:cNvPicPr/>
                <p:nvPr/>
              </p:nvPicPr>
              <p:blipFill>
                <a:blip r:embed="rId327"/>
                <a:stretch>
                  <a:fillRect/>
                </a:stretch>
              </p:blipFill>
              <p:spPr>
                <a:xfrm>
                  <a:off x="10604127" y="2630356"/>
                  <a:ext cx="56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2" name="Freihand 201">
                  <a:extLst>
                    <a:ext uri="{FF2B5EF4-FFF2-40B4-BE49-F238E27FC236}">
                      <a16:creationId xmlns:a16="http://schemas.microsoft.com/office/drawing/2014/main" id="{3E2A0C0B-ACAD-F8B9-5EF4-0D26BF05FC97}"/>
                    </a:ext>
                  </a:extLst>
                </p14:cNvPr>
                <p14:cNvContentPartPr/>
                <p14:nvPr/>
              </p14:nvContentPartPr>
              <p14:xfrm>
                <a:off x="10697367" y="2578876"/>
                <a:ext cx="311760" cy="247320"/>
              </p14:xfrm>
            </p:contentPart>
          </mc:Choice>
          <mc:Fallback xmlns="">
            <p:pic>
              <p:nvPicPr>
                <p:cNvPr id="202" name="Freihand 201">
                  <a:extLst>
                    <a:ext uri="{FF2B5EF4-FFF2-40B4-BE49-F238E27FC236}">
                      <a16:creationId xmlns:a16="http://schemas.microsoft.com/office/drawing/2014/main" id="{3E2A0C0B-ACAD-F8B9-5EF4-0D26BF05FC97}"/>
                    </a:ext>
                  </a:extLst>
                </p:cNvPr>
                <p:cNvPicPr/>
                <p:nvPr/>
              </p:nvPicPr>
              <p:blipFill>
                <a:blip r:embed="rId329"/>
                <a:stretch>
                  <a:fillRect/>
                </a:stretch>
              </p:blipFill>
              <p:spPr>
                <a:xfrm>
                  <a:off x="10688367" y="2569876"/>
                  <a:ext cx="329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Freihand 203">
                  <a:extLst>
                    <a:ext uri="{FF2B5EF4-FFF2-40B4-BE49-F238E27FC236}">
                      <a16:creationId xmlns:a16="http://schemas.microsoft.com/office/drawing/2014/main" id="{762DE2F9-831E-F1B4-346C-0B1521935C50}"/>
                    </a:ext>
                  </a:extLst>
                </p14:cNvPr>
                <p14:cNvContentPartPr/>
                <p14:nvPr/>
              </p14:nvContentPartPr>
              <p14:xfrm>
                <a:off x="6663567" y="3389236"/>
                <a:ext cx="15120" cy="23040"/>
              </p14:xfrm>
            </p:contentPart>
          </mc:Choice>
          <mc:Fallback xmlns="">
            <p:pic>
              <p:nvPicPr>
                <p:cNvPr id="204" name="Freihand 203">
                  <a:extLst>
                    <a:ext uri="{FF2B5EF4-FFF2-40B4-BE49-F238E27FC236}">
                      <a16:creationId xmlns:a16="http://schemas.microsoft.com/office/drawing/2014/main" id="{762DE2F9-831E-F1B4-346C-0B1521935C50}"/>
                    </a:ext>
                  </a:extLst>
                </p:cNvPr>
                <p:cNvPicPr/>
                <p:nvPr/>
              </p:nvPicPr>
              <p:blipFill>
                <a:blip r:embed="rId331"/>
                <a:stretch>
                  <a:fillRect/>
                </a:stretch>
              </p:blipFill>
              <p:spPr>
                <a:xfrm>
                  <a:off x="6654927" y="3380596"/>
                  <a:ext cx="32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Freihand 204">
                  <a:extLst>
                    <a:ext uri="{FF2B5EF4-FFF2-40B4-BE49-F238E27FC236}">
                      <a16:creationId xmlns:a16="http://schemas.microsoft.com/office/drawing/2014/main" id="{F8F03FDD-1261-3112-AF36-E611F82810A1}"/>
                    </a:ext>
                  </a:extLst>
                </p14:cNvPr>
                <p14:cNvContentPartPr/>
                <p14:nvPr/>
              </p14:nvContentPartPr>
              <p14:xfrm>
                <a:off x="6442167" y="3442876"/>
                <a:ext cx="212040" cy="3960"/>
              </p14:xfrm>
            </p:contentPart>
          </mc:Choice>
          <mc:Fallback xmlns="">
            <p:pic>
              <p:nvPicPr>
                <p:cNvPr id="205" name="Freihand 204">
                  <a:extLst>
                    <a:ext uri="{FF2B5EF4-FFF2-40B4-BE49-F238E27FC236}">
                      <a16:creationId xmlns:a16="http://schemas.microsoft.com/office/drawing/2014/main" id="{F8F03FDD-1261-3112-AF36-E611F82810A1}"/>
                    </a:ext>
                  </a:extLst>
                </p:cNvPr>
                <p:cNvPicPr/>
                <p:nvPr/>
              </p:nvPicPr>
              <p:blipFill>
                <a:blip r:embed="rId333"/>
                <a:stretch>
                  <a:fillRect/>
                </a:stretch>
              </p:blipFill>
              <p:spPr>
                <a:xfrm>
                  <a:off x="6433527" y="3434236"/>
                  <a:ext cx="229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Freihand 205">
                  <a:extLst>
                    <a:ext uri="{FF2B5EF4-FFF2-40B4-BE49-F238E27FC236}">
                      <a16:creationId xmlns:a16="http://schemas.microsoft.com/office/drawing/2014/main" id="{CB92D1CC-C153-E9B3-7953-D4E9EA9C8C6D}"/>
                    </a:ext>
                  </a:extLst>
                </p14:cNvPr>
                <p14:cNvContentPartPr/>
                <p14:nvPr/>
              </p14:nvContentPartPr>
              <p14:xfrm>
                <a:off x="6715767" y="3337756"/>
                <a:ext cx="145440" cy="156960"/>
              </p14:xfrm>
            </p:contentPart>
          </mc:Choice>
          <mc:Fallback xmlns="">
            <p:pic>
              <p:nvPicPr>
                <p:cNvPr id="206" name="Freihand 205">
                  <a:extLst>
                    <a:ext uri="{FF2B5EF4-FFF2-40B4-BE49-F238E27FC236}">
                      <a16:creationId xmlns:a16="http://schemas.microsoft.com/office/drawing/2014/main" id="{CB92D1CC-C153-E9B3-7953-D4E9EA9C8C6D}"/>
                    </a:ext>
                  </a:extLst>
                </p:cNvPr>
                <p:cNvPicPr/>
                <p:nvPr/>
              </p:nvPicPr>
              <p:blipFill>
                <a:blip r:embed="rId335"/>
                <a:stretch>
                  <a:fillRect/>
                </a:stretch>
              </p:blipFill>
              <p:spPr>
                <a:xfrm>
                  <a:off x="6707127" y="3329116"/>
                  <a:ext cx="163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Freihand 206">
                  <a:extLst>
                    <a:ext uri="{FF2B5EF4-FFF2-40B4-BE49-F238E27FC236}">
                      <a16:creationId xmlns:a16="http://schemas.microsoft.com/office/drawing/2014/main" id="{1824123F-D595-A809-E157-5DCC8E22D309}"/>
                    </a:ext>
                  </a:extLst>
                </p14:cNvPr>
                <p14:cNvContentPartPr/>
                <p14:nvPr/>
              </p14:nvContentPartPr>
              <p14:xfrm>
                <a:off x="6902607" y="3366196"/>
                <a:ext cx="118080" cy="102600"/>
              </p14:xfrm>
            </p:contentPart>
          </mc:Choice>
          <mc:Fallback xmlns="">
            <p:pic>
              <p:nvPicPr>
                <p:cNvPr id="207" name="Freihand 206">
                  <a:extLst>
                    <a:ext uri="{FF2B5EF4-FFF2-40B4-BE49-F238E27FC236}">
                      <a16:creationId xmlns:a16="http://schemas.microsoft.com/office/drawing/2014/main" id="{1824123F-D595-A809-E157-5DCC8E22D309}"/>
                    </a:ext>
                  </a:extLst>
                </p:cNvPr>
                <p:cNvPicPr/>
                <p:nvPr/>
              </p:nvPicPr>
              <p:blipFill>
                <a:blip r:embed="rId337"/>
                <a:stretch>
                  <a:fillRect/>
                </a:stretch>
              </p:blipFill>
              <p:spPr>
                <a:xfrm>
                  <a:off x="6893967" y="3357196"/>
                  <a:ext cx="135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4F6B2D13-EF80-31CA-2A47-39BA48A46AF8}"/>
                    </a:ext>
                  </a:extLst>
                </p14:cNvPr>
                <p14:cNvContentPartPr/>
                <p14:nvPr/>
              </p14:nvContentPartPr>
              <p14:xfrm>
                <a:off x="7129407" y="3373036"/>
                <a:ext cx="101160" cy="101160"/>
              </p14:xfrm>
            </p:contentPart>
          </mc:Choice>
          <mc:Fallback xmlns="">
            <p:pic>
              <p:nvPicPr>
                <p:cNvPr id="208" name="Freihand 207">
                  <a:extLst>
                    <a:ext uri="{FF2B5EF4-FFF2-40B4-BE49-F238E27FC236}">
                      <a16:creationId xmlns:a16="http://schemas.microsoft.com/office/drawing/2014/main" id="{4F6B2D13-EF80-31CA-2A47-39BA48A46AF8}"/>
                    </a:ext>
                  </a:extLst>
                </p:cNvPr>
                <p:cNvPicPr/>
                <p:nvPr/>
              </p:nvPicPr>
              <p:blipFill>
                <a:blip r:embed="rId339"/>
                <a:stretch>
                  <a:fillRect/>
                </a:stretch>
              </p:blipFill>
              <p:spPr>
                <a:xfrm>
                  <a:off x="7120407" y="3364036"/>
                  <a:ext cx="11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58B1D738-069D-1F84-6C5E-B4C73B373396}"/>
                    </a:ext>
                  </a:extLst>
                </p14:cNvPr>
                <p14:cNvContentPartPr/>
                <p14:nvPr/>
              </p14:nvContentPartPr>
              <p14:xfrm>
                <a:off x="7309047" y="3441796"/>
                <a:ext cx="36000" cy="19080"/>
              </p14:xfrm>
            </p:contentPart>
          </mc:Choice>
          <mc:Fallback xmlns="">
            <p:pic>
              <p:nvPicPr>
                <p:cNvPr id="209" name="Freihand 208">
                  <a:extLst>
                    <a:ext uri="{FF2B5EF4-FFF2-40B4-BE49-F238E27FC236}">
                      <a16:creationId xmlns:a16="http://schemas.microsoft.com/office/drawing/2014/main" id="{58B1D738-069D-1F84-6C5E-B4C73B373396}"/>
                    </a:ext>
                  </a:extLst>
                </p:cNvPr>
                <p:cNvPicPr/>
                <p:nvPr/>
              </p:nvPicPr>
              <p:blipFill>
                <a:blip r:embed="rId341"/>
                <a:stretch>
                  <a:fillRect/>
                </a:stretch>
              </p:blipFill>
              <p:spPr>
                <a:xfrm>
                  <a:off x="7300407" y="3433156"/>
                  <a:ext cx="53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8460121A-F4B1-D533-B47B-0FB2F862D4FB}"/>
                    </a:ext>
                  </a:extLst>
                </p14:cNvPr>
                <p14:cNvContentPartPr/>
                <p14:nvPr/>
              </p14:nvContentPartPr>
              <p14:xfrm>
                <a:off x="7385007" y="3356836"/>
                <a:ext cx="101520" cy="97560"/>
              </p14:xfrm>
            </p:contentPart>
          </mc:Choice>
          <mc:Fallback xmlns="">
            <p:pic>
              <p:nvPicPr>
                <p:cNvPr id="210" name="Freihand 209">
                  <a:extLst>
                    <a:ext uri="{FF2B5EF4-FFF2-40B4-BE49-F238E27FC236}">
                      <a16:creationId xmlns:a16="http://schemas.microsoft.com/office/drawing/2014/main" id="{8460121A-F4B1-D533-B47B-0FB2F862D4FB}"/>
                    </a:ext>
                  </a:extLst>
                </p:cNvPr>
                <p:cNvPicPr/>
                <p:nvPr/>
              </p:nvPicPr>
              <p:blipFill>
                <a:blip r:embed="rId343"/>
                <a:stretch>
                  <a:fillRect/>
                </a:stretch>
              </p:blipFill>
              <p:spPr>
                <a:xfrm>
                  <a:off x="7376367" y="3347836"/>
                  <a:ext cx="119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D9ABE6C2-04A2-5A3E-18FD-72516771C730}"/>
                    </a:ext>
                  </a:extLst>
                </p14:cNvPr>
                <p14:cNvContentPartPr/>
                <p14:nvPr/>
              </p14:nvContentPartPr>
              <p14:xfrm>
                <a:off x="7519287" y="3333076"/>
                <a:ext cx="127440" cy="106920"/>
              </p14:xfrm>
            </p:contentPart>
          </mc:Choice>
          <mc:Fallback xmlns="">
            <p:pic>
              <p:nvPicPr>
                <p:cNvPr id="211" name="Freihand 210">
                  <a:extLst>
                    <a:ext uri="{FF2B5EF4-FFF2-40B4-BE49-F238E27FC236}">
                      <a16:creationId xmlns:a16="http://schemas.microsoft.com/office/drawing/2014/main" id="{D9ABE6C2-04A2-5A3E-18FD-72516771C730}"/>
                    </a:ext>
                  </a:extLst>
                </p:cNvPr>
                <p:cNvPicPr/>
                <p:nvPr/>
              </p:nvPicPr>
              <p:blipFill>
                <a:blip r:embed="rId345"/>
                <a:stretch>
                  <a:fillRect/>
                </a:stretch>
              </p:blipFill>
              <p:spPr>
                <a:xfrm>
                  <a:off x="7510647" y="3324076"/>
                  <a:ext cx="145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E7AB8EEB-8D64-B07D-E964-8E80898FC461}"/>
                    </a:ext>
                  </a:extLst>
                </p14:cNvPr>
                <p14:cNvContentPartPr/>
                <p14:nvPr/>
              </p14:nvContentPartPr>
              <p14:xfrm>
                <a:off x="7687047" y="3304276"/>
                <a:ext cx="149040" cy="144720"/>
              </p14:xfrm>
            </p:contentPart>
          </mc:Choice>
          <mc:Fallback xmlns="">
            <p:pic>
              <p:nvPicPr>
                <p:cNvPr id="212" name="Freihand 211">
                  <a:extLst>
                    <a:ext uri="{FF2B5EF4-FFF2-40B4-BE49-F238E27FC236}">
                      <a16:creationId xmlns:a16="http://schemas.microsoft.com/office/drawing/2014/main" id="{E7AB8EEB-8D64-B07D-E964-8E80898FC461}"/>
                    </a:ext>
                  </a:extLst>
                </p:cNvPr>
                <p:cNvPicPr/>
                <p:nvPr/>
              </p:nvPicPr>
              <p:blipFill>
                <a:blip r:embed="rId347"/>
                <a:stretch>
                  <a:fillRect/>
                </a:stretch>
              </p:blipFill>
              <p:spPr>
                <a:xfrm>
                  <a:off x="7678407" y="3295276"/>
                  <a:ext cx="166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4" name="Freihand 213">
                  <a:extLst>
                    <a:ext uri="{FF2B5EF4-FFF2-40B4-BE49-F238E27FC236}">
                      <a16:creationId xmlns:a16="http://schemas.microsoft.com/office/drawing/2014/main" id="{17C0D9B1-F54C-B6D6-C5AD-B988241E1118}"/>
                    </a:ext>
                  </a:extLst>
                </p14:cNvPr>
                <p14:cNvContentPartPr/>
                <p14:nvPr/>
              </p14:nvContentPartPr>
              <p14:xfrm>
                <a:off x="8080887" y="3355396"/>
                <a:ext cx="138960" cy="145080"/>
              </p14:xfrm>
            </p:contentPart>
          </mc:Choice>
          <mc:Fallback xmlns="">
            <p:pic>
              <p:nvPicPr>
                <p:cNvPr id="214" name="Freihand 213">
                  <a:extLst>
                    <a:ext uri="{FF2B5EF4-FFF2-40B4-BE49-F238E27FC236}">
                      <a16:creationId xmlns:a16="http://schemas.microsoft.com/office/drawing/2014/main" id="{17C0D9B1-F54C-B6D6-C5AD-B988241E1118}"/>
                    </a:ext>
                  </a:extLst>
                </p:cNvPr>
                <p:cNvPicPr/>
                <p:nvPr/>
              </p:nvPicPr>
              <p:blipFill>
                <a:blip r:embed="rId349"/>
                <a:stretch>
                  <a:fillRect/>
                </a:stretch>
              </p:blipFill>
              <p:spPr>
                <a:xfrm>
                  <a:off x="8071887" y="3346396"/>
                  <a:ext cx="156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Freihand 227">
                  <a:extLst>
                    <a:ext uri="{FF2B5EF4-FFF2-40B4-BE49-F238E27FC236}">
                      <a16:creationId xmlns:a16="http://schemas.microsoft.com/office/drawing/2014/main" id="{DB4DADE3-68A9-86A1-6AB3-766114F0D644}"/>
                    </a:ext>
                  </a:extLst>
                </p14:cNvPr>
                <p14:cNvContentPartPr/>
                <p14:nvPr/>
              </p14:nvContentPartPr>
              <p14:xfrm>
                <a:off x="9496767" y="3243436"/>
                <a:ext cx="23400" cy="138600"/>
              </p14:xfrm>
            </p:contentPart>
          </mc:Choice>
          <mc:Fallback xmlns="">
            <p:pic>
              <p:nvPicPr>
                <p:cNvPr id="228" name="Freihand 227">
                  <a:extLst>
                    <a:ext uri="{FF2B5EF4-FFF2-40B4-BE49-F238E27FC236}">
                      <a16:creationId xmlns:a16="http://schemas.microsoft.com/office/drawing/2014/main" id="{DB4DADE3-68A9-86A1-6AB3-766114F0D644}"/>
                    </a:ext>
                  </a:extLst>
                </p:cNvPr>
                <p:cNvPicPr/>
                <p:nvPr/>
              </p:nvPicPr>
              <p:blipFill>
                <a:blip r:embed="rId351"/>
                <a:stretch>
                  <a:fillRect/>
                </a:stretch>
              </p:blipFill>
              <p:spPr>
                <a:xfrm>
                  <a:off x="9488127" y="3234436"/>
                  <a:ext cx="41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682F4A69-D381-ED3E-B9C9-E3BFC84D07CC}"/>
                    </a:ext>
                  </a:extLst>
                </p14:cNvPr>
                <p14:cNvContentPartPr/>
                <p14:nvPr/>
              </p14:nvContentPartPr>
              <p14:xfrm>
                <a:off x="9459327" y="3279436"/>
                <a:ext cx="99000" cy="10080"/>
              </p14:xfrm>
            </p:contentPart>
          </mc:Choice>
          <mc:Fallback xmlns="">
            <p:pic>
              <p:nvPicPr>
                <p:cNvPr id="229" name="Freihand 228">
                  <a:extLst>
                    <a:ext uri="{FF2B5EF4-FFF2-40B4-BE49-F238E27FC236}">
                      <a16:creationId xmlns:a16="http://schemas.microsoft.com/office/drawing/2014/main" id="{682F4A69-D381-ED3E-B9C9-E3BFC84D07CC}"/>
                    </a:ext>
                  </a:extLst>
                </p:cNvPr>
                <p:cNvPicPr/>
                <p:nvPr/>
              </p:nvPicPr>
              <p:blipFill>
                <a:blip r:embed="rId353"/>
                <a:stretch>
                  <a:fillRect/>
                </a:stretch>
              </p:blipFill>
              <p:spPr>
                <a:xfrm>
                  <a:off x="9450327" y="3270436"/>
                  <a:ext cx="116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5" name="Freihand 214">
                  <a:extLst>
                    <a:ext uri="{FF2B5EF4-FFF2-40B4-BE49-F238E27FC236}">
                      <a16:creationId xmlns:a16="http://schemas.microsoft.com/office/drawing/2014/main" id="{875458AB-55C6-904D-E06E-29429123BF2F}"/>
                    </a:ext>
                  </a:extLst>
                </p14:cNvPr>
                <p14:cNvContentPartPr/>
                <p14:nvPr/>
              </p14:nvContentPartPr>
              <p14:xfrm>
                <a:off x="8424687" y="3176116"/>
                <a:ext cx="100440" cy="155520"/>
              </p14:xfrm>
            </p:contentPart>
          </mc:Choice>
          <mc:Fallback xmlns="">
            <p:pic>
              <p:nvPicPr>
                <p:cNvPr id="215" name="Freihand 214">
                  <a:extLst>
                    <a:ext uri="{FF2B5EF4-FFF2-40B4-BE49-F238E27FC236}">
                      <a16:creationId xmlns:a16="http://schemas.microsoft.com/office/drawing/2014/main" id="{875458AB-55C6-904D-E06E-29429123BF2F}"/>
                    </a:ext>
                  </a:extLst>
                </p:cNvPr>
                <p:cNvPicPr/>
                <p:nvPr/>
              </p:nvPicPr>
              <p:blipFill>
                <a:blip r:embed="rId355"/>
                <a:stretch>
                  <a:fillRect/>
                </a:stretch>
              </p:blipFill>
              <p:spPr>
                <a:xfrm>
                  <a:off x="8415687" y="3167116"/>
                  <a:ext cx="118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6" name="Freihand 215">
                  <a:extLst>
                    <a:ext uri="{FF2B5EF4-FFF2-40B4-BE49-F238E27FC236}">
                      <a16:creationId xmlns:a16="http://schemas.microsoft.com/office/drawing/2014/main" id="{D42CEF5C-E34E-6BC6-7CF1-9E011604B52E}"/>
                    </a:ext>
                  </a:extLst>
                </p14:cNvPr>
                <p14:cNvContentPartPr/>
                <p14:nvPr/>
              </p14:nvContentPartPr>
              <p14:xfrm>
                <a:off x="8446647" y="3146236"/>
                <a:ext cx="110880" cy="28800"/>
              </p14:xfrm>
            </p:contentPart>
          </mc:Choice>
          <mc:Fallback xmlns="">
            <p:pic>
              <p:nvPicPr>
                <p:cNvPr id="216" name="Freihand 215">
                  <a:extLst>
                    <a:ext uri="{FF2B5EF4-FFF2-40B4-BE49-F238E27FC236}">
                      <a16:creationId xmlns:a16="http://schemas.microsoft.com/office/drawing/2014/main" id="{D42CEF5C-E34E-6BC6-7CF1-9E011604B52E}"/>
                    </a:ext>
                  </a:extLst>
                </p:cNvPr>
                <p:cNvPicPr/>
                <p:nvPr/>
              </p:nvPicPr>
              <p:blipFill>
                <a:blip r:embed="rId357"/>
                <a:stretch>
                  <a:fillRect/>
                </a:stretch>
              </p:blipFill>
              <p:spPr>
                <a:xfrm>
                  <a:off x="8438007" y="3137596"/>
                  <a:ext cx="128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7" name="Freihand 216">
                  <a:extLst>
                    <a:ext uri="{FF2B5EF4-FFF2-40B4-BE49-F238E27FC236}">
                      <a16:creationId xmlns:a16="http://schemas.microsoft.com/office/drawing/2014/main" id="{D9D4CA90-8175-6BF2-AF81-D8B0B57CE039}"/>
                    </a:ext>
                  </a:extLst>
                </p14:cNvPr>
                <p14:cNvContentPartPr/>
                <p14:nvPr/>
              </p14:nvContentPartPr>
              <p14:xfrm>
                <a:off x="8606127" y="3144796"/>
                <a:ext cx="181080" cy="123120"/>
              </p14:xfrm>
            </p:contentPart>
          </mc:Choice>
          <mc:Fallback xmlns="">
            <p:pic>
              <p:nvPicPr>
                <p:cNvPr id="217" name="Freihand 216">
                  <a:extLst>
                    <a:ext uri="{FF2B5EF4-FFF2-40B4-BE49-F238E27FC236}">
                      <a16:creationId xmlns:a16="http://schemas.microsoft.com/office/drawing/2014/main" id="{D9D4CA90-8175-6BF2-AF81-D8B0B57CE039}"/>
                    </a:ext>
                  </a:extLst>
                </p:cNvPr>
                <p:cNvPicPr/>
                <p:nvPr/>
              </p:nvPicPr>
              <p:blipFill>
                <a:blip r:embed="rId359"/>
                <a:stretch>
                  <a:fillRect/>
                </a:stretch>
              </p:blipFill>
              <p:spPr>
                <a:xfrm>
                  <a:off x="8597487" y="3135796"/>
                  <a:ext cx="198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9" name="Freihand 218">
                  <a:extLst>
                    <a:ext uri="{FF2B5EF4-FFF2-40B4-BE49-F238E27FC236}">
                      <a16:creationId xmlns:a16="http://schemas.microsoft.com/office/drawing/2014/main" id="{A0998A13-29A6-762E-167C-4C46330A089E}"/>
                    </a:ext>
                  </a:extLst>
                </p14:cNvPr>
                <p14:cNvContentPartPr/>
                <p14:nvPr/>
              </p14:nvContentPartPr>
              <p14:xfrm>
                <a:off x="8848047" y="3149836"/>
                <a:ext cx="104040" cy="100800"/>
              </p14:xfrm>
            </p:contentPart>
          </mc:Choice>
          <mc:Fallback xmlns="">
            <p:pic>
              <p:nvPicPr>
                <p:cNvPr id="219" name="Freihand 218">
                  <a:extLst>
                    <a:ext uri="{FF2B5EF4-FFF2-40B4-BE49-F238E27FC236}">
                      <a16:creationId xmlns:a16="http://schemas.microsoft.com/office/drawing/2014/main" id="{A0998A13-29A6-762E-167C-4C46330A089E}"/>
                    </a:ext>
                  </a:extLst>
                </p:cNvPr>
                <p:cNvPicPr/>
                <p:nvPr/>
              </p:nvPicPr>
              <p:blipFill>
                <a:blip r:embed="rId361"/>
                <a:stretch>
                  <a:fillRect/>
                </a:stretch>
              </p:blipFill>
              <p:spPr>
                <a:xfrm>
                  <a:off x="8839407" y="3140836"/>
                  <a:ext cx="121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0" name="Freihand 219">
                  <a:extLst>
                    <a:ext uri="{FF2B5EF4-FFF2-40B4-BE49-F238E27FC236}">
                      <a16:creationId xmlns:a16="http://schemas.microsoft.com/office/drawing/2014/main" id="{38A8FFD4-3597-0053-6E01-365AB723DE82}"/>
                    </a:ext>
                  </a:extLst>
                </p14:cNvPr>
                <p14:cNvContentPartPr/>
                <p14:nvPr/>
              </p14:nvContentPartPr>
              <p14:xfrm>
                <a:off x="8996007" y="3116716"/>
                <a:ext cx="151200" cy="119880"/>
              </p14:xfrm>
            </p:contentPart>
          </mc:Choice>
          <mc:Fallback xmlns="">
            <p:pic>
              <p:nvPicPr>
                <p:cNvPr id="220" name="Freihand 219">
                  <a:extLst>
                    <a:ext uri="{FF2B5EF4-FFF2-40B4-BE49-F238E27FC236}">
                      <a16:creationId xmlns:a16="http://schemas.microsoft.com/office/drawing/2014/main" id="{38A8FFD4-3597-0053-6E01-365AB723DE82}"/>
                    </a:ext>
                  </a:extLst>
                </p:cNvPr>
                <p:cNvPicPr/>
                <p:nvPr/>
              </p:nvPicPr>
              <p:blipFill>
                <a:blip r:embed="rId363"/>
                <a:stretch>
                  <a:fillRect/>
                </a:stretch>
              </p:blipFill>
              <p:spPr>
                <a:xfrm>
                  <a:off x="8987007" y="3108076"/>
                  <a:ext cx="168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1" name="Freihand 220">
                  <a:extLst>
                    <a:ext uri="{FF2B5EF4-FFF2-40B4-BE49-F238E27FC236}">
                      <a16:creationId xmlns:a16="http://schemas.microsoft.com/office/drawing/2014/main" id="{1EA5C40B-CC2F-89BB-60AE-D49DAB1189B3}"/>
                    </a:ext>
                  </a:extLst>
                </p14:cNvPr>
                <p14:cNvContentPartPr/>
                <p14:nvPr/>
              </p14:nvContentPartPr>
              <p14:xfrm>
                <a:off x="8530527" y="3277636"/>
                <a:ext cx="660240" cy="100440"/>
              </p14:xfrm>
            </p:contentPart>
          </mc:Choice>
          <mc:Fallback xmlns="">
            <p:pic>
              <p:nvPicPr>
                <p:cNvPr id="221" name="Freihand 220">
                  <a:extLst>
                    <a:ext uri="{FF2B5EF4-FFF2-40B4-BE49-F238E27FC236}">
                      <a16:creationId xmlns:a16="http://schemas.microsoft.com/office/drawing/2014/main" id="{1EA5C40B-CC2F-89BB-60AE-D49DAB1189B3}"/>
                    </a:ext>
                  </a:extLst>
                </p:cNvPr>
                <p:cNvPicPr/>
                <p:nvPr/>
              </p:nvPicPr>
              <p:blipFill>
                <a:blip r:embed="rId365"/>
                <a:stretch>
                  <a:fillRect/>
                </a:stretch>
              </p:blipFill>
              <p:spPr>
                <a:xfrm>
                  <a:off x="8521527" y="3268636"/>
                  <a:ext cx="67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2" name="Freihand 221">
                  <a:extLst>
                    <a:ext uri="{FF2B5EF4-FFF2-40B4-BE49-F238E27FC236}">
                      <a16:creationId xmlns:a16="http://schemas.microsoft.com/office/drawing/2014/main" id="{11589147-DDC7-A8DC-1BEC-E20C206BDC83}"/>
                    </a:ext>
                  </a:extLst>
                </p14:cNvPr>
                <p14:cNvContentPartPr/>
                <p14:nvPr/>
              </p14:nvContentPartPr>
              <p14:xfrm>
                <a:off x="8508567" y="3434596"/>
                <a:ext cx="164880" cy="162720"/>
              </p14:xfrm>
            </p:contentPart>
          </mc:Choice>
          <mc:Fallback xmlns="">
            <p:pic>
              <p:nvPicPr>
                <p:cNvPr id="222" name="Freihand 221">
                  <a:extLst>
                    <a:ext uri="{FF2B5EF4-FFF2-40B4-BE49-F238E27FC236}">
                      <a16:creationId xmlns:a16="http://schemas.microsoft.com/office/drawing/2014/main" id="{11589147-DDC7-A8DC-1BEC-E20C206BDC83}"/>
                    </a:ext>
                  </a:extLst>
                </p:cNvPr>
                <p:cNvPicPr/>
                <p:nvPr/>
              </p:nvPicPr>
              <p:blipFill>
                <a:blip r:embed="rId367"/>
                <a:stretch>
                  <a:fillRect/>
                </a:stretch>
              </p:blipFill>
              <p:spPr>
                <a:xfrm>
                  <a:off x="8499927" y="3425956"/>
                  <a:ext cx="182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3" name="Freihand 222">
                  <a:extLst>
                    <a:ext uri="{FF2B5EF4-FFF2-40B4-BE49-F238E27FC236}">
                      <a16:creationId xmlns:a16="http://schemas.microsoft.com/office/drawing/2014/main" id="{DEDD5140-8307-6246-F1BA-A61284813616}"/>
                    </a:ext>
                  </a:extLst>
                </p14:cNvPr>
                <p14:cNvContentPartPr/>
                <p14:nvPr/>
              </p14:nvContentPartPr>
              <p14:xfrm>
                <a:off x="8736807" y="3452596"/>
                <a:ext cx="94320" cy="138600"/>
              </p14:xfrm>
            </p:contentPart>
          </mc:Choice>
          <mc:Fallback xmlns="">
            <p:pic>
              <p:nvPicPr>
                <p:cNvPr id="223" name="Freihand 222">
                  <a:extLst>
                    <a:ext uri="{FF2B5EF4-FFF2-40B4-BE49-F238E27FC236}">
                      <a16:creationId xmlns:a16="http://schemas.microsoft.com/office/drawing/2014/main" id="{DEDD5140-8307-6246-F1BA-A61284813616}"/>
                    </a:ext>
                  </a:extLst>
                </p:cNvPr>
                <p:cNvPicPr/>
                <p:nvPr/>
              </p:nvPicPr>
              <p:blipFill>
                <a:blip r:embed="rId369"/>
                <a:stretch>
                  <a:fillRect/>
                </a:stretch>
              </p:blipFill>
              <p:spPr>
                <a:xfrm>
                  <a:off x="8727807" y="3443956"/>
                  <a:ext cx="111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4" name="Freihand 223">
                  <a:extLst>
                    <a:ext uri="{FF2B5EF4-FFF2-40B4-BE49-F238E27FC236}">
                      <a16:creationId xmlns:a16="http://schemas.microsoft.com/office/drawing/2014/main" id="{3733445B-12B9-6678-C825-3F8327D0F501}"/>
                    </a:ext>
                  </a:extLst>
                </p14:cNvPr>
                <p14:cNvContentPartPr/>
                <p14:nvPr/>
              </p14:nvContentPartPr>
              <p14:xfrm>
                <a:off x="8983767" y="3456916"/>
                <a:ext cx="52920" cy="89280"/>
              </p14:xfrm>
            </p:contentPart>
          </mc:Choice>
          <mc:Fallback xmlns="">
            <p:pic>
              <p:nvPicPr>
                <p:cNvPr id="224" name="Freihand 223">
                  <a:extLst>
                    <a:ext uri="{FF2B5EF4-FFF2-40B4-BE49-F238E27FC236}">
                      <a16:creationId xmlns:a16="http://schemas.microsoft.com/office/drawing/2014/main" id="{3733445B-12B9-6678-C825-3F8327D0F501}"/>
                    </a:ext>
                  </a:extLst>
                </p:cNvPr>
                <p:cNvPicPr/>
                <p:nvPr/>
              </p:nvPicPr>
              <p:blipFill>
                <a:blip r:embed="rId371"/>
                <a:stretch>
                  <a:fillRect/>
                </a:stretch>
              </p:blipFill>
              <p:spPr>
                <a:xfrm>
                  <a:off x="8975127" y="3447916"/>
                  <a:ext cx="70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5" name="Freihand 224">
                  <a:extLst>
                    <a:ext uri="{FF2B5EF4-FFF2-40B4-BE49-F238E27FC236}">
                      <a16:creationId xmlns:a16="http://schemas.microsoft.com/office/drawing/2014/main" id="{62A08B17-A30A-33C4-1F35-E2DCF219B6C7}"/>
                    </a:ext>
                  </a:extLst>
                </p14:cNvPr>
                <p14:cNvContentPartPr/>
                <p14:nvPr/>
              </p14:nvContentPartPr>
              <p14:xfrm>
                <a:off x="8980887" y="3386356"/>
                <a:ext cx="9720" cy="5040"/>
              </p14:xfrm>
            </p:contentPart>
          </mc:Choice>
          <mc:Fallback xmlns="">
            <p:pic>
              <p:nvPicPr>
                <p:cNvPr id="225" name="Freihand 224">
                  <a:extLst>
                    <a:ext uri="{FF2B5EF4-FFF2-40B4-BE49-F238E27FC236}">
                      <a16:creationId xmlns:a16="http://schemas.microsoft.com/office/drawing/2014/main" id="{62A08B17-A30A-33C4-1F35-E2DCF219B6C7}"/>
                    </a:ext>
                  </a:extLst>
                </p:cNvPr>
                <p:cNvPicPr/>
                <p:nvPr/>
              </p:nvPicPr>
              <p:blipFill>
                <a:blip r:embed="rId373"/>
                <a:stretch>
                  <a:fillRect/>
                </a:stretch>
              </p:blipFill>
              <p:spPr>
                <a:xfrm>
                  <a:off x="8971887" y="3377356"/>
                  <a:ext cx="27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6" name="Freihand 225">
                  <a:extLst>
                    <a:ext uri="{FF2B5EF4-FFF2-40B4-BE49-F238E27FC236}">
                      <a16:creationId xmlns:a16="http://schemas.microsoft.com/office/drawing/2014/main" id="{897D447C-58AE-C632-DFF9-78717DE00A1E}"/>
                    </a:ext>
                  </a:extLst>
                </p14:cNvPr>
                <p14:cNvContentPartPr/>
                <p14:nvPr/>
              </p14:nvContentPartPr>
              <p14:xfrm>
                <a:off x="9093927" y="3369796"/>
                <a:ext cx="103680" cy="92880"/>
              </p14:xfrm>
            </p:contentPart>
          </mc:Choice>
          <mc:Fallback xmlns="">
            <p:pic>
              <p:nvPicPr>
                <p:cNvPr id="226" name="Freihand 225">
                  <a:extLst>
                    <a:ext uri="{FF2B5EF4-FFF2-40B4-BE49-F238E27FC236}">
                      <a16:creationId xmlns:a16="http://schemas.microsoft.com/office/drawing/2014/main" id="{897D447C-58AE-C632-DFF9-78717DE00A1E}"/>
                    </a:ext>
                  </a:extLst>
                </p:cNvPr>
                <p:cNvPicPr/>
                <p:nvPr/>
              </p:nvPicPr>
              <p:blipFill>
                <a:blip r:embed="rId375"/>
                <a:stretch>
                  <a:fillRect/>
                </a:stretch>
              </p:blipFill>
              <p:spPr>
                <a:xfrm>
                  <a:off x="9084927" y="3361156"/>
                  <a:ext cx="121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1" name="Freihand 230">
                  <a:extLst>
                    <a:ext uri="{FF2B5EF4-FFF2-40B4-BE49-F238E27FC236}">
                      <a16:creationId xmlns:a16="http://schemas.microsoft.com/office/drawing/2014/main" id="{496B40C0-220A-46DE-E10D-15946DB7A4D7}"/>
                    </a:ext>
                  </a:extLst>
                </p14:cNvPr>
                <p14:cNvContentPartPr/>
                <p14:nvPr/>
              </p14:nvContentPartPr>
              <p14:xfrm>
                <a:off x="8406687" y="3661036"/>
                <a:ext cx="301680" cy="151200"/>
              </p14:xfrm>
            </p:contentPart>
          </mc:Choice>
          <mc:Fallback xmlns="">
            <p:pic>
              <p:nvPicPr>
                <p:cNvPr id="231" name="Freihand 230">
                  <a:extLst>
                    <a:ext uri="{FF2B5EF4-FFF2-40B4-BE49-F238E27FC236}">
                      <a16:creationId xmlns:a16="http://schemas.microsoft.com/office/drawing/2014/main" id="{496B40C0-220A-46DE-E10D-15946DB7A4D7}"/>
                    </a:ext>
                  </a:extLst>
                </p:cNvPr>
                <p:cNvPicPr/>
                <p:nvPr/>
              </p:nvPicPr>
              <p:blipFill>
                <a:blip r:embed="rId377"/>
                <a:stretch>
                  <a:fillRect/>
                </a:stretch>
              </p:blipFill>
              <p:spPr>
                <a:xfrm>
                  <a:off x="8397687" y="3652396"/>
                  <a:ext cx="319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2" name="Freihand 231">
                  <a:extLst>
                    <a:ext uri="{FF2B5EF4-FFF2-40B4-BE49-F238E27FC236}">
                      <a16:creationId xmlns:a16="http://schemas.microsoft.com/office/drawing/2014/main" id="{7DC641F4-0DC8-A9D7-96CA-29DD188BF497}"/>
                    </a:ext>
                  </a:extLst>
                </p14:cNvPr>
                <p14:cNvContentPartPr/>
                <p14:nvPr/>
              </p14:nvContentPartPr>
              <p14:xfrm>
                <a:off x="8716647" y="3636916"/>
                <a:ext cx="448920" cy="114840"/>
              </p14:xfrm>
            </p:contentPart>
          </mc:Choice>
          <mc:Fallback xmlns="">
            <p:pic>
              <p:nvPicPr>
                <p:cNvPr id="232" name="Freihand 231">
                  <a:extLst>
                    <a:ext uri="{FF2B5EF4-FFF2-40B4-BE49-F238E27FC236}">
                      <a16:creationId xmlns:a16="http://schemas.microsoft.com/office/drawing/2014/main" id="{7DC641F4-0DC8-A9D7-96CA-29DD188BF497}"/>
                    </a:ext>
                  </a:extLst>
                </p:cNvPr>
                <p:cNvPicPr/>
                <p:nvPr/>
              </p:nvPicPr>
              <p:blipFill>
                <a:blip r:embed="rId379"/>
                <a:stretch>
                  <a:fillRect/>
                </a:stretch>
              </p:blipFill>
              <p:spPr>
                <a:xfrm>
                  <a:off x="8708007" y="3628276"/>
                  <a:ext cx="466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4" name="Freihand 233">
                  <a:extLst>
                    <a:ext uri="{FF2B5EF4-FFF2-40B4-BE49-F238E27FC236}">
                      <a16:creationId xmlns:a16="http://schemas.microsoft.com/office/drawing/2014/main" id="{A908D742-07FF-ACA2-407A-E9A866651492}"/>
                    </a:ext>
                  </a:extLst>
                </p14:cNvPr>
                <p14:cNvContentPartPr/>
                <p14:nvPr/>
              </p14:nvContentPartPr>
              <p14:xfrm>
                <a:off x="8460327" y="3907996"/>
                <a:ext cx="25560" cy="124560"/>
              </p14:xfrm>
            </p:contentPart>
          </mc:Choice>
          <mc:Fallback xmlns="">
            <p:pic>
              <p:nvPicPr>
                <p:cNvPr id="234" name="Freihand 233">
                  <a:extLst>
                    <a:ext uri="{FF2B5EF4-FFF2-40B4-BE49-F238E27FC236}">
                      <a16:creationId xmlns:a16="http://schemas.microsoft.com/office/drawing/2014/main" id="{A908D742-07FF-ACA2-407A-E9A866651492}"/>
                    </a:ext>
                  </a:extLst>
                </p:cNvPr>
                <p:cNvPicPr/>
                <p:nvPr/>
              </p:nvPicPr>
              <p:blipFill>
                <a:blip r:embed="rId381"/>
                <a:stretch>
                  <a:fillRect/>
                </a:stretch>
              </p:blipFill>
              <p:spPr>
                <a:xfrm>
                  <a:off x="8451327" y="3898996"/>
                  <a:ext cx="43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5" name="Freihand 234">
                  <a:extLst>
                    <a:ext uri="{FF2B5EF4-FFF2-40B4-BE49-F238E27FC236}">
                      <a16:creationId xmlns:a16="http://schemas.microsoft.com/office/drawing/2014/main" id="{23943094-A8AC-A42B-160B-76579BA64EE3}"/>
                    </a:ext>
                  </a:extLst>
                </p14:cNvPr>
                <p14:cNvContentPartPr/>
                <p14:nvPr/>
              </p14:nvContentPartPr>
              <p14:xfrm>
                <a:off x="8384007" y="3838876"/>
                <a:ext cx="182880" cy="203040"/>
              </p14:xfrm>
            </p:contentPart>
          </mc:Choice>
          <mc:Fallback xmlns="">
            <p:pic>
              <p:nvPicPr>
                <p:cNvPr id="235" name="Freihand 234">
                  <a:extLst>
                    <a:ext uri="{FF2B5EF4-FFF2-40B4-BE49-F238E27FC236}">
                      <a16:creationId xmlns:a16="http://schemas.microsoft.com/office/drawing/2014/main" id="{23943094-A8AC-A42B-160B-76579BA64EE3}"/>
                    </a:ext>
                  </a:extLst>
                </p:cNvPr>
                <p:cNvPicPr/>
                <p:nvPr/>
              </p:nvPicPr>
              <p:blipFill>
                <a:blip r:embed="rId383"/>
                <a:stretch>
                  <a:fillRect/>
                </a:stretch>
              </p:blipFill>
              <p:spPr>
                <a:xfrm>
                  <a:off x="8375007" y="3829876"/>
                  <a:ext cx="200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6" name="Freihand 235">
                  <a:extLst>
                    <a:ext uri="{FF2B5EF4-FFF2-40B4-BE49-F238E27FC236}">
                      <a16:creationId xmlns:a16="http://schemas.microsoft.com/office/drawing/2014/main" id="{A6DA1788-C303-BCC4-D4EA-F1FD7C46FB81}"/>
                    </a:ext>
                  </a:extLst>
                </p14:cNvPr>
                <p14:cNvContentPartPr/>
                <p14:nvPr/>
              </p14:nvContentPartPr>
              <p14:xfrm>
                <a:off x="8605407" y="3920236"/>
                <a:ext cx="163800" cy="86400"/>
              </p14:xfrm>
            </p:contentPart>
          </mc:Choice>
          <mc:Fallback xmlns="">
            <p:pic>
              <p:nvPicPr>
                <p:cNvPr id="236" name="Freihand 235">
                  <a:extLst>
                    <a:ext uri="{FF2B5EF4-FFF2-40B4-BE49-F238E27FC236}">
                      <a16:creationId xmlns:a16="http://schemas.microsoft.com/office/drawing/2014/main" id="{A6DA1788-C303-BCC4-D4EA-F1FD7C46FB81}"/>
                    </a:ext>
                  </a:extLst>
                </p:cNvPr>
                <p:cNvPicPr/>
                <p:nvPr/>
              </p:nvPicPr>
              <p:blipFill>
                <a:blip r:embed="rId385"/>
                <a:stretch>
                  <a:fillRect/>
                </a:stretch>
              </p:blipFill>
              <p:spPr>
                <a:xfrm>
                  <a:off x="8596407" y="3911236"/>
                  <a:ext cx="18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7" name="Freihand 236">
                  <a:extLst>
                    <a:ext uri="{FF2B5EF4-FFF2-40B4-BE49-F238E27FC236}">
                      <a16:creationId xmlns:a16="http://schemas.microsoft.com/office/drawing/2014/main" id="{0EBEAFAF-0D7F-9CD3-C64C-D2F8D185BE22}"/>
                    </a:ext>
                  </a:extLst>
                </p14:cNvPr>
                <p14:cNvContentPartPr/>
                <p14:nvPr/>
              </p14:nvContentPartPr>
              <p14:xfrm>
                <a:off x="8798007" y="3762556"/>
                <a:ext cx="398880" cy="204480"/>
              </p14:xfrm>
            </p:contentPart>
          </mc:Choice>
          <mc:Fallback xmlns="">
            <p:pic>
              <p:nvPicPr>
                <p:cNvPr id="237" name="Freihand 236">
                  <a:extLst>
                    <a:ext uri="{FF2B5EF4-FFF2-40B4-BE49-F238E27FC236}">
                      <a16:creationId xmlns:a16="http://schemas.microsoft.com/office/drawing/2014/main" id="{0EBEAFAF-0D7F-9CD3-C64C-D2F8D185BE22}"/>
                    </a:ext>
                  </a:extLst>
                </p:cNvPr>
                <p:cNvPicPr/>
                <p:nvPr/>
              </p:nvPicPr>
              <p:blipFill>
                <a:blip r:embed="rId387"/>
                <a:stretch>
                  <a:fillRect/>
                </a:stretch>
              </p:blipFill>
              <p:spPr>
                <a:xfrm>
                  <a:off x="8789007" y="3753556"/>
                  <a:ext cx="416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8" name="Freihand 237">
                  <a:extLst>
                    <a:ext uri="{FF2B5EF4-FFF2-40B4-BE49-F238E27FC236}">
                      <a16:creationId xmlns:a16="http://schemas.microsoft.com/office/drawing/2014/main" id="{9993C2F0-F41D-6EC5-C608-8B11EAE68AA7}"/>
                    </a:ext>
                  </a:extLst>
                </p14:cNvPr>
                <p14:cNvContentPartPr/>
                <p14:nvPr/>
              </p14:nvContentPartPr>
              <p14:xfrm>
                <a:off x="9357087" y="3711076"/>
                <a:ext cx="269280" cy="175680"/>
              </p14:xfrm>
            </p:contentPart>
          </mc:Choice>
          <mc:Fallback xmlns="">
            <p:pic>
              <p:nvPicPr>
                <p:cNvPr id="238" name="Freihand 237">
                  <a:extLst>
                    <a:ext uri="{FF2B5EF4-FFF2-40B4-BE49-F238E27FC236}">
                      <a16:creationId xmlns:a16="http://schemas.microsoft.com/office/drawing/2014/main" id="{9993C2F0-F41D-6EC5-C608-8B11EAE68AA7}"/>
                    </a:ext>
                  </a:extLst>
                </p:cNvPr>
                <p:cNvPicPr/>
                <p:nvPr/>
              </p:nvPicPr>
              <p:blipFill>
                <a:blip r:embed="rId389"/>
                <a:stretch>
                  <a:fillRect/>
                </a:stretch>
              </p:blipFill>
              <p:spPr>
                <a:xfrm>
                  <a:off x="9348087" y="3702436"/>
                  <a:ext cx="286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Freihand 239">
                  <a:extLst>
                    <a:ext uri="{FF2B5EF4-FFF2-40B4-BE49-F238E27FC236}">
                      <a16:creationId xmlns:a16="http://schemas.microsoft.com/office/drawing/2014/main" id="{FA55CAD9-BE25-D73B-9552-66F916EE04D1}"/>
                    </a:ext>
                  </a:extLst>
                </p14:cNvPr>
                <p14:cNvContentPartPr/>
                <p14:nvPr/>
              </p14:nvContentPartPr>
              <p14:xfrm>
                <a:off x="8749407" y="4034716"/>
                <a:ext cx="272520" cy="171720"/>
              </p14:xfrm>
            </p:contentPart>
          </mc:Choice>
          <mc:Fallback xmlns="">
            <p:pic>
              <p:nvPicPr>
                <p:cNvPr id="240" name="Freihand 239">
                  <a:extLst>
                    <a:ext uri="{FF2B5EF4-FFF2-40B4-BE49-F238E27FC236}">
                      <a16:creationId xmlns:a16="http://schemas.microsoft.com/office/drawing/2014/main" id="{FA55CAD9-BE25-D73B-9552-66F916EE04D1}"/>
                    </a:ext>
                  </a:extLst>
                </p:cNvPr>
                <p:cNvPicPr/>
                <p:nvPr/>
              </p:nvPicPr>
              <p:blipFill>
                <a:blip r:embed="rId391"/>
                <a:stretch>
                  <a:fillRect/>
                </a:stretch>
              </p:blipFill>
              <p:spPr>
                <a:xfrm>
                  <a:off x="8740407" y="4025716"/>
                  <a:ext cx="290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Freihand 240">
                  <a:extLst>
                    <a:ext uri="{FF2B5EF4-FFF2-40B4-BE49-F238E27FC236}">
                      <a16:creationId xmlns:a16="http://schemas.microsoft.com/office/drawing/2014/main" id="{33B68FA9-5262-20B6-55D7-B08FDCD12A55}"/>
                    </a:ext>
                  </a:extLst>
                </p14:cNvPr>
                <p14:cNvContentPartPr/>
                <p14:nvPr/>
              </p14:nvContentPartPr>
              <p14:xfrm>
                <a:off x="9027687" y="4064236"/>
                <a:ext cx="87120" cy="105480"/>
              </p14:xfrm>
            </p:contentPart>
          </mc:Choice>
          <mc:Fallback xmlns="">
            <p:pic>
              <p:nvPicPr>
                <p:cNvPr id="241" name="Freihand 240">
                  <a:extLst>
                    <a:ext uri="{FF2B5EF4-FFF2-40B4-BE49-F238E27FC236}">
                      <a16:creationId xmlns:a16="http://schemas.microsoft.com/office/drawing/2014/main" id="{33B68FA9-5262-20B6-55D7-B08FDCD12A55}"/>
                    </a:ext>
                  </a:extLst>
                </p:cNvPr>
                <p:cNvPicPr/>
                <p:nvPr/>
              </p:nvPicPr>
              <p:blipFill>
                <a:blip r:embed="rId393"/>
                <a:stretch>
                  <a:fillRect/>
                </a:stretch>
              </p:blipFill>
              <p:spPr>
                <a:xfrm>
                  <a:off x="9018687" y="4055236"/>
                  <a:ext cx="104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Freihand 241">
                  <a:extLst>
                    <a:ext uri="{FF2B5EF4-FFF2-40B4-BE49-F238E27FC236}">
                      <a16:creationId xmlns:a16="http://schemas.microsoft.com/office/drawing/2014/main" id="{E22AA79D-012F-EBB4-E56F-C9E987821C17}"/>
                    </a:ext>
                  </a:extLst>
                </p14:cNvPr>
                <p14:cNvContentPartPr/>
                <p14:nvPr/>
              </p14:nvContentPartPr>
              <p14:xfrm>
                <a:off x="9132447" y="4040116"/>
                <a:ext cx="94680" cy="121320"/>
              </p14:xfrm>
            </p:contentPart>
          </mc:Choice>
          <mc:Fallback xmlns="">
            <p:pic>
              <p:nvPicPr>
                <p:cNvPr id="242" name="Freihand 241">
                  <a:extLst>
                    <a:ext uri="{FF2B5EF4-FFF2-40B4-BE49-F238E27FC236}">
                      <a16:creationId xmlns:a16="http://schemas.microsoft.com/office/drawing/2014/main" id="{E22AA79D-012F-EBB4-E56F-C9E987821C17}"/>
                    </a:ext>
                  </a:extLst>
                </p:cNvPr>
                <p:cNvPicPr/>
                <p:nvPr/>
              </p:nvPicPr>
              <p:blipFill>
                <a:blip r:embed="rId395"/>
                <a:stretch>
                  <a:fillRect/>
                </a:stretch>
              </p:blipFill>
              <p:spPr>
                <a:xfrm>
                  <a:off x="9123807" y="4031116"/>
                  <a:ext cx="112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3" name="Freihand 242">
                  <a:extLst>
                    <a:ext uri="{FF2B5EF4-FFF2-40B4-BE49-F238E27FC236}">
                      <a16:creationId xmlns:a16="http://schemas.microsoft.com/office/drawing/2014/main" id="{D915BFAB-DC5E-8043-F5D6-CBEED555CA4A}"/>
                    </a:ext>
                  </a:extLst>
                </p14:cNvPr>
                <p14:cNvContentPartPr/>
                <p14:nvPr/>
              </p14:nvContentPartPr>
              <p14:xfrm>
                <a:off x="9311367" y="3939316"/>
                <a:ext cx="309960" cy="212760"/>
              </p14:xfrm>
            </p:contentPart>
          </mc:Choice>
          <mc:Fallback xmlns="">
            <p:pic>
              <p:nvPicPr>
                <p:cNvPr id="243" name="Freihand 242">
                  <a:extLst>
                    <a:ext uri="{FF2B5EF4-FFF2-40B4-BE49-F238E27FC236}">
                      <a16:creationId xmlns:a16="http://schemas.microsoft.com/office/drawing/2014/main" id="{D915BFAB-DC5E-8043-F5D6-CBEED555CA4A}"/>
                    </a:ext>
                  </a:extLst>
                </p:cNvPr>
                <p:cNvPicPr/>
                <p:nvPr/>
              </p:nvPicPr>
              <p:blipFill>
                <a:blip r:embed="rId397"/>
                <a:stretch>
                  <a:fillRect/>
                </a:stretch>
              </p:blipFill>
              <p:spPr>
                <a:xfrm>
                  <a:off x="9302727" y="3930316"/>
                  <a:ext cx="327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4" name="Freihand 243">
                  <a:extLst>
                    <a:ext uri="{FF2B5EF4-FFF2-40B4-BE49-F238E27FC236}">
                      <a16:creationId xmlns:a16="http://schemas.microsoft.com/office/drawing/2014/main" id="{13352426-FF04-F660-57B5-7B88D026595A}"/>
                    </a:ext>
                  </a:extLst>
                </p14:cNvPr>
                <p14:cNvContentPartPr/>
                <p14:nvPr/>
              </p14:nvContentPartPr>
              <p14:xfrm>
                <a:off x="9685047" y="3905836"/>
                <a:ext cx="399600" cy="246240"/>
              </p14:xfrm>
            </p:contentPart>
          </mc:Choice>
          <mc:Fallback xmlns="">
            <p:pic>
              <p:nvPicPr>
                <p:cNvPr id="244" name="Freihand 243">
                  <a:extLst>
                    <a:ext uri="{FF2B5EF4-FFF2-40B4-BE49-F238E27FC236}">
                      <a16:creationId xmlns:a16="http://schemas.microsoft.com/office/drawing/2014/main" id="{13352426-FF04-F660-57B5-7B88D026595A}"/>
                    </a:ext>
                  </a:extLst>
                </p:cNvPr>
                <p:cNvPicPr/>
                <p:nvPr/>
              </p:nvPicPr>
              <p:blipFill>
                <a:blip r:embed="rId399"/>
                <a:stretch>
                  <a:fillRect/>
                </a:stretch>
              </p:blipFill>
              <p:spPr>
                <a:xfrm>
                  <a:off x="9676407" y="3897196"/>
                  <a:ext cx="4172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5" name="Freihand 244">
                  <a:extLst>
                    <a:ext uri="{FF2B5EF4-FFF2-40B4-BE49-F238E27FC236}">
                      <a16:creationId xmlns:a16="http://schemas.microsoft.com/office/drawing/2014/main" id="{48A1D579-91CC-5F6C-451B-C0EB1B9B85CC}"/>
                    </a:ext>
                  </a:extLst>
                </p14:cNvPr>
                <p14:cNvContentPartPr/>
                <p14:nvPr/>
              </p14:nvContentPartPr>
              <p14:xfrm>
                <a:off x="9532047" y="3927436"/>
                <a:ext cx="79200" cy="17280"/>
              </p14:xfrm>
            </p:contentPart>
          </mc:Choice>
          <mc:Fallback xmlns="">
            <p:pic>
              <p:nvPicPr>
                <p:cNvPr id="245" name="Freihand 244">
                  <a:extLst>
                    <a:ext uri="{FF2B5EF4-FFF2-40B4-BE49-F238E27FC236}">
                      <a16:creationId xmlns:a16="http://schemas.microsoft.com/office/drawing/2014/main" id="{48A1D579-91CC-5F6C-451B-C0EB1B9B85CC}"/>
                    </a:ext>
                  </a:extLst>
                </p:cNvPr>
                <p:cNvPicPr/>
                <p:nvPr/>
              </p:nvPicPr>
              <p:blipFill>
                <a:blip r:embed="rId401"/>
                <a:stretch>
                  <a:fillRect/>
                </a:stretch>
              </p:blipFill>
              <p:spPr>
                <a:xfrm>
                  <a:off x="9523047" y="3918796"/>
                  <a:ext cx="96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6" name="Freihand 245">
                  <a:extLst>
                    <a:ext uri="{FF2B5EF4-FFF2-40B4-BE49-F238E27FC236}">
                      <a16:creationId xmlns:a16="http://schemas.microsoft.com/office/drawing/2014/main" id="{B0B8D832-476E-9295-8BB8-30F19321F6C5}"/>
                    </a:ext>
                  </a:extLst>
                </p14:cNvPr>
                <p14:cNvContentPartPr/>
                <p14:nvPr/>
              </p14:nvContentPartPr>
              <p14:xfrm>
                <a:off x="10209567" y="3994396"/>
                <a:ext cx="183240" cy="80640"/>
              </p14:xfrm>
            </p:contentPart>
          </mc:Choice>
          <mc:Fallback xmlns="">
            <p:pic>
              <p:nvPicPr>
                <p:cNvPr id="246" name="Freihand 245">
                  <a:extLst>
                    <a:ext uri="{FF2B5EF4-FFF2-40B4-BE49-F238E27FC236}">
                      <a16:creationId xmlns:a16="http://schemas.microsoft.com/office/drawing/2014/main" id="{B0B8D832-476E-9295-8BB8-30F19321F6C5}"/>
                    </a:ext>
                  </a:extLst>
                </p:cNvPr>
                <p:cNvPicPr/>
                <p:nvPr/>
              </p:nvPicPr>
              <p:blipFill>
                <a:blip r:embed="rId403"/>
                <a:stretch>
                  <a:fillRect/>
                </a:stretch>
              </p:blipFill>
              <p:spPr>
                <a:xfrm>
                  <a:off x="10200927" y="3985756"/>
                  <a:ext cx="200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14E09130-05D3-3CD7-583B-07679D8E2A0C}"/>
                    </a:ext>
                  </a:extLst>
                </p14:cNvPr>
                <p14:cNvContentPartPr/>
                <p14:nvPr/>
              </p14:nvContentPartPr>
              <p14:xfrm>
                <a:off x="10348167" y="3914476"/>
                <a:ext cx="20880" cy="16920"/>
              </p14:xfrm>
            </p:contentPart>
          </mc:Choice>
          <mc:Fallback xmlns="">
            <p:pic>
              <p:nvPicPr>
                <p:cNvPr id="247" name="Freihand 246">
                  <a:extLst>
                    <a:ext uri="{FF2B5EF4-FFF2-40B4-BE49-F238E27FC236}">
                      <a16:creationId xmlns:a16="http://schemas.microsoft.com/office/drawing/2014/main" id="{14E09130-05D3-3CD7-583B-07679D8E2A0C}"/>
                    </a:ext>
                  </a:extLst>
                </p:cNvPr>
                <p:cNvPicPr/>
                <p:nvPr/>
              </p:nvPicPr>
              <p:blipFill>
                <a:blip r:embed="rId405"/>
                <a:stretch>
                  <a:fillRect/>
                </a:stretch>
              </p:blipFill>
              <p:spPr>
                <a:xfrm>
                  <a:off x="10339527" y="3905836"/>
                  <a:ext cx="38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9" name="Freihand 248">
                  <a:extLst>
                    <a:ext uri="{FF2B5EF4-FFF2-40B4-BE49-F238E27FC236}">
                      <a16:creationId xmlns:a16="http://schemas.microsoft.com/office/drawing/2014/main" id="{6E9BC737-F936-DEB9-D8B0-98615DC91264}"/>
                    </a:ext>
                  </a:extLst>
                </p14:cNvPr>
                <p14:cNvContentPartPr/>
                <p14:nvPr/>
              </p14:nvContentPartPr>
              <p14:xfrm>
                <a:off x="10479927" y="3957316"/>
                <a:ext cx="259920" cy="108000"/>
              </p14:xfrm>
            </p:contentPart>
          </mc:Choice>
          <mc:Fallback xmlns="">
            <p:pic>
              <p:nvPicPr>
                <p:cNvPr id="249" name="Freihand 248">
                  <a:extLst>
                    <a:ext uri="{FF2B5EF4-FFF2-40B4-BE49-F238E27FC236}">
                      <a16:creationId xmlns:a16="http://schemas.microsoft.com/office/drawing/2014/main" id="{6E9BC737-F936-DEB9-D8B0-98615DC91264}"/>
                    </a:ext>
                  </a:extLst>
                </p:cNvPr>
                <p:cNvPicPr/>
                <p:nvPr/>
              </p:nvPicPr>
              <p:blipFill>
                <a:blip r:embed="rId407"/>
                <a:stretch>
                  <a:fillRect/>
                </a:stretch>
              </p:blipFill>
              <p:spPr>
                <a:xfrm>
                  <a:off x="10470927" y="3948316"/>
                  <a:ext cx="27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0" name="Freihand 249">
                  <a:extLst>
                    <a:ext uri="{FF2B5EF4-FFF2-40B4-BE49-F238E27FC236}">
                      <a16:creationId xmlns:a16="http://schemas.microsoft.com/office/drawing/2014/main" id="{FABAE9CF-B17A-944F-5C57-90F09E2FF5E2}"/>
                    </a:ext>
                  </a:extLst>
                </p14:cNvPr>
                <p14:cNvContentPartPr/>
                <p14:nvPr/>
              </p14:nvContentPartPr>
              <p14:xfrm>
                <a:off x="10711407" y="3906916"/>
                <a:ext cx="14760" cy="32760"/>
              </p14:xfrm>
            </p:contentPart>
          </mc:Choice>
          <mc:Fallback xmlns="">
            <p:pic>
              <p:nvPicPr>
                <p:cNvPr id="250" name="Freihand 249">
                  <a:extLst>
                    <a:ext uri="{FF2B5EF4-FFF2-40B4-BE49-F238E27FC236}">
                      <a16:creationId xmlns:a16="http://schemas.microsoft.com/office/drawing/2014/main" id="{FABAE9CF-B17A-944F-5C57-90F09E2FF5E2}"/>
                    </a:ext>
                  </a:extLst>
                </p:cNvPr>
                <p:cNvPicPr/>
                <p:nvPr/>
              </p:nvPicPr>
              <p:blipFill>
                <a:blip r:embed="rId409"/>
                <a:stretch>
                  <a:fillRect/>
                </a:stretch>
              </p:blipFill>
              <p:spPr>
                <a:xfrm>
                  <a:off x="10702767" y="3897916"/>
                  <a:ext cx="32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1" name="Freihand 250">
                  <a:extLst>
                    <a:ext uri="{FF2B5EF4-FFF2-40B4-BE49-F238E27FC236}">
                      <a16:creationId xmlns:a16="http://schemas.microsoft.com/office/drawing/2014/main" id="{EA90E2E1-1F1B-EA8B-0817-2813F7F15669}"/>
                    </a:ext>
                  </a:extLst>
                </p14:cNvPr>
                <p14:cNvContentPartPr/>
                <p14:nvPr/>
              </p14:nvContentPartPr>
              <p14:xfrm>
                <a:off x="10767567" y="3940396"/>
                <a:ext cx="310680" cy="80640"/>
              </p14:xfrm>
            </p:contentPart>
          </mc:Choice>
          <mc:Fallback xmlns="">
            <p:pic>
              <p:nvPicPr>
                <p:cNvPr id="251" name="Freihand 250">
                  <a:extLst>
                    <a:ext uri="{FF2B5EF4-FFF2-40B4-BE49-F238E27FC236}">
                      <a16:creationId xmlns:a16="http://schemas.microsoft.com/office/drawing/2014/main" id="{EA90E2E1-1F1B-EA8B-0817-2813F7F15669}"/>
                    </a:ext>
                  </a:extLst>
                </p:cNvPr>
                <p:cNvPicPr/>
                <p:nvPr/>
              </p:nvPicPr>
              <p:blipFill>
                <a:blip r:embed="rId411"/>
                <a:stretch>
                  <a:fillRect/>
                </a:stretch>
              </p:blipFill>
              <p:spPr>
                <a:xfrm>
                  <a:off x="10758927" y="3931396"/>
                  <a:ext cx="328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2" name="Freihand 251">
                  <a:extLst>
                    <a:ext uri="{FF2B5EF4-FFF2-40B4-BE49-F238E27FC236}">
                      <a16:creationId xmlns:a16="http://schemas.microsoft.com/office/drawing/2014/main" id="{49BD84A3-5C64-6BF0-780C-D90A637A1532}"/>
                    </a:ext>
                  </a:extLst>
                </p14:cNvPr>
                <p14:cNvContentPartPr/>
                <p14:nvPr/>
              </p14:nvContentPartPr>
              <p14:xfrm>
                <a:off x="11132607" y="3798916"/>
                <a:ext cx="88560" cy="303480"/>
              </p14:xfrm>
            </p:contentPart>
          </mc:Choice>
          <mc:Fallback xmlns="">
            <p:pic>
              <p:nvPicPr>
                <p:cNvPr id="252" name="Freihand 251">
                  <a:extLst>
                    <a:ext uri="{FF2B5EF4-FFF2-40B4-BE49-F238E27FC236}">
                      <a16:creationId xmlns:a16="http://schemas.microsoft.com/office/drawing/2014/main" id="{49BD84A3-5C64-6BF0-780C-D90A637A1532}"/>
                    </a:ext>
                  </a:extLst>
                </p:cNvPr>
                <p:cNvPicPr/>
                <p:nvPr/>
              </p:nvPicPr>
              <p:blipFill>
                <a:blip r:embed="rId413"/>
                <a:stretch>
                  <a:fillRect/>
                </a:stretch>
              </p:blipFill>
              <p:spPr>
                <a:xfrm>
                  <a:off x="11123607" y="3790276"/>
                  <a:ext cx="1062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3" name="Freihand 252">
                  <a:extLst>
                    <a:ext uri="{FF2B5EF4-FFF2-40B4-BE49-F238E27FC236}">
                      <a16:creationId xmlns:a16="http://schemas.microsoft.com/office/drawing/2014/main" id="{E136BE03-C14C-3560-86FD-026EAFD65231}"/>
                    </a:ext>
                  </a:extLst>
                </p14:cNvPr>
                <p14:cNvContentPartPr/>
                <p14:nvPr/>
              </p14:nvContentPartPr>
              <p14:xfrm>
                <a:off x="11253567" y="3753556"/>
                <a:ext cx="307800" cy="212400"/>
              </p14:xfrm>
            </p:contentPart>
          </mc:Choice>
          <mc:Fallback xmlns="">
            <p:pic>
              <p:nvPicPr>
                <p:cNvPr id="253" name="Freihand 252">
                  <a:extLst>
                    <a:ext uri="{FF2B5EF4-FFF2-40B4-BE49-F238E27FC236}">
                      <a16:creationId xmlns:a16="http://schemas.microsoft.com/office/drawing/2014/main" id="{E136BE03-C14C-3560-86FD-026EAFD65231}"/>
                    </a:ext>
                  </a:extLst>
                </p:cNvPr>
                <p:cNvPicPr/>
                <p:nvPr/>
              </p:nvPicPr>
              <p:blipFill>
                <a:blip r:embed="rId415"/>
                <a:stretch>
                  <a:fillRect/>
                </a:stretch>
              </p:blipFill>
              <p:spPr>
                <a:xfrm>
                  <a:off x="11244567" y="3744556"/>
                  <a:ext cx="325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5" name="Freihand 254">
                  <a:extLst>
                    <a:ext uri="{FF2B5EF4-FFF2-40B4-BE49-F238E27FC236}">
                      <a16:creationId xmlns:a16="http://schemas.microsoft.com/office/drawing/2014/main" id="{ECCD385A-0356-7B06-6CCE-4FACE712EC57}"/>
                    </a:ext>
                  </a:extLst>
                </p14:cNvPr>
                <p14:cNvContentPartPr/>
                <p14:nvPr/>
              </p14:nvContentPartPr>
              <p14:xfrm>
                <a:off x="9835527" y="3020596"/>
                <a:ext cx="108000" cy="166320"/>
              </p14:xfrm>
            </p:contentPart>
          </mc:Choice>
          <mc:Fallback xmlns="">
            <p:pic>
              <p:nvPicPr>
                <p:cNvPr id="255" name="Freihand 254">
                  <a:extLst>
                    <a:ext uri="{FF2B5EF4-FFF2-40B4-BE49-F238E27FC236}">
                      <a16:creationId xmlns:a16="http://schemas.microsoft.com/office/drawing/2014/main" id="{ECCD385A-0356-7B06-6CCE-4FACE712EC57}"/>
                    </a:ext>
                  </a:extLst>
                </p:cNvPr>
                <p:cNvPicPr/>
                <p:nvPr/>
              </p:nvPicPr>
              <p:blipFill>
                <a:blip r:embed="rId417"/>
                <a:stretch>
                  <a:fillRect/>
                </a:stretch>
              </p:blipFill>
              <p:spPr>
                <a:xfrm>
                  <a:off x="9826527" y="3011956"/>
                  <a:ext cx="125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Freihand 255">
                  <a:extLst>
                    <a:ext uri="{FF2B5EF4-FFF2-40B4-BE49-F238E27FC236}">
                      <a16:creationId xmlns:a16="http://schemas.microsoft.com/office/drawing/2014/main" id="{B420E178-4F35-5CE0-55BC-E532F5A795B7}"/>
                    </a:ext>
                  </a:extLst>
                </p14:cNvPr>
                <p14:cNvContentPartPr/>
                <p14:nvPr/>
              </p14:nvContentPartPr>
              <p14:xfrm>
                <a:off x="10038207" y="3023116"/>
                <a:ext cx="106920" cy="134280"/>
              </p14:xfrm>
            </p:contentPart>
          </mc:Choice>
          <mc:Fallback xmlns="">
            <p:pic>
              <p:nvPicPr>
                <p:cNvPr id="256" name="Freihand 255">
                  <a:extLst>
                    <a:ext uri="{FF2B5EF4-FFF2-40B4-BE49-F238E27FC236}">
                      <a16:creationId xmlns:a16="http://schemas.microsoft.com/office/drawing/2014/main" id="{B420E178-4F35-5CE0-55BC-E532F5A795B7}"/>
                    </a:ext>
                  </a:extLst>
                </p:cNvPr>
                <p:cNvPicPr/>
                <p:nvPr/>
              </p:nvPicPr>
              <p:blipFill>
                <a:blip r:embed="rId419"/>
                <a:stretch>
                  <a:fillRect/>
                </a:stretch>
              </p:blipFill>
              <p:spPr>
                <a:xfrm>
                  <a:off x="10029207" y="3014116"/>
                  <a:ext cx="124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Freihand 256">
                  <a:extLst>
                    <a:ext uri="{FF2B5EF4-FFF2-40B4-BE49-F238E27FC236}">
                      <a16:creationId xmlns:a16="http://schemas.microsoft.com/office/drawing/2014/main" id="{2EBA2DFF-AC5C-BF3E-A80D-FA050F91613E}"/>
                    </a:ext>
                  </a:extLst>
                </p14:cNvPr>
                <p14:cNvContentPartPr/>
                <p14:nvPr/>
              </p14:nvContentPartPr>
              <p14:xfrm>
                <a:off x="10225047" y="3104476"/>
                <a:ext cx="18000" cy="34920"/>
              </p14:xfrm>
            </p:contentPart>
          </mc:Choice>
          <mc:Fallback xmlns="">
            <p:pic>
              <p:nvPicPr>
                <p:cNvPr id="257" name="Freihand 256">
                  <a:extLst>
                    <a:ext uri="{FF2B5EF4-FFF2-40B4-BE49-F238E27FC236}">
                      <a16:creationId xmlns:a16="http://schemas.microsoft.com/office/drawing/2014/main" id="{2EBA2DFF-AC5C-BF3E-A80D-FA050F91613E}"/>
                    </a:ext>
                  </a:extLst>
                </p:cNvPr>
                <p:cNvPicPr/>
                <p:nvPr/>
              </p:nvPicPr>
              <p:blipFill>
                <a:blip r:embed="rId421"/>
                <a:stretch>
                  <a:fillRect/>
                </a:stretch>
              </p:blipFill>
              <p:spPr>
                <a:xfrm>
                  <a:off x="10216047" y="3095836"/>
                  <a:ext cx="35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Freihand 257">
                  <a:extLst>
                    <a:ext uri="{FF2B5EF4-FFF2-40B4-BE49-F238E27FC236}">
                      <a16:creationId xmlns:a16="http://schemas.microsoft.com/office/drawing/2014/main" id="{0DCF9C9D-F66D-F76A-A80C-3186B979AA77}"/>
                    </a:ext>
                  </a:extLst>
                </p14:cNvPr>
                <p14:cNvContentPartPr/>
                <p14:nvPr/>
              </p14:nvContentPartPr>
              <p14:xfrm>
                <a:off x="10326207" y="3005116"/>
                <a:ext cx="93240" cy="96840"/>
              </p14:xfrm>
            </p:contentPart>
          </mc:Choice>
          <mc:Fallback xmlns="">
            <p:pic>
              <p:nvPicPr>
                <p:cNvPr id="258" name="Freihand 257">
                  <a:extLst>
                    <a:ext uri="{FF2B5EF4-FFF2-40B4-BE49-F238E27FC236}">
                      <a16:creationId xmlns:a16="http://schemas.microsoft.com/office/drawing/2014/main" id="{0DCF9C9D-F66D-F76A-A80C-3186B979AA77}"/>
                    </a:ext>
                  </a:extLst>
                </p:cNvPr>
                <p:cNvPicPr/>
                <p:nvPr/>
              </p:nvPicPr>
              <p:blipFill>
                <a:blip r:embed="rId423"/>
                <a:stretch>
                  <a:fillRect/>
                </a:stretch>
              </p:blipFill>
              <p:spPr>
                <a:xfrm>
                  <a:off x="10317207" y="2996116"/>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Freihand 258">
                  <a:extLst>
                    <a:ext uri="{FF2B5EF4-FFF2-40B4-BE49-F238E27FC236}">
                      <a16:creationId xmlns:a16="http://schemas.microsoft.com/office/drawing/2014/main" id="{74697107-C940-0D30-CDE4-0AD807A21BCC}"/>
                    </a:ext>
                  </a:extLst>
                </p14:cNvPr>
                <p14:cNvContentPartPr/>
                <p14:nvPr/>
              </p14:nvContentPartPr>
              <p14:xfrm>
                <a:off x="10489287" y="2970556"/>
                <a:ext cx="122400" cy="73080"/>
              </p14:xfrm>
            </p:contentPart>
          </mc:Choice>
          <mc:Fallback xmlns="">
            <p:pic>
              <p:nvPicPr>
                <p:cNvPr id="259" name="Freihand 258">
                  <a:extLst>
                    <a:ext uri="{FF2B5EF4-FFF2-40B4-BE49-F238E27FC236}">
                      <a16:creationId xmlns:a16="http://schemas.microsoft.com/office/drawing/2014/main" id="{74697107-C940-0D30-CDE4-0AD807A21BCC}"/>
                    </a:ext>
                  </a:extLst>
                </p:cNvPr>
                <p:cNvPicPr/>
                <p:nvPr/>
              </p:nvPicPr>
              <p:blipFill>
                <a:blip r:embed="rId425"/>
                <a:stretch>
                  <a:fillRect/>
                </a:stretch>
              </p:blipFill>
              <p:spPr>
                <a:xfrm>
                  <a:off x="10480287" y="2961556"/>
                  <a:ext cx="140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D05BDC8C-43C9-E217-6897-5AC108F03C46}"/>
                    </a:ext>
                  </a:extLst>
                </p14:cNvPr>
                <p14:cNvContentPartPr/>
                <p14:nvPr/>
              </p14:nvContentPartPr>
              <p14:xfrm>
                <a:off x="10648047" y="2954716"/>
                <a:ext cx="99720" cy="91080"/>
              </p14:xfrm>
            </p:contentPart>
          </mc:Choice>
          <mc:Fallback xmlns="">
            <p:pic>
              <p:nvPicPr>
                <p:cNvPr id="260" name="Freihand 259">
                  <a:extLst>
                    <a:ext uri="{FF2B5EF4-FFF2-40B4-BE49-F238E27FC236}">
                      <a16:creationId xmlns:a16="http://schemas.microsoft.com/office/drawing/2014/main" id="{D05BDC8C-43C9-E217-6897-5AC108F03C46}"/>
                    </a:ext>
                  </a:extLst>
                </p:cNvPr>
                <p:cNvPicPr/>
                <p:nvPr/>
              </p:nvPicPr>
              <p:blipFill>
                <a:blip r:embed="rId427"/>
                <a:stretch>
                  <a:fillRect/>
                </a:stretch>
              </p:blipFill>
              <p:spPr>
                <a:xfrm>
                  <a:off x="10639047" y="2946076"/>
                  <a:ext cx="11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2" name="Freihand 261">
                  <a:extLst>
                    <a:ext uri="{FF2B5EF4-FFF2-40B4-BE49-F238E27FC236}">
                      <a16:creationId xmlns:a16="http://schemas.microsoft.com/office/drawing/2014/main" id="{22D98AE6-0251-37B2-4B70-6AA1B042F987}"/>
                    </a:ext>
                  </a:extLst>
                </p14:cNvPr>
                <p14:cNvContentPartPr/>
                <p14:nvPr/>
              </p14:nvContentPartPr>
              <p14:xfrm>
                <a:off x="9866487" y="3097276"/>
                <a:ext cx="1010160" cy="190440"/>
              </p14:xfrm>
            </p:contentPart>
          </mc:Choice>
          <mc:Fallback xmlns="">
            <p:pic>
              <p:nvPicPr>
                <p:cNvPr id="262" name="Freihand 261">
                  <a:extLst>
                    <a:ext uri="{FF2B5EF4-FFF2-40B4-BE49-F238E27FC236}">
                      <a16:creationId xmlns:a16="http://schemas.microsoft.com/office/drawing/2014/main" id="{22D98AE6-0251-37B2-4B70-6AA1B042F987}"/>
                    </a:ext>
                  </a:extLst>
                </p:cNvPr>
                <p:cNvPicPr/>
                <p:nvPr/>
              </p:nvPicPr>
              <p:blipFill>
                <a:blip r:embed="rId429"/>
                <a:stretch>
                  <a:fillRect/>
                </a:stretch>
              </p:blipFill>
              <p:spPr>
                <a:xfrm>
                  <a:off x="9857847" y="3088276"/>
                  <a:ext cx="1027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3" name="Freihand 262">
                  <a:extLst>
                    <a:ext uri="{FF2B5EF4-FFF2-40B4-BE49-F238E27FC236}">
                      <a16:creationId xmlns:a16="http://schemas.microsoft.com/office/drawing/2014/main" id="{421276B2-8F00-C018-7F39-E8CD2DD2E07D}"/>
                    </a:ext>
                  </a:extLst>
                </p14:cNvPr>
                <p14:cNvContentPartPr/>
                <p14:nvPr/>
              </p14:nvContentPartPr>
              <p14:xfrm>
                <a:off x="9959727" y="3297796"/>
                <a:ext cx="172080" cy="172440"/>
              </p14:xfrm>
            </p:contentPart>
          </mc:Choice>
          <mc:Fallback xmlns="">
            <p:pic>
              <p:nvPicPr>
                <p:cNvPr id="263" name="Freihand 262">
                  <a:extLst>
                    <a:ext uri="{FF2B5EF4-FFF2-40B4-BE49-F238E27FC236}">
                      <a16:creationId xmlns:a16="http://schemas.microsoft.com/office/drawing/2014/main" id="{421276B2-8F00-C018-7F39-E8CD2DD2E07D}"/>
                    </a:ext>
                  </a:extLst>
                </p:cNvPr>
                <p:cNvPicPr/>
                <p:nvPr/>
              </p:nvPicPr>
              <p:blipFill>
                <a:blip r:embed="rId431"/>
                <a:stretch>
                  <a:fillRect/>
                </a:stretch>
              </p:blipFill>
              <p:spPr>
                <a:xfrm>
                  <a:off x="9950727" y="3288796"/>
                  <a:ext cx="189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Freihand 263">
                  <a:extLst>
                    <a:ext uri="{FF2B5EF4-FFF2-40B4-BE49-F238E27FC236}">
                      <a16:creationId xmlns:a16="http://schemas.microsoft.com/office/drawing/2014/main" id="{312BB24B-E690-9A76-2E6A-BB5D5C01FA99}"/>
                    </a:ext>
                  </a:extLst>
                </p14:cNvPr>
                <p14:cNvContentPartPr/>
                <p14:nvPr/>
              </p14:nvContentPartPr>
              <p14:xfrm>
                <a:off x="10195527" y="3306796"/>
                <a:ext cx="122040" cy="145440"/>
              </p14:xfrm>
            </p:contentPart>
          </mc:Choice>
          <mc:Fallback xmlns="">
            <p:pic>
              <p:nvPicPr>
                <p:cNvPr id="264" name="Freihand 263">
                  <a:extLst>
                    <a:ext uri="{FF2B5EF4-FFF2-40B4-BE49-F238E27FC236}">
                      <a16:creationId xmlns:a16="http://schemas.microsoft.com/office/drawing/2014/main" id="{312BB24B-E690-9A76-2E6A-BB5D5C01FA99}"/>
                    </a:ext>
                  </a:extLst>
                </p:cNvPr>
                <p:cNvPicPr/>
                <p:nvPr/>
              </p:nvPicPr>
              <p:blipFill>
                <a:blip r:embed="rId433"/>
                <a:stretch>
                  <a:fillRect/>
                </a:stretch>
              </p:blipFill>
              <p:spPr>
                <a:xfrm>
                  <a:off x="10186527" y="3297796"/>
                  <a:ext cx="139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5" name="Freihand 264">
                  <a:extLst>
                    <a:ext uri="{FF2B5EF4-FFF2-40B4-BE49-F238E27FC236}">
                      <a16:creationId xmlns:a16="http://schemas.microsoft.com/office/drawing/2014/main" id="{D733E540-FC6B-3D9A-D2D9-023CE7ADE431}"/>
                    </a:ext>
                  </a:extLst>
                </p14:cNvPr>
                <p14:cNvContentPartPr/>
                <p14:nvPr/>
              </p14:nvContentPartPr>
              <p14:xfrm>
                <a:off x="10400727" y="3259276"/>
                <a:ext cx="54000" cy="182880"/>
              </p14:xfrm>
            </p:contentPart>
          </mc:Choice>
          <mc:Fallback xmlns="">
            <p:pic>
              <p:nvPicPr>
                <p:cNvPr id="265" name="Freihand 264">
                  <a:extLst>
                    <a:ext uri="{FF2B5EF4-FFF2-40B4-BE49-F238E27FC236}">
                      <a16:creationId xmlns:a16="http://schemas.microsoft.com/office/drawing/2014/main" id="{D733E540-FC6B-3D9A-D2D9-023CE7ADE431}"/>
                    </a:ext>
                  </a:extLst>
                </p:cNvPr>
                <p:cNvPicPr/>
                <p:nvPr/>
              </p:nvPicPr>
              <p:blipFill>
                <a:blip r:embed="rId435"/>
                <a:stretch>
                  <a:fillRect/>
                </a:stretch>
              </p:blipFill>
              <p:spPr>
                <a:xfrm>
                  <a:off x="10392087" y="3250276"/>
                  <a:ext cx="71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6" name="Freihand 265">
                  <a:extLst>
                    <a:ext uri="{FF2B5EF4-FFF2-40B4-BE49-F238E27FC236}">
                      <a16:creationId xmlns:a16="http://schemas.microsoft.com/office/drawing/2014/main" id="{2CEB9982-0DDA-35A1-7413-47B785DA707E}"/>
                    </a:ext>
                  </a:extLst>
                </p14:cNvPr>
                <p14:cNvContentPartPr/>
                <p14:nvPr/>
              </p14:nvContentPartPr>
              <p14:xfrm>
                <a:off x="10495767" y="3240196"/>
                <a:ext cx="81720" cy="116280"/>
              </p14:xfrm>
            </p:contentPart>
          </mc:Choice>
          <mc:Fallback xmlns="">
            <p:pic>
              <p:nvPicPr>
                <p:cNvPr id="266" name="Freihand 265">
                  <a:extLst>
                    <a:ext uri="{FF2B5EF4-FFF2-40B4-BE49-F238E27FC236}">
                      <a16:creationId xmlns:a16="http://schemas.microsoft.com/office/drawing/2014/main" id="{2CEB9982-0DDA-35A1-7413-47B785DA707E}"/>
                    </a:ext>
                  </a:extLst>
                </p:cNvPr>
                <p:cNvPicPr/>
                <p:nvPr/>
              </p:nvPicPr>
              <p:blipFill>
                <a:blip r:embed="rId437"/>
                <a:stretch>
                  <a:fillRect/>
                </a:stretch>
              </p:blipFill>
              <p:spPr>
                <a:xfrm>
                  <a:off x="10487127" y="3231556"/>
                  <a:ext cx="99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7" name="Freihand 266">
                  <a:extLst>
                    <a:ext uri="{FF2B5EF4-FFF2-40B4-BE49-F238E27FC236}">
                      <a16:creationId xmlns:a16="http://schemas.microsoft.com/office/drawing/2014/main" id="{4D27A516-1C65-77AA-D667-E63200D78C85}"/>
                    </a:ext>
                  </a:extLst>
                </p14:cNvPr>
                <p14:cNvContentPartPr/>
                <p14:nvPr/>
              </p14:nvContentPartPr>
              <p14:xfrm>
                <a:off x="10493607" y="3228316"/>
                <a:ext cx="144720" cy="262080"/>
              </p14:xfrm>
            </p:contentPart>
          </mc:Choice>
          <mc:Fallback xmlns="">
            <p:pic>
              <p:nvPicPr>
                <p:cNvPr id="267" name="Freihand 266">
                  <a:extLst>
                    <a:ext uri="{FF2B5EF4-FFF2-40B4-BE49-F238E27FC236}">
                      <a16:creationId xmlns:a16="http://schemas.microsoft.com/office/drawing/2014/main" id="{4D27A516-1C65-77AA-D667-E63200D78C85}"/>
                    </a:ext>
                  </a:extLst>
                </p:cNvPr>
                <p:cNvPicPr/>
                <p:nvPr/>
              </p:nvPicPr>
              <p:blipFill>
                <a:blip r:embed="rId439"/>
                <a:stretch>
                  <a:fillRect/>
                </a:stretch>
              </p:blipFill>
              <p:spPr>
                <a:xfrm>
                  <a:off x="10484967" y="3219316"/>
                  <a:ext cx="162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8" name="Freihand 267">
                  <a:extLst>
                    <a:ext uri="{FF2B5EF4-FFF2-40B4-BE49-F238E27FC236}">
                      <a16:creationId xmlns:a16="http://schemas.microsoft.com/office/drawing/2014/main" id="{E61B32F9-3E00-5DFD-087E-223574470F15}"/>
                    </a:ext>
                  </a:extLst>
                </p14:cNvPr>
                <p14:cNvContentPartPr/>
                <p14:nvPr/>
              </p14:nvContentPartPr>
              <p14:xfrm>
                <a:off x="9880887" y="3305716"/>
                <a:ext cx="120240" cy="248040"/>
              </p14:xfrm>
            </p:contentPart>
          </mc:Choice>
          <mc:Fallback xmlns="">
            <p:pic>
              <p:nvPicPr>
                <p:cNvPr id="268" name="Freihand 267">
                  <a:extLst>
                    <a:ext uri="{FF2B5EF4-FFF2-40B4-BE49-F238E27FC236}">
                      <a16:creationId xmlns:a16="http://schemas.microsoft.com/office/drawing/2014/main" id="{E61B32F9-3E00-5DFD-087E-223574470F15}"/>
                    </a:ext>
                  </a:extLst>
                </p:cNvPr>
                <p:cNvPicPr/>
                <p:nvPr/>
              </p:nvPicPr>
              <p:blipFill>
                <a:blip r:embed="rId441"/>
                <a:stretch>
                  <a:fillRect/>
                </a:stretch>
              </p:blipFill>
              <p:spPr>
                <a:xfrm>
                  <a:off x="9872247" y="3296716"/>
                  <a:ext cx="137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2" name="Freihand 271">
                  <a:extLst>
                    <a:ext uri="{FF2B5EF4-FFF2-40B4-BE49-F238E27FC236}">
                      <a16:creationId xmlns:a16="http://schemas.microsoft.com/office/drawing/2014/main" id="{8EE233FA-838C-CDF9-DD94-A279876BDE7D}"/>
                    </a:ext>
                  </a:extLst>
                </p14:cNvPr>
                <p14:cNvContentPartPr/>
                <p14:nvPr/>
              </p14:nvContentPartPr>
              <p14:xfrm>
                <a:off x="9961167" y="3455836"/>
                <a:ext cx="689760" cy="126000"/>
              </p14:xfrm>
            </p:contentPart>
          </mc:Choice>
          <mc:Fallback xmlns="">
            <p:pic>
              <p:nvPicPr>
                <p:cNvPr id="272" name="Freihand 271">
                  <a:extLst>
                    <a:ext uri="{FF2B5EF4-FFF2-40B4-BE49-F238E27FC236}">
                      <a16:creationId xmlns:a16="http://schemas.microsoft.com/office/drawing/2014/main" id="{8EE233FA-838C-CDF9-DD94-A279876BDE7D}"/>
                    </a:ext>
                  </a:extLst>
                </p:cNvPr>
                <p:cNvPicPr/>
                <p:nvPr/>
              </p:nvPicPr>
              <p:blipFill>
                <a:blip r:embed="rId443"/>
                <a:stretch>
                  <a:fillRect/>
                </a:stretch>
              </p:blipFill>
              <p:spPr>
                <a:xfrm>
                  <a:off x="9952527" y="3447196"/>
                  <a:ext cx="707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3" name="Freihand 272">
                  <a:extLst>
                    <a:ext uri="{FF2B5EF4-FFF2-40B4-BE49-F238E27FC236}">
                      <a16:creationId xmlns:a16="http://schemas.microsoft.com/office/drawing/2014/main" id="{FE294359-4CB9-D77D-1039-0F3ADCD965C6}"/>
                    </a:ext>
                  </a:extLst>
                </p14:cNvPr>
                <p14:cNvContentPartPr/>
                <p14:nvPr/>
              </p14:nvContentPartPr>
              <p14:xfrm>
                <a:off x="10240887" y="3653836"/>
                <a:ext cx="63360" cy="57600"/>
              </p14:xfrm>
            </p:contentPart>
          </mc:Choice>
          <mc:Fallback xmlns="">
            <p:pic>
              <p:nvPicPr>
                <p:cNvPr id="273" name="Freihand 272">
                  <a:extLst>
                    <a:ext uri="{FF2B5EF4-FFF2-40B4-BE49-F238E27FC236}">
                      <a16:creationId xmlns:a16="http://schemas.microsoft.com/office/drawing/2014/main" id="{FE294359-4CB9-D77D-1039-0F3ADCD965C6}"/>
                    </a:ext>
                  </a:extLst>
                </p:cNvPr>
                <p:cNvPicPr/>
                <p:nvPr/>
              </p:nvPicPr>
              <p:blipFill>
                <a:blip r:embed="rId445"/>
                <a:stretch>
                  <a:fillRect/>
                </a:stretch>
              </p:blipFill>
              <p:spPr>
                <a:xfrm>
                  <a:off x="10232247" y="3645196"/>
                  <a:ext cx="81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4" name="Freihand 273">
                  <a:extLst>
                    <a:ext uri="{FF2B5EF4-FFF2-40B4-BE49-F238E27FC236}">
                      <a16:creationId xmlns:a16="http://schemas.microsoft.com/office/drawing/2014/main" id="{A647DA89-F356-D950-8F4B-BBF16C9EC489}"/>
                    </a:ext>
                  </a:extLst>
                </p14:cNvPr>
                <p14:cNvContentPartPr/>
                <p14:nvPr/>
              </p14:nvContentPartPr>
              <p14:xfrm>
                <a:off x="10158447" y="3586516"/>
                <a:ext cx="190080" cy="165240"/>
              </p14:xfrm>
            </p:contentPart>
          </mc:Choice>
          <mc:Fallback xmlns="">
            <p:pic>
              <p:nvPicPr>
                <p:cNvPr id="274" name="Freihand 273">
                  <a:extLst>
                    <a:ext uri="{FF2B5EF4-FFF2-40B4-BE49-F238E27FC236}">
                      <a16:creationId xmlns:a16="http://schemas.microsoft.com/office/drawing/2014/main" id="{A647DA89-F356-D950-8F4B-BBF16C9EC489}"/>
                    </a:ext>
                  </a:extLst>
                </p:cNvPr>
                <p:cNvPicPr/>
                <p:nvPr/>
              </p:nvPicPr>
              <p:blipFill>
                <a:blip r:embed="rId447"/>
                <a:stretch>
                  <a:fillRect/>
                </a:stretch>
              </p:blipFill>
              <p:spPr>
                <a:xfrm>
                  <a:off x="10149447" y="3577516"/>
                  <a:ext cx="207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6" name="Freihand 275">
                  <a:extLst>
                    <a:ext uri="{FF2B5EF4-FFF2-40B4-BE49-F238E27FC236}">
                      <a16:creationId xmlns:a16="http://schemas.microsoft.com/office/drawing/2014/main" id="{5701EFEB-28E9-9461-E0D8-04EF424F5D9B}"/>
                    </a:ext>
                  </a:extLst>
                </p14:cNvPr>
                <p14:cNvContentPartPr/>
                <p14:nvPr/>
              </p14:nvContentPartPr>
              <p14:xfrm>
                <a:off x="10377687" y="3616396"/>
                <a:ext cx="194040" cy="95040"/>
              </p14:xfrm>
            </p:contentPart>
          </mc:Choice>
          <mc:Fallback xmlns="">
            <p:pic>
              <p:nvPicPr>
                <p:cNvPr id="276" name="Freihand 275">
                  <a:extLst>
                    <a:ext uri="{FF2B5EF4-FFF2-40B4-BE49-F238E27FC236}">
                      <a16:creationId xmlns:a16="http://schemas.microsoft.com/office/drawing/2014/main" id="{5701EFEB-28E9-9461-E0D8-04EF424F5D9B}"/>
                    </a:ext>
                  </a:extLst>
                </p:cNvPr>
                <p:cNvPicPr/>
                <p:nvPr/>
              </p:nvPicPr>
              <p:blipFill>
                <a:blip r:embed="rId449"/>
                <a:stretch>
                  <a:fillRect/>
                </a:stretch>
              </p:blipFill>
              <p:spPr>
                <a:xfrm>
                  <a:off x="10368687" y="3607756"/>
                  <a:ext cx="211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7" name="Freihand 276">
                  <a:extLst>
                    <a:ext uri="{FF2B5EF4-FFF2-40B4-BE49-F238E27FC236}">
                      <a16:creationId xmlns:a16="http://schemas.microsoft.com/office/drawing/2014/main" id="{03E094E4-5CB7-27ED-27FF-C21696171271}"/>
                    </a:ext>
                  </a:extLst>
                </p14:cNvPr>
                <p14:cNvContentPartPr/>
                <p14:nvPr/>
              </p14:nvContentPartPr>
              <p14:xfrm>
                <a:off x="10612047" y="3492916"/>
                <a:ext cx="345240" cy="166680"/>
              </p14:xfrm>
            </p:contentPart>
          </mc:Choice>
          <mc:Fallback xmlns="">
            <p:pic>
              <p:nvPicPr>
                <p:cNvPr id="277" name="Freihand 276">
                  <a:extLst>
                    <a:ext uri="{FF2B5EF4-FFF2-40B4-BE49-F238E27FC236}">
                      <a16:creationId xmlns:a16="http://schemas.microsoft.com/office/drawing/2014/main" id="{03E094E4-5CB7-27ED-27FF-C21696171271}"/>
                    </a:ext>
                  </a:extLst>
                </p:cNvPr>
                <p:cNvPicPr/>
                <p:nvPr/>
              </p:nvPicPr>
              <p:blipFill>
                <a:blip r:embed="rId451"/>
                <a:stretch>
                  <a:fillRect/>
                </a:stretch>
              </p:blipFill>
              <p:spPr>
                <a:xfrm>
                  <a:off x="10603407" y="3484276"/>
                  <a:ext cx="36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8" name="Freihand 277">
                  <a:extLst>
                    <a:ext uri="{FF2B5EF4-FFF2-40B4-BE49-F238E27FC236}">
                      <a16:creationId xmlns:a16="http://schemas.microsoft.com/office/drawing/2014/main" id="{2BC255AF-76B4-674C-44D5-E08182D91AD6}"/>
                    </a:ext>
                  </a:extLst>
                </p14:cNvPr>
                <p14:cNvContentPartPr/>
                <p14:nvPr/>
              </p14:nvContentPartPr>
              <p14:xfrm>
                <a:off x="10933887" y="3425956"/>
                <a:ext cx="88920" cy="147960"/>
              </p14:xfrm>
            </p:contentPart>
          </mc:Choice>
          <mc:Fallback xmlns="">
            <p:pic>
              <p:nvPicPr>
                <p:cNvPr id="278" name="Freihand 277">
                  <a:extLst>
                    <a:ext uri="{FF2B5EF4-FFF2-40B4-BE49-F238E27FC236}">
                      <a16:creationId xmlns:a16="http://schemas.microsoft.com/office/drawing/2014/main" id="{2BC255AF-76B4-674C-44D5-E08182D91AD6}"/>
                    </a:ext>
                  </a:extLst>
                </p:cNvPr>
                <p:cNvPicPr/>
                <p:nvPr/>
              </p:nvPicPr>
              <p:blipFill>
                <a:blip r:embed="rId453"/>
                <a:stretch>
                  <a:fillRect/>
                </a:stretch>
              </p:blipFill>
              <p:spPr>
                <a:xfrm>
                  <a:off x="10925247" y="3416956"/>
                  <a:ext cx="106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0" name="Freihand 279">
                  <a:extLst>
                    <a:ext uri="{FF2B5EF4-FFF2-40B4-BE49-F238E27FC236}">
                      <a16:creationId xmlns:a16="http://schemas.microsoft.com/office/drawing/2014/main" id="{EBDD4C5E-6004-3975-2CED-AF6707722B3E}"/>
                    </a:ext>
                  </a:extLst>
                </p14:cNvPr>
                <p14:cNvContentPartPr/>
                <p14:nvPr/>
              </p14:nvContentPartPr>
              <p14:xfrm>
                <a:off x="11122167" y="3448996"/>
                <a:ext cx="193680" cy="49680"/>
              </p14:xfrm>
            </p:contentPart>
          </mc:Choice>
          <mc:Fallback xmlns="">
            <p:pic>
              <p:nvPicPr>
                <p:cNvPr id="280" name="Freihand 279">
                  <a:extLst>
                    <a:ext uri="{FF2B5EF4-FFF2-40B4-BE49-F238E27FC236}">
                      <a16:creationId xmlns:a16="http://schemas.microsoft.com/office/drawing/2014/main" id="{EBDD4C5E-6004-3975-2CED-AF6707722B3E}"/>
                    </a:ext>
                  </a:extLst>
                </p:cNvPr>
                <p:cNvPicPr/>
                <p:nvPr/>
              </p:nvPicPr>
              <p:blipFill>
                <a:blip r:embed="rId455"/>
                <a:stretch>
                  <a:fillRect/>
                </a:stretch>
              </p:blipFill>
              <p:spPr>
                <a:xfrm>
                  <a:off x="11113527" y="3439996"/>
                  <a:ext cx="211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1" name="Freihand 280">
                  <a:extLst>
                    <a:ext uri="{FF2B5EF4-FFF2-40B4-BE49-F238E27FC236}">
                      <a16:creationId xmlns:a16="http://schemas.microsoft.com/office/drawing/2014/main" id="{02A37100-B95A-4A02-F9D1-045676854185}"/>
                    </a:ext>
                  </a:extLst>
                </p14:cNvPr>
                <p14:cNvContentPartPr/>
                <p14:nvPr/>
              </p14:nvContentPartPr>
              <p14:xfrm>
                <a:off x="11257527" y="3339196"/>
                <a:ext cx="13320" cy="26280"/>
              </p14:xfrm>
            </p:contentPart>
          </mc:Choice>
          <mc:Fallback xmlns="">
            <p:pic>
              <p:nvPicPr>
                <p:cNvPr id="281" name="Freihand 280">
                  <a:extLst>
                    <a:ext uri="{FF2B5EF4-FFF2-40B4-BE49-F238E27FC236}">
                      <a16:creationId xmlns:a16="http://schemas.microsoft.com/office/drawing/2014/main" id="{02A37100-B95A-4A02-F9D1-045676854185}"/>
                    </a:ext>
                  </a:extLst>
                </p:cNvPr>
                <p:cNvPicPr/>
                <p:nvPr/>
              </p:nvPicPr>
              <p:blipFill>
                <a:blip r:embed="rId457"/>
                <a:stretch>
                  <a:fillRect/>
                </a:stretch>
              </p:blipFill>
              <p:spPr>
                <a:xfrm>
                  <a:off x="11248527" y="3330556"/>
                  <a:ext cx="3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2" name="Freihand 281">
                  <a:extLst>
                    <a:ext uri="{FF2B5EF4-FFF2-40B4-BE49-F238E27FC236}">
                      <a16:creationId xmlns:a16="http://schemas.microsoft.com/office/drawing/2014/main" id="{5B157659-FF88-083A-AF19-61A005DDC94B}"/>
                    </a:ext>
                  </a:extLst>
                </p14:cNvPr>
                <p14:cNvContentPartPr/>
                <p14:nvPr/>
              </p14:nvContentPartPr>
              <p14:xfrm>
                <a:off x="10711047" y="3694876"/>
                <a:ext cx="112680" cy="85680"/>
              </p14:xfrm>
            </p:contentPart>
          </mc:Choice>
          <mc:Fallback xmlns="">
            <p:pic>
              <p:nvPicPr>
                <p:cNvPr id="282" name="Freihand 281">
                  <a:extLst>
                    <a:ext uri="{FF2B5EF4-FFF2-40B4-BE49-F238E27FC236}">
                      <a16:creationId xmlns:a16="http://schemas.microsoft.com/office/drawing/2014/main" id="{5B157659-FF88-083A-AF19-61A005DDC94B}"/>
                    </a:ext>
                  </a:extLst>
                </p:cNvPr>
                <p:cNvPicPr/>
                <p:nvPr/>
              </p:nvPicPr>
              <p:blipFill>
                <a:blip r:embed="rId459"/>
                <a:stretch>
                  <a:fillRect/>
                </a:stretch>
              </p:blipFill>
              <p:spPr>
                <a:xfrm>
                  <a:off x="10702047" y="3686236"/>
                  <a:ext cx="130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3" name="Freihand 282">
                  <a:extLst>
                    <a:ext uri="{FF2B5EF4-FFF2-40B4-BE49-F238E27FC236}">
                      <a16:creationId xmlns:a16="http://schemas.microsoft.com/office/drawing/2014/main" id="{F91A7532-9D1F-71FF-7F27-BAD06C548270}"/>
                    </a:ext>
                  </a:extLst>
                </p14:cNvPr>
                <p14:cNvContentPartPr/>
                <p14:nvPr/>
              </p14:nvContentPartPr>
              <p14:xfrm>
                <a:off x="10915167" y="3628636"/>
                <a:ext cx="100080" cy="215280"/>
              </p14:xfrm>
            </p:contentPart>
          </mc:Choice>
          <mc:Fallback xmlns="">
            <p:pic>
              <p:nvPicPr>
                <p:cNvPr id="283" name="Freihand 282">
                  <a:extLst>
                    <a:ext uri="{FF2B5EF4-FFF2-40B4-BE49-F238E27FC236}">
                      <a16:creationId xmlns:a16="http://schemas.microsoft.com/office/drawing/2014/main" id="{F91A7532-9D1F-71FF-7F27-BAD06C548270}"/>
                    </a:ext>
                  </a:extLst>
                </p:cNvPr>
                <p:cNvPicPr/>
                <p:nvPr/>
              </p:nvPicPr>
              <p:blipFill>
                <a:blip r:embed="rId461"/>
                <a:stretch>
                  <a:fillRect/>
                </a:stretch>
              </p:blipFill>
              <p:spPr>
                <a:xfrm>
                  <a:off x="10906527" y="3619636"/>
                  <a:ext cx="117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4" name="Freihand 283">
                  <a:extLst>
                    <a:ext uri="{FF2B5EF4-FFF2-40B4-BE49-F238E27FC236}">
                      <a16:creationId xmlns:a16="http://schemas.microsoft.com/office/drawing/2014/main" id="{F817B615-6F7F-8164-B363-6E7388B7BF3D}"/>
                    </a:ext>
                  </a:extLst>
                </p14:cNvPr>
                <p14:cNvContentPartPr/>
                <p14:nvPr/>
              </p14:nvContentPartPr>
              <p14:xfrm>
                <a:off x="11045127" y="3577516"/>
                <a:ext cx="510840" cy="143640"/>
              </p14:xfrm>
            </p:contentPart>
          </mc:Choice>
          <mc:Fallback xmlns="">
            <p:pic>
              <p:nvPicPr>
                <p:cNvPr id="284" name="Freihand 283">
                  <a:extLst>
                    <a:ext uri="{FF2B5EF4-FFF2-40B4-BE49-F238E27FC236}">
                      <a16:creationId xmlns:a16="http://schemas.microsoft.com/office/drawing/2014/main" id="{F817B615-6F7F-8164-B363-6E7388B7BF3D}"/>
                    </a:ext>
                  </a:extLst>
                </p:cNvPr>
                <p:cNvPicPr/>
                <p:nvPr/>
              </p:nvPicPr>
              <p:blipFill>
                <a:blip r:embed="rId463"/>
                <a:stretch>
                  <a:fillRect/>
                </a:stretch>
              </p:blipFill>
              <p:spPr>
                <a:xfrm>
                  <a:off x="11036127" y="3568876"/>
                  <a:ext cx="52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6" name="Freihand 285">
                  <a:extLst>
                    <a:ext uri="{FF2B5EF4-FFF2-40B4-BE49-F238E27FC236}">
                      <a16:creationId xmlns:a16="http://schemas.microsoft.com/office/drawing/2014/main" id="{BD360661-058D-A3CE-1162-D903F6EE9855}"/>
                    </a:ext>
                  </a:extLst>
                </p14:cNvPr>
                <p14:cNvContentPartPr/>
                <p14:nvPr/>
              </p14:nvContentPartPr>
              <p14:xfrm>
                <a:off x="11015247" y="3027076"/>
                <a:ext cx="213840" cy="42120"/>
              </p14:xfrm>
            </p:contentPart>
          </mc:Choice>
          <mc:Fallback xmlns="">
            <p:pic>
              <p:nvPicPr>
                <p:cNvPr id="286" name="Freihand 285">
                  <a:extLst>
                    <a:ext uri="{FF2B5EF4-FFF2-40B4-BE49-F238E27FC236}">
                      <a16:creationId xmlns:a16="http://schemas.microsoft.com/office/drawing/2014/main" id="{BD360661-058D-A3CE-1162-D903F6EE9855}"/>
                    </a:ext>
                  </a:extLst>
                </p:cNvPr>
                <p:cNvPicPr/>
                <p:nvPr/>
              </p:nvPicPr>
              <p:blipFill>
                <a:blip r:embed="rId465"/>
                <a:stretch>
                  <a:fillRect/>
                </a:stretch>
              </p:blipFill>
              <p:spPr>
                <a:xfrm>
                  <a:off x="11006607" y="3018436"/>
                  <a:ext cx="231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7" name="Freihand 286">
                  <a:extLst>
                    <a:ext uri="{FF2B5EF4-FFF2-40B4-BE49-F238E27FC236}">
                      <a16:creationId xmlns:a16="http://schemas.microsoft.com/office/drawing/2014/main" id="{EB13ED73-5695-457A-D8C8-E4042F2D8CAE}"/>
                    </a:ext>
                  </a:extLst>
                </p14:cNvPr>
                <p14:cNvContentPartPr/>
                <p14:nvPr/>
              </p14:nvContentPartPr>
              <p14:xfrm>
                <a:off x="11040087" y="3085036"/>
                <a:ext cx="200160" cy="68040"/>
              </p14:xfrm>
            </p:contentPart>
          </mc:Choice>
          <mc:Fallback xmlns="">
            <p:pic>
              <p:nvPicPr>
                <p:cNvPr id="287" name="Freihand 286">
                  <a:extLst>
                    <a:ext uri="{FF2B5EF4-FFF2-40B4-BE49-F238E27FC236}">
                      <a16:creationId xmlns:a16="http://schemas.microsoft.com/office/drawing/2014/main" id="{EB13ED73-5695-457A-D8C8-E4042F2D8CAE}"/>
                    </a:ext>
                  </a:extLst>
                </p:cNvPr>
                <p:cNvPicPr/>
                <p:nvPr/>
              </p:nvPicPr>
              <p:blipFill>
                <a:blip r:embed="rId467"/>
                <a:stretch>
                  <a:fillRect/>
                </a:stretch>
              </p:blipFill>
              <p:spPr>
                <a:xfrm>
                  <a:off x="11031447" y="3076036"/>
                  <a:ext cx="217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8" name="Freihand 287">
                  <a:extLst>
                    <a:ext uri="{FF2B5EF4-FFF2-40B4-BE49-F238E27FC236}">
                      <a16:creationId xmlns:a16="http://schemas.microsoft.com/office/drawing/2014/main" id="{82CD1155-9AAF-4D74-C449-6E3138AF912E}"/>
                    </a:ext>
                  </a:extLst>
                </p14:cNvPr>
                <p14:cNvContentPartPr/>
                <p14:nvPr/>
              </p14:nvContentPartPr>
              <p14:xfrm>
                <a:off x="11425647" y="2948956"/>
                <a:ext cx="188280" cy="147960"/>
              </p14:xfrm>
            </p:contentPart>
          </mc:Choice>
          <mc:Fallback xmlns="">
            <p:pic>
              <p:nvPicPr>
                <p:cNvPr id="288" name="Freihand 287">
                  <a:extLst>
                    <a:ext uri="{FF2B5EF4-FFF2-40B4-BE49-F238E27FC236}">
                      <a16:creationId xmlns:a16="http://schemas.microsoft.com/office/drawing/2014/main" id="{82CD1155-9AAF-4D74-C449-6E3138AF912E}"/>
                    </a:ext>
                  </a:extLst>
                </p:cNvPr>
                <p:cNvPicPr/>
                <p:nvPr/>
              </p:nvPicPr>
              <p:blipFill>
                <a:blip r:embed="rId469"/>
                <a:stretch>
                  <a:fillRect/>
                </a:stretch>
              </p:blipFill>
              <p:spPr>
                <a:xfrm>
                  <a:off x="11416647" y="2940316"/>
                  <a:ext cx="205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Freihand 290">
                  <a:extLst>
                    <a:ext uri="{FF2B5EF4-FFF2-40B4-BE49-F238E27FC236}">
                      <a16:creationId xmlns:a16="http://schemas.microsoft.com/office/drawing/2014/main" id="{DEF4F019-74CD-4360-0226-25D3C2114030}"/>
                    </a:ext>
                  </a:extLst>
                </p14:cNvPr>
                <p14:cNvContentPartPr/>
                <p14:nvPr/>
              </p14:nvContentPartPr>
              <p14:xfrm>
                <a:off x="7237767" y="3749596"/>
                <a:ext cx="121680" cy="381240"/>
              </p14:xfrm>
            </p:contentPart>
          </mc:Choice>
          <mc:Fallback xmlns="">
            <p:pic>
              <p:nvPicPr>
                <p:cNvPr id="291" name="Freihand 290">
                  <a:extLst>
                    <a:ext uri="{FF2B5EF4-FFF2-40B4-BE49-F238E27FC236}">
                      <a16:creationId xmlns:a16="http://schemas.microsoft.com/office/drawing/2014/main" id="{DEF4F019-74CD-4360-0226-25D3C2114030}"/>
                    </a:ext>
                  </a:extLst>
                </p:cNvPr>
                <p:cNvPicPr/>
                <p:nvPr/>
              </p:nvPicPr>
              <p:blipFill>
                <a:blip r:embed="rId471"/>
                <a:stretch>
                  <a:fillRect/>
                </a:stretch>
              </p:blipFill>
              <p:spPr>
                <a:xfrm>
                  <a:off x="7229127" y="3740596"/>
                  <a:ext cx="139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2" name="Freihand 291">
                  <a:extLst>
                    <a:ext uri="{FF2B5EF4-FFF2-40B4-BE49-F238E27FC236}">
                      <a16:creationId xmlns:a16="http://schemas.microsoft.com/office/drawing/2014/main" id="{A129F494-6F55-5289-4570-325157FBA924}"/>
                    </a:ext>
                  </a:extLst>
                </p14:cNvPr>
                <p14:cNvContentPartPr/>
                <p14:nvPr/>
              </p14:nvContentPartPr>
              <p14:xfrm>
                <a:off x="7226967" y="3990436"/>
                <a:ext cx="223920" cy="257760"/>
              </p14:xfrm>
            </p:contentPart>
          </mc:Choice>
          <mc:Fallback xmlns="">
            <p:pic>
              <p:nvPicPr>
                <p:cNvPr id="292" name="Freihand 291">
                  <a:extLst>
                    <a:ext uri="{FF2B5EF4-FFF2-40B4-BE49-F238E27FC236}">
                      <a16:creationId xmlns:a16="http://schemas.microsoft.com/office/drawing/2014/main" id="{A129F494-6F55-5289-4570-325157FBA924}"/>
                    </a:ext>
                  </a:extLst>
                </p:cNvPr>
                <p:cNvPicPr/>
                <p:nvPr/>
              </p:nvPicPr>
              <p:blipFill>
                <a:blip r:embed="rId473"/>
                <a:stretch>
                  <a:fillRect/>
                </a:stretch>
              </p:blipFill>
              <p:spPr>
                <a:xfrm>
                  <a:off x="7218327" y="3981436"/>
                  <a:ext cx="241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4" name="Freihand 293">
                  <a:extLst>
                    <a:ext uri="{FF2B5EF4-FFF2-40B4-BE49-F238E27FC236}">
                      <a16:creationId xmlns:a16="http://schemas.microsoft.com/office/drawing/2014/main" id="{41309DE3-91D7-ADBD-E08C-B8CA54CC37A4}"/>
                    </a:ext>
                  </a:extLst>
                </p14:cNvPr>
                <p14:cNvContentPartPr/>
                <p14:nvPr/>
              </p14:nvContentPartPr>
              <p14:xfrm>
                <a:off x="7113927" y="4388596"/>
                <a:ext cx="211320" cy="110520"/>
              </p14:xfrm>
            </p:contentPart>
          </mc:Choice>
          <mc:Fallback xmlns="">
            <p:pic>
              <p:nvPicPr>
                <p:cNvPr id="294" name="Freihand 293">
                  <a:extLst>
                    <a:ext uri="{FF2B5EF4-FFF2-40B4-BE49-F238E27FC236}">
                      <a16:creationId xmlns:a16="http://schemas.microsoft.com/office/drawing/2014/main" id="{41309DE3-91D7-ADBD-E08C-B8CA54CC37A4}"/>
                    </a:ext>
                  </a:extLst>
                </p:cNvPr>
                <p:cNvPicPr/>
                <p:nvPr/>
              </p:nvPicPr>
              <p:blipFill>
                <a:blip r:embed="rId475"/>
                <a:stretch>
                  <a:fillRect/>
                </a:stretch>
              </p:blipFill>
              <p:spPr>
                <a:xfrm>
                  <a:off x="7105287" y="4379596"/>
                  <a:ext cx="22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5" name="Freihand 294">
                  <a:extLst>
                    <a:ext uri="{FF2B5EF4-FFF2-40B4-BE49-F238E27FC236}">
                      <a16:creationId xmlns:a16="http://schemas.microsoft.com/office/drawing/2014/main" id="{8870066C-1C2E-6AE6-DCB0-AC1008AB5175}"/>
                    </a:ext>
                  </a:extLst>
                </p14:cNvPr>
                <p14:cNvContentPartPr/>
                <p14:nvPr/>
              </p14:nvContentPartPr>
              <p14:xfrm>
                <a:off x="7343607" y="4246396"/>
                <a:ext cx="510120" cy="206640"/>
              </p14:xfrm>
            </p:contentPart>
          </mc:Choice>
          <mc:Fallback xmlns="">
            <p:pic>
              <p:nvPicPr>
                <p:cNvPr id="295" name="Freihand 294">
                  <a:extLst>
                    <a:ext uri="{FF2B5EF4-FFF2-40B4-BE49-F238E27FC236}">
                      <a16:creationId xmlns:a16="http://schemas.microsoft.com/office/drawing/2014/main" id="{8870066C-1C2E-6AE6-DCB0-AC1008AB5175}"/>
                    </a:ext>
                  </a:extLst>
                </p:cNvPr>
                <p:cNvPicPr/>
                <p:nvPr/>
              </p:nvPicPr>
              <p:blipFill>
                <a:blip r:embed="rId477"/>
                <a:stretch>
                  <a:fillRect/>
                </a:stretch>
              </p:blipFill>
              <p:spPr>
                <a:xfrm>
                  <a:off x="7334967" y="4237396"/>
                  <a:ext cx="527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6" name="Freihand 295">
                  <a:extLst>
                    <a:ext uri="{FF2B5EF4-FFF2-40B4-BE49-F238E27FC236}">
                      <a16:creationId xmlns:a16="http://schemas.microsoft.com/office/drawing/2014/main" id="{3D9D5E52-3CF4-C579-5ABA-F7D43340F486}"/>
                    </a:ext>
                  </a:extLst>
                </p14:cNvPr>
                <p14:cNvContentPartPr/>
                <p14:nvPr/>
              </p14:nvContentPartPr>
              <p14:xfrm>
                <a:off x="7111407" y="4287076"/>
                <a:ext cx="8280" cy="6120"/>
              </p14:xfrm>
            </p:contentPart>
          </mc:Choice>
          <mc:Fallback xmlns="">
            <p:pic>
              <p:nvPicPr>
                <p:cNvPr id="296" name="Freihand 295">
                  <a:extLst>
                    <a:ext uri="{FF2B5EF4-FFF2-40B4-BE49-F238E27FC236}">
                      <a16:creationId xmlns:a16="http://schemas.microsoft.com/office/drawing/2014/main" id="{3D9D5E52-3CF4-C579-5ABA-F7D43340F486}"/>
                    </a:ext>
                  </a:extLst>
                </p:cNvPr>
                <p:cNvPicPr/>
                <p:nvPr/>
              </p:nvPicPr>
              <p:blipFill>
                <a:blip r:embed="rId373"/>
                <a:stretch>
                  <a:fillRect/>
                </a:stretch>
              </p:blipFill>
              <p:spPr>
                <a:xfrm>
                  <a:off x="7102767" y="4278076"/>
                  <a:ext cx="2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5780FC91-E317-2AE2-41CE-A5BB9BF5E425}"/>
                    </a:ext>
                  </a:extLst>
                </p14:cNvPr>
                <p14:cNvContentPartPr/>
                <p14:nvPr/>
              </p14:nvContentPartPr>
              <p14:xfrm>
                <a:off x="7158927" y="4662196"/>
                <a:ext cx="153000" cy="209520"/>
              </p14:xfrm>
            </p:contentPart>
          </mc:Choice>
          <mc:Fallback xmlns="">
            <p:pic>
              <p:nvPicPr>
                <p:cNvPr id="298" name="Freihand 297">
                  <a:extLst>
                    <a:ext uri="{FF2B5EF4-FFF2-40B4-BE49-F238E27FC236}">
                      <a16:creationId xmlns:a16="http://schemas.microsoft.com/office/drawing/2014/main" id="{5780FC91-E317-2AE2-41CE-A5BB9BF5E425}"/>
                    </a:ext>
                  </a:extLst>
                </p:cNvPr>
                <p:cNvPicPr/>
                <p:nvPr/>
              </p:nvPicPr>
              <p:blipFill>
                <a:blip r:embed="rId480"/>
                <a:stretch>
                  <a:fillRect/>
                </a:stretch>
              </p:blipFill>
              <p:spPr>
                <a:xfrm>
                  <a:off x="7150287" y="4653556"/>
                  <a:ext cx="1706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59C96658-DAA9-3705-655A-5498DBA94151}"/>
                    </a:ext>
                  </a:extLst>
                </p14:cNvPr>
                <p14:cNvContentPartPr/>
                <p14:nvPr/>
              </p14:nvContentPartPr>
              <p14:xfrm>
                <a:off x="7176567" y="4768036"/>
                <a:ext cx="56520" cy="16920"/>
              </p14:xfrm>
            </p:contentPart>
          </mc:Choice>
          <mc:Fallback xmlns="">
            <p:pic>
              <p:nvPicPr>
                <p:cNvPr id="299" name="Freihand 298">
                  <a:extLst>
                    <a:ext uri="{FF2B5EF4-FFF2-40B4-BE49-F238E27FC236}">
                      <a16:creationId xmlns:a16="http://schemas.microsoft.com/office/drawing/2014/main" id="{59C96658-DAA9-3705-655A-5498DBA94151}"/>
                    </a:ext>
                  </a:extLst>
                </p:cNvPr>
                <p:cNvPicPr/>
                <p:nvPr/>
              </p:nvPicPr>
              <p:blipFill>
                <a:blip r:embed="rId482"/>
                <a:stretch>
                  <a:fillRect/>
                </a:stretch>
              </p:blipFill>
              <p:spPr>
                <a:xfrm>
                  <a:off x="7167567" y="4759036"/>
                  <a:ext cx="74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3B3089BF-FBE8-3B28-9FB0-F44243DB41DA}"/>
                    </a:ext>
                  </a:extLst>
                </p14:cNvPr>
                <p14:cNvContentPartPr/>
                <p14:nvPr/>
              </p14:nvContentPartPr>
              <p14:xfrm>
                <a:off x="7294287" y="4631596"/>
                <a:ext cx="174960" cy="182880"/>
              </p14:xfrm>
            </p:contentPart>
          </mc:Choice>
          <mc:Fallback xmlns="">
            <p:pic>
              <p:nvPicPr>
                <p:cNvPr id="300" name="Freihand 299">
                  <a:extLst>
                    <a:ext uri="{FF2B5EF4-FFF2-40B4-BE49-F238E27FC236}">
                      <a16:creationId xmlns:a16="http://schemas.microsoft.com/office/drawing/2014/main" id="{3B3089BF-FBE8-3B28-9FB0-F44243DB41DA}"/>
                    </a:ext>
                  </a:extLst>
                </p:cNvPr>
                <p:cNvPicPr/>
                <p:nvPr/>
              </p:nvPicPr>
              <p:blipFill>
                <a:blip r:embed="rId484"/>
                <a:stretch>
                  <a:fillRect/>
                </a:stretch>
              </p:blipFill>
              <p:spPr>
                <a:xfrm>
                  <a:off x="7285287" y="4622956"/>
                  <a:ext cx="192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01E8D342-8BE4-1C3F-9209-8D3C3BC951D9}"/>
                    </a:ext>
                  </a:extLst>
                </p14:cNvPr>
                <p14:cNvContentPartPr/>
                <p14:nvPr/>
              </p14:nvContentPartPr>
              <p14:xfrm>
                <a:off x="7502367" y="4682356"/>
                <a:ext cx="99720" cy="123480"/>
              </p14:xfrm>
            </p:contentPart>
          </mc:Choice>
          <mc:Fallback xmlns="">
            <p:pic>
              <p:nvPicPr>
                <p:cNvPr id="301" name="Freihand 300">
                  <a:extLst>
                    <a:ext uri="{FF2B5EF4-FFF2-40B4-BE49-F238E27FC236}">
                      <a16:creationId xmlns:a16="http://schemas.microsoft.com/office/drawing/2014/main" id="{01E8D342-8BE4-1C3F-9209-8D3C3BC951D9}"/>
                    </a:ext>
                  </a:extLst>
                </p:cNvPr>
                <p:cNvPicPr/>
                <p:nvPr/>
              </p:nvPicPr>
              <p:blipFill>
                <a:blip r:embed="rId486"/>
                <a:stretch>
                  <a:fillRect/>
                </a:stretch>
              </p:blipFill>
              <p:spPr>
                <a:xfrm>
                  <a:off x="7493727" y="4673356"/>
                  <a:ext cx="117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FAF8149C-7B82-397D-8315-EDCB89BAD63E}"/>
                    </a:ext>
                  </a:extLst>
                </p14:cNvPr>
                <p14:cNvContentPartPr/>
                <p14:nvPr/>
              </p14:nvContentPartPr>
              <p14:xfrm>
                <a:off x="7635567" y="4564276"/>
                <a:ext cx="221760" cy="261360"/>
              </p14:xfrm>
            </p:contentPart>
          </mc:Choice>
          <mc:Fallback xmlns="">
            <p:pic>
              <p:nvPicPr>
                <p:cNvPr id="302" name="Freihand 301">
                  <a:extLst>
                    <a:ext uri="{FF2B5EF4-FFF2-40B4-BE49-F238E27FC236}">
                      <a16:creationId xmlns:a16="http://schemas.microsoft.com/office/drawing/2014/main" id="{FAF8149C-7B82-397D-8315-EDCB89BAD63E}"/>
                    </a:ext>
                  </a:extLst>
                </p:cNvPr>
                <p:cNvPicPr/>
                <p:nvPr/>
              </p:nvPicPr>
              <p:blipFill>
                <a:blip r:embed="rId488"/>
                <a:stretch>
                  <a:fillRect/>
                </a:stretch>
              </p:blipFill>
              <p:spPr>
                <a:xfrm>
                  <a:off x="7626567" y="4555276"/>
                  <a:ext cx="239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7822BBF0-7193-FE3C-51B8-2E5F67910519}"/>
                    </a:ext>
                  </a:extLst>
                </p14:cNvPr>
                <p14:cNvContentPartPr/>
                <p14:nvPr/>
              </p14:nvContentPartPr>
              <p14:xfrm>
                <a:off x="7887927" y="4476076"/>
                <a:ext cx="170640" cy="317520"/>
              </p14:xfrm>
            </p:contentPart>
          </mc:Choice>
          <mc:Fallback xmlns="">
            <p:pic>
              <p:nvPicPr>
                <p:cNvPr id="303" name="Freihand 302">
                  <a:extLst>
                    <a:ext uri="{FF2B5EF4-FFF2-40B4-BE49-F238E27FC236}">
                      <a16:creationId xmlns:a16="http://schemas.microsoft.com/office/drawing/2014/main" id="{7822BBF0-7193-FE3C-51B8-2E5F67910519}"/>
                    </a:ext>
                  </a:extLst>
                </p:cNvPr>
                <p:cNvPicPr/>
                <p:nvPr/>
              </p:nvPicPr>
              <p:blipFill>
                <a:blip r:embed="rId490"/>
                <a:stretch>
                  <a:fillRect/>
                </a:stretch>
              </p:blipFill>
              <p:spPr>
                <a:xfrm>
                  <a:off x="7879287" y="4467436"/>
                  <a:ext cx="1882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F488E5BC-C7AA-DE6C-0C4B-8F02324BA176}"/>
                    </a:ext>
                  </a:extLst>
                </p14:cNvPr>
                <p14:cNvContentPartPr/>
                <p14:nvPr/>
              </p14:nvContentPartPr>
              <p14:xfrm>
                <a:off x="6896487" y="4301476"/>
                <a:ext cx="226080" cy="724680"/>
              </p14:xfrm>
            </p:contentPart>
          </mc:Choice>
          <mc:Fallback xmlns="">
            <p:pic>
              <p:nvPicPr>
                <p:cNvPr id="305" name="Freihand 304">
                  <a:extLst>
                    <a:ext uri="{FF2B5EF4-FFF2-40B4-BE49-F238E27FC236}">
                      <a16:creationId xmlns:a16="http://schemas.microsoft.com/office/drawing/2014/main" id="{F488E5BC-C7AA-DE6C-0C4B-8F02324BA176}"/>
                    </a:ext>
                  </a:extLst>
                </p:cNvPr>
                <p:cNvPicPr/>
                <p:nvPr/>
              </p:nvPicPr>
              <p:blipFill>
                <a:blip r:embed="rId492"/>
                <a:stretch>
                  <a:fillRect/>
                </a:stretch>
              </p:blipFill>
              <p:spPr>
                <a:xfrm>
                  <a:off x="6887847" y="4292836"/>
                  <a:ext cx="2437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6544B3C2-13FD-1494-9C53-75CCD8165B35}"/>
                    </a:ext>
                  </a:extLst>
                </p14:cNvPr>
                <p14:cNvContentPartPr/>
                <p14:nvPr/>
              </p14:nvContentPartPr>
              <p14:xfrm>
                <a:off x="6975327" y="3981796"/>
                <a:ext cx="1090800" cy="777240"/>
              </p14:xfrm>
            </p:contentPart>
          </mc:Choice>
          <mc:Fallback xmlns="">
            <p:pic>
              <p:nvPicPr>
                <p:cNvPr id="306" name="Freihand 305">
                  <a:extLst>
                    <a:ext uri="{FF2B5EF4-FFF2-40B4-BE49-F238E27FC236}">
                      <a16:creationId xmlns:a16="http://schemas.microsoft.com/office/drawing/2014/main" id="{6544B3C2-13FD-1494-9C53-75CCD8165B35}"/>
                    </a:ext>
                  </a:extLst>
                </p:cNvPr>
                <p:cNvPicPr/>
                <p:nvPr/>
              </p:nvPicPr>
              <p:blipFill>
                <a:blip r:embed="rId494"/>
                <a:stretch>
                  <a:fillRect/>
                </a:stretch>
              </p:blipFill>
              <p:spPr>
                <a:xfrm>
                  <a:off x="6966327" y="3972796"/>
                  <a:ext cx="110844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B955E951-0B40-AC3E-EC43-DDD945F4C203}"/>
                    </a:ext>
                  </a:extLst>
                </p14:cNvPr>
                <p14:cNvContentPartPr/>
                <p14:nvPr/>
              </p14:nvContentPartPr>
              <p14:xfrm>
                <a:off x="7080447" y="4656436"/>
                <a:ext cx="1136880" cy="420480"/>
              </p14:xfrm>
            </p:contentPart>
          </mc:Choice>
          <mc:Fallback xmlns="">
            <p:pic>
              <p:nvPicPr>
                <p:cNvPr id="307" name="Freihand 306">
                  <a:extLst>
                    <a:ext uri="{FF2B5EF4-FFF2-40B4-BE49-F238E27FC236}">
                      <a16:creationId xmlns:a16="http://schemas.microsoft.com/office/drawing/2014/main" id="{B955E951-0B40-AC3E-EC43-DDD945F4C203}"/>
                    </a:ext>
                  </a:extLst>
                </p:cNvPr>
                <p:cNvPicPr/>
                <p:nvPr/>
              </p:nvPicPr>
              <p:blipFill>
                <a:blip r:embed="rId496"/>
                <a:stretch>
                  <a:fillRect/>
                </a:stretch>
              </p:blipFill>
              <p:spPr>
                <a:xfrm>
                  <a:off x="7071807" y="4647796"/>
                  <a:ext cx="11545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1" name="Freihand 310">
                  <a:extLst>
                    <a:ext uri="{FF2B5EF4-FFF2-40B4-BE49-F238E27FC236}">
                      <a16:creationId xmlns:a16="http://schemas.microsoft.com/office/drawing/2014/main" id="{1DD5F29E-4E7C-026C-2926-4453B5E77E6B}"/>
                    </a:ext>
                  </a:extLst>
                </p14:cNvPr>
                <p14:cNvContentPartPr/>
                <p14:nvPr/>
              </p14:nvContentPartPr>
              <p14:xfrm>
                <a:off x="7725567" y="1456396"/>
                <a:ext cx="3205080" cy="571680"/>
              </p14:xfrm>
            </p:contentPart>
          </mc:Choice>
          <mc:Fallback xmlns="">
            <p:pic>
              <p:nvPicPr>
                <p:cNvPr id="311" name="Freihand 310">
                  <a:extLst>
                    <a:ext uri="{FF2B5EF4-FFF2-40B4-BE49-F238E27FC236}">
                      <a16:creationId xmlns:a16="http://schemas.microsoft.com/office/drawing/2014/main" id="{1DD5F29E-4E7C-026C-2926-4453B5E77E6B}"/>
                    </a:ext>
                  </a:extLst>
                </p:cNvPr>
                <p:cNvPicPr/>
                <p:nvPr/>
              </p:nvPicPr>
              <p:blipFill>
                <a:blip r:embed="rId498"/>
                <a:stretch>
                  <a:fillRect/>
                </a:stretch>
              </p:blipFill>
              <p:spPr>
                <a:xfrm>
                  <a:off x="7716927" y="1447756"/>
                  <a:ext cx="3222720" cy="58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FE5EEEFA-15F4-5B06-6723-835D18711F46}"/>
                  </a:ext>
                </a:extLst>
              </p14:cNvPr>
              <p14:cNvContentPartPr/>
              <p14:nvPr/>
            </p14:nvContentPartPr>
            <p14:xfrm>
              <a:off x="1551207" y="2469076"/>
              <a:ext cx="3892320" cy="96480"/>
            </p14:xfrm>
          </p:contentPart>
        </mc:Choice>
        <mc:Fallback xmlns="">
          <p:pic>
            <p:nvPicPr>
              <p:cNvPr id="313" name="Freihand 312">
                <a:extLst>
                  <a:ext uri="{FF2B5EF4-FFF2-40B4-BE49-F238E27FC236}">
                    <a16:creationId xmlns:a16="http://schemas.microsoft.com/office/drawing/2014/main" id="{FE5EEEFA-15F4-5B06-6723-835D18711F46}"/>
                  </a:ext>
                </a:extLst>
              </p:cNvPr>
              <p:cNvPicPr/>
              <p:nvPr/>
            </p:nvPicPr>
            <p:blipFill>
              <a:blip r:embed="rId500"/>
              <a:stretch>
                <a:fillRect/>
              </a:stretch>
            </p:blipFill>
            <p:spPr>
              <a:xfrm>
                <a:off x="1542567" y="2460436"/>
                <a:ext cx="390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5" name="Freihand 324">
                <a:extLst>
                  <a:ext uri="{FF2B5EF4-FFF2-40B4-BE49-F238E27FC236}">
                    <a16:creationId xmlns:a16="http://schemas.microsoft.com/office/drawing/2014/main" id="{11718676-795E-5164-FD17-91A9CDBB64E2}"/>
                  </a:ext>
                </a:extLst>
              </p14:cNvPr>
              <p14:cNvContentPartPr/>
              <p14:nvPr/>
            </p14:nvContentPartPr>
            <p14:xfrm>
              <a:off x="5772927" y="3450796"/>
              <a:ext cx="15480" cy="3960"/>
            </p14:xfrm>
          </p:contentPart>
        </mc:Choice>
        <mc:Fallback xmlns="">
          <p:pic>
            <p:nvPicPr>
              <p:cNvPr id="325" name="Freihand 324">
                <a:extLst>
                  <a:ext uri="{FF2B5EF4-FFF2-40B4-BE49-F238E27FC236}">
                    <a16:creationId xmlns:a16="http://schemas.microsoft.com/office/drawing/2014/main" id="{11718676-795E-5164-FD17-91A9CDBB64E2}"/>
                  </a:ext>
                </a:extLst>
              </p:cNvPr>
              <p:cNvPicPr/>
              <p:nvPr/>
            </p:nvPicPr>
            <p:blipFill>
              <a:blip r:embed="rId502"/>
              <a:stretch>
                <a:fillRect/>
              </a:stretch>
            </p:blipFill>
            <p:spPr>
              <a:xfrm>
                <a:off x="5764287" y="3441796"/>
                <a:ext cx="33120" cy="21600"/>
              </a:xfrm>
              <a:prstGeom prst="rect">
                <a:avLst/>
              </a:prstGeom>
            </p:spPr>
          </p:pic>
        </mc:Fallback>
      </mc:AlternateContent>
      <p:grpSp>
        <p:nvGrpSpPr>
          <p:cNvPr id="330" name="Gruppieren 329">
            <a:extLst>
              <a:ext uri="{FF2B5EF4-FFF2-40B4-BE49-F238E27FC236}">
                <a16:creationId xmlns:a16="http://schemas.microsoft.com/office/drawing/2014/main" id="{9273928F-07A2-90A4-463B-C54AB79DCC1B}"/>
              </a:ext>
            </a:extLst>
          </p:cNvPr>
          <p:cNvGrpSpPr/>
          <p:nvPr/>
        </p:nvGrpSpPr>
        <p:grpSpPr>
          <a:xfrm>
            <a:off x="2052687" y="3556636"/>
            <a:ext cx="4568760" cy="1142640"/>
            <a:chOff x="2052687" y="3556636"/>
            <a:chExt cx="4568760" cy="1142640"/>
          </a:xfrm>
        </p:grpSpPr>
        <mc:AlternateContent xmlns:mc="http://schemas.openxmlformats.org/markup-compatibility/2006" xmlns:p14="http://schemas.microsoft.com/office/powerpoint/2010/main">
          <mc:Choice Requires="p14">
            <p:contentPart p14:bwMode="auto" r:id="rId503">
              <p14:nvContentPartPr>
                <p14:cNvPr id="314" name="Freihand 313">
                  <a:extLst>
                    <a:ext uri="{FF2B5EF4-FFF2-40B4-BE49-F238E27FC236}">
                      <a16:creationId xmlns:a16="http://schemas.microsoft.com/office/drawing/2014/main" id="{96CE449D-08B0-F53C-B8AA-D5AB2B04782C}"/>
                    </a:ext>
                  </a:extLst>
                </p14:cNvPr>
                <p14:cNvContentPartPr/>
                <p14:nvPr/>
              </p14:nvContentPartPr>
              <p14:xfrm>
                <a:off x="2052687" y="4613236"/>
                <a:ext cx="4019400" cy="86040"/>
              </p14:xfrm>
            </p:contentPart>
          </mc:Choice>
          <mc:Fallback xmlns="">
            <p:pic>
              <p:nvPicPr>
                <p:cNvPr id="314" name="Freihand 313">
                  <a:extLst>
                    <a:ext uri="{FF2B5EF4-FFF2-40B4-BE49-F238E27FC236}">
                      <a16:creationId xmlns:a16="http://schemas.microsoft.com/office/drawing/2014/main" id="{96CE449D-08B0-F53C-B8AA-D5AB2B04782C}"/>
                    </a:ext>
                  </a:extLst>
                </p:cNvPr>
                <p:cNvPicPr/>
                <p:nvPr/>
              </p:nvPicPr>
              <p:blipFill>
                <a:blip r:embed="rId504"/>
                <a:stretch>
                  <a:fillRect/>
                </a:stretch>
              </p:blipFill>
              <p:spPr>
                <a:xfrm>
                  <a:off x="2044047" y="4604236"/>
                  <a:ext cx="403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5" name="Freihand 314">
                  <a:extLst>
                    <a:ext uri="{FF2B5EF4-FFF2-40B4-BE49-F238E27FC236}">
                      <a16:creationId xmlns:a16="http://schemas.microsoft.com/office/drawing/2014/main" id="{B7DCB0C1-CD16-743C-052B-54745A8E1EAB}"/>
                    </a:ext>
                  </a:extLst>
                </p14:cNvPr>
                <p14:cNvContentPartPr/>
                <p14:nvPr/>
              </p14:nvContentPartPr>
              <p14:xfrm>
                <a:off x="5989287" y="4219036"/>
                <a:ext cx="291600" cy="397800"/>
              </p14:xfrm>
            </p:contentPart>
          </mc:Choice>
          <mc:Fallback xmlns="">
            <p:pic>
              <p:nvPicPr>
                <p:cNvPr id="315" name="Freihand 314">
                  <a:extLst>
                    <a:ext uri="{FF2B5EF4-FFF2-40B4-BE49-F238E27FC236}">
                      <a16:creationId xmlns:a16="http://schemas.microsoft.com/office/drawing/2014/main" id="{B7DCB0C1-CD16-743C-052B-54745A8E1EAB}"/>
                    </a:ext>
                  </a:extLst>
                </p:cNvPr>
                <p:cNvPicPr/>
                <p:nvPr/>
              </p:nvPicPr>
              <p:blipFill>
                <a:blip r:embed="rId506"/>
                <a:stretch>
                  <a:fillRect/>
                </a:stretch>
              </p:blipFill>
              <p:spPr>
                <a:xfrm>
                  <a:off x="5980647" y="4210396"/>
                  <a:ext cx="3092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7" name="Freihand 316">
                  <a:extLst>
                    <a:ext uri="{FF2B5EF4-FFF2-40B4-BE49-F238E27FC236}">
                      <a16:creationId xmlns:a16="http://schemas.microsoft.com/office/drawing/2014/main" id="{B132A758-B240-5AAB-FCC2-66002E63FD65}"/>
                    </a:ext>
                  </a:extLst>
                </p14:cNvPr>
                <p14:cNvContentPartPr/>
                <p14:nvPr/>
              </p14:nvContentPartPr>
              <p14:xfrm>
                <a:off x="6114207" y="3896476"/>
                <a:ext cx="211680" cy="307800"/>
              </p14:xfrm>
            </p:contentPart>
          </mc:Choice>
          <mc:Fallback xmlns="">
            <p:pic>
              <p:nvPicPr>
                <p:cNvPr id="317" name="Freihand 316">
                  <a:extLst>
                    <a:ext uri="{FF2B5EF4-FFF2-40B4-BE49-F238E27FC236}">
                      <a16:creationId xmlns:a16="http://schemas.microsoft.com/office/drawing/2014/main" id="{B132A758-B240-5AAB-FCC2-66002E63FD65}"/>
                    </a:ext>
                  </a:extLst>
                </p:cNvPr>
                <p:cNvPicPr/>
                <p:nvPr/>
              </p:nvPicPr>
              <p:blipFill>
                <a:blip r:embed="rId508"/>
                <a:stretch>
                  <a:fillRect/>
                </a:stretch>
              </p:blipFill>
              <p:spPr>
                <a:xfrm>
                  <a:off x="6105207" y="3887836"/>
                  <a:ext cx="229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8" name="Freihand 317">
                  <a:extLst>
                    <a:ext uri="{FF2B5EF4-FFF2-40B4-BE49-F238E27FC236}">
                      <a16:creationId xmlns:a16="http://schemas.microsoft.com/office/drawing/2014/main" id="{E34EA533-8B9B-43CF-4F4E-062B5072187F}"/>
                    </a:ext>
                  </a:extLst>
                </p14:cNvPr>
                <p14:cNvContentPartPr/>
                <p14:nvPr/>
              </p14:nvContentPartPr>
              <p14:xfrm>
                <a:off x="6282687" y="4019956"/>
                <a:ext cx="81720" cy="213480"/>
              </p14:xfrm>
            </p:contentPart>
          </mc:Choice>
          <mc:Fallback xmlns="">
            <p:pic>
              <p:nvPicPr>
                <p:cNvPr id="318" name="Freihand 317">
                  <a:extLst>
                    <a:ext uri="{FF2B5EF4-FFF2-40B4-BE49-F238E27FC236}">
                      <a16:creationId xmlns:a16="http://schemas.microsoft.com/office/drawing/2014/main" id="{E34EA533-8B9B-43CF-4F4E-062B5072187F}"/>
                    </a:ext>
                  </a:extLst>
                </p:cNvPr>
                <p:cNvPicPr/>
                <p:nvPr/>
              </p:nvPicPr>
              <p:blipFill>
                <a:blip r:embed="rId510"/>
                <a:stretch>
                  <a:fillRect/>
                </a:stretch>
              </p:blipFill>
              <p:spPr>
                <a:xfrm>
                  <a:off x="6274047" y="4010956"/>
                  <a:ext cx="99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9" name="Freihand 318">
                  <a:extLst>
                    <a:ext uri="{FF2B5EF4-FFF2-40B4-BE49-F238E27FC236}">
                      <a16:creationId xmlns:a16="http://schemas.microsoft.com/office/drawing/2014/main" id="{DDF4E5FE-3511-BDB5-D718-18A6BBD796B1}"/>
                    </a:ext>
                  </a:extLst>
                </p14:cNvPr>
                <p14:cNvContentPartPr/>
                <p14:nvPr/>
              </p14:nvContentPartPr>
              <p14:xfrm>
                <a:off x="4863207" y="3637636"/>
                <a:ext cx="164520" cy="232560"/>
              </p14:xfrm>
            </p:contentPart>
          </mc:Choice>
          <mc:Fallback xmlns="">
            <p:pic>
              <p:nvPicPr>
                <p:cNvPr id="319" name="Freihand 318">
                  <a:extLst>
                    <a:ext uri="{FF2B5EF4-FFF2-40B4-BE49-F238E27FC236}">
                      <a16:creationId xmlns:a16="http://schemas.microsoft.com/office/drawing/2014/main" id="{DDF4E5FE-3511-BDB5-D718-18A6BBD796B1}"/>
                    </a:ext>
                  </a:extLst>
                </p:cNvPr>
                <p:cNvPicPr/>
                <p:nvPr/>
              </p:nvPicPr>
              <p:blipFill>
                <a:blip r:embed="rId512"/>
                <a:stretch>
                  <a:fillRect/>
                </a:stretch>
              </p:blipFill>
              <p:spPr>
                <a:xfrm>
                  <a:off x="4854567" y="3628996"/>
                  <a:ext cx="182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0" name="Freihand 319">
                  <a:extLst>
                    <a:ext uri="{FF2B5EF4-FFF2-40B4-BE49-F238E27FC236}">
                      <a16:creationId xmlns:a16="http://schemas.microsoft.com/office/drawing/2014/main" id="{DB8D1CAF-575E-6EC2-B5D5-B353FF679ACA}"/>
                    </a:ext>
                  </a:extLst>
                </p14:cNvPr>
                <p14:cNvContentPartPr/>
                <p14:nvPr/>
              </p14:nvContentPartPr>
              <p14:xfrm>
                <a:off x="5048607" y="3571396"/>
                <a:ext cx="217080" cy="218520"/>
              </p14:xfrm>
            </p:contentPart>
          </mc:Choice>
          <mc:Fallback xmlns="">
            <p:pic>
              <p:nvPicPr>
                <p:cNvPr id="320" name="Freihand 319">
                  <a:extLst>
                    <a:ext uri="{FF2B5EF4-FFF2-40B4-BE49-F238E27FC236}">
                      <a16:creationId xmlns:a16="http://schemas.microsoft.com/office/drawing/2014/main" id="{DB8D1CAF-575E-6EC2-B5D5-B353FF679ACA}"/>
                    </a:ext>
                  </a:extLst>
                </p:cNvPr>
                <p:cNvPicPr/>
                <p:nvPr/>
              </p:nvPicPr>
              <p:blipFill>
                <a:blip r:embed="rId514"/>
                <a:stretch>
                  <a:fillRect/>
                </a:stretch>
              </p:blipFill>
              <p:spPr>
                <a:xfrm>
                  <a:off x="5039607" y="3562396"/>
                  <a:ext cx="234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1" name="Freihand 320">
                  <a:extLst>
                    <a:ext uri="{FF2B5EF4-FFF2-40B4-BE49-F238E27FC236}">
                      <a16:creationId xmlns:a16="http://schemas.microsoft.com/office/drawing/2014/main" id="{30438327-CA48-B115-FABC-E2E2C34FA896}"/>
                    </a:ext>
                  </a:extLst>
                </p14:cNvPr>
                <p14:cNvContentPartPr/>
                <p14:nvPr/>
              </p14:nvContentPartPr>
              <p14:xfrm>
                <a:off x="5303847" y="3635476"/>
                <a:ext cx="118440" cy="105480"/>
              </p14:xfrm>
            </p:contentPart>
          </mc:Choice>
          <mc:Fallback xmlns="">
            <p:pic>
              <p:nvPicPr>
                <p:cNvPr id="321" name="Freihand 320">
                  <a:extLst>
                    <a:ext uri="{FF2B5EF4-FFF2-40B4-BE49-F238E27FC236}">
                      <a16:creationId xmlns:a16="http://schemas.microsoft.com/office/drawing/2014/main" id="{30438327-CA48-B115-FABC-E2E2C34FA896}"/>
                    </a:ext>
                  </a:extLst>
                </p:cNvPr>
                <p:cNvPicPr/>
                <p:nvPr/>
              </p:nvPicPr>
              <p:blipFill>
                <a:blip r:embed="rId516"/>
                <a:stretch>
                  <a:fillRect/>
                </a:stretch>
              </p:blipFill>
              <p:spPr>
                <a:xfrm>
                  <a:off x="5295207" y="3626476"/>
                  <a:ext cx="136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2" name="Freihand 321">
                  <a:extLst>
                    <a:ext uri="{FF2B5EF4-FFF2-40B4-BE49-F238E27FC236}">
                      <a16:creationId xmlns:a16="http://schemas.microsoft.com/office/drawing/2014/main" id="{784A08CE-CE87-0417-0E50-3AFD1F10B22B}"/>
                    </a:ext>
                  </a:extLst>
                </p14:cNvPr>
                <p14:cNvContentPartPr/>
                <p14:nvPr/>
              </p14:nvContentPartPr>
              <p14:xfrm>
                <a:off x="5352447" y="3615316"/>
                <a:ext cx="237600" cy="69120"/>
              </p14:xfrm>
            </p:contentPart>
          </mc:Choice>
          <mc:Fallback xmlns="">
            <p:pic>
              <p:nvPicPr>
                <p:cNvPr id="322" name="Freihand 321">
                  <a:extLst>
                    <a:ext uri="{FF2B5EF4-FFF2-40B4-BE49-F238E27FC236}">
                      <a16:creationId xmlns:a16="http://schemas.microsoft.com/office/drawing/2014/main" id="{784A08CE-CE87-0417-0E50-3AFD1F10B22B}"/>
                    </a:ext>
                  </a:extLst>
                </p:cNvPr>
                <p:cNvPicPr/>
                <p:nvPr/>
              </p:nvPicPr>
              <p:blipFill>
                <a:blip r:embed="rId518"/>
                <a:stretch>
                  <a:fillRect/>
                </a:stretch>
              </p:blipFill>
              <p:spPr>
                <a:xfrm>
                  <a:off x="5343807" y="3606316"/>
                  <a:ext cx="255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3" name="Freihand 322">
                  <a:extLst>
                    <a:ext uri="{FF2B5EF4-FFF2-40B4-BE49-F238E27FC236}">
                      <a16:creationId xmlns:a16="http://schemas.microsoft.com/office/drawing/2014/main" id="{BCFC8498-C39C-9246-7F03-D7F6A180B1A4}"/>
                    </a:ext>
                  </a:extLst>
                </p14:cNvPr>
                <p14:cNvContentPartPr/>
                <p14:nvPr/>
              </p14:nvContentPartPr>
              <p14:xfrm>
                <a:off x="5565927" y="3582556"/>
                <a:ext cx="165600" cy="127800"/>
              </p14:xfrm>
            </p:contentPart>
          </mc:Choice>
          <mc:Fallback xmlns="">
            <p:pic>
              <p:nvPicPr>
                <p:cNvPr id="323" name="Freihand 322">
                  <a:extLst>
                    <a:ext uri="{FF2B5EF4-FFF2-40B4-BE49-F238E27FC236}">
                      <a16:creationId xmlns:a16="http://schemas.microsoft.com/office/drawing/2014/main" id="{BCFC8498-C39C-9246-7F03-D7F6A180B1A4}"/>
                    </a:ext>
                  </a:extLst>
                </p:cNvPr>
                <p:cNvPicPr/>
                <p:nvPr/>
              </p:nvPicPr>
              <p:blipFill>
                <a:blip r:embed="rId520"/>
                <a:stretch>
                  <a:fillRect/>
                </a:stretch>
              </p:blipFill>
              <p:spPr>
                <a:xfrm>
                  <a:off x="5557287" y="3573556"/>
                  <a:ext cx="183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4" name="Freihand 323">
                  <a:extLst>
                    <a:ext uri="{FF2B5EF4-FFF2-40B4-BE49-F238E27FC236}">
                      <a16:creationId xmlns:a16="http://schemas.microsoft.com/office/drawing/2014/main" id="{15850516-20CA-C9FE-2DC8-90DDB85D47CF}"/>
                    </a:ext>
                  </a:extLst>
                </p14:cNvPr>
                <p14:cNvContentPartPr/>
                <p14:nvPr/>
              </p14:nvContentPartPr>
              <p14:xfrm>
                <a:off x="5802447" y="3556636"/>
                <a:ext cx="68760" cy="106920"/>
              </p14:xfrm>
            </p:contentPart>
          </mc:Choice>
          <mc:Fallback xmlns="">
            <p:pic>
              <p:nvPicPr>
                <p:cNvPr id="324" name="Freihand 323">
                  <a:extLst>
                    <a:ext uri="{FF2B5EF4-FFF2-40B4-BE49-F238E27FC236}">
                      <a16:creationId xmlns:a16="http://schemas.microsoft.com/office/drawing/2014/main" id="{15850516-20CA-C9FE-2DC8-90DDB85D47CF}"/>
                    </a:ext>
                  </a:extLst>
                </p:cNvPr>
                <p:cNvPicPr/>
                <p:nvPr/>
              </p:nvPicPr>
              <p:blipFill>
                <a:blip r:embed="rId522"/>
                <a:stretch>
                  <a:fillRect/>
                </a:stretch>
              </p:blipFill>
              <p:spPr>
                <a:xfrm>
                  <a:off x="5793447" y="3547636"/>
                  <a:ext cx="86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6" name="Freihand 325">
                  <a:extLst>
                    <a:ext uri="{FF2B5EF4-FFF2-40B4-BE49-F238E27FC236}">
                      <a16:creationId xmlns:a16="http://schemas.microsoft.com/office/drawing/2014/main" id="{A7E64F74-751E-AA91-29B6-A30E8FF81C8A}"/>
                    </a:ext>
                  </a:extLst>
                </p14:cNvPr>
                <p14:cNvContentPartPr/>
                <p14:nvPr/>
              </p14:nvContentPartPr>
              <p14:xfrm>
                <a:off x="5753847" y="3661756"/>
                <a:ext cx="250920" cy="171360"/>
              </p14:xfrm>
            </p:contentPart>
          </mc:Choice>
          <mc:Fallback xmlns="">
            <p:pic>
              <p:nvPicPr>
                <p:cNvPr id="326" name="Freihand 325">
                  <a:extLst>
                    <a:ext uri="{FF2B5EF4-FFF2-40B4-BE49-F238E27FC236}">
                      <a16:creationId xmlns:a16="http://schemas.microsoft.com/office/drawing/2014/main" id="{A7E64F74-751E-AA91-29B6-A30E8FF81C8A}"/>
                    </a:ext>
                  </a:extLst>
                </p:cNvPr>
                <p:cNvPicPr/>
                <p:nvPr/>
              </p:nvPicPr>
              <p:blipFill>
                <a:blip r:embed="rId524"/>
                <a:stretch>
                  <a:fillRect/>
                </a:stretch>
              </p:blipFill>
              <p:spPr>
                <a:xfrm>
                  <a:off x="5745207" y="3652756"/>
                  <a:ext cx="268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8" name="Freihand 327">
                  <a:extLst>
                    <a:ext uri="{FF2B5EF4-FFF2-40B4-BE49-F238E27FC236}">
                      <a16:creationId xmlns:a16="http://schemas.microsoft.com/office/drawing/2014/main" id="{38C71B28-7D9A-C00A-E4AC-9D8CC0BB7DB0}"/>
                    </a:ext>
                  </a:extLst>
                </p14:cNvPr>
                <p14:cNvContentPartPr/>
                <p14:nvPr/>
              </p14:nvContentPartPr>
              <p14:xfrm>
                <a:off x="6534687" y="4347916"/>
                <a:ext cx="50760" cy="190800"/>
              </p14:xfrm>
            </p:contentPart>
          </mc:Choice>
          <mc:Fallback xmlns="">
            <p:pic>
              <p:nvPicPr>
                <p:cNvPr id="328" name="Freihand 327">
                  <a:extLst>
                    <a:ext uri="{FF2B5EF4-FFF2-40B4-BE49-F238E27FC236}">
                      <a16:creationId xmlns:a16="http://schemas.microsoft.com/office/drawing/2014/main" id="{38C71B28-7D9A-C00A-E4AC-9D8CC0BB7DB0}"/>
                    </a:ext>
                  </a:extLst>
                </p:cNvPr>
                <p:cNvPicPr/>
                <p:nvPr/>
              </p:nvPicPr>
              <p:blipFill>
                <a:blip r:embed="rId526"/>
                <a:stretch>
                  <a:fillRect/>
                </a:stretch>
              </p:blipFill>
              <p:spPr>
                <a:xfrm>
                  <a:off x="6525687" y="4339276"/>
                  <a:ext cx="68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9" name="Freihand 328">
                  <a:extLst>
                    <a:ext uri="{FF2B5EF4-FFF2-40B4-BE49-F238E27FC236}">
                      <a16:creationId xmlns:a16="http://schemas.microsoft.com/office/drawing/2014/main" id="{5381ABAA-EBA3-8FDD-B963-F7FE52C42037}"/>
                    </a:ext>
                  </a:extLst>
                </p14:cNvPr>
                <p14:cNvContentPartPr/>
                <p14:nvPr/>
              </p14:nvContentPartPr>
              <p14:xfrm>
                <a:off x="6485007" y="4221916"/>
                <a:ext cx="136440" cy="205920"/>
              </p14:xfrm>
            </p:contentPart>
          </mc:Choice>
          <mc:Fallback xmlns="">
            <p:pic>
              <p:nvPicPr>
                <p:cNvPr id="329" name="Freihand 328">
                  <a:extLst>
                    <a:ext uri="{FF2B5EF4-FFF2-40B4-BE49-F238E27FC236}">
                      <a16:creationId xmlns:a16="http://schemas.microsoft.com/office/drawing/2014/main" id="{5381ABAA-EBA3-8FDD-B963-F7FE52C42037}"/>
                    </a:ext>
                  </a:extLst>
                </p:cNvPr>
                <p:cNvPicPr/>
                <p:nvPr/>
              </p:nvPicPr>
              <p:blipFill>
                <a:blip r:embed="rId528"/>
                <a:stretch>
                  <a:fillRect/>
                </a:stretch>
              </p:blipFill>
              <p:spPr>
                <a:xfrm>
                  <a:off x="6476367" y="4212916"/>
                  <a:ext cx="154080" cy="223560"/>
                </a:xfrm>
                <a:prstGeom prst="rect">
                  <a:avLst/>
                </a:prstGeom>
              </p:spPr>
            </p:pic>
          </mc:Fallback>
        </mc:AlternateContent>
      </p:grpSp>
      <p:grpSp>
        <p:nvGrpSpPr>
          <p:cNvPr id="333" name="Gruppieren 332">
            <a:extLst>
              <a:ext uri="{FF2B5EF4-FFF2-40B4-BE49-F238E27FC236}">
                <a16:creationId xmlns:a16="http://schemas.microsoft.com/office/drawing/2014/main" id="{AF2C76C2-D9AB-9B60-AF47-07714C59FA6C}"/>
              </a:ext>
            </a:extLst>
          </p:cNvPr>
          <p:cNvGrpSpPr/>
          <p:nvPr/>
        </p:nvGrpSpPr>
        <p:grpSpPr>
          <a:xfrm>
            <a:off x="5453247" y="6243676"/>
            <a:ext cx="353880" cy="246960"/>
            <a:chOff x="5453247" y="6243676"/>
            <a:chExt cx="353880" cy="246960"/>
          </a:xfrm>
        </p:grpSpPr>
        <mc:AlternateContent xmlns:mc="http://schemas.openxmlformats.org/markup-compatibility/2006" xmlns:p14="http://schemas.microsoft.com/office/powerpoint/2010/main">
          <mc:Choice Requires="p14">
            <p:contentPart p14:bwMode="auto" r:id="rId529">
              <p14:nvContentPartPr>
                <p14:cNvPr id="331" name="Freihand 330">
                  <a:extLst>
                    <a:ext uri="{FF2B5EF4-FFF2-40B4-BE49-F238E27FC236}">
                      <a16:creationId xmlns:a16="http://schemas.microsoft.com/office/drawing/2014/main" id="{4AE092B3-9A12-591C-CD18-F052E28D0893}"/>
                    </a:ext>
                  </a:extLst>
                </p14:cNvPr>
                <p14:cNvContentPartPr/>
                <p14:nvPr/>
              </p14:nvContentPartPr>
              <p14:xfrm>
                <a:off x="5453247" y="6364996"/>
                <a:ext cx="218520" cy="56520"/>
              </p14:xfrm>
            </p:contentPart>
          </mc:Choice>
          <mc:Fallback xmlns="">
            <p:pic>
              <p:nvPicPr>
                <p:cNvPr id="331" name="Freihand 330">
                  <a:extLst>
                    <a:ext uri="{FF2B5EF4-FFF2-40B4-BE49-F238E27FC236}">
                      <a16:creationId xmlns:a16="http://schemas.microsoft.com/office/drawing/2014/main" id="{4AE092B3-9A12-591C-CD18-F052E28D0893}"/>
                    </a:ext>
                  </a:extLst>
                </p:cNvPr>
                <p:cNvPicPr/>
                <p:nvPr/>
              </p:nvPicPr>
              <p:blipFill>
                <a:blip r:embed="rId530"/>
                <a:stretch>
                  <a:fillRect/>
                </a:stretch>
              </p:blipFill>
              <p:spPr>
                <a:xfrm>
                  <a:off x="5444247" y="6355996"/>
                  <a:ext cx="23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2" name="Freihand 331">
                  <a:extLst>
                    <a:ext uri="{FF2B5EF4-FFF2-40B4-BE49-F238E27FC236}">
                      <a16:creationId xmlns:a16="http://schemas.microsoft.com/office/drawing/2014/main" id="{C02E4CFB-5BF5-8FC8-A4DD-608F5BF5C4C4}"/>
                    </a:ext>
                  </a:extLst>
                </p14:cNvPr>
                <p14:cNvContentPartPr/>
                <p14:nvPr/>
              </p14:nvContentPartPr>
              <p14:xfrm>
                <a:off x="5508687" y="6243676"/>
                <a:ext cx="298440" cy="246960"/>
              </p14:xfrm>
            </p:contentPart>
          </mc:Choice>
          <mc:Fallback xmlns="">
            <p:pic>
              <p:nvPicPr>
                <p:cNvPr id="332" name="Freihand 331">
                  <a:extLst>
                    <a:ext uri="{FF2B5EF4-FFF2-40B4-BE49-F238E27FC236}">
                      <a16:creationId xmlns:a16="http://schemas.microsoft.com/office/drawing/2014/main" id="{C02E4CFB-5BF5-8FC8-A4DD-608F5BF5C4C4}"/>
                    </a:ext>
                  </a:extLst>
                </p:cNvPr>
                <p:cNvPicPr/>
                <p:nvPr/>
              </p:nvPicPr>
              <p:blipFill>
                <a:blip r:embed="rId532"/>
                <a:stretch>
                  <a:fillRect/>
                </a:stretch>
              </p:blipFill>
              <p:spPr>
                <a:xfrm>
                  <a:off x="5500047" y="6234676"/>
                  <a:ext cx="316080" cy="264600"/>
                </a:xfrm>
                <a:prstGeom prst="rect">
                  <a:avLst/>
                </a:prstGeom>
              </p:spPr>
            </p:pic>
          </mc:Fallback>
        </mc:AlternateContent>
      </p:grpSp>
      <p:grpSp>
        <p:nvGrpSpPr>
          <p:cNvPr id="352" name="Gruppieren 351">
            <a:extLst>
              <a:ext uri="{FF2B5EF4-FFF2-40B4-BE49-F238E27FC236}">
                <a16:creationId xmlns:a16="http://schemas.microsoft.com/office/drawing/2014/main" id="{F7619268-F155-275A-39B8-37A31A71150A}"/>
              </a:ext>
            </a:extLst>
          </p:cNvPr>
          <p:cNvGrpSpPr/>
          <p:nvPr/>
        </p:nvGrpSpPr>
        <p:grpSpPr>
          <a:xfrm>
            <a:off x="6032847" y="5805556"/>
            <a:ext cx="1453680" cy="822240"/>
            <a:chOff x="6032847" y="5805556"/>
            <a:chExt cx="1453680" cy="822240"/>
          </a:xfrm>
        </p:grpSpPr>
        <mc:AlternateContent xmlns:mc="http://schemas.openxmlformats.org/markup-compatibility/2006" xmlns:p14="http://schemas.microsoft.com/office/powerpoint/2010/main">
          <mc:Choice Requires="p14">
            <p:contentPart p14:bwMode="auto" r:id="rId533">
              <p14:nvContentPartPr>
                <p14:cNvPr id="334" name="Freihand 333">
                  <a:extLst>
                    <a:ext uri="{FF2B5EF4-FFF2-40B4-BE49-F238E27FC236}">
                      <a16:creationId xmlns:a16="http://schemas.microsoft.com/office/drawing/2014/main" id="{34D7C29F-4915-9215-C82F-A845FC3071B5}"/>
                    </a:ext>
                  </a:extLst>
                </p14:cNvPr>
                <p14:cNvContentPartPr/>
                <p14:nvPr/>
              </p14:nvContentPartPr>
              <p14:xfrm>
                <a:off x="6032847" y="6264916"/>
                <a:ext cx="217440" cy="94680"/>
              </p14:xfrm>
            </p:contentPart>
          </mc:Choice>
          <mc:Fallback xmlns="">
            <p:pic>
              <p:nvPicPr>
                <p:cNvPr id="334" name="Freihand 333">
                  <a:extLst>
                    <a:ext uri="{FF2B5EF4-FFF2-40B4-BE49-F238E27FC236}">
                      <a16:creationId xmlns:a16="http://schemas.microsoft.com/office/drawing/2014/main" id="{34D7C29F-4915-9215-C82F-A845FC3071B5}"/>
                    </a:ext>
                  </a:extLst>
                </p:cNvPr>
                <p:cNvPicPr/>
                <p:nvPr/>
              </p:nvPicPr>
              <p:blipFill>
                <a:blip r:embed="rId534"/>
                <a:stretch>
                  <a:fillRect/>
                </a:stretch>
              </p:blipFill>
              <p:spPr>
                <a:xfrm>
                  <a:off x="6023847" y="6255916"/>
                  <a:ext cx="235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5" name="Freihand 334">
                  <a:extLst>
                    <a:ext uri="{FF2B5EF4-FFF2-40B4-BE49-F238E27FC236}">
                      <a16:creationId xmlns:a16="http://schemas.microsoft.com/office/drawing/2014/main" id="{AA8FB22A-3A05-6F66-E31D-4331BF6401DA}"/>
                    </a:ext>
                  </a:extLst>
                </p14:cNvPr>
                <p14:cNvContentPartPr/>
                <p14:nvPr/>
              </p14:nvContentPartPr>
              <p14:xfrm>
                <a:off x="6210687" y="6185716"/>
                <a:ext cx="29880" cy="30240"/>
              </p14:xfrm>
            </p:contentPart>
          </mc:Choice>
          <mc:Fallback xmlns="">
            <p:pic>
              <p:nvPicPr>
                <p:cNvPr id="335" name="Freihand 334">
                  <a:extLst>
                    <a:ext uri="{FF2B5EF4-FFF2-40B4-BE49-F238E27FC236}">
                      <a16:creationId xmlns:a16="http://schemas.microsoft.com/office/drawing/2014/main" id="{AA8FB22A-3A05-6F66-E31D-4331BF6401DA}"/>
                    </a:ext>
                  </a:extLst>
                </p:cNvPr>
                <p:cNvPicPr/>
                <p:nvPr/>
              </p:nvPicPr>
              <p:blipFill>
                <a:blip r:embed="rId536"/>
                <a:stretch>
                  <a:fillRect/>
                </a:stretch>
              </p:blipFill>
              <p:spPr>
                <a:xfrm>
                  <a:off x="6201687" y="6177076"/>
                  <a:ext cx="47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Freihand 335">
                  <a:extLst>
                    <a:ext uri="{FF2B5EF4-FFF2-40B4-BE49-F238E27FC236}">
                      <a16:creationId xmlns:a16="http://schemas.microsoft.com/office/drawing/2014/main" id="{94D9CA0D-FF5C-AC05-5306-427C8CA872EE}"/>
                    </a:ext>
                  </a:extLst>
                </p14:cNvPr>
                <p14:cNvContentPartPr/>
                <p14:nvPr/>
              </p14:nvContentPartPr>
              <p14:xfrm>
                <a:off x="6292767" y="6202996"/>
                <a:ext cx="93240" cy="129960"/>
              </p14:xfrm>
            </p:contentPart>
          </mc:Choice>
          <mc:Fallback xmlns="">
            <p:pic>
              <p:nvPicPr>
                <p:cNvPr id="336" name="Freihand 335">
                  <a:extLst>
                    <a:ext uri="{FF2B5EF4-FFF2-40B4-BE49-F238E27FC236}">
                      <a16:creationId xmlns:a16="http://schemas.microsoft.com/office/drawing/2014/main" id="{94D9CA0D-FF5C-AC05-5306-427C8CA872EE}"/>
                    </a:ext>
                  </a:extLst>
                </p:cNvPr>
                <p:cNvPicPr/>
                <p:nvPr/>
              </p:nvPicPr>
              <p:blipFill>
                <a:blip r:embed="rId538"/>
                <a:stretch>
                  <a:fillRect/>
                </a:stretch>
              </p:blipFill>
              <p:spPr>
                <a:xfrm>
                  <a:off x="6283767" y="6193996"/>
                  <a:ext cx="11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7" name="Freihand 336">
                  <a:extLst>
                    <a:ext uri="{FF2B5EF4-FFF2-40B4-BE49-F238E27FC236}">
                      <a16:creationId xmlns:a16="http://schemas.microsoft.com/office/drawing/2014/main" id="{D4C70DE2-5ABC-6B7D-2B4E-271D5B6E9422}"/>
                    </a:ext>
                  </a:extLst>
                </p14:cNvPr>
                <p14:cNvContentPartPr/>
                <p14:nvPr/>
              </p14:nvContentPartPr>
              <p14:xfrm>
                <a:off x="6459807" y="6161596"/>
                <a:ext cx="113760" cy="282240"/>
              </p14:xfrm>
            </p:contentPart>
          </mc:Choice>
          <mc:Fallback xmlns="">
            <p:pic>
              <p:nvPicPr>
                <p:cNvPr id="337" name="Freihand 336">
                  <a:extLst>
                    <a:ext uri="{FF2B5EF4-FFF2-40B4-BE49-F238E27FC236}">
                      <a16:creationId xmlns:a16="http://schemas.microsoft.com/office/drawing/2014/main" id="{D4C70DE2-5ABC-6B7D-2B4E-271D5B6E9422}"/>
                    </a:ext>
                  </a:extLst>
                </p:cNvPr>
                <p:cNvPicPr/>
                <p:nvPr/>
              </p:nvPicPr>
              <p:blipFill>
                <a:blip r:embed="rId540"/>
                <a:stretch>
                  <a:fillRect/>
                </a:stretch>
              </p:blipFill>
              <p:spPr>
                <a:xfrm>
                  <a:off x="6450807" y="6152956"/>
                  <a:ext cx="131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8" name="Freihand 337">
                  <a:extLst>
                    <a:ext uri="{FF2B5EF4-FFF2-40B4-BE49-F238E27FC236}">
                      <a16:creationId xmlns:a16="http://schemas.microsoft.com/office/drawing/2014/main" id="{83662706-B4A7-4DC2-1899-44980B34CFC2}"/>
                    </a:ext>
                  </a:extLst>
                </p14:cNvPr>
                <p14:cNvContentPartPr/>
                <p14:nvPr/>
              </p14:nvContentPartPr>
              <p14:xfrm>
                <a:off x="6639087" y="6092116"/>
                <a:ext cx="91440" cy="160200"/>
              </p14:xfrm>
            </p:contentPart>
          </mc:Choice>
          <mc:Fallback xmlns="">
            <p:pic>
              <p:nvPicPr>
                <p:cNvPr id="338" name="Freihand 337">
                  <a:extLst>
                    <a:ext uri="{FF2B5EF4-FFF2-40B4-BE49-F238E27FC236}">
                      <a16:creationId xmlns:a16="http://schemas.microsoft.com/office/drawing/2014/main" id="{83662706-B4A7-4DC2-1899-44980B34CFC2}"/>
                    </a:ext>
                  </a:extLst>
                </p:cNvPr>
                <p:cNvPicPr/>
                <p:nvPr/>
              </p:nvPicPr>
              <p:blipFill>
                <a:blip r:embed="rId542"/>
                <a:stretch>
                  <a:fillRect/>
                </a:stretch>
              </p:blipFill>
              <p:spPr>
                <a:xfrm>
                  <a:off x="6630087" y="6083476"/>
                  <a:ext cx="109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9" name="Freihand 338">
                  <a:extLst>
                    <a:ext uri="{FF2B5EF4-FFF2-40B4-BE49-F238E27FC236}">
                      <a16:creationId xmlns:a16="http://schemas.microsoft.com/office/drawing/2014/main" id="{1AD845D7-197A-A7D0-AD5F-4ECEB39C9056}"/>
                    </a:ext>
                  </a:extLst>
                </p14:cNvPr>
                <p14:cNvContentPartPr/>
                <p14:nvPr/>
              </p14:nvContentPartPr>
              <p14:xfrm>
                <a:off x="6739887" y="6082036"/>
                <a:ext cx="98640" cy="123120"/>
              </p14:xfrm>
            </p:contentPart>
          </mc:Choice>
          <mc:Fallback xmlns="">
            <p:pic>
              <p:nvPicPr>
                <p:cNvPr id="339" name="Freihand 338">
                  <a:extLst>
                    <a:ext uri="{FF2B5EF4-FFF2-40B4-BE49-F238E27FC236}">
                      <a16:creationId xmlns:a16="http://schemas.microsoft.com/office/drawing/2014/main" id="{1AD845D7-197A-A7D0-AD5F-4ECEB39C9056}"/>
                    </a:ext>
                  </a:extLst>
                </p:cNvPr>
                <p:cNvPicPr/>
                <p:nvPr/>
              </p:nvPicPr>
              <p:blipFill>
                <a:blip r:embed="rId544"/>
                <a:stretch>
                  <a:fillRect/>
                </a:stretch>
              </p:blipFill>
              <p:spPr>
                <a:xfrm>
                  <a:off x="6730887" y="6073396"/>
                  <a:ext cx="11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0" name="Freihand 339">
                  <a:extLst>
                    <a:ext uri="{FF2B5EF4-FFF2-40B4-BE49-F238E27FC236}">
                      <a16:creationId xmlns:a16="http://schemas.microsoft.com/office/drawing/2014/main" id="{2E3CEC88-AF9A-0F47-C45E-1C7A16CEC33D}"/>
                    </a:ext>
                  </a:extLst>
                </p14:cNvPr>
                <p14:cNvContentPartPr/>
                <p14:nvPr/>
              </p14:nvContentPartPr>
              <p14:xfrm>
                <a:off x="6887847" y="6010756"/>
                <a:ext cx="315720" cy="141840"/>
              </p14:xfrm>
            </p:contentPart>
          </mc:Choice>
          <mc:Fallback xmlns="">
            <p:pic>
              <p:nvPicPr>
                <p:cNvPr id="340" name="Freihand 339">
                  <a:extLst>
                    <a:ext uri="{FF2B5EF4-FFF2-40B4-BE49-F238E27FC236}">
                      <a16:creationId xmlns:a16="http://schemas.microsoft.com/office/drawing/2014/main" id="{2E3CEC88-AF9A-0F47-C45E-1C7A16CEC33D}"/>
                    </a:ext>
                  </a:extLst>
                </p:cNvPr>
                <p:cNvPicPr/>
                <p:nvPr/>
              </p:nvPicPr>
              <p:blipFill>
                <a:blip r:embed="rId546"/>
                <a:stretch>
                  <a:fillRect/>
                </a:stretch>
              </p:blipFill>
              <p:spPr>
                <a:xfrm>
                  <a:off x="6878847" y="6001756"/>
                  <a:ext cx="333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1" name="Freihand 340">
                  <a:extLst>
                    <a:ext uri="{FF2B5EF4-FFF2-40B4-BE49-F238E27FC236}">
                      <a16:creationId xmlns:a16="http://schemas.microsoft.com/office/drawing/2014/main" id="{601807FA-250D-9F18-744D-97BFDD16A7D1}"/>
                    </a:ext>
                  </a:extLst>
                </p14:cNvPr>
                <p14:cNvContentPartPr/>
                <p14:nvPr/>
              </p14:nvContentPartPr>
              <p14:xfrm>
                <a:off x="7173687" y="5805556"/>
                <a:ext cx="115200" cy="243360"/>
              </p14:xfrm>
            </p:contentPart>
          </mc:Choice>
          <mc:Fallback xmlns="">
            <p:pic>
              <p:nvPicPr>
                <p:cNvPr id="341" name="Freihand 340">
                  <a:extLst>
                    <a:ext uri="{FF2B5EF4-FFF2-40B4-BE49-F238E27FC236}">
                      <a16:creationId xmlns:a16="http://schemas.microsoft.com/office/drawing/2014/main" id="{601807FA-250D-9F18-744D-97BFDD16A7D1}"/>
                    </a:ext>
                  </a:extLst>
                </p:cNvPr>
                <p:cNvPicPr/>
                <p:nvPr/>
              </p:nvPicPr>
              <p:blipFill>
                <a:blip r:embed="rId548"/>
                <a:stretch>
                  <a:fillRect/>
                </a:stretch>
              </p:blipFill>
              <p:spPr>
                <a:xfrm>
                  <a:off x="7164687" y="5796556"/>
                  <a:ext cx="132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2" name="Freihand 341">
                  <a:extLst>
                    <a:ext uri="{FF2B5EF4-FFF2-40B4-BE49-F238E27FC236}">
                      <a16:creationId xmlns:a16="http://schemas.microsoft.com/office/drawing/2014/main" id="{9A829203-56F9-DCE6-F53F-D6BF23B91538}"/>
                    </a:ext>
                  </a:extLst>
                </p14:cNvPr>
                <p14:cNvContentPartPr/>
                <p14:nvPr/>
              </p14:nvContentPartPr>
              <p14:xfrm>
                <a:off x="6892167" y="6403516"/>
                <a:ext cx="90720" cy="171000"/>
              </p14:xfrm>
            </p:contentPart>
          </mc:Choice>
          <mc:Fallback xmlns="">
            <p:pic>
              <p:nvPicPr>
                <p:cNvPr id="342" name="Freihand 341">
                  <a:extLst>
                    <a:ext uri="{FF2B5EF4-FFF2-40B4-BE49-F238E27FC236}">
                      <a16:creationId xmlns:a16="http://schemas.microsoft.com/office/drawing/2014/main" id="{9A829203-56F9-DCE6-F53F-D6BF23B91538}"/>
                    </a:ext>
                  </a:extLst>
                </p:cNvPr>
                <p:cNvPicPr/>
                <p:nvPr/>
              </p:nvPicPr>
              <p:blipFill>
                <a:blip r:embed="rId550"/>
                <a:stretch>
                  <a:fillRect/>
                </a:stretch>
              </p:blipFill>
              <p:spPr>
                <a:xfrm>
                  <a:off x="6883167" y="6394876"/>
                  <a:ext cx="108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3" name="Freihand 342">
                  <a:extLst>
                    <a:ext uri="{FF2B5EF4-FFF2-40B4-BE49-F238E27FC236}">
                      <a16:creationId xmlns:a16="http://schemas.microsoft.com/office/drawing/2014/main" id="{D907629C-D4C5-0D09-E56B-F0B1DAF053FE}"/>
                    </a:ext>
                  </a:extLst>
                </p14:cNvPr>
                <p14:cNvContentPartPr/>
                <p14:nvPr/>
              </p14:nvContentPartPr>
              <p14:xfrm>
                <a:off x="6893247" y="6484156"/>
                <a:ext cx="154800" cy="143640"/>
              </p14:xfrm>
            </p:contentPart>
          </mc:Choice>
          <mc:Fallback xmlns="">
            <p:pic>
              <p:nvPicPr>
                <p:cNvPr id="343" name="Freihand 342">
                  <a:extLst>
                    <a:ext uri="{FF2B5EF4-FFF2-40B4-BE49-F238E27FC236}">
                      <a16:creationId xmlns:a16="http://schemas.microsoft.com/office/drawing/2014/main" id="{D907629C-D4C5-0D09-E56B-F0B1DAF053FE}"/>
                    </a:ext>
                  </a:extLst>
                </p:cNvPr>
                <p:cNvPicPr/>
                <p:nvPr/>
              </p:nvPicPr>
              <p:blipFill>
                <a:blip r:embed="rId552"/>
                <a:stretch>
                  <a:fillRect/>
                </a:stretch>
              </p:blipFill>
              <p:spPr>
                <a:xfrm>
                  <a:off x="6884247" y="6475156"/>
                  <a:ext cx="172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4" name="Freihand 343">
                  <a:extLst>
                    <a:ext uri="{FF2B5EF4-FFF2-40B4-BE49-F238E27FC236}">
                      <a16:creationId xmlns:a16="http://schemas.microsoft.com/office/drawing/2014/main" id="{CB18CA5F-D037-7606-C67E-0B57BBF1914E}"/>
                    </a:ext>
                  </a:extLst>
                </p14:cNvPr>
                <p14:cNvContentPartPr/>
                <p14:nvPr/>
              </p14:nvContentPartPr>
              <p14:xfrm>
                <a:off x="6776967" y="6329716"/>
                <a:ext cx="176760" cy="92880"/>
              </p14:xfrm>
            </p:contentPart>
          </mc:Choice>
          <mc:Fallback xmlns="">
            <p:pic>
              <p:nvPicPr>
                <p:cNvPr id="344" name="Freihand 343">
                  <a:extLst>
                    <a:ext uri="{FF2B5EF4-FFF2-40B4-BE49-F238E27FC236}">
                      <a16:creationId xmlns:a16="http://schemas.microsoft.com/office/drawing/2014/main" id="{CB18CA5F-D037-7606-C67E-0B57BBF1914E}"/>
                    </a:ext>
                  </a:extLst>
                </p:cNvPr>
                <p:cNvPicPr/>
                <p:nvPr/>
              </p:nvPicPr>
              <p:blipFill>
                <a:blip r:embed="rId554"/>
                <a:stretch>
                  <a:fillRect/>
                </a:stretch>
              </p:blipFill>
              <p:spPr>
                <a:xfrm>
                  <a:off x="6768327" y="6321076"/>
                  <a:ext cx="194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A424FFDE-3485-60B9-8905-13EFC6FE28D8}"/>
                    </a:ext>
                  </a:extLst>
                </p14:cNvPr>
                <p14:cNvContentPartPr/>
                <p14:nvPr/>
              </p14:nvContentPartPr>
              <p14:xfrm>
                <a:off x="7069287" y="6251956"/>
                <a:ext cx="119520" cy="223920"/>
              </p14:xfrm>
            </p:contentPart>
          </mc:Choice>
          <mc:Fallback xmlns="">
            <p:pic>
              <p:nvPicPr>
                <p:cNvPr id="345" name="Freihand 344">
                  <a:extLst>
                    <a:ext uri="{FF2B5EF4-FFF2-40B4-BE49-F238E27FC236}">
                      <a16:creationId xmlns:a16="http://schemas.microsoft.com/office/drawing/2014/main" id="{A424FFDE-3485-60B9-8905-13EFC6FE28D8}"/>
                    </a:ext>
                  </a:extLst>
                </p:cNvPr>
                <p:cNvPicPr/>
                <p:nvPr/>
              </p:nvPicPr>
              <p:blipFill>
                <a:blip r:embed="rId556"/>
                <a:stretch>
                  <a:fillRect/>
                </a:stretch>
              </p:blipFill>
              <p:spPr>
                <a:xfrm>
                  <a:off x="7060647" y="6242956"/>
                  <a:ext cx="137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706B9C14-0FC3-1C55-5217-5BE7BD399CB4}"/>
                    </a:ext>
                  </a:extLst>
                </p14:cNvPr>
                <p14:cNvContentPartPr/>
                <p14:nvPr/>
              </p14:nvContentPartPr>
              <p14:xfrm>
                <a:off x="7214007" y="6177436"/>
                <a:ext cx="156240" cy="170280"/>
              </p14:xfrm>
            </p:contentPart>
          </mc:Choice>
          <mc:Fallback xmlns="">
            <p:pic>
              <p:nvPicPr>
                <p:cNvPr id="346" name="Freihand 345">
                  <a:extLst>
                    <a:ext uri="{FF2B5EF4-FFF2-40B4-BE49-F238E27FC236}">
                      <a16:creationId xmlns:a16="http://schemas.microsoft.com/office/drawing/2014/main" id="{706B9C14-0FC3-1C55-5217-5BE7BD399CB4}"/>
                    </a:ext>
                  </a:extLst>
                </p:cNvPr>
                <p:cNvPicPr/>
                <p:nvPr/>
              </p:nvPicPr>
              <p:blipFill>
                <a:blip r:embed="rId558"/>
                <a:stretch>
                  <a:fillRect/>
                </a:stretch>
              </p:blipFill>
              <p:spPr>
                <a:xfrm>
                  <a:off x="7205367" y="6168796"/>
                  <a:ext cx="17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7" name="Freihand 346">
                  <a:extLst>
                    <a:ext uri="{FF2B5EF4-FFF2-40B4-BE49-F238E27FC236}">
                      <a16:creationId xmlns:a16="http://schemas.microsoft.com/office/drawing/2014/main" id="{0E15AA8A-F49F-B0FC-D645-50E8CA94A46F}"/>
                    </a:ext>
                  </a:extLst>
                </p14:cNvPr>
                <p14:cNvContentPartPr/>
                <p14:nvPr/>
              </p14:nvContentPartPr>
              <p14:xfrm>
                <a:off x="7431807" y="6142516"/>
                <a:ext cx="54720" cy="194760"/>
              </p14:xfrm>
            </p:contentPart>
          </mc:Choice>
          <mc:Fallback xmlns="">
            <p:pic>
              <p:nvPicPr>
                <p:cNvPr id="347" name="Freihand 346">
                  <a:extLst>
                    <a:ext uri="{FF2B5EF4-FFF2-40B4-BE49-F238E27FC236}">
                      <a16:creationId xmlns:a16="http://schemas.microsoft.com/office/drawing/2014/main" id="{0E15AA8A-F49F-B0FC-D645-50E8CA94A46F}"/>
                    </a:ext>
                  </a:extLst>
                </p:cNvPr>
                <p:cNvPicPr/>
                <p:nvPr/>
              </p:nvPicPr>
              <p:blipFill>
                <a:blip r:embed="rId560"/>
                <a:stretch>
                  <a:fillRect/>
                </a:stretch>
              </p:blipFill>
              <p:spPr>
                <a:xfrm>
                  <a:off x="7423167" y="6133516"/>
                  <a:ext cx="72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9" name="Freihand 348">
                  <a:extLst>
                    <a:ext uri="{FF2B5EF4-FFF2-40B4-BE49-F238E27FC236}">
                      <a16:creationId xmlns:a16="http://schemas.microsoft.com/office/drawing/2014/main" id="{C125C5D0-1755-2A88-9D53-F0DEB2D8D451}"/>
                    </a:ext>
                  </a:extLst>
                </p14:cNvPr>
                <p14:cNvContentPartPr/>
                <p14:nvPr/>
              </p14:nvContentPartPr>
              <p14:xfrm>
                <a:off x="7162527" y="6129556"/>
                <a:ext cx="149760" cy="89640"/>
              </p14:xfrm>
            </p:contentPart>
          </mc:Choice>
          <mc:Fallback xmlns="">
            <p:pic>
              <p:nvPicPr>
                <p:cNvPr id="349" name="Freihand 348">
                  <a:extLst>
                    <a:ext uri="{FF2B5EF4-FFF2-40B4-BE49-F238E27FC236}">
                      <a16:creationId xmlns:a16="http://schemas.microsoft.com/office/drawing/2014/main" id="{C125C5D0-1755-2A88-9D53-F0DEB2D8D451}"/>
                    </a:ext>
                  </a:extLst>
                </p:cNvPr>
                <p:cNvPicPr/>
                <p:nvPr/>
              </p:nvPicPr>
              <p:blipFill>
                <a:blip r:embed="rId562"/>
                <a:stretch>
                  <a:fillRect/>
                </a:stretch>
              </p:blipFill>
              <p:spPr>
                <a:xfrm>
                  <a:off x="7153887" y="6120916"/>
                  <a:ext cx="167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0" name="Freihand 349">
                  <a:extLst>
                    <a:ext uri="{FF2B5EF4-FFF2-40B4-BE49-F238E27FC236}">
                      <a16:creationId xmlns:a16="http://schemas.microsoft.com/office/drawing/2014/main" id="{059EFD96-0BF2-E8CF-AD34-36E779E04A49}"/>
                    </a:ext>
                  </a:extLst>
                </p14:cNvPr>
                <p14:cNvContentPartPr/>
                <p14:nvPr/>
              </p14:nvContentPartPr>
              <p14:xfrm>
                <a:off x="7136967" y="6277156"/>
                <a:ext cx="48600" cy="70560"/>
              </p14:xfrm>
            </p:contentPart>
          </mc:Choice>
          <mc:Fallback xmlns="">
            <p:pic>
              <p:nvPicPr>
                <p:cNvPr id="350" name="Freihand 349">
                  <a:extLst>
                    <a:ext uri="{FF2B5EF4-FFF2-40B4-BE49-F238E27FC236}">
                      <a16:creationId xmlns:a16="http://schemas.microsoft.com/office/drawing/2014/main" id="{059EFD96-0BF2-E8CF-AD34-36E779E04A49}"/>
                    </a:ext>
                  </a:extLst>
                </p:cNvPr>
                <p:cNvPicPr/>
                <p:nvPr/>
              </p:nvPicPr>
              <p:blipFill>
                <a:blip r:embed="rId564"/>
                <a:stretch>
                  <a:fillRect/>
                </a:stretch>
              </p:blipFill>
              <p:spPr>
                <a:xfrm>
                  <a:off x="7128327" y="6268516"/>
                  <a:ext cx="6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1" name="Freihand 350">
                  <a:extLst>
                    <a:ext uri="{FF2B5EF4-FFF2-40B4-BE49-F238E27FC236}">
                      <a16:creationId xmlns:a16="http://schemas.microsoft.com/office/drawing/2014/main" id="{CB772A0E-7AAB-D0F5-1ED1-ECB531C9B5DF}"/>
                    </a:ext>
                  </a:extLst>
                </p14:cNvPr>
                <p14:cNvContentPartPr/>
                <p14:nvPr/>
              </p14:nvContentPartPr>
              <p14:xfrm>
                <a:off x="7344687" y="6013996"/>
                <a:ext cx="52200" cy="92880"/>
              </p14:xfrm>
            </p:contentPart>
          </mc:Choice>
          <mc:Fallback xmlns="">
            <p:pic>
              <p:nvPicPr>
                <p:cNvPr id="351" name="Freihand 350">
                  <a:extLst>
                    <a:ext uri="{FF2B5EF4-FFF2-40B4-BE49-F238E27FC236}">
                      <a16:creationId xmlns:a16="http://schemas.microsoft.com/office/drawing/2014/main" id="{CB772A0E-7AAB-D0F5-1ED1-ECB531C9B5DF}"/>
                    </a:ext>
                  </a:extLst>
                </p:cNvPr>
                <p:cNvPicPr/>
                <p:nvPr/>
              </p:nvPicPr>
              <p:blipFill>
                <a:blip r:embed="rId566"/>
                <a:stretch>
                  <a:fillRect/>
                </a:stretch>
              </p:blipFill>
              <p:spPr>
                <a:xfrm>
                  <a:off x="7336047" y="6005356"/>
                  <a:ext cx="69840" cy="110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D69013B-6A6B-81B6-2654-3E2A51A21AD5}"/>
              </a:ext>
            </a:extLst>
          </p:cNvPr>
          <p:cNvGrpSpPr/>
          <p:nvPr/>
        </p:nvGrpSpPr>
        <p:grpSpPr>
          <a:xfrm>
            <a:off x="7492647" y="198425"/>
            <a:ext cx="432720" cy="334440"/>
            <a:chOff x="7492647" y="198425"/>
            <a:chExt cx="432720" cy="3344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AE320B8-5106-6502-1121-E010945068AA}"/>
                    </a:ext>
                  </a:extLst>
                </p14:cNvPr>
                <p14:cNvContentPartPr/>
                <p14:nvPr/>
              </p14:nvContentPartPr>
              <p14:xfrm>
                <a:off x="7492647" y="300665"/>
                <a:ext cx="123120" cy="88920"/>
              </p14:xfrm>
            </p:contentPart>
          </mc:Choice>
          <mc:Fallback xmlns="">
            <p:pic>
              <p:nvPicPr>
                <p:cNvPr id="2" name="Freihand 1">
                  <a:extLst>
                    <a:ext uri="{FF2B5EF4-FFF2-40B4-BE49-F238E27FC236}">
                      <a16:creationId xmlns:a16="http://schemas.microsoft.com/office/drawing/2014/main" id="{BAE320B8-5106-6502-1121-E010945068AA}"/>
                    </a:ext>
                  </a:extLst>
                </p:cNvPr>
                <p:cNvPicPr/>
                <p:nvPr/>
              </p:nvPicPr>
              <p:blipFill>
                <a:blip r:embed="rId4"/>
                <a:stretch>
                  <a:fillRect/>
                </a:stretch>
              </p:blipFill>
              <p:spPr>
                <a:xfrm>
                  <a:off x="7484007" y="292025"/>
                  <a:ext cx="140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4A6F9EC-D36B-C975-54FA-5FD8D72ABC9E}"/>
                    </a:ext>
                  </a:extLst>
                </p14:cNvPr>
                <p14:cNvContentPartPr/>
                <p14:nvPr/>
              </p14:nvContentPartPr>
              <p14:xfrm>
                <a:off x="7589487" y="291305"/>
                <a:ext cx="74160" cy="241560"/>
              </p14:xfrm>
            </p:contentPart>
          </mc:Choice>
          <mc:Fallback xmlns="">
            <p:pic>
              <p:nvPicPr>
                <p:cNvPr id="3" name="Freihand 2">
                  <a:extLst>
                    <a:ext uri="{FF2B5EF4-FFF2-40B4-BE49-F238E27FC236}">
                      <a16:creationId xmlns:a16="http://schemas.microsoft.com/office/drawing/2014/main" id="{34A6F9EC-D36B-C975-54FA-5FD8D72ABC9E}"/>
                    </a:ext>
                  </a:extLst>
                </p:cNvPr>
                <p:cNvPicPr/>
                <p:nvPr/>
              </p:nvPicPr>
              <p:blipFill>
                <a:blip r:embed="rId6"/>
                <a:stretch>
                  <a:fillRect/>
                </a:stretch>
              </p:blipFill>
              <p:spPr>
                <a:xfrm>
                  <a:off x="7580847" y="282665"/>
                  <a:ext cx="91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97EA5C2-8B8C-DC65-93A9-3BE0C1F73140}"/>
                    </a:ext>
                  </a:extLst>
                </p14:cNvPr>
                <p14:cNvContentPartPr/>
                <p14:nvPr/>
              </p14:nvContentPartPr>
              <p14:xfrm>
                <a:off x="7819527" y="217145"/>
                <a:ext cx="14760" cy="107640"/>
              </p14:xfrm>
            </p:contentPart>
          </mc:Choice>
          <mc:Fallback xmlns="">
            <p:pic>
              <p:nvPicPr>
                <p:cNvPr id="4" name="Freihand 3">
                  <a:extLst>
                    <a:ext uri="{FF2B5EF4-FFF2-40B4-BE49-F238E27FC236}">
                      <a16:creationId xmlns:a16="http://schemas.microsoft.com/office/drawing/2014/main" id="{597EA5C2-8B8C-DC65-93A9-3BE0C1F73140}"/>
                    </a:ext>
                  </a:extLst>
                </p:cNvPr>
                <p:cNvPicPr/>
                <p:nvPr/>
              </p:nvPicPr>
              <p:blipFill>
                <a:blip r:embed="rId8"/>
                <a:stretch>
                  <a:fillRect/>
                </a:stretch>
              </p:blipFill>
              <p:spPr>
                <a:xfrm>
                  <a:off x="7810527" y="208145"/>
                  <a:ext cx="32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6A37DAD-E56B-B9F9-E8B5-EC6AEF711886}"/>
                    </a:ext>
                  </a:extLst>
                </p14:cNvPr>
                <p14:cNvContentPartPr/>
                <p14:nvPr/>
              </p14:nvContentPartPr>
              <p14:xfrm>
                <a:off x="7706847" y="198425"/>
                <a:ext cx="218520" cy="154440"/>
              </p14:xfrm>
            </p:contentPart>
          </mc:Choice>
          <mc:Fallback xmlns="">
            <p:pic>
              <p:nvPicPr>
                <p:cNvPr id="5" name="Freihand 4">
                  <a:extLst>
                    <a:ext uri="{FF2B5EF4-FFF2-40B4-BE49-F238E27FC236}">
                      <a16:creationId xmlns:a16="http://schemas.microsoft.com/office/drawing/2014/main" id="{76A37DAD-E56B-B9F9-E8B5-EC6AEF711886}"/>
                    </a:ext>
                  </a:extLst>
                </p:cNvPr>
                <p:cNvPicPr/>
                <p:nvPr/>
              </p:nvPicPr>
              <p:blipFill>
                <a:blip r:embed="rId10"/>
                <a:stretch>
                  <a:fillRect/>
                </a:stretch>
              </p:blipFill>
              <p:spPr>
                <a:xfrm>
                  <a:off x="7698207" y="189785"/>
                  <a:ext cx="236160" cy="172080"/>
                </a:xfrm>
                <a:prstGeom prst="rect">
                  <a:avLst/>
                </a:prstGeom>
              </p:spPr>
            </p:pic>
          </mc:Fallback>
        </mc:AlternateContent>
      </p:grpSp>
      <p:grpSp>
        <p:nvGrpSpPr>
          <p:cNvPr id="10" name="Gruppieren 9">
            <a:extLst>
              <a:ext uri="{FF2B5EF4-FFF2-40B4-BE49-F238E27FC236}">
                <a16:creationId xmlns:a16="http://schemas.microsoft.com/office/drawing/2014/main" id="{0ACF29B1-5538-EF98-5B83-ED8F3BAB92A4}"/>
              </a:ext>
            </a:extLst>
          </p:cNvPr>
          <p:cNvGrpSpPr/>
          <p:nvPr/>
        </p:nvGrpSpPr>
        <p:grpSpPr>
          <a:xfrm>
            <a:off x="6674007" y="245945"/>
            <a:ext cx="439200" cy="356040"/>
            <a:chOff x="6674007" y="245945"/>
            <a:chExt cx="439200" cy="35604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2509142-040D-41B1-0068-2EAA38370814}"/>
                    </a:ext>
                  </a:extLst>
                </p14:cNvPr>
                <p14:cNvContentPartPr/>
                <p14:nvPr/>
              </p14:nvContentPartPr>
              <p14:xfrm>
                <a:off x="6674007" y="346025"/>
                <a:ext cx="194760" cy="255960"/>
              </p14:xfrm>
            </p:contentPart>
          </mc:Choice>
          <mc:Fallback xmlns="">
            <p:pic>
              <p:nvPicPr>
                <p:cNvPr id="7" name="Freihand 6">
                  <a:extLst>
                    <a:ext uri="{FF2B5EF4-FFF2-40B4-BE49-F238E27FC236}">
                      <a16:creationId xmlns:a16="http://schemas.microsoft.com/office/drawing/2014/main" id="{02509142-040D-41B1-0068-2EAA38370814}"/>
                    </a:ext>
                  </a:extLst>
                </p:cNvPr>
                <p:cNvPicPr/>
                <p:nvPr/>
              </p:nvPicPr>
              <p:blipFill>
                <a:blip r:embed="rId12"/>
                <a:stretch>
                  <a:fillRect/>
                </a:stretch>
              </p:blipFill>
              <p:spPr>
                <a:xfrm>
                  <a:off x="6665007" y="337025"/>
                  <a:ext cx="2124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1CD8021-02D0-496D-F89D-D48E437BEEE2}"/>
                    </a:ext>
                  </a:extLst>
                </p14:cNvPr>
                <p14:cNvContentPartPr/>
                <p14:nvPr/>
              </p14:nvContentPartPr>
              <p14:xfrm>
                <a:off x="6869127" y="245945"/>
                <a:ext cx="244080" cy="215280"/>
              </p14:xfrm>
            </p:contentPart>
          </mc:Choice>
          <mc:Fallback xmlns="">
            <p:pic>
              <p:nvPicPr>
                <p:cNvPr id="8" name="Freihand 7">
                  <a:extLst>
                    <a:ext uri="{FF2B5EF4-FFF2-40B4-BE49-F238E27FC236}">
                      <a16:creationId xmlns:a16="http://schemas.microsoft.com/office/drawing/2014/main" id="{41CD8021-02D0-496D-F89D-D48E437BEEE2}"/>
                    </a:ext>
                  </a:extLst>
                </p:cNvPr>
                <p:cNvPicPr/>
                <p:nvPr/>
              </p:nvPicPr>
              <p:blipFill>
                <a:blip r:embed="rId14"/>
                <a:stretch>
                  <a:fillRect/>
                </a:stretch>
              </p:blipFill>
              <p:spPr>
                <a:xfrm>
                  <a:off x="6860487" y="237305"/>
                  <a:ext cx="261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3E12376-F0BA-25DC-6338-9775925E9FC0}"/>
                    </a:ext>
                  </a:extLst>
                </p14:cNvPr>
                <p14:cNvContentPartPr/>
                <p14:nvPr/>
              </p14:nvContentPartPr>
              <p14:xfrm>
                <a:off x="6744207" y="305345"/>
                <a:ext cx="169200" cy="43560"/>
              </p14:xfrm>
            </p:contentPart>
          </mc:Choice>
          <mc:Fallback xmlns="">
            <p:pic>
              <p:nvPicPr>
                <p:cNvPr id="9" name="Freihand 8">
                  <a:extLst>
                    <a:ext uri="{FF2B5EF4-FFF2-40B4-BE49-F238E27FC236}">
                      <a16:creationId xmlns:a16="http://schemas.microsoft.com/office/drawing/2014/main" id="{93E12376-F0BA-25DC-6338-9775925E9FC0}"/>
                    </a:ext>
                  </a:extLst>
                </p:cNvPr>
                <p:cNvPicPr/>
                <p:nvPr/>
              </p:nvPicPr>
              <p:blipFill>
                <a:blip r:embed="rId16"/>
                <a:stretch>
                  <a:fillRect/>
                </a:stretch>
              </p:blipFill>
              <p:spPr>
                <a:xfrm>
                  <a:off x="6735207" y="296345"/>
                  <a:ext cx="18684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85" name="Freihand 84">
                <a:extLst>
                  <a:ext uri="{FF2B5EF4-FFF2-40B4-BE49-F238E27FC236}">
                    <a16:creationId xmlns:a16="http://schemas.microsoft.com/office/drawing/2014/main" id="{EB8EED0C-6F33-CFC5-EB16-A1BC6D4ED750}"/>
                  </a:ext>
                </a:extLst>
              </p14:cNvPr>
              <p14:cNvContentPartPr/>
              <p14:nvPr/>
            </p14:nvContentPartPr>
            <p14:xfrm>
              <a:off x="11461287" y="1839305"/>
              <a:ext cx="5040" cy="6120"/>
            </p14:xfrm>
          </p:contentPart>
        </mc:Choice>
        <mc:Fallback xmlns="">
          <p:pic>
            <p:nvPicPr>
              <p:cNvPr id="85" name="Freihand 84">
                <a:extLst>
                  <a:ext uri="{FF2B5EF4-FFF2-40B4-BE49-F238E27FC236}">
                    <a16:creationId xmlns:a16="http://schemas.microsoft.com/office/drawing/2014/main" id="{EB8EED0C-6F33-CFC5-EB16-A1BC6D4ED750}"/>
                  </a:ext>
                </a:extLst>
              </p:cNvPr>
              <p:cNvPicPr/>
              <p:nvPr/>
            </p:nvPicPr>
            <p:blipFill>
              <a:blip r:embed="rId18"/>
              <a:stretch>
                <a:fillRect/>
              </a:stretch>
            </p:blipFill>
            <p:spPr>
              <a:xfrm>
                <a:off x="11452287" y="1830305"/>
                <a:ext cx="22680" cy="23760"/>
              </a:xfrm>
              <a:prstGeom prst="rect">
                <a:avLst/>
              </a:prstGeom>
            </p:spPr>
          </p:pic>
        </mc:Fallback>
      </mc:AlternateContent>
      <p:grpSp>
        <p:nvGrpSpPr>
          <p:cNvPr id="108" name="Gruppieren 107">
            <a:extLst>
              <a:ext uri="{FF2B5EF4-FFF2-40B4-BE49-F238E27FC236}">
                <a16:creationId xmlns:a16="http://schemas.microsoft.com/office/drawing/2014/main" id="{4B168E52-CE90-92F5-3BC6-368DDEDBCB9F}"/>
              </a:ext>
            </a:extLst>
          </p:cNvPr>
          <p:cNvGrpSpPr/>
          <p:nvPr/>
        </p:nvGrpSpPr>
        <p:grpSpPr>
          <a:xfrm>
            <a:off x="7284927" y="799985"/>
            <a:ext cx="618840" cy="262800"/>
            <a:chOff x="7284927" y="799985"/>
            <a:chExt cx="618840" cy="262800"/>
          </a:xfrm>
        </p:grpSpPr>
        <mc:AlternateContent xmlns:mc="http://schemas.openxmlformats.org/markup-compatibility/2006" xmlns:p14="http://schemas.microsoft.com/office/powerpoint/2010/main">
          <mc:Choice Requires="p14">
            <p:contentPart p14:bwMode="auto" r:id="rId19">
              <p14:nvContentPartPr>
                <p14:cNvPr id="94" name="Freihand 93">
                  <a:extLst>
                    <a:ext uri="{FF2B5EF4-FFF2-40B4-BE49-F238E27FC236}">
                      <a16:creationId xmlns:a16="http://schemas.microsoft.com/office/drawing/2014/main" id="{F5AC7833-4257-B77A-A959-17609C8290E5}"/>
                    </a:ext>
                  </a:extLst>
                </p14:cNvPr>
                <p14:cNvContentPartPr/>
                <p14:nvPr/>
              </p14:nvContentPartPr>
              <p14:xfrm>
                <a:off x="7284927" y="799985"/>
                <a:ext cx="176040" cy="262800"/>
              </p14:xfrm>
            </p:contentPart>
          </mc:Choice>
          <mc:Fallback xmlns="">
            <p:pic>
              <p:nvPicPr>
                <p:cNvPr id="94" name="Freihand 93">
                  <a:extLst>
                    <a:ext uri="{FF2B5EF4-FFF2-40B4-BE49-F238E27FC236}">
                      <a16:creationId xmlns:a16="http://schemas.microsoft.com/office/drawing/2014/main" id="{F5AC7833-4257-B77A-A959-17609C8290E5}"/>
                    </a:ext>
                  </a:extLst>
                </p:cNvPr>
                <p:cNvPicPr/>
                <p:nvPr/>
              </p:nvPicPr>
              <p:blipFill>
                <a:blip r:embed="rId20"/>
                <a:stretch>
                  <a:fillRect/>
                </a:stretch>
              </p:blipFill>
              <p:spPr>
                <a:xfrm>
                  <a:off x="7276287" y="791345"/>
                  <a:ext cx="193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5" name="Freihand 94">
                  <a:extLst>
                    <a:ext uri="{FF2B5EF4-FFF2-40B4-BE49-F238E27FC236}">
                      <a16:creationId xmlns:a16="http://schemas.microsoft.com/office/drawing/2014/main" id="{F6CC8E14-50C0-2909-E66B-D843BCA41C54}"/>
                    </a:ext>
                  </a:extLst>
                </p14:cNvPr>
                <p14:cNvContentPartPr/>
                <p14:nvPr/>
              </p14:nvContentPartPr>
              <p14:xfrm>
                <a:off x="7599567" y="836345"/>
                <a:ext cx="138600" cy="212040"/>
              </p14:xfrm>
            </p:contentPart>
          </mc:Choice>
          <mc:Fallback xmlns="">
            <p:pic>
              <p:nvPicPr>
                <p:cNvPr id="95" name="Freihand 94">
                  <a:extLst>
                    <a:ext uri="{FF2B5EF4-FFF2-40B4-BE49-F238E27FC236}">
                      <a16:creationId xmlns:a16="http://schemas.microsoft.com/office/drawing/2014/main" id="{F6CC8E14-50C0-2909-E66B-D843BCA41C54}"/>
                    </a:ext>
                  </a:extLst>
                </p:cNvPr>
                <p:cNvPicPr/>
                <p:nvPr/>
              </p:nvPicPr>
              <p:blipFill>
                <a:blip r:embed="rId22"/>
                <a:stretch>
                  <a:fillRect/>
                </a:stretch>
              </p:blipFill>
              <p:spPr>
                <a:xfrm>
                  <a:off x="7590567" y="827345"/>
                  <a:ext cx="156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7" name="Freihand 96">
                  <a:extLst>
                    <a:ext uri="{FF2B5EF4-FFF2-40B4-BE49-F238E27FC236}">
                      <a16:creationId xmlns:a16="http://schemas.microsoft.com/office/drawing/2014/main" id="{E2F977AB-F55C-2591-9358-C852FF7F26C0}"/>
                    </a:ext>
                  </a:extLst>
                </p14:cNvPr>
                <p14:cNvContentPartPr/>
                <p14:nvPr/>
              </p14:nvContentPartPr>
              <p14:xfrm>
                <a:off x="7885407" y="860465"/>
                <a:ext cx="18360" cy="21960"/>
              </p14:xfrm>
            </p:contentPart>
          </mc:Choice>
          <mc:Fallback xmlns="">
            <p:pic>
              <p:nvPicPr>
                <p:cNvPr id="97" name="Freihand 96">
                  <a:extLst>
                    <a:ext uri="{FF2B5EF4-FFF2-40B4-BE49-F238E27FC236}">
                      <a16:creationId xmlns:a16="http://schemas.microsoft.com/office/drawing/2014/main" id="{E2F977AB-F55C-2591-9358-C852FF7F26C0}"/>
                    </a:ext>
                  </a:extLst>
                </p:cNvPr>
                <p:cNvPicPr/>
                <p:nvPr/>
              </p:nvPicPr>
              <p:blipFill>
                <a:blip r:embed="rId24"/>
                <a:stretch>
                  <a:fillRect/>
                </a:stretch>
              </p:blipFill>
              <p:spPr>
                <a:xfrm>
                  <a:off x="7876767" y="851465"/>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Freihand 97">
                  <a:extLst>
                    <a:ext uri="{FF2B5EF4-FFF2-40B4-BE49-F238E27FC236}">
                      <a16:creationId xmlns:a16="http://schemas.microsoft.com/office/drawing/2014/main" id="{C7A05B4A-71C4-9634-DBB0-EBCBD947A49C}"/>
                    </a:ext>
                  </a:extLst>
                </p14:cNvPr>
                <p14:cNvContentPartPr/>
                <p14:nvPr/>
              </p14:nvContentPartPr>
              <p14:xfrm>
                <a:off x="7883247" y="978545"/>
                <a:ext cx="12240" cy="19080"/>
              </p14:xfrm>
            </p:contentPart>
          </mc:Choice>
          <mc:Fallback xmlns="">
            <p:pic>
              <p:nvPicPr>
                <p:cNvPr id="98" name="Freihand 97">
                  <a:extLst>
                    <a:ext uri="{FF2B5EF4-FFF2-40B4-BE49-F238E27FC236}">
                      <a16:creationId xmlns:a16="http://schemas.microsoft.com/office/drawing/2014/main" id="{C7A05B4A-71C4-9634-DBB0-EBCBD947A49C}"/>
                    </a:ext>
                  </a:extLst>
                </p:cNvPr>
                <p:cNvPicPr/>
                <p:nvPr/>
              </p:nvPicPr>
              <p:blipFill>
                <a:blip r:embed="rId26"/>
                <a:stretch>
                  <a:fillRect/>
                </a:stretch>
              </p:blipFill>
              <p:spPr>
                <a:xfrm>
                  <a:off x="7874607" y="969905"/>
                  <a:ext cx="29880" cy="36720"/>
                </a:xfrm>
                <a:prstGeom prst="rect">
                  <a:avLst/>
                </a:prstGeom>
              </p:spPr>
            </p:pic>
          </mc:Fallback>
        </mc:AlternateContent>
      </p:grpSp>
      <p:grpSp>
        <p:nvGrpSpPr>
          <p:cNvPr id="119" name="Gruppieren 118">
            <a:extLst>
              <a:ext uri="{FF2B5EF4-FFF2-40B4-BE49-F238E27FC236}">
                <a16:creationId xmlns:a16="http://schemas.microsoft.com/office/drawing/2014/main" id="{FDBD9E36-C152-7DD4-9F7B-6B9436DA8558}"/>
              </a:ext>
            </a:extLst>
          </p:cNvPr>
          <p:cNvGrpSpPr/>
          <p:nvPr/>
        </p:nvGrpSpPr>
        <p:grpSpPr>
          <a:xfrm>
            <a:off x="903567" y="747425"/>
            <a:ext cx="3885840" cy="2572560"/>
            <a:chOff x="903567" y="747425"/>
            <a:chExt cx="3885840" cy="2572560"/>
          </a:xfrm>
        </p:grpSpPr>
        <mc:AlternateContent xmlns:mc="http://schemas.openxmlformats.org/markup-compatibility/2006" xmlns:p14="http://schemas.microsoft.com/office/powerpoint/2010/main">
          <mc:Choice Requires="p14">
            <p:contentPart p14:bwMode="auto" r:id="rId27">
              <p14:nvContentPartPr>
                <p14:cNvPr id="109" name="Freihand 108">
                  <a:extLst>
                    <a:ext uri="{FF2B5EF4-FFF2-40B4-BE49-F238E27FC236}">
                      <a16:creationId xmlns:a16="http://schemas.microsoft.com/office/drawing/2014/main" id="{DAEE2908-E371-6238-5073-58959AC1F5B9}"/>
                    </a:ext>
                  </a:extLst>
                </p14:cNvPr>
                <p14:cNvContentPartPr/>
                <p14:nvPr/>
              </p14:nvContentPartPr>
              <p14:xfrm>
                <a:off x="903567" y="1128665"/>
                <a:ext cx="2947680" cy="2191320"/>
              </p14:xfrm>
            </p:contentPart>
          </mc:Choice>
          <mc:Fallback xmlns="">
            <p:pic>
              <p:nvPicPr>
                <p:cNvPr id="109" name="Freihand 108">
                  <a:extLst>
                    <a:ext uri="{FF2B5EF4-FFF2-40B4-BE49-F238E27FC236}">
                      <a16:creationId xmlns:a16="http://schemas.microsoft.com/office/drawing/2014/main" id="{DAEE2908-E371-6238-5073-58959AC1F5B9}"/>
                    </a:ext>
                  </a:extLst>
                </p:cNvPr>
                <p:cNvPicPr/>
                <p:nvPr/>
              </p:nvPicPr>
              <p:blipFill>
                <a:blip r:embed="rId28"/>
                <a:stretch>
                  <a:fillRect/>
                </a:stretch>
              </p:blipFill>
              <p:spPr>
                <a:xfrm>
                  <a:off x="894927" y="1120025"/>
                  <a:ext cx="2965320" cy="22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0" name="Freihand 109">
                  <a:extLst>
                    <a:ext uri="{FF2B5EF4-FFF2-40B4-BE49-F238E27FC236}">
                      <a16:creationId xmlns:a16="http://schemas.microsoft.com/office/drawing/2014/main" id="{4BD48FBC-DC78-C772-D2B5-5F3B1325B752}"/>
                    </a:ext>
                  </a:extLst>
                </p14:cNvPr>
                <p14:cNvContentPartPr/>
                <p14:nvPr/>
              </p14:nvContentPartPr>
              <p14:xfrm>
                <a:off x="4024407" y="919145"/>
                <a:ext cx="63720" cy="75600"/>
              </p14:xfrm>
            </p:contentPart>
          </mc:Choice>
          <mc:Fallback xmlns="">
            <p:pic>
              <p:nvPicPr>
                <p:cNvPr id="110" name="Freihand 109">
                  <a:extLst>
                    <a:ext uri="{FF2B5EF4-FFF2-40B4-BE49-F238E27FC236}">
                      <a16:creationId xmlns:a16="http://schemas.microsoft.com/office/drawing/2014/main" id="{4BD48FBC-DC78-C772-D2B5-5F3B1325B752}"/>
                    </a:ext>
                  </a:extLst>
                </p:cNvPr>
                <p:cNvPicPr/>
                <p:nvPr/>
              </p:nvPicPr>
              <p:blipFill>
                <a:blip r:embed="rId30"/>
                <a:stretch>
                  <a:fillRect/>
                </a:stretch>
              </p:blipFill>
              <p:spPr>
                <a:xfrm>
                  <a:off x="4015407" y="910505"/>
                  <a:ext cx="81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1" name="Freihand 110">
                  <a:extLst>
                    <a:ext uri="{FF2B5EF4-FFF2-40B4-BE49-F238E27FC236}">
                      <a16:creationId xmlns:a16="http://schemas.microsoft.com/office/drawing/2014/main" id="{C59EF042-421D-5203-75E4-BB0047CA471A}"/>
                    </a:ext>
                  </a:extLst>
                </p14:cNvPr>
                <p14:cNvContentPartPr/>
                <p14:nvPr/>
              </p14:nvContentPartPr>
              <p14:xfrm>
                <a:off x="4075887" y="893585"/>
                <a:ext cx="38160" cy="151560"/>
              </p14:xfrm>
            </p:contentPart>
          </mc:Choice>
          <mc:Fallback xmlns="">
            <p:pic>
              <p:nvPicPr>
                <p:cNvPr id="111" name="Freihand 110">
                  <a:extLst>
                    <a:ext uri="{FF2B5EF4-FFF2-40B4-BE49-F238E27FC236}">
                      <a16:creationId xmlns:a16="http://schemas.microsoft.com/office/drawing/2014/main" id="{C59EF042-421D-5203-75E4-BB0047CA471A}"/>
                    </a:ext>
                  </a:extLst>
                </p:cNvPr>
                <p:cNvPicPr/>
                <p:nvPr/>
              </p:nvPicPr>
              <p:blipFill>
                <a:blip r:embed="rId32"/>
                <a:stretch>
                  <a:fillRect/>
                </a:stretch>
              </p:blipFill>
              <p:spPr>
                <a:xfrm>
                  <a:off x="4067247" y="884585"/>
                  <a:ext cx="55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 name="Freihand 111">
                  <a:extLst>
                    <a:ext uri="{FF2B5EF4-FFF2-40B4-BE49-F238E27FC236}">
                      <a16:creationId xmlns:a16="http://schemas.microsoft.com/office/drawing/2014/main" id="{9B71D786-1104-D2EB-817C-EDEE5FCF4626}"/>
                    </a:ext>
                  </a:extLst>
                </p14:cNvPr>
                <p14:cNvContentPartPr/>
                <p14:nvPr/>
              </p14:nvContentPartPr>
              <p14:xfrm>
                <a:off x="4227087" y="911945"/>
                <a:ext cx="129960" cy="20880"/>
              </p14:xfrm>
            </p:contentPart>
          </mc:Choice>
          <mc:Fallback xmlns="">
            <p:pic>
              <p:nvPicPr>
                <p:cNvPr id="112" name="Freihand 111">
                  <a:extLst>
                    <a:ext uri="{FF2B5EF4-FFF2-40B4-BE49-F238E27FC236}">
                      <a16:creationId xmlns:a16="http://schemas.microsoft.com/office/drawing/2014/main" id="{9B71D786-1104-D2EB-817C-EDEE5FCF4626}"/>
                    </a:ext>
                  </a:extLst>
                </p:cNvPr>
                <p:cNvPicPr/>
                <p:nvPr/>
              </p:nvPicPr>
              <p:blipFill>
                <a:blip r:embed="rId34"/>
                <a:stretch>
                  <a:fillRect/>
                </a:stretch>
              </p:blipFill>
              <p:spPr>
                <a:xfrm>
                  <a:off x="4218447" y="903305"/>
                  <a:ext cx="147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Freihand 112">
                  <a:extLst>
                    <a:ext uri="{FF2B5EF4-FFF2-40B4-BE49-F238E27FC236}">
                      <a16:creationId xmlns:a16="http://schemas.microsoft.com/office/drawing/2014/main" id="{B09FF28C-D924-AA25-B8C2-7C15C8B0E977}"/>
                    </a:ext>
                  </a:extLst>
                </p14:cNvPr>
                <p14:cNvContentPartPr/>
                <p14:nvPr/>
              </p14:nvContentPartPr>
              <p14:xfrm>
                <a:off x="4235007" y="949025"/>
                <a:ext cx="132480" cy="18000"/>
              </p14:xfrm>
            </p:contentPart>
          </mc:Choice>
          <mc:Fallback xmlns="">
            <p:pic>
              <p:nvPicPr>
                <p:cNvPr id="113" name="Freihand 112">
                  <a:extLst>
                    <a:ext uri="{FF2B5EF4-FFF2-40B4-BE49-F238E27FC236}">
                      <a16:creationId xmlns:a16="http://schemas.microsoft.com/office/drawing/2014/main" id="{B09FF28C-D924-AA25-B8C2-7C15C8B0E977}"/>
                    </a:ext>
                  </a:extLst>
                </p:cNvPr>
                <p:cNvPicPr/>
                <p:nvPr/>
              </p:nvPicPr>
              <p:blipFill>
                <a:blip r:embed="rId36"/>
                <a:stretch>
                  <a:fillRect/>
                </a:stretch>
              </p:blipFill>
              <p:spPr>
                <a:xfrm>
                  <a:off x="4226007" y="940385"/>
                  <a:ext cx="150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4" name="Freihand 113">
                  <a:extLst>
                    <a:ext uri="{FF2B5EF4-FFF2-40B4-BE49-F238E27FC236}">
                      <a16:creationId xmlns:a16="http://schemas.microsoft.com/office/drawing/2014/main" id="{09E52D40-F0AE-F2DE-3308-2BDFB2C2452A}"/>
                    </a:ext>
                  </a:extLst>
                </p14:cNvPr>
                <p14:cNvContentPartPr/>
                <p14:nvPr/>
              </p14:nvContentPartPr>
              <p14:xfrm>
                <a:off x="4467207" y="839945"/>
                <a:ext cx="100440" cy="59040"/>
              </p14:xfrm>
            </p:contentPart>
          </mc:Choice>
          <mc:Fallback xmlns="">
            <p:pic>
              <p:nvPicPr>
                <p:cNvPr id="114" name="Freihand 113">
                  <a:extLst>
                    <a:ext uri="{FF2B5EF4-FFF2-40B4-BE49-F238E27FC236}">
                      <a16:creationId xmlns:a16="http://schemas.microsoft.com/office/drawing/2014/main" id="{09E52D40-F0AE-F2DE-3308-2BDFB2C2452A}"/>
                    </a:ext>
                  </a:extLst>
                </p:cNvPr>
                <p:cNvPicPr/>
                <p:nvPr/>
              </p:nvPicPr>
              <p:blipFill>
                <a:blip r:embed="rId38"/>
                <a:stretch>
                  <a:fillRect/>
                </a:stretch>
              </p:blipFill>
              <p:spPr>
                <a:xfrm>
                  <a:off x="4458207" y="830945"/>
                  <a:ext cx="1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5" name="Freihand 114">
                  <a:extLst>
                    <a:ext uri="{FF2B5EF4-FFF2-40B4-BE49-F238E27FC236}">
                      <a16:creationId xmlns:a16="http://schemas.microsoft.com/office/drawing/2014/main" id="{1B5356C5-17FD-EDBB-96FC-C53370B5F8D1}"/>
                    </a:ext>
                  </a:extLst>
                </p14:cNvPr>
                <p14:cNvContentPartPr/>
                <p14:nvPr/>
              </p14:nvContentPartPr>
              <p14:xfrm>
                <a:off x="4560807" y="823745"/>
                <a:ext cx="23760" cy="154800"/>
              </p14:xfrm>
            </p:contentPart>
          </mc:Choice>
          <mc:Fallback xmlns="">
            <p:pic>
              <p:nvPicPr>
                <p:cNvPr id="115" name="Freihand 114">
                  <a:extLst>
                    <a:ext uri="{FF2B5EF4-FFF2-40B4-BE49-F238E27FC236}">
                      <a16:creationId xmlns:a16="http://schemas.microsoft.com/office/drawing/2014/main" id="{1B5356C5-17FD-EDBB-96FC-C53370B5F8D1}"/>
                    </a:ext>
                  </a:extLst>
                </p:cNvPr>
                <p:cNvPicPr/>
                <p:nvPr/>
              </p:nvPicPr>
              <p:blipFill>
                <a:blip r:embed="rId40"/>
                <a:stretch>
                  <a:fillRect/>
                </a:stretch>
              </p:blipFill>
              <p:spPr>
                <a:xfrm>
                  <a:off x="4552167" y="815105"/>
                  <a:ext cx="41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 name="Freihand 115">
                  <a:extLst>
                    <a:ext uri="{FF2B5EF4-FFF2-40B4-BE49-F238E27FC236}">
                      <a16:creationId xmlns:a16="http://schemas.microsoft.com/office/drawing/2014/main" id="{BD006D18-3E1E-47A0-F084-733E1013EF96}"/>
                    </a:ext>
                  </a:extLst>
                </p14:cNvPr>
                <p14:cNvContentPartPr/>
                <p14:nvPr/>
              </p14:nvContentPartPr>
              <p14:xfrm>
                <a:off x="4692927" y="747425"/>
                <a:ext cx="8280" cy="47880"/>
              </p14:xfrm>
            </p:contentPart>
          </mc:Choice>
          <mc:Fallback xmlns="">
            <p:pic>
              <p:nvPicPr>
                <p:cNvPr id="116" name="Freihand 115">
                  <a:extLst>
                    <a:ext uri="{FF2B5EF4-FFF2-40B4-BE49-F238E27FC236}">
                      <a16:creationId xmlns:a16="http://schemas.microsoft.com/office/drawing/2014/main" id="{BD006D18-3E1E-47A0-F084-733E1013EF96}"/>
                    </a:ext>
                  </a:extLst>
                </p:cNvPr>
                <p:cNvPicPr/>
                <p:nvPr/>
              </p:nvPicPr>
              <p:blipFill>
                <a:blip r:embed="rId42"/>
                <a:stretch>
                  <a:fillRect/>
                </a:stretch>
              </p:blipFill>
              <p:spPr>
                <a:xfrm>
                  <a:off x="4684287" y="738785"/>
                  <a:ext cx="25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7" name="Freihand 116">
                  <a:extLst>
                    <a:ext uri="{FF2B5EF4-FFF2-40B4-BE49-F238E27FC236}">
                      <a16:creationId xmlns:a16="http://schemas.microsoft.com/office/drawing/2014/main" id="{E3327238-725F-0F99-3C06-7C266299DCDC}"/>
                    </a:ext>
                  </a:extLst>
                </p14:cNvPr>
                <p14:cNvContentPartPr/>
                <p14:nvPr/>
              </p14:nvContentPartPr>
              <p14:xfrm>
                <a:off x="4607967" y="750665"/>
                <a:ext cx="181440" cy="77760"/>
              </p14:xfrm>
            </p:contentPart>
          </mc:Choice>
          <mc:Fallback xmlns="">
            <p:pic>
              <p:nvPicPr>
                <p:cNvPr id="117" name="Freihand 116">
                  <a:extLst>
                    <a:ext uri="{FF2B5EF4-FFF2-40B4-BE49-F238E27FC236}">
                      <a16:creationId xmlns:a16="http://schemas.microsoft.com/office/drawing/2014/main" id="{E3327238-725F-0F99-3C06-7C266299DCDC}"/>
                    </a:ext>
                  </a:extLst>
                </p:cNvPr>
                <p:cNvPicPr/>
                <p:nvPr/>
              </p:nvPicPr>
              <p:blipFill>
                <a:blip r:embed="rId44"/>
                <a:stretch>
                  <a:fillRect/>
                </a:stretch>
              </p:blipFill>
              <p:spPr>
                <a:xfrm>
                  <a:off x="4598967" y="742025"/>
                  <a:ext cx="19908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26" name="Freihand 125">
                <a:extLst>
                  <a:ext uri="{FF2B5EF4-FFF2-40B4-BE49-F238E27FC236}">
                    <a16:creationId xmlns:a16="http://schemas.microsoft.com/office/drawing/2014/main" id="{0D5C530C-6A43-EE19-D72D-8974C28CDA71}"/>
                  </a:ext>
                </a:extLst>
              </p14:cNvPr>
              <p14:cNvContentPartPr/>
              <p14:nvPr/>
            </p14:nvContentPartPr>
            <p14:xfrm>
              <a:off x="5200887" y="1323785"/>
              <a:ext cx="132840" cy="374760"/>
            </p14:xfrm>
          </p:contentPart>
        </mc:Choice>
        <mc:Fallback xmlns="">
          <p:pic>
            <p:nvPicPr>
              <p:cNvPr id="126" name="Freihand 125">
                <a:extLst>
                  <a:ext uri="{FF2B5EF4-FFF2-40B4-BE49-F238E27FC236}">
                    <a16:creationId xmlns:a16="http://schemas.microsoft.com/office/drawing/2014/main" id="{0D5C530C-6A43-EE19-D72D-8974C28CDA71}"/>
                  </a:ext>
                </a:extLst>
              </p:cNvPr>
              <p:cNvPicPr/>
              <p:nvPr/>
            </p:nvPicPr>
            <p:blipFill>
              <a:blip r:embed="rId46"/>
              <a:stretch>
                <a:fillRect/>
              </a:stretch>
            </p:blipFill>
            <p:spPr>
              <a:xfrm>
                <a:off x="5192247" y="1315145"/>
                <a:ext cx="1504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7" name="Freihand 126">
                <a:extLst>
                  <a:ext uri="{FF2B5EF4-FFF2-40B4-BE49-F238E27FC236}">
                    <a16:creationId xmlns:a16="http://schemas.microsoft.com/office/drawing/2014/main" id="{55D7CBDE-29E9-04BA-4B7D-9431FF72F5FD}"/>
                  </a:ext>
                </a:extLst>
              </p14:cNvPr>
              <p14:cNvContentPartPr/>
              <p14:nvPr/>
            </p14:nvContentPartPr>
            <p14:xfrm>
              <a:off x="9459687" y="105905"/>
              <a:ext cx="285480" cy="411840"/>
            </p14:xfrm>
          </p:contentPart>
        </mc:Choice>
        <mc:Fallback xmlns="">
          <p:pic>
            <p:nvPicPr>
              <p:cNvPr id="127" name="Freihand 126">
                <a:extLst>
                  <a:ext uri="{FF2B5EF4-FFF2-40B4-BE49-F238E27FC236}">
                    <a16:creationId xmlns:a16="http://schemas.microsoft.com/office/drawing/2014/main" id="{55D7CBDE-29E9-04BA-4B7D-9431FF72F5FD}"/>
                  </a:ext>
                </a:extLst>
              </p:cNvPr>
              <p:cNvPicPr/>
              <p:nvPr/>
            </p:nvPicPr>
            <p:blipFill>
              <a:blip r:embed="rId48"/>
              <a:stretch>
                <a:fillRect/>
              </a:stretch>
            </p:blipFill>
            <p:spPr>
              <a:xfrm>
                <a:off x="9450687" y="97265"/>
                <a:ext cx="303120" cy="429480"/>
              </a:xfrm>
              <a:prstGeom prst="rect">
                <a:avLst/>
              </a:prstGeom>
            </p:spPr>
          </p:pic>
        </mc:Fallback>
      </mc:AlternateContent>
      <p:grpSp>
        <p:nvGrpSpPr>
          <p:cNvPr id="133" name="Gruppieren 132">
            <a:extLst>
              <a:ext uri="{FF2B5EF4-FFF2-40B4-BE49-F238E27FC236}">
                <a16:creationId xmlns:a16="http://schemas.microsoft.com/office/drawing/2014/main" id="{0362474E-C9E2-9783-F12E-DDFC8204F3C8}"/>
              </a:ext>
            </a:extLst>
          </p:cNvPr>
          <p:cNvGrpSpPr/>
          <p:nvPr/>
        </p:nvGrpSpPr>
        <p:grpSpPr>
          <a:xfrm>
            <a:off x="8083407" y="54065"/>
            <a:ext cx="3997800" cy="1411200"/>
            <a:chOff x="8083407" y="54065"/>
            <a:chExt cx="3997800" cy="1411200"/>
          </a:xfrm>
        </p:grpSpPr>
        <mc:AlternateContent xmlns:mc="http://schemas.openxmlformats.org/markup-compatibility/2006" xmlns:p14="http://schemas.microsoft.com/office/powerpoint/2010/main">
          <mc:Choice Requires="p14">
            <p:contentPart p14:bwMode="auto" r:id="rId49">
              <p14:nvContentPartPr>
                <p14:cNvPr id="11" name="Freihand 10">
                  <a:extLst>
                    <a:ext uri="{FF2B5EF4-FFF2-40B4-BE49-F238E27FC236}">
                      <a16:creationId xmlns:a16="http://schemas.microsoft.com/office/drawing/2014/main" id="{70BE2082-320B-88A4-DBC1-5D11353A30CD}"/>
                    </a:ext>
                  </a:extLst>
                </p14:cNvPr>
                <p14:cNvContentPartPr/>
                <p14:nvPr/>
              </p14:nvContentPartPr>
              <p14:xfrm>
                <a:off x="8157207" y="322985"/>
                <a:ext cx="10080" cy="6480"/>
              </p14:xfrm>
            </p:contentPart>
          </mc:Choice>
          <mc:Fallback xmlns="">
            <p:pic>
              <p:nvPicPr>
                <p:cNvPr id="11" name="Freihand 10">
                  <a:extLst>
                    <a:ext uri="{FF2B5EF4-FFF2-40B4-BE49-F238E27FC236}">
                      <a16:creationId xmlns:a16="http://schemas.microsoft.com/office/drawing/2014/main" id="{70BE2082-320B-88A4-DBC1-5D11353A30CD}"/>
                    </a:ext>
                  </a:extLst>
                </p:cNvPr>
                <p:cNvPicPr/>
                <p:nvPr/>
              </p:nvPicPr>
              <p:blipFill>
                <a:blip r:embed="rId50"/>
                <a:stretch>
                  <a:fillRect/>
                </a:stretch>
              </p:blipFill>
              <p:spPr>
                <a:xfrm>
                  <a:off x="8148567" y="313985"/>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Freihand 11">
                  <a:extLst>
                    <a:ext uri="{FF2B5EF4-FFF2-40B4-BE49-F238E27FC236}">
                      <a16:creationId xmlns:a16="http://schemas.microsoft.com/office/drawing/2014/main" id="{ABB15B39-4CFA-EE8A-A891-C0FD40EA2C6F}"/>
                    </a:ext>
                  </a:extLst>
                </p14:cNvPr>
                <p14:cNvContentPartPr/>
                <p14:nvPr/>
              </p14:nvContentPartPr>
              <p14:xfrm>
                <a:off x="8157927" y="409025"/>
                <a:ext cx="10800" cy="29880"/>
              </p14:xfrm>
            </p:contentPart>
          </mc:Choice>
          <mc:Fallback xmlns="">
            <p:pic>
              <p:nvPicPr>
                <p:cNvPr id="12" name="Freihand 11">
                  <a:extLst>
                    <a:ext uri="{FF2B5EF4-FFF2-40B4-BE49-F238E27FC236}">
                      <a16:creationId xmlns:a16="http://schemas.microsoft.com/office/drawing/2014/main" id="{ABB15B39-4CFA-EE8A-A891-C0FD40EA2C6F}"/>
                    </a:ext>
                  </a:extLst>
                </p:cNvPr>
                <p:cNvPicPr/>
                <p:nvPr/>
              </p:nvPicPr>
              <p:blipFill>
                <a:blip r:embed="rId52"/>
                <a:stretch>
                  <a:fillRect/>
                </a:stretch>
              </p:blipFill>
              <p:spPr>
                <a:xfrm>
                  <a:off x="8148927" y="400025"/>
                  <a:ext cx="28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Freihand 13">
                  <a:extLst>
                    <a:ext uri="{FF2B5EF4-FFF2-40B4-BE49-F238E27FC236}">
                      <a16:creationId xmlns:a16="http://schemas.microsoft.com/office/drawing/2014/main" id="{3096761B-7A6C-F389-75B5-69AF61B38411}"/>
                    </a:ext>
                  </a:extLst>
                </p14:cNvPr>
                <p14:cNvContentPartPr/>
                <p14:nvPr/>
              </p14:nvContentPartPr>
              <p14:xfrm>
                <a:off x="8107887" y="312545"/>
                <a:ext cx="192960" cy="18720"/>
              </p14:xfrm>
            </p:contentPart>
          </mc:Choice>
          <mc:Fallback xmlns="">
            <p:pic>
              <p:nvPicPr>
                <p:cNvPr id="14" name="Freihand 13">
                  <a:extLst>
                    <a:ext uri="{FF2B5EF4-FFF2-40B4-BE49-F238E27FC236}">
                      <a16:creationId xmlns:a16="http://schemas.microsoft.com/office/drawing/2014/main" id="{3096761B-7A6C-F389-75B5-69AF61B38411}"/>
                    </a:ext>
                  </a:extLst>
                </p:cNvPr>
                <p:cNvPicPr/>
                <p:nvPr/>
              </p:nvPicPr>
              <p:blipFill>
                <a:blip r:embed="rId54"/>
                <a:stretch>
                  <a:fillRect/>
                </a:stretch>
              </p:blipFill>
              <p:spPr>
                <a:xfrm>
                  <a:off x="8098887" y="303905"/>
                  <a:ext cx="210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 name="Freihand 14">
                  <a:extLst>
                    <a:ext uri="{FF2B5EF4-FFF2-40B4-BE49-F238E27FC236}">
                      <a16:creationId xmlns:a16="http://schemas.microsoft.com/office/drawing/2014/main" id="{5D9CB3F8-BF0E-E6AA-1FA4-F4BCC3FCB220}"/>
                    </a:ext>
                  </a:extLst>
                </p14:cNvPr>
                <p14:cNvContentPartPr/>
                <p14:nvPr/>
              </p14:nvContentPartPr>
              <p14:xfrm>
                <a:off x="8083407" y="432785"/>
                <a:ext cx="200160" cy="44640"/>
              </p14:xfrm>
            </p:contentPart>
          </mc:Choice>
          <mc:Fallback xmlns="">
            <p:pic>
              <p:nvPicPr>
                <p:cNvPr id="15" name="Freihand 14">
                  <a:extLst>
                    <a:ext uri="{FF2B5EF4-FFF2-40B4-BE49-F238E27FC236}">
                      <a16:creationId xmlns:a16="http://schemas.microsoft.com/office/drawing/2014/main" id="{5D9CB3F8-BF0E-E6AA-1FA4-F4BCC3FCB220}"/>
                    </a:ext>
                  </a:extLst>
                </p:cNvPr>
                <p:cNvPicPr/>
                <p:nvPr/>
              </p:nvPicPr>
              <p:blipFill>
                <a:blip r:embed="rId56"/>
                <a:stretch>
                  <a:fillRect/>
                </a:stretch>
              </p:blipFill>
              <p:spPr>
                <a:xfrm>
                  <a:off x="8074767" y="423785"/>
                  <a:ext cx="217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 name="Freihand 15">
                  <a:extLst>
                    <a:ext uri="{FF2B5EF4-FFF2-40B4-BE49-F238E27FC236}">
                      <a16:creationId xmlns:a16="http://schemas.microsoft.com/office/drawing/2014/main" id="{9ABCDFAB-0762-71BE-BF71-F95F2AA888CD}"/>
                    </a:ext>
                  </a:extLst>
                </p14:cNvPr>
                <p14:cNvContentPartPr/>
                <p14:nvPr/>
              </p14:nvContentPartPr>
              <p14:xfrm>
                <a:off x="8519727" y="270065"/>
                <a:ext cx="173520" cy="147240"/>
              </p14:xfrm>
            </p:contentPart>
          </mc:Choice>
          <mc:Fallback xmlns="">
            <p:pic>
              <p:nvPicPr>
                <p:cNvPr id="16" name="Freihand 15">
                  <a:extLst>
                    <a:ext uri="{FF2B5EF4-FFF2-40B4-BE49-F238E27FC236}">
                      <a16:creationId xmlns:a16="http://schemas.microsoft.com/office/drawing/2014/main" id="{9ABCDFAB-0762-71BE-BF71-F95F2AA888CD}"/>
                    </a:ext>
                  </a:extLst>
                </p:cNvPr>
                <p:cNvPicPr/>
                <p:nvPr/>
              </p:nvPicPr>
              <p:blipFill>
                <a:blip r:embed="rId58"/>
                <a:stretch>
                  <a:fillRect/>
                </a:stretch>
              </p:blipFill>
              <p:spPr>
                <a:xfrm>
                  <a:off x="8511087" y="261065"/>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 name="Freihand 16">
                  <a:extLst>
                    <a:ext uri="{FF2B5EF4-FFF2-40B4-BE49-F238E27FC236}">
                      <a16:creationId xmlns:a16="http://schemas.microsoft.com/office/drawing/2014/main" id="{4097C4DF-40FF-E16F-FDC4-BAFFE6E56CA3}"/>
                    </a:ext>
                  </a:extLst>
                </p14:cNvPr>
                <p14:cNvContentPartPr/>
                <p14:nvPr/>
              </p14:nvContentPartPr>
              <p14:xfrm>
                <a:off x="8901327" y="312905"/>
                <a:ext cx="21600" cy="102600"/>
              </p14:xfrm>
            </p:contentPart>
          </mc:Choice>
          <mc:Fallback xmlns="">
            <p:pic>
              <p:nvPicPr>
                <p:cNvPr id="17" name="Freihand 16">
                  <a:extLst>
                    <a:ext uri="{FF2B5EF4-FFF2-40B4-BE49-F238E27FC236}">
                      <a16:creationId xmlns:a16="http://schemas.microsoft.com/office/drawing/2014/main" id="{4097C4DF-40FF-E16F-FDC4-BAFFE6E56CA3}"/>
                    </a:ext>
                  </a:extLst>
                </p:cNvPr>
                <p:cNvPicPr/>
                <p:nvPr/>
              </p:nvPicPr>
              <p:blipFill>
                <a:blip r:embed="rId60"/>
                <a:stretch>
                  <a:fillRect/>
                </a:stretch>
              </p:blipFill>
              <p:spPr>
                <a:xfrm>
                  <a:off x="8892687" y="303905"/>
                  <a:ext cx="39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 name="Freihand 17">
                  <a:extLst>
                    <a:ext uri="{FF2B5EF4-FFF2-40B4-BE49-F238E27FC236}">
                      <a16:creationId xmlns:a16="http://schemas.microsoft.com/office/drawing/2014/main" id="{07A8715D-573C-6547-00EF-243FACB519E8}"/>
                    </a:ext>
                  </a:extLst>
                </p14:cNvPr>
                <p14:cNvContentPartPr/>
                <p14:nvPr/>
              </p14:nvContentPartPr>
              <p14:xfrm>
                <a:off x="8822847" y="325505"/>
                <a:ext cx="154800" cy="17280"/>
              </p14:xfrm>
            </p:contentPart>
          </mc:Choice>
          <mc:Fallback xmlns="">
            <p:pic>
              <p:nvPicPr>
                <p:cNvPr id="18" name="Freihand 17">
                  <a:extLst>
                    <a:ext uri="{FF2B5EF4-FFF2-40B4-BE49-F238E27FC236}">
                      <a16:creationId xmlns:a16="http://schemas.microsoft.com/office/drawing/2014/main" id="{07A8715D-573C-6547-00EF-243FACB519E8}"/>
                    </a:ext>
                  </a:extLst>
                </p:cNvPr>
                <p:cNvPicPr/>
                <p:nvPr/>
              </p:nvPicPr>
              <p:blipFill>
                <a:blip r:embed="rId62"/>
                <a:stretch>
                  <a:fillRect/>
                </a:stretch>
              </p:blipFill>
              <p:spPr>
                <a:xfrm>
                  <a:off x="8814207" y="316505"/>
                  <a:ext cx="172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 name="Freihand 19">
                  <a:extLst>
                    <a:ext uri="{FF2B5EF4-FFF2-40B4-BE49-F238E27FC236}">
                      <a16:creationId xmlns:a16="http://schemas.microsoft.com/office/drawing/2014/main" id="{CE968B87-850D-0F27-617A-61763A54235E}"/>
                    </a:ext>
                  </a:extLst>
                </p14:cNvPr>
                <p14:cNvContentPartPr/>
                <p14:nvPr/>
              </p14:nvContentPartPr>
              <p14:xfrm>
                <a:off x="9118767" y="257465"/>
                <a:ext cx="103320" cy="92880"/>
              </p14:xfrm>
            </p:contentPart>
          </mc:Choice>
          <mc:Fallback xmlns="">
            <p:pic>
              <p:nvPicPr>
                <p:cNvPr id="20" name="Freihand 19">
                  <a:extLst>
                    <a:ext uri="{FF2B5EF4-FFF2-40B4-BE49-F238E27FC236}">
                      <a16:creationId xmlns:a16="http://schemas.microsoft.com/office/drawing/2014/main" id="{CE968B87-850D-0F27-617A-61763A54235E}"/>
                    </a:ext>
                  </a:extLst>
                </p:cNvPr>
                <p:cNvPicPr/>
                <p:nvPr/>
              </p:nvPicPr>
              <p:blipFill>
                <a:blip r:embed="rId64"/>
                <a:stretch>
                  <a:fillRect/>
                </a:stretch>
              </p:blipFill>
              <p:spPr>
                <a:xfrm>
                  <a:off x="9110127" y="248825"/>
                  <a:ext cx="120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 name="Freihand 20">
                  <a:extLst>
                    <a:ext uri="{FF2B5EF4-FFF2-40B4-BE49-F238E27FC236}">
                      <a16:creationId xmlns:a16="http://schemas.microsoft.com/office/drawing/2014/main" id="{0E76E899-68EE-3DF4-83B1-06B3B4B5CAB1}"/>
                    </a:ext>
                  </a:extLst>
                </p14:cNvPr>
                <p14:cNvContentPartPr/>
                <p14:nvPr/>
              </p14:nvContentPartPr>
              <p14:xfrm>
                <a:off x="9241167" y="333065"/>
                <a:ext cx="128880" cy="140400"/>
              </p14:xfrm>
            </p:contentPart>
          </mc:Choice>
          <mc:Fallback xmlns="">
            <p:pic>
              <p:nvPicPr>
                <p:cNvPr id="21" name="Freihand 20">
                  <a:extLst>
                    <a:ext uri="{FF2B5EF4-FFF2-40B4-BE49-F238E27FC236}">
                      <a16:creationId xmlns:a16="http://schemas.microsoft.com/office/drawing/2014/main" id="{0E76E899-68EE-3DF4-83B1-06B3B4B5CAB1}"/>
                    </a:ext>
                  </a:extLst>
                </p:cNvPr>
                <p:cNvPicPr/>
                <p:nvPr/>
              </p:nvPicPr>
              <p:blipFill>
                <a:blip r:embed="rId66"/>
                <a:stretch>
                  <a:fillRect/>
                </a:stretch>
              </p:blipFill>
              <p:spPr>
                <a:xfrm>
                  <a:off x="9232527" y="324425"/>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AAC986F8-0A98-5D93-5FBD-32FFE90F63EE}"/>
                    </a:ext>
                  </a:extLst>
                </p14:cNvPr>
                <p14:cNvContentPartPr/>
                <p14:nvPr/>
              </p14:nvContentPartPr>
              <p14:xfrm>
                <a:off x="9421167" y="313625"/>
                <a:ext cx="18000" cy="9000"/>
              </p14:xfrm>
            </p:contentPart>
          </mc:Choice>
          <mc:Fallback xmlns="">
            <p:pic>
              <p:nvPicPr>
                <p:cNvPr id="22" name="Freihand 21">
                  <a:extLst>
                    <a:ext uri="{FF2B5EF4-FFF2-40B4-BE49-F238E27FC236}">
                      <a16:creationId xmlns:a16="http://schemas.microsoft.com/office/drawing/2014/main" id="{AAC986F8-0A98-5D93-5FBD-32FFE90F63EE}"/>
                    </a:ext>
                  </a:extLst>
                </p:cNvPr>
                <p:cNvPicPr/>
                <p:nvPr/>
              </p:nvPicPr>
              <p:blipFill>
                <a:blip r:embed="rId68"/>
                <a:stretch>
                  <a:fillRect/>
                </a:stretch>
              </p:blipFill>
              <p:spPr>
                <a:xfrm>
                  <a:off x="9412167" y="304625"/>
                  <a:ext cx="35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85D1C2B2-734D-8474-8CC9-1675371EC777}"/>
                    </a:ext>
                  </a:extLst>
                </p14:cNvPr>
                <p14:cNvContentPartPr/>
                <p14:nvPr/>
              </p14:nvContentPartPr>
              <p14:xfrm>
                <a:off x="9524127" y="294905"/>
                <a:ext cx="81360" cy="37440"/>
              </p14:xfrm>
            </p:contentPart>
          </mc:Choice>
          <mc:Fallback xmlns="">
            <p:pic>
              <p:nvPicPr>
                <p:cNvPr id="24" name="Freihand 23">
                  <a:extLst>
                    <a:ext uri="{FF2B5EF4-FFF2-40B4-BE49-F238E27FC236}">
                      <a16:creationId xmlns:a16="http://schemas.microsoft.com/office/drawing/2014/main" id="{85D1C2B2-734D-8474-8CC9-1675371EC777}"/>
                    </a:ext>
                  </a:extLst>
                </p:cNvPr>
                <p:cNvPicPr/>
                <p:nvPr/>
              </p:nvPicPr>
              <p:blipFill>
                <a:blip r:embed="rId70"/>
                <a:stretch>
                  <a:fillRect/>
                </a:stretch>
              </p:blipFill>
              <p:spPr>
                <a:xfrm>
                  <a:off x="9515487" y="286265"/>
                  <a:ext cx="99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8C4D9476-62C5-CDD4-EC01-7D43351D37A4}"/>
                    </a:ext>
                  </a:extLst>
                </p14:cNvPr>
                <p14:cNvContentPartPr/>
                <p14:nvPr/>
              </p14:nvContentPartPr>
              <p14:xfrm>
                <a:off x="9591807" y="261425"/>
                <a:ext cx="51480" cy="194400"/>
              </p14:xfrm>
            </p:contentPart>
          </mc:Choice>
          <mc:Fallback xmlns="">
            <p:pic>
              <p:nvPicPr>
                <p:cNvPr id="25" name="Freihand 24">
                  <a:extLst>
                    <a:ext uri="{FF2B5EF4-FFF2-40B4-BE49-F238E27FC236}">
                      <a16:creationId xmlns:a16="http://schemas.microsoft.com/office/drawing/2014/main" id="{8C4D9476-62C5-CDD4-EC01-7D43351D37A4}"/>
                    </a:ext>
                  </a:extLst>
                </p:cNvPr>
                <p:cNvPicPr/>
                <p:nvPr/>
              </p:nvPicPr>
              <p:blipFill>
                <a:blip r:embed="rId72"/>
                <a:stretch>
                  <a:fillRect/>
                </a:stretch>
              </p:blipFill>
              <p:spPr>
                <a:xfrm>
                  <a:off x="9582807" y="252425"/>
                  <a:ext cx="69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7" name="Freihand 26">
                  <a:extLst>
                    <a:ext uri="{FF2B5EF4-FFF2-40B4-BE49-F238E27FC236}">
                      <a16:creationId xmlns:a16="http://schemas.microsoft.com/office/drawing/2014/main" id="{3DA5D72D-D8AB-74CA-C1CF-CE740E680101}"/>
                    </a:ext>
                  </a:extLst>
                </p14:cNvPr>
                <p14:cNvContentPartPr/>
                <p14:nvPr/>
              </p14:nvContentPartPr>
              <p14:xfrm>
                <a:off x="8733927" y="434945"/>
                <a:ext cx="38520" cy="74520"/>
              </p14:xfrm>
            </p:contentPart>
          </mc:Choice>
          <mc:Fallback xmlns="">
            <p:pic>
              <p:nvPicPr>
                <p:cNvPr id="27" name="Freihand 26">
                  <a:extLst>
                    <a:ext uri="{FF2B5EF4-FFF2-40B4-BE49-F238E27FC236}">
                      <a16:creationId xmlns:a16="http://schemas.microsoft.com/office/drawing/2014/main" id="{3DA5D72D-D8AB-74CA-C1CF-CE740E680101}"/>
                    </a:ext>
                  </a:extLst>
                </p:cNvPr>
                <p:cNvPicPr/>
                <p:nvPr/>
              </p:nvPicPr>
              <p:blipFill>
                <a:blip r:embed="rId74"/>
                <a:stretch>
                  <a:fillRect/>
                </a:stretch>
              </p:blipFill>
              <p:spPr>
                <a:xfrm>
                  <a:off x="8724927" y="425945"/>
                  <a:ext cx="56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 name="Freihand 27">
                  <a:extLst>
                    <a:ext uri="{FF2B5EF4-FFF2-40B4-BE49-F238E27FC236}">
                      <a16:creationId xmlns:a16="http://schemas.microsoft.com/office/drawing/2014/main" id="{DD2D60E0-9A48-3DD4-A6B9-E8ED0BC5D689}"/>
                    </a:ext>
                  </a:extLst>
                </p14:cNvPr>
                <p14:cNvContentPartPr/>
                <p14:nvPr/>
              </p14:nvContentPartPr>
              <p14:xfrm>
                <a:off x="9856047" y="297065"/>
                <a:ext cx="15840" cy="59760"/>
              </p14:xfrm>
            </p:contentPart>
          </mc:Choice>
          <mc:Fallback xmlns="">
            <p:pic>
              <p:nvPicPr>
                <p:cNvPr id="28" name="Freihand 27">
                  <a:extLst>
                    <a:ext uri="{FF2B5EF4-FFF2-40B4-BE49-F238E27FC236}">
                      <a16:creationId xmlns:a16="http://schemas.microsoft.com/office/drawing/2014/main" id="{DD2D60E0-9A48-3DD4-A6B9-E8ED0BC5D689}"/>
                    </a:ext>
                  </a:extLst>
                </p:cNvPr>
                <p:cNvPicPr/>
                <p:nvPr/>
              </p:nvPicPr>
              <p:blipFill>
                <a:blip r:embed="rId76"/>
                <a:stretch>
                  <a:fillRect/>
                </a:stretch>
              </p:blipFill>
              <p:spPr>
                <a:xfrm>
                  <a:off x="9847047" y="288065"/>
                  <a:ext cx="3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93F6F4B7-4837-290F-06C2-0FB035C9521D}"/>
                    </a:ext>
                  </a:extLst>
                </p14:cNvPr>
                <p14:cNvContentPartPr/>
                <p14:nvPr/>
              </p14:nvContentPartPr>
              <p14:xfrm>
                <a:off x="9800247" y="302825"/>
                <a:ext cx="141120" cy="19080"/>
              </p14:xfrm>
            </p:contentPart>
          </mc:Choice>
          <mc:Fallback xmlns="">
            <p:pic>
              <p:nvPicPr>
                <p:cNvPr id="29" name="Freihand 28">
                  <a:extLst>
                    <a:ext uri="{FF2B5EF4-FFF2-40B4-BE49-F238E27FC236}">
                      <a16:creationId xmlns:a16="http://schemas.microsoft.com/office/drawing/2014/main" id="{93F6F4B7-4837-290F-06C2-0FB035C9521D}"/>
                    </a:ext>
                  </a:extLst>
                </p:cNvPr>
                <p:cNvPicPr/>
                <p:nvPr/>
              </p:nvPicPr>
              <p:blipFill>
                <a:blip r:embed="rId78"/>
                <a:stretch>
                  <a:fillRect/>
                </a:stretch>
              </p:blipFill>
              <p:spPr>
                <a:xfrm>
                  <a:off x="9791607" y="293825"/>
                  <a:ext cx="158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 name="Freihand 30">
                  <a:extLst>
                    <a:ext uri="{FF2B5EF4-FFF2-40B4-BE49-F238E27FC236}">
                      <a16:creationId xmlns:a16="http://schemas.microsoft.com/office/drawing/2014/main" id="{94D6EA61-2D58-2712-28F6-ECDE9C60A47C}"/>
                    </a:ext>
                  </a:extLst>
                </p14:cNvPr>
                <p14:cNvContentPartPr/>
                <p14:nvPr/>
              </p14:nvContentPartPr>
              <p14:xfrm>
                <a:off x="10137567" y="247385"/>
                <a:ext cx="11160" cy="98280"/>
              </p14:xfrm>
            </p:contentPart>
          </mc:Choice>
          <mc:Fallback xmlns="">
            <p:pic>
              <p:nvPicPr>
                <p:cNvPr id="31" name="Freihand 30">
                  <a:extLst>
                    <a:ext uri="{FF2B5EF4-FFF2-40B4-BE49-F238E27FC236}">
                      <a16:creationId xmlns:a16="http://schemas.microsoft.com/office/drawing/2014/main" id="{94D6EA61-2D58-2712-28F6-ECDE9C60A47C}"/>
                    </a:ext>
                  </a:extLst>
                </p:cNvPr>
                <p:cNvPicPr/>
                <p:nvPr/>
              </p:nvPicPr>
              <p:blipFill>
                <a:blip r:embed="rId80"/>
                <a:stretch>
                  <a:fillRect/>
                </a:stretch>
              </p:blipFill>
              <p:spPr>
                <a:xfrm>
                  <a:off x="10128927" y="238745"/>
                  <a:ext cx="28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2" name="Freihand 31">
                  <a:extLst>
                    <a:ext uri="{FF2B5EF4-FFF2-40B4-BE49-F238E27FC236}">
                      <a16:creationId xmlns:a16="http://schemas.microsoft.com/office/drawing/2014/main" id="{C0DBB3BA-796B-438D-421F-03EE265F0B4F}"/>
                    </a:ext>
                  </a:extLst>
                </p14:cNvPr>
                <p14:cNvContentPartPr/>
                <p14:nvPr/>
              </p14:nvContentPartPr>
              <p14:xfrm>
                <a:off x="10063407" y="218225"/>
                <a:ext cx="159120" cy="137520"/>
              </p14:xfrm>
            </p:contentPart>
          </mc:Choice>
          <mc:Fallback xmlns="">
            <p:pic>
              <p:nvPicPr>
                <p:cNvPr id="32" name="Freihand 31">
                  <a:extLst>
                    <a:ext uri="{FF2B5EF4-FFF2-40B4-BE49-F238E27FC236}">
                      <a16:creationId xmlns:a16="http://schemas.microsoft.com/office/drawing/2014/main" id="{C0DBB3BA-796B-438D-421F-03EE265F0B4F}"/>
                    </a:ext>
                  </a:extLst>
                </p:cNvPr>
                <p:cNvPicPr/>
                <p:nvPr/>
              </p:nvPicPr>
              <p:blipFill>
                <a:blip r:embed="rId82"/>
                <a:stretch>
                  <a:fillRect/>
                </a:stretch>
              </p:blipFill>
              <p:spPr>
                <a:xfrm>
                  <a:off x="10054407" y="209225"/>
                  <a:ext cx="176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3" name="Freihand 32">
                  <a:extLst>
                    <a:ext uri="{FF2B5EF4-FFF2-40B4-BE49-F238E27FC236}">
                      <a16:creationId xmlns:a16="http://schemas.microsoft.com/office/drawing/2014/main" id="{918AE60F-9D12-0562-2287-EA4069E4CF29}"/>
                    </a:ext>
                  </a:extLst>
                </p14:cNvPr>
                <p14:cNvContentPartPr/>
                <p14:nvPr/>
              </p14:nvContentPartPr>
              <p14:xfrm>
                <a:off x="10260687" y="329465"/>
                <a:ext cx="95040" cy="81360"/>
              </p14:xfrm>
            </p:contentPart>
          </mc:Choice>
          <mc:Fallback xmlns="">
            <p:pic>
              <p:nvPicPr>
                <p:cNvPr id="33" name="Freihand 32">
                  <a:extLst>
                    <a:ext uri="{FF2B5EF4-FFF2-40B4-BE49-F238E27FC236}">
                      <a16:creationId xmlns:a16="http://schemas.microsoft.com/office/drawing/2014/main" id="{918AE60F-9D12-0562-2287-EA4069E4CF29}"/>
                    </a:ext>
                  </a:extLst>
                </p:cNvPr>
                <p:cNvPicPr/>
                <p:nvPr/>
              </p:nvPicPr>
              <p:blipFill>
                <a:blip r:embed="rId84"/>
                <a:stretch>
                  <a:fillRect/>
                </a:stretch>
              </p:blipFill>
              <p:spPr>
                <a:xfrm>
                  <a:off x="10252047" y="320465"/>
                  <a:ext cx="112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5" name="Freihand 34">
                  <a:extLst>
                    <a:ext uri="{FF2B5EF4-FFF2-40B4-BE49-F238E27FC236}">
                      <a16:creationId xmlns:a16="http://schemas.microsoft.com/office/drawing/2014/main" id="{63695407-2D9A-874A-112E-784F223C7B57}"/>
                    </a:ext>
                  </a:extLst>
                </p14:cNvPr>
                <p14:cNvContentPartPr/>
                <p14:nvPr/>
              </p14:nvContentPartPr>
              <p14:xfrm>
                <a:off x="10501527" y="248825"/>
                <a:ext cx="24480" cy="96480"/>
              </p14:xfrm>
            </p:contentPart>
          </mc:Choice>
          <mc:Fallback xmlns="">
            <p:pic>
              <p:nvPicPr>
                <p:cNvPr id="35" name="Freihand 34">
                  <a:extLst>
                    <a:ext uri="{FF2B5EF4-FFF2-40B4-BE49-F238E27FC236}">
                      <a16:creationId xmlns:a16="http://schemas.microsoft.com/office/drawing/2014/main" id="{63695407-2D9A-874A-112E-784F223C7B57}"/>
                    </a:ext>
                  </a:extLst>
                </p:cNvPr>
                <p:cNvPicPr/>
                <p:nvPr/>
              </p:nvPicPr>
              <p:blipFill>
                <a:blip r:embed="rId86"/>
                <a:stretch>
                  <a:fillRect/>
                </a:stretch>
              </p:blipFill>
              <p:spPr>
                <a:xfrm>
                  <a:off x="10492527" y="239825"/>
                  <a:ext cx="42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 name="Freihand 35">
                  <a:extLst>
                    <a:ext uri="{FF2B5EF4-FFF2-40B4-BE49-F238E27FC236}">
                      <a16:creationId xmlns:a16="http://schemas.microsoft.com/office/drawing/2014/main" id="{15ECBD64-315E-7591-9764-86DA846693D0}"/>
                    </a:ext>
                  </a:extLst>
                </p14:cNvPr>
                <p14:cNvContentPartPr/>
                <p14:nvPr/>
              </p14:nvContentPartPr>
              <p14:xfrm>
                <a:off x="10459047" y="287345"/>
                <a:ext cx="102960" cy="11160"/>
              </p14:xfrm>
            </p:contentPart>
          </mc:Choice>
          <mc:Fallback xmlns="">
            <p:pic>
              <p:nvPicPr>
                <p:cNvPr id="36" name="Freihand 35">
                  <a:extLst>
                    <a:ext uri="{FF2B5EF4-FFF2-40B4-BE49-F238E27FC236}">
                      <a16:creationId xmlns:a16="http://schemas.microsoft.com/office/drawing/2014/main" id="{15ECBD64-315E-7591-9764-86DA846693D0}"/>
                    </a:ext>
                  </a:extLst>
                </p:cNvPr>
                <p:cNvPicPr/>
                <p:nvPr/>
              </p:nvPicPr>
              <p:blipFill>
                <a:blip r:embed="rId88"/>
                <a:stretch>
                  <a:fillRect/>
                </a:stretch>
              </p:blipFill>
              <p:spPr>
                <a:xfrm>
                  <a:off x="10450407" y="278345"/>
                  <a:ext cx="12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2A7ED55F-B3E2-59BA-E575-BF28487FBBD6}"/>
                    </a:ext>
                  </a:extLst>
                </p14:cNvPr>
                <p14:cNvContentPartPr/>
                <p14:nvPr/>
              </p14:nvContentPartPr>
              <p14:xfrm>
                <a:off x="10937847" y="274745"/>
                <a:ext cx="46800" cy="18360"/>
              </p14:xfrm>
            </p:contentPart>
          </mc:Choice>
          <mc:Fallback xmlns="">
            <p:pic>
              <p:nvPicPr>
                <p:cNvPr id="42" name="Freihand 41">
                  <a:extLst>
                    <a:ext uri="{FF2B5EF4-FFF2-40B4-BE49-F238E27FC236}">
                      <a16:creationId xmlns:a16="http://schemas.microsoft.com/office/drawing/2014/main" id="{2A7ED55F-B3E2-59BA-E575-BF28487FBBD6}"/>
                    </a:ext>
                  </a:extLst>
                </p:cNvPr>
                <p:cNvPicPr/>
                <p:nvPr/>
              </p:nvPicPr>
              <p:blipFill>
                <a:blip r:embed="rId90"/>
                <a:stretch>
                  <a:fillRect/>
                </a:stretch>
              </p:blipFill>
              <p:spPr>
                <a:xfrm>
                  <a:off x="10929207" y="266105"/>
                  <a:ext cx="64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500CFE38-7D96-E9A8-CF80-843F4769FFF2}"/>
                    </a:ext>
                  </a:extLst>
                </p14:cNvPr>
                <p14:cNvContentPartPr/>
                <p14:nvPr/>
              </p14:nvContentPartPr>
              <p14:xfrm>
                <a:off x="11049807" y="223985"/>
                <a:ext cx="64800" cy="100440"/>
              </p14:xfrm>
            </p:contentPart>
          </mc:Choice>
          <mc:Fallback xmlns="">
            <p:pic>
              <p:nvPicPr>
                <p:cNvPr id="43" name="Freihand 42">
                  <a:extLst>
                    <a:ext uri="{FF2B5EF4-FFF2-40B4-BE49-F238E27FC236}">
                      <a16:creationId xmlns:a16="http://schemas.microsoft.com/office/drawing/2014/main" id="{500CFE38-7D96-E9A8-CF80-843F4769FFF2}"/>
                    </a:ext>
                  </a:extLst>
                </p:cNvPr>
                <p:cNvPicPr/>
                <p:nvPr/>
              </p:nvPicPr>
              <p:blipFill>
                <a:blip r:embed="rId92"/>
                <a:stretch>
                  <a:fillRect/>
                </a:stretch>
              </p:blipFill>
              <p:spPr>
                <a:xfrm>
                  <a:off x="11041167" y="215345"/>
                  <a:ext cx="82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C2F3F665-F2BB-5868-801A-1A56FD11E363}"/>
                    </a:ext>
                  </a:extLst>
                </p14:cNvPr>
                <p14:cNvContentPartPr/>
                <p14:nvPr/>
              </p14:nvContentPartPr>
              <p14:xfrm>
                <a:off x="11068167" y="115265"/>
                <a:ext cx="3960" cy="18360"/>
              </p14:xfrm>
            </p:contentPart>
          </mc:Choice>
          <mc:Fallback xmlns="">
            <p:pic>
              <p:nvPicPr>
                <p:cNvPr id="44" name="Freihand 43">
                  <a:extLst>
                    <a:ext uri="{FF2B5EF4-FFF2-40B4-BE49-F238E27FC236}">
                      <a16:creationId xmlns:a16="http://schemas.microsoft.com/office/drawing/2014/main" id="{C2F3F665-F2BB-5868-801A-1A56FD11E363}"/>
                    </a:ext>
                  </a:extLst>
                </p:cNvPr>
                <p:cNvPicPr/>
                <p:nvPr/>
              </p:nvPicPr>
              <p:blipFill>
                <a:blip r:embed="rId94"/>
                <a:stretch>
                  <a:fillRect/>
                </a:stretch>
              </p:blipFill>
              <p:spPr>
                <a:xfrm>
                  <a:off x="11059167" y="106625"/>
                  <a:ext cx="21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CF6D5825-2852-6855-9F9E-2AB7419B0DEE}"/>
                    </a:ext>
                  </a:extLst>
                </p14:cNvPr>
                <p14:cNvContentPartPr/>
                <p14:nvPr/>
              </p14:nvContentPartPr>
              <p14:xfrm>
                <a:off x="11434287" y="273665"/>
                <a:ext cx="8640" cy="95760"/>
              </p14:xfrm>
            </p:contentPart>
          </mc:Choice>
          <mc:Fallback xmlns="">
            <p:pic>
              <p:nvPicPr>
                <p:cNvPr id="56" name="Freihand 55">
                  <a:extLst>
                    <a:ext uri="{FF2B5EF4-FFF2-40B4-BE49-F238E27FC236}">
                      <a16:creationId xmlns:a16="http://schemas.microsoft.com/office/drawing/2014/main" id="{CF6D5825-2852-6855-9F9E-2AB7419B0DEE}"/>
                    </a:ext>
                  </a:extLst>
                </p:cNvPr>
                <p:cNvPicPr/>
                <p:nvPr/>
              </p:nvPicPr>
              <p:blipFill>
                <a:blip r:embed="rId96"/>
                <a:stretch>
                  <a:fillRect/>
                </a:stretch>
              </p:blipFill>
              <p:spPr>
                <a:xfrm>
                  <a:off x="11425647" y="265025"/>
                  <a:ext cx="26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C36B9900-627D-934E-A937-DE3BAAAA64DA}"/>
                    </a:ext>
                  </a:extLst>
                </p14:cNvPr>
                <p14:cNvContentPartPr/>
                <p14:nvPr/>
              </p14:nvContentPartPr>
              <p14:xfrm>
                <a:off x="11360487" y="308945"/>
                <a:ext cx="127440" cy="9000"/>
              </p14:xfrm>
            </p:contentPart>
          </mc:Choice>
          <mc:Fallback xmlns="">
            <p:pic>
              <p:nvPicPr>
                <p:cNvPr id="57" name="Freihand 56">
                  <a:extLst>
                    <a:ext uri="{FF2B5EF4-FFF2-40B4-BE49-F238E27FC236}">
                      <a16:creationId xmlns:a16="http://schemas.microsoft.com/office/drawing/2014/main" id="{C36B9900-627D-934E-A937-DE3BAAAA64DA}"/>
                    </a:ext>
                  </a:extLst>
                </p:cNvPr>
                <p:cNvPicPr/>
                <p:nvPr/>
              </p:nvPicPr>
              <p:blipFill>
                <a:blip r:embed="rId98"/>
                <a:stretch>
                  <a:fillRect/>
                </a:stretch>
              </p:blipFill>
              <p:spPr>
                <a:xfrm>
                  <a:off x="11351847" y="299945"/>
                  <a:ext cx="145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BDCA10E7-E60C-C960-E6A7-E6E09AC2CE4C}"/>
                    </a:ext>
                  </a:extLst>
                </p14:cNvPr>
                <p14:cNvContentPartPr/>
                <p14:nvPr/>
              </p14:nvContentPartPr>
              <p14:xfrm>
                <a:off x="11597007" y="163505"/>
                <a:ext cx="133200" cy="219600"/>
              </p14:xfrm>
            </p:contentPart>
          </mc:Choice>
          <mc:Fallback xmlns="">
            <p:pic>
              <p:nvPicPr>
                <p:cNvPr id="58" name="Freihand 57">
                  <a:extLst>
                    <a:ext uri="{FF2B5EF4-FFF2-40B4-BE49-F238E27FC236}">
                      <a16:creationId xmlns:a16="http://schemas.microsoft.com/office/drawing/2014/main" id="{BDCA10E7-E60C-C960-E6A7-E6E09AC2CE4C}"/>
                    </a:ext>
                  </a:extLst>
                </p:cNvPr>
                <p:cNvPicPr/>
                <p:nvPr/>
              </p:nvPicPr>
              <p:blipFill>
                <a:blip r:embed="rId100"/>
                <a:stretch>
                  <a:fillRect/>
                </a:stretch>
              </p:blipFill>
              <p:spPr>
                <a:xfrm>
                  <a:off x="11588367" y="154865"/>
                  <a:ext cx="150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Freihand 85">
                  <a:extLst>
                    <a:ext uri="{FF2B5EF4-FFF2-40B4-BE49-F238E27FC236}">
                      <a16:creationId xmlns:a16="http://schemas.microsoft.com/office/drawing/2014/main" id="{E9822E93-241C-BC4B-0799-9786FEE4BC5B}"/>
                    </a:ext>
                  </a:extLst>
                </p14:cNvPr>
                <p14:cNvContentPartPr/>
                <p14:nvPr/>
              </p14:nvContentPartPr>
              <p14:xfrm>
                <a:off x="10729767" y="139745"/>
                <a:ext cx="91440" cy="170640"/>
              </p14:xfrm>
            </p:contentPart>
          </mc:Choice>
          <mc:Fallback xmlns="">
            <p:pic>
              <p:nvPicPr>
                <p:cNvPr id="86" name="Freihand 85">
                  <a:extLst>
                    <a:ext uri="{FF2B5EF4-FFF2-40B4-BE49-F238E27FC236}">
                      <a16:creationId xmlns:a16="http://schemas.microsoft.com/office/drawing/2014/main" id="{E9822E93-241C-BC4B-0799-9786FEE4BC5B}"/>
                    </a:ext>
                  </a:extLst>
                </p:cNvPr>
                <p:cNvPicPr/>
                <p:nvPr/>
              </p:nvPicPr>
              <p:blipFill>
                <a:blip r:embed="rId102"/>
                <a:stretch>
                  <a:fillRect/>
                </a:stretch>
              </p:blipFill>
              <p:spPr>
                <a:xfrm>
                  <a:off x="10721127" y="131105"/>
                  <a:ext cx="109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5DCC9559-0F7D-4E25-38D6-C9621AD51AD1}"/>
                    </a:ext>
                  </a:extLst>
                </p14:cNvPr>
                <p14:cNvContentPartPr/>
                <p14:nvPr/>
              </p14:nvContentPartPr>
              <p14:xfrm>
                <a:off x="10785207" y="54065"/>
                <a:ext cx="8640" cy="8640"/>
              </p14:xfrm>
            </p:contentPart>
          </mc:Choice>
          <mc:Fallback xmlns="">
            <p:pic>
              <p:nvPicPr>
                <p:cNvPr id="87" name="Freihand 86">
                  <a:extLst>
                    <a:ext uri="{FF2B5EF4-FFF2-40B4-BE49-F238E27FC236}">
                      <a16:creationId xmlns:a16="http://schemas.microsoft.com/office/drawing/2014/main" id="{5DCC9559-0F7D-4E25-38D6-C9621AD51AD1}"/>
                    </a:ext>
                  </a:extLst>
                </p:cNvPr>
                <p:cNvPicPr/>
                <p:nvPr/>
              </p:nvPicPr>
              <p:blipFill>
                <a:blip r:embed="rId104"/>
                <a:stretch>
                  <a:fillRect/>
                </a:stretch>
              </p:blipFill>
              <p:spPr>
                <a:xfrm>
                  <a:off x="10776567" y="45065"/>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DC66FB43-9D86-34F0-5232-BF1E32D3D830}"/>
                    </a:ext>
                  </a:extLst>
                </p14:cNvPr>
                <p14:cNvContentPartPr/>
                <p14:nvPr/>
              </p14:nvContentPartPr>
              <p14:xfrm>
                <a:off x="10812927" y="310025"/>
                <a:ext cx="61920" cy="95760"/>
              </p14:xfrm>
            </p:contentPart>
          </mc:Choice>
          <mc:Fallback xmlns="">
            <p:pic>
              <p:nvPicPr>
                <p:cNvPr id="88" name="Freihand 87">
                  <a:extLst>
                    <a:ext uri="{FF2B5EF4-FFF2-40B4-BE49-F238E27FC236}">
                      <a16:creationId xmlns:a16="http://schemas.microsoft.com/office/drawing/2014/main" id="{DC66FB43-9D86-34F0-5232-BF1E32D3D830}"/>
                    </a:ext>
                  </a:extLst>
                </p:cNvPr>
                <p:cNvPicPr/>
                <p:nvPr/>
              </p:nvPicPr>
              <p:blipFill>
                <a:blip r:embed="rId106"/>
                <a:stretch>
                  <a:fillRect/>
                </a:stretch>
              </p:blipFill>
              <p:spPr>
                <a:xfrm>
                  <a:off x="10804287" y="301385"/>
                  <a:ext cx="79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AC35FB12-2B9F-E129-DA4E-125543E5F894}"/>
                    </a:ext>
                  </a:extLst>
                </p14:cNvPr>
                <p14:cNvContentPartPr/>
                <p14:nvPr/>
              </p14:nvContentPartPr>
              <p14:xfrm>
                <a:off x="10870887" y="231545"/>
                <a:ext cx="6120" cy="7560"/>
              </p14:xfrm>
            </p:contentPart>
          </mc:Choice>
          <mc:Fallback xmlns="">
            <p:pic>
              <p:nvPicPr>
                <p:cNvPr id="89" name="Freihand 88">
                  <a:extLst>
                    <a:ext uri="{FF2B5EF4-FFF2-40B4-BE49-F238E27FC236}">
                      <a16:creationId xmlns:a16="http://schemas.microsoft.com/office/drawing/2014/main" id="{AC35FB12-2B9F-E129-DA4E-125543E5F894}"/>
                    </a:ext>
                  </a:extLst>
                </p:cNvPr>
                <p:cNvPicPr/>
                <p:nvPr/>
              </p:nvPicPr>
              <p:blipFill>
                <a:blip r:embed="rId108"/>
                <a:stretch>
                  <a:fillRect/>
                </a:stretch>
              </p:blipFill>
              <p:spPr>
                <a:xfrm>
                  <a:off x="10862247" y="222545"/>
                  <a:ext cx="23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 name="Freihand 44">
                  <a:extLst>
                    <a:ext uri="{FF2B5EF4-FFF2-40B4-BE49-F238E27FC236}">
                      <a16:creationId xmlns:a16="http://schemas.microsoft.com/office/drawing/2014/main" id="{76854B7B-F552-5586-5572-DB0BB58E8368}"/>
                    </a:ext>
                  </a:extLst>
                </p14:cNvPr>
                <p14:cNvContentPartPr/>
                <p14:nvPr/>
              </p14:nvContentPartPr>
              <p14:xfrm>
                <a:off x="10101207" y="470225"/>
                <a:ext cx="477000" cy="146520"/>
              </p14:xfrm>
            </p:contentPart>
          </mc:Choice>
          <mc:Fallback xmlns="">
            <p:pic>
              <p:nvPicPr>
                <p:cNvPr id="45" name="Freihand 44">
                  <a:extLst>
                    <a:ext uri="{FF2B5EF4-FFF2-40B4-BE49-F238E27FC236}">
                      <a16:creationId xmlns:a16="http://schemas.microsoft.com/office/drawing/2014/main" id="{76854B7B-F552-5586-5572-DB0BB58E8368}"/>
                    </a:ext>
                  </a:extLst>
                </p:cNvPr>
                <p:cNvPicPr/>
                <p:nvPr/>
              </p:nvPicPr>
              <p:blipFill>
                <a:blip r:embed="rId110"/>
                <a:stretch>
                  <a:fillRect/>
                </a:stretch>
              </p:blipFill>
              <p:spPr>
                <a:xfrm>
                  <a:off x="10092207" y="461585"/>
                  <a:ext cx="49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 name="Freihand 45">
                  <a:extLst>
                    <a:ext uri="{FF2B5EF4-FFF2-40B4-BE49-F238E27FC236}">
                      <a16:creationId xmlns:a16="http://schemas.microsoft.com/office/drawing/2014/main" id="{EF9474DB-6B98-5027-C55F-CDD514FD276E}"/>
                    </a:ext>
                  </a:extLst>
                </p14:cNvPr>
                <p14:cNvContentPartPr/>
                <p14:nvPr/>
              </p14:nvContentPartPr>
              <p14:xfrm>
                <a:off x="10541847" y="530705"/>
                <a:ext cx="566280" cy="85680"/>
              </p14:xfrm>
            </p:contentPart>
          </mc:Choice>
          <mc:Fallback xmlns="">
            <p:pic>
              <p:nvPicPr>
                <p:cNvPr id="46" name="Freihand 45">
                  <a:extLst>
                    <a:ext uri="{FF2B5EF4-FFF2-40B4-BE49-F238E27FC236}">
                      <a16:creationId xmlns:a16="http://schemas.microsoft.com/office/drawing/2014/main" id="{EF9474DB-6B98-5027-C55F-CDD514FD276E}"/>
                    </a:ext>
                  </a:extLst>
                </p:cNvPr>
                <p:cNvPicPr/>
                <p:nvPr/>
              </p:nvPicPr>
              <p:blipFill>
                <a:blip r:embed="rId112"/>
                <a:stretch>
                  <a:fillRect/>
                </a:stretch>
              </p:blipFill>
              <p:spPr>
                <a:xfrm>
                  <a:off x="10532847" y="522065"/>
                  <a:ext cx="583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Freihand 46">
                  <a:extLst>
                    <a:ext uri="{FF2B5EF4-FFF2-40B4-BE49-F238E27FC236}">
                      <a16:creationId xmlns:a16="http://schemas.microsoft.com/office/drawing/2014/main" id="{60F7B4CB-A23A-BA62-1B5D-097F3C8251EC}"/>
                    </a:ext>
                  </a:extLst>
                </p14:cNvPr>
                <p14:cNvContentPartPr/>
                <p14:nvPr/>
              </p14:nvContentPartPr>
              <p14:xfrm>
                <a:off x="10538967" y="733025"/>
                <a:ext cx="34920" cy="148320"/>
              </p14:xfrm>
            </p:contentPart>
          </mc:Choice>
          <mc:Fallback xmlns="">
            <p:pic>
              <p:nvPicPr>
                <p:cNvPr id="47" name="Freihand 46">
                  <a:extLst>
                    <a:ext uri="{FF2B5EF4-FFF2-40B4-BE49-F238E27FC236}">
                      <a16:creationId xmlns:a16="http://schemas.microsoft.com/office/drawing/2014/main" id="{60F7B4CB-A23A-BA62-1B5D-097F3C8251EC}"/>
                    </a:ext>
                  </a:extLst>
                </p:cNvPr>
                <p:cNvPicPr/>
                <p:nvPr/>
              </p:nvPicPr>
              <p:blipFill>
                <a:blip r:embed="rId114"/>
                <a:stretch>
                  <a:fillRect/>
                </a:stretch>
              </p:blipFill>
              <p:spPr>
                <a:xfrm>
                  <a:off x="10530327" y="724025"/>
                  <a:ext cx="52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Freihand 47">
                  <a:extLst>
                    <a:ext uri="{FF2B5EF4-FFF2-40B4-BE49-F238E27FC236}">
                      <a16:creationId xmlns:a16="http://schemas.microsoft.com/office/drawing/2014/main" id="{DE6B0262-F484-D19A-6726-E0201892C9C7}"/>
                    </a:ext>
                  </a:extLst>
                </p14:cNvPr>
                <p14:cNvContentPartPr/>
                <p14:nvPr/>
              </p14:nvContentPartPr>
              <p14:xfrm>
                <a:off x="10428087" y="816185"/>
                <a:ext cx="235800" cy="78120"/>
              </p14:xfrm>
            </p:contentPart>
          </mc:Choice>
          <mc:Fallback xmlns="">
            <p:pic>
              <p:nvPicPr>
                <p:cNvPr id="48" name="Freihand 47">
                  <a:extLst>
                    <a:ext uri="{FF2B5EF4-FFF2-40B4-BE49-F238E27FC236}">
                      <a16:creationId xmlns:a16="http://schemas.microsoft.com/office/drawing/2014/main" id="{DE6B0262-F484-D19A-6726-E0201892C9C7}"/>
                    </a:ext>
                  </a:extLst>
                </p:cNvPr>
                <p:cNvPicPr/>
                <p:nvPr/>
              </p:nvPicPr>
              <p:blipFill>
                <a:blip r:embed="rId116"/>
                <a:stretch>
                  <a:fillRect/>
                </a:stretch>
              </p:blipFill>
              <p:spPr>
                <a:xfrm>
                  <a:off x="10419447" y="807185"/>
                  <a:ext cx="253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0" name="Freihand 49">
                  <a:extLst>
                    <a:ext uri="{FF2B5EF4-FFF2-40B4-BE49-F238E27FC236}">
                      <a16:creationId xmlns:a16="http://schemas.microsoft.com/office/drawing/2014/main" id="{028E5F91-D1EB-ABF2-2FD5-F44ED563A792}"/>
                    </a:ext>
                  </a:extLst>
                </p14:cNvPr>
                <p14:cNvContentPartPr/>
                <p14:nvPr/>
              </p14:nvContentPartPr>
              <p14:xfrm>
                <a:off x="10473087" y="726905"/>
                <a:ext cx="195840" cy="20520"/>
              </p14:xfrm>
            </p:contentPart>
          </mc:Choice>
          <mc:Fallback xmlns="">
            <p:pic>
              <p:nvPicPr>
                <p:cNvPr id="50" name="Freihand 49">
                  <a:extLst>
                    <a:ext uri="{FF2B5EF4-FFF2-40B4-BE49-F238E27FC236}">
                      <a16:creationId xmlns:a16="http://schemas.microsoft.com/office/drawing/2014/main" id="{028E5F91-D1EB-ABF2-2FD5-F44ED563A792}"/>
                    </a:ext>
                  </a:extLst>
                </p:cNvPr>
                <p:cNvPicPr/>
                <p:nvPr/>
              </p:nvPicPr>
              <p:blipFill>
                <a:blip r:embed="rId118"/>
                <a:stretch>
                  <a:fillRect/>
                </a:stretch>
              </p:blipFill>
              <p:spPr>
                <a:xfrm>
                  <a:off x="10464447" y="717905"/>
                  <a:ext cx="213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 name="Freihand 50">
                  <a:extLst>
                    <a:ext uri="{FF2B5EF4-FFF2-40B4-BE49-F238E27FC236}">
                      <a16:creationId xmlns:a16="http://schemas.microsoft.com/office/drawing/2014/main" id="{EB29455A-0529-F01A-14F1-BCC52F078BF8}"/>
                    </a:ext>
                  </a:extLst>
                </p14:cNvPr>
                <p14:cNvContentPartPr/>
                <p14:nvPr/>
              </p14:nvContentPartPr>
              <p14:xfrm>
                <a:off x="10727967" y="676505"/>
                <a:ext cx="75600" cy="206280"/>
              </p14:xfrm>
            </p:contentPart>
          </mc:Choice>
          <mc:Fallback xmlns="">
            <p:pic>
              <p:nvPicPr>
                <p:cNvPr id="51" name="Freihand 50">
                  <a:extLst>
                    <a:ext uri="{FF2B5EF4-FFF2-40B4-BE49-F238E27FC236}">
                      <a16:creationId xmlns:a16="http://schemas.microsoft.com/office/drawing/2014/main" id="{EB29455A-0529-F01A-14F1-BCC52F078BF8}"/>
                    </a:ext>
                  </a:extLst>
                </p:cNvPr>
                <p:cNvPicPr/>
                <p:nvPr/>
              </p:nvPicPr>
              <p:blipFill>
                <a:blip r:embed="rId120"/>
                <a:stretch>
                  <a:fillRect/>
                </a:stretch>
              </p:blipFill>
              <p:spPr>
                <a:xfrm>
                  <a:off x="10719327" y="667505"/>
                  <a:ext cx="93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 name="Freihand 51">
                  <a:extLst>
                    <a:ext uri="{FF2B5EF4-FFF2-40B4-BE49-F238E27FC236}">
                      <a16:creationId xmlns:a16="http://schemas.microsoft.com/office/drawing/2014/main" id="{3D04644F-BCC8-BF09-816D-418B5B0B5B77}"/>
                    </a:ext>
                  </a:extLst>
                </p14:cNvPr>
                <p14:cNvContentPartPr/>
                <p14:nvPr/>
              </p14:nvContentPartPr>
              <p14:xfrm>
                <a:off x="10874127" y="700625"/>
                <a:ext cx="11880" cy="132840"/>
              </p14:xfrm>
            </p:contentPart>
          </mc:Choice>
          <mc:Fallback xmlns="">
            <p:pic>
              <p:nvPicPr>
                <p:cNvPr id="52" name="Freihand 51">
                  <a:extLst>
                    <a:ext uri="{FF2B5EF4-FFF2-40B4-BE49-F238E27FC236}">
                      <a16:creationId xmlns:a16="http://schemas.microsoft.com/office/drawing/2014/main" id="{3D04644F-BCC8-BF09-816D-418B5B0B5B77}"/>
                    </a:ext>
                  </a:extLst>
                </p:cNvPr>
                <p:cNvPicPr/>
                <p:nvPr/>
              </p:nvPicPr>
              <p:blipFill>
                <a:blip r:embed="rId122"/>
                <a:stretch>
                  <a:fillRect/>
                </a:stretch>
              </p:blipFill>
              <p:spPr>
                <a:xfrm>
                  <a:off x="10865127" y="691625"/>
                  <a:ext cx="29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3" name="Freihand 52">
                  <a:extLst>
                    <a:ext uri="{FF2B5EF4-FFF2-40B4-BE49-F238E27FC236}">
                      <a16:creationId xmlns:a16="http://schemas.microsoft.com/office/drawing/2014/main" id="{37E2C533-6619-2FB3-5321-0F24B30BB055}"/>
                    </a:ext>
                  </a:extLst>
                </p14:cNvPr>
                <p14:cNvContentPartPr/>
                <p14:nvPr/>
              </p14:nvContentPartPr>
              <p14:xfrm>
                <a:off x="10930647" y="682265"/>
                <a:ext cx="107280" cy="227880"/>
              </p14:xfrm>
            </p:contentPart>
          </mc:Choice>
          <mc:Fallback xmlns="">
            <p:pic>
              <p:nvPicPr>
                <p:cNvPr id="53" name="Freihand 52">
                  <a:extLst>
                    <a:ext uri="{FF2B5EF4-FFF2-40B4-BE49-F238E27FC236}">
                      <a16:creationId xmlns:a16="http://schemas.microsoft.com/office/drawing/2014/main" id="{37E2C533-6619-2FB3-5321-0F24B30BB055}"/>
                    </a:ext>
                  </a:extLst>
                </p:cNvPr>
                <p:cNvPicPr/>
                <p:nvPr/>
              </p:nvPicPr>
              <p:blipFill>
                <a:blip r:embed="rId124"/>
                <a:stretch>
                  <a:fillRect/>
                </a:stretch>
              </p:blipFill>
              <p:spPr>
                <a:xfrm>
                  <a:off x="10922007" y="673625"/>
                  <a:ext cx="124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0" name="Freihand 59">
                  <a:extLst>
                    <a:ext uri="{FF2B5EF4-FFF2-40B4-BE49-F238E27FC236}">
                      <a16:creationId xmlns:a16="http://schemas.microsoft.com/office/drawing/2014/main" id="{29B9459B-70DE-0EB7-830C-2AC90D119862}"/>
                    </a:ext>
                  </a:extLst>
                </p14:cNvPr>
                <p14:cNvContentPartPr/>
                <p14:nvPr/>
              </p14:nvContentPartPr>
              <p14:xfrm>
                <a:off x="10813287" y="632225"/>
                <a:ext cx="140040" cy="37800"/>
              </p14:xfrm>
            </p:contentPart>
          </mc:Choice>
          <mc:Fallback xmlns="">
            <p:pic>
              <p:nvPicPr>
                <p:cNvPr id="60" name="Freihand 59">
                  <a:extLst>
                    <a:ext uri="{FF2B5EF4-FFF2-40B4-BE49-F238E27FC236}">
                      <a16:creationId xmlns:a16="http://schemas.microsoft.com/office/drawing/2014/main" id="{29B9459B-70DE-0EB7-830C-2AC90D119862}"/>
                    </a:ext>
                  </a:extLst>
                </p:cNvPr>
                <p:cNvPicPr/>
                <p:nvPr/>
              </p:nvPicPr>
              <p:blipFill>
                <a:blip r:embed="rId126"/>
                <a:stretch>
                  <a:fillRect/>
                </a:stretch>
              </p:blipFill>
              <p:spPr>
                <a:xfrm>
                  <a:off x="10804647" y="623585"/>
                  <a:ext cx="157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1" name="Freihand 60">
                  <a:extLst>
                    <a:ext uri="{FF2B5EF4-FFF2-40B4-BE49-F238E27FC236}">
                      <a16:creationId xmlns:a16="http://schemas.microsoft.com/office/drawing/2014/main" id="{AB95973E-EE1D-FB87-0137-F7E91D5ABF54}"/>
                    </a:ext>
                  </a:extLst>
                </p14:cNvPr>
                <p14:cNvContentPartPr/>
                <p14:nvPr/>
              </p14:nvContentPartPr>
              <p14:xfrm>
                <a:off x="10793127" y="686585"/>
                <a:ext cx="69480" cy="76680"/>
              </p14:xfrm>
            </p:contentPart>
          </mc:Choice>
          <mc:Fallback xmlns="">
            <p:pic>
              <p:nvPicPr>
                <p:cNvPr id="61" name="Freihand 60">
                  <a:extLst>
                    <a:ext uri="{FF2B5EF4-FFF2-40B4-BE49-F238E27FC236}">
                      <a16:creationId xmlns:a16="http://schemas.microsoft.com/office/drawing/2014/main" id="{AB95973E-EE1D-FB87-0137-F7E91D5ABF54}"/>
                    </a:ext>
                  </a:extLst>
                </p:cNvPr>
                <p:cNvPicPr/>
                <p:nvPr/>
              </p:nvPicPr>
              <p:blipFill>
                <a:blip r:embed="rId128"/>
                <a:stretch>
                  <a:fillRect/>
                </a:stretch>
              </p:blipFill>
              <p:spPr>
                <a:xfrm>
                  <a:off x="10784127" y="677585"/>
                  <a:ext cx="87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Freihand 64">
                  <a:extLst>
                    <a:ext uri="{FF2B5EF4-FFF2-40B4-BE49-F238E27FC236}">
                      <a16:creationId xmlns:a16="http://schemas.microsoft.com/office/drawing/2014/main" id="{123D1C4F-91BD-5CBE-0AA6-D1B328A927E8}"/>
                    </a:ext>
                  </a:extLst>
                </p14:cNvPr>
                <p14:cNvContentPartPr/>
                <p14:nvPr/>
              </p14:nvContentPartPr>
              <p14:xfrm>
                <a:off x="10985007" y="617105"/>
                <a:ext cx="46440" cy="75960"/>
              </p14:xfrm>
            </p:contentPart>
          </mc:Choice>
          <mc:Fallback xmlns="">
            <p:pic>
              <p:nvPicPr>
                <p:cNvPr id="65" name="Freihand 64">
                  <a:extLst>
                    <a:ext uri="{FF2B5EF4-FFF2-40B4-BE49-F238E27FC236}">
                      <a16:creationId xmlns:a16="http://schemas.microsoft.com/office/drawing/2014/main" id="{123D1C4F-91BD-5CBE-0AA6-D1B328A927E8}"/>
                    </a:ext>
                  </a:extLst>
                </p:cNvPr>
                <p:cNvPicPr/>
                <p:nvPr/>
              </p:nvPicPr>
              <p:blipFill>
                <a:blip r:embed="rId130"/>
                <a:stretch>
                  <a:fillRect/>
                </a:stretch>
              </p:blipFill>
              <p:spPr>
                <a:xfrm>
                  <a:off x="10976007" y="608105"/>
                  <a:ext cx="6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55CDE507-9377-B1A0-4090-585FC1B565E7}"/>
                    </a:ext>
                  </a:extLst>
                </p14:cNvPr>
                <p14:cNvContentPartPr/>
                <p14:nvPr/>
              </p14:nvContentPartPr>
              <p14:xfrm>
                <a:off x="11290287" y="1075025"/>
                <a:ext cx="91440" cy="184680"/>
              </p14:xfrm>
            </p:contentPart>
          </mc:Choice>
          <mc:Fallback xmlns="">
            <p:pic>
              <p:nvPicPr>
                <p:cNvPr id="69" name="Freihand 68">
                  <a:extLst>
                    <a:ext uri="{FF2B5EF4-FFF2-40B4-BE49-F238E27FC236}">
                      <a16:creationId xmlns:a16="http://schemas.microsoft.com/office/drawing/2014/main" id="{55CDE507-9377-B1A0-4090-585FC1B565E7}"/>
                    </a:ext>
                  </a:extLst>
                </p:cNvPr>
                <p:cNvPicPr/>
                <p:nvPr/>
              </p:nvPicPr>
              <p:blipFill>
                <a:blip r:embed="rId132"/>
                <a:stretch>
                  <a:fillRect/>
                </a:stretch>
              </p:blipFill>
              <p:spPr>
                <a:xfrm>
                  <a:off x="11281287" y="1066385"/>
                  <a:ext cx="109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8C75D3AA-AF9C-A79A-6AFB-4C48F93239D6}"/>
                    </a:ext>
                  </a:extLst>
                </p14:cNvPr>
                <p14:cNvContentPartPr/>
                <p14:nvPr/>
              </p14:nvContentPartPr>
              <p14:xfrm>
                <a:off x="11341047" y="984665"/>
                <a:ext cx="14400" cy="26640"/>
              </p14:xfrm>
            </p:contentPart>
          </mc:Choice>
          <mc:Fallback xmlns="">
            <p:pic>
              <p:nvPicPr>
                <p:cNvPr id="70" name="Freihand 69">
                  <a:extLst>
                    <a:ext uri="{FF2B5EF4-FFF2-40B4-BE49-F238E27FC236}">
                      <a16:creationId xmlns:a16="http://schemas.microsoft.com/office/drawing/2014/main" id="{8C75D3AA-AF9C-A79A-6AFB-4C48F93239D6}"/>
                    </a:ext>
                  </a:extLst>
                </p:cNvPr>
                <p:cNvPicPr/>
                <p:nvPr/>
              </p:nvPicPr>
              <p:blipFill>
                <a:blip r:embed="rId134"/>
                <a:stretch>
                  <a:fillRect/>
                </a:stretch>
              </p:blipFill>
              <p:spPr>
                <a:xfrm>
                  <a:off x="11332047" y="976025"/>
                  <a:ext cx="32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C6EF0903-A28D-9AC8-CC90-747526ABC430}"/>
                    </a:ext>
                  </a:extLst>
                </p14:cNvPr>
                <p14:cNvContentPartPr/>
                <p14:nvPr/>
              </p14:nvContentPartPr>
              <p14:xfrm>
                <a:off x="11437167" y="1140545"/>
                <a:ext cx="44640" cy="185400"/>
              </p14:xfrm>
            </p:contentPart>
          </mc:Choice>
          <mc:Fallback xmlns="">
            <p:pic>
              <p:nvPicPr>
                <p:cNvPr id="71" name="Freihand 70">
                  <a:extLst>
                    <a:ext uri="{FF2B5EF4-FFF2-40B4-BE49-F238E27FC236}">
                      <a16:creationId xmlns:a16="http://schemas.microsoft.com/office/drawing/2014/main" id="{C6EF0903-A28D-9AC8-CC90-747526ABC430}"/>
                    </a:ext>
                  </a:extLst>
                </p:cNvPr>
                <p:cNvPicPr/>
                <p:nvPr/>
              </p:nvPicPr>
              <p:blipFill>
                <a:blip r:embed="rId136"/>
                <a:stretch>
                  <a:fillRect/>
                </a:stretch>
              </p:blipFill>
              <p:spPr>
                <a:xfrm>
                  <a:off x="11428167" y="1131905"/>
                  <a:ext cx="62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0EBB331C-7C3A-55C0-4D73-417A1708ABA9}"/>
                    </a:ext>
                  </a:extLst>
                </p14:cNvPr>
                <p14:cNvContentPartPr/>
                <p14:nvPr/>
              </p14:nvContentPartPr>
              <p14:xfrm>
                <a:off x="11579727" y="1072865"/>
                <a:ext cx="142920" cy="139680"/>
              </p14:xfrm>
            </p:contentPart>
          </mc:Choice>
          <mc:Fallback xmlns="">
            <p:pic>
              <p:nvPicPr>
                <p:cNvPr id="72" name="Freihand 71">
                  <a:extLst>
                    <a:ext uri="{FF2B5EF4-FFF2-40B4-BE49-F238E27FC236}">
                      <a16:creationId xmlns:a16="http://schemas.microsoft.com/office/drawing/2014/main" id="{0EBB331C-7C3A-55C0-4D73-417A1708ABA9}"/>
                    </a:ext>
                  </a:extLst>
                </p:cNvPr>
                <p:cNvPicPr/>
                <p:nvPr/>
              </p:nvPicPr>
              <p:blipFill>
                <a:blip r:embed="rId138"/>
                <a:stretch>
                  <a:fillRect/>
                </a:stretch>
              </p:blipFill>
              <p:spPr>
                <a:xfrm>
                  <a:off x="11571087" y="1064225"/>
                  <a:ext cx="160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9A7AB602-7A4A-98EF-F8E2-ECA63A50A28E}"/>
                    </a:ext>
                  </a:extLst>
                </p14:cNvPr>
                <p14:cNvContentPartPr/>
                <p14:nvPr/>
              </p14:nvContentPartPr>
              <p14:xfrm>
                <a:off x="11807607" y="1043345"/>
                <a:ext cx="162720" cy="177120"/>
              </p14:xfrm>
            </p:contentPart>
          </mc:Choice>
          <mc:Fallback xmlns="">
            <p:pic>
              <p:nvPicPr>
                <p:cNvPr id="79" name="Freihand 78">
                  <a:extLst>
                    <a:ext uri="{FF2B5EF4-FFF2-40B4-BE49-F238E27FC236}">
                      <a16:creationId xmlns:a16="http://schemas.microsoft.com/office/drawing/2014/main" id="{9A7AB602-7A4A-98EF-F8E2-ECA63A50A28E}"/>
                    </a:ext>
                  </a:extLst>
                </p:cNvPr>
                <p:cNvPicPr/>
                <p:nvPr/>
              </p:nvPicPr>
              <p:blipFill>
                <a:blip r:embed="rId140"/>
                <a:stretch>
                  <a:fillRect/>
                </a:stretch>
              </p:blipFill>
              <p:spPr>
                <a:xfrm>
                  <a:off x="11798967" y="1034705"/>
                  <a:ext cx="180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F34F1B1B-D976-54CF-E774-B5CA3EF66B47}"/>
                    </a:ext>
                  </a:extLst>
                </p14:cNvPr>
                <p14:cNvContentPartPr/>
                <p14:nvPr/>
              </p14:nvContentPartPr>
              <p14:xfrm>
                <a:off x="11169327" y="1356185"/>
                <a:ext cx="857520" cy="109080"/>
              </p14:xfrm>
            </p:contentPart>
          </mc:Choice>
          <mc:Fallback xmlns="">
            <p:pic>
              <p:nvPicPr>
                <p:cNvPr id="80" name="Freihand 79">
                  <a:extLst>
                    <a:ext uri="{FF2B5EF4-FFF2-40B4-BE49-F238E27FC236}">
                      <a16:creationId xmlns:a16="http://schemas.microsoft.com/office/drawing/2014/main" id="{F34F1B1B-D976-54CF-E774-B5CA3EF66B47}"/>
                    </a:ext>
                  </a:extLst>
                </p:cNvPr>
                <p:cNvPicPr/>
                <p:nvPr/>
              </p:nvPicPr>
              <p:blipFill>
                <a:blip r:embed="rId142"/>
                <a:stretch>
                  <a:fillRect/>
                </a:stretch>
              </p:blipFill>
              <p:spPr>
                <a:xfrm>
                  <a:off x="11160327" y="1347545"/>
                  <a:ext cx="875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CD80859F-B6F6-03E7-E8B9-CF2B5828F8FE}"/>
                    </a:ext>
                  </a:extLst>
                </p14:cNvPr>
                <p14:cNvContentPartPr/>
                <p14:nvPr/>
              </p14:nvContentPartPr>
              <p14:xfrm>
                <a:off x="12006687" y="932105"/>
                <a:ext cx="74520" cy="412920"/>
              </p14:xfrm>
            </p:contentPart>
          </mc:Choice>
          <mc:Fallback xmlns="">
            <p:pic>
              <p:nvPicPr>
                <p:cNvPr id="81" name="Freihand 80">
                  <a:extLst>
                    <a:ext uri="{FF2B5EF4-FFF2-40B4-BE49-F238E27FC236}">
                      <a16:creationId xmlns:a16="http://schemas.microsoft.com/office/drawing/2014/main" id="{CD80859F-B6F6-03E7-E8B9-CF2B5828F8FE}"/>
                    </a:ext>
                  </a:extLst>
                </p:cNvPr>
                <p:cNvPicPr/>
                <p:nvPr/>
              </p:nvPicPr>
              <p:blipFill>
                <a:blip r:embed="rId144"/>
                <a:stretch>
                  <a:fillRect/>
                </a:stretch>
              </p:blipFill>
              <p:spPr>
                <a:xfrm>
                  <a:off x="11997687" y="923465"/>
                  <a:ext cx="921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C3F175F7-2941-CE8C-2143-DED7FEEF0BFA}"/>
                    </a:ext>
                  </a:extLst>
                </p14:cNvPr>
                <p14:cNvContentPartPr/>
                <p14:nvPr/>
              </p14:nvContentPartPr>
              <p14:xfrm>
                <a:off x="11265807" y="878105"/>
                <a:ext cx="749520" cy="62280"/>
              </p14:xfrm>
            </p:contentPart>
          </mc:Choice>
          <mc:Fallback xmlns="">
            <p:pic>
              <p:nvPicPr>
                <p:cNvPr id="82" name="Freihand 81">
                  <a:extLst>
                    <a:ext uri="{FF2B5EF4-FFF2-40B4-BE49-F238E27FC236}">
                      <a16:creationId xmlns:a16="http://schemas.microsoft.com/office/drawing/2014/main" id="{C3F175F7-2941-CE8C-2143-DED7FEEF0BFA}"/>
                    </a:ext>
                  </a:extLst>
                </p:cNvPr>
                <p:cNvPicPr/>
                <p:nvPr/>
              </p:nvPicPr>
              <p:blipFill>
                <a:blip r:embed="rId146"/>
                <a:stretch>
                  <a:fillRect/>
                </a:stretch>
              </p:blipFill>
              <p:spPr>
                <a:xfrm>
                  <a:off x="11256807" y="869105"/>
                  <a:ext cx="76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3" name="Freihand 82">
                  <a:extLst>
                    <a:ext uri="{FF2B5EF4-FFF2-40B4-BE49-F238E27FC236}">
                      <a16:creationId xmlns:a16="http://schemas.microsoft.com/office/drawing/2014/main" id="{F35A8880-5DDB-8FD4-F150-60A1C8523074}"/>
                    </a:ext>
                  </a:extLst>
                </p14:cNvPr>
                <p14:cNvContentPartPr/>
                <p14:nvPr/>
              </p14:nvContentPartPr>
              <p14:xfrm>
                <a:off x="11123967" y="943625"/>
                <a:ext cx="141480" cy="520920"/>
              </p14:xfrm>
            </p:contentPart>
          </mc:Choice>
          <mc:Fallback xmlns="">
            <p:pic>
              <p:nvPicPr>
                <p:cNvPr id="83" name="Freihand 82">
                  <a:extLst>
                    <a:ext uri="{FF2B5EF4-FFF2-40B4-BE49-F238E27FC236}">
                      <a16:creationId xmlns:a16="http://schemas.microsoft.com/office/drawing/2014/main" id="{F35A8880-5DDB-8FD4-F150-60A1C8523074}"/>
                    </a:ext>
                  </a:extLst>
                </p:cNvPr>
                <p:cNvPicPr/>
                <p:nvPr/>
              </p:nvPicPr>
              <p:blipFill>
                <a:blip r:embed="rId148"/>
                <a:stretch>
                  <a:fillRect/>
                </a:stretch>
              </p:blipFill>
              <p:spPr>
                <a:xfrm>
                  <a:off x="11115327" y="934625"/>
                  <a:ext cx="15912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E7047B61-1954-7816-191E-20A1137DB0B8}"/>
                    </a:ext>
                  </a:extLst>
                </p14:cNvPr>
                <p14:cNvContentPartPr/>
                <p14:nvPr/>
              </p14:nvContentPartPr>
              <p14:xfrm>
                <a:off x="10845687" y="510185"/>
                <a:ext cx="641520" cy="421920"/>
              </p14:xfrm>
            </p:contentPart>
          </mc:Choice>
          <mc:Fallback xmlns="">
            <p:pic>
              <p:nvPicPr>
                <p:cNvPr id="91" name="Freihand 90">
                  <a:extLst>
                    <a:ext uri="{FF2B5EF4-FFF2-40B4-BE49-F238E27FC236}">
                      <a16:creationId xmlns:a16="http://schemas.microsoft.com/office/drawing/2014/main" id="{E7047B61-1954-7816-191E-20A1137DB0B8}"/>
                    </a:ext>
                  </a:extLst>
                </p:cNvPr>
                <p:cNvPicPr/>
                <p:nvPr/>
              </p:nvPicPr>
              <p:blipFill>
                <a:blip r:embed="rId150"/>
                <a:stretch>
                  <a:fillRect/>
                </a:stretch>
              </p:blipFill>
              <p:spPr>
                <a:xfrm>
                  <a:off x="10836687" y="501185"/>
                  <a:ext cx="6591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F8F68E2F-F927-0B93-7962-D60177A5D48E}"/>
                    </a:ext>
                  </a:extLst>
                </p14:cNvPr>
                <p14:cNvContentPartPr/>
                <p14:nvPr/>
              </p14:nvContentPartPr>
              <p14:xfrm>
                <a:off x="10811847" y="469145"/>
                <a:ext cx="115200" cy="72720"/>
              </p14:xfrm>
            </p:contentPart>
          </mc:Choice>
          <mc:Fallback xmlns="">
            <p:pic>
              <p:nvPicPr>
                <p:cNvPr id="92" name="Freihand 91">
                  <a:extLst>
                    <a:ext uri="{FF2B5EF4-FFF2-40B4-BE49-F238E27FC236}">
                      <a16:creationId xmlns:a16="http://schemas.microsoft.com/office/drawing/2014/main" id="{F8F68E2F-F927-0B93-7962-D60177A5D48E}"/>
                    </a:ext>
                  </a:extLst>
                </p:cNvPr>
                <p:cNvPicPr/>
                <p:nvPr/>
              </p:nvPicPr>
              <p:blipFill>
                <a:blip r:embed="rId152"/>
                <a:stretch>
                  <a:fillRect/>
                </a:stretch>
              </p:blipFill>
              <p:spPr>
                <a:xfrm>
                  <a:off x="10802847" y="460145"/>
                  <a:ext cx="132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53B6235A-D76D-EC86-6BE4-715F1CF4801C}"/>
                    </a:ext>
                  </a:extLst>
                </p14:cNvPr>
                <p14:cNvContentPartPr/>
                <p14:nvPr/>
              </p14:nvContentPartPr>
              <p14:xfrm>
                <a:off x="8094567" y="884225"/>
                <a:ext cx="166680" cy="95760"/>
              </p14:xfrm>
            </p:contentPart>
          </mc:Choice>
          <mc:Fallback xmlns="">
            <p:pic>
              <p:nvPicPr>
                <p:cNvPr id="99" name="Freihand 98">
                  <a:extLst>
                    <a:ext uri="{FF2B5EF4-FFF2-40B4-BE49-F238E27FC236}">
                      <a16:creationId xmlns:a16="http://schemas.microsoft.com/office/drawing/2014/main" id="{53B6235A-D76D-EC86-6BE4-715F1CF4801C}"/>
                    </a:ext>
                  </a:extLst>
                </p:cNvPr>
                <p:cNvPicPr/>
                <p:nvPr/>
              </p:nvPicPr>
              <p:blipFill>
                <a:blip r:embed="rId154"/>
                <a:stretch>
                  <a:fillRect/>
                </a:stretch>
              </p:blipFill>
              <p:spPr>
                <a:xfrm>
                  <a:off x="8085567" y="875225"/>
                  <a:ext cx="18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5515909B-6B78-F4E1-E9CD-5A50D344FC83}"/>
                    </a:ext>
                  </a:extLst>
                </p14:cNvPr>
                <p14:cNvContentPartPr/>
                <p14:nvPr/>
              </p14:nvContentPartPr>
              <p14:xfrm>
                <a:off x="8223807" y="886385"/>
                <a:ext cx="70920" cy="243000"/>
              </p14:xfrm>
            </p:contentPart>
          </mc:Choice>
          <mc:Fallback xmlns="">
            <p:pic>
              <p:nvPicPr>
                <p:cNvPr id="100" name="Freihand 99">
                  <a:extLst>
                    <a:ext uri="{FF2B5EF4-FFF2-40B4-BE49-F238E27FC236}">
                      <a16:creationId xmlns:a16="http://schemas.microsoft.com/office/drawing/2014/main" id="{5515909B-6B78-F4E1-E9CD-5A50D344FC83}"/>
                    </a:ext>
                  </a:extLst>
                </p:cNvPr>
                <p:cNvPicPr/>
                <p:nvPr/>
              </p:nvPicPr>
              <p:blipFill>
                <a:blip r:embed="rId156"/>
                <a:stretch>
                  <a:fillRect/>
                </a:stretch>
              </p:blipFill>
              <p:spPr>
                <a:xfrm>
                  <a:off x="8215167" y="877385"/>
                  <a:ext cx="88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D31757A8-ADD4-9448-6E6A-6A817FA19C49}"/>
                    </a:ext>
                  </a:extLst>
                </p14:cNvPr>
                <p14:cNvContentPartPr/>
                <p14:nvPr/>
              </p14:nvContentPartPr>
              <p14:xfrm>
                <a:off x="8411727" y="916625"/>
                <a:ext cx="200160" cy="9720"/>
              </p14:xfrm>
            </p:contentPart>
          </mc:Choice>
          <mc:Fallback xmlns="">
            <p:pic>
              <p:nvPicPr>
                <p:cNvPr id="101" name="Freihand 100">
                  <a:extLst>
                    <a:ext uri="{FF2B5EF4-FFF2-40B4-BE49-F238E27FC236}">
                      <a16:creationId xmlns:a16="http://schemas.microsoft.com/office/drawing/2014/main" id="{D31757A8-ADD4-9448-6E6A-6A817FA19C49}"/>
                    </a:ext>
                  </a:extLst>
                </p:cNvPr>
                <p:cNvPicPr/>
                <p:nvPr/>
              </p:nvPicPr>
              <p:blipFill>
                <a:blip r:embed="rId158"/>
                <a:stretch>
                  <a:fillRect/>
                </a:stretch>
              </p:blipFill>
              <p:spPr>
                <a:xfrm>
                  <a:off x="8403087" y="907985"/>
                  <a:ext cx="217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B7128064-672C-5519-4BD4-FA0653C69FF0}"/>
                    </a:ext>
                  </a:extLst>
                </p14:cNvPr>
                <p14:cNvContentPartPr/>
                <p14:nvPr/>
              </p14:nvContentPartPr>
              <p14:xfrm>
                <a:off x="8454567" y="981785"/>
                <a:ext cx="131760" cy="5400"/>
              </p14:xfrm>
            </p:contentPart>
          </mc:Choice>
          <mc:Fallback xmlns="">
            <p:pic>
              <p:nvPicPr>
                <p:cNvPr id="102" name="Freihand 101">
                  <a:extLst>
                    <a:ext uri="{FF2B5EF4-FFF2-40B4-BE49-F238E27FC236}">
                      <a16:creationId xmlns:a16="http://schemas.microsoft.com/office/drawing/2014/main" id="{B7128064-672C-5519-4BD4-FA0653C69FF0}"/>
                    </a:ext>
                  </a:extLst>
                </p:cNvPr>
                <p:cNvPicPr/>
                <p:nvPr/>
              </p:nvPicPr>
              <p:blipFill>
                <a:blip r:embed="rId160"/>
                <a:stretch>
                  <a:fillRect/>
                </a:stretch>
              </p:blipFill>
              <p:spPr>
                <a:xfrm>
                  <a:off x="8445567" y="972785"/>
                  <a:ext cx="149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96094661-9DC1-0C3E-5D19-C994AD95D3C9}"/>
                    </a:ext>
                  </a:extLst>
                </p14:cNvPr>
                <p14:cNvContentPartPr/>
                <p14:nvPr/>
              </p14:nvContentPartPr>
              <p14:xfrm>
                <a:off x="8784327" y="837065"/>
                <a:ext cx="144360" cy="100080"/>
              </p14:xfrm>
            </p:contentPart>
          </mc:Choice>
          <mc:Fallback xmlns="">
            <p:pic>
              <p:nvPicPr>
                <p:cNvPr id="103" name="Freihand 102">
                  <a:extLst>
                    <a:ext uri="{FF2B5EF4-FFF2-40B4-BE49-F238E27FC236}">
                      <a16:creationId xmlns:a16="http://schemas.microsoft.com/office/drawing/2014/main" id="{96094661-9DC1-0C3E-5D19-C994AD95D3C9}"/>
                    </a:ext>
                  </a:extLst>
                </p:cNvPr>
                <p:cNvPicPr/>
                <p:nvPr/>
              </p:nvPicPr>
              <p:blipFill>
                <a:blip r:embed="rId162"/>
                <a:stretch>
                  <a:fillRect/>
                </a:stretch>
              </p:blipFill>
              <p:spPr>
                <a:xfrm>
                  <a:off x="8775327" y="828425"/>
                  <a:ext cx="16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D78053DC-135F-C97F-AF31-E06A3EDE6E9C}"/>
                    </a:ext>
                  </a:extLst>
                </p14:cNvPr>
                <p14:cNvContentPartPr/>
                <p14:nvPr/>
              </p14:nvContentPartPr>
              <p14:xfrm>
                <a:off x="8891607" y="769745"/>
                <a:ext cx="186480" cy="268560"/>
              </p14:xfrm>
            </p:contentPart>
          </mc:Choice>
          <mc:Fallback xmlns="">
            <p:pic>
              <p:nvPicPr>
                <p:cNvPr id="104" name="Freihand 103">
                  <a:extLst>
                    <a:ext uri="{FF2B5EF4-FFF2-40B4-BE49-F238E27FC236}">
                      <a16:creationId xmlns:a16="http://schemas.microsoft.com/office/drawing/2014/main" id="{D78053DC-135F-C97F-AF31-E06A3EDE6E9C}"/>
                    </a:ext>
                  </a:extLst>
                </p:cNvPr>
                <p:cNvPicPr/>
                <p:nvPr/>
              </p:nvPicPr>
              <p:blipFill>
                <a:blip r:embed="rId164"/>
                <a:stretch>
                  <a:fillRect/>
                </a:stretch>
              </p:blipFill>
              <p:spPr>
                <a:xfrm>
                  <a:off x="8882607" y="760745"/>
                  <a:ext cx="2041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73FA78E6-8CE4-BAA9-013F-1FDEBF3C3828}"/>
                    </a:ext>
                  </a:extLst>
                </p14:cNvPr>
                <p14:cNvContentPartPr/>
                <p14:nvPr/>
              </p14:nvContentPartPr>
              <p14:xfrm>
                <a:off x="8978727" y="760745"/>
                <a:ext cx="176400" cy="160560"/>
              </p14:xfrm>
            </p:contentPart>
          </mc:Choice>
          <mc:Fallback xmlns="">
            <p:pic>
              <p:nvPicPr>
                <p:cNvPr id="105" name="Freihand 104">
                  <a:extLst>
                    <a:ext uri="{FF2B5EF4-FFF2-40B4-BE49-F238E27FC236}">
                      <a16:creationId xmlns:a16="http://schemas.microsoft.com/office/drawing/2014/main" id="{73FA78E6-8CE4-BAA9-013F-1FDEBF3C3828}"/>
                    </a:ext>
                  </a:extLst>
                </p:cNvPr>
                <p:cNvPicPr/>
                <p:nvPr/>
              </p:nvPicPr>
              <p:blipFill>
                <a:blip r:embed="rId166"/>
                <a:stretch>
                  <a:fillRect/>
                </a:stretch>
              </p:blipFill>
              <p:spPr>
                <a:xfrm>
                  <a:off x="8970087" y="751745"/>
                  <a:ext cx="194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2" name="Freihand 131">
                  <a:extLst>
                    <a:ext uri="{FF2B5EF4-FFF2-40B4-BE49-F238E27FC236}">
                      <a16:creationId xmlns:a16="http://schemas.microsoft.com/office/drawing/2014/main" id="{B2A3A3D6-EADF-B063-8D1C-D0FF92EA1128}"/>
                    </a:ext>
                  </a:extLst>
                </p14:cNvPr>
                <p14:cNvContentPartPr/>
                <p14:nvPr/>
              </p14:nvContentPartPr>
              <p14:xfrm>
                <a:off x="10926327" y="100865"/>
                <a:ext cx="362880" cy="315720"/>
              </p14:xfrm>
            </p:contentPart>
          </mc:Choice>
          <mc:Fallback xmlns="">
            <p:pic>
              <p:nvPicPr>
                <p:cNvPr id="132" name="Freihand 131">
                  <a:extLst>
                    <a:ext uri="{FF2B5EF4-FFF2-40B4-BE49-F238E27FC236}">
                      <a16:creationId xmlns:a16="http://schemas.microsoft.com/office/drawing/2014/main" id="{B2A3A3D6-EADF-B063-8D1C-D0FF92EA1128}"/>
                    </a:ext>
                  </a:extLst>
                </p:cNvPr>
                <p:cNvPicPr/>
                <p:nvPr/>
              </p:nvPicPr>
              <p:blipFill>
                <a:blip r:embed="rId168"/>
                <a:stretch>
                  <a:fillRect/>
                </a:stretch>
              </p:blipFill>
              <p:spPr>
                <a:xfrm>
                  <a:off x="10917327" y="91865"/>
                  <a:ext cx="380520" cy="33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266595CA-9A44-5A6C-591F-C18119A168B7}"/>
                  </a:ext>
                </a:extLst>
              </p14:cNvPr>
              <p14:cNvContentPartPr/>
              <p14:nvPr/>
            </p14:nvContentPartPr>
            <p14:xfrm>
              <a:off x="5648007" y="1438265"/>
              <a:ext cx="5040" cy="9000"/>
            </p14:xfrm>
          </p:contentPart>
        </mc:Choice>
        <mc:Fallback xmlns="">
          <p:pic>
            <p:nvPicPr>
              <p:cNvPr id="135" name="Freihand 134">
                <a:extLst>
                  <a:ext uri="{FF2B5EF4-FFF2-40B4-BE49-F238E27FC236}">
                    <a16:creationId xmlns:a16="http://schemas.microsoft.com/office/drawing/2014/main" id="{266595CA-9A44-5A6C-591F-C18119A168B7}"/>
                  </a:ext>
                </a:extLst>
              </p:cNvPr>
              <p:cNvPicPr/>
              <p:nvPr/>
            </p:nvPicPr>
            <p:blipFill>
              <a:blip r:embed="rId108"/>
              <a:stretch>
                <a:fillRect/>
              </a:stretch>
            </p:blipFill>
            <p:spPr>
              <a:xfrm>
                <a:off x="5639367" y="1429625"/>
                <a:ext cx="22680" cy="26640"/>
              </a:xfrm>
              <a:prstGeom prst="rect">
                <a:avLst/>
              </a:prstGeom>
            </p:spPr>
          </p:pic>
        </mc:Fallback>
      </mc:AlternateContent>
      <p:grpSp>
        <p:nvGrpSpPr>
          <p:cNvPr id="137" name="Gruppieren 136">
            <a:extLst>
              <a:ext uri="{FF2B5EF4-FFF2-40B4-BE49-F238E27FC236}">
                <a16:creationId xmlns:a16="http://schemas.microsoft.com/office/drawing/2014/main" id="{C85503E9-BAF5-3598-4ADD-F1BD3D81AB6A}"/>
              </a:ext>
            </a:extLst>
          </p:cNvPr>
          <p:cNvGrpSpPr/>
          <p:nvPr/>
        </p:nvGrpSpPr>
        <p:grpSpPr>
          <a:xfrm>
            <a:off x="5364687" y="1442945"/>
            <a:ext cx="263880" cy="267480"/>
            <a:chOff x="5364687" y="1442945"/>
            <a:chExt cx="263880" cy="267480"/>
          </a:xfrm>
        </p:grpSpPr>
        <mc:AlternateContent xmlns:mc="http://schemas.openxmlformats.org/markup-compatibility/2006" xmlns:p14="http://schemas.microsoft.com/office/powerpoint/2010/main">
          <mc:Choice Requires="p14">
            <p:contentPart p14:bwMode="auto" r:id="rId170">
              <p14:nvContentPartPr>
                <p14:cNvPr id="129" name="Freihand 128">
                  <a:extLst>
                    <a:ext uri="{FF2B5EF4-FFF2-40B4-BE49-F238E27FC236}">
                      <a16:creationId xmlns:a16="http://schemas.microsoft.com/office/drawing/2014/main" id="{CE93E752-B9E3-C937-8DC2-5F1D65A444F1}"/>
                    </a:ext>
                  </a:extLst>
                </p14:cNvPr>
                <p14:cNvContentPartPr/>
                <p14:nvPr/>
              </p14:nvContentPartPr>
              <p14:xfrm>
                <a:off x="5364687" y="1473545"/>
                <a:ext cx="111240" cy="60840"/>
              </p14:xfrm>
            </p:contentPart>
          </mc:Choice>
          <mc:Fallback xmlns="">
            <p:pic>
              <p:nvPicPr>
                <p:cNvPr id="129" name="Freihand 128">
                  <a:extLst>
                    <a:ext uri="{FF2B5EF4-FFF2-40B4-BE49-F238E27FC236}">
                      <a16:creationId xmlns:a16="http://schemas.microsoft.com/office/drawing/2014/main" id="{CE93E752-B9E3-C937-8DC2-5F1D65A444F1}"/>
                    </a:ext>
                  </a:extLst>
                </p:cNvPr>
                <p:cNvPicPr/>
                <p:nvPr/>
              </p:nvPicPr>
              <p:blipFill>
                <a:blip r:embed="rId171"/>
                <a:stretch>
                  <a:fillRect/>
                </a:stretch>
              </p:blipFill>
              <p:spPr>
                <a:xfrm>
                  <a:off x="5356047" y="1464545"/>
                  <a:ext cx="128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Freihand 129">
                  <a:extLst>
                    <a:ext uri="{FF2B5EF4-FFF2-40B4-BE49-F238E27FC236}">
                      <a16:creationId xmlns:a16="http://schemas.microsoft.com/office/drawing/2014/main" id="{3721647B-47F6-9A4D-D8F1-9C7CBADA0490}"/>
                    </a:ext>
                  </a:extLst>
                </p14:cNvPr>
                <p14:cNvContentPartPr/>
                <p14:nvPr/>
              </p14:nvContentPartPr>
              <p14:xfrm>
                <a:off x="5456847" y="1442945"/>
                <a:ext cx="51840" cy="207720"/>
              </p14:xfrm>
            </p:contentPart>
          </mc:Choice>
          <mc:Fallback xmlns="">
            <p:pic>
              <p:nvPicPr>
                <p:cNvPr id="130" name="Freihand 129">
                  <a:extLst>
                    <a:ext uri="{FF2B5EF4-FFF2-40B4-BE49-F238E27FC236}">
                      <a16:creationId xmlns:a16="http://schemas.microsoft.com/office/drawing/2014/main" id="{3721647B-47F6-9A4D-D8F1-9C7CBADA0490}"/>
                    </a:ext>
                  </a:extLst>
                </p:cNvPr>
                <p:cNvPicPr/>
                <p:nvPr/>
              </p:nvPicPr>
              <p:blipFill>
                <a:blip r:embed="rId173"/>
                <a:stretch>
                  <a:fillRect/>
                </a:stretch>
              </p:blipFill>
              <p:spPr>
                <a:xfrm>
                  <a:off x="5447847" y="1434305"/>
                  <a:ext cx="69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1DC2E1D2-22BF-17E4-5565-9BE1858E65B9}"/>
                    </a:ext>
                  </a:extLst>
                </p14:cNvPr>
                <p14:cNvContentPartPr/>
                <p14:nvPr/>
              </p14:nvContentPartPr>
              <p14:xfrm>
                <a:off x="5614167" y="1541945"/>
                <a:ext cx="14400" cy="168480"/>
              </p14:xfrm>
            </p:contentPart>
          </mc:Choice>
          <mc:Fallback xmlns="">
            <p:pic>
              <p:nvPicPr>
                <p:cNvPr id="136" name="Freihand 135">
                  <a:extLst>
                    <a:ext uri="{FF2B5EF4-FFF2-40B4-BE49-F238E27FC236}">
                      <a16:creationId xmlns:a16="http://schemas.microsoft.com/office/drawing/2014/main" id="{1DC2E1D2-22BF-17E4-5565-9BE1858E65B9}"/>
                    </a:ext>
                  </a:extLst>
                </p:cNvPr>
                <p:cNvPicPr/>
                <p:nvPr/>
              </p:nvPicPr>
              <p:blipFill>
                <a:blip r:embed="rId175"/>
                <a:stretch>
                  <a:fillRect/>
                </a:stretch>
              </p:blipFill>
              <p:spPr>
                <a:xfrm>
                  <a:off x="5605167" y="1533305"/>
                  <a:ext cx="32040" cy="186120"/>
                </a:xfrm>
                <a:prstGeom prst="rect">
                  <a:avLst/>
                </a:prstGeom>
              </p:spPr>
            </p:pic>
          </mc:Fallback>
        </mc:AlternateContent>
      </p:grpSp>
      <p:grpSp>
        <p:nvGrpSpPr>
          <p:cNvPr id="159" name="Gruppieren 158">
            <a:extLst>
              <a:ext uri="{FF2B5EF4-FFF2-40B4-BE49-F238E27FC236}">
                <a16:creationId xmlns:a16="http://schemas.microsoft.com/office/drawing/2014/main" id="{99C0B6B4-9C81-30FF-8186-7AF40663B118}"/>
              </a:ext>
            </a:extLst>
          </p:cNvPr>
          <p:cNvGrpSpPr/>
          <p:nvPr/>
        </p:nvGrpSpPr>
        <p:grpSpPr>
          <a:xfrm>
            <a:off x="6946887" y="1368065"/>
            <a:ext cx="1126800" cy="381600"/>
            <a:chOff x="6946887" y="1368065"/>
            <a:chExt cx="1126800" cy="381600"/>
          </a:xfrm>
        </p:grpSpPr>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7B0DE6AC-360F-B68A-79AB-545F637BCC05}"/>
                    </a:ext>
                  </a:extLst>
                </p14:cNvPr>
                <p14:cNvContentPartPr/>
                <p14:nvPr/>
              </p14:nvContentPartPr>
              <p14:xfrm>
                <a:off x="6946887" y="1450145"/>
                <a:ext cx="50400" cy="196920"/>
              </p14:xfrm>
            </p:contentPart>
          </mc:Choice>
          <mc:Fallback xmlns="">
            <p:pic>
              <p:nvPicPr>
                <p:cNvPr id="145" name="Freihand 144">
                  <a:extLst>
                    <a:ext uri="{FF2B5EF4-FFF2-40B4-BE49-F238E27FC236}">
                      <a16:creationId xmlns:a16="http://schemas.microsoft.com/office/drawing/2014/main" id="{7B0DE6AC-360F-B68A-79AB-545F637BCC05}"/>
                    </a:ext>
                  </a:extLst>
                </p:cNvPr>
                <p:cNvPicPr/>
                <p:nvPr/>
              </p:nvPicPr>
              <p:blipFill>
                <a:blip r:embed="rId177"/>
                <a:stretch>
                  <a:fillRect/>
                </a:stretch>
              </p:blipFill>
              <p:spPr>
                <a:xfrm>
                  <a:off x="6937887" y="1441505"/>
                  <a:ext cx="68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7D0D1F04-C7DA-B84A-24E0-FED72208562A}"/>
                    </a:ext>
                  </a:extLst>
                </p14:cNvPr>
                <p14:cNvContentPartPr/>
                <p14:nvPr/>
              </p14:nvContentPartPr>
              <p14:xfrm>
                <a:off x="6961647" y="1417385"/>
                <a:ext cx="197640" cy="155160"/>
              </p14:xfrm>
            </p:contentPart>
          </mc:Choice>
          <mc:Fallback xmlns="">
            <p:pic>
              <p:nvPicPr>
                <p:cNvPr id="146" name="Freihand 145">
                  <a:extLst>
                    <a:ext uri="{FF2B5EF4-FFF2-40B4-BE49-F238E27FC236}">
                      <a16:creationId xmlns:a16="http://schemas.microsoft.com/office/drawing/2014/main" id="{7D0D1F04-C7DA-B84A-24E0-FED72208562A}"/>
                    </a:ext>
                  </a:extLst>
                </p:cNvPr>
                <p:cNvPicPr/>
                <p:nvPr/>
              </p:nvPicPr>
              <p:blipFill>
                <a:blip r:embed="rId179"/>
                <a:stretch>
                  <a:fillRect/>
                </a:stretch>
              </p:blipFill>
              <p:spPr>
                <a:xfrm>
                  <a:off x="6953007" y="1408385"/>
                  <a:ext cx="215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6568390C-F702-A265-C036-9F30EEF7E770}"/>
                    </a:ext>
                  </a:extLst>
                </p14:cNvPr>
                <p14:cNvContentPartPr/>
                <p14:nvPr/>
              </p14:nvContentPartPr>
              <p14:xfrm>
                <a:off x="7201407" y="1487945"/>
                <a:ext cx="123120" cy="132120"/>
              </p14:xfrm>
            </p:contentPart>
          </mc:Choice>
          <mc:Fallback xmlns="">
            <p:pic>
              <p:nvPicPr>
                <p:cNvPr id="147" name="Freihand 146">
                  <a:extLst>
                    <a:ext uri="{FF2B5EF4-FFF2-40B4-BE49-F238E27FC236}">
                      <a16:creationId xmlns:a16="http://schemas.microsoft.com/office/drawing/2014/main" id="{6568390C-F702-A265-C036-9F30EEF7E770}"/>
                    </a:ext>
                  </a:extLst>
                </p:cNvPr>
                <p:cNvPicPr/>
                <p:nvPr/>
              </p:nvPicPr>
              <p:blipFill>
                <a:blip r:embed="rId181"/>
                <a:stretch>
                  <a:fillRect/>
                </a:stretch>
              </p:blipFill>
              <p:spPr>
                <a:xfrm>
                  <a:off x="7192407" y="1479305"/>
                  <a:ext cx="140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8" name="Freihand 147">
                  <a:extLst>
                    <a:ext uri="{FF2B5EF4-FFF2-40B4-BE49-F238E27FC236}">
                      <a16:creationId xmlns:a16="http://schemas.microsoft.com/office/drawing/2014/main" id="{C3939FEC-FC21-6C1A-D927-89E28CEC9D41}"/>
                    </a:ext>
                  </a:extLst>
                </p14:cNvPr>
                <p14:cNvContentPartPr/>
                <p14:nvPr/>
              </p14:nvContentPartPr>
              <p14:xfrm>
                <a:off x="7391127" y="1373465"/>
                <a:ext cx="162360" cy="244440"/>
              </p14:xfrm>
            </p:contentPart>
          </mc:Choice>
          <mc:Fallback xmlns="">
            <p:pic>
              <p:nvPicPr>
                <p:cNvPr id="148" name="Freihand 147">
                  <a:extLst>
                    <a:ext uri="{FF2B5EF4-FFF2-40B4-BE49-F238E27FC236}">
                      <a16:creationId xmlns:a16="http://schemas.microsoft.com/office/drawing/2014/main" id="{C3939FEC-FC21-6C1A-D927-89E28CEC9D41}"/>
                    </a:ext>
                  </a:extLst>
                </p:cNvPr>
                <p:cNvPicPr/>
                <p:nvPr/>
              </p:nvPicPr>
              <p:blipFill>
                <a:blip r:embed="rId183"/>
                <a:stretch>
                  <a:fillRect/>
                </a:stretch>
              </p:blipFill>
              <p:spPr>
                <a:xfrm>
                  <a:off x="7382487" y="1364465"/>
                  <a:ext cx="18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9" name="Freihand 148">
                  <a:extLst>
                    <a:ext uri="{FF2B5EF4-FFF2-40B4-BE49-F238E27FC236}">
                      <a16:creationId xmlns:a16="http://schemas.microsoft.com/office/drawing/2014/main" id="{8CD8B0CF-4DB8-760B-B916-8B2424E0B415}"/>
                    </a:ext>
                  </a:extLst>
                </p14:cNvPr>
                <p14:cNvContentPartPr/>
                <p14:nvPr/>
              </p14:nvContentPartPr>
              <p14:xfrm>
                <a:off x="7604247" y="1368065"/>
                <a:ext cx="236520" cy="332640"/>
              </p14:xfrm>
            </p:contentPart>
          </mc:Choice>
          <mc:Fallback xmlns="">
            <p:pic>
              <p:nvPicPr>
                <p:cNvPr id="149" name="Freihand 148">
                  <a:extLst>
                    <a:ext uri="{FF2B5EF4-FFF2-40B4-BE49-F238E27FC236}">
                      <a16:creationId xmlns:a16="http://schemas.microsoft.com/office/drawing/2014/main" id="{8CD8B0CF-4DB8-760B-B916-8B2424E0B415}"/>
                    </a:ext>
                  </a:extLst>
                </p:cNvPr>
                <p:cNvPicPr/>
                <p:nvPr/>
              </p:nvPicPr>
              <p:blipFill>
                <a:blip r:embed="rId185"/>
                <a:stretch>
                  <a:fillRect/>
                </a:stretch>
              </p:blipFill>
              <p:spPr>
                <a:xfrm>
                  <a:off x="7595607" y="1359425"/>
                  <a:ext cx="2541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0" name="Freihand 149">
                  <a:extLst>
                    <a:ext uri="{FF2B5EF4-FFF2-40B4-BE49-F238E27FC236}">
                      <a16:creationId xmlns:a16="http://schemas.microsoft.com/office/drawing/2014/main" id="{06F05DE8-8990-3B2D-B7A3-5A40721E0549}"/>
                    </a:ext>
                  </a:extLst>
                </p14:cNvPr>
                <p14:cNvContentPartPr/>
                <p14:nvPr/>
              </p14:nvContentPartPr>
              <p14:xfrm>
                <a:off x="7800807" y="1470305"/>
                <a:ext cx="272880" cy="279360"/>
              </p14:xfrm>
            </p:contentPart>
          </mc:Choice>
          <mc:Fallback xmlns="">
            <p:pic>
              <p:nvPicPr>
                <p:cNvPr id="150" name="Freihand 149">
                  <a:extLst>
                    <a:ext uri="{FF2B5EF4-FFF2-40B4-BE49-F238E27FC236}">
                      <a16:creationId xmlns:a16="http://schemas.microsoft.com/office/drawing/2014/main" id="{06F05DE8-8990-3B2D-B7A3-5A40721E0549}"/>
                    </a:ext>
                  </a:extLst>
                </p:cNvPr>
                <p:cNvPicPr/>
                <p:nvPr/>
              </p:nvPicPr>
              <p:blipFill>
                <a:blip r:embed="rId187"/>
                <a:stretch>
                  <a:fillRect/>
                </a:stretch>
              </p:blipFill>
              <p:spPr>
                <a:xfrm>
                  <a:off x="7791807" y="1461305"/>
                  <a:ext cx="290520" cy="297000"/>
                </a:xfrm>
                <a:prstGeom prst="rect">
                  <a:avLst/>
                </a:prstGeom>
              </p:spPr>
            </p:pic>
          </mc:Fallback>
        </mc:AlternateContent>
      </p:grpSp>
      <p:grpSp>
        <p:nvGrpSpPr>
          <p:cNvPr id="158" name="Gruppieren 157">
            <a:extLst>
              <a:ext uri="{FF2B5EF4-FFF2-40B4-BE49-F238E27FC236}">
                <a16:creationId xmlns:a16="http://schemas.microsoft.com/office/drawing/2014/main" id="{551AE4A6-E276-F807-F9A1-3A895921C17A}"/>
              </a:ext>
            </a:extLst>
          </p:cNvPr>
          <p:cNvGrpSpPr/>
          <p:nvPr/>
        </p:nvGrpSpPr>
        <p:grpSpPr>
          <a:xfrm>
            <a:off x="8254767" y="1338185"/>
            <a:ext cx="310680" cy="249480"/>
            <a:chOff x="8254767" y="1338185"/>
            <a:chExt cx="310680" cy="249480"/>
          </a:xfrm>
        </p:grpSpPr>
        <mc:AlternateContent xmlns:mc="http://schemas.openxmlformats.org/markup-compatibility/2006" xmlns:p14="http://schemas.microsoft.com/office/powerpoint/2010/main">
          <mc:Choice Requires="p14">
            <p:contentPart p14:bwMode="auto" r:id="rId188">
              <p14:nvContentPartPr>
                <p14:cNvPr id="151" name="Freihand 150">
                  <a:extLst>
                    <a:ext uri="{FF2B5EF4-FFF2-40B4-BE49-F238E27FC236}">
                      <a16:creationId xmlns:a16="http://schemas.microsoft.com/office/drawing/2014/main" id="{8992EE3D-0B40-77B3-4CFC-0537305CC476}"/>
                    </a:ext>
                  </a:extLst>
                </p14:cNvPr>
                <p14:cNvContentPartPr/>
                <p14:nvPr/>
              </p14:nvContentPartPr>
              <p14:xfrm>
                <a:off x="8254767" y="1480025"/>
                <a:ext cx="5040" cy="87120"/>
              </p14:xfrm>
            </p:contentPart>
          </mc:Choice>
          <mc:Fallback xmlns="">
            <p:pic>
              <p:nvPicPr>
                <p:cNvPr id="151" name="Freihand 150">
                  <a:extLst>
                    <a:ext uri="{FF2B5EF4-FFF2-40B4-BE49-F238E27FC236}">
                      <a16:creationId xmlns:a16="http://schemas.microsoft.com/office/drawing/2014/main" id="{8992EE3D-0B40-77B3-4CFC-0537305CC476}"/>
                    </a:ext>
                  </a:extLst>
                </p:cNvPr>
                <p:cNvPicPr/>
                <p:nvPr/>
              </p:nvPicPr>
              <p:blipFill>
                <a:blip r:embed="rId189"/>
                <a:stretch>
                  <a:fillRect/>
                </a:stretch>
              </p:blipFill>
              <p:spPr>
                <a:xfrm>
                  <a:off x="8246127" y="1471385"/>
                  <a:ext cx="22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2" name="Freihand 151">
                  <a:extLst>
                    <a:ext uri="{FF2B5EF4-FFF2-40B4-BE49-F238E27FC236}">
                      <a16:creationId xmlns:a16="http://schemas.microsoft.com/office/drawing/2014/main" id="{FD68D986-36C3-A6D3-D651-EDDD99C1A0CE}"/>
                    </a:ext>
                  </a:extLst>
                </p14:cNvPr>
                <p14:cNvContentPartPr/>
                <p14:nvPr/>
              </p14:nvContentPartPr>
              <p14:xfrm>
                <a:off x="8264847" y="1419185"/>
                <a:ext cx="15840" cy="19080"/>
              </p14:xfrm>
            </p:contentPart>
          </mc:Choice>
          <mc:Fallback xmlns="">
            <p:pic>
              <p:nvPicPr>
                <p:cNvPr id="152" name="Freihand 151">
                  <a:extLst>
                    <a:ext uri="{FF2B5EF4-FFF2-40B4-BE49-F238E27FC236}">
                      <a16:creationId xmlns:a16="http://schemas.microsoft.com/office/drawing/2014/main" id="{FD68D986-36C3-A6D3-D651-EDDD99C1A0CE}"/>
                    </a:ext>
                  </a:extLst>
                </p:cNvPr>
                <p:cNvPicPr/>
                <p:nvPr/>
              </p:nvPicPr>
              <p:blipFill>
                <a:blip r:embed="rId191"/>
                <a:stretch>
                  <a:fillRect/>
                </a:stretch>
              </p:blipFill>
              <p:spPr>
                <a:xfrm>
                  <a:off x="8255847" y="1410545"/>
                  <a:ext cx="3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3" name="Freihand 152">
                  <a:extLst>
                    <a:ext uri="{FF2B5EF4-FFF2-40B4-BE49-F238E27FC236}">
                      <a16:creationId xmlns:a16="http://schemas.microsoft.com/office/drawing/2014/main" id="{9E76EC45-460B-2DF3-68B4-E8DF1986FFA4}"/>
                    </a:ext>
                  </a:extLst>
                </p14:cNvPr>
                <p14:cNvContentPartPr/>
                <p14:nvPr/>
              </p14:nvContentPartPr>
              <p14:xfrm>
                <a:off x="8323887" y="1338185"/>
                <a:ext cx="241560" cy="249480"/>
              </p14:xfrm>
            </p:contentPart>
          </mc:Choice>
          <mc:Fallback xmlns="">
            <p:pic>
              <p:nvPicPr>
                <p:cNvPr id="153" name="Freihand 152">
                  <a:extLst>
                    <a:ext uri="{FF2B5EF4-FFF2-40B4-BE49-F238E27FC236}">
                      <a16:creationId xmlns:a16="http://schemas.microsoft.com/office/drawing/2014/main" id="{9E76EC45-460B-2DF3-68B4-E8DF1986FFA4}"/>
                    </a:ext>
                  </a:extLst>
                </p:cNvPr>
                <p:cNvPicPr/>
                <p:nvPr/>
              </p:nvPicPr>
              <p:blipFill>
                <a:blip r:embed="rId193"/>
                <a:stretch>
                  <a:fillRect/>
                </a:stretch>
              </p:blipFill>
              <p:spPr>
                <a:xfrm>
                  <a:off x="8314887" y="1329545"/>
                  <a:ext cx="259200" cy="267120"/>
                </a:xfrm>
                <a:prstGeom prst="rect">
                  <a:avLst/>
                </a:prstGeom>
              </p:spPr>
            </p:pic>
          </mc:Fallback>
        </mc:AlternateContent>
      </p:grpSp>
      <p:grpSp>
        <p:nvGrpSpPr>
          <p:cNvPr id="179" name="Gruppieren 178">
            <a:extLst>
              <a:ext uri="{FF2B5EF4-FFF2-40B4-BE49-F238E27FC236}">
                <a16:creationId xmlns:a16="http://schemas.microsoft.com/office/drawing/2014/main" id="{DCE9D858-3200-1F8E-D626-9AC430133E00}"/>
              </a:ext>
            </a:extLst>
          </p:cNvPr>
          <p:cNvGrpSpPr/>
          <p:nvPr/>
        </p:nvGrpSpPr>
        <p:grpSpPr>
          <a:xfrm>
            <a:off x="8818167" y="1280225"/>
            <a:ext cx="1048680" cy="753480"/>
            <a:chOff x="8818167" y="1280225"/>
            <a:chExt cx="1048680" cy="753480"/>
          </a:xfrm>
        </p:grpSpPr>
        <mc:AlternateContent xmlns:mc="http://schemas.openxmlformats.org/markup-compatibility/2006" xmlns:p14="http://schemas.microsoft.com/office/powerpoint/2010/main">
          <mc:Choice Requires="p14">
            <p:contentPart p14:bwMode="auto" r:id="rId194">
              <p14:nvContentPartPr>
                <p14:cNvPr id="154" name="Freihand 153">
                  <a:extLst>
                    <a:ext uri="{FF2B5EF4-FFF2-40B4-BE49-F238E27FC236}">
                      <a16:creationId xmlns:a16="http://schemas.microsoft.com/office/drawing/2014/main" id="{C3E80A15-6FDD-0819-B8E7-3F6789F4645D}"/>
                    </a:ext>
                  </a:extLst>
                </p14:cNvPr>
                <p14:cNvContentPartPr/>
                <p14:nvPr/>
              </p14:nvContentPartPr>
              <p14:xfrm>
                <a:off x="8818167" y="1432145"/>
                <a:ext cx="270360" cy="234360"/>
              </p14:xfrm>
            </p:contentPart>
          </mc:Choice>
          <mc:Fallback xmlns="">
            <p:pic>
              <p:nvPicPr>
                <p:cNvPr id="154" name="Freihand 153">
                  <a:extLst>
                    <a:ext uri="{FF2B5EF4-FFF2-40B4-BE49-F238E27FC236}">
                      <a16:creationId xmlns:a16="http://schemas.microsoft.com/office/drawing/2014/main" id="{C3E80A15-6FDD-0819-B8E7-3F6789F4645D}"/>
                    </a:ext>
                  </a:extLst>
                </p:cNvPr>
                <p:cNvPicPr/>
                <p:nvPr/>
              </p:nvPicPr>
              <p:blipFill>
                <a:blip r:embed="rId195"/>
                <a:stretch>
                  <a:fillRect/>
                </a:stretch>
              </p:blipFill>
              <p:spPr>
                <a:xfrm>
                  <a:off x="8809527" y="1423145"/>
                  <a:ext cx="2880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4333B25A-8146-C68D-BEDD-EF23DF6E9E6C}"/>
                    </a:ext>
                  </a:extLst>
                </p14:cNvPr>
                <p14:cNvContentPartPr/>
                <p14:nvPr/>
              </p14:nvContentPartPr>
              <p14:xfrm>
                <a:off x="9132807" y="1280225"/>
                <a:ext cx="281520" cy="203040"/>
              </p14:xfrm>
            </p:contentPart>
          </mc:Choice>
          <mc:Fallback xmlns="">
            <p:pic>
              <p:nvPicPr>
                <p:cNvPr id="155" name="Freihand 154">
                  <a:extLst>
                    <a:ext uri="{FF2B5EF4-FFF2-40B4-BE49-F238E27FC236}">
                      <a16:creationId xmlns:a16="http://schemas.microsoft.com/office/drawing/2014/main" id="{4333B25A-8146-C68D-BEDD-EF23DF6E9E6C}"/>
                    </a:ext>
                  </a:extLst>
                </p:cNvPr>
                <p:cNvPicPr/>
                <p:nvPr/>
              </p:nvPicPr>
              <p:blipFill>
                <a:blip r:embed="rId197"/>
                <a:stretch>
                  <a:fillRect/>
                </a:stretch>
              </p:blipFill>
              <p:spPr>
                <a:xfrm>
                  <a:off x="9123807" y="1271585"/>
                  <a:ext cx="29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Freihand 155">
                  <a:extLst>
                    <a:ext uri="{FF2B5EF4-FFF2-40B4-BE49-F238E27FC236}">
                      <a16:creationId xmlns:a16="http://schemas.microsoft.com/office/drawing/2014/main" id="{E0E122B1-1B47-A384-82A5-466B0FE3BDD1}"/>
                    </a:ext>
                  </a:extLst>
                </p14:cNvPr>
                <p14:cNvContentPartPr/>
                <p14:nvPr/>
              </p14:nvContentPartPr>
              <p14:xfrm>
                <a:off x="9071247" y="1353665"/>
                <a:ext cx="106200" cy="36360"/>
              </p14:xfrm>
            </p:contentPart>
          </mc:Choice>
          <mc:Fallback xmlns="">
            <p:pic>
              <p:nvPicPr>
                <p:cNvPr id="156" name="Freihand 155">
                  <a:extLst>
                    <a:ext uri="{FF2B5EF4-FFF2-40B4-BE49-F238E27FC236}">
                      <a16:creationId xmlns:a16="http://schemas.microsoft.com/office/drawing/2014/main" id="{E0E122B1-1B47-A384-82A5-466B0FE3BDD1}"/>
                    </a:ext>
                  </a:extLst>
                </p:cNvPr>
                <p:cNvPicPr/>
                <p:nvPr/>
              </p:nvPicPr>
              <p:blipFill>
                <a:blip r:embed="rId199"/>
                <a:stretch>
                  <a:fillRect/>
                </a:stretch>
              </p:blipFill>
              <p:spPr>
                <a:xfrm>
                  <a:off x="9062247" y="1345025"/>
                  <a:ext cx="123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0" name="Freihand 159">
                  <a:extLst>
                    <a:ext uri="{FF2B5EF4-FFF2-40B4-BE49-F238E27FC236}">
                      <a16:creationId xmlns:a16="http://schemas.microsoft.com/office/drawing/2014/main" id="{19893203-2027-588C-F89C-3D063F720A2A}"/>
                    </a:ext>
                  </a:extLst>
                </p14:cNvPr>
                <p14:cNvContentPartPr/>
                <p14:nvPr/>
              </p14:nvContentPartPr>
              <p14:xfrm>
                <a:off x="8867847" y="1749665"/>
                <a:ext cx="132480" cy="172800"/>
              </p14:xfrm>
            </p:contentPart>
          </mc:Choice>
          <mc:Fallback xmlns="">
            <p:pic>
              <p:nvPicPr>
                <p:cNvPr id="160" name="Freihand 159">
                  <a:extLst>
                    <a:ext uri="{FF2B5EF4-FFF2-40B4-BE49-F238E27FC236}">
                      <a16:creationId xmlns:a16="http://schemas.microsoft.com/office/drawing/2014/main" id="{19893203-2027-588C-F89C-3D063F720A2A}"/>
                    </a:ext>
                  </a:extLst>
                </p:cNvPr>
                <p:cNvPicPr/>
                <p:nvPr/>
              </p:nvPicPr>
              <p:blipFill>
                <a:blip r:embed="rId201"/>
                <a:stretch>
                  <a:fillRect/>
                </a:stretch>
              </p:blipFill>
              <p:spPr>
                <a:xfrm>
                  <a:off x="8859207" y="1741025"/>
                  <a:ext cx="150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1" name="Freihand 160">
                  <a:extLst>
                    <a:ext uri="{FF2B5EF4-FFF2-40B4-BE49-F238E27FC236}">
                      <a16:creationId xmlns:a16="http://schemas.microsoft.com/office/drawing/2014/main" id="{6F7F45CC-C916-4D83-9BA8-09413A233114}"/>
                    </a:ext>
                  </a:extLst>
                </p14:cNvPr>
                <p14:cNvContentPartPr/>
                <p14:nvPr/>
              </p14:nvContentPartPr>
              <p14:xfrm>
                <a:off x="9030207" y="1702865"/>
                <a:ext cx="123840" cy="188640"/>
              </p14:xfrm>
            </p:contentPart>
          </mc:Choice>
          <mc:Fallback xmlns="">
            <p:pic>
              <p:nvPicPr>
                <p:cNvPr id="161" name="Freihand 160">
                  <a:extLst>
                    <a:ext uri="{FF2B5EF4-FFF2-40B4-BE49-F238E27FC236}">
                      <a16:creationId xmlns:a16="http://schemas.microsoft.com/office/drawing/2014/main" id="{6F7F45CC-C916-4D83-9BA8-09413A233114}"/>
                    </a:ext>
                  </a:extLst>
                </p:cNvPr>
                <p:cNvPicPr/>
                <p:nvPr/>
              </p:nvPicPr>
              <p:blipFill>
                <a:blip r:embed="rId203"/>
                <a:stretch>
                  <a:fillRect/>
                </a:stretch>
              </p:blipFill>
              <p:spPr>
                <a:xfrm>
                  <a:off x="9021207" y="1694225"/>
                  <a:ext cx="141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3" name="Freihand 162">
                  <a:extLst>
                    <a:ext uri="{FF2B5EF4-FFF2-40B4-BE49-F238E27FC236}">
                      <a16:creationId xmlns:a16="http://schemas.microsoft.com/office/drawing/2014/main" id="{F9F97136-DCB8-BDBF-E059-A97ECBAA2F3C}"/>
                    </a:ext>
                  </a:extLst>
                </p14:cNvPr>
                <p14:cNvContentPartPr/>
                <p14:nvPr/>
              </p14:nvContentPartPr>
              <p14:xfrm>
                <a:off x="9226407" y="1668305"/>
                <a:ext cx="131400" cy="225720"/>
              </p14:xfrm>
            </p:contentPart>
          </mc:Choice>
          <mc:Fallback xmlns="">
            <p:pic>
              <p:nvPicPr>
                <p:cNvPr id="163" name="Freihand 162">
                  <a:extLst>
                    <a:ext uri="{FF2B5EF4-FFF2-40B4-BE49-F238E27FC236}">
                      <a16:creationId xmlns:a16="http://schemas.microsoft.com/office/drawing/2014/main" id="{F9F97136-DCB8-BDBF-E059-A97ECBAA2F3C}"/>
                    </a:ext>
                  </a:extLst>
                </p:cNvPr>
                <p:cNvPicPr/>
                <p:nvPr/>
              </p:nvPicPr>
              <p:blipFill>
                <a:blip r:embed="rId205"/>
                <a:stretch>
                  <a:fillRect/>
                </a:stretch>
              </p:blipFill>
              <p:spPr>
                <a:xfrm>
                  <a:off x="9217407" y="1659665"/>
                  <a:ext cx="149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4" name="Freihand 163">
                  <a:extLst>
                    <a:ext uri="{FF2B5EF4-FFF2-40B4-BE49-F238E27FC236}">
                      <a16:creationId xmlns:a16="http://schemas.microsoft.com/office/drawing/2014/main" id="{F0E2632D-C11B-3063-287C-A7D2C1D48840}"/>
                    </a:ext>
                  </a:extLst>
                </p14:cNvPr>
                <p14:cNvContentPartPr/>
                <p14:nvPr/>
              </p14:nvContentPartPr>
              <p14:xfrm>
                <a:off x="9393087" y="1765505"/>
                <a:ext cx="308880" cy="268200"/>
              </p14:xfrm>
            </p:contentPart>
          </mc:Choice>
          <mc:Fallback xmlns="">
            <p:pic>
              <p:nvPicPr>
                <p:cNvPr id="164" name="Freihand 163">
                  <a:extLst>
                    <a:ext uri="{FF2B5EF4-FFF2-40B4-BE49-F238E27FC236}">
                      <a16:creationId xmlns:a16="http://schemas.microsoft.com/office/drawing/2014/main" id="{F0E2632D-C11B-3063-287C-A7D2C1D48840}"/>
                    </a:ext>
                  </a:extLst>
                </p:cNvPr>
                <p:cNvPicPr/>
                <p:nvPr/>
              </p:nvPicPr>
              <p:blipFill>
                <a:blip r:embed="rId207"/>
                <a:stretch>
                  <a:fillRect/>
                </a:stretch>
              </p:blipFill>
              <p:spPr>
                <a:xfrm>
                  <a:off x="9384447" y="1756505"/>
                  <a:ext cx="32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5" name="Freihand 164">
                  <a:extLst>
                    <a:ext uri="{FF2B5EF4-FFF2-40B4-BE49-F238E27FC236}">
                      <a16:creationId xmlns:a16="http://schemas.microsoft.com/office/drawing/2014/main" id="{4016FEEB-40EB-CBB2-000A-621CE6E1FCD6}"/>
                    </a:ext>
                  </a:extLst>
                </p14:cNvPr>
                <p14:cNvContentPartPr/>
                <p14:nvPr/>
              </p14:nvContentPartPr>
              <p14:xfrm>
                <a:off x="9784767" y="1753985"/>
                <a:ext cx="82080" cy="226800"/>
              </p14:xfrm>
            </p:contentPart>
          </mc:Choice>
          <mc:Fallback xmlns="">
            <p:pic>
              <p:nvPicPr>
                <p:cNvPr id="165" name="Freihand 164">
                  <a:extLst>
                    <a:ext uri="{FF2B5EF4-FFF2-40B4-BE49-F238E27FC236}">
                      <a16:creationId xmlns:a16="http://schemas.microsoft.com/office/drawing/2014/main" id="{4016FEEB-40EB-CBB2-000A-621CE6E1FCD6}"/>
                    </a:ext>
                  </a:extLst>
                </p:cNvPr>
                <p:cNvPicPr/>
                <p:nvPr/>
              </p:nvPicPr>
              <p:blipFill>
                <a:blip r:embed="rId209"/>
                <a:stretch>
                  <a:fillRect/>
                </a:stretch>
              </p:blipFill>
              <p:spPr>
                <a:xfrm>
                  <a:off x="9775767" y="1745345"/>
                  <a:ext cx="99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 name="Freihand 165">
                  <a:extLst>
                    <a:ext uri="{FF2B5EF4-FFF2-40B4-BE49-F238E27FC236}">
                      <a16:creationId xmlns:a16="http://schemas.microsoft.com/office/drawing/2014/main" id="{4E90ED0E-68E1-EBB8-4207-EAB06FD96335}"/>
                    </a:ext>
                  </a:extLst>
                </p14:cNvPr>
                <p14:cNvContentPartPr/>
                <p14:nvPr/>
              </p14:nvContentPartPr>
              <p14:xfrm>
                <a:off x="9805287" y="1654985"/>
                <a:ext cx="19080" cy="13680"/>
              </p14:xfrm>
            </p:contentPart>
          </mc:Choice>
          <mc:Fallback xmlns="">
            <p:pic>
              <p:nvPicPr>
                <p:cNvPr id="166" name="Freihand 165">
                  <a:extLst>
                    <a:ext uri="{FF2B5EF4-FFF2-40B4-BE49-F238E27FC236}">
                      <a16:creationId xmlns:a16="http://schemas.microsoft.com/office/drawing/2014/main" id="{4E90ED0E-68E1-EBB8-4207-EAB06FD96335}"/>
                    </a:ext>
                  </a:extLst>
                </p:cNvPr>
                <p:cNvPicPr/>
                <p:nvPr/>
              </p:nvPicPr>
              <p:blipFill>
                <a:blip r:embed="rId211"/>
                <a:stretch>
                  <a:fillRect/>
                </a:stretch>
              </p:blipFill>
              <p:spPr>
                <a:xfrm>
                  <a:off x="9796647" y="1646345"/>
                  <a:ext cx="36720" cy="31320"/>
                </a:xfrm>
                <a:prstGeom prst="rect">
                  <a:avLst/>
                </a:prstGeom>
              </p:spPr>
            </p:pic>
          </mc:Fallback>
        </mc:AlternateContent>
      </p:grpSp>
      <p:grpSp>
        <p:nvGrpSpPr>
          <p:cNvPr id="178" name="Gruppieren 177">
            <a:extLst>
              <a:ext uri="{FF2B5EF4-FFF2-40B4-BE49-F238E27FC236}">
                <a16:creationId xmlns:a16="http://schemas.microsoft.com/office/drawing/2014/main" id="{77951DDD-ABC7-BE5F-462C-D1FF4A253EE7}"/>
              </a:ext>
            </a:extLst>
          </p:cNvPr>
          <p:cNvGrpSpPr/>
          <p:nvPr/>
        </p:nvGrpSpPr>
        <p:grpSpPr>
          <a:xfrm>
            <a:off x="10045767" y="1712945"/>
            <a:ext cx="432360" cy="137160"/>
            <a:chOff x="10045767" y="1712945"/>
            <a:chExt cx="432360" cy="137160"/>
          </a:xfrm>
        </p:grpSpPr>
        <mc:AlternateContent xmlns:mc="http://schemas.openxmlformats.org/markup-compatibility/2006" xmlns:p14="http://schemas.microsoft.com/office/powerpoint/2010/main">
          <mc:Choice Requires="p14">
            <p:contentPart p14:bwMode="auto" r:id="rId212">
              <p14:nvContentPartPr>
                <p14:cNvPr id="167" name="Freihand 166">
                  <a:extLst>
                    <a:ext uri="{FF2B5EF4-FFF2-40B4-BE49-F238E27FC236}">
                      <a16:creationId xmlns:a16="http://schemas.microsoft.com/office/drawing/2014/main" id="{24422B8A-2AE9-A831-240E-2A0CCBF48C8F}"/>
                    </a:ext>
                  </a:extLst>
                </p14:cNvPr>
                <p14:cNvContentPartPr/>
                <p14:nvPr/>
              </p14:nvContentPartPr>
              <p14:xfrm>
                <a:off x="10045767" y="1712945"/>
                <a:ext cx="154080" cy="137160"/>
              </p14:xfrm>
            </p:contentPart>
          </mc:Choice>
          <mc:Fallback xmlns="">
            <p:pic>
              <p:nvPicPr>
                <p:cNvPr id="167" name="Freihand 166">
                  <a:extLst>
                    <a:ext uri="{FF2B5EF4-FFF2-40B4-BE49-F238E27FC236}">
                      <a16:creationId xmlns:a16="http://schemas.microsoft.com/office/drawing/2014/main" id="{24422B8A-2AE9-A831-240E-2A0CCBF48C8F}"/>
                    </a:ext>
                  </a:extLst>
                </p:cNvPr>
                <p:cNvPicPr/>
                <p:nvPr/>
              </p:nvPicPr>
              <p:blipFill>
                <a:blip r:embed="rId213"/>
                <a:stretch>
                  <a:fillRect/>
                </a:stretch>
              </p:blipFill>
              <p:spPr>
                <a:xfrm>
                  <a:off x="10037127" y="1704305"/>
                  <a:ext cx="171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8" name="Freihand 167">
                  <a:extLst>
                    <a:ext uri="{FF2B5EF4-FFF2-40B4-BE49-F238E27FC236}">
                      <a16:creationId xmlns:a16="http://schemas.microsoft.com/office/drawing/2014/main" id="{9F1E7100-0779-37C5-99A7-84E1BEB9351E}"/>
                    </a:ext>
                  </a:extLst>
                </p14:cNvPr>
                <p14:cNvContentPartPr/>
                <p14:nvPr/>
              </p14:nvContentPartPr>
              <p14:xfrm>
                <a:off x="10247727" y="1718345"/>
                <a:ext cx="230400" cy="96120"/>
              </p14:xfrm>
            </p:contentPart>
          </mc:Choice>
          <mc:Fallback xmlns="">
            <p:pic>
              <p:nvPicPr>
                <p:cNvPr id="168" name="Freihand 167">
                  <a:extLst>
                    <a:ext uri="{FF2B5EF4-FFF2-40B4-BE49-F238E27FC236}">
                      <a16:creationId xmlns:a16="http://schemas.microsoft.com/office/drawing/2014/main" id="{9F1E7100-0779-37C5-99A7-84E1BEB9351E}"/>
                    </a:ext>
                  </a:extLst>
                </p:cNvPr>
                <p:cNvPicPr/>
                <p:nvPr/>
              </p:nvPicPr>
              <p:blipFill>
                <a:blip r:embed="rId215"/>
                <a:stretch>
                  <a:fillRect/>
                </a:stretch>
              </p:blipFill>
              <p:spPr>
                <a:xfrm>
                  <a:off x="10239087" y="1709705"/>
                  <a:ext cx="248040" cy="113760"/>
                </a:xfrm>
                <a:prstGeom prst="rect">
                  <a:avLst/>
                </a:prstGeom>
              </p:spPr>
            </p:pic>
          </mc:Fallback>
        </mc:AlternateContent>
      </p:grpSp>
      <p:grpSp>
        <p:nvGrpSpPr>
          <p:cNvPr id="177" name="Gruppieren 176">
            <a:extLst>
              <a:ext uri="{FF2B5EF4-FFF2-40B4-BE49-F238E27FC236}">
                <a16:creationId xmlns:a16="http://schemas.microsoft.com/office/drawing/2014/main" id="{78ACF342-5974-5F29-9638-651CBE35AC66}"/>
              </a:ext>
            </a:extLst>
          </p:cNvPr>
          <p:cNvGrpSpPr/>
          <p:nvPr/>
        </p:nvGrpSpPr>
        <p:grpSpPr>
          <a:xfrm>
            <a:off x="10683687" y="1597385"/>
            <a:ext cx="958680" cy="234360"/>
            <a:chOff x="10683687" y="1597385"/>
            <a:chExt cx="958680" cy="234360"/>
          </a:xfrm>
        </p:grpSpPr>
        <mc:AlternateContent xmlns:mc="http://schemas.openxmlformats.org/markup-compatibility/2006" xmlns:p14="http://schemas.microsoft.com/office/powerpoint/2010/main">
          <mc:Choice Requires="p14">
            <p:contentPart p14:bwMode="auto" r:id="rId216">
              <p14:nvContentPartPr>
                <p14:cNvPr id="169" name="Freihand 168">
                  <a:extLst>
                    <a:ext uri="{FF2B5EF4-FFF2-40B4-BE49-F238E27FC236}">
                      <a16:creationId xmlns:a16="http://schemas.microsoft.com/office/drawing/2014/main" id="{D47177E1-6554-109B-B498-1B6508747172}"/>
                    </a:ext>
                  </a:extLst>
                </p14:cNvPr>
                <p14:cNvContentPartPr/>
                <p14:nvPr/>
              </p14:nvContentPartPr>
              <p14:xfrm>
                <a:off x="10705287" y="1652825"/>
                <a:ext cx="136440" cy="178920"/>
              </p14:xfrm>
            </p:contentPart>
          </mc:Choice>
          <mc:Fallback xmlns="">
            <p:pic>
              <p:nvPicPr>
                <p:cNvPr id="169" name="Freihand 168">
                  <a:extLst>
                    <a:ext uri="{FF2B5EF4-FFF2-40B4-BE49-F238E27FC236}">
                      <a16:creationId xmlns:a16="http://schemas.microsoft.com/office/drawing/2014/main" id="{D47177E1-6554-109B-B498-1B6508747172}"/>
                    </a:ext>
                  </a:extLst>
                </p:cNvPr>
                <p:cNvPicPr/>
                <p:nvPr/>
              </p:nvPicPr>
              <p:blipFill>
                <a:blip r:embed="rId217"/>
                <a:stretch>
                  <a:fillRect/>
                </a:stretch>
              </p:blipFill>
              <p:spPr>
                <a:xfrm>
                  <a:off x="10696287" y="1644185"/>
                  <a:ext cx="154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0" name="Freihand 169">
                  <a:extLst>
                    <a:ext uri="{FF2B5EF4-FFF2-40B4-BE49-F238E27FC236}">
                      <a16:creationId xmlns:a16="http://schemas.microsoft.com/office/drawing/2014/main" id="{A9A1A76C-D2E6-C3ED-6216-AEFB030A5D5A}"/>
                    </a:ext>
                  </a:extLst>
                </p14:cNvPr>
                <p14:cNvContentPartPr/>
                <p14:nvPr/>
              </p14:nvContentPartPr>
              <p14:xfrm>
                <a:off x="10683687" y="1726625"/>
                <a:ext cx="146880" cy="11880"/>
              </p14:xfrm>
            </p:contentPart>
          </mc:Choice>
          <mc:Fallback xmlns="">
            <p:pic>
              <p:nvPicPr>
                <p:cNvPr id="170" name="Freihand 169">
                  <a:extLst>
                    <a:ext uri="{FF2B5EF4-FFF2-40B4-BE49-F238E27FC236}">
                      <a16:creationId xmlns:a16="http://schemas.microsoft.com/office/drawing/2014/main" id="{A9A1A76C-D2E6-C3ED-6216-AEFB030A5D5A}"/>
                    </a:ext>
                  </a:extLst>
                </p:cNvPr>
                <p:cNvPicPr/>
                <p:nvPr/>
              </p:nvPicPr>
              <p:blipFill>
                <a:blip r:embed="rId219"/>
                <a:stretch>
                  <a:fillRect/>
                </a:stretch>
              </p:blipFill>
              <p:spPr>
                <a:xfrm>
                  <a:off x="10674687" y="1717985"/>
                  <a:ext cx="164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1" name="Freihand 170">
                  <a:extLst>
                    <a:ext uri="{FF2B5EF4-FFF2-40B4-BE49-F238E27FC236}">
                      <a16:creationId xmlns:a16="http://schemas.microsoft.com/office/drawing/2014/main" id="{C31C20F4-E9B7-81A5-1BD7-AB4880CE9F49}"/>
                    </a:ext>
                  </a:extLst>
                </p14:cNvPr>
                <p14:cNvContentPartPr/>
                <p14:nvPr/>
              </p14:nvContentPartPr>
              <p14:xfrm>
                <a:off x="10874127" y="1723745"/>
                <a:ext cx="167400" cy="87480"/>
              </p14:xfrm>
            </p:contentPart>
          </mc:Choice>
          <mc:Fallback xmlns="">
            <p:pic>
              <p:nvPicPr>
                <p:cNvPr id="171" name="Freihand 170">
                  <a:extLst>
                    <a:ext uri="{FF2B5EF4-FFF2-40B4-BE49-F238E27FC236}">
                      <a16:creationId xmlns:a16="http://schemas.microsoft.com/office/drawing/2014/main" id="{C31C20F4-E9B7-81A5-1BD7-AB4880CE9F49}"/>
                    </a:ext>
                  </a:extLst>
                </p:cNvPr>
                <p:cNvPicPr/>
                <p:nvPr/>
              </p:nvPicPr>
              <p:blipFill>
                <a:blip r:embed="rId221"/>
                <a:stretch>
                  <a:fillRect/>
                </a:stretch>
              </p:blipFill>
              <p:spPr>
                <a:xfrm>
                  <a:off x="10865127" y="1715105"/>
                  <a:ext cx="185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Freihand 171">
                  <a:extLst>
                    <a:ext uri="{FF2B5EF4-FFF2-40B4-BE49-F238E27FC236}">
                      <a16:creationId xmlns:a16="http://schemas.microsoft.com/office/drawing/2014/main" id="{340929DB-A127-E8E2-BD87-0193AF181A0E}"/>
                    </a:ext>
                  </a:extLst>
                </p14:cNvPr>
                <p14:cNvContentPartPr/>
                <p14:nvPr/>
              </p14:nvContentPartPr>
              <p14:xfrm>
                <a:off x="11078247" y="1670105"/>
                <a:ext cx="122040" cy="159120"/>
              </p14:xfrm>
            </p:contentPart>
          </mc:Choice>
          <mc:Fallback xmlns="">
            <p:pic>
              <p:nvPicPr>
                <p:cNvPr id="172" name="Freihand 171">
                  <a:extLst>
                    <a:ext uri="{FF2B5EF4-FFF2-40B4-BE49-F238E27FC236}">
                      <a16:creationId xmlns:a16="http://schemas.microsoft.com/office/drawing/2014/main" id="{340929DB-A127-E8E2-BD87-0193AF181A0E}"/>
                    </a:ext>
                  </a:extLst>
                </p:cNvPr>
                <p:cNvPicPr/>
                <p:nvPr/>
              </p:nvPicPr>
              <p:blipFill>
                <a:blip r:embed="rId223"/>
                <a:stretch>
                  <a:fillRect/>
                </a:stretch>
              </p:blipFill>
              <p:spPr>
                <a:xfrm>
                  <a:off x="11069607" y="1661105"/>
                  <a:ext cx="13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3" name="Freihand 172">
                  <a:extLst>
                    <a:ext uri="{FF2B5EF4-FFF2-40B4-BE49-F238E27FC236}">
                      <a16:creationId xmlns:a16="http://schemas.microsoft.com/office/drawing/2014/main" id="{EB8F184E-22E6-AA67-C324-0A32A3E4A9FA}"/>
                    </a:ext>
                  </a:extLst>
                </p14:cNvPr>
                <p14:cNvContentPartPr/>
                <p14:nvPr/>
              </p14:nvContentPartPr>
              <p14:xfrm>
                <a:off x="11203527" y="1700345"/>
                <a:ext cx="70920" cy="127800"/>
              </p14:xfrm>
            </p:contentPart>
          </mc:Choice>
          <mc:Fallback xmlns="">
            <p:pic>
              <p:nvPicPr>
                <p:cNvPr id="173" name="Freihand 172">
                  <a:extLst>
                    <a:ext uri="{FF2B5EF4-FFF2-40B4-BE49-F238E27FC236}">
                      <a16:creationId xmlns:a16="http://schemas.microsoft.com/office/drawing/2014/main" id="{EB8F184E-22E6-AA67-C324-0A32A3E4A9FA}"/>
                    </a:ext>
                  </a:extLst>
                </p:cNvPr>
                <p:cNvPicPr/>
                <p:nvPr/>
              </p:nvPicPr>
              <p:blipFill>
                <a:blip r:embed="rId225"/>
                <a:stretch>
                  <a:fillRect/>
                </a:stretch>
              </p:blipFill>
              <p:spPr>
                <a:xfrm>
                  <a:off x="11194527" y="1691345"/>
                  <a:ext cx="88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 name="Freihand 173">
                  <a:extLst>
                    <a:ext uri="{FF2B5EF4-FFF2-40B4-BE49-F238E27FC236}">
                      <a16:creationId xmlns:a16="http://schemas.microsoft.com/office/drawing/2014/main" id="{C542AB81-8D62-D954-9878-08D35E921DAA}"/>
                    </a:ext>
                  </a:extLst>
                </p14:cNvPr>
                <p14:cNvContentPartPr/>
                <p14:nvPr/>
              </p14:nvContentPartPr>
              <p14:xfrm>
                <a:off x="11321247" y="1703225"/>
                <a:ext cx="109080" cy="108360"/>
              </p14:xfrm>
            </p:contentPart>
          </mc:Choice>
          <mc:Fallback xmlns="">
            <p:pic>
              <p:nvPicPr>
                <p:cNvPr id="174" name="Freihand 173">
                  <a:extLst>
                    <a:ext uri="{FF2B5EF4-FFF2-40B4-BE49-F238E27FC236}">
                      <a16:creationId xmlns:a16="http://schemas.microsoft.com/office/drawing/2014/main" id="{C542AB81-8D62-D954-9878-08D35E921DAA}"/>
                    </a:ext>
                  </a:extLst>
                </p:cNvPr>
                <p:cNvPicPr/>
                <p:nvPr/>
              </p:nvPicPr>
              <p:blipFill>
                <a:blip r:embed="rId227"/>
                <a:stretch>
                  <a:fillRect/>
                </a:stretch>
              </p:blipFill>
              <p:spPr>
                <a:xfrm>
                  <a:off x="11312247" y="169458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5" name="Freihand 174">
                  <a:extLst>
                    <a:ext uri="{FF2B5EF4-FFF2-40B4-BE49-F238E27FC236}">
                      <a16:creationId xmlns:a16="http://schemas.microsoft.com/office/drawing/2014/main" id="{4D9B5222-A367-F6E7-2799-EF6F3713A6DB}"/>
                    </a:ext>
                  </a:extLst>
                </p14:cNvPr>
                <p14:cNvContentPartPr/>
                <p14:nvPr/>
              </p14:nvContentPartPr>
              <p14:xfrm>
                <a:off x="11461647" y="1597385"/>
                <a:ext cx="180720" cy="200880"/>
              </p14:xfrm>
            </p:contentPart>
          </mc:Choice>
          <mc:Fallback xmlns="">
            <p:pic>
              <p:nvPicPr>
                <p:cNvPr id="175" name="Freihand 174">
                  <a:extLst>
                    <a:ext uri="{FF2B5EF4-FFF2-40B4-BE49-F238E27FC236}">
                      <a16:creationId xmlns:a16="http://schemas.microsoft.com/office/drawing/2014/main" id="{4D9B5222-A367-F6E7-2799-EF6F3713A6DB}"/>
                    </a:ext>
                  </a:extLst>
                </p:cNvPr>
                <p:cNvPicPr/>
                <p:nvPr/>
              </p:nvPicPr>
              <p:blipFill>
                <a:blip r:embed="rId229"/>
                <a:stretch>
                  <a:fillRect/>
                </a:stretch>
              </p:blipFill>
              <p:spPr>
                <a:xfrm>
                  <a:off x="11452647" y="1588385"/>
                  <a:ext cx="198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6" name="Freihand 175">
                  <a:extLst>
                    <a:ext uri="{FF2B5EF4-FFF2-40B4-BE49-F238E27FC236}">
                      <a16:creationId xmlns:a16="http://schemas.microsoft.com/office/drawing/2014/main" id="{BF900DE6-E2FC-1D5E-C6DF-7EF0F6C8609D}"/>
                    </a:ext>
                  </a:extLst>
                </p14:cNvPr>
                <p14:cNvContentPartPr/>
                <p14:nvPr/>
              </p14:nvContentPartPr>
              <p14:xfrm>
                <a:off x="11451567" y="1661825"/>
                <a:ext cx="114840" cy="14760"/>
              </p14:xfrm>
            </p:contentPart>
          </mc:Choice>
          <mc:Fallback xmlns="">
            <p:pic>
              <p:nvPicPr>
                <p:cNvPr id="176" name="Freihand 175">
                  <a:extLst>
                    <a:ext uri="{FF2B5EF4-FFF2-40B4-BE49-F238E27FC236}">
                      <a16:creationId xmlns:a16="http://schemas.microsoft.com/office/drawing/2014/main" id="{BF900DE6-E2FC-1D5E-C6DF-7EF0F6C8609D}"/>
                    </a:ext>
                  </a:extLst>
                </p:cNvPr>
                <p:cNvPicPr/>
                <p:nvPr/>
              </p:nvPicPr>
              <p:blipFill>
                <a:blip r:embed="rId231"/>
                <a:stretch>
                  <a:fillRect/>
                </a:stretch>
              </p:blipFill>
              <p:spPr>
                <a:xfrm>
                  <a:off x="11442567" y="1652825"/>
                  <a:ext cx="13248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80" name="Freihand 179">
                <a:extLst>
                  <a:ext uri="{FF2B5EF4-FFF2-40B4-BE49-F238E27FC236}">
                    <a16:creationId xmlns:a16="http://schemas.microsoft.com/office/drawing/2014/main" id="{8A5B189C-D20B-D659-BF0C-6FC6CFE4BE7D}"/>
                  </a:ext>
                </a:extLst>
              </p14:cNvPr>
              <p14:cNvContentPartPr/>
              <p14:nvPr/>
            </p14:nvContentPartPr>
            <p14:xfrm>
              <a:off x="5946807" y="1468865"/>
              <a:ext cx="121680" cy="164520"/>
            </p14:xfrm>
          </p:contentPart>
        </mc:Choice>
        <mc:Fallback xmlns="">
          <p:pic>
            <p:nvPicPr>
              <p:cNvPr id="180" name="Freihand 179">
                <a:extLst>
                  <a:ext uri="{FF2B5EF4-FFF2-40B4-BE49-F238E27FC236}">
                    <a16:creationId xmlns:a16="http://schemas.microsoft.com/office/drawing/2014/main" id="{8A5B189C-D20B-D659-BF0C-6FC6CFE4BE7D}"/>
                  </a:ext>
                </a:extLst>
              </p:cNvPr>
              <p:cNvPicPr/>
              <p:nvPr/>
            </p:nvPicPr>
            <p:blipFill>
              <a:blip r:embed="rId233"/>
              <a:stretch>
                <a:fillRect/>
              </a:stretch>
            </p:blipFill>
            <p:spPr>
              <a:xfrm>
                <a:off x="5938167" y="1460225"/>
                <a:ext cx="139320" cy="182160"/>
              </a:xfrm>
              <a:prstGeom prst="rect">
                <a:avLst/>
              </a:prstGeom>
            </p:spPr>
          </p:pic>
        </mc:Fallback>
      </mc:AlternateContent>
      <p:grpSp>
        <p:nvGrpSpPr>
          <p:cNvPr id="189" name="Gruppieren 188">
            <a:extLst>
              <a:ext uri="{FF2B5EF4-FFF2-40B4-BE49-F238E27FC236}">
                <a16:creationId xmlns:a16="http://schemas.microsoft.com/office/drawing/2014/main" id="{2BA05343-D00D-9709-8632-583CF1D0FA43}"/>
              </a:ext>
            </a:extLst>
          </p:cNvPr>
          <p:cNvGrpSpPr/>
          <p:nvPr/>
        </p:nvGrpSpPr>
        <p:grpSpPr>
          <a:xfrm>
            <a:off x="5801367" y="1241705"/>
            <a:ext cx="833400" cy="546840"/>
            <a:chOff x="5801367" y="1241705"/>
            <a:chExt cx="833400" cy="546840"/>
          </a:xfrm>
        </p:grpSpPr>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0FD7751A-DD2D-9000-A488-C1634800FC0D}"/>
                    </a:ext>
                  </a:extLst>
                </p14:cNvPr>
                <p14:cNvContentPartPr/>
                <p14:nvPr/>
              </p14:nvContentPartPr>
              <p14:xfrm>
                <a:off x="5850327" y="1387145"/>
                <a:ext cx="102960" cy="160200"/>
              </p14:xfrm>
            </p:contentPart>
          </mc:Choice>
          <mc:Fallback xmlns="">
            <p:pic>
              <p:nvPicPr>
                <p:cNvPr id="138" name="Freihand 137">
                  <a:extLst>
                    <a:ext uri="{FF2B5EF4-FFF2-40B4-BE49-F238E27FC236}">
                      <a16:creationId xmlns:a16="http://schemas.microsoft.com/office/drawing/2014/main" id="{0FD7751A-DD2D-9000-A488-C1634800FC0D}"/>
                    </a:ext>
                  </a:extLst>
                </p:cNvPr>
                <p:cNvPicPr/>
                <p:nvPr/>
              </p:nvPicPr>
              <p:blipFill>
                <a:blip r:embed="rId235"/>
                <a:stretch>
                  <a:fillRect/>
                </a:stretch>
              </p:blipFill>
              <p:spPr>
                <a:xfrm>
                  <a:off x="5841327" y="1378145"/>
                  <a:ext cx="12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84A174D1-1E05-F3BE-D245-103451B61967}"/>
                    </a:ext>
                  </a:extLst>
                </p14:cNvPr>
                <p14:cNvContentPartPr/>
                <p14:nvPr/>
              </p14:nvContentPartPr>
              <p14:xfrm>
                <a:off x="5886327" y="1300025"/>
                <a:ext cx="9000" cy="7200"/>
              </p14:xfrm>
            </p:contentPart>
          </mc:Choice>
          <mc:Fallback xmlns="">
            <p:pic>
              <p:nvPicPr>
                <p:cNvPr id="139" name="Freihand 138">
                  <a:extLst>
                    <a:ext uri="{FF2B5EF4-FFF2-40B4-BE49-F238E27FC236}">
                      <a16:creationId xmlns:a16="http://schemas.microsoft.com/office/drawing/2014/main" id="{84A174D1-1E05-F3BE-D245-103451B61967}"/>
                    </a:ext>
                  </a:extLst>
                </p:cNvPr>
                <p:cNvPicPr/>
                <p:nvPr/>
              </p:nvPicPr>
              <p:blipFill>
                <a:blip r:embed="rId237"/>
                <a:stretch>
                  <a:fillRect/>
                </a:stretch>
              </p:blipFill>
              <p:spPr>
                <a:xfrm>
                  <a:off x="5877687" y="1291385"/>
                  <a:ext cx="2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1946A9F1-5495-1173-A602-F5BA631417C5}"/>
                    </a:ext>
                  </a:extLst>
                </p14:cNvPr>
                <p14:cNvContentPartPr/>
                <p14:nvPr/>
              </p14:nvContentPartPr>
              <p14:xfrm>
                <a:off x="5991087" y="1255745"/>
                <a:ext cx="144720" cy="428400"/>
              </p14:xfrm>
            </p:contentPart>
          </mc:Choice>
          <mc:Fallback xmlns="">
            <p:pic>
              <p:nvPicPr>
                <p:cNvPr id="140" name="Freihand 139">
                  <a:extLst>
                    <a:ext uri="{FF2B5EF4-FFF2-40B4-BE49-F238E27FC236}">
                      <a16:creationId xmlns:a16="http://schemas.microsoft.com/office/drawing/2014/main" id="{1946A9F1-5495-1173-A602-F5BA631417C5}"/>
                    </a:ext>
                  </a:extLst>
                </p:cNvPr>
                <p:cNvPicPr/>
                <p:nvPr/>
              </p:nvPicPr>
              <p:blipFill>
                <a:blip r:embed="rId239"/>
                <a:stretch>
                  <a:fillRect/>
                </a:stretch>
              </p:blipFill>
              <p:spPr>
                <a:xfrm>
                  <a:off x="5982447" y="1246745"/>
                  <a:ext cx="16236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876A7E49-70D4-F27D-C9D3-2CA60DD4BA6C}"/>
                    </a:ext>
                  </a:extLst>
                </p14:cNvPr>
                <p14:cNvContentPartPr/>
                <p14:nvPr/>
              </p14:nvContentPartPr>
              <p14:xfrm>
                <a:off x="6362607" y="1520345"/>
                <a:ext cx="272160" cy="26280"/>
              </p14:xfrm>
            </p:contentPart>
          </mc:Choice>
          <mc:Fallback xmlns="">
            <p:pic>
              <p:nvPicPr>
                <p:cNvPr id="142" name="Freihand 141">
                  <a:extLst>
                    <a:ext uri="{FF2B5EF4-FFF2-40B4-BE49-F238E27FC236}">
                      <a16:creationId xmlns:a16="http://schemas.microsoft.com/office/drawing/2014/main" id="{876A7E49-70D4-F27D-C9D3-2CA60DD4BA6C}"/>
                    </a:ext>
                  </a:extLst>
                </p:cNvPr>
                <p:cNvPicPr/>
                <p:nvPr/>
              </p:nvPicPr>
              <p:blipFill>
                <a:blip r:embed="rId241"/>
                <a:stretch>
                  <a:fillRect/>
                </a:stretch>
              </p:blipFill>
              <p:spPr>
                <a:xfrm>
                  <a:off x="6353967" y="1511705"/>
                  <a:ext cx="289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EE7E8C26-16E6-CBE9-3DAE-8B903D7F1AB5}"/>
                    </a:ext>
                  </a:extLst>
                </p14:cNvPr>
                <p14:cNvContentPartPr/>
                <p14:nvPr/>
              </p14:nvContentPartPr>
              <p14:xfrm>
                <a:off x="6261087" y="1413425"/>
                <a:ext cx="225720" cy="199440"/>
              </p14:xfrm>
            </p:contentPart>
          </mc:Choice>
          <mc:Fallback xmlns="">
            <p:pic>
              <p:nvPicPr>
                <p:cNvPr id="143" name="Freihand 142">
                  <a:extLst>
                    <a:ext uri="{FF2B5EF4-FFF2-40B4-BE49-F238E27FC236}">
                      <a16:creationId xmlns:a16="http://schemas.microsoft.com/office/drawing/2014/main" id="{EE7E8C26-16E6-CBE9-3DAE-8B903D7F1AB5}"/>
                    </a:ext>
                  </a:extLst>
                </p:cNvPr>
                <p:cNvPicPr/>
                <p:nvPr/>
              </p:nvPicPr>
              <p:blipFill>
                <a:blip r:embed="rId243"/>
                <a:stretch>
                  <a:fillRect/>
                </a:stretch>
              </p:blipFill>
              <p:spPr>
                <a:xfrm>
                  <a:off x="6252447" y="1404425"/>
                  <a:ext cx="243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8" name="Freihand 187">
                  <a:extLst>
                    <a:ext uri="{FF2B5EF4-FFF2-40B4-BE49-F238E27FC236}">
                      <a16:creationId xmlns:a16="http://schemas.microsoft.com/office/drawing/2014/main" id="{8A158F4C-38BC-5521-AE7A-F496EC3F118C}"/>
                    </a:ext>
                  </a:extLst>
                </p14:cNvPr>
                <p14:cNvContentPartPr/>
                <p14:nvPr/>
              </p14:nvContentPartPr>
              <p14:xfrm>
                <a:off x="5801367" y="1241705"/>
                <a:ext cx="367920" cy="546840"/>
              </p14:xfrm>
            </p:contentPart>
          </mc:Choice>
          <mc:Fallback xmlns="">
            <p:pic>
              <p:nvPicPr>
                <p:cNvPr id="188" name="Freihand 187">
                  <a:extLst>
                    <a:ext uri="{FF2B5EF4-FFF2-40B4-BE49-F238E27FC236}">
                      <a16:creationId xmlns:a16="http://schemas.microsoft.com/office/drawing/2014/main" id="{8A158F4C-38BC-5521-AE7A-F496EC3F118C}"/>
                    </a:ext>
                  </a:extLst>
                </p:cNvPr>
                <p:cNvPicPr/>
                <p:nvPr/>
              </p:nvPicPr>
              <p:blipFill>
                <a:blip r:embed="rId245"/>
                <a:stretch>
                  <a:fillRect/>
                </a:stretch>
              </p:blipFill>
              <p:spPr>
                <a:xfrm>
                  <a:off x="5792727" y="1233065"/>
                  <a:ext cx="385560" cy="56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219" name="Freihand 218">
                <a:extLst>
                  <a:ext uri="{FF2B5EF4-FFF2-40B4-BE49-F238E27FC236}">
                    <a16:creationId xmlns:a16="http://schemas.microsoft.com/office/drawing/2014/main" id="{8F00FB55-B6E9-A428-FDF6-184A56D9AFCD}"/>
                  </a:ext>
                </a:extLst>
              </p14:cNvPr>
              <p14:cNvContentPartPr/>
              <p14:nvPr/>
            </p14:nvContentPartPr>
            <p14:xfrm>
              <a:off x="4381887" y="6383585"/>
              <a:ext cx="254880" cy="313920"/>
            </p14:xfrm>
          </p:contentPart>
        </mc:Choice>
        <mc:Fallback xmlns="">
          <p:pic>
            <p:nvPicPr>
              <p:cNvPr id="219" name="Freihand 218">
                <a:extLst>
                  <a:ext uri="{FF2B5EF4-FFF2-40B4-BE49-F238E27FC236}">
                    <a16:creationId xmlns:a16="http://schemas.microsoft.com/office/drawing/2014/main" id="{8F00FB55-B6E9-A428-FDF6-184A56D9AFCD}"/>
                  </a:ext>
                </a:extLst>
              </p:cNvPr>
              <p:cNvPicPr/>
              <p:nvPr/>
            </p:nvPicPr>
            <p:blipFill>
              <a:blip r:embed="rId247"/>
              <a:stretch>
                <a:fillRect/>
              </a:stretch>
            </p:blipFill>
            <p:spPr>
              <a:xfrm>
                <a:off x="4372887" y="6374585"/>
                <a:ext cx="272520" cy="331560"/>
              </a:xfrm>
              <a:prstGeom prst="rect">
                <a:avLst/>
              </a:prstGeom>
            </p:spPr>
          </p:pic>
        </mc:Fallback>
      </mc:AlternateContent>
      <p:grpSp>
        <p:nvGrpSpPr>
          <p:cNvPr id="234" name="Gruppieren 233">
            <a:extLst>
              <a:ext uri="{FF2B5EF4-FFF2-40B4-BE49-F238E27FC236}">
                <a16:creationId xmlns:a16="http://schemas.microsoft.com/office/drawing/2014/main" id="{55688A4E-4A33-1BC0-6156-B9B02A4B0B27}"/>
              </a:ext>
            </a:extLst>
          </p:cNvPr>
          <p:cNvGrpSpPr/>
          <p:nvPr/>
        </p:nvGrpSpPr>
        <p:grpSpPr>
          <a:xfrm>
            <a:off x="2064207" y="6472145"/>
            <a:ext cx="756000" cy="382320"/>
            <a:chOff x="2064207" y="6472145"/>
            <a:chExt cx="756000" cy="382320"/>
          </a:xfrm>
        </p:grpSpPr>
        <mc:AlternateContent xmlns:mc="http://schemas.openxmlformats.org/markup-compatibility/2006" xmlns:p14="http://schemas.microsoft.com/office/powerpoint/2010/main">
          <mc:Choice Requires="p14">
            <p:contentPart p14:bwMode="auto" r:id="rId248">
              <p14:nvContentPartPr>
                <p14:cNvPr id="225" name="Freihand 224">
                  <a:extLst>
                    <a:ext uri="{FF2B5EF4-FFF2-40B4-BE49-F238E27FC236}">
                      <a16:creationId xmlns:a16="http://schemas.microsoft.com/office/drawing/2014/main" id="{6D7EF3C9-8158-141F-7339-9584E9294FDB}"/>
                    </a:ext>
                  </a:extLst>
                </p14:cNvPr>
                <p14:cNvContentPartPr/>
                <p14:nvPr/>
              </p14:nvContentPartPr>
              <p14:xfrm>
                <a:off x="2064207" y="6549545"/>
                <a:ext cx="65880" cy="168840"/>
              </p14:xfrm>
            </p:contentPart>
          </mc:Choice>
          <mc:Fallback xmlns="">
            <p:pic>
              <p:nvPicPr>
                <p:cNvPr id="225" name="Freihand 224">
                  <a:extLst>
                    <a:ext uri="{FF2B5EF4-FFF2-40B4-BE49-F238E27FC236}">
                      <a16:creationId xmlns:a16="http://schemas.microsoft.com/office/drawing/2014/main" id="{6D7EF3C9-8158-141F-7339-9584E9294FDB}"/>
                    </a:ext>
                  </a:extLst>
                </p:cNvPr>
                <p:cNvPicPr/>
                <p:nvPr/>
              </p:nvPicPr>
              <p:blipFill>
                <a:blip r:embed="rId249"/>
                <a:stretch>
                  <a:fillRect/>
                </a:stretch>
              </p:blipFill>
              <p:spPr>
                <a:xfrm>
                  <a:off x="2055207" y="6540545"/>
                  <a:ext cx="83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6" name="Freihand 225">
                  <a:extLst>
                    <a:ext uri="{FF2B5EF4-FFF2-40B4-BE49-F238E27FC236}">
                      <a16:creationId xmlns:a16="http://schemas.microsoft.com/office/drawing/2014/main" id="{E4A47054-94B5-D564-3290-EB1E851CFC54}"/>
                    </a:ext>
                  </a:extLst>
                </p14:cNvPr>
                <p14:cNvContentPartPr/>
                <p14:nvPr/>
              </p14:nvContentPartPr>
              <p14:xfrm>
                <a:off x="2109927" y="6566105"/>
                <a:ext cx="79560" cy="288360"/>
              </p14:xfrm>
            </p:contentPart>
          </mc:Choice>
          <mc:Fallback xmlns="">
            <p:pic>
              <p:nvPicPr>
                <p:cNvPr id="226" name="Freihand 225">
                  <a:extLst>
                    <a:ext uri="{FF2B5EF4-FFF2-40B4-BE49-F238E27FC236}">
                      <a16:creationId xmlns:a16="http://schemas.microsoft.com/office/drawing/2014/main" id="{E4A47054-94B5-D564-3290-EB1E851CFC54}"/>
                    </a:ext>
                  </a:extLst>
                </p:cNvPr>
                <p:cNvPicPr/>
                <p:nvPr/>
              </p:nvPicPr>
              <p:blipFill>
                <a:blip r:embed="rId251"/>
                <a:stretch>
                  <a:fillRect/>
                </a:stretch>
              </p:blipFill>
              <p:spPr>
                <a:xfrm>
                  <a:off x="2100927" y="6557105"/>
                  <a:ext cx="97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7" name="Freihand 226">
                  <a:extLst>
                    <a:ext uri="{FF2B5EF4-FFF2-40B4-BE49-F238E27FC236}">
                      <a16:creationId xmlns:a16="http://schemas.microsoft.com/office/drawing/2014/main" id="{FDF58D6F-3E59-B408-E6DA-C82CE61EDD9A}"/>
                    </a:ext>
                  </a:extLst>
                </p14:cNvPr>
                <p14:cNvContentPartPr/>
                <p14:nvPr/>
              </p14:nvContentPartPr>
              <p14:xfrm>
                <a:off x="2227287" y="6511385"/>
                <a:ext cx="116280" cy="145800"/>
              </p14:xfrm>
            </p:contentPart>
          </mc:Choice>
          <mc:Fallback xmlns="">
            <p:pic>
              <p:nvPicPr>
                <p:cNvPr id="227" name="Freihand 226">
                  <a:extLst>
                    <a:ext uri="{FF2B5EF4-FFF2-40B4-BE49-F238E27FC236}">
                      <a16:creationId xmlns:a16="http://schemas.microsoft.com/office/drawing/2014/main" id="{FDF58D6F-3E59-B408-E6DA-C82CE61EDD9A}"/>
                    </a:ext>
                  </a:extLst>
                </p:cNvPr>
                <p:cNvPicPr/>
                <p:nvPr/>
              </p:nvPicPr>
              <p:blipFill>
                <a:blip r:embed="rId253"/>
                <a:stretch>
                  <a:fillRect/>
                </a:stretch>
              </p:blipFill>
              <p:spPr>
                <a:xfrm>
                  <a:off x="2218287" y="6502745"/>
                  <a:ext cx="133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29" name="Freihand 228">
                  <a:extLst>
                    <a:ext uri="{FF2B5EF4-FFF2-40B4-BE49-F238E27FC236}">
                      <a16:creationId xmlns:a16="http://schemas.microsoft.com/office/drawing/2014/main" id="{740152BB-9D61-9814-2B8A-4CC5E8332D56}"/>
                    </a:ext>
                  </a:extLst>
                </p14:cNvPr>
                <p14:cNvContentPartPr/>
                <p14:nvPr/>
              </p14:nvContentPartPr>
              <p14:xfrm>
                <a:off x="2374167" y="6487985"/>
                <a:ext cx="67320" cy="289080"/>
              </p14:xfrm>
            </p:contentPart>
          </mc:Choice>
          <mc:Fallback xmlns="">
            <p:pic>
              <p:nvPicPr>
                <p:cNvPr id="229" name="Freihand 228">
                  <a:extLst>
                    <a:ext uri="{FF2B5EF4-FFF2-40B4-BE49-F238E27FC236}">
                      <a16:creationId xmlns:a16="http://schemas.microsoft.com/office/drawing/2014/main" id="{740152BB-9D61-9814-2B8A-4CC5E8332D56}"/>
                    </a:ext>
                  </a:extLst>
                </p:cNvPr>
                <p:cNvPicPr/>
                <p:nvPr/>
              </p:nvPicPr>
              <p:blipFill>
                <a:blip r:embed="rId255"/>
                <a:stretch>
                  <a:fillRect/>
                </a:stretch>
              </p:blipFill>
              <p:spPr>
                <a:xfrm>
                  <a:off x="2365527" y="6478985"/>
                  <a:ext cx="84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0" name="Freihand 229">
                  <a:extLst>
                    <a:ext uri="{FF2B5EF4-FFF2-40B4-BE49-F238E27FC236}">
                      <a16:creationId xmlns:a16="http://schemas.microsoft.com/office/drawing/2014/main" id="{8491F1A1-26D6-16D5-80E8-0D35EB2EE799}"/>
                    </a:ext>
                  </a:extLst>
                </p14:cNvPr>
                <p14:cNvContentPartPr/>
                <p14:nvPr/>
              </p14:nvContentPartPr>
              <p14:xfrm>
                <a:off x="2484327" y="6572585"/>
                <a:ext cx="100800" cy="145800"/>
              </p14:xfrm>
            </p:contentPart>
          </mc:Choice>
          <mc:Fallback xmlns="">
            <p:pic>
              <p:nvPicPr>
                <p:cNvPr id="230" name="Freihand 229">
                  <a:extLst>
                    <a:ext uri="{FF2B5EF4-FFF2-40B4-BE49-F238E27FC236}">
                      <a16:creationId xmlns:a16="http://schemas.microsoft.com/office/drawing/2014/main" id="{8491F1A1-26D6-16D5-80E8-0D35EB2EE799}"/>
                    </a:ext>
                  </a:extLst>
                </p:cNvPr>
                <p:cNvPicPr/>
                <p:nvPr/>
              </p:nvPicPr>
              <p:blipFill>
                <a:blip r:embed="rId257"/>
                <a:stretch>
                  <a:fillRect/>
                </a:stretch>
              </p:blipFill>
              <p:spPr>
                <a:xfrm>
                  <a:off x="2475327" y="6563945"/>
                  <a:ext cx="11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1" name="Freihand 230">
                  <a:extLst>
                    <a:ext uri="{FF2B5EF4-FFF2-40B4-BE49-F238E27FC236}">
                      <a16:creationId xmlns:a16="http://schemas.microsoft.com/office/drawing/2014/main" id="{4240A32B-ECB5-FB37-1C11-00BE743C66A9}"/>
                    </a:ext>
                  </a:extLst>
                </p14:cNvPr>
                <p14:cNvContentPartPr/>
                <p14:nvPr/>
              </p14:nvContentPartPr>
              <p14:xfrm>
                <a:off x="2520687" y="6472145"/>
                <a:ext cx="10800" cy="5400"/>
              </p14:xfrm>
            </p:contentPart>
          </mc:Choice>
          <mc:Fallback xmlns="">
            <p:pic>
              <p:nvPicPr>
                <p:cNvPr id="231" name="Freihand 230">
                  <a:extLst>
                    <a:ext uri="{FF2B5EF4-FFF2-40B4-BE49-F238E27FC236}">
                      <a16:creationId xmlns:a16="http://schemas.microsoft.com/office/drawing/2014/main" id="{4240A32B-ECB5-FB37-1C11-00BE743C66A9}"/>
                    </a:ext>
                  </a:extLst>
                </p:cNvPr>
                <p:cNvPicPr/>
                <p:nvPr/>
              </p:nvPicPr>
              <p:blipFill>
                <a:blip r:embed="rId259"/>
                <a:stretch>
                  <a:fillRect/>
                </a:stretch>
              </p:blipFill>
              <p:spPr>
                <a:xfrm>
                  <a:off x="2512047" y="6463145"/>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2" name="Freihand 231">
                  <a:extLst>
                    <a:ext uri="{FF2B5EF4-FFF2-40B4-BE49-F238E27FC236}">
                      <a16:creationId xmlns:a16="http://schemas.microsoft.com/office/drawing/2014/main" id="{079E8E19-8917-140A-AC93-AB53512EC48B}"/>
                    </a:ext>
                  </a:extLst>
                </p14:cNvPr>
                <p14:cNvContentPartPr/>
                <p14:nvPr/>
              </p14:nvContentPartPr>
              <p14:xfrm>
                <a:off x="2594127" y="6634505"/>
                <a:ext cx="73440" cy="135000"/>
              </p14:xfrm>
            </p:contentPart>
          </mc:Choice>
          <mc:Fallback xmlns="">
            <p:pic>
              <p:nvPicPr>
                <p:cNvPr id="232" name="Freihand 231">
                  <a:extLst>
                    <a:ext uri="{FF2B5EF4-FFF2-40B4-BE49-F238E27FC236}">
                      <a16:creationId xmlns:a16="http://schemas.microsoft.com/office/drawing/2014/main" id="{079E8E19-8917-140A-AC93-AB53512EC48B}"/>
                    </a:ext>
                  </a:extLst>
                </p:cNvPr>
                <p:cNvPicPr/>
                <p:nvPr/>
              </p:nvPicPr>
              <p:blipFill>
                <a:blip r:embed="rId261"/>
                <a:stretch>
                  <a:fillRect/>
                </a:stretch>
              </p:blipFill>
              <p:spPr>
                <a:xfrm>
                  <a:off x="2585127" y="6625505"/>
                  <a:ext cx="91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3" name="Freihand 232">
                  <a:extLst>
                    <a:ext uri="{FF2B5EF4-FFF2-40B4-BE49-F238E27FC236}">
                      <a16:creationId xmlns:a16="http://schemas.microsoft.com/office/drawing/2014/main" id="{3FEFC399-466A-6173-E0F3-F26B0460BFC1}"/>
                    </a:ext>
                  </a:extLst>
                </p14:cNvPr>
                <p14:cNvContentPartPr/>
                <p14:nvPr/>
              </p14:nvContentPartPr>
              <p14:xfrm>
                <a:off x="2737047" y="6501305"/>
                <a:ext cx="83160" cy="327960"/>
              </p14:xfrm>
            </p:contentPart>
          </mc:Choice>
          <mc:Fallback xmlns="">
            <p:pic>
              <p:nvPicPr>
                <p:cNvPr id="233" name="Freihand 232">
                  <a:extLst>
                    <a:ext uri="{FF2B5EF4-FFF2-40B4-BE49-F238E27FC236}">
                      <a16:creationId xmlns:a16="http://schemas.microsoft.com/office/drawing/2014/main" id="{3FEFC399-466A-6173-E0F3-F26B0460BFC1}"/>
                    </a:ext>
                  </a:extLst>
                </p:cNvPr>
                <p:cNvPicPr/>
                <p:nvPr/>
              </p:nvPicPr>
              <p:blipFill>
                <a:blip r:embed="rId263"/>
                <a:stretch>
                  <a:fillRect/>
                </a:stretch>
              </p:blipFill>
              <p:spPr>
                <a:xfrm>
                  <a:off x="2728047" y="6492665"/>
                  <a:ext cx="100800" cy="34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245" name="Freihand 244">
                <a:extLst>
                  <a:ext uri="{FF2B5EF4-FFF2-40B4-BE49-F238E27FC236}">
                    <a16:creationId xmlns:a16="http://schemas.microsoft.com/office/drawing/2014/main" id="{B3C83818-2459-4692-2B50-BF2F7ACD958F}"/>
                  </a:ext>
                </a:extLst>
              </p14:cNvPr>
              <p14:cNvContentPartPr/>
              <p14:nvPr/>
            </p14:nvContentPartPr>
            <p14:xfrm>
              <a:off x="492447" y="467705"/>
              <a:ext cx="5045400" cy="213840"/>
            </p14:xfrm>
          </p:contentPart>
        </mc:Choice>
        <mc:Fallback xmlns="">
          <p:pic>
            <p:nvPicPr>
              <p:cNvPr id="245" name="Freihand 244">
                <a:extLst>
                  <a:ext uri="{FF2B5EF4-FFF2-40B4-BE49-F238E27FC236}">
                    <a16:creationId xmlns:a16="http://schemas.microsoft.com/office/drawing/2014/main" id="{B3C83818-2459-4692-2B50-BF2F7ACD958F}"/>
                  </a:ext>
                </a:extLst>
              </p:cNvPr>
              <p:cNvPicPr/>
              <p:nvPr/>
            </p:nvPicPr>
            <p:blipFill>
              <a:blip r:embed="rId265"/>
              <a:stretch>
                <a:fillRect/>
              </a:stretch>
            </p:blipFill>
            <p:spPr>
              <a:xfrm>
                <a:off x="488127" y="463385"/>
                <a:ext cx="5054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6" name="Freihand 245">
                <a:extLst>
                  <a:ext uri="{FF2B5EF4-FFF2-40B4-BE49-F238E27FC236}">
                    <a16:creationId xmlns:a16="http://schemas.microsoft.com/office/drawing/2014/main" id="{C87D6001-174E-A28F-A8DA-255DA369A8ED}"/>
                  </a:ext>
                </a:extLst>
              </p14:cNvPr>
              <p14:cNvContentPartPr/>
              <p14:nvPr/>
            </p14:nvContentPartPr>
            <p14:xfrm>
              <a:off x="359607" y="2593505"/>
              <a:ext cx="434880" cy="515520"/>
            </p14:xfrm>
          </p:contentPart>
        </mc:Choice>
        <mc:Fallback xmlns="">
          <p:pic>
            <p:nvPicPr>
              <p:cNvPr id="246" name="Freihand 245">
                <a:extLst>
                  <a:ext uri="{FF2B5EF4-FFF2-40B4-BE49-F238E27FC236}">
                    <a16:creationId xmlns:a16="http://schemas.microsoft.com/office/drawing/2014/main" id="{C87D6001-174E-A28F-A8DA-255DA369A8ED}"/>
                  </a:ext>
                </a:extLst>
              </p:cNvPr>
              <p:cNvPicPr/>
              <p:nvPr/>
            </p:nvPicPr>
            <p:blipFill>
              <a:blip r:embed="rId267"/>
              <a:stretch>
                <a:fillRect/>
              </a:stretch>
            </p:blipFill>
            <p:spPr>
              <a:xfrm>
                <a:off x="355287" y="2589185"/>
                <a:ext cx="4435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7" name="Freihand 246">
                <a:extLst>
                  <a:ext uri="{FF2B5EF4-FFF2-40B4-BE49-F238E27FC236}">
                    <a16:creationId xmlns:a16="http://schemas.microsoft.com/office/drawing/2014/main" id="{61EF5BB9-7AB8-5006-CBC6-22B7267F78B7}"/>
                  </a:ext>
                </a:extLst>
              </p14:cNvPr>
              <p14:cNvContentPartPr/>
              <p14:nvPr/>
            </p14:nvContentPartPr>
            <p14:xfrm>
              <a:off x="824367" y="2331065"/>
              <a:ext cx="175320" cy="56160"/>
            </p14:xfrm>
          </p:contentPart>
        </mc:Choice>
        <mc:Fallback xmlns="">
          <p:pic>
            <p:nvPicPr>
              <p:cNvPr id="247" name="Freihand 246">
                <a:extLst>
                  <a:ext uri="{FF2B5EF4-FFF2-40B4-BE49-F238E27FC236}">
                    <a16:creationId xmlns:a16="http://schemas.microsoft.com/office/drawing/2014/main" id="{61EF5BB9-7AB8-5006-CBC6-22B7267F78B7}"/>
                  </a:ext>
                </a:extLst>
              </p:cNvPr>
              <p:cNvPicPr/>
              <p:nvPr/>
            </p:nvPicPr>
            <p:blipFill>
              <a:blip r:embed="rId269"/>
              <a:stretch>
                <a:fillRect/>
              </a:stretch>
            </p:blipFill>
            <p:spPr>
              <a:xfrm>
                <a:off x="820047" y="2326745"/>
                <a:ext cx="18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8" name="Freihand 247">
                <a:extLst>
                  <a:ext uri="{FF2B5EF4-FFF2-40B4-BE49-F238E27FC236}">
                    <a16:creationId xmlns:a16="http://schemas.microsoft.com/office/drawing/2014/main" id="{2FE7363D-DAE7-A009-9FB8-5AB800476CCF}"/>
                  </a:ext>
                </a:extLst>
              </p14:cNvPr>
              <p14:cNvContentPartPr/>
              <p14:nvPr/>
            </p14:nvContentPartPr>
            <p14:xfrm>
              <a:off x="909687" y="1256825"/>
              <a:ext cx="3664440" cy="1122840"/>
            </p14:xfrm>
          </p:contentPart>
        </mc:Choice>
        <mc:Fallback xmlns="">
          <p:pic>
            <p:nvPicPr>
              <p:cNvPr id="248" name="Freihand 247">
                <a:extLst>
                  <a:ext uri="{FF2B5EF4-FFF2-40B4-BE49-F238E27FC236}">
                    <a16:creationId xmlns:a16="http://schemas.microsoft.com/office/drawing/2014/main" id="{2FE7363D-DAE7-A009-9FB8-5AB800476CCF}"/>
                  </a:ext>
                </a:extLst>
              </p:cNvPr>
              <p:cNvPicPr/>
              <p:nvPr/>
            </p:nvPicPr>
            <p:blipFill>
              <a:blip r:embed="rId271"/>
              <a:stretch>
                <a:fillRect/>
              </a:stretch>
            </p:blipFill>
            <p:spPr>
              <a:xfrm>
                <a:off x="905367" y="1252505"/>
                <a:ext cx="367308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9" name="Freihand 248">
                <a:extLst>
                  <a:ext uri="{FF2B5EF4-FFF2-40B4-BE49-F238E27FC236}">
                    <a16:creationId xmlns:a16="http://schemas.microsoft.com/office/drawing/2014/main" id="{49AD769F-BB04-C376-40B5-1A41920B15A6}"/>
                  </a:ext>
                </a:extLst>
              </p14:cNvPr>
              <p14:cNvContentPartPr/>
              <p14:nvPr/>
            </p14:nvContentPartPr>
            <p14:xfrm>
              <a:off x="4688247" y="1054505"/>
              <a:ext cx="106560" cy="81360"/>
            </p14:xfrm>
          </p:contentPart>
        </mc:Choice>
        <mc:Fallback xmlns="">
          <p:pic>
            <p:nvPicPr>
              <p:cNvPr id="249" name="Freihand 248">
                <a:extLst>
                  <a:ext uri="{FF2B5EF4-FFF2-40B4-BE49-F238E27FC236}">
                    <a16:creationId xmlns:a16="http://schemas.microsoft.com/office/drawing/2014/main" id="{49AD769F-BB04-C376-40B5-1A41920B15A6}"/>
                  </a:ext>
                </a:extLst>
              </p:cNvPr>
              <p:cNvPicPr/>
              <p:nvPr/>
            </p:nvPicPr>
            <p:blipFill>
              <a:blip r:embed="rId273"/>
              <a:stretch>
                <a:fillRect/>
              </a:stretch>
            </p:blipFill>
            <p:spPr>
              <a:xfrm>
                <a:off x="4683927" y="1050185"/>
                <a:ext cx="115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0" name="Freihand 249">
                <a:extLst>
                  <a:ext uri="{FF2B5EF4-FFF2-40B4-BE49-F238E27FC236}">
                    <a16:creationId xmlns:a16="http://schemas.microsoft.com/office/drawing/2014/main" id="{E9204423-B0D6-4980-8989-0020734ACAF2}"/>
                  </a:ext>
                </a:extLst>
              </p14:cNvPr>
              <p14:cNvContentPartPr/>
              <p14:nvPr/>
            </p14:nvContentPartPr>
            <p14:xfrm>
              <a:off x="4753407" y="1036865"/>
              <a:ext cx="88200" cy="181800"/>
            </p14:xfrm>
          </p:contentPart>
        </mc:Choice>
        <mc:Fallback xmlns="">
          <p:pic>
            <p:nvPicPr>
              <p:cNvPr id="250" name="Freihand 249">
                <a:extLst>
                  <a:ext uri="{FF2B5EF4-FFF2-40B4-BE49-F238E27FC236}">
                    <a16:creationId xmlns:a16="http://schemas.microsoft.com/office/drawing/2014/main" id="{E9204423-B0D6-4980-8989-0020734ACAF2}"/>
                  </a:ext>
                </a:extLst>
              </p:cNvPr>
              <p:cNvPicPr/>
              <p:nvPr/>
            </p:nvPicPr>
            <p:blipFill>
              <a:blip r:embed="rId275"/>
              <a:stretch>
                <a:fillRect/>
              </a:stretch>
            </p:blipFill>
            <p:spPr>
              <a:xfrm>
                <a:off x="4749087" y="1032545"/>
                <a:ext cx="96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51" name="Freihand 250">
                <a:extLst>
                  <a:ext uri="{FF2B5EF4-FFF2-40B4-BE49-F238E27FC236}">
                    <a16:creationId xmlns:a16="http://schemas.microsoft.com/office/drawing/2014/main" id="{89644AB6-8F86-D19C-BCFC-4665455D24F2}"/>
                  </a:ext>
                </a:extLst>
              </p14:cNvPr>
              <p14:cNvContentPartPr/>
              <p14:nvPr/>
            </p14:nvContentPartPr>
            <p14:xfrm>
              <a:off x="4920087" y="968825"/>
              <a:ext cx="28800" cy="94320"/>
            </p14:xfrm>
          </p:contentPart>
        </mc:Choice>
        <mc:Fallback xmlns="">
          <p:pic>
            <p:nvPicPr>
              <p:cNvPr id="251" name="Freihand 250">
                <a:extLst>
                  <a:ext uri="{FF2B5EF4-FFF2-40B4-BE49-F238E27FC236}">
                    <a16:creationId xmlns:a16="http://schemas.microsoft.com/office/drawing/2014/main" id="{89644AB6-8F86-D19C-BCFC-4665455D24F2}"/>
                  </a:ext>
                </a:extLst>
              </p:cNvPr>
              <p:cNvPicPr/>
              <p:nvPr/>
            </p:nvPicPr>
            <p:blipFill>
              <a:blip r:embed="rId277"/>
              <a:stretch>
                <a:fillRect/>
              </a:stretch>
            </p:blipFill>
            <p:spPr>
              <a:xfrm>
                <a:off x="4915767" y="964505"/>
                <a:ext cx="3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2" name="Freihand 251">
                <a:extLst>
                  <a:ext uri="{FF2B5EF4-FFF2-40B4-BE49-F238E27FC236}">
                    <a16:creationId xmlns:a16="http://schemas.microsoft.com/office/drawing/2014/main" id="{4FAF9597-8801-11D2-5895-E8449D6A108F}"/>
                  </a:ext>
                </a:extLst>
              </p14:cNvPr>
              <p14:cNvContentPartPr/>
              <p14:nvPr/>
            </p14:nvContentPartPr>
            <p14:xfrm>
              <a:off x="4871127" y="946145"/>
              <a:ext cx="146160" cy="174960"/>
            </p14:xfrm>
          </p:contentPart>
        </mc:Choice>
        <mc:Fallback xmlns="">
          <p:pic>
            <p:nvPicPr>
              <p:cNvPr id="252" name="Freihand 251">
                <a:extLst>
                  <a:ext uri="{FF2B5EF4-FFF2-40B4-BE49-F238E27FC236}">
                    <a16:creationId xmlns:a16="http://schemas.microsoft.com/office/drawing/2014/main" id="{4FAF9597-8801-11D2-5895-E8449D6A108F}"/>
                  </a:ext>
                </a:extLst>
              </p:cNvPr>
              <p:cNvPicPr/>
              <p:nvPr/>
            </p:nvPicPr>
            <p:blipFill>
              <a:blip r:embed="rId279"/>
              <a:stretch>
                <a:fillRect/>
              </a:stretch>
            </p:blipFill>
            <p:spPr>
              <a:xfrm>
                <a:off x="4866807" y="941825"/>
                <a:ext cx="154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53" name="Freihand 252">
                <a:extLst>
                  <a:ext uri="{FF2B5EF4-FFF2-40B4-BE49-F238E27FC236}">
                    <a16:creationId xmlns:a16="http://schemas.microsoft.com/office/drawing/2014/main" id="{9000C602-7FFF-E93C-1A51-3433EED4ADEF}"/>
                  </a:ext>
                </a:extLst>
              </p14:cNvPr>
              <p14:cNvContentPartPr/>
              <p14:nvPr/>
            </p14:nvContentPartPr>
            <p14:xfrm>
              <a:off x="5118087" y="902225"/>
              <a:ext cx="68040" cy="287280"/>
            </p14:xfrm>
          </p:contentPart>
        </mc:Choice>
        <mc:Fallback xmlns="">
          <p:pic>
            <p:nvPicPr>
              <p:cNvPr id="253" name="Freihand 252">
                <a:extLst>
                  <a:ext uri="{FF2B5EF4-FFF2-40B4-BE49-F238E27FC236}">
                    <a16:creationId xmlns:a16="http://schemas.microsoft.com/office/drawing/2014/main" id="{9000C602-7FFF-E93C-1A51-3433EED4ADEF}"/>
                  </a:ext>
                </a:extLst>
              </p:cNvPr>
              <p:cNvPicPr/>
              <p:nvPr/>
            </p:nvPicPr>
            <p:blipFill>
              <a:blip r:embed="rId281"/>
              <a:stretch>
                <a:fillRect/>
              </a:stretch>
            </p:blipFill>
            <p:spPr>
              <a:xfrm>
                <a:off x="5113767" y="897905"/>
                <a:ext cx="766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54" name="Freihand 253">
                <a:extLst>
                  <a:ext uri="{FF2B5EF4-FFF2-40B4-BE49-F238E27FC236}">
                    <a16:creationId xmlns:a16="http://schemas.microsoft.com/office/drawing/2014/main" id="{CC9F2B78-C4F7-9B5C-0D97-C33313F78B1C}"/>
                  </a:ext>
                </a:extLst>
              </p14:cNvPr>
              <p14:cNvContentPartPr/>
              <p14:nvPr/>
            </p14:nvContentPartPr>
            <p14:xfrm>
              <a:off x="5278287" y="979625"/>
              <a:ext cx="115920" cy="126720"/>
            </p14:xfrm>
          </p:contentPart>
        </mc:Choice>
        <mc:Fallback xmlns="">
          <p:pic>
            <p:nvPicPr>
              <p:cNvPr id="254" name="Freihand 253">
                <a:extLst>
                  <a:ext uri="{FF2B5EF4-FFF2-40B4-BE49-F238E27FC236}">
                    <a16:creationId xmlns:a16="http://schemas.microsoft.com/office/drawing/2014/main" id="{CC9F2B78-C4F7-9B5C-0D97-C33313F78B1C}"/>
                  </a:ext>
                </a:extLst>
              </p:cNvPr>
              <p:cNvPicPr/>
              <p:nvPr/>
            </p:nvPicPr>
            <p:blipFill>
              <a:blip r:embed="rId283"/>
              <a:stretch>
                <a:fillRect/>
              </a:stretch>
            </p:blipFill>
            <p:spPr>
              <a:xfrm>
                <a:off x="5273967" y="975305"/>
                <a:ext cx="12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55" name="Freihand 254">
                <a:extLst>
                  <a:ext uri="{FF2B5EF4-FFF2-40B4-BE49-F238E27FC236}">
                    <a16:creationId xmlns:a16="http://schemas.microsoft.com/office/drawing/2014/main" id="{83A0B3CC-5C80-2377-8405-709CC7FE6033}"/>
                  </a:ext>
                </a:extLst>
              </p14:cNvPr>
              <p14:cNvContentPartPr/>
              <p14:nvPr/>
            </p14:nvContentPartPr>
            <p14:xfrm>
              <a:off x="5442807" y="1042625"/>
              <a:ext cx="22680" cy="106560"/>
            </p14:xfrm>
          </p:contentPart>
        </mc:Choice>
        <mc:Fallback xmlns="">
          <p:pic>
            <p:nvPicPr>
              <p:cNvPr id="255" name="Freihand 254">
                <a:extLst>
                  <a:ext uri="{FF2B5EF4-FFF2-40B4-BE49-F238E27FC236}">
                    <a16:creationId xmlns:a16="http://schemas.microsoft.com/office/drawing/2014/main" id="{83A0B3CC-5C80-2377-8405-709CC7FE6033}"/>
                  </a:ext>
                </a:extLst>
              </p:cNvPr>
              <p:cNvPicPr/>
              <p:nvPr/>
            </p:nvPicPr>
            <p:blipFill>
              <a:blip r:embed="rId285"/>
              <a:stretch>
                <a:fillRect/>
              </a:stretch>
            </p:blipFill>
            <p:spPr>
              <a:xfrm>
                <a:off x="5438487" y="1038305"/>
                <a:ext cx="31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56" name="Freihand 255">
                <a:extLst>
                  <a:ext uri="{FF2B5EF4-FFF2-40B4-BE49-F238E27FC236}">
                    <a16:creationId xmlns:a16="http://schemas.microsoft.com/office/drawing/2014/main" id="{50453D1F-FDC6-5AB4-CA63-AC87728197A0}"/>
                  </a:ext>
                </a:extLst>
              </p14:cNvPr>
              <p14:cNvContentPartPr/>
              <p14:nvPr/>
            </p14:nvContentPartPr>
            <p14:xfrm>
              <a:off x="5591487" y="947585"/>
              <a:ext cx="80280" cy="90720"/>
            </p14:xfrm>
          </p:contentPart>
        </mc:Choice>
        <mc:Fallback xmlns="">
          <p:pic>
            <p:nvPicPr>
              <p:cNvPr id="256" name="Freihand 255">
                <a:extLst>
                  <a:ext uri="{FF2B5EF4-FFF2-40B4-BE49-F238E27FC236}">
                    <a16:creationId xmlns:a16="http://schemas.microsoft.com/office/drawing/2014/main" id="{50453D1F-FDC6-5AB4-CA63-AC87728197A0}"/>
                  </a:ext>
                </a:extLst>
              </p:cNvPr>
              <p:cNvPicPr/>
              <p:nvPr/>
            </p:nvPicPr>
            <p:blipFill>
              <a:blip r:embed="rId287"/>
              <a:stretch>
                <a:fillRect/>
              </a:stretch>
            </p:blipFill>
            <p:spPr>
              <a:xfrm>
                <a:off x="5587167" y="943265"/>
                <a:ext cx="88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57" name="Freihand 256">
                <a:extLst>
                  <a:ext uri="{FF2B5EF4-FFF2-40B4-BE49-F238E27FC236}">
                    <a16:creationId xmlns:a16="http://schemas.microsoft.com/office/drawing/2014/main" id="{42CD4040-0917-C0D6-8E11-7BFDE3DA4F12}"/>
                  </a:ext>
                </a:extLst>
              </p14:cNvPr>
              <p14:cNvContentPartPr/>
              <p14:nvPr/>
            </p14:nvContentPartPr>
            <p14:xfrm>
              <a:off x="5627487" y="863705"/>
              <a:ext cx="27360" cy="20880"/>
            </p14:xfrm>
          </p:contentPart>
        </mc:Choice>
        <mc:Fallback xmlns="">
          <p:pic>
            <p:nvPicPr>
              <p:cNvPr id="257" name="Freihand 256">
                <a:extLst>
                  <a:ext uri="{FF2B5EF4-FFF2-40B4-BE49-F238E27FC236}">
                    <a16:creationId xmlns:a16="http://schemas.microsoft.com/office/drawing/2014/main" id="{42CD4040-0917-C0D6-8E11-7BFDE3DA4F12}"/>
                  </a:ext>
                </a:extLst>
              </p:cNvPr>
              <p:cNvPicPr/>
              <p:nvPr/>
            </p:nvPicPr>
            <p:blipFill>
              <a:blip r:embed="rId289"/>
              <a:stretch>
                <a:fillRect/>
              </a:stretch>
            </p:blipFill>
            <p:spPr>
              <a:xfrm>
                <a:off x="5623167" y="859385"/>
                <a:ext cx="3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8" name="Freihand 257">
                <a:extLst>
                  <a:ext uri="{FF2B5EF4-FFF2-40B4-BE49-F238E27FC236}">
                    <a16:creationId xmlns:a16="http://schemas.microsoft.com/office/drawing/2014/main" id="{12B3FF89-ACE2-6612-88DD-1184D4C398D2}"/>
                  </a:ext>
                </a:extLst>
              </p14:cNvPr>
              <p14:cNvContentPartPr/>
              <p14:nvPr/>
            </p14:nvContentPartPr>
            <p14:xfrm>
              <a:off x="5696967" y="874505"/>
              <a:ext cx="204840" cy="239400"/>
            </p14:xfrm>
          </p:contentPart>
        </mc:Choice>
        <mc:Fallback xmlns="">
          <p:pic>
            <p:nvPicPr>
              <p:cNvPr id="258" name="Freihand 257">
                <a:extLst>
                  <a:ext uri="{FF2B5EF4-FFF2-40B4-BE49-F238E27FC236}">
                    <a16:creationId xmlns:a16="http://schemas.microsoft.com/office/drawing/2014/main" id="{12B3FF89-ACE2-6612-88DD-1184D4C398D2}"/>
                  </a:ext>
                </a:extLst>
              </p:cNvPr>
              <p:cNvPicPr/>
              <p:nvPr/>
            </p:nvPicPr>
            <p:blipFill>
              <a:blip r:embed="rId291"/>
              <a:stretch>
                <a:fillRect/>
              </a:stretch>
            </p:blipFill>
            <p:spPr>
              <a:xfrm>
                <a:off x="5692647" y="870185"/>
                <a:ext cx="213480" cy="248040"/>
              </a:xfrm>
              <a:prstGeom prst="rect">
                <a:avLst/>
              </a:prstGeom>
            </p:spPr>
          </p:pic>
        </mc:Fallback>
      </mc:AlternateContent>
      <p:grpSp>
        <p:nvGrpSpPr>
          <p:cNvPr id="264" name="Gruppieren 263">
            <a:extLst>
              <a:ext uri="{FF2B5EF4-FFF2-40B4-BE49-F238E27FC236}">
                <a16:creationId xmlns:a16="http://schemas.microsoft.com/office/drawing/2014/main" id="{08BC91A6-4B91-3B48-A625-4515512A2E10}"/>
              </a:ext>
            </a:extLst>
          </p:cNvPr>
          <p:cNvGrpSpPr/>
          <p:nvPr/>
        </p:nvGrpSpPr>
        <p:grpSpPr>
          <a:xfrm>
            <a:off x="4304847" y="1316945"/>
            <a:ext cx="141120" cy="227160"/>
            <a:chOff x="4304847" y="1316945"/>
            <a:chExt cx="141120" cy="227160"/>
          </a:xfrm>
        </p:grpSpPr>
        <mc:AlternateContent xmlns:mc="http://schemas.openxmlformats.org/markup-compatibility/2006" xmlns:p14="http://schemas.microsoft.com/office/powerpoint/2010/main">
          <mc:Choice Requires="p14">
            <p:contentPart p14:bwMode="auto" r:id="rId292">
              <p14:nvContentPartPr>
                <p14:cNvPr id="260" name="Freihand 259">
                  <a:extLst>
                    <a:ext uri="{FF2B5EF4-FFF2-40B4-BE49-F238E27FC236}">
                      <a16:creationId xmlns:a16="http://schemas.microsoft.com/office/drawing/2014/main" id="{3EAB64AE-3A16-C781-6A08-5874BEF2DEAF}"/>
                    </a:ext>
                  </a:extLst>
                </p14:cNvPr>
                <p14:cNvContentPartPr/>
                <p14:nvPr/>
              </p14:nvContentPartPr>
              <p14:xfrm>
                <a:off x="4372527" y="1403345"/>
                <a:ext cx="14400" cy="140760"/>
              </p14:xfrm>
            </p:contentPart>
          </mc:Choice>
          <mc:Fallback xmlns="">
            <p:pic>
              <p:nvPicPr>
                <p:cNvPr id="260" name="Freihand 259">
                  <a:extLst>
                    <a:ext uri="{FF2B5EF4-FFF2-40B4-BE49-F238E27FC236}">
                      <a16:creationId xmlns:a16="http://schemas.microsoft.com/office/drawing/2014/main" id="{3EAB64AE-3A16-C781-6A08-5874BEF2DEAF}"/>
                    </a:ext>
                  </a:extLst>
                </p:cNvPr>
                <p:cNvPicPr/>
                <p:nvPr/>
              </p:nvPicPr>
              <p:blipFill>
                <a:blip r:embed="rId293"/>
                <a:stretch>
                  <a:fillRect/>
                </a:stretch>
              </p:blipFill>
              <p:spPr>
                <a:xfrm>
                  <a:off x="4368207" y="1399025"/>
                  <a:ext cx="2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1" name="Freihand 260">
                  <a:extLst>
                    <a:ext uri="{FF2B5EF4-FFF2-40B4-BE49-F238E27FC236}">
                      <a16:creationId xmlns:a16="http://schemas.microsoft.com/office/drawing/2014/main" id="{E2E4BBE8-BE33-A5BD-9CCB-75FD88627D16}"/>
                    </a:ext>
                  </a:extLst>
                </p14:cNvPr>
                <p14:cNvContentPartPr/>
                <p14:nvPr/>
              </p14:nvContentPartPr>
              <p14:xfrm>
                <a:off x="4304847" y="1316945"/>
                <a:ext cx="141120" cy="117000"/>
              </p14:xfrm>
            </p:contentPart>
          </mc:Choice>
          <mc:Fallback xmlns="">
            <p:pic>
              <p:nvPicPr>
                <p:cNvPr id="261" name="Freihand 260">
                  <a:extLst>
                    <a:ext uri="{FF2B5EF4-FFF2-40B4-BE49-F238E27FC236}">
                      <a16:creationId xmlns:a16="http://schemas.microsoft.com/office/drawing/2014/main" id="{E2E4BBE8-BE33-A5BD-9CCB-75FD88627D16}"/>
                    </a:ext>
                  </a:extLst>
                </p:cNvPr>
                <p:cNvPicPr/>
                <p:nvPr/>
              </p:nvPicPr>
              <p:blipFill>
                <a:blip r:embed="rId295"/>
                <a:stretch>
                  <a:fillRect/>
                </a:stretch>
              </p:blipFill>
              <p:spPr>
                <a:xfrm>
                  <a:off x="4300527" y="1312625"/>
                  <a:ext cx="14976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262" name="Freihand 261">
                <a:extLst>
                  <a:ext uri="{FF2B5EF4-FFF2-40B4-BE49-F238E27FC236}">
                    <a16:creationId xmlns:a16="http://schemas.microsoft.com/office/drawing/2014/main" id="{BFF9A01C-69DB-D2A9-5238-35AB53D01ADF}"/>
                  </a:ext>
                </a:extLst>
              </p14:cNvPr>
              <p14:cNvContentPartPr/>
              <p14:nvPr/>
            </p14:nvContentPartPr>
            <p14:xfrm>
              <a:off x="5167407" y="1841465"/>
              <a:ext cx="1348920" cy="664920"/>
            </p14:xfrm>
          </p:contentPart>
        </mc:Choice>
        <mc:Fallback xmlns="">
          <p:pic>
            <p:nvPicPr>
              <p:cNvPr id="262" name="Freihand 261">
                <a:extLst>
                  <a:ext uri="{FF2B5EF4-FFF2-40B4-BE49-F238E27FC236}">
                    <a16:creationId xmlns:a16="http://schemas.microsoft.com/office/drawing/2014/main" id="{BFF9A01C-69DB-D2A9-5238-35AB53D01ADF}"/>
                  </a:ext>
                </a:extLst>
              </p:cNvPr>
              <p:cNvPicPr/>
              <p:nvPr/>
            </p:nvPicPr>
            <p:blipFill>
              <a:blip r:embed="rId297"/>
              <a:stretch>
                <a:fillRect/>
              </a:stretch>
            </p:blipFill>
            <p:spPr>
              <a:xfrm>
                <a:off x="5163087" y="1837145"/>
                <a:ext cx="135756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87" name="Freihand 286">
                <a:extLst>
                  <a:ext uri="{FF2B5EF4-FFF2-40B4-BE49-F238E27FC236}">
                    <a16:creationId xmlns:a16="http://schemas.microsoft.com/office/drawing/2014/main" id="{7F431867-655C-D639-016E-ACB910F23BB4}"/>
                  </a:ext>
                </a:extLst>
              </p14:cNvPr>
              <p14:cNvContentPartPr/>
              <p14:nvPr/>
            </p14:nvContentPartPr>
            <p14:xfrm>
              <a:off x="5154807" y="1824905"/>
              <a:ext cx="1368720" cy="723240"/>
            </p14:xfrm>
          </p:contentPart>
        </mc:Choice>
        <mc:Fallback xmlns="">
          <p:pic>
            <p:nvPicPr>
              <p:cNvPr id="287" name="Freihand 286">
                <a:extLst>
                  <a:ext uri="{FF2B5EF4-FFF2-40B4-BE49-F238E27FC236}">
                    <a16:creationId xmlns:a16="http://schemas.microsoft.com/office/drawing/2014/main" id="{7F431867-655C-D639-016E-ACB910F23BB4}"/>
                  </a:ext>
                </a:extLst>
              </p:cNvPr>
              <p:cNvPicPr/>
              <p:nvPr/>
            </p:nvPicPr>
            <p:blipFill>
              <a:blip r:embed="rId299"/>
              <a:stretch>
                <a:fillRect/>
              </a:stretch>
            </p:blipFill>
            <p:spPr>
              <a:xfrm>
                <a:off x="5150487" y="1820585"/>
                <a:ext cx="137736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65" name="Freihand 264">
                <a:extLst>
                  <a:ext uri="{FF2B5EF4-FFF2-40B4-BE49-F238E27FC236}">
                    <a16:creationId xmlns:a16="http://schemas.microsoft.com/office/drawing/2014/main" id="{7E519E0E-0020-257A-84FB-EDA0CA11F534}"/>
                  </a:ext>
                </a:extLst>
              </p14:cNvPr>
              <p14:cNvContentPartPr/>
              <p14:nvPr/>
            </p14:nvContentPartPr>
            <p14:xfrm>
              <a:off x="2944767" y="1822025"/>
              <a:ext cx="19080" cy="115560"/>
            </p14:xfrm>
          </p:contentPart>
        </mc:Choice>
        <mc:Fallback xmlns="">
          <p:pic>
            <p:nvPicPr>
              <p:cNvPr id="265" name="Freihand 264">
                <a:extLst>
                  <a:ext uri="{FF2B5EF4-FFF2-40B4-BE49-F238E27FC236}">
                    <a16:creationId xmlns:a16="http://schemas.microsoft.com/office/drawing/2014/main" id="{7E519E0E-0020-257A-84FB-EDA0CA11F534}"/>
                  </a:ext>
                </a:extLst>
              </p:cNvPr>
              <p:cNvPicPr/>
              <p:nvPr/>
            </p:nvPicPr>
            <p:blipFill>
              <a:blip r:embed="rId301"/>
              <a:stretch>
                <a:fillRect/>
              </a:stretch>
            </p:blipFill>
            <p:spPr>
              <a:xfrm>
                <a:off x="2940447" y="1817705"/>
                <a:ext cx="27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6" name="Freihand 265">
                <a:extLst>
                  <a:ext uri="{FF2B5EF4-FFF2-40B4-BE49-F238E27FC236}">
                    <a16:creationId xmlns:a16="http://schemas.microsoft.com/office/drawing/2014/main" id="{9E7F308A-0918-E7C0-BDEE-6E471B2EC45C}"/>
                  </a:ext>
                </a:extLst>
              </p14:cNvPr>
              <p14:cNvContentPartPr/>
              <p14:nvPr/>
            </p14:nvContentPartPr>
            <p14:xfrm>
              <a:off x="2909127" y="2059625"/>
              <a:ext cx="41760" cy="718920"/>
            </p14:xfrm>
          </p:contentPart>
        </mc:Choice>
        <mc:Fallback xmlns="">
          <p:pic>
            <p:nvPicPr>
              <p:cNvPr id="266" name="Freihand 265">
                <a:extLst>
                  <a:ext uri="{FF2B5EF4-FFF2-40B4-BE49-F238E27FC236}">
                    <a16:creationId xmlns:a16="http://schemas.microsoft.com/office/drawing/2014/main" id="{9E7F308A-0918-E7C0-BDEE-6E471B2EC45C}"/>
                  </a:ext>
                </a:extLst>
              </p:cNvPr>
              <p:cNvPicPr/>
              <p:nvPr/>
            </p:nvPicPr>
            <p:blipFill>
              <a:blip r:embed="rId303"/>
              <a:stretch>
                <a:fillRect/>
              </a:stretch>
            </p:blipFill>
            <p:spPr>
              <a:xfrm>
                <a:off x="2904807" y="2055305"/>
                <a:ext cx="504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7" name="Freihand 266">
                <a:extLst>
                  <a:ext uri="{FF2B5EF4-FFF2-40B4-BE49-F238E27FC236}">
                    <a16:creationId xmlns:a16="http://schemas.microsoft.com/office/drawing/2014/main" id="{5AEC1913-13DE-BE3D-89D4-F8B0FF3B7C5C}"/>
                  </a:ext>
                </a:extLst>
              </p14:cNvPr>
              <p14:cNvContentPartPr/>
              <p14:nvPr/>
            </p14:nvContentPartPr>
            <p14:xfrm>
              <a:off x="2896527" y="3047105"/>
              <a:ext cx="9720" cy="215640"/>
            </p14:xfrm>
          </p:contentPart>
        </mc:Choice>
        <mc:Fallback xmlns="">
          <p:pic>
            <p:nvPicPr>
              <p:cNvPr id="267" name="Freihand 266">
                <a:extLst>
                  <a:ext uri="{FF2B5EF4-FFF2-40B4-BE49-F238E27FC236}">
                    <a16:creationId xmlns:a16="http://schemas.microsoft.com/office/drawing/2014/main" id="{5AEC1913-13DE-BE3D-89D4-F8B0FF3B7C5C}"/>
                  </a:ext>
                </a:extLst>
              </p:cNvPr>
              <p:cNvPicPr/>
              <p:nvPr/>
            </p:nvPicPr>
            <p:blipFill>
              <a:blip r:embed="rId305"/>
              <a:stretch>
                <a:fillRect/>
              </a:stretch>
            </p:blipFill>
            <p:spPr>
              <a:xfrm>
                <a:off x="2892207" y="3042785"/>
                <a:ext cx="18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8" name="Freihand 267">
                <a:extLst>
                  <a:ext uri="{FF2B5EF4-FFF2-40B4-BE49-F238E27FC236}">
                    <a16:creationId xmlns:a16="http://schemas.microsoft.com/office/drawing/2014/main" id="{2F77E087-9C8A-4985-1929-986C0693C2EA}"/>
                  </a:ext>
                </a:extLst>
              </p14:cNvPr>
              <p14:cNvContentPartPr/>
              <p14:nvPr/>
            </p14:nvContentPartPr>
            <p14:xfrm>
              <a:off x="2858727" y="3384425"/>
              <a:ext cx="112680" cy="200160"/>
            </p14:xfrm>
          </p:contentPart>
        </mc:Choice>
        <mc:Fallback xmlns="">
          <p:pic>
            <p:nvPicPr>
              <p:cNvPr id="268" name="Freihand 267">
                <a:extLst>
                  <a:ext uri="{FF2B5EF4-FFF2-40B4-BE49-F238E27FC236}">
                    <a16:creationId xmlns:a16="http://schemas.microsoft.com/office/drawing/2014/main" id="{2F77E087-9C8A-4985-1929-986C0693C2EA}"/>
                  </a:ext>
                </a:extLst>
              </p:cNvPr>
              <p:cNvPicPr/>
              <p:nvPr/>
            </p:nvPicPr>
            <p:blipFill>
              <a:blip r:embed="rId307"/>
              <a:stretch>
                <a:fillRect/>
              </a:stretch>
            </p:blipFill>
            <p:spPr>
              <a:xfrm>
                <a:off x="2854407" y="3380105"/>
                <a:ext cx="121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9" name="Freihand 268">
                <a:extLst>
                  <a:ext uri="{FF2B5EF4-FFF2-40B4-BE49-F238E27FC236}">
                    <a16:creationId xmlns:a16="http://schemas.microsoft.com/office/drawing/2014/main" id="{0D97FD29-B20A-9889-B6A1-AF4A22A27E3F}"/>
                  </a:ext>
                </a:extLst>
              </p14:cNvPr>
              <p14:cNvContentPartPr/>
              <p14:nvPr/>
            </p14:nvContentPartPr>
            <p14:xfrm>
              <a:off x="3010287" y="3284705"/>
              <a:ext cx="100800" cy="151920"/>
            </p14:xfrm>
          </p:contentPart>
        </mc:Choice>
        <mc:Fallback xmlns="">
          <p:pic>
            <p:nvPicPr>
              <p:cNvPr id="269" name="Freihand 268">
                <a:extLst>
                  <a:ext uri="{FF2B5EF4-FFF2-40B4-BE49-F238E27FC236}">
                    <a16:creationId xmlns:a16="http://schemas.microsoft.com/office/drawing/2014/main" id="{0D97FD29-B20A-9889-B6A1-AF4A22A27E3F}"/>
                  </a:ext>
                </a:extLst>
              </p:cNvPr>
              <p:cNvPicPr/>
              <p:nvPr/>
            </p:nvPicPr>
            <p:blipFill>
              <a:blip r:embed="rId309"/>
              <a:stretch>
                <a:fillRect/>
              </a:stretch>
            </p:blipFill>
            <p:spPr>
              <a:xfrm>
                <a:off x="3005967" y="3280385"/>
                <a:ext cx="109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0" name="Freihand 269">
                <a:extLst>
                  <a:ext uri="{FF2B5EF4-FFF2-40B4-BE49-F238E27FC236}">
                    <a16:creationId xmlns:a16="http://schemas.microsoft.com/office/drawing/2014/main" id="{63CED566-919C-06D1-557F-FCFF97828029}"/>
                  </a:ext>
                </a:extLst>
              </p14:cNvPr>
              <p14:cNvContentPartPr/>
              <p14:nvPr/>
            </p14:nvContentPartPr>
            <p14:xfrm>
              <a:off x="3130887" y="3312785"/>
              <a:ext cx="90360" cy="210240"/>
            </p14:xfrm>
          </p:contentPart>
        </mc:Choice>
        <mc:Fallback xmlns="">
          <p:pic>
            <p:nvPicPr>
              <p:cNvPr id="270" name="Freihand 269">
                <a:extLst>
                  <a:ext uri="{FF2B5EF4-FFF2-40B4-BE49-F238E27FC236}">
                    <a16:creationId xmlns:a16="http://schemas.microsoft.com/office/drawing/2014/main" id="{63CED566-919C-06D1-557F-FCFF97828029}"/>
                  </a:ext>
                </a:extLst>
              </p:cNvPr>
              <p:cNvPicPr/>
              <p:nvPr/>
            </p:nvPicPr>
            <p:blipFill>
              <a:blip r:embed="rId311"/>
              <a:stretch>
                <a:fillRect/>
              </a:stretch>
            </p:blipFill>
            <p:spPr>
              <a:xfrm>
                <a:off x="3126567" y="3308465"/>
                <a:ext cx="9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1" name="Freihand 270">
                <a:extLst>
                  <a:ext uri="{FF2B5EF4-FFF2-40B4-BE49-F238E27FC236}">
                    <a16:creationId xmlns:a16="http://schemas.microsoft.com/office/drawing/2014/main" id="{FCB2A19F-20E6-F648-3CFF-7BB021B53997}"/>
                  </a:ext>
                </a:extLst>
              </p14:cNvPr>
              <p14:cNvContentPartPr/>
              <p14:nvPr/>
            </p14:nvContentPartPr>
            <p14:xfrm>
              <a:off x="3294687" y="3332945"/>
              <a:ext cx="56160" cy="161640"/>
            </p14:xfrm>
          </p:contentPart>
        </mc:Choice>
        <mc:Fallback xmlns="">
          <p:pic>
            <p:nvPicPr>
              <p:cNvPr id="271" name="Freihand 270">
                <a:extLst>
                  <a:ext uri="{FF2B5EF4-FFF2-40B4-BE49-F238E27FC236}">
                    <a16:creationId xmlns:a16="http://schemas.microsoft.com/office/drawing/2014/main" id="{FCB2A19F-20E6-F648-3CFF-7BB021B53997}"/>
                  </a:ext>
                </a:extLst>
              </p:cNvPr>
              <p:cNvPicPr/>
              <p:nvPr/>
            </p:nvPicPr>
            <p:blipFill>
              <a:blip r:embed="rId313"/>
              <a:stretch>
                <a:fillRect/>
              </a:stretch>
            </p:blipFill>
            <p:spPr>
              <a:xfrm>
                <a:off x="3290367" y="3328625"/>
                <a:ext cx="64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2" name="Freihand 271">
                <a:extLst>
                  <a:ext uri="{FF2B5EF4-FFF2-40B4-BE49-F238E27FC236}">
                    <a16:creationId xmlns:a16="http://schemas.microsoft.com/office/drawing/2014/main" id="{53E73FB2-B170-DD92-ED29-709551D603FE}"/>
                  </a:ext>
                </a:extLst>
              </p14:cNvPr>
              <p14:cNvContentPartPr/>
              <p14:nvPr/>
            </p14:nvContentPartPr>
            <p14:xfrm>
              <a:off x="3343287" y="3451025"/>
              <a:ext cx="62280" cy="113760"/>
            </p14:xfrm>
          </p:contentPart>
        </mc:Choice>
        <mc:Fallback xmlns="">
          <p:pic>
            <p:nvPicPr>
              <p:cNvPr id="272" name="Freihand 271">
                <a:extLst>
                  <a:ext uri="{FF2B5EF4-FFF2-40B4-BE49-F238E27FC236}">
                    <a16:creationId xmlns:a16="http://schemas.microsoft.com/office/drawing/2014/main" id="{53E73FB2-B170-DD92-ED29-709551D603FE}"/>
                  </a:ext>
                </a:extLst>
              </p:cNvPr>
              <p:cNvPicPr/>
              <p:nvPr/>
            </p:nvPicPr>
            <p:blipFill>
              <a:blip r:embed="rId315"/>
              <a:stretch>
                <a:fillRect/>
              </a:stretch>
            </p:blipFill>
            <p:spPr>
              <a:xfrm>
                <a:off x="3338967" y="3446705"/>
                <a:ext cx="70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3" name="Freihand 272">
                <a:extLst>
                  <a:ext uri="{FF2B5EF4-FFF2-40B4-BE49-F238E27FC236}">
                    <a16:creationId xmlns:a16="http://schemas.microsoft.com/office/drawing/2014/main" id="{E7CFFBE0-F972-78F4-9736-F868026E017A}"/>
                  </a:ext>
                </a:extLst>
              </p14:cNvPr>
              <p14:cNvContentPartPr/>
              <p14:nvPr/>
            </p14:nvContentPartPr>
            <p14:xfrm>
              <a:off x="3434007" y="3341225"/>
              <a:ext cx="80640" cy="238320"/>
            </p14:xfrm>
          </p:contentPart>
        </mc:Choice>
        <mc:Fallback xmlns="">
          <p:pic>
            <p:nvPicPr>
              <p:cNvPr id="273" name="Freihand 272">
                <a:extLst>
                  <a:ext uri="{FF2B5EF4-FFF2-40B4-BE49-F238E27FC236}">
                    <a16:creationId xmlns:a16="http://schemas.microsoft.com/office/drawing/2014/main" id="{E7CFFBE0-F972-78F4-9736-F868026E017A}"/>
                  </a:ext>
                </a:extLst>
              </p:cNvPr>
              <p:cNvPicPr/>
              <p:nvPr/>
            </p:nvPicPr>
            <p:blipFill>
              <a:blip r:embed="rId317"/>
              <a:stretch>
                <a:fillRect/>
              </a:stretch>
            </p:blipFill>
            <p:spPr>
              <a:xfrm>
                <a:off x="3429687" y="3336905"/>
                <a:ext cx="89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4" name="Freihand 273">
                <a:extLst>
                  <a:ext uri="{FF2B5EF4-FFF2-40B4-BE49-F238E27FC236}">
                    <a16:creationId xmlns:a16="http://schemas.microsoft.com/office/drawing/2014/main" id="{1D89B460-F9C4-493A-3DF7-1D7F85BEFC17}"/>
                  </a:ext>
                </a:extLst>
              </p14:cNvPr>
              <p14:cNvContentPartPr/>
              <p14:nvPr/>
            </p14:nvContentPartPr>
            <p14:xfrm>
              <a:off x="2916327" y="3562985"/>
              <a:ext cx="30960" cy="232560"/>
            </p14:xfrm>
          </p:contentPart>
        </mc:Choice>
        <mc:Fallback xmlns="">
          <p:pic>
            <p:nvPicPr>
              <p:cNvPr id="274" name="Freihand 273">
                <a:extLst>
                  <a:ext uri="{FF2B5EF4-FFF2-40B4-BE49-F238E27FC236}">
                    <a16:creationId xmlns:a16="http://schemas.microsoft.com/office/drawing/2014/main" id="{1D89B460-F9C4-493A-3DF7-1D7F85BEFC17}"/>
                  </a:ext>
                </a:extLst>
              </p:cNvPr>
              <p:cNvPicPr/>
              <p:nvPr/>
            </p:nvPicPr>
            <p:blipFill>
              <a:blip r:embed="rId319"/>
              <a:stretch>
                <a:fillRect/>
              </a:stretch>
            </p:blipFill>
            <p:spPr>
              <a:xfrm>
                <a:off x="2912007" y="3558665"/>
                <a:ext cx="3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7" name="Freihand 276">
                <a:extLst>
                  <a:ext uri="{FF2B5EF4-FFF2-40B4-BE49-F238E27FC236}">
                    <a16:creationId xmlns:a16="http://schemas.microsoft.com/office/drawing/2014/main" id="{541ACC4A-FDB0-E9D8-7771-8A3F52914BE3}"/>
                  </a:ext>
                </a:extLst>
              </p14:cNvPr>
              <p14:cNvContentPartPr/>
              <p14:nvPr/>
            </p14:nvContentPartPr>
            <p14:xfrm>
              <a:off x="2943327" y="5634785"/>
              <a:ext cx="28440" cy="587160"/>
            </p14:xfrm>
          </p:contentPart>
        </mc:Choice>
        <mc:Fallback xmlns="">
          <p:pic>
            <p:nvPicPr>
              <p:cNvPr id="277" name="Freihand 276">
                <a:extLst>
                  <a:ext uri="{FF2B5EF4-FFF2-40B4-BE49-F238E27FC236}">
                    <a16:creationId xmlns:a16="http://schemas.microsoft.com/office/drawing/2014/main" id="{541ACC4A-FDB0-E9D8-7771-8A3F52914BE3}"/>
                  </a:ext>
                </a:extLst>
              </p:cNvPr>
              <p:cNvPicPr/>
              <p:nvPr/>
            </p:nvPicPr>
            <p:blipFill>
              <a:blip r:embed="rId321"/>
              <a:stretch>
                <a:fillRect/>
              </a:stretch>
            </p:blipFill>
            <p:spPr>
              <a:xfrm>
                <a:off x="2939007" y="5630465"/>
                <a:ext cx="370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2" name="Freihand 241">
                <a:extLst>
                  <a:ext uri="{FF2B5EF4-FFF2-40B4-BE49-F238E27FC236}">
                    <a16:creationId xmlns:a16="http://schemas.microsoft.com/office/drawing/2014/main" id="{403CF64B-B5B9-11D6-781C-DA06EBB3D484}"/>
                  </a:ext>
                </a:extLst>
              </p14:cNvPr>
              <p14:cNvContentPartPr/>
              <p14:nvPr/>
            </p14:nvContentPartPr>
            <p14:xfrm>
              <a:off x="6116007" y="1928585"/>
              <a:ext cx="14760" cy="5040"/>
            </p14:xfrm>
          </p:contentPart>
        </mc:Choice>
        <mc:Fallback xmlns="">
          <p:pic>
            <p:nvPicPr>
              <p:cNvPr id="242" name="Freihand 241">
                <a:extLst>
                  <a:ext uri="{FF2B5EF4-FFF2-40B4-BE49-F238E27FC236}">
                    <a16:creationId xmlns:a16="http://schemas.microsoft.com/office/drawing/2014/main" id="{403CF64B-B5B9-11D6-781C-DA06EBB3D484}"/>
                  </a:ext>
                </a:extLst>
              </p:cNvPr>
              <p:cNvPicPr/>
              <p:nvPr/>
            </p:nvPicPr>
            <p:blipFill>
              <a:blip r:embed="rId323"/>
              <a:stretch>
                <a:fillRect/>
              </a:stretch>
            </p:blipFill>
            <p:spPr>
              <a:xfrm>
                <a:off x="6111687" y="1924265"/>
                <a:ext cx="23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3A7C1047-CB68-B710-81B7-1567F76B58CE}"/>
                  </a:ext>
                </a:extLst>
              </p14:cNvPr>
              <p14:cNvContentPartPr/>
              <p14:nvPr/>
            </p14:nvContentPartPr>
            <p14:xfrm>
              <a:off x="6054807" y="2030105"/>
              <a:ext cx="136800" cy="160200"/>
            </p14:xfrm>
          </p:contentPart>
        </mc:Choice>
        <mc:Fallback xmlns="">
          <p:pic>
            <p:nvPicPr>
              <p:cNvPr id="241" name="Freihand 240">
                <a:extLst>
                  <a:ext uri="{FF2B5EF4-FFF2-40B4-BE49-F238E27FC236}">
                    <a16:creationId xmlns:a16="http://schemas.microsoft.com/office/drawing/2014/main" id="{3A7C1047-CB68-B710-81B7-1567F76B58CE}"/>
                  </a:ext>
                </a:extLst>
              </p:cNvPr>
              <p:cNvPicPr/>
              <p:nvPr/>
            </p:nvPicPr>
            <p:blipFill>
              <a:blip r:embed="rId325"/>
              <a:stretch>
                <a:fillRect/>
              </a:stretch>
            </p:blipFill>
            <p:spPr>
              <a:xfrm>
                <a:off x="6050487" y="2025785"/>
                <a:ext cx="145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3" name="Freihand 242">
                <a:extLst>
                  <a:ext uri="{FF2B5EF4-FFF2-40B4-BE49-F238E27FC236}">
                    <a16:creationId xmlns:a16="http://schemas.microsoft.com/office/drawing/2014/main" id="{B08075A0-D621-BCD7-D093-7E513AD24A95}"/>
                  </a:ext>
                </a:extLst>
              </p14:cNvPr>
              <p14:cNvContentPartPr/>
              <p14:nvPr/>
            </p14:nvContentPartPr>
            <p14:xfrm>
              <a:off x="6228687" y="2142065"/>
              <a:ext cx="105120" cy="163440"/>
            </p14:xfrm>
          </p:contentPart>
        </mc:Choice>
        <mc:Fallback xmlns="">
          <p:pic>
            <p:nvPicPr>
              <p:cNvPr id="243" name="Freihand 242">
                <a:extLst>
                  <a:ext uri="{FF2B5EF4-FFF2-40B4-BE49-F238E27FC236}">
                    <a16:creationId xmlns:a16="http://schemas.microsoft.com/office/drawing/2014/main" id="{B08075A0-D621-BCD7-D093-7E513AD24A95}"/>
                  </a:ext>
                </a:extLst>
              </p:cNvPr>
              <p:cNvPicPr/>
              <p:nvPr/>
            </p:nvPicPr>
            <p:blipFill>
              <a:blip r:embed="rId327"/>
              <a:stretch>
                <a:fillRect/>
              </a:stretch>
            </p:blipFill>
            <p:spPr>
              <a:xfrm>
                <a:off x="6224367" y="2137745"/>
                <a:ext cx="113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A772481E-1E68-9D54-E23E-90E329FF957B}"/>
                  </a:ext>
                </a:extLst>
              </p14:cNvPr>
              <p14:cNvContentPartPr/>
              <p14:nvPr/>
            </p14:nvContentPartPr>
            <p14:xfrm>
              <a:off x="5322927" y="1937945"/>
              <a:ext cx="2520" cy="13680"/>
            </p14:xfrm>
          </p:contentPart>
        </mc:Choice>
        <mc:Fallback xmlns="">
          <p:pic>
            <p:nvPicPr>
              <p:cNvPr id="236" name="Freihand 235">
                <a:extLst>
                  <a:ext uri="{FF2B5EF4-FFF2-40B4-BE49-F238E27FC236}">
                    <a16:creationId xmlns:a16="http://schemas.microsoft.com/office/drawing/2014/main" id="{A772481E-1E68-9D54-E23E-90E329FF957B}"/>
                  </a:ext>
                </a:extLst>
              </p:cNvPr>
              <p:cNvPicPr/>
              <p:nvPr/>
            </p:nvPicPr>
            <p:blipFill>
              <a:blip r:embed="rId329"/>
              <a:stretch>
                <a:fillRect/>
              </a:stretch>
            </p:blipFill>
            <p:spPr>
              <a:xfrm>
                <a:off x="5318607" y="1933625"/>
                <a:ext cx="11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5" name="Freihand 234">
                <a:extLst>
                  <a:ext uri="{FF2B5EF4-FFF2-40B4-BE49-F238E27FC236}">
                    <a16:creationId xmlns:a16="http://schemas.microsoft.com/office/drawing/2014/main" id="{2BB7B007-BF64-F717-3B3E-269A8496A825}"/>
                  </a:ext>
                </a:extLst>
              </p14:cNvPr>
              <p14:cNvContentPartPr/>
              <p14:nvPr/>
            </p14:nvContentPartPr>
            <p14:xfrm>
              <a:off x="5252367" y="2106425"/>
              <a:ext cx="102600" cy="157320"/>
            </p14:xfrm>
          </p:contentPart>
        </mc:Choice>
        <mc:Fallback xmlns="">
          <p:pic>
            <p:nvPicPr>
              <p:cNvPr id="235" name="Freihand 234">
                <a:extLst>
                  <a:ext uri="{FF2B5EF4-FFF2-40B4-BE49-F238E27FC236}">
                    <a16:creationId xmlns:a16="http://schemas.microsoft.com/office/drawing/2014/main" id="{2BB7B007-BF64-F717-3B3E-269A8496A825}"/>
                  </a:ext>
                </a:extLst>
              </p:cNvPr>
              <p:cNvPicPr/>
              <p:nvPr/>
            </p:nvPicPr>
            <p:blipFill>
              <a:blip r:embed="rId331"/>
              <a:stretch>
                <a:fillRect/>
              </a:stretch>
            </p:blipFill>
            <p:spPr>
              <a:xfrm>
                <a:off x="5248047" y="2102105"/>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7" name="Freihand 236">
                <a:extLst>
                  <a:ext uri="{FF2B5EF4-FFF2-40B4-BE49-F238E27FC236}">
                    <a16:creationId xmlns:a16="http://schemas.microsoft.com/office/drawing/2014/main" id="{DBE0ADDC-A50C-ABF9-A907-AAE84AAF75C1}"/>
                  </a:ext>
                </a:extLst>
              </p14:cNvPr>
              <p14:cNvContentPartPr/>
              <p14:nvPr/>
            </p14:nvContentPartPr>
            <p14:xfrm>
              <a:off x="5377287" y="2202545"/>
              <a:ext cx="156960" cy="210960"/>
            </p14:xfrm>
          </p:contentPart>
        </mc:Choice>
        <mc:Fallback xmlns="">
          <p:pic>
            <p:nvPicPr>
              <p:cNvPr id="237" name="Freihand 236">
                <a:extLst>
                  <a:ext uri="{FF2B5EF4-FFF2-40B4-BE49-F238E27FC236}">
                    <a16:creationId xmlns:a16="http://schemas.microsoft.com/office/drawing/2014/main" id="{DBE0ADDC-A50C-ABF9-A907-AAE84AAF75C1}"/>
                  </a:ext>
                </a:extLst>
              </p:cNvPr>
              <p:cNvPicPr/>
              <p:nvPr/>
            </p:nvPicPr>
            <p:blipFill>
              <a:blip r:embed="rId333"/>
              <a:stretch>
                <a:fillRect/>
              </a:stretch>
            </p:blipFill>
            <p:spPr>
              <a:xfrm>
                <a:off x="5372967" y="2198225"/>
                <a:ext cx="165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A8C9CBF3-1273-E9B6-1ADE-24DB4E867144}"/>
                  </a:ext>
                </a:extLst>
              </p14:cNvPr>
              <p14:cNvContentPartPr/>
              <p14:nvPr/>
            </p14:nvContentPartPr>
            <p14:xfrm>
              <a:off x="5659167" y="2079785"/>
              <a:ext cx="194400" cy="134640"/>
            </p14:xfrm>
          </p:contentPart>
        </mc:Choice>
        <mc:Fallback xmlns="">
          <p:pic>
            <p:nvPicPr>
              <p:cNvPr id="239" name="Freihand 238">
                <a:extLst>
                  <a:ext uri="{FF2B5EF4-FFF2-40B4-BE49-F238E27FC236}">
                    <a16:creationId xmlns:a16="http://schemas.microsoft.com/office/drawing/2014/main" id="{A8C9CBF3-1273-E9B6-1ADE-24DB4E867144}"/>
                  </a:ext>
                </a:extLst>
              </p:cNvPr>
              <p:cNvPicPr/>
              <p:nvPr/>
            </p:nvPicPr>
            <p:blipFill>
              <a:blip r:embed="rId335"/>
              <a:stretch>
                <a:fillRect/>
              </a:stretch>
            </p:blipFill>
            <p:spPr>
              <a:xfrm>
                <a:off x="5654847" y="2075465"/>
                <a:ext cx="203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02" name="Freihand 301">
                <a:extLst>
                  <a:ext uri="{FF2B5EF4-FFF2-40B4-BE49-F238E27FC236}">
                    <a16:creationId xmlns:a16="http://schemas.microsoft.com/office/drawing/2014/main" id="{61EA1720-7E1F-8FDD-FE11-6FE8AB184B84}"/>
                  </a:ext>
                </a:extLst>
              </p14:cNvPr>
              <p14:cNvContentPartPr/>
              <p14:nvPr/>
            </p14:nvContentPartPr>
            <p14:xfrm>
              <a:off x="826527" y="5306825"/>
              <a:ext cx="187200" cy="52560"/>
            </p14:xfrm>
          </p:contentPart>
        </mc:Choice>
        <mc:Fallback xmlns="">
          <p:pic>
            <p:nvPicPr>
              <p:cNvPr id="302" name="Freihand 301">
                <a:extLst>
                  <a:ext uri="{FF2B5EF4-FFF2-40B4-BE49-F238E27FC236}">
                    <a16:creationId xmlns:a16="http://schemas.microsoft.com/office/drawing/2014/main" id="{61EA1720-7E1F-8FDD-FE11-6FE8AB184B84}"/>
                  </a:ext>
                </a:extLst>
              </p:cNvPr>
              <p:cNvPicPr/>
              <p:nvPr/>
            </p:nvPicPr>
            <p:blipFill>
              <a:blip r:embed="rId337"/>
              <a:stretch>
                <a:fillRect/>
              </a:stretch>
            </p:blipFill>
            <p:spPr>
              <a:xfrm>
                <a:off x="822207" y="5302505"/>
                <a:ext cx="195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03" name="Freihand 302">
                <a:extLst>
                  <a:ext uri="{FF2B5EF4-FFF2-40B4-BE49-F238E27FC236}">
                    <a16:creationId xmlns:a16="http://schemas.microsoft.com/office/drawing/2014/main" id="{9B65F58E-4817-83E7-4A6E-59ED65C785B9}"/>
                  </a:ext>
                </a:extLst>
              </p14:cNvPr>
              <p14:cNvContentPartPr/>
              <p14:nvPr/>
            </p14:nvContentPartPr>
            <p14:xfrm>
              <a:off x="509007" y="5314025"/>
              <a:ext cx="85680" cy="138240"/>
            </p14:xfrm>
          </p:contentPart>
        </mc:Choice>
        <mc:Fallback xmlns="">
          <p:pic>
            <p:nvPicPr>
              <p:cNvPr id="303" name="Freihand 302">
                <a:extLst>
                  <a:ext uri="{FF2B5EF4-FFF2-40B4-BE49-F238E27FC236}">
                    <a16:creationId xmlns:a16="http://schemas.microsoft.com/office/drawing/2014/main" id="{9B65F58E-4817-83E7-4A6E-59ED65C785B9}"/>
                  </a:ext>
                </a:extLst>
              </p:cNvPr>
              <p:cNvPicPr/>
              <p:nvPr/>
            </p:nvPicPr>
            <p:blipFill>
              <a:blip r:embed="rId339"/>
              <a:stretch>
                <a:fillRect/>
              </a:stretch>
            </p:blipFill>
            <p:spPr>
              <a:xfrm>
                <a:off x="504687" y="5309705"/>
                <a:ext cx="9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04" name="Freihand 303">
                <a:extLst>
                  <a:ext uri="{FF2B5EF4-FFF2-40B4-BE49-F238E27FC236}">
                    <a16:creationId xmlns:a16="http://schemas.microsoft.com/office/drawing/2014/main" id="{0C0C0F72-6456-9A74-AF67-15E5C527B18A}"/>
                  </a:ext>
                </a:extLst>
              </p14:cNvPr>
              <p14:cNvContentPartPr/>
              <p14:nvPr/>
            </p14:nvContentPartPr>
            <p14:xfrm>
              <a:off x="521247" y="5202785"/>
              <a:ext cx="20880" cy="28080"/>
            </p14:xfrm>
          </p:contentPart>
        </mc:Choice>
        <mc:Fallback xmlns="">
          <p:pic>
            <p:nvPicPr>
              <p:cNvPr id="304" name="Freihand 303">
                <a:extLst>
                  <a:ext uri="{FF2B5EF4-FFF2-40B4-BE49-F238E27FC236}">
                    <a16:creationId xmlns:a16="http://schemas.microsoft.com/office/drawing/2014/main" id="{0C0C0F72-6456-9A74-AF67-15E5C527B18A}"/>
                  </a:ext>
                </a:extLst>
              </p:cNvPr>
              <p:cNvPicPr/>
              <p:nvPr/>
            </p:nvPicPr>
            <p:blipFill>
              <a:blip r:embed="rId341"/>
              <a:stretch>
                <a:fillRect/>
              </a:stretch>
            </p:blipFill>
            <p:spPr>
              <a:xfrm>
                <a:off x="516927" y="5198465"/>
                <a:ext cx="29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5" name="Freihand 304">
                <a:extLst>
                  <a:ext uri="{FF2B5EF4-FFF2-40B4-BE49-F238E27FC236}">
                    <a16:creationId xmlns:a16="http://schemas.microsoft.com/office/drawing/2014/main" id="{414A8C83-E89B-2DC9-38DC-7EA656126AD1}"/>
                  </a:ext>
                </a:extLst>
              </p14:cNvPr>
              <p14:cNvContentPartPr/>
              <p14:nvPr/>
            </p14:nvContentPartPr>
            <p14:xfrm>
              <a:off x="657327" y="5397545"/>
              <a:ext cx="132840" cy="190080"/>
            </p14:xfrm>
          </p:contentPart>
        </mc:Choice>
        <mc:Fallback xmlns="">
          <p:pic>
            <p:nvPicPr>
              <p:cNvPr id="305" name="Freihand 304">
                <a:extLst>
                  <a:ext uri="{FF2B5EF4-FFF2-40B4-BE49-F238E27FC236}">
                    <a16:creationId xmlns:a16="http://schemas.microsoft.com/office/drawing/2014/main" id="{414A8C83-E89B-2DC9-38DC-7EA656126AD1}"/>
                  </a:ext>
                </a:extLst>
              </p:cNvPr>
              <p:cNvPicPr/>
              <p:nvPr/>
            </p:nvPicPr>
            <p:blipFill>
              <a:blip r:embed="rId343"/>
              <a:stretch>
                <a:fillRect/>
              </a:stretch>
            </p:blipFill>
            <p:spPr>
              <a:xfrm>
                <a:off x="653007" y="5393225"/>
                <a:ext cx="14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6" name="Freihand 305">
                <a:extLst>
                  <a:ext uri="{FF2B5EF4-FFF2-40B4-BE49-F238E27FC236}">
                    <a16:creationId xmlns:a16="http://schemas.microsoft.com/office/drawing/2014/main" id="{E2B327E2-E162-DF03-D783-AC21B86929F4}"/>
                  </a:ext>
                </a:extLst>
              </p14:cNvPr>
              <p14:cNvContentPartPr/>
              <p14:nvPr/>
            </p14:nvContentPartPr>
            <p14:xfrm>
              <a:off x="5124207" y="1750025"/>
              <a:ext cx="1431720" cy="891000"/>
            </p14:xfrm>
          </p:contentPart>
        </mc:Choice>
        <mc:Fallback xmlns="">
          <p:pic>
            <p:nvPicPr>
              <p:cNvPr id="306" name="Freihand 305">
                <a:extLst>
                  <a:ext uri="{FF2B5EF4-FFF2-40B4-BE49-F238E27FC236}">
                    <a16:creationId xmlns:a16="http://schemas.microsoft.com/office/drawing/2014/main" id="{E2B327E2-E162-DF03-D783-AC21B86929F4}"/>
                  </a:ext>
                </a:extLst>
              </p:cNvPr>
              <p:cNvPicPr/>
              <p:nvPr/>
            </p:nvPicPr>
            <p:blipFill>
              <a:blip r:embed="rId345"/>
              <a:stretch>
                <a:fillRect/>
              </a:stretch>
            </p:blipFill>
            <p:spPr>
              <a:xfrm>
                <a:off x="5119887" y="1745705"/>
                <a:ext cx="144036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7" name="Freihand 306">
                <a:extLst>
                  <a:ext uri="{FF2B5EF4-FFF2-40B4-BE49-F238E27FC236}">
                    <a16:creationId xmlns:a16="http://schemas.microsoft.com/office/drawing/2014/main" id="{EF4878F6-7DD6-DBA6-6323-42116E758F1F}"/>
                  </a:ext>
                </a:extLst>
              </p14:cNvPr>
              <p14:cNvContentPartPr/>
              <p14:nvPr/>
            </p14:nvContentPartPr>
            <p14:xfrm>
              <a:off x="129207" y="2270225"/>
              <a:ext cx="5122800" cy="3029760"/>
            </p14:xfrm>
          </p:contentPart>
        </mc:Choice>
        <mc:Fallback xmlns="">
          <p:pic>
            <p:nvPicPr>
              <p:cNvPr id="307" name="Freihand 306">
                <a:extLst>
                  <a:ext uri="{FF2B5EF4-FFF2-40B4-BE49-F238E27FC236}">
                    <a16:creationId xmlns:a16="http://schemas.microsoft.com/office/drawing/2014/main" id="{EF4878F6-7DD6-DBA6-6323-42116E758F1F}"/>
                  </a:ext>
                </a:extLst>
              </p:cNvPr>
              <p:cNvPicPr/>
              <p:nvPr/>
            </p:nvPicPr>
            <p:blipFill>
              <a:blip r:embed="rId347"/>
              <a:stretch>
                <a:fillRect/>
              </a:stretch>
            </p:blipFill>
            <p:spPr>
              <a:xfrm>
                <a:off x="124887" y="2265905"/>
                <a:ext cx="5131440" cy="3038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8" name="Freihand 307">
                <a:extLst>
                  <a:ext uri="{FF2B5EF4-FFF2-40B4-BE49-F238E27FC236}">
                    <a16:creationId xmlns:a16="http://schemas.microsoft.com/office/drawing/2014/main" id="{1FF9F6A5-739F-C917-82C7-868CF9AF926D}"/>
                  </a:ext>
                </a:extLst>
              </p14:cNvPr>
              <p14:cNvContentPartPr/>
              <p14:nvPr/>
            </p14:nvContentPartPr>
            <p14:xfrm>
              <a:off x="137847" y="5151665"/>
              <a:ext cx="223920" cy="236880"/>
            </p14:xfrm>
          </p:contentPart>
        </mc:Choice>
        <mc:Fallback xmlns="">
          <p:pic>
            <p:nvPicPr>
              <p:cNvPr id="308" name="Freihand 307">
                <a:extLst>
                  <a:ext uri="{FF2B5EF4-FFF2-40B4-BE49-F238E27FC236}">
                    <a16:creationId xmlns:a16="http://schemas.microsoft.com/office/drawing/2014/main" id="{1FF9F6A5-739F-C917-82C7-868CF9AF926D}"/>
                  </a:ext>
                </a:extLst>
              </p:cNvPr>
              <p:cNvPicPr/>
              <p:nvPr/>
            </p:nvPicPr>
            <p:blipFill>
              <a:blip r:embed="rId349"/>
              <a:stretch>
                <a:fillRect/>
              </a:stretch>
            </p:blipFill>
            <p:spPr>
              <a:xfrm>
                <a:off x="133527" y="5147345"/>
                <a:ext cx="232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10" name="Freihand 309">
                <a:extLst>
                  <a:ext uri="{FF2B5EF4-FFF2-40B4-BE49-F238E27FC236}">
                    <a16:creationId xmlns:a16="http://schemas.microsoft.com/office/drawing/2014/main" id="{6280C55A-198A-B679-AE9E-42F048EFE87F}"/>
                  </a:ext>
                </a:extLst>
              </p14:cNvPr>
              <p14:cNvContentPartPr/>
              <p14:nvPr/>
            </p14:nvContentPartPr>
            <p14:xfrm>
              <a:off x="1013367" y="5313665"/>
              <a:ext cx="181440" cy="26280"/>
            </p14:xfrm>
          </p:contentPart>
        </mc:Choice>
        <mc:Fallback xmlns="">
          <p:pic>
            <p:nvPicPr>
              <p:cNvPr id="310" name="Freihand 309">
                <a:extLst>
                  <a:ext uri="{FF2B5EF4-FFF2-40B4-BE49-F238E27FC236}">
                    <a16:creationId xmlns:a16="http://schemas.microsoft.com/office/drawing/2014/main" id="{6280C55A-198A-B679-AE9E-42F048EFE87F}"/>
                  </a:ext>
                </a:extLst>
              </p:cNvPr>
              <p:cNvPicPr/>
              <p:nvPr/>
            </p:nvPicPr>
            <p:blipFill>
              <a:blip r:embed="rId351"/>
              <a:stretch>
                <a:fillRect/>
              </a:stretch>
            </p:blipFill>
            <p:spPr>
              <a:xfrm>
                <a:off x="1009047" y="5309345"/>
                <a:ext cx="190080" cy="34920"/>
              </a:xfrm>
              <a:prstGeom prst="rect">
                <a:avLst/>
              </a:prstGeom>
            </p:spPr>
          </p:pic>
        </mc:Fallback>
      </mc:AlternateContent>
      <p:grpSp>
        <p:nvGrpSpPr>
          <p:cNvPr id="314" name="Gruppieren 313">
            <a:extLst>
              <a:ext uri="{FF2B5EF4-FFF2-40B4-BE49-F238E27FC236}">
                <a16:creationId xmlns:a16="http://schemas.microsoft.com/office/drawing/2014/main" id="{ED5BDD4D-E29B-B17F-2C45-D7C15AF8948E}"/>
              </a:ext>
            </a:extLst>
          </p:cNvPr>
          <p:cNvGrpSpPr/>
          <p:nvPr/>
        </p:nvGrpSpPr>
        <p:grpSpPr>
          <a:xfrm>
            <a:off x="1442847" y="4004705"/>
            <a:ext cx="1565640" cy="1392840"/>
            <a:chOff x="1442847" y="4004705"/>
            <a:chExt cx="1565640" cy="1392840"/>
          </a:xfrm>
        </p:grpSpPr>
        <mc:AlternateContent xmlns:mc="http://schemas.openxmlformats.org/markup-compatibility/2006" xmlns:p14="http://schemas.microsoft.com/office/powerpoint/2010/main">
          <mc:Choice Requires="p14">
            <p:contentPart p14:bwMode="auto" r:id="rId352">
              <p14:nvContentPartPr>
                <p14:cNvPr id="275" name="Freihand 274">
                  <a:extLst>
                    <a:ext uri="{FF2B5EF4-FFF2-40B4-BE49-F238E27FC236}">
                      <a16:creationId xmlns:a16="http://schemas.microsoft.com/office/drawing/2014/main" id="{B421F26A-32F7-D451-B883-3DDBD88E7FAA}"/>
                    </a:ext>
                  </a:extLst>
                </p14:cNvPr>
                <p14:cNvContentPartPr/>
                <p14:nvPr/>
              </p14:nvContentPartPr>
              <p14:xfrm>
                <a:off x="2953047" y="4004705"/>
                <a:ext cx="14760" cy="536040"/>
              </p14:xfrm>
            </p:contentPart>
          </mc:Choice>
          <mc:Fallback xmlns="">
            <p:pic>
              <p:nvPicPr>
                <p:cNvPr id="275" name="Freihand 274">
                  <a:extLst>
                    <a:ext uri="{FF2B5EF4-FFF2-40B4-BE49-F238E27FC236}">
                      <a16:creationId xmlns:a16="http://schemas.microsoft.com/office/drawing/2014/main" id="{B421F26A-32F7-D451-B883-3DDBD88E7FAA}"/>
                    </a:ext>
                  </a:extLst>
                </p:cNvPr>
                <p:cNvPicPr/>
                <p:nvPr/>
              </p:nvPicPr>
              <p:blipFill>
                <a:blip r:embed="rId353"/>
                <a:stretch>
                  <a:fillRect/>
                </a:stretch>
              </p:blipFill>
              <p:spPr>
                <a:xfrm>
                  <a:off x="2948727" y="4000385"/>
                  <a:ext cx="2340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6" name="Freihand 275">
                  <a:extLst>
                    <a:ext uri="{FF2B5EF4-FFF2-40B4-BE49-F238E27FC236}">
                      <a16:creationId xmlns:a16="http://schemas.microsoft.com/office/drawing/2014/main" id="{F23D946F-2C28-936C-16A1-FCDA2783A862}"/>
                    </a:ext>
                  </a:extLst>
                </p14:cNvPr>
                <p14:cNvContentPartPr/>
                <p14:nvPr/>
              </p14:nvContentPartPr>
              <p14:xfrm>
                <a:off x="2970327" y="4642985"/>
                <a:ext cx="11880" cy="699480"/>
              </p14:xfrm>
            </p:contentPart>
          </mc:Choice>
          <mc:Fallback xmlns="">
            <p:pic>
              <p:nvPicPr>
                <p:cNvPr id="276" name="Freihand 275">
                  <a:extLst>
                    <a:ext uri="{FF2B5EF4-FFF2-40B4-BE49-F238E27FC236}">
                      <a16:creationId xmlns:a16="http://schemas.microsoft.com/office/drawing/2014/main" id="{F23D946F-2C28-936C-16A1-FCDA2783A862}"/>
                    </a:ext>
                  </a:extLst>
                </p:cNvPr>
                <p:cNvPicPr/>
                <p:nvPr/>
              </p:nvPicPr>
              <p:blipFill>
                <a:blip r:embed="rId355"/>
                <a:stretch>
                  <a:fillRect/>
                </a:stretch>
              </p:blipFill>
              <p:spPr>
                <a:xfrm>
                  <a:off x="2966007" y="4638665"/>
                  <a:ext cx="2052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11" name="Freihand 310">
                  <a:extLst>
                    <a:ext uri="{FF2B5EF4-FFF2-40B4-BE49-F238E27FC236}">
                      <a16:creationId xmlns:a16="http://schemas.microsoft.com/office/drawing/2014/main" id="{979EC11E-DED9-B6AD-F4BC-0C691DA4BCB8}"/>
                    </a:ext>
                  </a:extLst>
                </p14:cNvPr>
                <p14:cNvContentPartPr/>
                <p14:nvPr/>
              </p14:nvContentPartPr>
              <p14:xfrm>
                <a:off x="1442847" y="5324105"/>
                <a:ext cx="843120" cy="35280"/>
              </p14:xfrm>
            </p:contentPart>
          </mc:Choice>
          <mc:Fallback xmlns="">
            <p:pic>
              <p:nvPicPr>
                <p:cNvPr id="311" name="Freihand 310">
                  <a:extLst>
                    <a:ext uri="{FF2B5EF4-FFF2-40B4-BE49-F238E27FC236}">
                      <a16:creationId xmlns:a16="http://schemas.microsoft.com/office/drawing/2014/main" id="{979EC11E-DED9-B6AD-F4BC-0C691DA4BCB8}"/>
                    </a:ext>
                  </a:extLst>
                </p:cNvPr>
                <p:cNvPicPr/>
                <p:nvPr/>
              </p:nvPicPr>
              <p:blipFill>
                <a:blip r:embed="rId357"/>
                <a:stretch>
                  <a:fillRect/>
                </a:stretch>
              </p:blipFill>
              <p:spPr>
                <a:xfrm>
                  <a:off x="1438527" y="5319785"/>
                  <a:ext cx="851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12" name="Freihand 311">
                  <a:extLst>
                    <a:ext uri="{FF2B5EF4-FFF2-40B4-BE49-F238E27FC236}">
                      <a16:creationId xmlns:a16="http://schemas.microsoft.com/office/drawing/2014/main" id="{1A7645EF-498D-7604-05FB-43029FD37D4C}"/>
                    </a:ext>
                  </a:extLst>
                </p14:cNvPr>
                <p14:cNvContentPartPr/>
                <p14:nvPr/>
              </p14:nvContentPartPr>
              <p14:xfrm>
                <a:off x="2486127" y="5330585"/>
                <a:ext cx="486720" cy="14760"/>
              </p14:xfrm>
            </p:contentPart>
          </mc:Choice>
          <mc:Fallback xmlns="">
            <p:pic>
              <p:nvPicPr>
                <p:cNvPr id="312" name="Freihand 311">
                  <a:extLst>
                    <a:ext uri="{FF2B5EF4-FFF2-40B4-BE49-F238E27FC236}">
                      <a16:creationId xmlns:a16="http://schemas.microsoft.com/office/drawing/2014/main" id="{1A7645EF-498D-7604-05FB-43029FD37D4C}"/>
                    </a:ext>
                  </a:extLst>
                </p:cNvPr>
                <p:cNvPicPr/>
                <p:nvPr/>
              </p:nvPicPr>
              <p:blipFill>
                <a:blip r:embed="rId359"/>
                <a:stretch>
                  <a:fillRect/>
                </a:stretch>
              </p:blipFill>
              <p:spPr>
                <a:xfrm>
                  <a:off x="2481807" y="5326265"/>
                  <a:ext cx="495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3" name="Freihand 312">
                  <a:extLst>
                    <a:ext uri="{FF2B5EF4-FFF2-40B4-BE49-F238E27FC236}">
                      <a16:creationId xmlns:a16="http://schemas.microsoft.com/office/drawing/2014/main" id="{D869F1B4-BB51-AED3-DCB2-D65B55F7ED98}"/>
                    </a:ext>
                  </a:extLst>
                </p14:cNvPr>
                <p14:cNvContentPartPr/>
                <p14:nvPr/>
              </p14:nvContentPartPr>
              <p14:xfrm>
                <a:off x="2912007" y="5289185"/>
                <a:ext cx="96480" cy="108360"/>
              </p14:xfrm>
            </p:contentPart>
          </mc:Choice>
          <mc:Fallback xmlns="">
            <p:pic>
              <p:nvPicPr>
                <p:cNvPr id="313" name="Freihand 312">
                  <a:extLst>
                    <a:ext uri="{FF2B5EF4-FFF2-40B4-BE49-F238E27FC236}">
                      <a16:creationId xmlns:a16="http://schemas.microsoft.com/office/drawing/2014/main" id="{D869F1B4-BB51-AED3-DCB2-D65B55F7ED98}"/>
                    </a:ext>
                  </a:extLst>
                </p:cNvPr>
                <p:cNvPicPr/>
                <p:nvPr/>
              </p:nvPicPr>
              <p:blipFill>
                <a:blip r:embed="rId361"/>
                <a:stretch>
                  <a:fillRect/>
                </a:stretch>
              </p:blipFill>
              <p:spPr>
                <a:xfrm>
                  <a:off x="2907687" y="5284865"/>
                  <a:ext cx="105120" cy="117000"/>
                </a:xfrm>
                <a:prstGeom prst="rect">
                  <a:avLst/>
                </a:prstGeom>
              </p:spPr>
            </p:pic>
          </mc:Fallback>
        </mc:AlternateContent>
      </p:grpSp>
      <p:grpSp>
        <p:nvGrpSpPr>
          <p:cNvPr id="316" name="Gruppieren 315">
            <a:extLst>
              <a:ext uri="{FF2B5EF4-FFF2-40B4-BE49-F238E27FC236}">
                <a16:creationId xmlns:a16="http://schemas.microsoft.com/office/drawing/2014/main" id="{4B48CCF1-62C7-F804-41CF-A6B00D21F3A5}"/>
              </a:ext>
            </a:extLst>
          </p:cNvPr>
          <p:cNvGrpSpPr/>
          <p:nvPr/>
        </p:nvGrpSpPr>
        <p:grpSpPr>
          <a:xfrm>
            <a:off x="2899407" y="6417785"/>
            <a:ext cx="671760" cy="348120"/>
            <a:chOff x="2899407" y="6417785"/>
            <a:chExt cx="671760" cy="348120"/>
          </a:xfrm>
        </p:grpSpPr>
        <mc:AlternateContent xmlns:mc="http://schemas.openxmlformats.org/markup-compatibility/2006" xmlns:p14="http://schemas.microsoft.com/office/powerpoint/2010/main">
          <mc:Choice Requires="p14">
            <p:contentPart p14:bwMode="auto" r:id="rId362">
              <p14:nvContentPartPr>
                <p14:cNvPr id="278" name="Freihand 277">
                  <a:extLst>
                    <a:ext uri="{FF2B5EF4-FFF2-40B4-BE49-F238E27FC236}">
                      <a16:creationId xmlns:a16="http://schemas.microsoft.com/office/drawing/2014/main" id="{F0903314-4CA9-A058-D218-9C53AAFA273C}"/>
                    </a:ext>
                  </a:extLst>
                </p14:cNvPr>
                <p14:cNvContentPartPr/>
                <p14:nvPr/>
              </p14:nvContentPartPr>
              <p14:xfrm>
                <a:off x="2899407" y="6494465"/>
                <a:ext cx="112320" cy="271440"/>
              </p14:xfrm>
            </p:contentPart>
          </mc:Choice>
          <mc:Fallback xmlns="">
            <p:pic>
              <p:nvPicPr>
                <p:cNvPr id="278" name="Freihand 277">
                  <a:extLst>
                    <a:ext uri="{FF2B5EF4-FFF2-40B4-BE49-F238E27FC236}">
                      <a16:creationId xmlns:a16="http://schemas.microsoft.com/office/drawing/2014/main" id="{F0903314-4CA9-A058-D218-9C53AAFA273C}"/>
                    </a:ext>
                  </a:extLst>
                </p:cNvPr>
                <p:cNvPicPr/>
                <p:nvPr/>
              </p:nvPicPr>
              <p:blipFill>
                <a:blip r:embed="rId363"/>
                <a:stretch>
                  <a:fillRect/>
                </a:stretch>
              </p:blipFill>
              <p:spPr>
                <a:xfrm>
                  <a:off x="2895087" y="6490145"/>
                  <a:ext cx="1209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9" name="Freihand 278">
                  <a:extLst>
                    <a:ext uri="{FF2B5EF4-FFF2-40B4-BE49-F238E27FC236}">
                      <a16:creationId xmlns:a16="http://schemas.microsoft.com/office/drawing/2014/main" id="{CFF691DE-3B33-6A73-9F39-9EE6164838D6}"/>
                    </a:ext>
                  </a:extLst>
                </p14:cNvPr>
                <p14:cNvContentPartPr/>
                <p14:nvPr/>
              </p14:nvContentPartPr>
              <p14:xfrm>
                <a:off x="3083367" y="6419225"/>
                <a:ext cx="51120" cy="98280"/>
              </p14:xfrm>
            </p:contentPart>
          </mc:Choice>
          <mc:Fallback xmlns="">
            <p:pic>
              <p:nvPicPr>
                <p:cNvPr id="279" name="Freihand 278">
                  <a:extLst>
                    <a:ext uri="{FF2B5EF4-FFF2-40B4-BE49-F238E27FC236}">
                      <a16:creationId xmlns:a16="http://schemas.microsoft.com/office/drawing/2014/main" id="{CFF691DE-3B33-6A73-9F39-9EE6164838D6}"/>
                    </a:ext>
                  </a:extLst>
                </p:cNvPr>
                <p:cNvPicPr/>
                <p:nvPr/>
              </p:nvPicPr>
              <p:blipFill>
                <a:blip r:embed="rId365"/>
                <a:stretch>
                  <a:fillRect/>
                </a:stretch>
              </p:blipFill>
              <p:spPr>
                <a:xfrm>
                  <a:off x="3079047" y="6414905"/>
                  <a:ext cx="59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0" name="Freihand 279">
                  <a:extLst>
                    <a:ext uri="{FF2B5EF4-FFF2-40B4-BE49-F238E27FC236}">
                      <a16:creationId xmlns:a16="http://schemas.microsoft.com/office/drawing/2014/main" id="{041A360A-2BC6-44F9-FB60-1F362EA6331C}"/>
                    </a:ext>
                  </a:extLst>
                </p14:cNvPr>
                <p14:cNvContentPartPr/>
                <p14:nvPr/>
              </p14:nvContentPartPr>
              <p14:xfrm>
                <a:off x="3174807" y="6454145"/>
                <a:ext cx="84960" cy="221760"/>
              </p14:xfrm>
            </p:contentPart>
          </mc:Choice>
          <mc:Fallback xmlns="">
            <p:pic>
              <p:nvPicPr>
                <p:cNvPr id="280" name="Freihand 279">
                  <a:extLst>
                    <a:ext uri="{FF2B5EF4-FFF2-40B4-BE49-F238E27FC236}">
                      <a16:creationId xmlns:a16="http://schemas.microsoft.com/office/drawing/2014/main" id="{041A360A-2BC6-44F9-FB60-1F362EA6331C}"/>
                    </a:ext>
                  </a:extLst>
                </p:cNvPr>
                <p:cNvPicPr/>
                <p:nvPr/>
              </p:nvPicPr>
              <p:blipFill>
                <a:blip r:embed="rId367"/>
                <a:stretch>
                  <a:fillRect/>
                </a:stretch>
              </p:blipFill>
              <p:spPr>
                <a:xfrm>
                  <a:off x="3170487" y="6449825"/>
                  <a:ext cx="93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1" name="Freihand 280">
                  <a:extLst>
                    <a:ext uri="{FF2B5EF4-FFF2-40B4-BE49-F238E27FC236}">
                      <a16:creationId xmlns:a16="http://schemas.microsoft.com/office/drawing/2014/main" id="{4E079DA2-0674-E03E-D78D-91495B166009}"/>
                    </a:ext>
                  </a:extLst>
                </p14:cNvPr>
                <p14:cNvContentPartPr/>
                <p14:nvPr/>
              </p14:nvContentPartPr>
              <p14:xfrm>
                <a:off x="3294327" y="6448385"/>
                <a:ext cx="28800" cy="170640"/>
              </p14:xfrm>
            </p:contentPart>
          </mc:Choice>
          <mc:Fallback xmlns="">
            <p:pic>
              <p:nvPicPr>
                <p:cNvPr id="281" name="Freihand 280">
                  <a:extLst>
                    <a:ext uri="{FF2B5EF4-FFF2-40B4-BE49-F238E27FC236}">
                      <a16:creationId xmlns:a16="http://schemas.microsoft.com/office/drawing/2014/main" id="{4E079DA2-0674-E03E-D78D-91495B166009}"/>
                    </a:ext>
                  </a:extLst>
                </p:cNvPr>
                <p:cNvPicPr/>
                <p:nvPr/>
              </p:nvPicPr>
              <p:blipFill>
                <a:blip r:embed="rId369"/>
                <a:stretch>
                  <a:fillRect/>
                </a:stretch>
              </p:blipFill>
              <p:spPr>
                <a:xfrm>
                  <a:off x="3290007" y="6444065"/>
                  <a:ext cx="37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2" name="Freihand 281">
                  <a:extLst>
                    <a:ext uri="{FF2B5EF4-FFF2-40B4-BE49-F238E27FC236}">
                      <a16:creationId xmlns:a16="http://schemas.microsoft.com/office/drawing/2014/main" id="{625E03ED-72CA-C582-6FED-F0182B0D2658}"/>
                    </a:ext>
                  </a:extLst>
                </p14:cNvPr>
                <p14:cNvContentPartPr/>
                <p14:nvPr/>
              </p14:nvContentPartPr>
              <p14:xfrm>
                <a:off x="3380727" y="6589865"/>
                <a:ext cx="110160" cy="157680"/>
              </p14:xfrm>
            </p:contentPart>
          </mc:Choice>
          <mc:Fallback xmlns="">
            <p:pic>
              <p:nvPicPr>
                <p:cNvPr id="282" name="Freihand 281">
                  <a:extLst>
                    <a:ext uri="{FF2B5EF4-FFF2-40B4-BE49-F238E27FC236}">
                      <a16:creationId xmlns:a16="http://schemas.microsoft.com/office/drawing/2014/main" id="{625E03ED-72CA-C582-6FED-F0182B0D2658}"/>
                    </a:ext>
                  </a:extLst>
                </p:cNvPr>
                <p:cNvPicPr/>
                <p:nvPr/>
              </p:nvPicPr>
              <p:blipFill>
                <a:blip r:embed="rId371"/>
                <a:stretch>
                  <a:fillRect/>
                </a:stretch>
              </p:blipFill>
              <p:spPr>
                <a:xfrm>
                  <a:off x="3376407" y="6585545"/>
                  <a:ext cx="118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3" name="Freihand 282">
                  <a:extLst>
                    <a:ext uri="{FF2B5EF4-FFF2-40B4-BE49-F238E27FC236}">
                      <a16:creationId xmlns:a16="http://schemas.microsoft.com/office/drawing/2014/main" id="{A34712E5-BCBB-C8F5-264A-5F6A6C8BEFB6}"/>
                    </a:ext>
                  </a:extLst>
                </p14:cNvPr>
                <p14:cNvContentPartPr/>
                <p14:nvPr/>
              </p14:nvContentPartPr>
              <p14:xfrm>
                <a:off x="3504567" y="6451625"/>
                <a:ext cx="66600" cy="295200"/>
              </p14:xfrm>
            </p:contentPart>
          </mc:Choice>
          <mc:Fallback xmlns="">
            <p:pic>
              <p:nvPicPr>
                <p:cNvPr id="283" name="Freihand 282">
                  <a:extLst>
                    <a:ext uri="{FF2B5EF4-FFF2-40B4-BE49-F238E27FC236}">
                      <a16:creationId xmlns:a16="http://schemas.microsoft.com/office/drawing/2014/main" id="{A34712E5-BCBB-C8F5-264A-5F6A6C8BEFB6}"/>
                    </a:ext>
                  </a:extLst>
                </p:cNvPr>
                <p:cNvPicPr/>
                <p:nvPr/>
              </p:nvPicPr>
              <p:blipFill>
                <a:blip r:embed="rId373"/>
                <a:stretch>
                  <a:fillRect/>
                </a:stretch>
              </p:blipFill>
              <p:spPr>
                <a:xfrm>
                  <a:off x="3500247" y="6447305"/>
                  <a:ext cx="752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15" name="Freihand 314">
                  <a:extLst>
                    <a:ext uri="{FF2B5EF4-FFF2-40B4-BE49-F238E27FC236}">
                      <a16:creationId xmlns:a16="http://schemas.microsoft.com/office/drawing/2014/main" id="{636BED56-0781-A27F-5E56-C454B4F9E4B5}"/>
                    </a:ext>
                  </a:extLst>
                </p14:cNvPr>
                <p14:cNvContentPartPr/>
                <p14:nvPr/>
              </p14:nvContentPartPr>
              <p14:xfrm>
                <a:off x="3242847" y="6417785"/>
                <a:ext cx="287280" cy="339840"/>
              </p14:xfrm>
            </p:contentPart>
          </mc:Choice>
          <mc:Fallback xmlns="">
            <p:pic>
              <p:nvPicPr>
                <p:cNvPr id="315" name="Freihand 314">
                  <a:extLst>
                    <a:ext uri="{FF2B5EF4-FFF2-40B4-BE49-F238E27FC236}">
                      <a16:creationId xmlns:a16="http://schemas.microsoft.com/office/drawing/2014/main" id="{636BED56-0781-A27F-5E56-C454B4F9E4B5}"/>
                    </a:ext>
                  </a:extLst>
                </p:cNvPr>
                <p:cNvPicPr/>
                <p:nvPr/>
              </p:nvPicPr>
              <p:blipFill>
                <a:blip r:embed="rId375"/>
                <a:stretch>
                  <a:fillRect/>
                </a:stretch>
              </p:blipFill>
              <p:spPr>
                <a:xfrm>
                  <a:off x="3238527" y="6413465"/>
                  <a:ext cx="295920" cy="348480"/>
                </a:xfrm>
                <a:prstGeom prst="rect">
                  <a:avLst/>
                </a:prstGeom>
              </p:spPr>
            </p:pic>
          </mc:Fallback>
        </mc:AlternateContent>
      </p:grpSp>
      <p:grpSp>
        <p:nvGrpSpPr>
          <p:cNvPr id="318" name="Gruppieren 317">
            <a:extLst>
              <a:ext uri="{FF2B5EF4-FFF2-40B4-BE49-F238E27FC236}">
                <a16:creationId xmlns:a16="http://schemas.microsoft.com/office/drawing/2014/main" id="{3C29B8F4-3D57-2D2C-F383-E0E481D42B5C}"/>
              </a:ext>
            </a:extLst>
          </p:cNvPr>
          <p:cNvGrpSpPr/>
          <p:nvPr/>
        </p:nvGrpSpPr>
        <p:grpSpPr>
          <a:xfrm>
            <a:off x="84207" y="1350425"/>
            <a:ext cx="4993920" cy="2317320"/>
            <a:chOff x="84207" y="1350425"/>
            <a:chExt cx="4993920" cy="2317320"/>
          </a:xfrm>
        </p:grpSpPr>
        <mc:AlternateContent xmlns:mc="http://schemas.openxmlformats.org/markup-compatibility/2006" xmlns:p14="http://schemas.microsoft.com/office/powerpoint/2010/main">
          <mc:Choice Requires="p14">
            <p:contentPart p14:bwMode="auto" r:id="rId376">
              <p14:nvContentPartPr>
                <p14:cNvPr id="120" name="Freihand 119">
                  <a:extLst>
                    <a:ext uri="{FF2B5EF4-FFF2-40B4-BE49-F238E27FC236}">
                      <a16:creationId xmlns:a16="http://schemas.microsoft.com/office/drawing/2014/main" id="{37D67DF9-9CE8-6EAC-FCA0-BE6CAFC8243E}"/>
                    </a:ext>
                  </a:extLst>
                </p14:cNvPr>
                <p14:cNvContentPartPr/>
                <p14:nvPr/>
              </p14:nvContentPartPr>
              <p14:xfrm>
                <a:off x="946047" y="1552745"/>
                <a:ext cx="3524400" cy="1066680"/>
              </p14:xfrm>
            </p:contentPart>
          </mc:Choice>
          <mc:Fallback xmlns="">
            <p:pic>
              <p:nvPicPr>
                <p:cNvPr id="120" name="Freihand 119">
                  <a:extLst>
                    <a:ext uri="{FF2B5EF4-FFF2-40B4-BE49-F238E27FC236}">
                      <a16:creationId xmlns:a16="http://schemas.microsoft.com/office/drawing/2014/main" id="{37D67DF9-9CE8-6EAC-FCA0-BE6CAFC8243E}"/>
                    </a:ext>
                  </a:extLst>
                </p:cNvPr>
                <p:cNvPicPr/>
                <p:nvPr/>
              </p:nvPicPr>
              <p:blipFill>
                <a:blip r:embed="rId377"/>
                <a:stretch>
                  <a:fillRect/>
                </a:stretch>
              </p:blipFill>
              <p:spPr>
                <a:xfrm>
                  <a:off x="937047" y="1544105"/>
                  <a:ext cx="354204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21" name="Freihand 120">
                  <a:extLst>
                    <a:ext uri="{FF2B5EF4-FFF2-40B4-BE49-F238E27FC236}">
                      <a16:creationId xmlns:a16="http://schemas.microsoft.com/office/drawing/2014/main" id="{B2198DC1-E44D-2C0D-6F11-E68906C3728F}"/>
                    </a:ext>
                  </a:extLst>
                </p14:cNvPr>
                <p14:cNvContentPartPr/>
                <p14:nvPr/>
              </p14:nvContentPartPr>
              <p14:xfrm>
                <a:off x="4690767" y="1466705"/>
                <a:ext cx="144000" cy="70920"/>
              </p14:xfrm>
            </p:contentPart>
          </mc:Choice>
          <mc:Fallback xmlns="">
            <p:pic>
              <p:nvPicPr>
                <p:cNvPr id="121" name="Freihand 120">
                  <a:extLst>
                    <a:ext uri="{FF2B5EF4-FFF2-40B4-BE49-F238E27FC236}">
                      <a16:creationId xmlns:a16="http://schemas.microsoft.com/office/drawing/2014/main" id="{B2198DC1-E44D-2C0D-6F11-E68906C3728F}"/>
                    </a:ext>
                  </a:extLst>
                </p:cNvPr>
                <p:cNvPicPr/>
                <p:nvPr/>
              </p:nvPicPr>
              <p:blipFill>
                <a:blip r:embed="rId379"/>
                <a:stretch>
                  <a:fillRect/>
                </a:stretch>
              </p:blipFill>
              <p:spPr>
                <a:xfrm>
                  <a:off x="4681767" y="1457705"/>
                  <a:ext cx="16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22" name="Freihand 121">
                  <a:extLst>
                    <a:ext uri="{FF2B5EF4-FFF2-40B4-BE49-F238E27FC236}">
                      <a16:creationId xmlns:a16="http://schemas.microsoft.com/office/drawing/2014/main" id="{C05E7C89-4554-2771-60C8-5F773D28D0B0}"/>
                    </a:ext>
                  </a:extLst>
                </p14:cNvPr>
                <p14:cNvContentPartPr/>
                <p14:nvPr/>
              </p14:nvContentPartPr>
              <p14:xfrm>
                <a:off x="4784367" y="1434665"/>
                <a:ext cx="66240" cy="236160"/>
              </p14:xfrm>
            </p:contentPart>
          </mc:Choice>
          <mc:Fallback xmlns="">
            <p:pic>
              <p:nvPicPr>
                <p:cNvPr id="122" name="Freihand 121">
                  <a:extLst>
                    <a:ext uri="{FF2B5EF4-FFF2-40B4-BE49-F238E27FC236}">
                      <a16:creationId xmlns:a16="http://schemas.microsoft.com/office/drawing/2014/main" id="{C05E7C89-4554-2771-60C8-5F773D28D0B0}"/>
                    </a:ext>
                  </a:extLst>
                </p:cNvPr>
                <p:cNvPicPr/>
                <p:nvPr/>
              </p:nvPicPr>
              <p:blipFill>
                <a:blip r:embed="rId381"/>
                <a:stretch>
                  <a:fillRect/>
                </a:stretch>
              </p:blipFill>
              <p:spPr>
                <a:xfrm>
                  <a:off x="4775367" y="1426025"/>
                  <a:ext cx="83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3" name="Freihand 122">
                  <a:extLst>
                    <a:ext uri="{FF2B5EF4-FFF2-40B4-BE49-F238E27FC236}">
                      <a16:creationId xmlns:a16="http://schemas.microsoft.com/office/drawing/2014/main" id="{19E4E4C4-1AD9-A01C-CAF8-99919EEAFD4B}"/>
                    </a:ext>
                  </a:extLst>
                </p14:cNvPr>
                <p14:cNvContentPartPr/>
                <p14:nvPr/>
              </p14:nvContentPartPr>
              <p14:xfrm>
                <a:off x="4987767" y="1354385"/>
                <a:ext cx="4320" cy="96840"/>
              </p14:xfrm>
            </p:contentPart>
          </mc:Choice>
          <mc:Fallback xmlns="">
            <p:pic>
              <p:nvPicPr>
                <p:cNvPr id="123" name="Freihand 122">
                  <a:extLst>
                    <a:ext uri="{FF2B5EF4-FFF2-40B4-BE49-F238E27FC236}">
                      <a16:creationId xmlns:a16="http://schemas.microsoft.com/office/drawing/2014/main" id="{19E4E4C4-1AD9-A01C-CAF8-99919EEAFD4B}"/>
                    </a:ext>
                  </a:extLst>
                </p:cNvPr>
                <p:cNvPicPr/>
                <p:nvPr/>
              </p:nvPicPr>
              <p:blipFill>
                <a:blip r:embed="rId383"/>
                <a:stretch>
                  <a:fillRect/>
                </a:stretch>
              </p:blipFill>
              <p:spPr>
                <a:xfrm>
                  <a:off x="4978767" y="1345385"/>
                  <a:ext cx="2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24" name="Freihand 123">
                  <a:extLst>
                    <a:ext uri="{FF2B5EF4-FFF2-40B4-BE49-F238E27FC236}">
                      <a16:creationId xmlns:a16="http://schemas.microsoft.com/office/drawing/2014/main" id="{0D096D9D-42D3-63DD-1E52-460F27AE14C7}"/>
                    </a:ext>
                  </a:extLst>
                </p14:cNvPr>
                <p14:cNvContentPartPr/>
                <p14:nvPr/>
              </p14:nvContentPartPr>
              <p14:xfrm>
                <a:off x="4889127" y="1350425"/>
                <a:ext cx="189000" cy="138600"/>
              </p14:xfrm>
            </p:contentPart>
          </mc:Choice>
          <mc:Fallback xmlns="">
            <p:pic>
              <p:nvPicPr>
                <p:cNvPr id="124" name="Freihand 123">
                  <a:extLst>
                    <a:ext uri="{FF2B5EF4-FFF2-40B4-BE49-F238E27FC236}">
                      <a16:creationId xmlns:a16="http://schemas.microsoft.com/office/drawing/2014/main" id="{0D096D9D-42D3-63DD-1E52-460F27AE14C7}"/>
                    </a:ext>
                  </a:extLst>
                </p:cNvPr>
                <p:cNvPicPr/>
                <p:nvPr/>
              </p:nvPicPr>
              <p:blipFill>
                <a:blip r:embed="rId385"/>
                <a:stretch>
                  <a:fillRect/>
                </a:stretch>
              </p:blipFill>
              <p:spPr>
                <a:xfrm>
                  <a:off x="4880127" y="1341785"/>
                  <a:ext cx="206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2" name="Freihand 181">
                  <a:extLst>
                    <a:ext uri="{FF2B5EF4-FFF2-40B4-BE49-F238E27FC236}">
                      <a16:creationId xmlns:a16="http://schemas.microsoft.com/office/drawing/2014/main" id="{AB077C39-55D4-865E-EC4F-D7363DBD1D26}"/>
                    </a:ext>
                  </a:extLst>
                </p14:cNvPr>
                <p14:cNvContentPartPr/>
                <p14:nvPr/>
              </p14:nvContentPartPr>
              <p14:xfrm>
                <a:off x="926247" y="2132345"/>
                <a:ext cx="156600" cy="34920"/>
              </p14:xfrm>
            </p:contentPart>
          </mc:Choice>
          <mc:Fallback xmlns="">
            <p:pic>
              <p:nvPicPr>
                <p:cNvPr id="182" name="Freihand 181">
                  <a:extLst>
                    <a:ext uri="{FF2B5EF4-FFF2-40B4-BE49-F238E27FC236}">
                      <a16:creationId xmlns:a16="http://schemas.microsoft.com/office/drawing/2014/main" id="{AB077C39-55D4-865E-EC4F-D7363DBD1D26}"/>
                    </a:ext>
                  </a:extLst>
                </p:cNvPr>
                <p:cNvPicPr/>
                <p:nvPr/>
              </p:nvPicPr>
              <p:blipFill>
                <a:blip r:embed="rId387"/>
                <a:stretch>
                  <a:fillRect/>
                </a:stretch>
              </p:blipFill>
              <p:spPr>
                <a:xfrm>
                  <a:off x="917607" y="2123345"/>
                  <a:ext cx="174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3" name="Freihand 182">
                  <a:extLst>
                    <a:ext uri="{FF2B5EF4-FFF2-40B4-BE49-F238E27FC236}">
                      <a16:creationId xmlns:a16="http://schemas.microsoft.com/office/drawing/2014/main" id="{8A55262C-3058-2349-C804-FA03FFECF548}"/>
                    </a:ext>
                  </a:extLst>
                </p14:cNvPr>
                <p14:cNvContentPartPr/>
                <p14:nvPr/>
              </p14:nvContentPartPr>
              <p14:xfrm>
                <a:off x="1235487" y="2118665"/>
                <a:ext cx="486360" cy="36720"/>
              </p14:xfrm>
            </p:contentPart>
          </mc:Choice>
          <mc:Fallback xmlns="">
            <p:pic>
              <p:nvPicPr>
                <p:cNvPr id="183" name="Freihand 182">
                  <a:extLst>
                    <a:ext uri="{FF2B5EF4-FFF2-40B4-BE49-F238E27FC236}">
                      <a16:creationId xmlns:a16="http://schemas.microsoft.com/office/drawing/2014/main" id="{8A55262C-3058-2349-C804-FA03FFECF548}"/>
                    </a:ext>
                  </a:extLst>
                </p:cNvPr>
                <p:cNvPicPr/>
                <p:nvPr/>
              </p:nvPicPr>
              <p:blipFill>
                <a:blip r:embed="rId389"/>
                <a:stretch>
                  <a:fillRect/>
                </a:stretch>
              </p:blipFill>
              <p:spPr>
                <a:xfrm>
                  <a:off x="1226487" y="2110025"/>
                  <a:ext cx="504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4" name="Freihand 183">
                  <a:extLst>
                    <a:ext uri="{FF2B5EF4-FFF2-40B4-BE49-F238E27FC236}">
                      <a16:creationId xmlns:a16="http://schemas.microsoft.com/office/drawing/2014/main" id="{CA553AC2-1658-DAC6-045A-95D9AFE85CAC}"/>
                    </a:ext>
                  </a:extLst>
                </p14:cNvPr>
                <p14:cNvContentPartPr/>
                <p14:nvPr/>
              </p14:nvContentPartPr>
              <p14:xfrm>
                <a:off x="1949367" y="2111105"/>
                <a:ext cx="383760" cy="34920"/>
              </p14:xfrm>
            </p:contentPart>
          </mc:Choice>
          <mc:Fallback xmlns="">
            <p:pic>
              <p:nvPicPr>
                <p:cNvPr id="184" name="Freihand 183">
                  <a:extLst>
                    <a:ext uri="{FF2B5EF4-FFF2-40B4-BE49-F238E27FC236}">
                      <a16:creationId xmlns:a16="http://schemas.microsoft.com/office/drawing/2014/main" id="{CA553AC2-1658-DAC6-045A-95D9AFE85CAC}"/>
                    </a:ext>
                  </a:extLst>
                </p:cNvPr>
                <p:cNvPicPr/>
                <p:nvPr/>
              </p:nvPicPr>
              <p:blipFill>
                <a:blip r:embed="rId391"/>
                <a:stretch>
                  <a:fillRect/>
                </a:stretch>
              </p:blipFill>
              <p:spPr>
                <a:xfrm>
                  <a:off x="1940727" y="2102465"/>
                  <a:ext cx="40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5" name="Freihand 184">
                  <a:extLst>
                    <a:ext uri="{FF2B5EF4-FFF2-40B4-BE49-F238E27FC236}">
                      <a16:creationId xmlns:a16="http://schemas.microsoft.com/office/drawing/2014/main" id="{C91044D4-3E49-FAF5-A3B2-E57817E8FF3F}"/>
                    </a:ext>
                  </a:extLst>
                </p14:cNvPr>
                <p14:cNvContentPartPr/>
                <p14:nvPr/>
              </p14:nvContentPartPr>
              <p14:xfrm>
                <a:off x="2365527" y="2209745"/>
                <a:ext cx="26640" cy="229320"/>
              </p14:xfrm>
            </p:contentPart>
          </mc:Choice>
          <mc:Fallback xmlns="">
            <p:pic>
              <p:nvPicPr>
                <p:cNvPr id="185" name="Freihand 184">
                  <a:extLst>
                    <a:ext uri="{FF2B5EF4-FFF2-40B4-BE49-F238E27FC236}">
                      <a16:creationId xmlns:a16="http://schemas.microsoft.com/office/drawing/2014/main" id="{C91044D4-3E49-FAF5-A3B2-E57817E8FF3F}"/>
                    </a:ext>
                  </a:extLst>
                </p:cNvPr>
                <p:cNvPicPr/>
                <p:nvPr/>
              </p:nvPicPr>
              <p:blipFill>
                <a:blip r:embed="rId393"/>
                <a:stretch>
                  <a:fillRect/>
                </a:stretch>
              </p:blipFill>
              <p:spPr>
                <a:xfrm>
                  <a:off x="2356527" y="2200745"/>
                  <a:ext cx="44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6" name="Freihand 185">
                  <a:extLst>
                    <a:ext uri="{FF2B5EF4-FFF2-40B4-BE49-F238E27FC236}">
                      <a16:creationId xmlns:a16="http://schemas.microsoft.com/office/drawing/2014/main" id="{A626E6DB-EC8D-8D98-2773-E23104EC85AF}"/>
                    </a:ext>
                  </a:extLst>
                </p14:cNvPr>
                <p14:cNvContentPartPr/>
                <p14:nvPr/>
              </p14:nvContentPartPr>
              <p14:xfrm>
                <a:off x="2220807" y="2625185"/>
                <a:ext cx="107640" cy="628200"/>
              </p14:xfrm>
            </p:contentPart>
          </mc:Choice>
          <mc:Fallback xmlns="">
            <p:pic>
              <p:nvPicPr>
                <p:cNvPr id="186" name="Freihand 185">
                  <a:extLst>
                    <a:ext uri="{FF2B5EF4-FFF2-40B4-BE49-F238E27FC236}">
                      <a16:creationId xmlns:a16="http://schemas.microsoft.com/office/drawing/2014/main" id="{A626E6DB-EC8D-8D98-2773-E23104EC85AF}"/>
                    </a:ext>
                  </a:extLst>
                </p:cNvPr>
                <p:cNvPicPr/>
                <p:nvPr/>
              </p:nvPicPr>
              <p:blipFill>
                <a:blip r:embed="rId395"/>
                <a:stretch>
                  <a:fillRect/>
                </a:stretch>
              </p:blipFill>
              <p:spPr>
                <a:xfrm>
                  <a:off x="2212167" y="2616185"/>
                  <a:ext cx="125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0" name="Freihand 189">
                  <a:extLst>
                    <a:ext uri="{FF2B5EF4-FFF2-40B4-BE49-F238E27FC236}">
                      <a16:creationId xmlns:a16="http://schemas.microsoft.com/office/drawing/2014/main" id="{44C105D4-7AF5-315B-65CE-E1D7410795F0}"/>
                    </a:ext>
                  </a:extLst>
                </p14:cNvPr>
                <p14:cNvContentPartPr/>
                <p14:nvPr/>
              </p14:nvContentPartPr>
              <p14:xfrm>
                <a:off x="756687" y="2654705"/>
                <a:ext cx="114480" cy="507240"/>
              </p14:xfrm>
            </p:contentPart>
          </mc:Choice>
          <mc:Fallback xmlns="">
            <p:pic>
              <p:nvPicPr>
                <p:cNvPr id="190" name="Freihand 189">
                  <a:extLst>
                    <a:ext uri="{FF2B5EF4-FFF2-40B4-BE49-F238E27FC236}">
                      <a16:creationId xmlns:a16="http://schemas.microsoft.com/office/drawing/2014/main" id="{44C105D4-7AF5-315B-65CE-E1D7410795F0}"/>
                    </a:ext>
                  </a:extLst>
                </p:cNvPr>
                <p:cNvPicPr/>
                <p:nvPr/>
              </p:nvPicPr>
              <p:blipFill>
                <a:blip r:embed="rId397"/>
                <a:stretch>
                  <a:fillRect/>
                </a:stretch>
              </p:blipFill>
              <p:spPr>
                <a:xfrm>
                  <a:off x="747687" y="2645705"/>
                  <a:ext cx="13212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1" name="Freihand 190">
                  <a:extLst>
                    <a:ext uri="{FF2B5EF4-FFF2-40B4-BE49-F238E27FC236}">
                      <a16:creationId xmlns:a16="http://schemas.microsoft.com/office/drawing/2014/main" id="{59AF049E-68A1-A71C-9BF9-650AC3D6F757}"/>
                    </a:ext>
                  </a:extLst>
                </p14:cNvPr>
                <p14:cNvContentPartPr/>
                <p14:nvPr/>
              </p14:nvContentPartPr>
              <p14:xfrm>
                <a:off x="84207" y="2812025"/>
                <a:ext cx="82440" cy="74880"/>
              </p14:xfrm>
            </p:contentPart>
          </mc:Choice>
          <mc:Fallback xmlns="">
            <p:pic>
              <p:nvPicPr>
                <p:cNvPr id="191" name="Freihand 190">
                  <a:extLst>
                    <a:ext uri="{FF2B5EF4-FFF2-40B4-BE49-F238E27FC236}">
                      <a16:creationId xmlns:a16="http://schemas.microsoft.com/office/drawing/2014/main" id="{59AF049E-68A1-A71C-9BF9-650AC3D6F757}"/>
                    </a:ext>
                  </a:extLst>
                </p:cNvPr>
                <p:cNvPicPr/>
                <p:nvPr/>
              </p:nvPicPr>
              <p:blipFill>
                <a:blip r:embed="rId399"/>
                <a:stretch>
                  <a:fillRect/>
                </a:stretch>
              </p:blipFill>
              <p:spPr>
                <a:xfrm>
                  <a:off x="75207" y="2803025"/>
                  <a:ext cx="10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92" name="Freihand 191">
                  <a:extLst>
                    <a:ext uri="{FF2B5EF4-FFF2-40B4-BE49-F238E27FC236}">
                      <a16:creationId xmlns:a16="http://schemas.microsoft.com/office/drawing/2014/main" id="{8E0CE1F7-43DD-FB60-164E-B798358EC5F0}"/>
                    </a:ext>
                  </a:extLst>
                </p14:cNvPr>
                <p14:cNvContentPartPr/>
                <p14:nvPr/>
              </p14:nvContentPartPr>
              <p14:xfrm>
                <a:off x="172767" y="2871065"/>
                <a:ext cx="57240" cy="95760"/>
              </p14:xfrm>
            </p:contentPart>
          </mc:Choice>
          <mc:Fallback xmlns="">
            <p:pic>
              <p:nvPicPr>
                <p:cNvPr id="192" name="Freihand 191">
                  <a:extLst>
                    <a:ext uri="{FF2B5EF4-FFF2-40B4-BE49-F238E27FC236}">
                      <a16:creationId xmlns:a16="http://schemas.microsoft.com/office/drawing/2014/main" id="{8E0CE1F7-43DD-FB60-164E-B798358EC5F0}"/>
                    </a:ext>
                  </a:extLst>
                </p:cNvPr>
                <p:cNvPicPr/>
                <p:nvPr/>
              </p:nvPicPr>
              <p:blipFill>
                <a:blip r:embed="rId401"/>
                <a:stretch>
                  <a:fillRect/>
                </a:stretch>
              </p:blipFill>
              <p:spPr>
                <a:xfrm>
                  <a:off x="164127" y="2862425"/>
                  <a:ext cx="74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93" name="Freihand 192">
                  <a:extLst>
                    <a:ext uri="{FF2B5EF4-FFF2-40B4-BE49-F238E27FC236}">
                      <a16:creationId xmlns:a16="http://schemas.microsoft.com/office/drawing/2014/main" id="{E179F0A4-3657-3B00-DBCD-3F507F9AA67A}"/>
                    </a:ext>
                  </a:extLst>
                </p14:cNvPr>
                <p14:cNvContentPartPr/>
                <p14:nvPr/>
              </p14:nvContentPartPr>
              <p14:xfrm>
                <a:off x="324327" y="2820665"/>
                <a:ext cx="14400" cy="94320"/>
              </p14:xfrm>
            </p:contentPart>
          </mc:Choice>
          <mc:Fallback xmlns="">
            <p:pic>
              <p:nvPicPr>
                <p:cNvPr id="193" name="Freihand 192">
                  <a:extLst>
                    <a:ext uri="{FF2B5EF4-FFF2-40B4-BE49-F238E27FC236}">
                      <a16:creationId xmlns:a16="http://schemas.microsoft.com/office/drawing/2014/main" id="{E179F0A4-3657-3B00-DBCD-3F507F9AA67A}"/>
                    </a:ext>
                  </a:extLst>
                </p:cNvPr>
                <p:cNvPicPr/>
                <p:nvPr/>
              </p:nvPicPr>
              <p:blipFill>
                <a:blip r:embed="rId403"/>
                <a:stretch>
                  <a:fillRect/>
                </a:stretch>
              </p:blipFill>
              <p:spPr>
                <a:xfrm>
                  <a:off x="315687" y="2811665"/>
                  <a:ext cx="3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4" name="Freihand 193">
                  <a:extLst>
                    <a:ext uri="{FF2B5EF4-FFF2-40B4-BE49-F238E27FC236}">
                      <a16:creationId xmlns:a16="http://schemas.microsoft.com/office/drawing/2014/main" id="{9ABE09A1-13B5-6C2D-6C08-385207FB1244}"/>
                    </a:ext>
                  </a:extLst>
                </p14:cNvPr>
                <p14:cNvContentPartPr/>
                <p14:nvPr/>
              </p14:nvContentPartPr>
              <p14:xfrm>
                <a:off x="291207" y="2797265"/>
                <a:ext cx="173160" cy="79200"/>
              </p14:xfrm>
            </p:contentPart>
          </mc:Choice>
          <mc:Fallback xmlns="">
            <p:pic>
              <p:nvPicPr>
                <p:cNvPr id="194" name="Freihand 193">
                  <a:extLst>
                    <a:ext uri="{FF2B5EF4-FFF2-40B4-BE49-F238E27FC236}">
                      <a16:creationId xmlns:a16="http://schemas.microsoft.com/office/drawing/2014/main" id="{9ABE09A1-13B5-6C2D-6C08-385207FB1244}"/>
                    </a:ext>
                  </a:extLst>
                </p:cNvPr>
                <p:cNvPicPr/>
                <p:nvPr/>
              </p:nvPicPr>
              <p:blipFill>
                <a:blip r:embed="rId405"/>
                <a:stretch>
                  <a:fillRect/>
                </a:stretch>
              </p:blipFill>
              <p:spPr>
                <a:xfrm>
                  <a:off x="282207" y="2788625"/>
                  <a:ext cx="19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5" name="Freihand 194">
                  <a:extLst>
                    <a:ext uri="{FF2B5EF4-FFF2-40B4-BE49-F238E27FC236}">
                      <a16:creationId xmlns:a16="http://schemas.microsoft.com/office/drawing/2014/main" id="{0B6DF0F8-23C3-A8D2-AC09-C5582E4D457E}"/>
                    </a:ext>
                  </a:extLst>
                </p14:cNvPr>
                <p14:cNvContentPartPr/>
                <p14:nvPr/>
              </p14:nvContentPartPr>
              <p14:xfrm>
                <a:off x="390207" y="2768465"/>
                <a:ext cx="124200" cy="9000"/>
              </p14:xfrm>
            </p:contentPart>
          </mc:Choice>
          <mc:Fallback xmlns="">
            <p:pic>
              <p:nvPicPr>
                <p:cNvPr id="195" name="Freihand 194">
                  <a:extLst>
                    <a:ext uri="{FF2B5EF4-FFF2-40B4-BE49-F238E27FC236}">
                      <a16:creationId xmlns:a16="http://schemas.microsoft.com/office/drawing/2014/main" id="{0B6DF0F8-23C3-A8D2-AC09-C5582E4D457E}"/>
                    </a:ext>
                  </a:extLst>
                </p:cNvPr>
                <p:cNvPicPr/>
                <p:nvPr/>
              </p:nvPicPr>
              <p:blipFill>
                <a:blip r:embed="rId407"/>
                <a:stretch>
                  <a:fillRect/>
                </a:stretch>
              </p:blipFill>
              <p:spPr>
                <a:xfrm>
                  <a:off x="381567" y="2759825"/>
                  <a:ext cx="141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6" name="Freihand 195">
                  <a:extLst>
                    <a:ext uri="{FF2B5EF4-FFF2-40B4-BE49-F238E27FC236}">
                      <a16:creationId xmlns:a16="http://schemas.microsoft.com/office/drawing/2014/main" id="{446E1D46-68A8-EA8E-421D-73EBCA2CC849}"/>
                    </a:ext>
                  </a:extLst>
                </p14:cNvPr>
                <p14:cNvContentPartPr/>
                <p14:nvPr/>
              </p14:nvContentPartPr>
              <p14:xfrm>
                <a:off x="377967" y="2907425"/>
                <a:ext cx="97920" cy="25560"/>
              </p14:xfrm>
            </p:contentPart>
          </mc:Choice>
          <mc:Fallback xmlns="">
            <p:pic>
              <p:nvPicPr>
                <p:cNvPr id="196" name="Freihand 195">
                  <a:extLst>
                    <a:ext uri="{FF2B5EF4-FFF2-40B4-BE49-F238E27FC236}">
                      <a16:creationId xmlns:a16="http://schemas.microsoft.com/office/drawing/2014/main" id="{446E1D46-68A8-EA8E-421D-73EBCA2CC849}"/>
                    </a:ext>
                  </a:extLst>
                </p:cNvPr>
                <p:cNvPicPr/>
                <p:nvPr/>
              </p:nvPicPr>
              <p:blipFill>
                <a:blip r:embed="rId409"/>
                <a:stretch>
                  <a:fillRect/>
                </a:stretch>
              </p:blipFill>
              <p:spPr>
                <a:xfrm>
                  <a:off x="368967" y="2898425"/>
                  <a:ext cx="115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7" name="Freihand 196">
                  <a:extLst>
                    <a:ext uri="{FF2B5EF4-FFF2-40B4-BE49-F238E27FC236}">
                      <a16:creationId xmlns:a16="http://schemas.microsoft.com/office/drawing/2014/main" id="{CA78CAD9-C5FB-4E9B-B031-E34F1FF8B305}"/>
                    </a:ext>
                  </a:extLst>
                </p14:cNvPr>
                <p14:cNvContentPartPr/>
                <p14:nvPr/>
              </p14:nvContentPartPr>
              <p14:xfrm>
                <a:off x="524127" y="2743625"/>
                <a:ext cx="68760" cy="182880"/>
              </p14:xfrm>
            </p:contentPart>
          </mc:Choice>
          <mc:Fallback xmlns="">
            <p:pic>
              <p:nvPicPr>
                <p:cNvPr id="197" name="Freihand 196">
                  <a:extLst>
                    <a:ext uri="{FF2B5EF4-FFF2-40B4-BE49-F238E27FC236}">
                      <a16:creationId xmlns:a16="http://schemas.microsoft.com/office/drawing/2014/main" id="{CA78CAD9-C5FB-4E9B-B031-E34F1FF8B305}"/>
                    </a:ext>
                  </a:extLst>
                </p:cNvPr>
                <p:cNvPicPr/>
                <p:nvPr/>
              </p:nvPicPr>
              <p:blipFill>
                <a:blip r:embed="rId411"/>
                <a:stretch>
                  <a:fillRect/>
                </a:stretch>
              </p:blipFill>
              <p:spPr>
                <a:xfrm>
                  <a:off x="515127" y="2734985"/>
                  <a:ext cx="86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8" name="Freihand 197">
                  <a:extLst>
                    <a:ext uri="{FF2B5EF4-FFF2-40B4-BE49-F238E27FC236}">
                      <a16:creationId xmlns:a16="http://schemas.microsoft.com/office/drawing/2014/main" id="{40AF418F-4A12-4DF4-0FA4-ED6CFA4A2AB4}"/>
                    </a:ext>
                  </a:extLst>
                </p14:cNvPr>
                <p14:cNvContentPartPr/>
                <p14:nvPr/>
              </p14:nvContentPartPr>
              <p14:xfrm>
                <a:off x="628887" y="2827145"/>
                <a:ext cx="25560" cy="45000"/>
              </p14:xfrm>
            </p:contentPart>
          </mc:Choice>
          <mc:Fallback xmlns="">
            <p:pic>
              <p:nvPicPr>
                <p:cNvPr id="198" name="Freihand 197">
                  <a:extLst>
                    <a:ext uri="{FF2B5EF4-FFF2-40B4-BE49-F238E27FC236}">
                      <a16:creationId xmlns:a16="http://schemas.microsoft.com/office/drawing/2014/main" id="{40AF418F-4A12-4DF4-0FA4-ED6CFA4A2AB4}"/>
                    </a:ext>
                  </a:extLst>
                </p:cNvPr>
                <p:cNvPicPr/>
                <p:nvPr/>
              </p:nvPicPr>
              <p:blipFill>
                <a:blip r:embed="rId413"/>
                <a:stretch>
                  <a:fillRect/>
                </a:stretch>
              </p:blipFill>
              <p:spPr>
                <a:xfrm>
                  <a:off x="620247" y="2818505"/>
                  <a:ext cx="43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9" name="Freihand 198">
                  <a:extLst>
                    <a:ext uri="{FF2B5EF4-FFF2-40B4-BE49-F238E27FC236}">
                      <a16:creationId xmlns:a16="http://schemas.microsoft.com/office/drawing/2014/main" id="{E066432F-D1F5-149D-99D5-890DBAED5C8E}"/>
                    </a:ext>
                  </a:extLst>
                </p14:cNvPr>
                <p14:cNvContentPartPr/>
                <p14:nvPr/>
              </p14:nvContentPartPr>
              <p14:xfrm>
                <a:off x="662007" y="2732825"/>
                <a:ext cx="3960" cy="18000"/>
              </p14:xfrm>
            </p:contentPart>
          </mc:Choice>
          <mc:Fallback xmlns="">
            <p:pic>
              <p:nvPicPr>
                <p:cNvPr id="199" name="Freihand 198">
                  <a:extLst>
                    <a:ext uri="{FF2B5EF4-FFF2-40B4-BE49-F238E27FC236}">
                      <a16:creationId xmlns:a16="http://schemas.microsoft.com/office/drawing/2014/main" id="{E066432F-D1F5-149D-99D5-890DBAED5C8E}"/>
                    </a:ext>
                  </a:extLst>
                </p:cNvPr>
                <p:cNvPicPr/>
                <p:nvPr/>
              </p:nvPicPr>
              <p:blipFill>
                <a:blip r:embed="rId94"/>
                <a:stretch>
                  <a:fillRect/>
                </a:stretch>
              </p:blipFill>
              <p:spPr>
                <a:xfrm>
                  <a:off x="653367" y="2724185"/>
                  <a:ext cx="21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0" name="Freihand 199">
                  <a:extLst>
                    <a:ext uri="{FF2B5EF4-FFF2-40B4-BE49-F238E27FC236}">
                      <a16:creationId xmlns:a16="http://schemas.microsoft.com/office/drawing/2014/main" id="{25C2F321-63EB-9D34-22EF-9E6FDB47CDBC}"/>
                    </a:ext>
                  </a:extLst>
                </p14:cNvPr>
                <p14:cNvContentPartPr/>
                <p14:nvPr/>
              </p14:nvContentPartPr>
              <p14:xfrm>
                <a:off x="635727" y="2860265"/>
                <a:ext cx="82800" cy="130680"/>
              </p14:xfrm>
            </p:contentPart>
          </mc:Choice>
          <mc:Fallback xmlns="">
            <p:pic>
              <p:nvPicPr>
                <p:cNvPr id="200" name="Freihand 199">
                  <a:extLst>
                    <a:ext uri="{FF2B5EF4-FFF2-40B4-BE49-F238E27FC236}">
                      <a16:creationId xmlns:a16="http://schemas.microsoft.com/office/drawing/2014/main" id="{25C2F321-63EB-9D34-22EF-9E6FDB47CDBC}"/>
                    </a:ext>
                  </a:extLst>
                </p:cNvPr>
                <p:cNvPicPr/>
                <p:nvPr/>
              </p:nvPicPr>
              <p:blipFill>
                <a:blip r:embed="rId416"/>
                <a:stretch>
                  <a:fillRect/>
                </a:stretch>
              </p:blipFill>
              <p:spPr>
                <a:xfrm>
                  <a:off x="627087" y="2851265"/>
                  <a:ext cx="100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1" name="Freihand 200">
                  <a:extLst>
                    <a:ext uri="{FF2B5EF4-FFF2-40B4-BE49-F238E27FC236}">
                      <a16:creationId xmlns:a16="http://schemas.microsoft.com/office/drawing/2014/main" id="{82A7E8AF-8E99-3054-01DE-0CA062C10ED9}"/>
                    </a:ext>
                  </a:extLst>
                </p14:cNvPr>
                <p14:cNvContentPartPr/>
                <p14:nvPr/>
              </p14:nvContentPartPr>
              <p14:xfrm>
                <a:off x="692607" y="2724185"/>
                <a:ext cx="80280" cy="258120"/>
              </p14:xfrm>
            </p:contentPart>
          </mc:Choice>
          <mc:Fallback xmlns="">
            <p:pic>
              <p:nvPicPr>
                <p:cNvPr id="201" name="Freihand 200">
                  <a:extLst>
                    <a:ext uri="{FF2B5EF4-FFF2-40B4-BE49-F238E27FC236}">
                      <a16:creationId xmlns:a16="http://schemas.microsoft.com/office/drawing/2014/main" id="{82A7E8AF-8E99-3054-01DE-0CA062C10ED9}"/>
                    </a:ext>
                  </a:extLst>
                </p:cNvPr>
                <p:cNvPicPr/>
                <p:nvPr/>
              </p:nvPicPr>
              <p:blipFill>
                <a:blip r:embed="rId418"/>
                <a:stretch>
                  <a:fillRect/>
                </a:stretch>
              </p:blipFill>
              <p:spPr>
                <a:xfrm>
                  <a:off x="683607" y="2715185"/>
                  <a:ext cx="97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3" name="Freihand 202">
                  <a:extLst>
                    <a:ext uri="{FF2B5EF4-FFF2-40B4-BE49-F238E27FC236}">
                      <a16:creationId xmlns:a16="http://schemas.microsoft.com/office/drawing/2014/main" id="{9D966FA6-C1E0-006F-A240-AE1C2FE0374B}"/>
                    </a:ext>
                  </a:extLst>
                </p14:cNvPr>
                <p14:cNvContentPartPr/>
                <p14:nvPr/>
              </p14:nvContentPartPr>
              <p14:xfrm>
                <a:off x="223527" y="3138545"/>
                <a:ext cx="19800" cy="139680"/>
              </p14:xfrm>
            </p:contentPart>
          </mc:Choice>
          <mc:Fallback xmlns="">
            <p:pic>
              <p:nvPicPr>
                <p:cNvPr id="203" name="Freihand 202">
                  <a:extLst>
                    <a:ext uri="{FF2B5EF4-FFF2-40B4-BE49-F238E27FC236}">
                      <a16:creationId xmlns:a16="http://schemas.microsoft.com/office/drawing/2014/main" id="{9D966FA6-C1E0-006F-A240-AE1C2FE0374B}"/>
                    </a:ext>
                  </a:extLst>
                </p:cNvPr>
                <p:cNvPicPr/>
                <p:nvPr/>
              </p:nvPicPr>
              <p:blipFill>
                <a:blip r:embed="rId420"/>
                <a:stretch>
                  <a:fillRect/>
                </a:stretch>
              </p:blipFill>
              <p:spPr>
                <a:xfrm>
                  <a:off x="214887" y="3129545"/>
                  <a:ext cx="37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4" name="Freihand 203">
                  <a:extLst>
                    <a:ext uri="{FF2B5EF4-FFF2-40B4-BE49-F238E27FC236}">
                      <a16:creationId xmlns:a16="http://schemas.microsoft.com/office/drawing/2014/main" id="{7B8DC079-1D98-4C26-7950-02BD8FED9E61}"/>
                    </a:ext>
                  </a:extLst>
                </p14:cNvPr>
                <p14:cNvContentPartPr/>
                <p14:nvPr/>
              </p14:nvContentPartPr>
              <p14:xfrm>
                <a:off x="180687" y="3197585"/>
                <a:ext cx="140040" cy="24120"/>
              </p14:xfrm>
            </p:contentPart>
          </mc:Choice>
          <mc:Fallback xmlns="">
            <p:pic>
              <p:nvPicPr>
                <p:cNvPr id="204" name="Freihand 203">
                  <a:extLst>
                    <a:ext uri="{FF2B5EF4-FFF2-40B4-BE49-F238E27FC236}">
                      <a16:creationId xmlns:a16="http://schemas.microsoft.com/office/drawing/2014/main" id="{7B8DC079-1D98-4C26-7950-02BD8FED9E61}"/>
                    </a:ext>
                  </a:extLst>
                </p:cNvPr>
                <p:cNvPicPr/>
                <p:nvPr/>
              </p:nvPicPr>
              <p:blipFill>
                <a:blip r:embed="rId422"/>
                <a:stretch>
                  <a:fillRect/>
                </a:stretch>
              </p:blipFill>
              <p:spPr>
                <a:xfrm>
                  <a:off x="172047" y="3188945"/>
                  <a:ext cx="157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5" name="Freihand 204">
                  <a:extLst>
                    <a:ext uri="{FF2B5EF4-FFF2-40B4-BE49-F238E27FC236}">
                      <a16:creationId xmlns:a16="http://schemas.microsoft.com/office/drawing/2014/main" id="{42396D82-9AFF-6704-987B-761A8B82D366}"/>
                    </a:ext>
                  </a:extLst>
                </p14:cNvPr>
                <p14:cNvContentPartPr/>
                <p14:nvPr/>
              </p14:nvContentPartPr>
              <p14:xfrm>
                <a:off x="364287" y="3099665"/>
                <a:ext cx="103320" cy="207360"/>
              </p14:xfrm>
            </p:contentPart>
          </mc:Choice>
          <mc:Fallback xmlns="">
            <p:pic>
              <p:nvPicPr>
                <p:cNvPr id="205" name="Freihand 204">
                  <a:extLst>
                    <a:ext uri="{FF2B5EF4-FFF2-40B4-BE49-F238E27FC236}">
                      <a16:creationId xmlns:a16="http://schemas.microsoft.com/office/drawing/2014/main" id="{42396D82-9AFF-6704-987B-761A8B82D366}"/>
                    </a:ext>
                  </a:extLst>
                </p:cNvPr>
                <p:cNvPicPr/>
                <p:nvPr/>
              </p:nvPicPr>
              <p:blipFill>
                <a:blip r:embed="rId424"/>
                <a:stretch>
                  <a:fillRect/>
                </a:stretch>
              </p:blipFill>
              <p:spPr>
                <a:xfrm>
                  <a:off x="355647" y="3091025"/>
                  <a:ext cx="120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7" name="Freihand 206">
                  <a:extLst>
                    <a:ext uri="{FF2B5EF4-FFF2-40B4-BE49-F238E27FC236}">
                      <a16:creationId xmlns:a16="http://schemas.microsoft.com/office/drawing/2014/main" id="{04A0B701-FBF7-5D71-C0F2-72A1F90A42DB}"/>
                    </a:ext>
                  </a:extLst>
                </p14:cNvPr>
                <p14:cNvContentPartPr/>
                <p14:nvPr/>
              </p14:nvContentPartPr>
              <p14:xfrm>
                <a:off x="2147007" y="3489185"/>
                <a:ext cx="81000" cy="36360"/>
              </p14:xfrm>
            </p:contentPart>
          </mc:Choice>
          <mc:Fallback xmlns="">
            <p:pic>
              <p:nvPicPr>
                <p:cNvPr id="207" name="Freihand 206">
                  <a:extLst>
                    <a:ext uri="{FF2B5EF4-FFF2-40B4-BE49-F238E27FC236}">
                      <a16:creationId xmlns:a16="http://schemas.microsoft.com/office/drawing/2014/main" id="{04A0B701-FBF7-5D71-C0F2-72A1F90A42DB}"/>
                    </a:ext>
                  </a:extLst>
                </p:cNvPr>
                <p:cNvPicPr/>
                <p:nvPr/>
              </p:nvPicPr>
              <p:blipFill>
                <a:blip r:embed="rId426"/>
                <a:stretch>
                  <a:fillRect/>
                </a:stretch>
              </p:blipFill>
              <p:spPr>
                <a:xfrm>
                  <a:off x="2138367" y="3480545"/>
                  <a:ext cx="98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8" name="Freihand 207">
                  <a:extLst>
                    <a:ext uri="{FF2B5EF4-FFF2-40B4-BE49-F238E27FC236}">
                      <a16:creationId xmlns:a16="http://schemas.microsoft.com/office/drawing/2014/main" id="{047072C2-46E2-B403-6A38-09C3C992DF8E}"/>
                    </a:ext>
                  </a:extLst>
                </p14:cNvPr>
                <p14:cNvContentPartPr/>
                <p14:nvPr/>
              </p14:nvContentPartPr>
              <p14:xfrm>
                <a:off x="2191647" y="3430505"/>
                <a:ext cx="76320" cy="237240"/>
              </p14:xfrm>
            </p:contentPart>
          </mc:Choice>
          <mc:Fallback xmlns="">
            <p:pic>
              <p:nvPicPr>
                <p:cNvPr id="208" name="Freihand 207">
                  <a:extLst>
                    <a:ext uri="{FF2B5EF4-FFF2-40B4-BE49-F238E27FC236}">
                      <a16:creationId xmlns:a16="http://schemas.microsoft.com/office/drawing/2014/main" id="{047072C2-46E2-B403-6A38-09C3C992DF8E}"/>
                    </a:ext>
                  </a:extLst>
                </p:cNvPr>
                <p:cNvPicPr/>
                <p:nvPr/>
              </p:nvPicPr>
              <p:blipFill>
                <a:blip r:embed="rId428"/>
                <a:stretch>
                  <a:fillRect/>
                </a:stretch>
              </p:blipFill>
              <p:spPr>
                <a:xfrm>
                  <a:off x="2182647" y="3421505"/>
                  <a:ext cx="93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0" name="Freihand 209">
                  <a:extLst>
                    <a:ext uri="{FF2B5EF4-FFF2-40B4-BE49-F238E27FC236}">
                      <a16:creationId xmlns:a16="http://schemas.microsoft.com/office/drawing/2014/main" id="{60727FB9-A1B7-7161-2F0C-B8E697D48C23}"/>
                    </a:ext>
                  </a:extLst>
                </p14:cNvPr>
                <p14:cNvContentPartPr/>
                <p14:nvPr/>
              </p14:nvContentPartPr>
              <p14:xfrm>
                <a:off x="2297487" y="3390905"/>
                <a:ext cx="113040" cy="115920"/>
              </p14:xfrm>
            </p:contentPart>
          </mc:Choice>
          <mc:Fallback xmlns="">
            <p:pic>
              <p:nvPicPr>
                <p:cNvPr id="210" name="Freihand 209">
                  <a:extLst>
                    <a:ext uri="{FF2B5EF4-FFF2-40B4-BE49-F238E27FC236}">
                      <a16:creationId xmlns:a16="http://schemas.microsoft.com/office/drawing/2014/main" id="{60727FB9-A1B7-7161-2F0C-B8E697D48C23}"/>
                    </a:ext>
                  </a:extLst>
                </p:cNvPr>
                <p:cNvPicPr/>
                <p:nvPr/>
              </p:nvPicPr>
              <p:blipFill>
                <a:blip r:embed="rId430"/>
                <a:stretch>
                  <a:fillRect/>
                </a:stretch>
              </p:blipFill>
              <p:spPr>
                <a:xfrm>
                  <a:off x="2288847" y="3381905"/>
                  <a:ext cx="130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2" name="Freihand 211">
                  <a:extLst>
                    <a:ext uri="{FF2B5EF4-FFF2-40B4-BE49-F238E27FC236}">
                      <a16:creationId xmlns:a16="http://schemas.microsoft.com/office/drawing/2014/main" id="{E6977250-24A8-E5F4-A9B8-3DBF607CBF6F}"/>
                    </a:ext>
                  </a:extLst>
                </p14:cNvPr>
                <p14:cNvContentPartPr/>
                <p14:nvPr/>
              </p14:nvContentPartPr>
              <p14:xfrm>
                <a:off x="2425647" y="3378665"/>
                <a:ext cx="79200" cy="202680"/>
              </p14:xfrm>
            </p:contentPart>
          </mc:Choice>
          <mc:Fallback xmlns="">
            <p:pic>
              <p:nvPicPr>
                <p:cNvPr id="212" name="Freihand 211">
                  <a:extLst>
                    <a:ext uri="{FF2B5EF4-FFF2-40B4-BE49-F238E27FC236}">
                      <a16:creationId xmlns:a16="http://schemas.microsoft.com/office/drawing/2014/main" id="{E6977250-24A8-E5F4-A9B8-3DBF607CBF6F}"/>
                    </a:ext>
                  </a:extLst>
                </p:cNvPr>
                <p:cNvPicPr/>
                <p:nvPr/>
              </p:nvPicPr>
              <p:blipFill>
                <a:blip r:embed="rId432"/>
                <a:stretch>
                  <a:fillRect/>
                </a:stretch>
              </p:blipFill>
              <p:spPr>
                <a:xfrm>
                  <a:off x="2416647" y="3370025"/>
                  <a:ext cx="96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3" name="Freihand 212">
                  <a:extLst>
                    <a:ext uri="{FF2B5EF4-FFF2-40B4-BE49-F238E27FC236}">
                      <a16:creationId xmlns:a16="http://schemas.microsoft.com/office/drawing/2014/main" id="{2629F065-6F4E-1BBD-01B3-6BE213600B97}"/>
                    </a:ext>
                  </a:extLst>
                </p14:cNvPr>
                <p14:cNvContentPartPr/>
                <p14:nvPr/>
              </p14:nvContentPartPr>
              <p14:xfrm>
                <a:off x="2549487" y="3476945"/>
                <a:ext cx="53640" cy="82800"/>
              </p14:xfrm>
            </p:contentPart>
          </mc:Choice>
          <mc:Fallback xmlns="">
            <p:pic>
              <p:nvPicPr>
                <p:cNvPr id="213" name="Freihand 212">
                  <a:extLst>
                    <a:ext uri="{FF2B5EF4-FFF2-40B4-BE49-F238E27FC236}">
                      <a16:creationId xmlns:a16="http://schemas.microsoft.com/office/drawing/2014/main" id="{2629F065-6F4E-1BBD-01B3-6BE213600B97}"/>
                    </a:ext>
                  </a:extLst>
                </p:cNvPr>
                <p:cNvPicPr/>
                <p:nvPr/>
              </p:nvPicPr>
              <p:blipFill>
                <a:blip r:embed="rId434"/>
                <a:stretch>
                  <a:fillRect/>
                </a:stretch>
              </p:blipFill>
              <p:spPr>
                <a:xfrm>
                  <a:off x="2540487" y="3467945"/>
                  <a:ext cx="7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4" name="Freihand 213">
                  <a:extLst>
                    <a:ext uri="{FF2B5EF4-FFF2-40B4-BE49-F238E27FC236}">
                      <a16:creationId xmlns:a16="http://schemas.microsoft.com/office/drawing/2014/main" id="{27DAF15C-8655-46B8-5529-24B8E4BA7C47}"/>
                    </a:ext>
                  </a:extLst>
                </p14:cNvPr>
                <p14:cNvContentPartPr/>
                <p14:nvPr/>
              </p14:nvContentPartPr>
              <p14:xfrm>
                <a:off x="2573967" y="3376865"/>
                <a:ext cx="8640" cy="7920"/>
              </p14:xfrm>
            </p:contentPart>
          </mc:Choice>
          <mc:Fallback xmlns="">
            <p:pic>
              <p:nvPicPr>
                <p:cNvPr id="214" name="Freihand 213">
                  <a:extLst>
                    <a:ext uri="{FF2B5EF4-FFF2-40B4-BE49-F238E27FC236}">
                      <a16:creationId xmlns:a16="http://schemas.microsoft.com/office/drawing/2014/main" id="{27DAF15C-8655-46B8-5529-24B8E4BA7C47}"/>
                    </a:ext>
                  </a:extLst>
                </p:cNvPr>
                <p:cNvPicPr/>
                <p:nvPr/>
              </p:nvPicPr>
              <p:blipFill>
                <a:blip r:embed="rId237"/>
                <a:stretch>
                  <a:fillRect/>
                </a:stretch>
              </p:blipFill>
              <p:spPr>
                <a:xfrm>
                  <a:off x="2564967" y="3367865"/>
                  <a:ext cx="26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5" name="Freihand 214">
                  <a:extLst>
                    <a:ext uri="{FF2B5EF4-FFF2-40B4-BE49-F238E27FC236}">
                      <a16:creationId xmlns:a16="http://schemas.microsoft.com/office/drawing/2014/main" id="{791854CB-4169-C938-135C-8FF6305E40E5}"/>
                    </a:ext>
                  </a:extLst>
                </p14:cNvPr>
                <p14:cNvContentPartPr/>
                <p14:nvPr/>
              </p14:nvContentPartPr>
              <p14:xfrm>
                <a:off x="2625447" y="3518705"/>
                <a:ext cx="69840" cy="98640"/>
              </p14:xfrm>
            </p:contentPart>
          </mc:Choice>
          <mc:Fallback xmlns="">
            <p:pic>
              <p:nvPicPr>
                <p:cNvPr id="215" name="Freihand 214">
                  <a:extLst>
                    <a:ext uri="{FF2B5EF4-FFF2-40B4-BE49-F238E27FC236}">
                      <a16:creationId xmlns:a16="http://schemas.microsoft.com/office/drawing/2014/main" id="{791854CB-4169-C938-135C-8FF6305E40E5}"/>
                    </a:ext>
                  </a:extLst>
                </p:cNvPr>
                <p:cNvPicPr/>
                <p:nvPr/>
              </p:nvPicPr>
              <p:blipFill>
                <a:blip r:embed="rId437"/>
                <a:stretch>
                  <a:fillRect/>
                </a:stretch>
              </p:blipFill>
              <p:spPr>
                <a:xfrm>
                  <a:off x="2616807" y="3509705"/>
                  <a:ext cx="87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6" name="Freihand 215">
                  <a:extLst>
                    <a:ext uri="{FF2B5EF4-FFF2-40B4-BE49-F238E27FC236}">
                      <a16:creationId xmlns:a16="http://schemas.microsoft.com/office/drawing/2014/main" id="{73934EB8-B09D-3042-8EC6-CB136EFBCC55}"/>
                    </a:ext>
                  </a:extLst>
                </p14:cNvPr>
                <p14:cNvContentPartPr/>
                <p14:nvPr/>
              </p14:nvContentPartPr>
              <p14:xfrm>
                <a:off x="2724087" y="3408905"/>
                <a:ext cx="73080" cy="240840"/>
              </p14:xfrm>
            </p:contentPart>
          </mc:Choice>
          <mc:Fallback xmlns="">
            <p:pic>
              <p:nvPicPr>
                <p:cNvPr id="216" name="Freihand 215">
                  <a:extLst>
                    <a:ext uri="{FF2B5EF4-FFF2-40B4-BE49-F238E27FC236}">
                      <a16:creationId xmlns:a16="http://schemas.microsoft.com/office/drawing/2014/main" id="{73934EB8-B09D-3042-8EC6-CB136EFBCC55}"/>
                    </a:ext>
                  </a:extLst>
                </p:cNvPr>
                <p:cNvPicPr/>
                <p:nvPr/>
              </p:nvPicPr>
              <p:blipFill>
                <a:blip r:embed="rId439"/>
                <a:stretch>
                  <a:fillRect/>
                </a:stretch>
              </p:blipFill>
              <p:spPr>
                <a:xfrm>
                  <a:off x="2715087" y="3399905"/>
                  <a:ext cx="90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7" name="Freihand 316">
                  <a:extLst>
                    <a:ext uri="{FF2B5EF4-FFF2-40B4-BE49-F238E27FC236}">
                      <a16:creationId xmlns:a16="http://schemas.microsoft.com/office/drawing/2014/main" id="{EF420B49-C315-08E1-B920-3FAD4A85A74C}"/>
                    </a:ext>
                  </a:extLst>
                </p14:cNvPr>
                <p14:cNvContentPartPr/>
                <p14:nvPr/>
              </p14:nvContentPartPr>
              <p14:xfrm>
                <a:off x="4311327" y="1602065"/>
                <a:ext cx="157320" cy="59040"/>
              </p14:xfrm>
            </p:contentPart>
          </mc:Choice>
          <mc:Fallback xmlns="">
            <p:pic>
              <p:nvPicPr>
                <p:cNvPr id="317" name="Freihand 316">
                  <a:extLst>
                    <a:ext uri="{FF2B5EF4-FFF2-40B4-BE49-F238E27FC236}">
                      <a16:creationId xmlns:a16="http://schemas.microsoft.com/office/drawing/2014/main" id="{EF420B49-C315-08E1-B920-3FAD4A85A74C}"/>
                    </a:ext>
                  </a:extLst>
                </p:cNvPr>
                <p:cNvPicPr/>
                <p:nvPr/>
              </p:nvPicPr>
              <p:blipFill>
                <a:blip r:embed="rId441"/>
                <a:stretch>
                  <a:fillRect/>
                </a:stretch>
              </p:blipFill>
              <p:spPr>
                <a:xfrm>
                  <a:off x="4302327" y="1593065"/>
                  <a:ext cx="1749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2">
            <p14:nvContentPartPr>
              <p14:cNvPr id="319" name="Freihand 318">
                <a:extLst>
                  <a:ext uri="{FF2B5EF4-FFF2-40B4-BE49-F238E27FC236}">
                    <a16:creationId xmlns:a16="http://schemas.microsoft.com/office/drawing/2014/main" id="{6C667A0A-204B-AAAA-35BB-E155B2F2C016}"/>
                  </a:ext>
                </a:extLst>
              </p14:cNvPr>
              <p14:cNvContentPartPr/>
              <p14:nvPr/>
            </p14:nvContentPartPr>
            <p14:xfrm>
              <a:off x="1747407" y="4323305"/>
              <a:ext cx="20520" cy="61200"/>
            </p14:xfrm>
          </p:contentPart>
        </mc:Choice>
        <mc:Fallback xmlns="">
          <p:pic>
            <p:nvPicPr>
              <p:cNvPr id="319" name="Freihand 318">
                <a:extLst>
                  <a:ext uri="{FF2B5EF4-FFF2-40B4-BE49-F238E27FC236}">
                    <a16:creationId xmlns:a16="http://schemas.microsoft.com/office/drawing/2014/main" id="{6C667A0A-204B-AAAA-35BB-E155B2F2C016}"/>
                  </a:ext>
                </a:extLst>
              </p:cNvPr>
              <p:cNvPicPr/>
              <p:nvPr/>
            </p:nvPicPr>
            <p:blipFill>
              <a:blip r:embed="rId443"/>
              <a:stretch>
                <a:fillRect/>
              </a:stretch>
            </p:blipFill>
            <p:spPr>
              <a:xfrm>
                <a:off x="1738767" y="4314305"/>
                <a:ext cx="38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0" name="Freihand 319">
                <a:extLst>
                  <a:ext uri="{FF2B5EF4-FFF2-40B4-BE49-F238E27FC236}">
                    <a16:creationId xmlns:a16="http://schemas.microsoft.com/office/drawing/2014/main" id="{250B39BC-2B86-08C9-6F5F-A87D8246E691}"/>
                  </a:ext>
                </a:extLst>
              </p14:cNvPr>
              <p14:cNvContentPartPr/>
              <p14:nvPr/>
            </p14:nvContentPartPr>
            <p14:xfrm>
              <a:off x="1482807" y="4135745"/>
              <a:ext cx="14040" cy="28080"/>
            </p14:xfrm>
          </p:contentPart>
        </mc:Choice>
        <mc:Fallback xmlns="">
          <p:pic>
            <p:nvPicPr>
              <p:cNvPr id="320" name="Freihand 319">
                <a:extLst>
                  <a:ext uri="{FF2B5EF4-FFF2-40B4-BE49-F238E27FC236}">
                    <a16:creationId xmlns:a16="http://schemas.microsoft.com/office/drawing/2014/main" id="{250B39BC-2B86-08C9-6F5F-A87D8246E691}"/>
                  </a:ext>
                </a:extLst>
              </p:cNvPr>
              <p:cNvPicPr/>
              <p:nvPr/>
            </p:nvPicPr>
            <p:blipFill>
              <a:blip r:embed="rId445"/>
              <a:stretch>
                <a:fillRect/>
              </a:stretch>
            </p:blipFill>
            <p:spPr>
              <a:xfrm>
                <a:off x="1473807" y="4127105"/>
                <a:ext cx="31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1" name="Freihand 320">
                <a:extLst>
                  <a:ext uri="{FF2B5EF4-FFF2-40B4-BE49-F238E27FC236}">
                    <a16:creationId xmlns:a16="http://schemas.microsoft.com/office/drawing/2014/main" id="{1C3027DB-22E6-424F-7A1D-BC9D94A35FED}"/>
                  </a:ext>
                </a:extLst>
              </p14:cNvPr>
              <p14:cNvContentPartPr/>
              <p14:nvPr/>
            </p14:nvContentPartPr>
            <p14:xfrm>
              <a:off x="3467847" y="5707145"/>
              <a:ext cx="17640" cy="33120"/>
            </p14:xfrm>
          </p:contentPart>
        </mc:Choice>
        <mc:Fallback xmlns="">
          <p:pic>
            <p:nvPicPr>
              <p:cNvPr id="321" name="Freihand 320">
                <a:extLst>
                  <a:ext uri="{FF2B5EF4-FFF2-40B4-BE49-F238E27FC236}">
                    <a16:creationId xmlns:a16="http://schemas.microsoft.com/office/drawing/2014/main" id="{1C3027DB-22E6-424F-7A1D-BC9D94A35FED}"/>
                  </a:ext>
                </a:extLst>
              </p:cNvPr>
              <p:cNvPicPr/>
              <p:nvPr/>
            </p:nvPicPr>
            <p:blipFill>
              <a:blip r:embed="rId447"/>
              <a:stretch>
                <a:fillRect/>
              </a:stretch>
            </p:blipFill>
            <p:spPr>
              <a:xfrm>
                <a:off x="3459207" y="5698145"/>
                <a:ext cx="35280" cy="50760"/>
              </a:xfrm>
              <a:prstGeom prst="rect">
                <a:avLst/>
              </a:prstGeom>
            </p:spPr>
          </p:pic>
        </mc:Fallback>
      </mc:AlternateContent>
      <p:grpSp>
        <p:nvGrpSpPr>
          <p:cNvPr id="323" name="Gruppieren 322">
            <a:extLst>
              <a:ext uri="{FF2B5EF4-FFF2-40B4-BE49-F238E27FC236}">
                <a16:creationId xmlns:a16="http://schemas.microsoft.com/office/drawing/2014/main" id="{D8587A1E-AA18-E3CC-EC07-A64AE76ADE4C}"/>
              </a:ext>
            </a:extLst>
          </p:cNvPr>
          <p:cNvGrpSpPr/>
          <p:nvPr/>
        </p:nvGrpSpPr>
        <p:grpSpPr>
          <a:xfrm>
            <a:off x="514047" y="3743705"/>
            <a:ext cx="3403080" cy="2579040"/>
            <a:chOff x="514047" y="3743705"/>
            <a:chExt cx="3403080" cy="2579040"/>
          </a:xfrm>
        </p:grpSpPr>
        <mc:AlternateContent xmlns:mc="http://schemas.openxmlformats.org/markup-compatibility/2006" xmlns:p14="http://schemas.microsoft.com/office/powerpoint/2010/main">
          <mc:Choice Requires="p14">
            <p:contentPart p14:bwMode="auto" r:id="rId448">
              <p14:nvContentPartPr>
                <p14:cNvPr id="218" name="Freihand 217">
                  <a:extLst>
                    <a:ext uri="{FF2B5EF4-FFF2-40B4-BE49-F238E27FC236}">
                      <a16:creationId xmlns:a16="http://schemas.microsoft.com/office/drawing/2014/main" id="{93B4A0AF-3203-54E7-0B53-E5CE4142AB5B}"/>
                    </a:ext>
                  </a:extLst>
                </p14:cNvPr>
                <p14:cNvContentPartPr/>
                <p14:nvPr/>
              </p14:nvContentPartPr>
              <p14:xfrm>
                <a:off x="608367" y="3743705"/>
                <a:ext cx="235080" cy="350640"/>
              </p14:xfrm>
            </p:contentPart>
          </mc:Choice>
          <mc:Fallback xmlns="">
            <p:pic>
              <p:nvPicPr>
                <p:cNvPr id="218" name="Freihand 217">
                  <a:extLst>
                    <a:ext uri="{FF2B5EF4-FFF2-40B4-BE49-F238E27FC236}">
                      <a16:creationId xmlns:a16="http://schemas.microsoft.com/office/drawing/2014/main" id="{93B4A0AF-3203-54E7-0B53-E5CE4142AB5B}"/>
                    </a:ext>
                  </a:extLst>
                </p:cNvPr>
                <p:cNvPicPr/>
                <p:nvPr/>
              </p:nvPicPr>
              <p:blipFill>
                <a:blip r:embed="rId449"/>
                <a:stretch>
                  <a:fillRect/>
                </a:stretch>
              </p:blipFill>
              <p:spPr>
                <a:xfrm>
                  <a:off x="599727" y="3734705"/>
                  <a:ext cx="252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0" name="Freihand 219">
                  <a:extLst>
                    <a:ext uri="{FF2B5EF4-FFF2-40B4-BE49-F238E27FC236}">
                      <a16:creationId xmlns:a16="http://schemas.microsoft.com/office/drawing/2014/main" id="{0B1F463E-2B14-D6A9-06FA-BCB52348C777}"/>
                    </a:ext>
                  </a:extLst>
                </p14:cNvPr>
                <p14:cNvContentPartPr/>
                <p14:nvPr/>
              </p14:nvContentPartPr>
              <p14:xfrm>
                <a:off x="2212527" y="3803465"/>
                <a:ext cx="2880" cy="125280"/>
              </p14:xfrm>
            </p:contentPart>
          </mc:Choice>
          <mc:Fallback xmlns="">
            <p:pic>
              <p:nvPicPr>
                <p:cNvPr id="220" name="Freihand 219">
                  <a:extLst>
                    <a:ext uri="{FF2B5EF4-FFF2-40B4-BE49-F238E27FC236}">
                      <a16:creationId xmlns:a16="http://schemas.microsoft.com/office/drawing/2014/main" id="{0B1F463E-2B14-D6A9-06FA-BCB52348C777}"/>
                    </a:ext>
                  </a:extLst>
                </p:cNvPr>
                <p:cNvPicPr/>
                <p:nvPr/>
              </p:nvPicPr>
              <p:blipFill>
                <a:blip r:embed="rId451"/>
                <a:stretch>
                  <a:fillRect/>
                </a:stretch>
              </p:blipFill>
              <p:spPr>
                <a:xfrm>
                  <a:off x="2203887" y="3794825"/>
                  <a:ext cx="20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3" name="Freihand 222">
                  <a:extLst>
                    <a:ext uri="{FF2B5EF4-FFF2-40B4-BE49-F238E27FC236}">
                      <a16:creationId xmlns:a16="http://schemas.microsoft.com/office/drawing/2014/main" id="{208A2826-1586-193F-D831-E1E09A43683F}"/>
                    </a:ext>
                  </a:extLst>
                </p14:cNvPr>
                <p14:cNvContentPartPr/>
                <p14:nvPr/>
              </p14:nvContentPartPr>
              <p14:xfrm>
                <a:off x="2230527" y="5234105"/>
                <a:ext cx="27000" cy="969840"/>
              </p14:xfrm>
            </p:contentPart>
          </mc:Choice>
          <mc:Fallback xmlns="">
            <p:pic>
              <p:nvPicPr>
                <p:cNvPr id="223" name="Freihand 222">
                  <a:extLst>
                    <a:ext uri="{FF2B5EF4-FFF2-40B4-BE49-F238E27FC236}">
                      <a16:creationId xmlns:a16="http://schemas.microsoft.com/office/drawing/2014/main" id="{208A2826-1586-193F-D831-E1E09A43683F}"/>
                    </a:ext>
                  </a:extLst>
                </p:cNvPr>
                <p:cNvPicPr/>
                <p:nvPr/>
              </p:nvPicPr>
              <p:blipFill>
                <a:blip r:embed="rId453"/>
                <a:stretch>
                  <a:fillRect/>
                </a:stretch>
              </p:blipFill>
              <p:spPr>
                <a:xfrm>
                  <a:off x="2221527" y="5225465"/>
                  <a:ext cx="4464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9" name="Freihand 288">
                  <a:extLst>
                    <a:ext uri="{FF2B5EF4-FFF2-40B4-BE49-F238E27FC236}">
                      <a16:creationId xmlns:a16="http://schemas.microsoft.com/office/drawing/2014/main" id="{F9752A2F-236A-B957-76A6-A3BBAD122356}"/>
                    </a:ext>
                  </a:extLst>
                </p14:cNvPr>
                <p14:cNvContentPartPr/>
                <p14:nvPr/>
              </p14:nvContentPartPr>
              <p14:xfrm>
                <a:off x="819327" y="4788785"/>
                <a:ext cx="193680" cy="29880"/>
              </p14:xfrm>
            </p:contentPart>
          </mc:Choice>
          <mc:Fallback xmlns="">
            <p:pic>
              <p:nvPicPr>
                <p:cNvPr id="289" name="Freihand 288">
                  <a:extLst>
                    <a:ext uri="{FF2B5EF4-FFF2-40B4-BE49-F238E27FC236}">
                      <a16:creationId xmlns:a16="http://schemas.microsoft.com/office/drawing/2014/main" id="{F9752A2F-236A-B957-76A6-A3BBAD122356}"/>
                    </a:ext>
                  </a:extLst>
                </p:cNvPr>
                <p:cNvPicPr/>
                <p:nvPr/>
              </p:nvPicPr>
              <p:blipFill>
                <a:blip r:embed="rId455"/>
                <a:stretch>
                  <a:fillRect/>
                </a:stretch>
              </p:blipFill>
              <p:spPr>
                <a:xfrm>
                  <a:off x="810687" y="4780145"/>
                  <a:ext cx="211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0" name="Freihand 289">
                  <a:extLst>
                    <a:ext uri="{FF2B5EF4-FFF2-40B4-BE49-F238E27FC236}">
                      <a16:creationId xmlns:a16="http://schemas.microsoft.com/office/drawing/2014/main" id="{0B8E52DB-20E5-21D1-BD09-C72002C40BFB}"/>
                    </a:ext>
                  </a:extLst>
                </p14:cNvPr>
                <p14:cNvContentPartPr/>
                <p14:nvPr/>
              </p14:nvContentPartPr>
              <p14:xfrm>
                <a:off x="514047" y="4709585"/>
                <a:ext cx="101520" cy="163440"/>
              </p14:xfrm>
            </p:contentPart>
          </mc:Choice>
          <mc:Fallback xmlns="">
            <p:pic>
              <p:nvPicPr>
                <p:cNvPr id="290" name="Freihand 289">
                  <a:extLst>
                    <a:ext uri="{FF2B5EF4-FFF2-40B4-BE49-F238E27FC236}">
                      <a16:creationId xmlns:a16="http://schemas.microsoft.com/office/drawing/2014/main" id="{0B8E52DB-20E5-21D1-BD09-C72002C40BFB}"/>
                    </a:ext>
                  </a:extLst>
                </p:cNvPr>
                <p:cNvPicPr/>
                <p:nvPr/>
              </p:nvPicPr>
              <p:blipFill>
                <a:blip r:embed="rId457"/>
                <a:stretch>
                  <a:fillRect/>
                </a:stretch>
              </p:blipFill>
              <p:spPr>
                <a:xfrm>
                  <a:off x="505407" y="4700945"/>
                  <a:ext cx="119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1" name="Freihand 290">
                  <a:extLst>
                    <a:ext uri="{FF2B5EF4-FFF2-40B4-BE49-F238E27FC236}">
                      <a16:creationId xmlns:a16="http://schemas.microsoft.com/office/drawing/2014/main" id="{E48711A0-69DD-DA2C-4899-E9CFFC1FAF27}"/>
                    </a:ext>
                  </a:extLst>
                </p14:cNvPr>
                <p14:cNvContentPartPr/>
                <p14:nvPr/>
              </p14:nvContentPartPr>
              <p14:xfrm>
                <a:off x="563727" y="4668185"/>
                <a:ext cx="14400" cy="3600"/>
              </p14:xfrm>
            </p:contentPart>
          </mc:Choice>
          <mc:Fallback xmlns="">
            <p:pic>
              <p:nvPicPr>
                <p:cNvPr id="291" name="Freihand 290">
                  <a:extLst>
                    <a:ext uri="{FF2B5EF4-FFF2-40B4-BE49-F238E27FC236}">
                      <a16:creationId xmlns:a16="http://schemas.microsoft.com/office/drawing/2014/main" id="{E48711A0-69DD-DA2C-4899-E9CFFC1FAF27}"/>
                    </a:ext>
                  </a:extLst>
                </p:cNvPr>
                <p:cNvPicPr/>
                <p:nvPr/>
              </p:nvPicPr>
              <p:blipFill>
                <a:blip r:embed="rId259"/>
                <a:stretch>
                  <a:fillRect/>
                </a:stretch>
              </p:blipFill>
              <p:spPr>
                <a:xfrm>
                  <a:off x="554727" y="4659545"/>
                  <a:ext cx="3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2" name="Freihand 291">
                  <a:extLst>
                    <a:ext uri="{FF2B5EF4-FFF2-40B4-BE49-F238E27FC236}">
                      <a16:creationId xmlns:a16="http://schemas.microsoft.com/office/drawing/2014/main" id="{25409A97-CB87-F3BB-2689-FD3A73ACBED5}"/>
                    </a:ext>
                  </a:extLst>
                </p14:cNvPr>
                <p14:cNvContentPartPr/>
                <p14:nvPr/>
              </p14:nvContentPartPr>
              <p14:xfrm>
                <a:off x="643647" y="4823705"/>
                <a:ext cx="88920" cy="163800"/>
              </p14:xfrm>
            </p:contentPart>
          </mc:Choice>
          <mc:Fallback xmlns="">
            <p:pic>
              <p:nvPicPr>
                <p:cNvPr id="292" name="Freihand 291">
                  <a:extLst>
                    <a:ext uri="{FF2B5EF4-FFF2-40B4-BE49-F238E27FC236}">
                      <a16:creationId xmlns:a16="http://schemas.microsoft.com/office/drawing/2014/main" id="{25409A97-CB87-F3BB-2689-FD3A73ACBED5}"/>
                    </a:ext>
                  </a:extLst>
                </p:cNvPr>
                <p:cNvPicPr/>
                <p:nvPr/>
              </p:nvPicPr>
              <p:blipFill>
                <a:blip r:embed="rId460"/>
                <a:stretch>
                  <a:fillRect/>
                </a:stretch>
              </p:blipFill>
              <p:spPr>
                <a:xfrm>
                  <a:off x="634647" y="4814705"/>
                  <a:ext cx="106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21" name="Freihand 220">
                  <a:extLst>
                    <a:ext uri="{FF2B5EF4-FFF2-40B4-BE49-F238E27FC236}">
                      <a16:creationId xmlns:a16="http://schemas.microsoft.com/office/drawing/2014/main" id="{491CB98F-A7AB-2D9C-61E6-1D958AE2AA95}"/>
                    </a:ext>
                  </a:extLst>
                </p14:cNvPr>
                <p14:cNvContentPartPr/>
                <p14:nvPr/>
              </p14:nvContentPartPr>
              <p14:xfrm>
                <a:off x="2221527" y="4076345"/>
                <a:ext cx="7560" cy="395640"/>
              </p14:xfrm>
            </p:contentPart>
          </mc:Choice>
          <mc:Fallback xmlns="">
            <p:pic>
              <p:nvPicPr>
                <p:cNvPr id="221" name="Freihand 220">
                  <a:extLst>
                    <a:ext uri="{FF2B5EF4-FFF2-40B4-BE49-F238E27FC236}">
                      <a16:creationId xmlns:a16="http://schemas.microsoft.com/office/drawing/2014/main" id="{491CB98F-A7AB-2D9C-61E6-1D958AE2AA95}"/>
                    </a:ext>
                  </a:extLst>
                </p:cNvPr>
                <p:cNvPicPr/>
                <p:nvPr/>
              </p:nvPicPr>
              <p:blipFill>
                <a:blip r:embed="rId462"/>
                <a:stretch>
                  <a:fillRect/>
                </a:stretch>
              </p:blipFill>
              <p:spPr>
                <a:xfrm>
                  <a:off x="2212527" y="4067705"/>
                  <a:ext cx="252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22" name="Freihand 221">
                  <a:extLst>
                    <a:ext uri="{FF2B5EF4-FFF2-40B4-BE49-F238E27FC236}">
                      <a16:creationId xmlns:a16="http://schemas.microsoft.com/office/drawing/2014/main" id="{DBABBE9B-02FB-E8AC-6570-4C08C4D1B39F}"/>
                    </a:ext>
                  </a:extLst>
                </p14:cNvPr>
                <p14:cNvContentPartPr/>
                <p14:nvPr/>
              </p14:nvContentPartPr>
              <p14:xfrm>
                <a:off x="2236287" y="4554065"/>
                <a:ext cx="16920" cy="567360"/>
              </p14:xfrm>
            </p:contentPart>
          </mc:Choice>
          <mc:Fallback xmlns="">
            <p:pic>
              <p:nvPicPr>
                <p:cNvPr id="222" name="Freihand 221">
                  <a:extLst>
                    <a:ext uri="{FF2B5EF4-FFF2-40B4-BE49-F238E27FC236}">
                      <a16:creationId xmlns:a16="http://schemas.microsoft.com/office/drawing/2014/main" id="{DBABBE9B-02FB-E8AC-6570-4C08C4D1B39F}"/>
                    </a:ext>
                  </a:extLst>
                </p:cNvPr>
                <p:cNvPicPr/>
                <p:nvPr/>
              </p:nvPicPr>
              <p:blipFill>
                <a:blip r:embed="rId464"/>
                <a:stretch>
                  <a:fillRect/>
                </a:stretch>
              </p:blipFill>
              <p:spPr>
                <a:xfrm>
                  <a:off x="2227647" y="4545425"/>
                  <a:ext cx="345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4" name="Freihand 293">
                  <a:extLst>
                    <a:ext uri="{FF2B5EF4-FFF2-40B4-BE49-F238E27FC236}">
                      <a16:creationId xmlns:a16="http://schemas.microsoft.com/office/drawing/2014/main" id="{9DDC4D62-3469-471A-CCE2-421ADFA8ADBF}"/>
                    </a:ext>
                  </a:extLst>
                </p14:cNvPr>
                <p14:cNvContentPartPr/>
                <p14:nvPr/>
              </p14:nvContentPartPr>
              <p14:xfrm>
                <a:off x="1044327" y="4768265"/>
                <a:ext cx="182520" cy="9000"/>
              </p14:xfrm>
            </p:contentPart>
          </mc:Choice>
          <mc:Fallback xmlns="">
            <p:pic>
              <p:nvPicPr>
                <p:cNvPr id="294" name="Freihand 293">
                  <a:extLst>
                    <a:ext uri="{FF2B5EF4-FFF2-40B4-BE49-F238E27FC236}">
                      <a16:creationId xmlns:a16="http://schemas.microsoft.com/office/drawing/2014/main" id="{9DDC4D62-3469-471A-CCE2-421ADFA8ADBF}"/>
                    </a:ext>
                  </a:extLst>
                </p:cNvPr>
                <p:cNvPicPr/>
                <p:nvPr/>
              </p:nvPicPr>
              <p:blipFill>
                <a:blip r:embed="rId466"/>
                <a:stretch>
                  <a:fillRect/>
                </a:stretch>
              </p:blipFill>
              <p:spPr>
                <a:xfrm>
                  <a:off x="1035687" y="4759625"/>
                  <a:ext cx="200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5" name="Freihand 294">
                  <a:extLst>
                    <a:ext uri="{FF2B5EF4-FFF2-40B4-BE49-F238E27FC236}">
                      <a16:creationId xmlns:a16="http://schemas.microsoft.com/office/drawing/2014/main" id="{8A8B4ED6-ABF2-F2D5-CAC8-7E6EACA6B7E9}"/>
                    </a:ext>
                  </a:extLst>
                </p14:cNvPr>
                <p14:cNvContentPartPr/>
                <p14:nvPr/>
              </p14:nvContentPartPr>
              <p14:xfrm>
                <a:off x="1455087" y="4734785"/>
                <a:ext cx="177840" cy="21960"/>
              </p14:xfrm>
            </p:contentPart>
          </mc:Choice>
          <mc:Fallback xmlns="">
            <p:pic>
              <p:nvPicPr>
                <p:cNvPr id="295" name="Freihand 294">
                  <a:extLst>
                    <a:ext uri="{FF2B5EF4-FFF2-40B4-BE49-F238E27FC236}">
                      <a16:creationId xmlns:a16="http://schemas.microsoft.com/office/drawing/2014/main" id="{8A8B4ED6-ABF2-F2D5-CAC8-7E6EACA6B7E9}"/>
                    </a:ext>
                  </a:extLst>
                </p:cNvPr>
                <p:cNvPicPr/>
                <p:nvPr/>
              </p:nvPicPr>
              <p:blipFill>
                <a:blip r:embed="rId468"/>
                <a:stretch>
                  <a:fillRect/>
                </a:stretch>
              </p:blipFill>
              <p:spPr>
                <a:xfrm>
                  <a:off x="1446447" y="4726145"/>
                  <a:ext cx="195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Freihand 295">
                  <a:extLst>
                    <a:ext uri="{FF2B5EF4-FFF2-40B4-BE49-F238E27FC236}">
                      <a16:creationId xmlns:a16="http://schemas.microsoft.com/office/drawing/2014/main" id="{2D7189A3-F303-B5ED-4F0C-247BFBA9D2D7}"/>
                    </a:ext>
                  </a:extLst>
                </p14:cNvPr>
                <p14:cNvContentPartPr/>
                <p14:nvPr/>
              </p14:nvContentPartPr>
              <p14:xfrm>
                <a:off x="1829487" y="4749185"/>
                <a:ext cx="370440" cy="29520"/>
              </p14:xfrm>
            </p:contentPart>
          </mc:Choice>
          <mc:Fallback xmlns="">
            <p:pic>
              <p:nvPicPr>
                <p:cNvPr id="296" name="Freihand 295">
                  <a:extLst>
                    <a:ext uri="{FF2B5EF4-FFF2-40B4-BE49-F238E27FC236}">
                      <a16:creationId xmlns:a16="http://schemas.microsoft.com/office/drawing/2014/main" id="{2D7189A3-F303-B5ED-4F0C-247BFBA9D2D7}"/>
                    </a:ext>
                  </a:extLst>
                </p:cNvPr>
                <p:cNvPicPr/>
                <p:nvPr/>
              </p:nvPicPr>
              <p:blipFill>
                <a:blip r:embed="rId470"/>
                <a:stretch>
                  <a:fillRect/>
                </a:stretch>
              </p:blipFill>
              <p:spPr>
                <a:xfrm>
                  <a:off x="1820487" y="4740545"/>
                  <a:ext cx="38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Freihand 296">
                  <a:extLst>
                    <a:ext uri="{FF2B5EF4-FFF2-40B4-BE49-F238E27FC236}">
                      <a16:creationId xmlns:a16="http://schemas.microsoft.com/office/drawing/2014/main" id="{656F5C34-22B7-633F-A4E3-2EEEFFFC3C5D}"/>
                    </a:ext>
                  </a:extLst>
                </p14:cNvPr>
                <p14:cNvContentPartPr/>
                <p14:nvPr/>
              </p14:nvContentPartPr>
              <p14:xfrm>
                <a:off x="2214687" y="4792025"/>
                <a:ext cx="20880" cy="153000"/>
              </p14:xfrm>
            </p:contentPart>
          </mc:Choice>
          <mc:Fallback xmlns="">
            <p:pic>
              <p:nvPicPr>
                <p:cNvPr id="297" name="Freihand 296">
                  <a:extLst>
                    <a:ext uri="{FF2B5EF4-FFF2-40B4-BE49-F238E27FC236}">
                      <a16:creationId xmlns:a16="http://schemas.microsoft.com/office/drawing/2014/main" id="{656F5C34-22B7-633F-A4E3-2EEEFFFC3C5D}"/>
                    </a:ext>
                  </a:extLst>
                </p:cNvPr>
                <p:cNvPicPr/>
                <p:nvPr/>
              </p:nvPicPr>
              <p:blipFill>
                <a:blip r:embed="rId472"/>
                <a:stretch>
                  <a:fillRect/>
                </a:stretch>
              </p:blipFill>
              <p:spPr>
                <a:xfrm>
                  <a:off x="2206047" y="4783385"/>
                  <a:ext cx="3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Freihand 297">
                  <a:extLst>
                    <a:ext uri="{FF2B5EF4-FFF2-40B4-BE49-F238E27FC236}">
                      <a16:creationId xmlns:a16="http://schemas.microsoft.com/office/drawing/2014/main" id="{2625BB3C-D9A0-4ABE-551E-E170E92D2BFE}"/>
                    </a:ext>
                  </a:extLst>
                </p14:cNvPr>
                <p14:cNvContentPartPr/>
                <p14:nvPr/>
              </p14:nvContentPartPr>
              <p14:xfrm>
                <a:off x="2210727" y="5405465"/>
                <a:ext cx="24120" cy="735480"/>
              </p14:xfrm>
            </p:contentPart>
          </mc:Choice>
          <mc:Fallback xmlns="">
            <p:pic>
              <p:nvPicPr>
                <p:cNvPr id="298" name="Freihand 297">
                  <a:extLst>
                    <a:ext uri="{FF2B5EF4-FFF2-40B4-BE49-F238E27FC236}">
                      <a16:creationId xmlns:a16="http://schemas.microsoft.com/office/drawing/2014/main" id="{2625BB3C-D9A0-4ABE-551E-E170E92D2BFE}"/>
                    </a:ext>
                  </a:extLst>
                </p:cNvPr>
                <p:cNvPicPr/>
                <p:nvPr/>
              </p:nvPicPr>
              <p:blipFill>
                <a:blip r:embed="rId474"/>
                <a:stretch>
                  <a:fillRect/>
                </a:stretch>
              </p:blipFill>
              <p:spPr>
                <a:xfrm>
                  <a:off x="2201727" y="5396825"/>
                  <a:ext cx="4176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Freihand 298">
                  <a:extLst>
                    <a:ext uri="{FF2B5EF4-FFF2-40B4-BE49-F238E27FC236}">
                      <a16:creationId xmlns:a16="http://schemas.microsoft.com/office/drawing/2014/main" id="{46287EE7-1E28-D815-4C1D-C216EA2D6D99}"/>
                    </a:ext>
                  </a:extLst>
                </p14:cNvPr>
                <p14:cNvContentPartPr/>
                <p14:nvPr/>
              </p14:nvContentPartPr>
              <p14:xfrm>
                <a:off x="2225127" y="6268745"/>
                <a:ext cx="5760" cy="54000"/>
              </p14:xfrm>
            </p:contentPart>
          </mc:Choice>
          <mc:Fallback xmlns="">
            <p:pic>
              <p:nvPicPr>
                <p:cNvPr id="299" name="Freihand 298">
                  <a:extLst>
                    <a:ext uri="{FF2B5EF4-FFF2-40B4-BE49-F238E27FC236}">
                      <a16:creationId xmlns:a16="http://schemas.microsoft.com/office/drawing/2014/main" id="{46287EE7-1E28-D815-4C1D-C216EA2D6D99}"/>
                    </a:ext>
                  </a:extLst>
                </p:cNvPr>
                <p:cNvPicPr/>
                <p:nvPr/>
              </p:nvPicPr>
              <p:blipFill>
                <a:blip r:embed="rId476"/>
                <a:stretch>
                  <a:fillRect/>
                </a:stretch>
              </p:blipFill>
              <p:spPr>
                <a:xfrm>
                  <a:off x="2216127" y="6260105"/>
                  <a:ext cx="23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2" name="Freihand 321">
                  <a:extLst>
                    <a:ext uri="{FF2B5EF4-FFF2-40B4-BE49-F238E27FC236}">
                      <a16:creationId xmlns:a16="http://schemas.microsoft.com/office/drawing/2014/main" id="{C4E8902A-790F-35ED-BCFA-1C5756BA56B3}"/>
                    </a:ext>
                  </a:extLst>
                </p14:cNvPr>
                <p14:cNvContentPartPr/>
                <p14:nvPr/>
              </p14:nvContentPartPr>
              <p14:xfrm>
                <a:off x="1295967" y="3964025"/>
                <a:ext cx="2621160" cy="2145960"/>
              </p14:xfrm>
            </p:contentPart>
          </mc:Choice>
          <mc:Fallback xmlns="">
            <p:pic>
              <p:nvPicPr>
                <p:cNvPr id="322" name="Freihand 321">
                  <a:extLst>
                    <a:ext uri="{FF2B5EF4-FFF2-40B4-BE49-F238E27FC236}">
                      <a16:creationId xmlns:a16="http://schemas.microsoft.com/office/drawing/2014/main" id="{C4E8902A-790F-35ED-BCFA-1C5756BA56B3}"/>
                    </a:ext>
                  </a:extLst>
                </p:cNvPr>
                <p:cNvPicPr/>
                <p:nvPr/>
              </p:nvPicPr>
              <p:blipFill>
                <a:blip r:embed="rId478"/>
                <a:stretch>
                  <a:fillRect/>
                </a:stretch>
              </p:blipFill>
              <p:spPr>
                <a:xfrm>
                  <a:off x="1286967" y="3955025"/>
                  <a:ext cx="2638800" cy="2163600"/>
                </a:xfrm>
                <a:prstGeom prst="rect">
                  <a:avLst/>
                </a:prstGeom>
              </p:spPr>
            </p:pic>
          </mc:Fallback>
        </mc:AlternateContent>
      </p:grpSp>
      <p:grpSp>
        <p:nvGrpSpPr>
          <p:cNvPr id="339" name="Gruppieren 338">
            <a:extLst>
              <a:ext uri="{FF2B5EF4-FFF2-40B4-BE49-F238E27FC236}">
                <a16:creationId xmlns:a16="http://schemas.microsoft.com/office/drawing/2014/main" id="{C8BBE079-C687-7FE4-C71A-BBF5858368D0}"/>
              </a:ext>
            </a:extLst>
          </p:cNvPr>
          <p:cNvGrpSpPr/>
          <p:nvPr/>
        </p:nvGrpSpPr>
        <p:grpSpPr>
          <a:xfrm>
            <a:off x="3213687" y="4426265"/>
            <a:ext cx="5307120" cy="1778400"/>
            <a:chOff x="3213687" y="4426265"/>
            <a:chExt cx="5307120" cy="1778400"/>
          </a:xfrm>
        </p:grpSpPr>
        <mc:AlternateContent xmlns:mc="http://schemas.openxmlformats.org/markup-compatibility/2006" xmlns:p14="http://schemas.microsoft.com/office/powerpoint/2010/main">
          <mc:Choice Requires="p14">
            <p:contentPart p14:bwMode="auto" r:id="rId479">
              <p14:nvContentPartPr>
                <p14:cNvPr id="324" name="Freihand 323">
                  <a:extLst>
                    <a:ext uri="{FF2B5EF4-FFF2-40B4-BE49-F238E27FC236}">
                      <a16:creationId xmlns:a16="http://schemas.microsoft.com/office/drawing/2014/main" id="{44006DB9-9E32-358D-6252-8FD7F7E63415}"/>
                    </a:ext>
                  </a:extLst>
                </p14:cNvPr>
                <p14:cNvContentPartPr/>
                <p14:nvPr/>
              </p14:nvContentPartPr>
              <p14:xfrm>
                <a:off x="3213687" y="5103425"/>
                <a:ext cx="115920" cy="60480"/>
              </p14:xfrm>
            </p:contentPart>
          </mc:Choice>
          <mc:Fallback xmlns="">
            <p:pic>
              <p:nvPicPr>
                <p:cNvPr id="324" name="Freihand 323">
                  <a:extLst>
                    <a:ext uri="{FF2B5EF4-FFF2-40B4-BE49-F238E27FC236}">
                      <a16:creationId xmlns:a16="http://schemas.microsoft.com/office/drawing/2014/main" id="{44006DB9-9E32-358D-6252-8FD7F7E63415}"/>
                    </a:ext>
                  </a:extLst>
                </p:cNvPr>
                <p:cNvPicPr/>
                <p:nvPr/>
              </p:nvPicPr>
              <p:blipFill>
                <a:blip r:embed="rId480"/>
                <a:stretch>
                  <a:fillRect/>
                </a:stretch>
              </p:blipFill>
              <p:spPr>
                <a:xfrm>
                  <a:off x="3205047" y="5094785"/>
                  <a:ext cx="133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5" name="Freihand 324">
                  <a:extLst>
                    <a:ext uri="{FF2B5EF4-FFF2-40B4-BE49-F238E27FC236}">
                      <a16:creationId xmlns:a16="http://schemas.microsoft.com/office/drawing/2014/main" id="{281D06E5-604E-055E-DCCC-C22AAF17A6A9}"/>
                    </a:ext>
                  </a:extLst>
                </p14:cNvPr>
                <p14:cNvContentPartPr/>
                <p14:nvPr/>
              </p14:nvContentPartPr>
              <p14:xfrm>
                <a:off x="3345807" y="5049065"/>
                <a:ext cx="7200" cy="252000"/>
              </p14:xfrm>
            </p:contentPart>
          </mc:Choice>
          <mc:Fallback xmlns="">
            <p:pic>
              <p:nvPicPr>
                <p:cNvPr id="325" name="Freihand 324">
                  <a:extLst>
                    <a:ext uri="{FF2B5EF4-FFF2-40B4-BE49-F238E27FC236}">
                      <a16:creationId xmlns:a16="http://schemas.microsoft.com/office/drawing/2014/main" id="{281D06E5-604E-055E-DCCC-C22AAF17A6A9}"/>
                    </a:ext>
                  </a:extLst>
                </p:cNvPr>
                <p:cNvPicPr/>
                <p:nvPr/>
              </p:nvPicPr>
              <p:blipFill>
                <a:blip r:embed="rId482"/>
                <a:stretch>
                  <a:fillRect/>
                </a:stretch>
              </p:blipFill>
              <p:spPr>
                <a:xfrm>
                  <a:off x="3336807" y="5040065"/>
                  <a:ext cx="24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6" name="Freihand 325">
                  <a:extLst>
                    <a:ext uri="{FF2B5EF4-FFF2-40B4-BE49-F238E27FC236}">
                      <a16:creationId xmlns:a16="http://schemas.microsoft.com/office/drawing/2014/main" id="{02B7AB50-5E9C-4A9E-3DD1-EA22A8575A8A}"/>
                    </a:ext>
                  </a:extLst>
                </p14:cNvPr>
                <p14:cNvContentPartPr/>
                <p14:nvPr/>
              </p14:nvContentPartPr>
              <p14:xfrm>
                <a:off x="3432927" y="4954745"/>
                <a:ext cx="150480" cy="215280"/>
              </p14:xfrm>
            </p:contentPart>
          </mc:Choice>
          <mc:Fallback xmlns="">
            <p:pic>
              <p:nvPicPr>
                <p:cNvPr id="326" name="Freihand 325">
                  <a:extLst>
                    <a:ext uri="{FF2B5EF4-FFF2-40B4-BE49-F238E27FC236}">
                      <a16:creationId xmlns:a16="http://schemas.microsoft.com/office/drawing/2014/main" id="{02B7AB50-5E9C-4A9E-3DD1-EA22A8575A8A}"/>
                    </a:ext>
                  </a:extLst>
                </p:cNvPr>
                <p:cNvPicPr/>
                <p:nvPr/>
              </p:nvPicPr>
              <p:blipFill>
                <a:blip r:embed="rId484"/>
                <a:stretch>
                  <a:fillRect/>
                </a:stretch>
              </p:blipFill>
              <p:spPr>
                <a:xfrm>
                  <a:off x="3424287" y="4945745"/>
                  <a:ext cx="168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7" name="Freihand 326">
                  <a:extLst>
                    <a:ext uri="{FF2B5EF4-FFF2-40B4-BE49-F238E27FC236}">
                      <a16:creationId xmlns:a16="http://schemas.microsoft.com/office/drawing/2014/main" id="{F9E00B6F-F066-D8DF-A6B5-7DE52FAE1B71}"/>
                    </a:ext>
                  </a:extLst>
                </p14:cNvPr>
                <p14:cNvContentPartPr/>
                <p14:nvPr/>
              </p14:nvContentPartPr>
              <p14:xfrm>
                <a:off x="3542727" y="4906145"/>
                <a:ext cx="12240" cy="13320"/>
              </p14:xfrm>
            </p:contentPart>
          </mc:Choice>
          <mc:Fallback xmlns="">
            <p:pic>
              <p:nvPicPr>
                <p:cNvPr id="327" name="Freihand 326">
                  <a:extLst>
                    <a:ext uri="{FF2B5EF4-FFF2-40B4-BE49-F238E27FC236}">
                      <a16:creationId xmlns:a16="http://schemas.microsoft.com/office/drawing/2014/main" id="{F9E00B6F-F066-D8DF-A6B5-7DE52FAE1B71}"/>
                    </a:ext>
                  </a:extLst>
                </p:cNvPr>
                <p:cNvPicPr/>
                <p:nvPr/>
              </p:nvPicPr>
              <p:blipFill>
                <a:blip r:embed="rId486"/>
                <a:stretch>
                  <a:fillRect/>
                </a:stretch>
              </p:blipFill>
              <p:spPr>
                <a:xfrm>
                  <a:off x="3534087" y="4897145"/>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28" name="Freihand 327">
                  <a:extLst>
                    <a:ext uri="{FF2B5EF4-FFF2-40B4-BE49-F238E27FC236}">
                      <a16:creationId xmlns:a16="http://schemas.microsoft.com/office/drawing/2014/main" id="{C7CEF502-1666-D34D-9F93-CC34ACA0A3A9}"/>
                    </a:ext>
                  </a:extLst>
                </p14:cNvPr>
                <p14:cNvContentPartPr/>
                <p14:nvPr/>
              </p14:nvContentPartPr>
              <p14:xfrm>
                <a:off x="3604287" y="4881305"/>
                <a:ext cx="104400" cy="306720"/>
              </p14:xfrm>
            </p:contentPart>
          </mc:Choice>
          <mc:Fallback xmlns="">
            <p:pic>
              <p:nvPicPr>
                <p:cNvPr id="328" name="Freihand 327">
                  <a:extLst>
                    <a:ext uri="{FF2B5EF4-FFF2-40B4-BE49-F238E27FC236}">
                      <a16:creationId xmlns:a16="http://schemas.microsoft.com/office/drawing/2014/main" id="{C7CEF502-1666-D34D-9F93-CC34ACA0A3A9}"/>
                    </a:ext>
                  </a:extLst>
                </p:cNvPr>
                <p:cNvPicPr/>
                <p:nvPr/>
              </p:nvPicPr>
              <p:blipFill>
                <a:blip r:embed="rId488"/>
                <a:stretch>
                  <a:fillRect/>
                </a:stretch>
              </p:blipFill>
              <p:spPr>
                <a:xfrm>
                  <a:off x="3595647" y="4872665"/>
                  <a:ext cx="122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9" name="Freihand 328">
                  <a:extLst>
                    <a:ext uri="{FF2B5EF4-FFF2-40B4-BE49-F238E27FC236}">
                      <a16:creationId xmlns:a16="http://schemas.microsoft.com/office/drawing/2014/main" id="{71ABF9BB-2C91-EA17-ADB7-EBD0B66648E0}"/>
                    </a:ext>
                  </a:extLst>
                </p14:cNvPr>
                <p14:cNvContentPartPr/>
                <p14:nvPr/>
              </p14:nvContentPartPr>
              <p14:xfrm>
                <a:off x="3806967" y="4920545"/>
                <a:ext cx="164520" cy="72000"/>
              </p14:xfrm>
            </p:contentPart>
          </mc:Choice>
          <mc:Fallback xmlns="">
            <p:pic>
              <p:nvPicPr>
                <p:cNvPr id="329" name="Freihand 328">
                  <a:extLst>
                    <a:ext uri="{FF2B5EF4-FFF2-40B4-BE49-F238E27FC236}">
                      <a16:creationId xmlns:a16="http://schemas.microsoft.com/office/drawing/2014/main" id="{71ABF9BB-2C91-EA17-ADB7-EBD0B66648E0}"/>
                    </a:ext>
                  </a:extLst>
                </p:cNvPr>
                <p:cNvPicPr/>
                <p:nvPr/>
              </p:nvPicPr>
              <p:blipFill>
                <a:blip r:embed="rId490"/>
                <a:stretch>
                  <a:fillRect/>
                </a:stretch>
              </p:blipFill>
              <p:spPr>
                <a:xfrm>
                  <a:off x="3798327" y="4911905"/>
                  <a:ext cx="182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0" name="Freihand 329">
                  <a:extLst>
                    <a:ext uri="{FF2B5EF4-FFF2-40B4-BE49-F238E27FC236}">
                      <a16:creationId xmlns:a16="http://schemas.microsoft.com/office/drawing/2014/main" id="{06A6E733-551E-82A5-3556-523D9742A072}"/>
                    </a:ext>
                  </a:extLst>
                </p14:cNvPr>
                <p14:cNvContentPartPr/>
                <p14:nvPr/>
              </p14:nvContentPartPr>
              <p14:xfrm>
                <a:off x="4156527" y="4731545"/>
                <a:ext cx="77400" cy="169200"/>
              </p14:xfrm>
            </p:contentPart>
          </mc:Choice>
          <mc:Fallback xmlns="">
            <p:pic>
              <p:nvPicPr>
                <p:cNvPr id="330" name="Freihand 329">
                  <a:extLst>
                    <a:ext uri="{FF2B5EF4-FFF2-40B4-BE49-F238E27FC236}">
                      <a16:creationId xmlns:a16="http://schemas.microsoft.com/office/drawing/2014/main" id="{06A6E733-551E-82A5-3556-523D9742A072}"/>
                    </a:ext>
                  </a:extLst>
                </p:cNvPr>
                <p:cNvPicPr/>
                <p:nvPr/>
              </p:nvPicPr>
              <p:blipFill>
                <a:blip r:embed="rId492"/>
                <a:stretch>
                  <a:fillRect/>
                </a:stretch>
              </p:blipFill>
              <p:spPr>
                <a:xfrm>
                  <a:off x="4147527" y="4722905"/>
                  <a:ext cx="95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1" name="Freihand 330">
                  <a:extLst>
                    <a:ext uri="{FF2B5EF4-FFF2-40B4-BE49-F238E27FC236}">
                      <a16:creationId xmlns:a16="http://schemas.microsoft.com/office/drawing/2014/main" id="{3805FCFE-0570-D1A5-1559-6CCAEDC25293}"/>
                    </a:ext>
                  </a:extLst>
                </p14:cNvPr>
                <p14:cNvContentPartPr/>
                <p14:nvPr/>
              </p14:nvContentPartPr>
              <p14:xfrm>
                <a:off x="4060407" y="4664225"/>
                <a:ext cx="226440" cy="305640"/>
              </p14:xfrm>
            </p:contentPart>
          </mc:Choice>
          <mc:Fallback xmlns="">
            <p:pic>
              <p:nvPicPr>
                <p:cNvPr id="331" name="Freihand 330">
                  <a:extLst>
                    <a:ext uri="{FF2B5EF4-FFF2-40B4-BE49-F238E27FC236}">
                      <a16:creationId xmlns:a16="http://schemas.microsoft.com/office/drawing/2014/main" id="{3805FCFE-0570-D1A5-1559-6CCAEDC25293}"/>
                    </a:ext>
                  </a:extLst>
                </p:cNvPr>
                <p:cNvPicPr/>
                <p:nvPr/>
              </p:nvPicPr>
              <p:blipFill>
                <a:blip r:embed="rId494"/>
                <a:stretch>
                  <a:fillRect/>
                </a:stretch>
              </p:blipFill>
              <p:spPr>
                <a:xfrm>
                  <a:off x="4051767" y="4655225"/>
                  <a:ext cx="244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2" name="Freihand 331">
                  <a:extLst>
                    <a:ext uri="{FF2B5EF4-FFF2-40B4-BE49-F238E27FC236}">
                      <a16:creationId xmlns:a16="http://schemas.microsoft.com/office/drawing/2014/main" id="{AD8DD412-9F1B-97C1-CE51-596A8F114C6B}"/>
                    </a:ext>
                  </a:extLst>
                </p14:cNvPr>
                <p14:cNvContentPartPr/>
                <p14:nvPr/>
              </p14:nvContentPartPr>
              <p14:xfrm>
                <a:off x="4303407" y="4609505"/>
                <a:ext cx="149040" cy="217080"/>
              </p14:xfrm>
            </p:contentPart>
          </mc:Choice>
          <mc:Fallback xmlns="">
            <p:pic>
              <p:nvPicPr>
                <p:cNvPr id="332" name="Freihand 331">
                  <a:extLst>
                    <a:ext uri="{FF2B5EF4-FFF2-40B4-BE49-F238E27FC236}">
                      <a16:creationId xmlns:a16="http://schemas.microsoft.com/office/drawing/2014/main" id="{AD8DD412-9F1B-97C1-CE51-596A8F114C6B}"/>
                    </a:ext>
                  </a:extLst>
                </p:cNvPr>
                <p:cNvPicPr/>
                <p:nvPr/>
              </p:nvPicPr>
              <p:blipFill>
                <a:blip r:embed="rId496"/>
                <a:stretch>
                  <a:fillRect/>
                </a:stretch>
              </p:blipFill>
              <p:spPr>
                <a:xfrm>
                  <a:off x="4294767" y="4600505"/>
                  <a:ext cx="166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3" name="Freihand 332">
                  <a:extLst>
                    <a:ext uri="{FF2B5EF4-FFF2-40B4-BE49-F238E27FC236}">
                      <a16:creationId xmlns:a16="http://schemas.microsoft.com/office/drawing/2014/main" id="{E5EF3AED-F336-2031-BE17-C4BA0D5C16D9}"/>
                    </a:ext>
                  </a:extLst>
                </p14:cNvPr>
                <p14:cNvContentPartPr/>
                <p14:nvPr/>
              </p14:nvContentPartPr>
              <p14:xfrm>
                <a:off x="4507167" y="4571345"/>
                <a:ext cx="157320" cy="115920"/>
              </p14:xfrm>
            </p:contentPart>
          </mc:Choice>
          <mc:Fallback xmlns="">
            <p:pic>
              <p:nvPicPr>
                <p:cNvPr id="333" name="Freihand 332">
                  <a:extLst>
                    <a:ext uri="{FF2B5EF4-FFF2-40B4-BE49-F238E27FC236}">
                      <a16:creationId xmlns:a16="http://schemas.microsoft.com/office/drawing/2014/main" id="{E5EF3AED-F336-2031-BE17-C4BA0D5C16D9}"/>
                    </a:ext>
                  </a:extLst>
                </p:cNvPr>
                <p:cNvPicPr/>
                <p:nvPr/>
              </p:nvPicPr>
              <p:blipFill>
                <a:blip r:embed="rId498"/>
                <a:stretch>
                  <a:fillRect/>
                </a:stretch>
              </p:blipFill>
              <p:spPr>
                <a:xfrm>
                  <a:off x="4498527" y="4562345"/>
                  <a:ext cx="174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4" name="Freihand 333">
                  <a:extLst>
                    <a:ext uri="{FF2B5EF4-FFF2-40B4-BE49-F238E27FC236}">
                      <a16:creationId xmlns:a16="http://schemas.microsoft.com/office/drawing/2014/main" id="{309CF2CE-9C8F-CFCF-2207-312BDB60E3A1}"/>
                    </a:ext>
                  </a:extLst>
                </p14:cNvPr>
                <p14:cNvContentPartPr/>
                <p14:nvPr/>
              </p14:nvContentPartPr>
              <p14:xfrm>
                <a:off x="4664487" y="4448225"/>
                <a:ext cx="147240" cy="198720"/>
              </p14:xfrm>
            </p:contentPart>
          </mc:Choice>
          <mc:Fallback xmlns="">
            <p:pic>
              <p:nvPicPr>
                <p:cNvPr id="334" name="Freihand 333">
                  <a:extLst>
                    <a:ext uri="{FF2B5EF4-FFF2-40B4-BE49-F238E27FC236}">
                      <a16:creationId xmlns:a16="http://schemas.microsoft.com/office/drawing/2014/main" id="{309CF2CE-9C8F-CFCF-2207-312BDB60E3A1}"/>
                    </a:ext>
                  </a:extLst>
                </p:cNvPr>
                <p:cNvPicPr/>
                <p:nvPr/>
              </p:nvPicPr>
              <p:blipFill>
                <a:blip r:embed="rId500"/>
                <a:stretch>
                  <a:fillRect/>
                </a:stretch>
              </p:blipFill>
              <p:spPr>
                <a:xfrm>
                  <a:off x="4655847" y="4439225"/>
                  <a:ext cx="164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5" name="Freihand 334">
                  <a:extLst>
                    <a:ext uri="{FF2B5EF4-FFF2-40B4-BE49-F238E27FC236}">
                      <a16:creationId xmlns:a16="http://schemas.microsoft.com/office/drawing/2014/main" id="{AC0E4E2F-BA09-48A1-9C92-2BD18157E745}"/>
                    </a:ext>
                  </a:extLst>
                </p14:cNvPr>
                <p14:cNvContentPartPr/>
                <p14:nvPr/>
              </p14:nvContentPartPr>
              <p14:xfrm>
                <a:off x="4753047" y="4597985"/>
                <a:ext cx="95400" cy="35280"/>
              </p14:xfrm>
            </p:contentPart>
          </mc:Choice>
          <mc:Fallback xmlns="">
            <p:pic>
              <p:nvPicPr>
                <p:cNvPr id="335" name="Freihand 334">
                  <a:extLst>
                    <a:ext uri="{FF2B5EF4-FFF2-40B4-BE49-F238E27FC236}">
                      <a16:creationId xmlns:a16="http://schemas.microsoft.com/office/drawing/2014/main" id="{AC0E4E2F-BA09-48A1-9C92-2BD18157E745}"/>
                    </a:ext>
                  </a:extLst>
                </p:cNvPr>
                <p:cNvPicPr/>
                <p:nvPr/>
              </p:nvPicPr>
              <p:blipFill>
                <a:blip r:embed="rId502"/>
                <a:stretch>
                  <a:fillRect/>
                </a:stretch>
              </p:blipFill>
              <p:spPr>
                <a:xfrm>
                  <a:off x="4744047" y="4589345"/>
                  <a:ext cx="113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6" name="Freihand 335">
                  <a:extLst>
                    <a:ext uri="{FF2B5EF4-FFF2-40B4-BE49-F238E27FC236}">
                      <a16:creationId xmlns:a16="http://schemas.microsoft.com/office/drawing/2014/main" id="{C489A77D-1CDB-72C0-82CF-070FD106C749}"/>
                    </a:ext>
                  </a:extLst>
                </p14:cNvPr>
                <p14:cNvContentPartPr/>
                <p14:nvPr/>
              </p14:nvContentPartPr>
              <p14:xfrm>
                <a:off x="4853847" y="4426265"/>
                <a:ext cx="494640" cy="210240"/>
              </p14:xfrm>
            </p:contentPart>
          </mc:Choice>
          <mc:Fallback xmlns="">
            <p:pic>
              <p:nvPicPr>
                <p:cNvPr id="336" name="Freihand 335">
                  <a:extLst>
                    <a:ext uri="{FF2B5EF4-FFF2-40B4-BE49-F238E27FC236}">
                      <a16:creationId xmlns:a16="http://schemas.microsoft.com/office/drawing/2014/main" id="{C489A77D-1CDB-72C0-82CF-070FD106C749}"/>
                    </a:ext>
                  </a:extLst>
                </p:cNvPr>
                <p:cNvPicPr/>
                <p:nvPr/>
              </p:nvPicPr>
              <p:blipFill>
                <a:blip r:embed="rId504"/>
                <a:stretch>
                  <a:fillRect/>
                </a:stretch>
              </p:blipFill>
              <p:spPr>
                <a:xfrm>
                  <a:off x="4844847" y="4417625"/>
                  <a:ext cx="512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8" name="Freihand 337">
                  <a:extLst>
                    <a:ext uri="{FF2B5EF4-FFF2-40B4-BE49-F238E27FC236}">
                      <a16:creationId xmlns:a16="http://schemas.microsoft.com/office/drawing/2014/main" id="{40B2F3FA-6489-23B8-897E-7E06F6976F8C}"/>
                    </a:ext>
                  </a:extLst>
                </p14:cNvPr>
                <p14:cNvContentPartPr/>
                <p14:nvPr/>
              </p14:nvContentPartPr>
              <p14:xfrm>
                <a:off x="4997847" y="4718225"/>
                <a:ext cx="3522960" cy="1486440"/>
              </p14:xfrm>
            </p:contentPart>
          </mc:Choice>
          <mc:Fallback xmlns="">
            <p:pic>
              <p:nvPicPr>
                <p:cNvPr id="338" name="Freihand 337">
                  <a:extLst>
                    <a:ext uri="{FF2B5EF4-FFF2-40B4-BE49-F238E27FC236}">
                      <a16:creationId xmlns:a16="http://schemas.microsoft.com/office/drawing/2014/main" id="{40B2F3FA-6489-23B8-897E-7E06F6976F8C}"/>
                    </a:ext>
                  </a:extLst>
                </p:cNvPr>
                <p:cNvPicPr/>
                <p:nvPr/>
              </p:nvPicPr>
              <p:blipFill>
                <a:blip r:embed="rId506"/>
                <a:stretch>
                  <a:fillRect/>
                </a:stretch>
              </p:blipFill>
              <p:spPr>
                <a:xfrm>
                  <a:off x="4989207" y="4709585"/>
                  <a:ext cx="3540600" cy="150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340" name="Freihand 339">
                <a:extLst>
                  <a:ext uri="{FF2B5EF4-FFF2-40B4-BE49-F238E27FC236}">
                    <a16:creationId xmlns:a16="http://schemas.microsoft.com/office/drawing/2014/main" id="{390E7E34-FA03-C9B3-0FF1-0A41803BC7EC}"/>
                  </a:ext>
                </a:extLst>
              </p14:cNvPr>
              <p14:cNvContentPartPr/>
              <p14:nvPr/>
            </p14:nvContentPartPr>
            <p14:xfrm>
              <a:off x="4827567" y="6353345"/>
              <a:ext cx="3436920" cy="544320"/>
            </p14:xfrm>
          </p:contentPart>
        </mc:Choice>
        <mc:Fallback xmlns="">
          <p:pic>
            <p:nvPicPr>
              <p:cNvPr id="340" name="Freihand 339">
                <a:extLst>
                  <a:ext uri="{FF2B5EF4-FFF2-40B4-BE49-F238E27FC236}">
                    <a16:creationId xmlns:a16="http://schemas.microsoft.com/office/drawing/2014/main" id="{390E7E34-FA03-C9B3-0FF1-0A41803BC7EC}"/>
                  </a:ext>
                </a:extLst>
              </p:cNvPr>
              <p:cNvPicPr/>
              <p:nvPr/>
            </p:nvPicPr>
            <p:blipFill>
              <a:blip r:embed="rId508"/>
              <a:stretch>
                <a:fillRect/>
              </a:stretch>
            </p:blipFill>
            <p:spPr>
              <a:xfrm>
                <a:off x="4818927" y="6344705"/>
                <a:ext cx="345456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3" name="Freihand 12">
                <a:extLst>
                  <a:ext uri="{FF2B5EF4-FFF2-40B4-BE49-F238E27FC236}">
                    <a16:creationId xmlns:a16="http://schemas.microsoft.com/office/drawing/2014/main" id="{E20CF1A3-A569-A37E-5F2B-E87D07ACD615}"/>
                  </a:ext>
                </a:extLst>
              </p14:cNvPr>
              <p14:cNvContentPartPr/>
              <p14:nvPr/>
            </p14:nvContentPartPr>
            <p14:xfrm>
              <a:off x="115527" y="578585"/>
              <a:ext cx="5227200" cy="3090240"/>
            </p14:xfrm>
          </p:contentPart>
        </mc:Choice>
        <mc:Fallback>
          <p:pic>
            <p:nvPicPr>
              <p:cNvPr id="13" name="Freihand 12">
                <a:extLst>
                  <a:ext uri="{FF2B5EF4-FFF2-40B4-BE49-F238E27FC236}">
                    <a16:creationId xmlns:a16="http://schemas.microsoft.com/office/drawing/2014/main" id="{E20CF1A3-A569-A37E-5F2B-E87D07ACD615}"/>
                  </a:ext>
                </a:extLst>
              </p:cNvPr>
              <p:cNvPicPr/>
              <p:nvPr/>
            </p:nvPicPr>
            <p:blipFill>
              <a:blip r:embed="rId510"/>
              <a:stretch>
                <a:fillRect/>
              </a:stretch>
            </p:blipFill>
            <p:spPr>
              <a:xfrm>
                <a:off x="106887" y="569945"/>
                <a:ext cx="5244840" cy="3107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9" name="Freihand 18">
                <a:extLst>
                  <a:ext uri="{FF2B5EF4-FFF2-40B4-BE49-F238E27FC236}">
                    <a16:creationId xmlns:a16="http://schemas.microsoft.com/office/drawing/2014/main" id="{0AFDA726-785B-4ACC-4642-429DB1E75D79}"/>
                  </a:ext>
                </a:extLst>
              </p14:cNvPr>
              <p14:cNvContentPartPr/>
              <p14:nvPr/>
            </p14:nvContentPartPr>
            <p14:xfrm>
              <a:off x="4618407" y="1233785"/>
              <a:ext cx="585720" cy="546840"/>
            </p14:xfrm>
          </p:contentPart>
        </mc:Choice>
        <mc:Fallback>
          <p:pic>
            <p:nvPicPr>
              <p:cNvPr id="19" name="Freihand 18">
                <a:extLst>
                  <a:ext uri="{FF2B5EF4-FFF2-40B4-BE49-F238E27FC236}">
                    <a16:creationId xmlns:a16="http://schemas.microsoft.com/office/drawing/2014/main" id="{0AFDA726-785B-4ACC-4642-429DB1E75D79}"/>
                  </a:ext>
                </a:extLst>
              </p:cNvPr>
              <p:cNvPicPr/>
              <p:nvPr/>
            </p:nvPicPr>
            <p:blipFill>
              <a:blip r:embed="rId512"/>
              <a:stretch>
                <a:fillRect/>
              </a:stretch>
            </p:blipFill>
            <p:spPr>
              <a:xfrm>
                <a:off x="4609767" y="1224785"/>
                <a:ext cx="603360" cy="564480"/>
              </a:xfrm>
              <a:prstGeom prst="rect">
                <a:avLst/>
              </a:prstGeom>
            </p:spPr>
          </p:pic>
        </mc:Fallback>
      </mc:AlternateContent>
      <p:grpSp>
        <p:nvGrpSpPr>
          <p:cNvPr id="39" name="Gruppieren 38">
            <a:extLst>
              <a:ext uri="{FF2B5EF4-FFF2-40B4-BE49-F238E27FC236}">
                <a16:creationId xmlns:a16="http://schemas.microsoft.com/office/drawing/2014/main" id="{EF9BE2CB-B45D-FF82-DDE3-4CD213A34D2C}"/>
              </a:ext>
            </a:extLst>
          </p:cNvPr>
          <p:cNvGrpSpPr/>
          <p:nvPr/>
        </p:nvGrpSpPr>
        <p:grpSpPr>
          <a:xfrm>
            <a:off x="4687887" y="1243145"/>
            <a:ext cx="1566360" cy="1374120"/>
            <a:chOff x="4687887" y="1243145"/>
            <a:chExt cx="1566360" cy="1374120"/>
          </a:xfrm>
        </p:grpSpPr>
        <mc:AlternateContent xmlns:mc="http://schemas.openxmlformats.org/markup-compatibility/2006">
          <mc:Choice xmlns:p14="http://schemas.microsoft.com/office/powerpoint/2010/main" Requires="p14">
            <p:contentPart p14:bwMode="auto" r:id="rId513">
              <p14:nvContentPartPr>
                <p14:cNvPr id="23" name="Freihand 22">
                  <a:extLst>
                    <a:ext uri="{FF2B5EF4-FFF2-40B4-BE49-F238E27FC236}">
                      <a16:creationId xmlns:a16="http://schemas.microsoft.com/office/drawing/2014/main" id="{A20AC1C8-6FB5-F951-31B7-1146BA322530}"/>
                    </a:ext>
                  </a:extLst>
                </p14:cNvPr>
                <p14:cNvContentPartPr/>
                <p14:nvPr/>
              </p14:nvContentPartPr>
              <p14:xfrm>
                <a:off x="4687887" y="1748945"/>
                <a:ext cx="1566360" cy="57600"/>
              </p14:xfrm>
            </p:contentPart>
          </mc:Choice>
          <mc:Fallback>
            <p:pic>
              <p:nvPicPr>
                <p:cNvPr id="23" name="Freihand 22">
                  <a:extLst>
                    <a:ext uri="{FF2B5EF4-FFF2-40B4-BE49-F238E27FC236}">
                      <a16:creationId xmlns:a16="http://schemas.microsoft.com/office/drawing/2014/main" id="{A20AC1C8-6FB5-F951-31B7-1146BA322530}"/>
                    </a:ext>
                  </a:extLst>
                </p:cNvPr>
                <p:cNvPicPr/>
                <p:nvPr/>
              </p:nvPicPr>
              <p:blipFill>
                <a:blip r:embed="rId514"/>
                <a:stretch>
                  <a:fillRect/>
                </a:stretch>
              </p:blipFill>
              <p:spPr>
                <a:xfrm>
                  <a:off x="4679247" y="1740305"/>
                  <a:ext cx="1584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 name="Freihand 25">
                  <a:extLst>
                    <a:ext uri="{FF2B5EF4-FFF2-40B4-BE49-F238E27FC236}">
                      <a16:creationId xmlns:a16="http://schemas.microsoft.com/office/drawing/2014/main" id="{B44222E6-C07F-9121-516A-A8B5781CDB49}"/>
                    </a:ext>
                  </a:extLst>
                </p14:cNvPr>
                <p14:cNvContentPartPr/>
                <p14:nvPr/>
              </p14:nvContentPartPr>
              <p14:xfrm>
                <a:off x="5781927" y="1243145"/>
                <a:ext cx="297720" cy="442800"/>
              </p14:xfrm>
            </p:contentPart>
          </mc:Choice>
          <mc:Fallback>
            <p:pic>
              <p:nvPicPr>
                <p:cNvPr id="26" name="Freihand 25">
                  <a:extLst>
                    <a:ext uri="{FF2B5EF4-FFF2-40B4-BE49-F238E27FC236}">
                      <a16:creationId xmlns:a16="http://schemas.microsoft.com/office/drawing/2014/main" id="{B44222E6-C07F-9121-516A-A8B5781CDB49}"/>
                    </a:ext>
                  </a:extLst>
                </p:cNvPr>
                <p:cNvPicPr/>
                <p:nvPr/>
              </p:nvPicPr>
              <p:blipFill>
                <a:blip r:embed="rId516"/>
                <a:stretch>
                  <a:fillRect/>
                </a:stretch>
              </p:blipFill>
              <p:spPr>
                <a:xfrm>
                  <a:off x="5772927" y="1234505"/>
                  <a:ext cx="31536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 name="Freihand 33">
                  <a:extLst>
                    <a:ext uri="{FF2B5EF4-FFF2-40B4-BE49-F238E27FC236}">
                      <a16:creationId xmlns:a16="http://schemas.microsoft.com/office/drawing/2014/main" id="{46B5CC57-7964-61FA-D716-AE8B59F2BB42}"/>
                    </a:ext>
                  </a:extLst>
                </p14:cNvPr>
                <p14:cNvContentPartPr/>
                <p14:nvPr/>
              </p14:nvContentPartPr>
              <p14:xfrm>
                <a:off x="5804967" y="1283105"/>
                <a:ext cx="258840" cy="434520"/>
              </p14:xfrm>
            </p:contentPart>
          </mc:Choice>
          <mc:Fallback>
            <p:pic>
              <p:nvPicPr>
                <p:cNvPr id="34" name="Freihand 33">
                  <a:extLst>
                    <a:ext uri="{FF2B5EF4-FFF2-40B4-BE49-F238E27FC236}">
                      <a16:creationId xmlns:a16="http://schemas.microsoft.com/office/drawing/2014/main" id="{46B5CC57-7964-61FA-D716-AE8B59F2BB42}"/>
                    </a:ext>
                  </a:extLst>
                </p:cNvPr>
                <p:cNvPicPr/>
                <p:nvPr/>
              </p:nvPicPr>
              <p:blipFill>
                <a:blip r:embed="rId518"/>
                <a:stretch>
                  <a:fillRect/>
                </a:stretch>
              </p:blipFill>
              <p:spPr>
                <a:xfrm>
                  <a:off x="5795967" y="1274105"/>
                  <a:ext cx="2764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8" name="Freihand 37">
                  <a:extLst>
                    <a:ext uri="{FF2B5EF4-FFF2-40B4-BE49-F238E27FC236}">
                      <a16:creationId xmlns:a16="http://schemas.microsoft.com/office/drawing/2014/main" id="{4F696871-B1C1-28B2-EB7E-0122DA2DF682}"/>
                    </a:ext>
                  </a:extLst>
                </p14:cNvPr>
                <p14:cNvContentPartPr/>
                <p14:nvPr/>
              </p14:nvContentPartPr>
              <p14:xfrm>
                <a:off x="5159847" y="1922825"/>
                <a:ext cx="462600" cy="694440"/>
              </p14:xfrm>
            </p:contentPart>
          </mc:Choice>
          <mc:Fallback>
            <p:pic>
              <p:nvPicPr>
                <p:cNvPr id="38" name="Freihand 37">
                  <a:extLst>
                    <a:ext uri="{FF2B5EF4-FFF2-40B4-BE49-F238E27FC236}">
                      <a16:creationId xmlns:a16="http://schemas.microsoft.com/office/drawing/2014/main" id="{4F696871-B1C1-28B2-EB7E-0122DA2DF682}"/>
                    </a:ext>
                  </a:extLst>
                </p:cNvPr>
                <p:cNvPicPr/>
                <p:nvPr/>
              </p:nvPicPr>
              <p:blipFill>
                <a:blip r:embed="rId520"/>
                <a:stretch>
                  <a:fillRect/>
                </a:stretch>
              </p:blipFill>
              <p:spPr>
                <a:xfrm>
                  <a:off x="5151207" y="1913825"/>
                  <a:ext cx="480240" cy="71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1">
            <p14:nvContentPartPr>
              <p14:cNvPr id="40" name="Freihand 39">
                <a:extLst>
                  <a:ext uri="{FF2B5EF4-FFF2-40B4-BE49-F238E27FC236}">
                    <a16:creationId xmlns:a16="http://schemas.microsoft.com/office/drawing/2014/main" id="{978E2B77-F6B5-1893-4EC2-99706E84B29C}"/>
                  </a:ext>
                </a:extLst>
              </p14:cNvPr>
              <p14:cNvContentPartPr/>
              <p14:nvPr/>
            </p14:nvContentPartPr>
            <p14:xfrm>
              <a:off x="872247" y="2623025"/>
              <a:ext cx="74880" cy="584640"/>
            </p14:xfrm>
          </p:contentPart>
        </mc:Choice>
        <mc:Fallback>
          <p:pic>
            <p:nvPicPr>
              <p:cNvPr id="40" name="Freihand 39">
                <a:extLst>
                  <a:ext uri="{FF2B5EF4-FFF2-40B4-BE49-F238E27FC236}">
                    <a16:creationId xmlns:a16="http://schemas.microsoft.com/office/drawing/2014/main" id="{978E2B77-F6B5-1893-4EC2-99706E84B29C}"/>
                  </a:ext>
                </a:extLst>
              </p:cNvPr>
              <p:cNvPicPr/>
              <p:nvPr/>
            </p:nvPicPr>
            <p:blipFill>
              <a:blip r:embed="rId522"/>
              <a:stretch>
                <a:fillRect/>
              </a:stretch>
            </p:blipFill>
            <p:spPr>
              <a:xfrm>
                <a:off x="863607" y="2614025"/>
                <a:ext cx="9252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66" name="Freihand 65">
                <a:extLst>
                  <a:ext uri="{FF2B5EF4-FFF2-40B4-BE49-F238E27FC236}">
                    <a16:creationId xmlns:a16="http://schemas.microsoft.com/office/drawing/2014/main" id="{74377BFF-0752-C056-5E18-393EE7349658}"/>
                  </a:ext>
                </a:extLst>
              </p14:cNvPr>
              <p14:cNvContentPartPr/>
              <p14:nvPr/>
            </p14:nvContentPartPr>
            <p14:xfrm>
              <a:off x="2208567" y="3227825"/>
              <a:ext cx="41400" cy="222120"/>
            </p14:xfrm>
          </p:contentPart>
        </mc:Choice>
        <mc:Fallback>
          <p:pic>
            <p:nvPicPr>
              <p:cNvPr id="66" name="Freihand 65">
                <a:extLst>
                  <a:ext uri="{FF2B5EF4-FFF2-40B4-BE49-F238E27FC236}">
                    <a16:creationId xmlns:a16="http://schemas.microsoft.com/office/drawing/2014/main" id="{74377BFF-0752-C056-5E18-393EE7349658}"/>
                  </a:ext>
                </a:extLst>
              </p:cNvPr>
              <p:cNvPicPr/>
              <p:nvPr/>
            </p:nvPicPr>
            <p:blipFill>
              <a:blip r:embed="rId524"/>
              <a:stretch>
                <a:fillRect/>
              </a:stretch>
            </p:blipFill>
            <p:spPr>
              <a:xfrm>
                <a:off x="2199567" y="3219185"/>
                <a:ext cx="59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84" name="Freihand 83">
                <a:extLst>
                  <a:ext uri="{FF2B5EF4-FFF2-40B4-BE49-F238E27FC236}">
                    <a16:creationId xmlns:a16="http://schemas.microsoft.com/office/drawing/2014/main" id="{39FAC9EA-9381-345F-8EBC-457D3625A37E}"/>
                  </a:ext>
                </a:extLst>
              </p14:cNvPr>
              <p14:cNvContentPartPr/>
              <p14:nvPr/>
            </p14:nvContentPartPr>
            <p14:xfrm>
              <a:off x="419007" y="5147345"/>
              <a:ext cx="432000" cy="653400"/>
            </p14:xfrm>
          </p:contentPart>
        </mc:Choice>
        <mc:Fallback>
          <p:pic>
            <p:nvPicPr>
              <p:cNvPr id="84" name="Freihand 83">
                <a:extLst>
                  <a:ext uri="{FF2B5EF4-FFF2-40B4-BE49-F238E27FC236}">
                    <a16:creationId xmlns:a16="http://schemas.microsoft.com/office/drawing/2014/main" id="{39FAC9EA-9381-345F-8EBC-457D3625A37E}"/>
                  </a:ext>
                </a:extLst>
              </p:cNvPr>
              <p:cNvPicPr/>
              <p:nvPr/>
            </p:nvPicPr>
            <p:blipFill>
              <a:blip r:embed="rId526"/>
              <a:stretch>
                <a:fillRect/>
              </a:stretch>
            </p:blipFill>
            <p:spPr>
              <a:xfrm>
                <a:off x="410007" y="5138705"/>
                <a:ext cx="44964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90" name="Freihand 89">
                <a:extLst>
                  <a:ext uri="{FF2B5EF4-FFF2-40B4-BE49-F238E27FC236}">
                    <a16:creationId xmlns:a16="http://schemas.microsoft.com/office/drawing/2014/main" id="{64D6DDD5-1548-6FD4-DD45-E480BC0FA083}"/>
                  </a:ext>
                </a:extLst>
              </p14:cNvPr>
              <p14:cNvContentPartPr/>
              <p14:nvPr/>
            </p14:nvContentPartPr>
            <p14:xfrm>
              <a:off x="2944047" y="1725185"/>
              <a:ext cx="72000" cy="138600"/>
            </p14:xfrm>
          </p:contentPart>
        </mc:Choice>
        <mc:Fallback>
          <p:pic>
            <p:nvPicPr>
              <p:cNvPr id="90" name="Freihand 89">
                <a:extLst>
                  <a:ext uri="{FF2B5EF4-FFF2-40B4-BE49-F238E27FC236}">
                    <a16:creationId xmlns:a16="http://schemas.microsoft.com/office/drawing/2014/main" id="{64D6DDD5-1548-6FD4-DD45-E480BC0FA083}"/>
                  </a:ext>
                </a:extLst>
              </p:cNvPr>
              <p:cNvPicPr/>
              <p:nvPr/>
            </p:nvPicPr>
            <p:blipFill>
              <a:blip r:embed="rId528"/>
              <a:stretch>
                <a:fillRect/>
              </a:stretch>
            </p:blipFill>
            <p:spPr>
              <a:xfrm>
                <a:off x="2935047" y="1716545"/>
                <a:ext cx="89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93" name="Freihand 92">
                <a:extLst>
                  <a:ext uri="{FF2B5EF4-FFF2-40B4-BE49-F238E27FC236}">
                    <a16:creationId xmlns:a16="http://schemas.microsoft.com/office/drawing/2014/main" id="{4EA9A3CF-1FFD-D408-7388-28E88D094B90}"/>
                  </a:ext>
                </a:extLst>
              </p14:cNvPr>
              <p14:cNvContentPartPr/>
              <p14:nvPr/>
            </p14:nvContentPartPr>
            <p14:xfrm>
              <a:off x="2862687" y="3219905"/>
              <a:ext cx="56160" cy="172440"/>
            </p14:xfrm>
          </p:contentPart>
        </mc:Choice>
        <mc:Fallback>
          <p:pic>
            <p:nvPicPr>
              <p:cNvPr id="93" name="Freihand 92">
                <a:extLst>
                  <a:ext uri="{FF2B5EF4-FFF2-40B4-BE49-F238E27FC236}">
                    <a16:creationId xmlns:a16="http://schemas.microsoft.com/office/drawing/2014/main" id="{4EA9A3CF-1FFD-D408-7388-28E88D094B90}"/>
                  </a:ext>
                </a:extLst>
              </p:cNvPr>
              <p:cNvPicPr/>
              <p:nvPr/>
            </p:nvPicPr>
            <p:blipFill>
              <a:blip r:embed="rId530"/>
              <a:stretch>
                <a:fillRect/>
              </a:stretch>
            </p:blipFill>
            <p:spPr>
              <a:xfrm>
                <a:off x="2854047" y="3210905"/>
                <a:ext cx="73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44" name="Freihand 143">
                <a:extLst>
                  <a:ext uri="{FF2B5EF4-FFF2-40B4-BE49-F238E27FC236}">
                    <a16:creationId xmlns:a16="http://schemas.microsoft.com/office/drawing/2014/main" id="{E7010F46-5D7D-4C0B-4B2B-8EA2DBC68D06}"/>
                  </a:ext>
                </a:extLst>
              </p14:cNvPr>
              <p14:cNvContentPartPr/>
              <p14:nvPr/>
            </p14:nvContentPartPr>
            <p14:xfrm>
              <a:off x="3671247" y="4380905"/>
              <a:ext cx="1901880" cy="1010520"/>
            </p14:xfrm>
          </p:contentPart>
        </mc:Choice>
        <mc:Fallback>
          <p:pic>
            <p:nvPicPr>
              <p:cNvPr id="144" name="Freihand 143">
                <a:extLst>
                  <a:ext uri="{FF2B5EF4-FFF2-40B4-BE49-F238E27FC236}">
                    <a16:creationId xmlns:a16="http://schemas.microsoft.com/office/drawing/2014/main" id="{E7010F46-5D7D-4C0B-4B2B-8EA2DBC68D06}"/>
                  </a:ext>
                </a:extLst>
              </p:cNvPr>
              <p:cNvPicPr/>
              <p:nvPr/>
            </p:nvPicPr>
            <p:blipFill>
              <a:blip r:embed="rId532"/>
              <a:stretch>
                <a:fillRect/>
              </a:stretch>
            </p:blipFill>
            <p:spPr>
              <a:xfrm>
                <a:off x="3662607" y="4371905"/>
                <a:ext cx="1919520" cy="1028160"/>
              </a:xfrm>
              <a:prstGeom prst="rect">
                <a:avLst/>
              </a:prstGeom>
            </p:spPr>
          </p:pic>
        </mc:Fallback>
      </mc:AlternateContent>
      <p:grpSp>
        <p:nvGrpSpPr>
          <p:cNvPr id="162" name="Gruppieren 161">
            <a:extLst>
              <a:ext uri="{FF2B5EF4-FFF2-40B4-BE49-F238E27FC236}">
                <a16:creationId xmlns:a16="http://schemas.microsoft.com/office/drawing/2014/main" id="{39B4A3CF-AE95-0E86-C770-BDA028A6719D}"/>
              </a:ext>
            </a:extLst>
          </p:cNvPr>
          <p:cNvGrpSpPr/>
          <p:nvPr/>
        </p:nvGrpSpPr>
        <p:grpSpPr>
          <a:xfrm>
            <a:off x="841287" y="3994985"/>
            <a:ext cx="3026880" cy="2067840"/>
            <a:chOff x="841287" y="3994985"/>
            <a:chExt cx="3026880" cy="2067840"/>
          </a:xfrm>
        </p:grpSpPr>
        <mc:AlternateContent xmlns:mc="http://schemas.openxmlformats.org/markup-compatibility/2006">
          <mc:Choice xmlns:p14="http://schemas.microsoft.com/office/powerpoint/2010/main" Requires="p14">
            <p:contentPart p14:bwMode="auto" r:id="rId533">
              <p14:nvContentPartPr>
                <p14:cNvPr id="41" name="Freihand 40">
                  <a:extLst>
                    <a:ext uri="{FF2B5EF4-FFF2-40B4-BE49-F238E27FC236}">
                      <a16:creationId xmlns:a16="http://schemas.microsoft.com/office/drawing/2014/main" id="{CEC240E7-4038-A944-EE99-8A9AE2A9117B}"/>
                    </a:ext>
                  </a:extLst>
                </p14:cNvPr>
                <p14:cNvContentPartPr/>
                <p14:nvPr/>
              </p14:nvContentPartPr>
              <p14:xfrm>
                <a:off x="2215767" y="4712465"/>
                <a:ext cx="39960" cy="81360"/>
              </p14:xfrm>
            </p:contentPart>
          </mc:Choice>
          <mc:Fallback>
            <p:pic>
              <p:nvPicPr>
                <p:cNvPr id="41" name="Freihand 40">
                  <a:extLst>
                    <a:ext uri="{FF2B5EF4-FFF2-40B4-BE49-F238E27FC236}">
                      <a16:creationId xmlns:a16="http://schemas.microsoft.com/office/drawing/2014/main" id="{CEC240E7-4038-A944-EE99-8A9AE2A9117B}"/>
                    </a:ext>
                  </a:extLst>
                </p:cNvPr>
                <p:cNvPicPr/>
                <p:nvPr/>
              </p:nvPicPr>
              <p:blipFill>
                <a:blip r:embed="rId534"/>
                <a:stretch>
                  <a:fillRect/>
                </a:stretch>
              </p:blipFill>
              <p:spPr>
                <a:xfrm>
                  <a:off x="2206767" y="4703465"/>
                  <a:ext cx="57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54" name="Freihand 53">
                  <a:extLst>
                    <a:ext uri="{FF2B5EF4-FFF2-40B4-BE49-F238E27FC236}">
                      <a16:creationId xmlns:a16="http://schemas.microsoft.com/office/drawing/2014/main" id="{D261EE93-01FE-0701-E48D-A7D3F3A80517}"/>
                    </a:ext>
                  </a:extLst>
                </p14:cNvPr>
                <p14:cNvContentPartPr/>
                <p14:nvPr/>
              </p14:nvContentPartPr>
              <p14:xfrm>
                <a:off x="841287" y="4827305"/>
                <a:ext cx="13680" cy="10080"/>
              </p14:xfrm>
            </p:contentPart>
          </mc:Choice>
          <mc:Fallback>
            <p:pic>
              <p:nvPicPr>
                <p:cNvPr id="54" name="Freihand 53">
                  <a:extLst>
                    <a:ext uri="{FF2B5EF4-FFF2-40B4-BE49-F238E27FC236}">
                      <a16:creationId xmlns:a16="http://schemas.microsoft.com/office/drawing/2014/main" id="{D261EE93-01FE-0701-E48D-A7D3F3A80517}"/>
                    </a:ext>
                  </a:extLst>
                </p:cNvPr>
                <p:cNvPicPr/>
                <p:nvPr/>
              </p:nvPicPr>
              <p:blipFill>
                <a:blip r:embed="rId536"/>
                <a:stretch>
                  <a:fillRect/>
                </a:stretch>
              </p:blipFill>
              <p:spPr>
                <a:xfrm>
                  <a:off x="832287" y="4818305"/>
                  <a:ext cx="31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5" name="Freihand 54">
                  <a:extLst>
                    <a:ext uri="{FF2B5EF4-FFF2-40B4-BE49-F238E27FC236}">
                      <a16:creationId xmlns:a16="http://schemas.microsoft.com/office/drawing/2014/main" id="{473E4ED2-E27C-F1AA-7418-A444535F6219}"/>
                    </a:ext>
                  </a:extLst>
                </p14:cNvPr>
                <p14:cNvContentPartPr/>
                <p14:nvPr/>
              </p14:nvContentPartPr>
              <p14:xfrm>
                <a:off x="862167" y="4763225"/>
                <a:ext cx="191520" cy="53280"/>
              </p14:xfrm>
            </p:contentPart>
          </mc:Choice>
          <mc:Fallback>
            <p:pic>
              <p:nvPicPr>
                <p:cNvPr id="55" name="Freihand 54">
                  <a:extLst>
                    <a:ext uri="{FF2B5EF4-FFF2-40B4-BE49-F238E27FC236}">
                      <a16:creationId xmlns:a16="http://schemas.microsoft.com/office/drawing/2014/main" id="{473E4ED2-E27C-F1AA-7418-A444535F6219}"/>
                    </a:ext>
                  </a:extLst>
                </p:cNvPr>
                <p:cNvPicPr/>
                <p:nvPr/>
              </p:nvPicPr>
              <p:blipFill>
                <a:blip r:embed="rId538"/>
                <a:stretch>
                  <a:fillRect/>
                </a:stretch>
              </p:blipFill>
              <p:spPr>
                <a:xfrm>
                  <a:off x="853527" y="4754225"/>
                  <a:ext cx="209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96" name="Freihand 95">
                  <a:extLst>
                    <a:ext uri="{FF2B5EF4-FFF2-40B4-BE49-F238E27FC236}">
                      <a16:creationId xmlns:a16="http://schemas.microsoft.com/office/drawing/2014/main" id="{E626FFBC-FF94-A4F3-D5EB-677437A1D099}"/>
                    </a:ext>
                  </a:extLst>
                </p14:cNvPr>
                <p14:cNvContentPartPr/>
                <p14:nvPr/>
              </p14:nvContentPartPr>
              <p14:xfrm>
                <a:off x="2217927" y="4731185"/>
                <a:ext cx="11880" cy="7920"/>
              </p14:xfrm>
            </p:contentPart>
          </mc:Choice>
          <mc:Fallback>
            <p:pic>
              <p:nvPicPr>
                <p:cNvPr id="96" name="Freihand 95">
                  <a:extLst>
                    <a:ext uri="{FF2B5EF4-FFF2-40B4-BE49-F238E27FC236}">
                      <a16:creationId xmlns:a16="http://schemas.microsoft.com/office/drawing/2014/main" id="{E626FFBC-FF94-A4F3-D5EB-677437A1D099}"/>
                    </a:ext>
                  </a:extLst>
                </p:cNvPr>
                <p:cNvPicPr/>
                <p:nvPr/>
              </p:nvPicPr>
              <p:blipFill>
                <a:blip r:embed="rId540"/>
                <a:stretch>
                  <a:fillRect/>
                </a:stretch>
              </p:blipFill>
              <p:spPr>
                <a:xfrm>
                  <a:off x="2208927" y="4722545"/>
                  <a:ext cx="29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06" name="Freihand 105">
                  <a:extLst>
                    <a:ext uri="{FF2B5EF4-FFF2-40B4-BE49-F238E27FC236}">
                      <a16:creationId xmlns:a16="http://schemas.microsoft.com/office/drawing/2014/main" id="{60911248-1F83-E9AE-AAA5-2A974595A443}"/>
                    </a:ext>
                  </a:extLst>
                </p14:cNvPr>
                <p14:cNvContentPartPr/>
                <p14:nvPr/>
              </p14:nvContentPartPr>
              <p14:xfrm>
                <a:off x="2947287" y="5298185"/>
                <a:ext cx="5400" cy="29160"/>
              </p14:xfrm>
            </p:contentPart>
          </mc:Choice>
          <mc:Fallback>
            <p:pic>
              <p:nvPicPr>
                <p:cNvPr id="106" name="Freihand 105">
                  <a:extLst>
                    <a:ext uri="{FF2B5EF4-FFF2-40B4-BE49-F238E27FC236}">
                      <a16:creationId xmlns:a16="http://schemas.microsoft.com/office/drawing/2014/main" id="{60911248-1F83-E9AE-AAA5-2A974595A443}"/>
                    </a:ext>
                  </a:extLst>
                </p:cNvPr>
                <p:cNvPicPr/>
                <p:nvPr/>
              </p:nvPicPr>
              <p:blipFill>
                <a:blip r:embed="rId542"/>
                <a:stretch>
                  <a:fillRect/>
                </a:stretch>
              </p:blipFill>
              <p:spPr>
                <a:xfrm>
                  <a:off x="2938647" y="5289545"/>
                  <a:ext cx="23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07" name="Freihand 106">
                  <a:extLst>
                    <a:ext uri="{FF2B5EF4-FFF2-40B4-BE49-F238E27FC236}">
                      <a16:creationId xmlns:a16="http://schemas.microsoft.com/office/drawing/2014/main" id="{A98B73B2-60AB-E23D-1933-1BB4EA6ADA5C}"/>
                    </a:ext>
                  </a:extLst>
                </p14:cNvPr>
                <p14:cNvContentPartPr/>
                <p14:nvPr/>
              </p14:nvContentPartPr>
              <p14:xfrm>
                <a:off x="1519887" y="4109465"/>
                <a:ext cx="12600" cy="20880"/>
              </p14:xfrm>
            </p:contentPart>
          </mc:Choice>
          <mc:Fallback>
            <p:pic>
              <p:nvPicPr>
                <p:cNvPr id="107" name="Freihand 106">
                  <a:extLst>
                    <a:ext uri="{FF2B5EF4-FFF2-40B4-BE49-F238E27FC236}">
                      <a16:creationId xmlns:a16="http://schemas.microsoft.com/office/drawing/2014/main" id="{A98B73B2-60AB-E23D-1933-1BB4EA6ADA5C}"/>
                    </a:ext>
                  </a:extLst>
                </p:cNvPr>
                <p:cNvPicPr/>
                <p:nvPr/>
              </p:nvPicPr>
              <p:blipFill>
                <a:blip r:embed="rId544"/>
                <a:stretch>
                  <a:fillRect/>
                </a:stretch>
              </p:blipFill>
              <p:spPr>
                <a:xfrm>
                  <a:off x="1510887" y="4100465"/>
                  <a:ext cx="30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18" name="Freihand 117">
                  <a:extLst>
                    <a:ext uri="{FF2B5EF4-FFF2-40B4-BE49-F238E27FC236}">
                      <a16:creationId xmlns:a16="http://schemas.microsoft.com/office/drawing/2014/main" id="{84F0F8B5-BC84-0C65-543E-D74197A1D579}"/>
                    </a:ext>
                  </a:extLst>
                </p14:cNvPr>
                <p14:cNvContentPartPr/>
                <p14:nvPr/>
              </p14:nvContentPartPr>
              <p14:xfrm>
                <a:off x="1844967" y="4371185"/>
                <a:ext cx="30960" cy="40680"/>
              </p14:xfrm>
            </p:contentPart>
          </mc:Choice>
          <mc:Fallback>
            <p:pic>
              <p:nvPicPr>
                <p:cNvPr id="118" name="Freihand 117">
                  <a:extLst>
                    <a:ext uri="{FF2B5EF4-FFF2-40B4-BE49-F238E27FC236}">
                      <a16:creationId xmlns:a16="http://schemas.microsoft.com/office/drawing/2014/main" id="{84F0F8B5-BC84-0C65-543E-D74197A1D579}"/>
                    </a:ext>
                  </a:extLst>
                </p:cNvPr>
                <p:cNvPicPr/>
                <p:nvPr/>
              </p:nvPicPr>
              <p:blipFill>
                <a:blip r:embed="rId546"/>
                <a:stretch>
                  <a:fillRect/>
                </a:stretch>
              </p:blipFill>
              <p:spPr>
                <a:xfrm>
                  <a:off x="1835967" y="4362185"/>
                  <a:ext cx="48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25" name="Freihand 124">
                  <a:extLst>
                    <a:ext uri="{FF2B5EF4-FFF2-40B4-BE49-F238E27FC236}">
                      <a16:creationId xmlns:a16="http://schemas.microsoft.com/office/drawing/2014/main" id="{23748197-0099-6F7F-9AF1-E7C6D959A1F9}"/>
                    </a:ext>
                  </a:extLst>
                </p14:cNvPr>
                <p14:cNvContentPartPr/>
                <p14:nvPr/>
              </p14:nvContentPartPr>
              <p14:xfrm>
                <a:off x="2129727" y="4587905"/>
                <a:ext cx="25200" cy="17280"/>
              </p14:xfrm>
            </p:contentPart>
          </mc:Choice>
          <mc:Fallback>
            <p:pic>
              <p:nvPicPr>
                <p:cNvPr id="125" name="Freihand 124">
                  <a:extLst>
                    <a:ext uri="{FF2B5EF4-FFF2-40B4-BE49-F238E27FC236}">
                      <a16:creationId xmlns:a16="http://schemas.microsoft.com/office/drawing/2014/main" id="{23748197-0099-6F7F-9AF1-E7C6D959A1F9}"/>
                    </a:ext>
                  </a:extLst>
                </p:cNvPr>
                <p:cNvPicPr/>
                <p:nvPr/>
              </p:nvPicPr>
              <p:blipFill>
                <a:blip r:embed="rId548"/>
                <a:stretch>
                  <a:fillRect/>
                </a:stretch>
              </p:blipFill>
              <p:spPr>
                <a:xfrm>
                  <a:off x="2120727" y="4578905"/>
                  <a:ext cx="42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28" name="Freihand 127">
                  <a:extLst>
                    <a:ext uri="{FF2B5EF4-FFF2-40B4-BE49-F238E27FC236}">
                      <a16:creationId xmlns:a16="http://schemas.microsoft.com/office/drawing/2014/main" id="{4DDBAA3F-05E0-C1C9-3DBC-E37E71CB204C}"/>
                    </a:ext>
                  </a:extLst>
                </p14:cNvPr>
                <p14:cNvContentPartPr/>
                <p14:nvPr/>
              </p14:nvContentPartPr>
              <p14:xfrm>
                <a:off x="2454807" y="4901105"/>
                <a:ext cx="190080" cy="157680"/>
              </p14:xfrm>
            </p:contentPart>
          </mc:Choice>
          <mc:Fallback>
            <p:pic>
              <p:nvPicPr>
                <p:cNvPr id="128" name="Freihand 127">
                  <a:extLst>
                    <a:ext uri="{FF2B5EF4-FFF2-40B4-BE49-F238E27FC236}">
                      <a16:creationId xmlns:a16="http://schemas.microsoft.com/office/drawing/2014/main" id="{4DDBAA3F-05E0-C1C9-3DBC-E37E71CB204C}"/>
                    </a:ext>
                  </a:extLst>
                </p:cNvPr>
                <p:cNvPicPr/>
                <p:nvPr/>
              </p:nvPicPr>
              <p:blipFill>
                <a:blip r:embed="rId550"/>
                <a:stretch>
                  <a:fillRect/>
                </a:stretch>
              </p:blipFill>
              <p:spPr>
                <a:xfrm>
                  <a:off x="2445807" y="4892105"/>
                  <a:ext cx="207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31" name="Freihand 130">
                  <a:extLst>
                    <a:ext uri="{FF2B5EF4-FFF2-40B4-BE49-F238E27FC236}">
                      <a16:creationId xmlns:a16="http://schemas.microsoft.com/office/drawing/2014/main" id="{FD25220D-528A-B2F3-0D12-8BE2D0DB90F9}"/>
                    </a:ext>
                  </a:extLst>
                </p14:cNvPr>
                <p14:cNvContentPartPr/>
                <p14:nvPr/>
              </p14:nvContentPartPr>
              <p14:xfrm>
                <a:off x="3110007" y="5548025"/>
                <a:ext cx="15480" cy="9000"/>
              </p14:xfrm>
            </p:contentPart>
          </mc:Choice>
          <mc:Fallback>
            <p:pic>
              <p:nvPicPr>
                <p:cNvPr id="131" name="Freihand 130">
                  <a:extLst>
                    <a:ext uri="{FF2B5EF4-FFF2-40B4-BE49-F238E27FC236}">
                      <a16:creationId xmlns:a16="http://schemas.microsoft.com/office/drawing/2014/main" id="{FD25220D-528A-B2F3-0D12-8BE2D0DB90F9}"/>
                    </a:ext>
                  </a:extLst>
                </p:cNvPr>
                <p:cNvPicPr/>
                <p:nvPr/>
              </p:nvPicPr>
              <p:blipFill>
                <a:blip r:embed="rId552"/>
                <a:stretch>
                  <a:fillRect/>
                </a:stretch>
              </p:blipFill>
              <p:spPr>
                <a:xfrm>
                  <a:off x="3101007" y="5539025"/>
                  <a:ext cx="33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34" name="Freihand 133">
                  <a:extLst>
                    <a:ext uri="{FF2B5EF4-FFF2-40B4-BE49-F238E27FC236}">
                      <a16:creationId xmlns:a16="http://schemas.microsoft.com/office/drawing/2014/main" id="{F4D77E9E-F521-C388-28C0-063C14E5D212}"/>
                    </a:ext>
                  </a:extLst>
                </p14:cNvPr>
                <p14:cNvContentPartPr/>
                <p14:nvPr/>
              </p14:nvContentPartPr>
              <p14:xfrm>
                <a:off x="3495927" y="5784905"/>
                <a:ext cx="13680" cy="6480"/>
              </p14:xfrm>
            </p:contentPart>
          </mc:Choice>
          <mc:Fallback>
            <p:pic>
              <p:nvPicPr>
                <p:cNvPr id="134" name="Freihand 133">
                  <a:extLst>
                    <a:ext uri="{FF2B5EF4-FFF2-40B4-BE49-F238E27FC236}">
                      <a16:creationId xmlns:a16="http://schemas.microsoft.com/office/drawing/2014/main" id="{F4D77E9E-F521-C388-28C0-063C14E5D212}"/>
                    </a:ext>
                  </a:extLst>
                </p:cNvPr>
                <p:cNvPicPr/>
                <p:nvPr/>
              </p:nvPicPr>
              <p:blipFill>
                <a:blip r:embed="rId554"/>
                <a:stretch>
                  <a:fillRect/>
                </a:stretch>
              </p:blipFill>
              <p:spPr>
                <a:xfrm>
                  <a:off x="3487287" y="5775905"/>
                  <a:ext cx="31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41" name="Freihand 140">
                  <a:extLst>
                    <a:ext uri="{FF2B5EF4-FFF2-40B4-BE49-F238E27FC236}">
                      <a16:creationId xmlns:a16="http://schemas.microsoft.com/office/drawing/2014/main" id="{DF6A4905-3B02-FC1E-B25A-9D1047EFB4DE}"/>
                    </a:ext>
                  </a:extLst>
                </p14:cNvPr>
                <p14:cNvContentPartPr/>
                <p14:nvPr/>
              </p14:nvContentPartPr>
              <p14:xfrm>
                <a:off x="3749727" y="5970665"/>
                <a:ext cx="6120" cy="8640"/>
              </p14:xfrm>
            </p:contentPart>
          </mc:Choice>
          <mc:Fallback>
            <p:pic>
              <p:nvPicPr>
                <p:cNvPr id="141" name="Freihand 140">
                  <a:extLst>
                    <a:ext uri="{FF2B5EF4-FFF2-40B4-BE49-F238E27FC236}">
                      <a16:creationId xmlns:a16="http://schemas.microsoft.com/office/drawing/2014/main" id="{DF6A4905-3B02-FC1E-B25A-9D1047EFB4DE}"/>
                    </a:ext>
                  </a:extLst>
                </p:cNvPr>
                <p:cNvPicPr/>
                <p:nvPr/>
              </p:nvPicPr>
              <p:blipFill>
                <a:blip r:embed="rId556"/>
                <a:stretch>
                  <a:fillRect/>
                </a:stretch>
              </p:blipFill>
              <p:spPr>
                <a:xfrm>
                  <a:off x="3741087" y="5961665"/>
                  <a:ext cx="23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57" name="Freihand 156">
                  <a:extLst>
                    <a:ext uri="{FF2B5EF4-FFF2-40B4-BE49-F238E27FC236}">
                      <a16:creationId xmlns:a16="http://schemas.microsoft.com/office/drawing/2014/main" id="{6C418B20-7BC7-7EE0-4108-35A8191B750B}"/>
                    </a:ext>
                  </a:extLst>
                </p14:cNvPr>
                <p14:cNvContentPartPr/>
                <p14:nvPr/>
              </p14:nvContentPartPr>
              <p14:xfrm>
                <a:off x="1397847" y="3994985"/>
                <a:ext cx="2470320" cy="2067840"/>
              </p14:xfrm>
            </p:contentPart>
          </mc:Choice>
          <mc:Fallback>
            <p:pic>
              <p:nvPicPr>
                <p:cNvPr id="157" name="Freihand 156">
                  <a:extLst>
                    <a:ext uri="{FF2B5EF4-FFF2-40B4-BE49-F238E27FC236}">
                      <a16:creationId xmlns:a16="http://schemas.microsoft.com/office/drawing/2014/main" id="{6C418B20-7BC7-7EE0-4108-35A8191B750B}"/>
                    </a:ext>
                  </a:extLst>
                </p:cNvPr>
                <p:cNvPicPr/>
                <p:nvPr/>
              </p:nvPicPr>
              <p:blipFill>
                <a:blip r:embed="rId558"/>
                <a:stretch>
                  <a:fillRect/>
                </a:stretch>
              </p:blipFill>
              <p:spPr>
                <a:xfrm>
                  <a:off x="1389207" y="3985985"/>
                  <a:ext cx="2487960" cy="208548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ED6377-74A1-522F-0F59-9B461C1DC6C0}"/>
                  </a:ext>
                </a:extLst>
              </p14:cNvPr>
              <p14:cNvContentPartPr/>
              <p14:nvPr/>
            </p14:nvContentPartPr>
            <p14:xfrm>
              <a:off x="1056927" y="1327222"/>
              <a:ext cx="352080" cy="490320"/>
            </p14:xfrm>
          </p:contentPart>
        </mc:Choice>
        <mc:Fallback xmlns="">
          <p:pic>
            <p:nvPicPr>
              <p:cNvPr id="2" name="Freihand 1">
                <a:extLst>
                  <a:ext uri="{FF2B5EF4-FFF2-40B4-BE49-F238E27FC236}">
                    <a16:creationId xmlns:a16="http://schemas.microsoft.com/office/drawing/2014/main" id="{9CED6377-74A1-522F-0F59-9B461C1DC6C0}"/>
                  </a:ext>
                </a:extLst>
              </p:cNvPr>
              <p:cNvPicPr/>
              <p:nvPr/>
            </p:nvPicPr>
            <p:blipFill>
              <a:blip r:embed="rId5"/>
              <a:stretch>
                <a:fillRect/>
              </a:stretch>
            </p:blipFill>
            <p:spPr>
              <a:xfrm>
                <a:off x="1048287" y="1318222"/>
                <a:ext cx="369720" cy="507960"/>
              </a:xfrm>
              <a:prstGeom prst="rect">
                <a:avLst/>
              </a:prstGeom>
            </p:spPr>
          </p:pic>
        </mc:Fallback>
      </mc:AlternateContent>
      <p:grpSp>
        <p:nvGrpSpPr>
          <p:cNvPr id="10" name="Gruppieren 9">
            <a:extLst>
              <a:ext uri="{FF2B5EF4-FFF2-40B4-BE49-F238E27FC236}">
                <a16:creationId xmlns:a16="http://schemas.microsoft.com/office/drawing/2014/main" id="{2D0C1D50-DF7A-C449-90C8-B5524ADC9309}"/>
              </a:ext>
            </a:extLst>
          </p:cNvPr>
          <p:cNvGrpSpPr/>
          <p:nvPr/>
        </p:nvGrpSpPr>
        <p:grpSpPr>
          <a:xfrm>
            <a:off x="1051167" y="1093222"/>
            <a:ext cx="866880" cy="938520"/>
            <a:chOff x="1051167" y="1093222"/>
            <a:chExt cx="866880" cy="938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773A3ED-0822-071F-A3DE-A00CAE4D4767}"/>
                    </a:ext>
                  </a:extLst>
                </p14:cNvPr>
                <p14:cNvContentPartPr/>
                <p14:nvPr/>
              </p14:nvContentPartPr>
              <p14:xfrm>
                <a:off x="1524927" y="1205182"/>
                <a:ext cx="244800" cy="345240"/>
              </p14:xfrm>
            </p:contentPart>
          </mc:Choice>
          <mc:Fallback xmlns="">
            <p:pic>
              <p:nvPicPr>
                <p:cNvPr id="3" name="Freihand 2">
                  <a:extLst>
                    <a:ext uri="{FF2B5EF4-FFF2-40B4-BE49-F238E27FC236}">
                      <a16:creationId xmlns:a16="http://schemas.microsoft.com/office/drawing/2014/main" id="{3773A3ED-0822-071F-A3DE-A00CAE4D4767}"/>
                    </a:ext>
                  </a:extLst>
                </p:cNvPr>
                <p:cNvPicPr/>
                <p:nvPr/>
              </p:nvPicPr>
              <p:blipFill>
                <a:blip r:embed="rId7"/>
                <a:stretch>
                  <a:fillRect/>
                </a:stretch>
              </p:blipFill>
              <p:spPr>
                <a:xfrm>
                  <a:off x="1515927" y="1196182"/>
                  <a:ext cx="262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78995D9-C38F-083D-5B7C-B7CCA0B523B6}"/>
                    </a:ext>
                  </a:extLst>
                </p14:cNvPr>
                <p14:cNvContentPartPr/>
                <p14:nvPr/>
              </p14:nvContentPartPr>
              <p14:xfrm>
                <a:off x="1523487" y="1547182"/>
                <a:ext cx="210240" cy="365760"/>
              </p14:xfrm>
            </p:contentPart>
          </mc:Choice>
          <mc:Fallback xmlns="">
            <p:pic>
              <p:nvPicPr>
                <p:cNvPr id="4" name="Freihand 3">
                  <a:extLst>
                    <a:ext uri="{FF2B5EF4-FFF2-40B4-BE49-F238E27FC236}">
                      <a16:creationId xmlns:a16="http://schemas.microsoft.com/office/drawing/2014/main" id="{678995D9-C38F-083D-5B7C-B7CCA0B523B6}"/>
                    </a:ext>
                  </a:extLst>
                </p:cNvPr>
                <p:cNvPicPr/>
                <p:nvPr/>
              </p:nvPicPr>
              <p:blipFill>
                <a:blip r:embed="rId9"/>
                <a:stretch>
                  <a:fillRect/>
                </a:stretch>
              </p:blipFill>
              <p:spPr>
                <a:xfrm>
                  <a:off x="1514847" y="1538182"/>
                  <a:ext cx="2278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286C279-0368-06B7-BD86-8B9C8B1E46E5}"/>
                    </a:ext>
                  </a:extLst>
                </p14:cNvPr>
                <p14:cNvContentPartPr/>
                <p14:nvPr/>
              </p14:nvContentPartPr>
              <p14:xfrm>
                <a:off x="1051167" y="1093222"/>
                <a:ext cx="866880" cy="938520"/>
              </p14:xfrm>
            </p:contentPart>
          </mc:Choice>
          <mc:Fallback xmlns="">
            <p:pic>
              <p:nvPicPr>
                <p:cNvPr id="9" name="Freihand 8">
                  <a:extLst>
                    <a:ext uri="{FF2B5EF4-FFF2-40B4-BE49-F238E27FC236}">
                      <a16:creationId xmlns:a16="http://schemas.microsoft.com/office/drawing/2014/main" id="{0286C279-0368-06B7-BD86-8B9C8B1E46E5}"/>
                    </a:ext>
                  </a:extLst>
                </p:cNvPr>
                <p:cNvPicPr/>
                <p:nvPr/>
              </p:nvPicPr>
              <p:blipFill>
                <a:blip r:embed="rId11"/>
                <a:stretch>
                  <a:fillRect/>
                </a:stretch>
              </p:blipFill>
              <p:spPr>
                <a:xfrm>
                  <a:off x="1042527" y="1084582"/>
                  <a:ext cx="884520" cy="956160"/>
                </a:xfrm>
                <a:prstGeom prst="rect">
                  <a:avLst/>
                </a:prstGeom>
              </p:spPr>
            </p:pic>
          </mc:Fallback>
        </mc:AlternateContent>
      </p:grpSp>
      <p:grpSp>
        <p:nvGrpSpPr>
          <p:cNvPr id="24" name="Gruppieren 23">
            <a:extLst>
              <a:ext uri="{FF2B5EF4-FFF2-40B4-BE49-F238E27FC236}">
                <a16:creationId xmlns:a16="http://schemas.microsoft.com/office/drawing/2014/main" id="{7ECC783B-E50F-E522-F249-1F7962BF99AA}"/>
              </a:ext>
            </a:extLst>
          </p:cNvPr>
          <p:cNvGrpSpPr/>
          <p:nvPr/>
        </p:nvGrpSpPr>
        <p:grpSpPr>
          <a:xfrm>
            <a:off x="1379847" y="5134222"/>
            <a:ext cx="1348200" cy="775800"/>
            <a:chOff x="1379847" y="5134222"/>
            <a:chExt cx="1348200" cy="77580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9097785-C27B-D6A4-A161-9A56F076D2CA}"/>
                    </a:ext>
                  </a:extLst>
                </p14:cNvPr>
                <p14:cNvContentPartPr/>
                <p14:nvPr/>
              </p14:nvContentPartPr>
              <p14:xfrm>
                <a:off x="1460487" y="5246182"/>
                <a:ext cx="21960" cy="162360"/>
              </p14:xfrm>
            </p:contentPart>
          </mc:Choice>
          <mc:Fallback xmlns="">
            <p:pic>
              <p:nvPicPr>
                <p:cNvPr id="11" name="Freihand 10">
                  <a:extLst>
                    <a:ext uri="{FF2B5EF4-FFF2-40B4-BE49-F238E27FC236}">
                      <a16:creationId xmlns:a16="http://schemas.microsoft.com/office/drawing/2014/main" id="{89097785-C27B-D6A4-A161-9A56F076D2CA}"/>
                    </a:ext>
                  </a:extLst>
                </p:cNvPr>
                <p:cNvPicPr/>
                <p:nvPr/>
              </p:nvPicPr>
              <p:blipFill>
                <a:blip r:embed="rId13"/>
                <a:stretch>
                  <a:fillRect/>
                </a:stretch>
              </p:blipFill>
              <p:spPr>
                <a:xfrm>
                  <a:off x="1451487" y="5237542"/>
                  <a:ext cx="3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17CB6992-8819-492D-894C-0C6D6F5B375C}"/>
                    </a:ext>
                  </a:extLst>
                </p14:cNvPr>
                <p14:cNvContentPartPr/>
                <p14:nvPr/>
              </p14:nvContentPartPr>
              <p14:xfrm>
                <a:off x="1391367" y="5308822"/>
                <a:ext cx="131400" cy="12600"/>
              </p14:xfrm>
            </p:contentPart>
          </mc:Choice>
          <mc:Fallback xmlns="">
            <p:pic>
              <p:nvPicPr>
                <p:cNvPr id="12" name="Freihand 11">
                  <a:extLst>
                    <a:ext uri="{FF2B5EF4-FFF2-40B4-BE49-F238E27FC236}">
                      <a16:creationId xmlns:a16="http://schemas.microsoft.com/office/drawing/2014/main" id="{17CB6992-8819-492D-894C-0C6D6F5B375C}"/>
                    </a:ext>
                  </a:extLst>
                </p:cNvPr>
                <p:cNvPicPr/>
                <p:nvPr/>
              </p:nvPicPr>
              <p:blipFill>
                <a:blip r:embed="rId15"/>
                <a:stretch>
                  <a:fillRect/>
                </a:stretch>
              </p:blipFill>
              <p:spPr>
                <a:xfrm>
                  <a:off x="1382367" y="5299822"/>
                  <a:ext cx="149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AF05E97-3E5D-5BE0-C3C2-B6DB0B7303B9}"/>
                    </a:ext>
                  </a:extLst>
                </p14:cNvPr>
                <p14:cNvContentPartPr/>
                <p14:nvPr/>
              </p14:nvContentPartPr>
              <p14:xfrm>
                <a:off x="1628247" y="5319622"/>
                <a:ext cx="70200" cy="14400"/>
              </p14:xfrm>
            </p:contentPart>
          </mc:Choice>
          <mc:Fallback xmlns="">
            <p:pic>
              <p:nvPicPr>
                <p:cNvPr id="14" name="Freihand 13">
                  <a:extLst>
                    <a:ext uri="{FF2B5EF4-FFF2-40B4-BE49-F238E27FC236}">
                      <a16:creationId xmlns:a16="http://schemas.microsoft.com/office/drawing/2014/main" id="{8AF05E97-3E5D-5BE0-C3C2-B6DB0B7303B9}"/>
                    </a:ext>
                  </a:extLst>
                </p:cNvPr>
                <p:cNvPicPr/>
                <p:nvPr/>
              </p:nvPicPr>
              <p:blipFill>
                <a:blip r:embed="rId17"/>
                <a:stretch>
                  <a:fillRect/>
                </a:stretch>
              </p:blipFill>
              <p:spPr>
                <a:xfrm>
                  <a:off x="1619247" y="5310622"/>
                  <a:ext cx="87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B7BA0ADA-0093-C525-4140-0F62D9EBA6A3}"/>
                    </a:ext>
                  </a:extLst>
                </p14:cNvPr>
                <p14:cNvContentPartPr/>
                <p14:nvPr/>
              </p14:nvContentPartPr>
              <p14:xfrm>
                <a:off x="1593687" y="5381902"/>
                <a:ext cx="50400" cy="52200"/>
              </p14:xfrm>
            </p:contentPart>
          </mc:Choice>
          <mc:Fallback xmlns="">
            <p:pic>
              <p:nvPicPr>
                <p:cNvPr id="15" name="Freihand 14">
                  <a:extLst>
                    <a:ext uri="{FF2B5EF4-FFF2-40B4-BE49-F238E27FC236}">
                      <a16:creationId xmlns:a16="http://schemas.microsoft.com/office/drawing/2014/main" id="{B7BA0ADA-0093-C525-4140-0F62D9EBA6A3}"/>
                    </a:ext>
                  </a:extLst>
                </p:cNvPr>
                <p:cNvPicPr/>
                <p:nvPr/>
              </p:nvPicPr>
              <p:blipFill>
                <a:blip r:embed="rId19"/>
                <a:stretch>
                  <a:fillRect/>
                </a:stretch>
              </p:blipFill>
              <p:spPr>
                <a:xfrm>
                  <a:off x="1584687" y="5372902"/>
                  <a:ext cx="68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D1B16B4-CC7E-48CF-73E7-0774E45106F4}"/>
                    </a:ext>
                  </a:extLst>
                </p14:cNvPr>
                <p14:cNvContentPartPr/>
                <p14:nvPr/>
              </p14:nvContentPartPr>
              <p14:xfrm>
                <a:off x="1721487" y="5199022"/>
                <a:ext cx="28800" cy="102600"/>
              </p14:xfrm>
            </p:contentPart>
          </mc:Choice>
          <mc:Fallback xmlns="">
            <p:pic>
              <p:nvPicPr>
                <p:cNvPr id="16" name="Freihand 15">
                  <a:extLst>
                    <a:ext uri="{FF2B5EF4-FFF2-40B4-BE49-F238E27FC236}">
                      <a16:creationId xmlns:a16="http://schemas.microsoft.com/office/drawing/2014/main" id="{2D1B16B4-CC7E-48CF-73E7-0774E45106F4}"/>
                    </a:ext>
                  </a:extLst>
                </p:cNvPr>
                <p:cNvPicPr/>
                <p:nvPr/>
              </p:nvPicPr>
              <p:blipFill>
                <a:blip r:embed="rId21"/>
                <a:stretch>
                  <a:fillRect/>
                </a:stretch>
              </p:blipFill>
              <p:spPr>
                <a:xfrm>
                  <a:off x="1712487" y="5190022"/>
                  <a:ext cx="46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6FE64E3-A1FE-536D-1460-8743C18ECEE3}"/>
                    </a:ext>
                  </a:extLst>
                </p14:cNvPr>
                <p14:cNvContentPartPr/>
                <p14:nvPr/>
              </p14:nvContentPartPr>
              <p14:xfrm>
                <a:off x="1379847" y="5402782"/>
                <a:ext cx="35280" cy="51480"/>
              </p14:xfrm>
            </p:contentPart>
          </mc:Choice>
          <mc:Fallback xmlns="">
            <p:pic>
              <p:nvPicPr>
                <p:cNvPr id="18" name="Freihand 17">
                  <a:extLst>
                    <a:ext uri="{FF2B5EF4-FFF2-40B4-BE49-F238E27FC236}">
                      <a16:creationId xmlns:a16="http://schemas.microsoft.com/office/drawing/2014/main" id="{A6FE64E3-A1FE-536D-1460-8743C18ECEE3}"/>
                    </a:ext>
                  </a:extLst>
                </p:cNvPr>
                <p:cNvPicPr/>
                <p:nvPr/>
              </p:nvPicPr>
              <p:blipFill>
                <a:blip r:embed="rId23"/>
                <a:stretch>
                  <a:fillRect/>
                </a:stretch>
              </p:blipFill>
              <p:spPr>
                <a:xfrm>
                  <a:off x="1371207" y="5393782"/>
                  <a:ext cx="52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BA1E1DB9-C811-6653-6EF3-EEB6857F5AB2}"/>
                    </a:ext>
                  </a:extLst>
                </p14:cNvPr>
                <p14:cNvContentPartPr/>
                <p14:nvPr/>
              </p14:nvContentPartPr>
              <p14:xfrm>
                <a:off x="1419447" y="5425462"/>
                <a:ext cx="720" cy="15480"/>
              </p14:xfrm>
            </p:contentPart>
          </mc:Choice>
          <mc:Fallback xmlns="">
            <p:pic>
              <p:nvPicPr>
                <p:cNvPr id="19" name="Freihand 18">
                  <a:extLst>
                    <a:ext uri="{FF2B5EF4-FFF2-40B4-BE49-F238E27FC236}">
                      <a16:creationId xmlns:a16="http://schemas.microsoft.com/office/drawing/2014/main" id="{BA1E1DB9-C811-6653-6EF3-EEB6857F5AB2}"/>
                    </a:ext>
                  </a:extLst>
                </p:cNvPr>
                <p:cNvPicPr/>
                <p:nvPr/>
              </p:nvPicPr>
              <p:blipFill>
                <a:blip r:embed="rId25"/>
                <a:stretch>
                  <a:fillRect/>
                </a:stretch>
              </p:blipFill>
              <p:spPr>
                <a:xfrm>
                  <a:off x="1410807" y="5416462"/>
                  <a:ext cx="18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5B6BE6B1-6C72-F10E-3F9A-368B3B7BF06E}"/>
                    </a:ext>
                  </a:extLst>
                </p14:cNvPr>
                <p14:cNvContentPartPr/>
                <p14:nvPr/>
              </p14:nvContentPartPr>
              <p14:xfrm>
                <a:off x="1492887" y="5134222"/>
                <a:ext cx="51840" cy="93960"/>
              </p14:xfrm>
            </p:contentPart>
          </mc:Choice>
          <mc:Fallback xmlns="">
            <p:pic>
              <p:nvPicPr>
                <p:cNvPr id="20" name="Freihand 19">
                  <a:extLst>
                    <a:ext uri="{FF2B5EF4-FFF2-40B4-BE49-F238E27FC236}">
                      <a16:creationId xmlns:a16="http://schemas.microsoft.com/office/drawing/2014/main" id="{5B6BE6B1-6C72-F10E-3F9A-368B3B7BF06E}"/>
                    </a:ext>
                  </a:extLst>
                </p:cNvPr>
                <p:cNvPicPr/>
                <p:nvPr/>
              </p:nvPicPr>
              <p:blipFill>
                <a:blip r:embed="rId27"/>
                <a:stretch>
                  <a:fillRect/>
                </a:stretch>
              </p:blipFill>
              <p:spPr>
                <a:xfrm>
                  <a:off x="1484247" y="5125582"/>
                  <a:ext cx="69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37DDFE1-5F11-2D11-36E0-6DCC265E2ED7}"/>
                    </a:ext>
                  </a:extLst>
                </p14:cNvPr>
                <p14:cNvContentPartPr/>
                <p14:nvPr/>
              </p14:nvContentPartPr>
              <p14:xfrm>
                <a:off x="1780167" y="5360302"/>
                <a:ext cx="457560" cy="549720"/>
              </p14:xfrm>
            </p:contentPart>
          </mc:Choice>
          <mc:Fallback xmlns="">
            <p:pic>
              <p:nvPicPr>
                <p:cNvPr id="22" name="Freihand 21">
                  <a:extLst>
                    <a:ext uri="{FF2B5EF4-FFF2-40B4-BE49-F238E27FC236}">
                      <a16:creationId xmlns:a16="http://schemas.microsoft.com/office/drawing/2014/main" id="{637DDFE1-5F11-2D11-36E0-6DCC265E2ED7}"/>
                    </a:ext>
                  </a:extLst>
                </p:cNvPr>
                <p:cNvPicPr/>
                <p:nvPr/>
              </p:nvPicPr>
              <p:blipFill>
                <a:blip r:embed="rId29"/>
                <a:stretch>
                  <a:fillRect/>
                </a:stretch>
              </p:blipFill>
              <p:spPr>
                <a:xfrm>
                  <a:off x="1771167" y="5351662"/>
                  <a:ext cx="4752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EB0C1A12-070E-CFD7-1811-E21A636462FD}"/>
                    </a:ext>
                  </a:extLst>
                </p14:cNvPr>
                <p14:cNvContentPartPr/>
                <p14:nvPr/>
              </p14:nvContentPartPr>
              <p14:xfrm>
                <a:off x="2298567" y="5377222"/>
                <a:ext cx="429480" cy="484560"/>
              </p14:xfrm>
            </p:contentPart>
          </mc:Choice>
          <mc:Fallback xmlns="">
            <p:pic>
              <p:nvPicPr>
                <p:cNvPr id="23" name="Freihand 22">
                  <a:extLst>
                    <a:ext uri="{FF2B5EF4-FFF2-40B4-BE49-F238E27FC236}">
                      <a16:creationId xmlns:a16="http://schemas.microsoft.com/office/drawing/2014/main" id="{EB0C1A12-070E-CFD7-1811-E21A636462FD}"/>
                    </a:ext>
                  </a:extLst>
                </p:cNvPr>
                <p:cNvPicPr/>
                <p:nvPr/>
              </p:nvPicPr>
              <p:blipFill>
                <a:blip r:embed="rId31"/>
                <a:stretch>
                  <a:fillRect/>
                </a:stretch>
              </p:blipFill>
              <p:spPr>
                <a:xfrm>
                  <a:off x="2289927" y="5368222"/>
                  <a:ext cx="447120" cy="50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48A3C770-BD06-4D2E-21AE-44FFDF17439C}"/>
                  </a:ext>
                </a:extLst>
              </p14:cNvPr>
              <p14:cNvContentPartPr/>
              <p14:nvPr/>
            </p14:nvContentPartPr>
            <p14:xfrm>
              <a:off x="5574567" y="5337982"/>
              <a:ext cx="694440" cy="585360"/>
            </p14:xfrm>
          </p:contentPart>
        </mc:Choice>
        <mc:Fallback xmlns="">
          <p:pic>
            <p:nvPicPr>
              <p:cNvPr id="25" name="Freihand 24">
                <a:extLst>
                  <a:ext uri="{FF2B5EF4-FFF2-40B4-BE49-F238E27FC236}">
                    <a16:creationId xmlns:a16="http://schemas.microsoft.com/office/drawing/2014/main" id="{48A3C770-BD06-4D2E-21AE-44FFDF17439C}"/>
                  </a:ext>
                </a:extLst>
              </p:cNvPr>
              <p:cNvPicPr/>
              <p:nvPr/>
            </p:nvPicPr>
            <p:blipFill>
              <a:blip r:embed="rId33"/>
              <a:stretch>
                <a:fillRect/>
              </a:stretch>
            </p:blipFill>
            <p:spPr>
              <a:xfrm>
                <a:off x="5565567" y="5329342"/>
                <a:ext cx="712080" cy="603000"/>
              </a:xfrm>
              <a:prstGeom prst="rect">
                <a:avLst/>
              </a:prstGeom>
            </p:spPr>
          </p:pic>
        </mc:Fallback>
      </mc:AlternateContent>
      <p:grpSp>
        <p:nvGrpSpPr>
          <p:cNvPr id="29" name="Gruppieren 28">
            <a:extLst>
              <a:ext uri="{FF2B5EF4-FFF2-40B4-BE49-F238E27FC236}">
                <a16:creationId xmlns:a16="http://schemas.microsoft.com/office/drawing/2014/main" id="{9D61D67F-A189-17A0-3A02-18D14E953CD9}"/>
              </a:ext>
            </a:extLst>
          </p:cNvPr>
          <p:cNvGrpSpPr/>
          <p:nvPr/>
        </p:nvGrpSpPr>
        <p:grpSpPr>
          <a:xfrm>
            <a:off x="8038767" y="2272942"/>
            <a:ext cx="506160" cy="285480"/>
            <a:chOff x="8038767" y="2272942"/>
            <a:chExt cx="506160" cy="28548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E058226F-9330-F5C4-7CFD-986782D96050}"/>
                    </a:ext>
                  </a:extLst>
                </p14:cNvPr>
                <p14:cNvContentPartPr/>
                <p14:nvPr/>
              </p14:nvContentPartPr>
              <p14:xfrm>
                <a:off x="8038767" y="2382742"/>
                <a:ext cx="275400" cy="73800"/>
              </p14:xfrm>
            </p:contentPart>
          </mc:Choice>
          <mc:Fallback xmlns="">
            <p:pic>
              <p:nvPicPr>
                <p:cNvPr id="26" name="Freihand 25">
                  <a:extLst>
                    <a:ext uri="{FF2B5EF4-FFF2-40B4-BE49-F238E27FC236}">
                      <a16:creationId xmlns:a16="http://schemas.microsoft.com/office/drawing/2014/main" id="{E058226F-9330-F5C4-7CFD-986782D96050}"/>
                    </a:ext>
                  </a:extLst>
                </p:cNvPr>
                <p:cNvPicPr/>
                <p:nvPr/>
              </p:nvPicPr>
              <p:blipFill>
                <a:blip r:embed="rId35"/>
                <a:stretch>
                  <a:fillRect/>
                </a:stretch>
              </p:blipFill>
              <p:spPr>
                <a:xfrm>
                  <a:off x="8029767" y="2374102"/>
                  <a:ext cx="29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FD45C89A-6799-6FE7-DB19-354B4065B773}"/>
                    </a:ext>
                  </a:extLst>
                </p14:cNvPr>
                <p14:cNvContentPartPr/>
                <p14:nvPr/>
              </p14:nvContentPartPr>
              <p14:xfrm>
                <a:off x="8053167" y="2475622"/>
                <a:ext cx="246960" cy="82800"/>
              </p14:xfrm>
            </p:contentPart>
          </mc:Choice>
          <mc:Fallback xmlns="">
            <p:pic>
              <p:nvPicPr>
                <p:cNvPr id="27" name="Freihand 26">
                  <a:extLst>
                    <a:ext uri="{FF2B5EF4-FFF2-40B4-BE49-F238E27FC236}">
                      <a16:creationId xmlns:a16="http://schemas.microsoft.com/office/drawing/2014/main" id="{FD45C89A-6799-6FE7-DB19-354B4065B773}"/>
                    </a:ext>
                  </a:extLst>
                </p:cNvPr>
                <p:cNvPicPr/>
                <p:nvPr/>
              </p:nvPicPr>
              <p:blipFill>
                <a:blip r:embed="rId37"/>
                <a:stretch>
                  <a:fillRect/>
                </a:stretch>
              </p:blipFill>
              <p:spPr>
                <a:xfrm>
                  <a:off x="8044167" y="2466982"/>
                  <a:ext cx="264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84A5DC8E-3DF4-8ADF-B5E9-4ADFD6E3086D}"/>
                    </a:ext>
                  </a:extLst>
                </p14:cNvPr>
                <p14:cNvContentPartPr/>
                <p14:nvPr/>
              </p14:nvContentPartPr>
              <p14:xfrm>
                <a:off x="8396247" y="2272942"/>
                <a:ext cx="148680" cy="284760"/>
              </p14:xfrm>
            </p:contentPart>
          </mc:Choice>
          <mc:Fallback xmlns="">
            <p:pic>
              <p:nvPicPr>
                <p:cNvPr id="28" name="Freihand 27">
                  <a:extLst>
                    <a:ext uri="{FF2B5EF4-FFF2-40B4-BE49-F238E27FC236}">
                      <a16:creationId xmlns:a16="http://schemas.microsoft.com/office/drawing/2014/main" id="{84A5DC8E-3DF4-8ADF-B5E9-4ADFD6E3086D}"/>
                    </a:ext>
                  </a:extLst>
                </p:cNvPr>
                <p:cNvPicPr/>
                <p:nvPr/>
              </p:nvPicPr>
              <p:blipFill>
                <a:blip r:embed="rId39"/>
                <a:stretch>
                  <a:fillRect/>
                </a:stretch>
              </p:blipFill>
              <p:spPr>
                <a:xfrm>
                  <a:off x="8387607" y="2263942"/>
                  <a:ext cx="166320" cy="302400"/>
                </a:xfrm>
                <a:prstGeom prst="rect">
                  <a:avLst/>
                </a:prstGeom>
              </p:spPr>
            </p:pic>
          </mc:Fallback>
        </mc:AlternateContent>
      </p:grpSp>
      <p:grpSp>
        <p:nvGrpSpPr>
          <p:cNvPr id="81" name="Gruppieren 80">
            <a:extLst>
              <a:ext uri="{FF2B5EF4-FFF2-40B4-BE49-F238E27FC236}">
                <a16:creationId xmlns:a16="http://schemas.microsoft.com/office/drawing/2014/main" id="{2AB55854-AF9D-A27A-EEEF-138610822897}"/>
              </a:ext>
            </a:extLst>
          </p:cNvPr>
          <p:cNvGrpSpPr/>
          <p:nvPr/>
        </p:nvGrpSpPr>
        <p:grpSpPr>
          <a:xfrm>
            <a:off x="10394607" y="3527902"/>
            <a:ext cx="348840" cy="191520"/>
            <a:chOff x="10394607" y="3527902"/>
            <a:chExt cx="348840" cy="191520"/>
          </a:xfrm>
        </p:grpSpPr>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230B026-DD6F-4678-D20E-CDE54C860F2E}"/>
                    </a:ext>
                  </a:extLst>
                </p14:cNvPr>
                <p14:cNvContentPartPr/>
                <p14:nvPr/>
              </p14:nvContentPartPr>
              <p14:xfrm>
                <a:off x="10394607" y="3603502"/>
                <a:ext cx="148680" cy="115920"/>
              </p14:xfrm>
            </p:contentPart>
          </mc:Choice>
          <mc:Fallback xmlns="">
            <p:pic>
              <p:nvPicPr>
                <p:cNvPr id="73" name="Freihand 72">
                  <a:extLst>
                    <a:ext uri="{FF2B5EF4-FFF2-40B4-BE49-F238E27FC236}">
                      <a16:creationId xmlns:a16="http://schemas.microsoft.com/office/drawing/2014/main" id="{0230B026-DD6F-4678-D20E-CDE54C860F2E}"/>
                    </a:ext>
                  </a:extLst>
                </p:cNvPr>
                <p:cNvPicPr/>
                <p:nvPr/>
              </p:nvPicPr>
              <p:blipFill>
                <a:blip r:embed="rId41"/>
                <a:stretch>
                  <a:fillRect/>
                </a:stretch>
              </p:blipFill>
              <p:spPr>
                <a:xfrm>
                  <a:off x="10385607" y="3594502"/>
                  <a:ext cx="166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B8BD2FE0-13F6-6A07-5DB3-3A016CD06B25}"/>
                    </a:ext>
                  </a:extLst>
                </p14:cNvPr>
                <p14:cNvContentPartPr/>
                <p14:nvPr/>
              </p14:nvContentPartPr>
              <p14:xfrm>
                <a:off x="10600527" y="3527902"/>
                <a:ext cx="142920" cy="163800"/>
              </p14:xfrm>
            </p:contentPart>
          </mc:Choice>
          <mc:Fallback xmlns="">
            <p:pic>
              <p:nvPicPr>
                <p:cNvPr id="74" name="Freihand 73">
                  <a:extLst>
                    <a:ext uri="{FF2B5EF4-FFF2-40B4-BE49-F238E27FC236}">
                      <a16:creationId xmlns:a16="http://schemas.microsoft.com/office/drawing/2014/main" id="{B8BD2FE0-13F6-6A07-5DB3-3A016CD06B25}"/>
                    </a:ext>
                  </a:extLst>
                </p:cNvPr>
                <p:cNvPicPr/>
                <p:nvPr/>
              </p:nvPicPr>
              <p:blipFill>
                <a:blip r:embed="rId43"/>
                <a:stretch>
                  <a:fillRect/>
                </a:stretch>
              </p:blipFill>
              <p:spPr>
                <a:xfrm>
                  <a:off x="10591527" y="3518902"/>
                  <a:ext cx="160560" cy="181440"/>
                </a:xfrm>
                <a:prstGeom prst="rect">
                  <a:avLst/>
                </a:prstGeom>
              </p:spPr>
            </p:pic>
          </mc:Fallback>
        </mc:AlternateContent>
      </p:grpSp>
      <p:grpSp>
        <p:nvGrpSpPr>
          <p:cNvPr id="80" name="Gruppieren 79">
            <a:extLst>
              <a:ext uri="{FF2B5EF4-FFF2-40B4-BE49-F238E27FC236}">
                <a16:creationId xmlns:a16="http://schemas.microsoft.com/office/drawing/2014/main" id="{D1F5486F-516A-4575-4693-C177DE4E980A}"/>
              </a:ext>
            </a:extLst>
          </p:cNvPr>
          <p:cNvGrpSpPr/>
          <p:nvPr/>
        </p:nvGrpSpPr>
        <p:grpSpPr>
          <a:xfrm>
            <a:off x="8800887" y="1646542"/>
            <a:ext cx="2929320" cy="1779480"/>
            <a:chOff x="8800887" y="1646542"/>
            <a:chExt cx="2929320" cy="1779480"/>
          </a:xfrm>
        </p:grpSpPr>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035617D-F8BC-1236-4E35-9D51F9FA90AB}"/>
                    </a:ext>
                  </a:extLst>
                </p14:cNvPr>
                <p14:cNvContentPartPr/>
                <p14:nvPr/>
              </p14:nvContentPartPr>
              <p14:xfrm>
                <a:off x="8800887" y="1937782"/>
                <a:ext cx="204120" cy="300960"/>
              </p14:xfrm>
            </p:contentPart>
          </mc:Choice>
          <mc:Fallback xmlns="">
            <p:pic>
              <p:nvPicPr>
                <p:cNvPr id="30" name="Freihand 29">
                  <a:extLst>
                    <a:ext uri="{FF2B5EF4-FFF2-40B4-BE49-F238E27FC236}">
                      <a16:creationId xmlns:a16="http://schemas.microsoft.com/office/drawing/2014/main" id="{1035617D-F8BC-1236-4E35-9D51F9FA90AB}"/>
                    </a:ext>
                  </a:extLst>
                </p:cNvPr>
                <p:cNvPicPr/>
                <p:nvPr/>
              </p:nvPicPr>
              <p:blipFill>
                <a:blip r:embed="rId45"/>
                <a:stretch>
                  <a:fillRect/>
                </a:stretch>
              </p:blipFill>
              <p:spPr>
                <a:xfrm>
                  <a:off x="8791887" y="1929142"/>
                  <a:ext cx="221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2EB0336-2462-FBAC-C92F-C9B96419A61D}"/>
                    </a:ext>
                  </a:extLst>
                </p14:cNvPr>
                <p14:cNvContentPartPr/>
                <p14:nvPr/>
              </p14:nvContentPartPr>
              <p14:xfrm>
                <a:off x="9121287" y="1907542"/>
                <a:ext cx="225360" cy="271440"/>
              </p14:xfrm>
            </p:contentPart>
          </mc:Choice>
          <mc:Fallback xmlns="">
            <p:pic>
              <p:nvPicPr>
                <p:cNvPr id="31" name="Freihand 30">
                  <a:extLst>
                    <a:ext uri="{FF2B5EF4-FFF2-40B4-BE49-F238E27FC236}">
                      <a16:creationId xmlns:a16="http://schemas.microsoft.com/office/drawing/2014/main" id="{C2EB0336-2462-FBAC-C92F-C9B96419A61D}"/>
                    </a:ext>
                  </a:extLst>
                </p:cNvPr>
                <p:cNvPicPr/>
                <p:nvPr/>
              </p:nvPicPr>
              <p:blipFill>
                <a:blip r:embed="rId47"/>
                <a:stretch>
                  <a:fillRect/>
                </a:stretch>
              </p:blipFill>
              <p:spPr>
                <a:xfrm>
                  <a:off x="9112647" y="1898542"/>
                  <a:ext cx="243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D07E79AC-0369-BB99-447C-C074E5F18C64}"/>
                    </a:ext>
                  </a:extLst>
                </p14:cNvPr>
                <p14:cNvContentPartPr/>
                <p14:nvPr/>
              </p14:nvContentPartPr>
              <p14:xfrm>
                <a:off x="9433767" y="1963702"/>
                <a:ext cx="88200" cy="73080"/>
              </p14:xfrm>
            </p:contentPart>
          </mc:Choice>
          <mc:Fallback xmlns="">
            <p:pic>
              <p:nvPicPr>
                <p:cNvPr id="32" name="Freihand 31">
                  <a:extLst>
                    <a:ext uri="{FF2B5EF4-FFF2-40B4-BE49-F238E27FC236}">
                      <a16:creationId xmlns:a16="http://schemas.microsoft.com/office/drawing/2014/main" id="{D07E79AC-0369-BB99-447C-C074E5F18C64}"/>
                    </a:ext>
                  </a:extLst>
                </p:cNvPr>
                <p:cNvPicPr/>
                <p:nvPr/>
              </p:nvPicPr>
              <p:blipFill>
                <a:blip r:embed="rId49"/>
                <a:stretch>
                  <a:fillRect/>
                </a:stretch>
              </p:blipFill>
              <p:spPr>
                <a:xfrm>
                  <a:off x="9425127" y="1955062"/>
                  <a:ext cx="10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C97A8BF6-3D2C-067F-80A0-FAA6E43374E0}"/>
                    </a:ext>
                  </a:extLst>
                </p14:cNvPr>
                <p14:cNvContentPartPr/>
                <p14:nvPr/>
              </p14:nvContentPartPr>
              <p14:xfrm>
                <a:off x="9808167" y="1846342"/>
                <a:ext cx="14760" cy="122040"/>
              </p14:xfrm>
            </p:contentPart>
          </mc:Choice>
          <mc:Fallback xmlns="">
            <p:pic>
              <p:nvPicPr>
                <p:cNvPr id="33" name="Freihand 32">
                  <a:extLst>
                    <a:ext uri="{FF2B5EF4-FFF2-40B4-BE49-F238E27FC236}">
                      <a16:creationId xmlns:a16="http://schemas.microsoft.com/office/drawing/2014/main" id="{C97A8BF6-3D2C-067F-80A0-FAA6E43374E0}"/>
                    </a:ext>
                  </a:extLst>
                </p:cNvPr>
                <p:cNvPicPr/>
                <p:nvPr/>
              </p:nvPicPr>
              <p:blipFill>
                <a:blip r:embed="rId51"/>
                <a:stretch>
                  <a:fillRect/>
                </a:stretch>
              </p:blipFill>
              <p:spPr>
                <a:xfrm>
                  <a:off x="9799167" y="1837342"/>
                  <a:ext cx="3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D5A67BBA-A813-C105-5ACE-DCE815E2195A}"/>
                    </a:ext>
                  </a:extLst>
                </p14:cNvPr>
                <p14:cNvContentPartPr/>
                <p14:nvPr/>
              </p14:nvContentPartPr>
              <p14:xfrm>
                <a:off x="9686847" y="1753102"/>
                <a:ext cx="235440" cy="278280"/>
              </p14:xfrm>
            </p:contentPart>
          </mc:Choice>
          <mc:Fallback xmlns="">
            <p:pic>
              <p:nvPicPr>
                <p:cNvPr id="34" name="Freihand 33">
                  <a:extLst>
                    <a:ext uri="{FF2B5EF4-FFF2-40B4-BE49-F238E27FC236}">
                      <a16:creationId xmlns:a16="http://schemas.microsoft.com/office/drawing/2014/main" id="{D5A67BBA-A813-C105-5ACE-DCE815E2195A}"/>
                    </a:ext>
                  </a:extLst>
                </p:cNvPr>
                <p:cNvPicPr/>
                <p:nvPr/>
              </p:nvPicPr>
              <p:blipFill>
                <a:blip r:embed="rId53"/>
                <a:stretch>
                  <a:fillRect/>
                </a:stretch>
              </p:blipFill>
              <p:spPr>
                <a:xfrm>
                  <a:off x="9677847" y="1744102"/>
                  <a:ext cx="2530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81D49879-4FE8-6EE2-C8AB-145C4688ABB8}"/>
                    </a:ext>
                  </a:extLst>
                </p14:cNvPr>
                <p14:cNvContentPartPr/>
                <p14:nvPr/>
              </p14:nvContentPartPr>
              <p14:xfrm>
                <a:off x="9986367" y="1808902"/>
                <a:ext cx="132480" cy="155520"/>
              </p14:xfrm>
            </p:contentPart>
          </mc:Choice>
          <mc:Fallback xmlns="">
            <p:pic>
              <p:nvPicPr>
                <p:cNvPr id="35" name="Freihand 34">
                  <a:extLst>
                    <a:ext uri="{FF2B5EF4-FFF2-40B4-BE49-F238E27FC236}">
                      <a16:creationId xmlns:a16="http://schemas.microsoft.com/office/drawing/2014/main" id="{81D49879-4FE8-6EE2-C8AB-145C4688ABB8}"/>
                    </a:ext>
                  </a:extLst>
                </p:cNvPr>
                <p:cNvPicPr/>
                <p:nvPr/>
              </p:nvPicPr>
              <p:blipFill>
                <a:blip r:embed="rId55"/>
                <a:stretch>
                  <a:fillRect/>
                </a:stretch>
              </p:blipFill>
              <p:spPr>
                <a:xfrm>
                  <a:off x="9977727" y="1799902"/>
                  <a:ext cx="150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748BDB5B-D754-7ECF-3BC2-1B1B01609CE2}"/>
                    </a:ext>
                  </a:extLst>
                </p14:cNvPr>
                <p14:cNvContentPartPr/>
                <p14:nvPr/>
              </p14:nvContentPartPr>
              <p14:xfrm>
                <a:off x="10145847" y="1646542"/>
                <a:ext cx="202320" cy="239040"/>
              </p14:xfrm>
            </p:contentPart>
          </mc:Choice>
          <mc:Fallback xmlns="">
            <p:pic>
              <p:nvPicPr>
                <p:cNvPr id="36" name="Freihand 35">
                  <a:extLst>
                    <a:ext uri="{FF2B5EF4-FFF2-40B4-BE49-F238E27FC236}">
                      <a16:creationId xmlns:a16="http://schemas.microsoft.com/office/drawing/2014/main" id="{748BDB5B-D754-7ECF-3BC2-1B1B01609CE2}"/>
                    </a:ext>
                  </a:extLst>
                </p:cNvPr>
                <p:cNvPicPr/>
                <p:nvPr/>
              </p:nvPicPr>
              <p:blipFill>
                <a:blip r:embed="rId57"/>
                <a:stretch>
                  <a:fillRect/>
                </a:stretch>
              </p:blipFill>
              <p:spPr>
                <a:xfrm>
                  <a:off x="10137207" y="1637902"/>
                  <a:ext cx="219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2FA40FD3-3781-D2F4-6EF1-880363221279}"/>
                    </a:ext>
                  </a:extLst>
                </p14:cNvPr>
                <p14:cNvContentPartPr/>
                <p14:nvPr/>
              </p14:nvContentPartPr>
              <p14:xfrm>
                <a:off x="8864607" y="2769742"/>
                <a:ext cx="226440" cy="164880"/>
              </p14:xfrm>
            </p:contentPart>
          </mc:Choice>
          <mc:Fallback xmlns="">
            <p:pic>
              <p:nvPicPr>
                <p:cNvPr id="38" name="Freihand 37">
                  <a:extLst>
                    <a:ext uri="{FF2B5EF4-FFF2-40B4-BE49-F238E27FC236}">
                      <a16:creationId xmlns:a16="http://schemas.microsoft.com/office/drawing/2014/main" id="{2FA40FD3-3781-D2F4-6EF1-880363221279}"/>
                    </a:ext>
                  </a:extLst>
                </p:cNvPr>
                <p:cNvPicPr/>
                <p:nvPr/>
              </p:nvPicPr>
              <p:blipFill>
                <a:blip r:embed="rId59"/>
                <a:stretch>
                  <a:fillRect/>
                </a:stretch>
              </p:blipFill>
              <p:spPr>
                <a:xfrm>
                  <a:off x="8855967" y="2760742"/>
                  <a:ext cx="244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4F83C2C4-98D7-5AA5-0434-DCEB5C584736}"/>
                    </a:ext>
                  </a:extLst>
                </p14:cNvPr>
                <p14:cNvContentPartPr/>
                <p14:nvPr/>
              </p14:nvContentPartPr>
              <p14:xfrm>
                <a:off x="9177087" y="2723302"/>
                <a:ext cx="148320" cy="106200"/>
              </p14:xfrm>
            </p:contentPart>
          </mc:Choice>
          <mc:Fallback xmlns="">
            <p:pic>
              <p:nvPicPr>
                <p:cNvPr id="39" name="Freihand 38">
                  <a:extLst>
                    <a:ext uri="{FF2B5EF4-FFF2-40B4-BE49-F238E27FC236}">
                      <a16:creationId xmlns:a16="http://schemas.microsoft.com/office/drawing/2014/main" id="{4F83C2C4-98D7-5AA5-0434-DCEB5C584736}"/>
                    </a:ext>
                  </a:extLst>
                </p:cNvPr>
                <p:cNvPicPr/>
                <p:nvPr/>
              </p:nvPicPr>
              <p:blipFill>
                <a:blip r:embed="rId61"/>
                <a:stretch>
                  <a:fillRect/>
                </a:stretch>
              </p:blipFill>
              <p:spPr>
                <a:xfrm>
                  <a:off x="9168087" y="2714302"/>
                  <a:ext cx="165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5F852B6-77C5-4A9A-6C72-2508F37358C2}"/>
                    </a:ext>
                  </a:extLst>
                </p14:cNvPr>
                <p14:cNvContentPartPr/>
                <p14:nvPr/>
              </p14:nvContentPartPr>
              <p14:xfrm>
                <a:off x="9439527" y="2361862"/>
                <a:ext cx="157320" cy="265320"/>
              </p14:xfrm>
            </p:contentPart>
          </mc:Choice>
          <mc:Fallback xmlns="">
            <p:pic>
              <p:nvPicPr>
                <p:cNvPr id="40" name="Freihand 39">
                  <a:extLst>
                    <a:ext uri="{FF2B5EF4-FFF2-40B4-BE49-F238E27FC236}">
                      <a16:creationId xmlns:a16="http://schemas.microsoft.com/office/drawing/2014/main" id="{35F852B6-77C5-4A9A-6C72-2508F37358C2}"/>
                    </a:ext>
                  </a:extLst>
                </p:cNvPr>
                <p:cNvPicPr/>
                <p:nvPr/>
              </p:nvPicPr>
              <p:blipFill>
                <a:blip r:embed="rId63"/>
                <a:stretch>
                  <a:fillRect/>
                </a:stretch>
              </p:blipFill>
              <p:spPr>
                <a:xfrm>
                  <a:off x="9430887" y="2352862"/>
                  <a:ext cx="1749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6F10A90-06F2-D8F8-98C5-ABA99B4D491B}"/>
                    </a:ext>
                  </a:extLst>
                </p14:cNvPr>
                <p14:cNvContentPartPr/>
                <p14:nvPr/>
              </p14:nvContentPartPr>
              <p14:xfrm>
                <a:off x="9433407" y="2565982"/>
                <a:ext cx="225360" cy="122040"/>
              </p14:xfrm>
            </p:contentPart>
          </mc:Choice>
          <mc:Fallback xmlns="">
            <p:pic>
              <p:nvPicPr>
                <p:cNvPr id="41" name="Freihand 40">
                  <a:extLst>
                    <a:ext uri="{FF2B5EF4-FFF2-40B4-BE49-F238E27FC236}">
                      <a16:creationId xmlns:a16="http://schemas.microsoft.com/office/drawing/2014/main" id="{A6F10A90-06F2-D8F8-98C5-ABA99B4D491B}"/>
                    </a:ext>
                  </a:extLst>
                </p:cNvPr>
                <p:cNvPicPr/>
                <p:nvPr/>
              </p:nvPicPr>
              <p:blipFill>
                <a:blip r:embed="rId65"/>
                <a:stretch>
                  <a:fillRect/>
                </a:stretch>
              </p:blipFill>
              <p:spPr>
                <a:xfrm>
                  <a:off x="9424407" y="2556982"/>
                  <a:ext cx="243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1E4CB7C7-4E63-9910-ED2A-4CFD8C8684BE}"/>
                    </a:ext>
                  </a:extLst>
                </p14:cNvPr>
                <p14:cNvContentPartPr/>
                <p14:nvPr/>
              </p14:nvContentPartPr>
              <p14:xfrm>
                <a:off x="9540327" y="2706382"/>
                <a:ext cx="54000" cy="250200"/>
              </p14:xfrm>
            </p:contentPart>
          </mc:Choice>
          <mc:Fallback xmlns="">
            <p:pic>
              <p:nvPicPr>
                <p:cNvPr id="42" name="Freihand 41">
                  <a:extLst>
                    <a:ext uri="{FF2B5EF4-FFF2-40B4-BE49-F238E27FC236}">
                      <a16:creationId xmlns:a16="http://schemas.microsoft.com/office/drawing/2014/main" id="{1E4CB7C7-4E63-9910-ED2A-4CFD8C8684BE}"/>
                    </a:ext>
                  </a:extLst>
                </p:cNvPr>
                <p:cNvPicPr/>
                <p:nvPr/>
              </p:nvPicPr>
              <p:blipFill>
                <a:blip r:embed="rId67"/>
                <a:stretch>
                  <a:fillRect/>
                </a:stretch>
              </p:blipFill>
              <p:spPr>
                <a:xfrm>
                  <a:off x="9531327" y="2697382"/>
                  <a:ext cx="71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89CBC9B0-653F-7074-3129-3A67764BCC38}"/>
                    </a:ext>
                  </a:extLst>
                </p14:cNvPr>
                <p14:cNvContentPartPr/>
                <p14:nvPr/>
              </p14:nvContentPartPr>
              <p14:xfrm>
                <a:off x="9478767" y="2499022"/>
                <a:ext cx="433080" cy="366120"/>
              </p14:xfrm>
            </p:contentPart>
          </mc:Choice>
          <mc:Fallback xmlns="">
            <p:pic>
              <p:nvPicPr>
                <p:cNvPr id="43" name="Freihand 42">
                  <a:extLst>
                    <a:ext uri="{FF2B5EF4-FFF2-40B4-BE49-F238E27FC236}">
                      <a16:creationId xmlns:a16="http://schemas.microsoft.com/office/drawing/2014/main" id="{89CBC9B0-653F-7074-3129-3A67764BCC38}"/>
                    </a:ext>
                  </a:extLst>
                </p:cNvPr>
                <p:cNvPicPr/>
                <p:nvPr/>
              </p:nvPicPr>
              <p:blipFill>
                <a:blip r:embed="rId69"/>
                <a:stretch>
                  <a:fillRect/>
                </a:stretch>
              </p:blipFill>
              <p:spPr>
                <a:xfrm>
                  <a:off x="9470127" y="2490022"/>
                  <a:ext cx="450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473846C5-CE74-14BF-7A45-2B73A3CEFBEB}"/>
                    </a:ext>
                  </a:extLst>
                </p14:cNvPr>
                <p14:cNvContentPartPr/>
                <p14:nvPr/>
              </p14:nvContentPartPr>
              <p14:xfrm>
                <a:off x="9746607" y="2560222"/>
                <a:ext cx="164520" cy="87480"/>
              </p14:xfrm>
            </p:contentPart>
          </mc:Choice>
          <mc:Fallback xmlns="">
            <p:pic>
              <p:nvPicPr>
                <p:cNvPr id="44" name="Freihand 43">
                  <a:extLst>
                    <a:ext uri="{FF2B5EF4-FFF2-40B4-BE49-F238E27FC236}">
                      <a16:creationId xmlns:a16="http://schemas.microsoft.com/office/drawing/2014/main" id="{473846C5-CE74-14BF-7A45-2B73A3CEFBEB}"/>
                    </a:ext>
                  </a:extLst>
                </p:cNvPr>
                <p:cNvPicPr/>
                <p:nvPr/>
              </p:nvPicPr>
              <p:blipFill>
                <a:blip r:embed="rId71"/>
                <a:stretch>
                  <a:fillRect/>
                </a:stretch>
              </p:blipFill>
              <p:spPr>
                <a:xfrm>
                  <a:off x="9737607" y="2551582"/>
                  <a:ext cx="182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E49D0577-EF01-FA72-4EDA-24FA6BC6D6E5}"/>
                    </a:ext>
                  </a:extLst>
                </p14:cNvPr>
                <p14:cNvContentPartPr/>
                <p14:nvPr/>
              </p14:nvContentPartPr>
              <p14:xfrm>
                <a:off x="10023087" y="2262502"/>
                <a:ext cx="182160" cy="269280"/>
              </p14:xfrm>
            </p:contentPart>
          </mc:Choice>
          <mc:Fallback xmlns="">
            <p:pic>
              <p:nvPicPr>
                <p:cNvPr id="45" name="Freihand 44">
                  <a:extLst>
                    <a:ext uri="{FF2B5EF4-FFF2-40B4-BE49-F238E27FC236}">
                      <a16:creationId xmlns:a16="http://schemas.microsoft.com/office/drawing/2014/main" id="{E49D0577-EF01-FA72-4EDA-24FA6BC6D6E5}"/>
                    </a:ext>
                  </a:extLst>
                </p:cNvPr>
                <p:cNvPicPr/>
                <p:nvPr/>
              </p:nvPicPr>
              <p:blipFill>
                <a:blip r:embed="rId73"/>
                <a:stretch>
                  <a:fillRect/>
                </a:stretch>
              </p:blipFill>
              <p:spPr>
                <a:xfrm>
                  <a:off x="10014087" y="2253862"/>
                  <a:ext cx="199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2AF902F3-B782-158B-31CC-8DD2F342C7BE}"/>
                    </a:ext>
                  </a:extLst>
                </p14:cNvPr>
                <p14:cNvContentPartPr/>
                <p14:nvPr/>
              </p14:nvContentPartPr>
              <p14:xfrm>
                <a:off x="10265367" y="2121022"/>
                <a:ext cx="104760" cy="301680"/>
              </p14:xfrm>
            </p:contentPart>
          </mc:Choice>
          <mc:Fallback xmlns="">
            <p:pic>
              <p:nvPicPr>
                <p:cNvPr id="46" name="Freihand 45">
                  <a:extLst>
                    <a:ext uri="{FF2B5EF4-FFF2-40B4-BE49-F238E27FC236}">
                      <a16:creationId xmlns:a16="http://schemas.microsoft.com/office/drawing/2014/main" id="{2AF902F3-B782-158B-31CC-8DD2F342C7BE}"/>
                    </a:ext>
                  </a:extLst>
                </p:cNvPr>
                <p:cNvPicPr/>
                <p:nvPr/>
              </p:nvPicPr>
              <p:blipFill>
                <a:blip r:embed="rId75"/>
                <a:stretch>
                  <a:fillRect/>
                </a:stretch>
              </p:blipFill>
              <p:spPr>
                <a:xfrm>
                  <a:off x="10256727" y="2112022"/>
                  <a:ext cx="1224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B7A5B203-A85A-6B3D-84F7-691504963502}"/>
                    </a:ext>
                  </a:extLst>
                </p14:cNvPr>
                <p14:cNvContentPartPr/>
                <p14:nvPr/>
              </p14:nvContentPartPr>
              <p14:xfrm>
                <a:off x="10400727" y="2216062"/>
                <a:ext cx="90000" cy="55080"/>
              </p14:xfrm>
            </p:contentPart>
          </mc:Choice>
          <mc:Fallback xmlns="">
            <p:pic>
              <p:nvPicPr>
                <p:cNvPr id="47" name="Freihand 46">
                  <a:extLst>
                    <a:ext uri="{FF2B5EF4-FFF2-40B4-BE49-F238E27FC236}">
                      <a16:creationId xmlns:a16="http://schemas.microsoft.com/office/drawing/2014/main" id="{B7A5B203-A85A-6B3D-84F7-691504963502}"/>
                    </a:ext>
                  </a:extLst>
                </p:cNvPr>
                <p:cNvPicPr/>
                <p:nvPr/>
              </p:nvPicPr>
              <p:blipFill>
                <a:blip r:embed="rId77"/>
                <a:stretch>
                  <a:fillRect/>
                </a:stretch>
              </p:blipFill>
              <p:spPr>
                <a:xfrm>
                  <a:off x="10392087" y="2207422"/>
                  <a:ext cx="107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B07729C8-7573-B826-9513-E2B7E7E74063}"/>
                    </a:ext>
                  </a:extLst>
                </p14:cNvPr>
                <p14:cNvContentPartPr/>
                <p14:nvPr/>
              </p14:nvContentPartPr>
              <p14:xfrm>
                <a:off x="10493607" y="2169262"/>
                <a:ext cx="109080" cy="221040"/>
              </p14:xfrm>
            </p:contentPart>
          </mc:Choice>
          <mc:Fallback xmlns="">
            <p:pic>
              <p:nvPicPr>
                <p:cNvPr id="48" name="Freihand 47">
                  <a:extLst>
                    <a:ext uri="{FF2B5EF4-FFF2-40B4-BE49-F238E27FC236}">
                      <a16:creationId xmlns:a16="http://schemas.microsoft.com/office/drawing/2014/main" id="{B07729C8-7573-B826-9513-E2B7E7E74063}"/>
                    </a:ext>
                  </a:extLst>
                </p:cNvPr>
                <p:cNvPicPr/>
                <p:nvPr/>
              </p:nvPicPr>
              <p:blipFill>
                <a:blip r:embed="rId79"/>
                <a:stretch>
                  <a:fillRect/>
                </a:stretch>
              </p:blipFill>
              <p:spPr>
                <a:xfrm>
                  <a:off x="10484967" y="2160262"/>
                  <a:ext cx="126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4C79591-70B7-88A6-A6C4-F6C227E10B6A}"/>
                    </a:ext>
                  </a:extLst>
                </p14:cNvPr>
                <p14:cNvContentPartPr/>
                <p14:nvPr/>
              </p14:nvContentPartPr>
              <p14:xfrm>
                <a:off x="10723287" y="2068102"/>
                <a:ext cx="83880" cy="146160"/>
              </p14:xfrm>
            </p:contentPart>
          </mc:Choice>
          <mc:Fallback xmlns="">
            <p:pic>
              <p:nvPicPr>
                <p:cNvPr id="49" name="Freihand 48">
                  <a:extLst>
                    <a:ext uri="{FF2B5EF4-FFF2-40B4-BE49-F238E27FC236}">
                      <a16:creationId xmlns:a16="http://schemas.microsoft.com/office/drawing/2014/main" id="{44C79591-70B7-88A6-A6C4-F6C227E10B6A}"/>
                    </a:ext>
                  </a:extLst>
                </p:cNvPr>
                <p:cNvPicPr/>
                <p:nvPr/>
              </p:nvPicPr>
              <p:blipFill>
                <a:blip r:embed="rId81"/>
                <a:stretch>
                  <a:fillRect/>
                </a:stretch>
              </p:blipFill>
              <p:spPr>
                <a:xfrm>
                  <a:off x="10714647" y="2059462"/>
                  <a:ext cx="101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7B6DB756-09AF-615B-14F7-75FF5813BEC9}"/>
                    </a:ext>
                  </a:extLst>
                </p14:cNvPr>
                <p14:cNvContentPartPr/>
                <p14:nvPr/>
              </p14:nvContentPartPr>
              <p14:xfrm>
                <a:off x="10693767" y="1893142"/>
                <a:ext cx="234720" cy="425880"/>
              </p14:xfrm>
            </p:contentPart>
          </mc:Choice>
          <mc:Fallback xmlns="">
            <p:pic>
              <p:nvPicPr>
                <p:cNvPr id="50" name="Freihand 49">
                  <a:extLst>
                    <a:ext uri="{FF2B5EF4-FFF2-40B4-BE49-F238E27FC236}">
                      <a16:creationId xmlns:a16="http://schemas.microsoft.com/office/drawing/2014/main" id="{7B6DB756-09AF-615B-14F7-75FF5813BEC9}"/>
                    </a:ext>
                  </a:extLst>
                </p:cNvPr>
                <p:cNvPicPr/>
                <p:nvPr/>
              </p:nvPicPr>
              <p:blipFill>
                <a:blip r:embed="rId83"/>
                <a:stretch>
                  <a:fillRect/>
                </a:stretch>
              </p:blipFill>
              <p:spPr>
                <a:xfrm>
                  <a:off x="10685127" y="1884142"/>
                  <a:ext cx="25236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8BB01A10-F634-420F-5781-6948609F5DEE}"/>
                    </a:ext>
                  </a:extLst>
                </p14:cNvPr>
                <p14:cNvContentPartPr/>
                <p14:nvPr/>
              </p14:nvContentPartPr>
              <p14:xfrm>
                <a:off x="10008327" y="2990422"/>
                <a:ext cx="158400" cy="57600"/>
              </p14:xfrm>
            </p:contentPart>
          </mc:Choice>
          <mc:Fallback xmlns="">
            <p:pic>
              <p:nvPicPr>
                <p:cNvPr id="51" name="Freihand 50">
                  <a:extLst>
                    <a:ext uri="{FF2B5EF4-FFF2-40B4-BE49-F238E27FC236}">
                      <a16:creationId xmlns:a16="http://schemas.microsoft.com/office/drawing/2014/main" id="{8BB01A10-F634-420F-5781-6948609F5DEE}"/>
                    </a:ext>
                  </a:extLst>
                </p:cNvPr>
                <p:cNvPicPr/>
                <p:nvPr/>
              </p:nvPicPr>
              <p:blipFill>
                <a:blip r:embed="rId85"/>
                <a:stretch>
                  <a:fillRect/>
                </a:stretch>
              </p:blipFill>
              <p:spPr>
                <a:xfrm>
                  <a:off x="9999327" y="2981782"/>
                  <a:ext cx="176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9A01D098-E87D-2DD7-D7AB-359C91196385}"/>
                    </a:ext>
                  </a:extLst>
                </p14:cNvPr>
                <p14:cNvContentPartPr/>
                <p14:nvPr/>
              </p14:nvContentPartPr>
              <p14:xfrm>
                <a:off x="10012287" y="3045142"/>
                <a:ext cx="187560" cy="86400"/>
              </p14:xfrm>
            </p:contentPart>
          </mc:Choice>
          <mc:Fallback xmlns="">
            <p:pic>
              <p:nvPicPr>
                <p:cNvPr id="52" name="Freihand 51">
                  <a:extLst>
                    <a:ext uri="{FF2B5EF4-FFF2-40B4-BE49-F238E27FC236}">
                      <a16:creationId xmlns:a16="http://schemas.microsoft.com/office/drawing/2014/main" id="{9A01D098-E87D-2DD7-D7AB-359C91196385}"/>
                    </a:ext>
                  </a:extLst>
                </p:cNvPr>
                <p:cNvPicPr/>
                <p:nvPr/>
              </p:nvPicPr>
              <p:blipFill>
                <a:blip r:embed="rId87"/>
                <a:stretch>
                  <a:fillRect/>
                </a:stretch>
              </p:blipFill>
              <p:spPr>
                <a:xfrm>
                  <a:off x="10003647" y="3036502"/>
                  <a:ext cx="205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BB5B616-448C-24F4-0E75-0690DB4FA11A}"/>
                    </a:ext>
                  </a:extLst>
                </p14:cNvPr>
                <p14:cNvContentPartPr/>
                <p14:nvPr/>
              </p14:nvContentPartPr>
              <p14:xfrm>
                <a:off x="10318287" y="2761102"/>
                <a:ext cx="143280" cy="249120"/>
              </p14:xfrm>
            </p:contentPart>
          </mc:Choice>
          <mc:Fallback xmlns="">
            <p:pic>
              <p:nvPicPr>
                <p:cNvPr id="55" name="Freihand 54">
                  <a:extLst>
                    <a:ext uri="{FF2B5EF4-FFF2-40B4-BE49-F238E27FC236}">
                      <a16:creationId xmlns:a16="http://schemas.microsoft.com/office/drawing/2014/main" id="{ABB5B616-448C-24F4-0E75-0690DB4FA11A}"/>
                    </a:ext>
                  </a:extLst>
                </p:cNvPr>
                <p:cNvPicPr/>
                <p:nvPr/>
              </p:nvPicPr>
              <p:blipFill>
                <a:blip r:embed="rId89"/>
                <a:stretch>
                  <a:fillRect/>
                </a:stretch>
              </p:blipFill>
              <p:spPr>
                <a:xfrm>
                  <a:off x="10309647" y="2752462"/>
                  <a:ext cx="160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CCCD1559-BCCE-2AF2-9819-3F6529AE1581}"/>
                    </a:ext>
                  </a:extLst>
                </p14:cNvPr>
                <p14:cNvContentPartPr/>
                <p14:nvPr/>
              </p14:nvContentPartPr>
              <p14:xfrm>
                <a:off x="10495407" y="2838862"/>
                <a:ext cx="86400" cy="50400"/>
              </p14:xfrm>
            </p:contentPart>
          </mc:Choice>
          <mc:Fallback xmlns="">
            <p:pic>
              <p:nvPicPr>
                <p:cNvPr id="57" name="Freihand 56">
                  <a:extLst>
                    <a:ext uri="{FF2B5EF4-FFF2-40B4-BE49-F238E27FC236}">
                      <a16:creationId xmlns:a16="http://schemas.microsoft.com/office/drawing/2014/main" id="{CCCD1559-BCCE-2AF2-9819-3F6529AE1581}"/>
                    </a:ext>
                  </a:extLst>
                </p:cNvPr>
                <p:cNvPicPr/>
                <p:nvPr/>
              </p:nvPicPr>
              <p:blipFill>
                <a:blip r:embed="rId91"/>
                <a:stretch>
                  <a:fillRect/>
                </a:stretch>
              </p:blipFill>
              <p:spPr>
                <a:xfrm>
                  <a:off x="10486407" y="2830222"/>
                  <a:ext cx="104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0475D00D-AD36-112A-4C39-F278B5D57240}"/>
                    </a:ext>
                  </a:extLst>
                </p14:cNvPr>
                <p14:cNvContentPartPr/>
                <p14:nvPr/>
              </p14:nvContentPartPr>
              <p14:xfrm>
                <a:off x="10583607" y="2837422"/>
                <a:ext cx="18360" cy="157680"/>
              </p14:xfrm>
            </p:contentPart>
          </mc:Choice>
          <mc:Fallback xmlns="">
            <p:pic>
              <p:nvPicPr>
                <p:cNvPr id="58" name="Freihand 57">
                  <a:extLst>
                    <a:ext uri="{FF2B5EF4-FFF2-40B4-BE49-F238E27FC236}">
                      <a16:creationId xmlns:a16="http://schemas.microsoft.com/office/drawing/2014/main" id="{0475D00D-AD36-112A-4C39-F278B5D57240}"/>
                    </a:ext>
                  </a:extLst>
                </p:cNvPr>
                <p:cNvPicPr/>
                <p:nvPr/>
              </p:nvPicPr>
              <p:blipFill>
                <a:blip r:embed="rId93"/>
                <a:stretch>
                  <a:fillRect/>
                </a:stretch>
              </p:blipFill>
              <p:spPr>
                <a:xfrm>
                  <a:off x="10574607" y="2828422"/>
                  <a:ext cx="36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16E52CB3-2224-1CC1-EEAF-9CF276774C16}"/>
                    </a:ext>
                  </a:extLst>
                </p14:cNvPr>
                <p14:cNvContentPartPr/>
                <p14:nvPr/>
              </p14:nvContentPartPr>
              <p14:xfrm>
                <a:off x="10640487" y="2739862"/>
                <a:ext cx="39960" cy="36720"/>
              </p14:xfrm>
            </p:contentPart>
          </mc:Choice>
          <mc:Fallback xmlns="">
            <p:pic>
              <p:nvPicPr>
                <p:cNvPr id="59" name="Freihand 58">
                  <a:extLst>
                    <a:ext uri="{FF2B5EF4-FFF2-40B4-BE49-F238E27FC236}">
                      <a16:creationId xmlns:a16="http://schemas.microsoft.com/office/drawing/2014/main" id="{16E52CB3-2224-1CC1-EEAF-9CF276774C16}"/>
                    </a:ext>
                  </a:extLst>
                </p:cNvPr>
                <p:cNvPicPr/>
                <p:nvPr/>
              </p:nvPicPr>
              <p:blipFill>
                <a:blip r:embed="rId95"/>
                <a:stretch>
                  <a:fillRect/>
                </a:stretch>
              </p:blipFill>
              <p:spPr>
                <a:xfrm>
                  <a:off x="10631487" y="2731222"/>
                  <a:ext cx="57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8CEA144-5878-8610-56E9-19E17C856FAA}"/>
                    </a:ext>
                  </a:extLst>
                </p14:cNvPr>
                <p14:cNvContentPartPr/>
                <p14:nvPr/>
              </p14:nvContentPartPr>
              <p14:xfrm>
                <a:off x="10731207" y="2587582"/>
                <a:ext cx="111600" cy="345960"/>
              </p14:xfrm>
            </p:contentPart>
          </mc:Choice>
          <mc:Fallback xmlns="">
            <p:pic>
              <p:nvPicPr>
                <p:cNvPr id="60" name="Freihand 59">
                  <a:extLst>
                    <a:ext uri="{FF2B5EF4-FFF2-40B4-BE49-F238E27FC236}">
                      <a16:creationId xmlns:a16="http://schemas.microsoft.com/office/drawing/2014/main" id="{A8CEA144-5878-8610-56E9-19E17C856FAA}"/>
                    </a:ext>
                  </a:extLst>
                </p:cNvPr>
                <p:cNvPicPr/>
                <p:nvPr/>
              </p:nvPicPr>
              <p:blipFill>
                <a:blip r:embed="rId97"/>
                <a:stretch>
                  <a:fillRect/>
                </a:stretch>
              </p:blipFill>
              <p:spPr>
                <a:xfrm>
                  <a:off x="10722207" y="2578582"/>
                  <a:ext cx="1292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FA377659-3997-8D1C-957D-4D0660F8EDCF}"/>
                    </a:ext>
                  </a:extLst>
                </p14:cNvPr>
                <p14:cNvContentPartPr/>
                <p14:nvPr/>
              </p14:nvContentPartPr>
              <p14:xfrm>
                <a:off x="10988967" y="2551942"/>
                <a:ext cx="50400" cy="146880"/>
              </p14:xfrm>
            </p:contentPart>
          </mc:Choice>
          <mc:Fallback xmlns="">
            <p:pic>
              <p:nvPicPr>
                <p:cNvPr id="61" name="Freihand 60">
                  <a:extLst>
                    <a:ext uri="{FF2B5EF4-FFF2-40B4-BE49-F238E27FC236}">
                      <a16:creationId xmlns:a16="http://schemas.microsoft.com/office/drawing/2014/main" id="{FA377659-3997-8D1C-957D-4D0660F8EDCF}"/>
                    </a:ext>
                  </a:extLst>
                </p:cNvPr>
                <p:cNvPicPr/>
                <p:nvPr/>
              </p:nvPicPr>
              <p:blipFill>
                <a:blip r:embed="rId99"/>
                <a:stretch>
                  <a:fillRect/>
                </a:stretch>
              </p:blipFill>
              <p:spPr>
                <a:xfrm>
                  <a:off x="10980327" y="2543302"/>
                  <a:ext cx="68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354A08A5-A454-520A-91C2-1D849F4C66F0}"/>
                    </a:ext>
                  </a:extLst>
                </p14:cNvPr>
                <p14:cNvContentPartPr/>
                <p14:nvPr/>
              </p14:nvContentPartPr>
              <p14:xfrm>
                <a:off x="10967007" y="2560222"/>
                <a:ext cx="127440" cy="61920"/>
              </p14:xfrm>
            </p:contentPart>
          </mc:Choice>
          <mc:Fallback xmlns="">
            <p:pic>
              <p:nvPicPr>
                <p:cNvPr id="62" name="Freihand 61">
                  <a:extLst>
                    <a:ext uri="{FF2B5EF4-FFF2-40B4-BE49-F238E27FC236}">
                      <a16:creationId xmlns:a16="http://schemas.microsoft.com/office/drawing/2014/main" id="{354A08A5-A454-520A-91C2-1D849F4C66F0}"/>
                    </a:ext>
                  </a:extLst>
                </p:cNvPr>
                <p:cNvPicPr/>
                <p:nvPr/>
              </p:nvPicPr>
              <p:blipFill>
                <a:blip r:embed="rId101"/>
                <a:stretch>
                  <a:fillRect/>
                </a:stretch>
              </p:blipFill>
              <p:spPr>
                <a:xfrm>
                  <a:off x="10958007" y="2551582"/>
                  <a:ext cx="145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47FBB411-5264-8FCA-7A61-32B97D934DE3}"/>
                    </a:ext>
                  </a:extLst>
                </p14:cNvPr>
                <p14:cNvContentPartPr/>
                <p14:nvPr/>
              </p14:nvContentPartPr>
              <p14:xfrm>
                <a:off x="11155287" y="2315782"/>
                <a:ext cx="170280" cy="300600"/>
              </p14:xfrm>
            </p:contentPart>
          </mc:Choice>
          <mc:Fallback xmlns="">
            <p:pic>
              <p:nvPicPr>
                <p:cNvPr id="63" name="Freihand 62">
                  <a:extLst>
                    <a:ext uri="{FF2B5EF4-FFF2-40B4-BE49-F238E27FC236}">
                      <a16:creationId xmlns:a16="http://schemas.microsoft.com/office/drawing/2014/main" id="{47FBB411-5264-8FCA-7A61-32B97D934DE3}"/>
                    </a:ext>
                  </a:extLst>
                </p:cNvPr>
                <p:cNvPicPr/>
                <p:nvPr/>
              </p:nvPicPr>
              <p:blipFill>
                <a:blip r:embed="rId103"/>
                <a:stretch>
                  <a:fillRect/>
                </a:stretch>
              </p:blipFill>
              <p:spPr>
                <a:xfrm>
                  <a:off x="11146287" y="2307142"/>
                  <a:ext cx="187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E89680F6-9D01-41A6-C6E3-3E205E67E65A}"/>
                    </a:ext>
                  </a:extLst>
                </p14:cNvPr>
                <p14:cNvContentPartPr/>
                <p14:nvPr/>
              </p14:nvContentPartPr>
              <p14:xfrm>
                <a:off x="11395767" y="2462662"/>
                <a:ext cx="46440" cy="109440"/>
              </p14:xfrm>
            </p:contentPart>
          </mc:Choice>
          <mc:Fallback xmlns="">
            <p:pic>
              <p:nvPicPr>
                <p:cNvPr id="64" name="Freihand 63">
                  <a:extLst>
                    <a:ext uri="{FF2B5EF4-FFF2-40B4-BE49-F238E27FC236}">
                      <a16:creationId xmlns:a16="http://schemas.microsoft.com/office/drawing/2014/main" id="{E89680F6-9D01-41A6-C6E3-3E205E67E65A}"/>
                    </a:ext>
                  </a:extLst>
                </p:cNvPr>
                <p:cNvPicPr/>
                <p:nvPr/>
              </p:nvPicPr>
              <p:blipFill>
                <a:blip r:embed="rId105"/>
                <a:stretch>
                  <a:fillRect/>
                </a:stretch>
              </p:blipFill>
              <p:spPr>
                <a:xfrm>
                  <a:off x="11387127" y="2454022"/>
                  <a:ext cx="6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2A037E9-5833-0E8B-59B6-3F69D749ACF7}"/>
                    </a:ext>
                  </a:extLst>
                </p14:cNvPr>
                <p14:cNvContentPartPr/>
                <p14:nvPr/>
              </p14:nvContentPartPr>
              <p14:xfrm>
                <a:off x="11350407" y="2353222"/>
                <a:ext cx="7560" cy="1440"/>
              </p14:xfrm>
            </p:contentPart>
          </mc:Choice>
          <mc:Fallback xmlns="">
            <p:pic>
              <p:nvPicPr>
                <p:cNvPr id="65" name="Freihand 64">
                  <a:extLst>
                    <a:ext uri="{FF2B5EF4-FFF2-40B4-BE49-F238E27FC236}">
                      <a16:creationId xmlns:a16="http://schemas.microsoft.com/office/drawing/2014/main" id="{D2A037E9-5833-0E8B-59B6-3F69D749ACF7}"/>
                    </a:ext>
                  </a:extLst>
                </p:cNvPr>
                <p:cNvPicPr/>
                <p:nvPr/>
              </p:nvPicPr>
              <p:blipFill>
                <a:blip r:embed="rId107"/>
                <a:stretch>
                  <a:fillRect/>
                </a:stretch>
              </p:blipFill>
              <p:spPr>
                <a:xfrm>
                  <a:off x="11341407" y="2344582"/>
                  <a:ext cx="25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1089BB85-8134-3369-8B6E-D513C1B03854}"/>
                    </a:ext>
                  </a:extLst>
                </p14:cNvPr>
                <p14:cNvContentPartPr/>
                <p14:nvPr/>
              </p14:nvContentPartPr>
              <p14:xfrm>
                <a:off x="11501607" y="2334862"/>
                <a:ext cx="39240" cy="18720"/>
              </p14:xfrm>
            </p:contentPart>
          </mc:Choice>
          <mc:Fallback xmlns="">
            <p:pic>
              <p:nvPicPr>
                <p:cNvPr id="66" name="Freihand 65">
                  <a:extLst>
                    <a:ext uri="{FF2B5EF4-FFF2-40B4-BE49-F238E27FC236}">
                      <a16:creationId xmlns:a16="http://schemas.microsoft.com/office/drawing/2014/main" id="{1089BB85-8134-3369-8B6E-D513C1B03854}"/>
                    </a:ext>
                  </a:extLst>
                </p:cNvPr>
                <p:cNvPicPr/>
                <p:nvPr/>
              </p:nvPicPr>
              <p:blipFill>
                <a:blip r:embed="rId109"/>
                <a:stretch>
                  <a:fillRect/>
                </a:stretch>
              </p:blipFill>
              <p:spPr>
                <a:xfrm>
                  <a:off x="11492967" y="2325862"/>
                  <a:ext cx="56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3A9A1ECD-6DEC-BA52-78D9-66F0EF6B7418}"/>
                    </a:ext>
                  </a:extLst>
                </p14:cNvPr>
                <p14:cNvContentPartPr/>
                <p14:nvPr/>
              </p14:nvContentPartPr>
              <p14:xfrm>
                <a:off x="11643807" y="2178982"/>
                <a:ext cx="86400" cy="160200"/>
              </p14:xfrm>
            </p:contentPart>
          </mc:Choice>
          <mc:Fallback xmlns="">
            <p:pic>
              <p:nvPicPr>
                <p:cNvPr id="67" name="Freihand 66">
                  <a:extLst>
                    <a:ext uri="{FF2B5EF4-FFF2-40B4-BE49-F238E27FC236}">
                      <a16:creationId xmlns:a16="http://schemas.microsoft.com/office/drawing/2014/main" id="{3A9A1ECD-6DEC-BA52-78D9-66F0EF6B7418}"/>
                    </a:ext>
                  </a:extLst>
                </p:cNvPr>
                <p:cNvPicPr/>
                <p:nvPr/>
              </p:nvPicPr>
              <p:blipFill>
                <a:blip r:embed="rId111"/>
                <a:stretch>
                  <a:fillRect/>
                </a:stretch>
              </p:blipFill>
              <p:spPr>
                <a:xfrm>
                  <a:off x="11635167" y="2169982"/>
                  <a:ext cx="104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DAA8D158-1A57-B6C0-5958-B44D23B6092F}"/>
                    </a:ext>
                  </a:extLst>
                </p14:cNvPr>
                <p14:cNvContentPartPr/>
                <p14:nvPr/>
              </p14:nvContentPartPr>
              <p14:xfrm>
                <a:off x="11598447" y="2029222"/>
                <a:ext cx="93240" cy="20880"/>
              </p14:xfrm>
            </p:contentPart>
          </mc:Choice>
          <mc:Fallback xmlns="">
            <p:pic>
              <p:nvPicPr>
                <p:cNvPr id="68" name="Freihand 67">
                  <a:extLst>
                    <a:ext uri="{FF2B5EF4-FFF2-40B4-BE49-F238E27FC236}">
                      <a16:creationId xmlns:a16="http://schemas.microsoft.com/office/drawing/2014/main" id="{DAA8D158-1A57-B6C0-5958-B44D23B6092F}"/>
                    </a:ext>
                  </a:extLst>
                </p:cNvPr>
                <p:cNvPicPr/>
                <p:nvPr/>
              </p:nvPicPr>
              <p:blipFill>
                <a:blip r:embed="rId113"/>
                <a:stretch>
                  <a:fillRect/>
                </a:stretch>
              </p:blipFill>
              <p:spPr>
                <a:xfrm>
                  <a:off x="11589807" y="2020582"/>
                  <a:ext cx="110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6816E5DC-CA6A-0880-4FEB-C3A466DD330F}"/>
                    </a:ext>
                  </a:extLst>
                </p14:cNvPr>
                <p14:cNvContentPartPr/>
                <p14:nvPr/>
              </p14:nvContentPartPr>
              <p14:xfrm>
                <a:off x="10495407" y="3141262"/>
                <a:ext cx="29160" cy="284760"/>
              </p14:xfrm>
            </p:contentPart>
          </mc:Choice>
          <mc:Fallback xmlns="">
            <p:pic>
              <p:nvPicPr>
                <p:cNvPr id="70" name="Freihand 69">
                  <a:extLst>
                    <a:ext uri="{FF2B5EF4-FFF2-40B4-BE49-F238E27FC236}">
                      <a16:creationId xmlns:a16="http://schemas.microsoft.com/office/drawing/2014/main" id="{6816E5DC-CA6A-0880-4FEB-C3A466DD330F}"/>
                    </a:ext>
                  </a:extLst>
                </p:cNvPr>
                <p:cNvPicPr/>
                <p:nvPr/>
              </p:nvPicPr>
              <p:blipFill>
                <a:blip r:embed="rId115"/>
                <a:stretch>
                  <a:fillRect/>
                </a:stretch>
              </p:blipFill>
              <p:spPr>
                <a:xfrm>
                  <a:off x="10486407" y="3132262"/>
                  <a:ext cx="46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55AD0A86-9BC4-5FCE-29BD-F6E2EEC7AFC9}"/>
                    </a:ext>
                  </a:extLst>
                </p14:cNvPr>
                <p14:cNvContentPartPr/>
                <p14:nvPr/>
              </p14:nvContentPartPr>
              <p14:xfrm>
                <a:off x="10426287" y="3018502"/>
                <a:ext cx="166680" cy="178200"/>
              </p14:xfrm>
            </p:contentPart>
          </mc:Choice>
          <mc:Fallback xmlns="">
            <p:pic>
              <p:nvPicPr>
                <p:cNvPr id="71" name="Freihand 70">
                  <a:extLst>
                    <a:ext uri="{FF2B5EF4-FFF2-40B4-BE49-F238E27FC236}">
                      <a16:creationId xmlns:a16="http://schemas.microsoft.com/office/drawing/2014/main" id="{55AD0A86-9BC4-5FCE-29BD-F6E2EEC7AFC9}"/>
                    </a:ext>
                  </a:extLst>
                </p:cNvPr>
                <p:cNvPicPr/>
                <p:nvPr/>
              </p:nvPicPr>
              <p:blipFill>
                <a:blip r:embed="rId117"/>
                <a:stretch>
                  <a:fillRect/>
                </a:stretch>
              </p:blipFill>
              <p:spPr>
                <a:xfrm>
                  <a:off x="10417287" y="3009862"/>
                  <a:ext cx="184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CFEB5FA7-FF8A-13C5-E4C4-5A54436A7258}"/>
                    </a:ext>
                  </a:extLst>
                </p14:cNvPr>
                <p14:cNvContentPartPr/>
                <p14:nvPr/>
              </p14:nvContentPartPr>
              <p14:xfrm>
                <a:off x="11290647" y="2719702"/>
                <a:ext cx="20520" cy="254880"/>
              </p14:xfrm>
            </p:contentPart>
          </mc:Choice>
          <mc:Fallback xmlns="">
            <p:pic>
              <p:nvPicPr>
                <p:cNvPr id="75" name="Freihand 74">
                  <a:extLst>
                    <a:ext uri="{FF2B5EF4-FFF2-40B4-BE49-F238E27FC236}">
                      <a16:creationId xmlns:a16="http://schemas.microsoft.com/office/drawing/2014/main" id="{CFEB5FA7-FF8A-13C5-E4C4-5A54436A7258}"/>
                    </a:ext>
                  </a:extLst>
                </p:cNvPr>
                <p:cNvPicPr/>
                <p:nvPr/>
              </p:nvPicPr>
              <p:blipFill>
                <a:blip r:embed="rId119"/>
                <a:stretch>
                  <a:fillRect/>
                </a:stretch>
              </p:blipFill>
              <p:spPr>
                <a:xfrm>
                  <a:off x="11282007" y="2710702"/>
                  <a:ext cx="38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6B596420-F2A3-41F7-14DE-C64F7B1B4F1D}"/>
                    </a:ext>
                  </a:extLst>
                </p14:cNvPr>
                <p14:cNvContentPartPr/>
                <p14:nvPr/>
              </p14:nvContentPartPr>
              <p14:xfrm>
                <a:off x="11209647" y="2609902"/>
                <a:ext cx="186120" cy="177480"/>
              </p14:xfrm>
            </p:contentPart>
          </mc:Choice>
          <mc:Fallback xmlns="">
            <p:pic>
              <p:nvPicPr>
                <p:cNvPr id="76" name="Freihand 75">
                  <a:extLst>
                    <a:ext uri="{FF2B5EF4-FFF2-40B4-BE49-F238E27FC236}">
                      <a16:creationId xmlns:a16="http://schemas.microsoft.com/office/drawing/2014/main" id="{6B596420-F2A3-41F7-14DE-C64F7B1B4F1D}"/>
                    </a:ext>
                  </a:extLst>
                </p:cNvPr>
                <p:cNvPicPr/>
                <p:nvPr/>
              </p:nvPicPr>
              <p:blipFill>
                <a:blip r:embed="rId121"/>
                <a:stretch>
                  <a:fillRect/>
                </a:stretch>
              </p:blipFill>
              <p:spPr>
                <a:xfrm>
                  <a:off x="11201007" y="2600902"/>
                  <a:ext cx="203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34D51ECF-7B1F-3E74-869C-6BB81DF78244}"/>
                    </a:ext>
                  </a:extLst>
                </p14:cNvPr>
                <p14:cNvContentPartPr/>
                <p14:nvPr/>
              </p14:nvContentPartPr>
              <p14:xfrm>
                <a:off x="11189847" y="3164302"/>
                <a:ext cx="160920" cy="225720"/>
              </p14:xfrm>
            </p:contentPart>
          </mc:Choice>
          <mc:Fallback xmlns="">
            <p:pic>
              <p:nvPicPr>
                <p:cNvPr id="77" name="Freihand 76">
                  <a:extLst>
                    <a:ext uri="{FF2B5EF4-FFF2-40B4-BE49-F238E27FC236}">
                      <a16:creationId xmlns:a16="http://schemas.microsoft.com/office/drawing/2014/main" id="{34D51ECF-7B1F-3E74-869C-6BB81DF78244}"/>
                    </a:ext>
                  </a:extLst>
                </p:cNvPr>
                <p:cNvPicPr/>
                <p:nvPr/>
              </p:nvPicPr>
              <p:blipFill>
                <a:blip r:embed="rId123"/>
                <a:stretch>
                  <a:fillRect/>
                </a:stretch>
              </p:blipFill>
              <p:spPr>
                <a:xfrm>
                  <a:off x="11181207" y="3155662"/>
                  <a:ext cx="178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D7260023-E3D4-AAD3-BD27-242CBF73B661}"/>
                    </a:ext>
                  </a:extLst>
                </p14:cNvPr>
                <p14:cNvContentPartPr/>
                <p14:nvPr/>
              </p14:nvContentPartPr>
              <p14:xfrm>
                <a:off x="11452647" y="3137662"/>
                <a:ext cx="178920" cy="173160"/>
              </p14:xfrm>
            </p:contentPart>
          </mc:Choice>
          <mc:Fallback xmlns="">
            <p:pic>
              <p:nvPicPr>
                <p:cNvPr id="78" name="Freihand 77">
                  <a:extLst>
                    <a:ext uri="{FF2B5EF4-FFF2-40B4-BE49-F238E27FC236}">
                      <a16:creationId xmlns:a16="http://schemas.microsoft.com/office/drawing/2014/main" id="{D7260023-E3D4-AAD3-BD27-242CBF73B661}"/>
                    </a:ext>
                  </a:extLst>
                </p:cNvPr>
                <p:cNvPicPr/>
                <p:nvPr/>
              </p:nvPicPr>
              <p:blipFill>
                <a:blip r:embed="rId125"/>
                <a:stretch>
                  <a:fillRect/>
                </a:stretch>
              </p:blipFill>
              <p:spPr>
                <a:xfrm>
                  <a:off x="11444007" y="3128662"/>
                  <a:ext cx="196560" cy="19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5" name="Freihand 4">
                <a:extLst>
                  <a:ext uri="{FF2B5EF4-FFF2-40B4-BE49-F238E27FC236}">
                    <a16:creationId xmlns:a16="http://schemas.microsoft.com/office/drawing/2014/main" id="{1836609D-BE85-2BD2-1E56-66DF0B756323}"/>
                  </a:ext>
                </a:extLst>
              </p14:cNvPr>
              <p14:cNvContentPartPr/>
              <p14:nvPr/>
            </p14:nvContentPartPr>
            <p14:xfrm>
              <a:off x="1556607" y="5088142"/>
              <a:ext cx="199080" cy="708480"/>
            </p14:xfrm>
          </p:contentPart>
        </mc:Choice>
        <mc:Fallback>
          <p:pic>
            <p:nvPicPr>
              <p:cNvPr id="5" name="Freihand 4">
                <a:extLst>
                  <a:ext uri="{FF2B5EF4-FFF2-40B4-BE49-F238E27FC236}">
                    <a16:creationId xmlns:a16="http://schemas.microsoft.com/office/drawing/2014/main" id="{1836609D-BE85-2BD2-1E56-66DF0B756323}"/>
                  </a:ext>
                </a:extLst>
              </p:cNvPr>
              <p:cNvPicPr/>
              <p:nvPr/>
            </p:nvPicPr>
            <p:blipFill>
              <a:blip r:embed="rId127"/>
              <a:stretch>
                <a:fillRect/>
              </a:stretch>
            </p:blipFill>
            <p:spPr>
              <a:xfrm>
                <a:off x="1547607" y="5079502"/>
                <a:ext cx="216720" cy="726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 name="Freihand 12">
                <a:extLst>
                  <a:ext uri="{FF2B5EF4-FFF2-40B4-BE49-F238E27FC236}">
                    <a16:creationId xmlns:a16="http://schemas.microsoft.com/office/drawing/2014/main" id="{6F00CF66-C3CF-1EB9-17A3-7E19E6AE9118}"/>
                  </a:ext>
                </a:extLst>
              </p14:cNvPr>
              <p14:cNvContentPartPr/>
              <p14:nvPr/>
            </p14:nvContentPartPr>
            <p14:xfrm>
              <a:off x="1356807" y="5183542"/>
              <a:ext cx="263160" cy="775080"/>
            </p14:xfrm>
          </p:contentPart>
        </mc:Choice>
        <mc:Fallback>
          <p:pic>
            <p:nvPicPr>
              <p:cNvPr id="13" name="Freihand 12">
                <a:extLst>
                  <a:ext uri="{FF2B5EF4-FFF2-40B4-BE49-F238E27FC236}">
                    <a16:creationId xmlns:a16="http://schemas.microsoft.com/office/drawing/2014/main" id="{6F00CF66-C3CF-1EB9-17A3-7E19E6AE9118}"/>
                  </a:ext>
                </a:extLst>
              </p:cNvPr>
              <p:cNvPicPr/>
              <p:nvPr/>
            </p:nvPicPr>
            <p:blipFill>
              <a:blip r:embed="rId129"/>
              <a:stretch>
                <a:fillRect/>
              </a:stretch>
            </p:blipFill>
            <p:spPr>
              <a:xfrm>
                <a:off x="1347807" y="5174542"/>
                <a:ext cx="280800" cy="792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 name="Freihand 16">
                <a:extLst>
                  <a:ext uri="{FF2B5EF4-FFF2-40B4-BE49-F238E27FC236}">
                    <a16:creationId xmlns:a16="http://schemas.microsoft.com/office/drawing/2014/main" id="{A46A4527-1136-3DFC-AAD0-F99E48385E54}"/>
                  </a:ext>
                </a:extLst>
              </p14:cNvPr>
              <p14:cNvContentPartPr/>
              <p14:nvPr/>
            </p14:nvContentPartPr>
            <p14:xfrm>
              <a:off x="620967" y="1091062"/>
              <a:ext cx="1513080" cy="1127520"/>
            </p14:xfrm>
          </p:contentPart>
        </mc:Choice>
        <mc:Fallback>
          <p:pic>
            <p:nvPicPr>
              <p:cNvPr id="17" name="Freihand 16">
                <a:extLst>
                  <a:ext uri="{FF2B5EF4-FFF2-40B4-BE49-F238E27FC236}">
                    <a16:creationId xmlns:a16="http://schemas.microsoft.com/office/drawing/2014/main" id="{A46A4527-1136-3DFC-AAD0-F99E48385E54}"/>
                  </a:ext>
                </a:extLst>
              </p:cNvPr>
              <p:cNvPicPr/>
              <p:nvPr/>
            </p:nvPicPr>
            <p:blipFill>
              <a:blip r:embed="rId131"/>
              <a:stretch>
                <a:fillRect/>
              </a:stretch>
            </p:blipFill>
            <p:spPr>
              <a:xfrm>
                <a:off x="611967" y="1082422"/>
                <a:ext cx="1530720" cy="1145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 name="Freihand 20">
                <a:extLst>
                  <a:ext uri="{FF2B5EF4-FFF2-40B4-BE49-F238E27FC236}">
                    <a16:creationId xmlns:a16="http://schemas.microsoft.com/office/drawing/2014/main" id="{8431B773-22E8-DF86-1B4C-B27FCA0B7309}"/>
                  </a:ext>
                </a:extLst>
              </p14:cNvPr>
              <p14:cNvContentPartPr/>
              <p14:nvPr/>
            </p14:nvContentPartPr>
            <p14:xfrm>
              <a:off x="1496487" y="1213462"/>
              <a:ext cx="316440" cy="804960"/>
            </p14:xfrm>
          </p:contentPart>
        </mc:Choice>
        <mc:Fallback>
          <p:pic>
            <p:nvPicPr>
              <p:cNvPr id="21" name="Freihand 20">
                <a:extLst>
                  <a:ext uri="{FF2B5EF4-FFF2-40B4-BE49-F238E27FC236}">
                    <a16:creationId xmlns:a16="http://schemas.microsoft.com/office/drawing/2014/main" id="{8431B773-22E8-DF86-1B4C-B27FCA0B7309}"/>
                  </a:ext>
                </a:extLst>
              </p:cNvPr>
              <p:cNvPicPr/>
              <p:nvPr/>
            </p:nvPicPr>
            <p:blipFill>
              <a:blip r:embed="rId133"/>
              <a:stretch>
                <a:fillRect/>
              </a:stretch>
            </p:blipFill>
            <p:spPr>
              <a:xfrm>
                <a:off x="1487487" y="1204462"/>
                <a:ext cx="334080" cy="822600"/>
              </a:xfrm>
              <a:prstGeom prst="rect">
                <a:avLst/>
              </a:prstGeom>
            </p:spPr>
          </p:pic>
        </mc:Fallback>
      </mc:AlternateContent>
      <p:grpSp>
        <p:nvGrpSpPr>
          <p:cNvPr id="54" name="Gruppieren 53">
            <a:extLst>
              <a:ext uri="{FF2B5EF4-FFF2-40B4-BE49-F238E27FC236}">
                <a16:creationId xmlns:a16="http://schemas.microsoft.com/office/drawing/2014/main" id="{59782A3E-4341-5B6F-2B35-4740756A4627}"/>
              </a:ext>
            </a:extLst>
          </p:cNvPr>
          <p:cNvGrpSpPr/>
          <p:nvPr/>
        </p:nvGrpSpPr>
        <p:grpSpPr>
          <a:xfrm>
            <a:off x="857127" y="1062262"/>
            <a:ext cx="1281240" cy="1020960"/>
            <a:chOff x="857127" y="1062262"/>
            <a:chExt cx="1281240" cy="1020960"/>
          </a:xfrm>
        </p:grpSpPr>
        <mc:AlternateContent xmlns:mc="http://schemas.openxmlformats.org/markup-compatibility/2006">
          <mc:Choice xmlns:p14="http://schemas.microsoft.com/office/powerpoint/2010/main" Requires="p14">
            <p:contentPart p14:bwMode="auto" r:id="rId134">
              <p14:nvContentPartPr>
                <p14:cNvPr id="37" name="Freihand 36">
                  <a:extLst>
                    <a:ext uri="{FF2B5EF4-FFF2-40B4-BE49-F238E27FC236}">
                      <a16:creationId xmlns:a16="http://schemas.microsoft.com/office/drawing/2014/main" id="{03E91E7A-D6C2-26BE-5F21-142F8F0FB48D}"/>
                    </a:ext>
                  </a:extLst>
                </p14:cNvPr>
                <p14:cNvContentPartPr/>
                <p14:nvPr/>
              </p14:nvContentPartPr>
              <p14:xfrm>
                <a:off x="857127" y="1062262"/>
                <a:ext cx="1281240" cy="1020960"/>
              </p14:xfrm>
            </p:contentPart>
          </mc:Choice>
          <mc:Fallback>
            <p:pic>
              <p:nvPicPr>
                <p:cNvPr id="37" name="Freihand 36">
                  <a:extLst>
                    <a:ext uri="{FF2B5EF4-FFF2-40B4-BE49-F238E27FC236}">
                      <a16:creationId xmlns:a16="http://schemas.microsoft.com/office/drawing/2014/main" id="{03E91E7A-D6C2-26BE-5F21-142F8F0FB48D}"/>
                    </a:ext>
                  </a:extLst>
                </p:cNvPr>
                <p:cNvPicPr/>
                <p:nvPr/>
              </p:nvPicPr>
              <p:blipFill>
                <a:blip r:embed="rId135"/>
                <a:stretch>
                  <a:fillRect/>
                </a:stretch>
              </p:blipFill>
              <p:spPr>
                <a:xfrm>
                  <a:off x="848487" y="1053622"/>
                  <a:ext cx="1298880" cy="1038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3" name="Freihand 52">
                  <a:extLst>
                    <a:ext uri="{FF2B5EF4-FFF2-40B4-BE49-F238E27FC236}">
                      <a16:creationId xmlns:a16="http://schemas.microsoft.com/office/drawing/2014/main" id="{CD41FE5C-66D7-AADF-45F1-F99D757C07B6}"/>
                    </a:ext>
                  </a:extLst>
                </p14:cNvPr>
                <p14:cNvContentPartPr/>
                <p14:nvPr/>
              </p14:nvContentPartPr>
              <p14:xfrm>
                <a:off x="1445007" y="1137502"/>
                <a:ext cx="369360" cy="439200"/>
              </p14:xfrm>
            </p:contentPart>
          </mc:Choice>
          <mc:Fallback>
            <p:pic>
              <p:nvPicPr>
                <p:cNvPr id="53" name="Freihand 52">
                  <a:extLst>
                    <a:ext uri="{FF2B5EF4-FFF2-40B4-BE49-F238E27FC236}">
                      <a16:creationId xmlns:a16="http://schemas.microsoft.com/office/drawing/2014/main" id="{CD41FE5C-66D7-AADF-45F1-F99D757C07B6}"/>
                    </a:ext>
                  </a:extLst>
                </p:cNvPr>
                <p:cNvPicPr/>
                <p:nvPr/>
              </p:nvPicPr>
              <p:blipFill>
                <a:blip r:embed="rId137"/>
                <a:stretch>
                  <a:fillRect/>
                </a:stretch>
              </p:blipFill>
              <p:spPr>
                <a:xfrm>
                  <a:off x="1436007" y="1128502"/>
                  <a:ext cx="387000" cy="45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56" name="Freihand 55">
                <a:extLst>
                  <a:ext uri="{FF2B5EF4-FFF2-40B4-BE49-F238E27FC236}">
                    <a16:creationId xmlns:a16="http://schemas.microsoft.com/office/drawing/2014/main" id="{13E4C2A9-CEE5-FA0B-AEB3-D3B642AB89C6}"/>
                  </a:ext>
                </a:extLst>
              </p14:cNvPr>
              <p14:cNvContentPartPr/>
              <p14:nvPr/>
            </p14:nvContentPartPr>
            <p14:xfrm>
              <a:off x="2339247" y="5351302"/>
              <a:ext cx="355680" cy="577800"/>
            </p14:xfrm>
          </p:contentPart>
        </mc:Choice>
        <mc:Fallback>
          <p:pic>
            <p:nvPicPr>
              <p:cNvPr id="56" name="Freihand 55">
                <a:extLst>
                  <a:ext uri="{FF2B5EF4-FFF2-40B4-BE49-F238E27FC236}">
                    <a16:creationId xmlns:a16="http://schemas.microsoft.com/office/drawing/2014/main" id="{13E4C2A9-CEE5-FA0B-AEB3-D3B642AB89C6}"/>
                  </a:ext>
                </a:extLst>
              </p:cNvPr>
              <p:cNvPicPr/>
              <p:nvPr/>
            </p:nvPicPr>
            <p:blipFill>
              <a:blip r:embed="rId139"/>
              <a:stretch>
                <a:fillRect/>
              </a:stretch>
            </p:blipFill>
            <p:spPr>
              <a:xfrm>
                <a:off x="2330607" y="5342662"/>
                <a:ext cx="373320" cy="59544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78FE1CE9-D920-D4E9-EB6B-E54778BCFEAF}"/>
                  </a:ext>
                </a:extLst>
              </p14:cNvPr>
              <p14:cNvContentPartPr/>
              <p14:nvPr/>
            </p14:nvContentPartPr>
            <p14:xfrm>
              <a:off x="1865487" y="238942"/>
              <a:ext cx="246240" cy="3589920"/>
            </p14:xfrm>
          </p:contentPart>
        </mc:Choice>
        <mc:Fallback xmlns="">
          <p:pic>
            <p:nvPicPr>
              <p:cNvPr id="4" name="Freihand 3">
                <a:extLst>
                  <a:ext uri="{FF2B5EF4-FFF2-40B4-BE49-F238E27FC236}">
                    <a16:creationId xmlns:a16="http://schemas.microsoft.com/office/drawing/2014/main" id="{78FE1CE9-D920-D4E9-EB6B-E54778BCFEAF}"/>
                  </a:ext>
                </a:extLst>
              </p:cNvPr>
              <p:cNvPicPr/>
              <p:nvPr/>
            </p:nvPicPr>
            <p:blipFill>
              <a:blip r:embed="rId6"/>
              <a:stretch>
                <a:fillRect/>
              </a:stretch>
            </p:blipFill>
            <p:spPr>
              <a:xfrm>
                <a:off x="1856487" y="229942"/>
                <a:ext cx="263880" cy="360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 name="Freihand 132">
                <a:extLst>
                  <a:ext uri="{FF2B5EF4-FFF2-40B4-BE49-F238E27FC236}">
                    <a16:creationId xmlns:a16="http://schemas.microsoft.com/office/drawing/2014/main" id="{A4868CF5-5ED2-BACF-0A1A-76E710281868}"/>
                  </a:ext>
                </a:extLst>
              </p14:cNvPr>
              <p14:cNvContentPartPr/>
              <p14:nvPr/>
            </p14:nvContentPartPr>
            <p14:xfrm>
              <a:off x="687567" y="3888622"/>
              <a:ext cx="172440" cy="223200"/>
            </p14:xfrm>
          </p:contentPart>
        </mc:Choice>
        <mc:Fallback xmlns="">
          <p:pic>
            <p:nvPicPr>
              <p:cNvPr id="133" name="Freihand 132">
                <a:extLst>
                  <a:ext uri="{FF2B5EF4-FFF2-40B4-BE49-F238E27FC236}">
                    <a16:creationId xmlns:a16="http://schemas.microsoft.com/office/drawing/2014/main" id="{A4868CF5-5ED2-BACF-0A1A-76E710281868}"/>
                  </a:ext>
                </a:extLst>
              </p:cNvPr>
              <p:cNvPicPr/>
              <p:nvPr/>
            </p:nvPicPr>
            <p:blipFill>
              <a:blip r:embed="rId8"/>
              <a:stretch>
                <a:fillRect/>
              </a:stretch>
            </p:blipFill>
            <p:spPr>
              <a:xfrm>
                <a:off x="678567" y="3879622"/>
                <a:ext cx="190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5" name="Freihand 134">
                <a:extLst>
                  <a:ext uri="{FF2B5EF4-FFF2-40B4-BE49-F238E27FC236}">
                    <a16:creationId xmlns:a16="http://schemas.microsoft.com/office/drawing/2014/main" id="{6599E7CD-33F7-A392-268F-45B91CF4CBEF}"/>
                  </a:ext>
                </a:extLst>
              </p14:cNvPr>
              <p14:cNvContentPartPr/>
              <p14:nvPr/>
            </p14:nvContentPartPr>
            <p14:xfrm>
              <a:off x="2836407" y="2402542"/>
              <a:ext cx="49320" cy="68760"/>
            </p14:xfrm>
          </p:contentPart>
        </mc:Choice>
        <mc:Fallback xmlns="">
          <p:pic>
            <p:nvPicPr>
              <p:cNvPr id="135" name="Freihand 134">
                <a:extLst>
                  <a:ext uri="{FF2B5EF4-FFF2-40B4-BE49-F238E27FC236}">
                    <a16:creationId xmlns:a16="http://schemas.microsoft.com/office/drawing/2014/main" id="{6599E7CD-33F7-A392-268F-45B91CF4CBEF}"/>
                  </a:ext>
                </a:extLst>
              </p:cNvPr>
              <p:cNvPicPr/>
              <p:nvPr/>
            </p:nvPicPr>
            <p:blipFill>
              <a:blip r:embed="rId10"/>
              <a:stretch>
                <a:fillRect/>
              </a:stretch>
            </p:blipFill>
            <p:spPr>
              <a:xfrm>
                <a:off x="2827767" y="2393542"/>
                <a:ext cx="66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1" name="Freihand 270">
                <a:extLst>
                  <a:ext uri="{FF2B5EF4-FFF2-40B4-BE49-F238E27FC236}">
                    <a16:creationId xmlns:a16="http://schemas.microsoft.com/office/drawing/2014/main" id="{0DD7FBD2-11E5-516B-BF73-F860845E9A6B}"/>
                  </a:ext>
                </a:extLst>
              </p14:cNvPr>
              <p14:cNvContentPartPr/>
              <p14:nvPr/>
            </p14:nvContentPartPr>
            <p14:xfrm>
              <a:off x="4169847" y="2359996"/>
              <a:ext cx="227160" cy="503640"/>
            </p14:xfrm>
          </p:contentPart>
        </mc:Choice>
        <mc:Fallback xmlns="">
          <p:pic>
            <p:nvPicPr>
              <p:cNvPr id="271" name="Freihand 270">
                <a:extLst>
                  <a:ext uri="{FF2B5EF4-FFF2-40B4-BE49-F238E27FC236}">
                    <a16:creationId xmlns:a16="http://schemas.microsoft.com/office/drawing/2014/main" id="{0DD7FBD2-11E5-516B-BF73-F860845E9A6B}"/>
                  </a:ext>
                </a:extLst>
              </p:cNvPr>
              <p:cNvPicPr/>
              <p:nvPr/>
            </p:nvPicPr>
            <p:blipFill>
              <a:blip r:embed="rId12"/>
              <a:stretch>
                <a:fillRect/>
              </a:stretch>
            </p:blipFill>
            <p:spPr>
              <a:xfrm>
                <a:off x="4160847" y="2350996"/>
                <a:ext cx="24480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0" name="Freihand 319">
                <a:extLst>
                  <a:ext uri="{FF2B5EF4-FFF2-40B4-BE49-F238E27FC236}">
                    <a16:creationId xmlns:a16="http://schemas.microsoft.com/office/drawing/2014/main" id="{B19196ED-3A93-721A-09D6-F8DE69B9790A}"/>
                  </a:ext>
                </a:extLst>
              </p14:cNvPr>
              <p14:cNvContentPartPr/>
              <p14:nvPr/>
            </p14:nvContentPartPr>
            <p14:xfrm>
              <a:off x="5841327" y="2445316"/>
              <a:ext cx="41760" cy="69840"/>
            </p14:xfrm>
          </p:contentPart>
        </mc:Choice>
        <mc:Fallback xmlns="">
          <p:pic>
            <p:nvPicPr>
              <p:cNvPr id="320" name="Freihand 319">
                <a:extLst>
                  <a:ext uri="{FF2B5EF4-FFF2-40B4-BE49-F238E27FC236}">
                    <a16:creationId xmlns:a16="http://schemas.microsoft.com/office/drawing/2014/main" id="{B19196ED-3A93-721A-09D6-F8DE69B9790A}"/>
                  </a:ext>
                </a:extLst>
              </p:cNvPr>
              <p:cNvPicPr/>
              <p:nvPr/>
            </p:nvPicPr>
            <p:blipFill>
              <a:blip r:embed="rId14"/>
              <a:stretch>
                <a:fillRect/>
              </a:stretch>
            </p:blipFill>
            <p:spPr>
              <a:xfrm>
                <a:off x="5832327" y="2436676"/>
                <a:ext cx="59400" cy="87480"/>
              </a:xfrm>
              <a:prstGeom prst="rect">
                <a:avLst/>
              </a:prstGeom>
            </p:spPr>
          </p:pic>
        </mc:Fallback>
      </mc:AlternateContent>
      <p:grpSp>
        <p:nvGrpSpPr>
          <p:cNvPr id="322" name="Gruppieren 321">
            <a:extLst>
              <a:ext uri="{FF2B5EF4-FFF2-40B4-BE49-F238E27FC236}">
                <a16:creationId xmlns:a16="http://schemas.microsoft.com/office/drawing/2014/main" id="{25F4E89A-C0D9-DD8F-DD6B-35A701A6CDB6}"/>
              </a:ext>
            </a:extLst>
          </p:cNvPr>
          <p:cNvGrpSpPr/>
          <p:nvPr/>
        </p:nvGrpSpPr>
        <p:grpSpPr>
          <a:xfrm>
            <a:off x="-47193" y="-13778"/>
            <a:ext cx="8521560" cy="6699600"/>
            <a:chOff x="-47193" y="-13778"/>
            <a:chExt cx="8521560" cy="669960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0663487F-6CF5-5F78-1CAA-2B55EFAA024C}"/>
                    </a:ext>
                  </a:extLst>
                </p14:cNvPr>
                <p14:cNvContentPartPr/>
                <p14:nvPr/>
              </p14:nvContentPartPr>
              <p14:xfrm>
                <a:off x="-47193" y="275662"/>
                <a:ext cx="218520" cy="320760"/>
              </p14:xfrm>
            </p:contentPart>
          </mc:Choice>
          <mc:Fallback xmlns="">
            <p:pic>
              <p:nvPicPr>
                <p:cNvPr id="2" name="Freihand 1">
                  <a:extLst>
                    <a:ext uri="{FF2B5EF4-FFF2-40B4-BE49-F238E27FC236}">
                      <a16:creationId xmlns:a16="http://schemas.microsoft.com/office/drawing/2014/main" id="{0663487F-6CF5-5F78-1CAA-2B55EFAA024C}"/>
                    </a:ext>
                  </a:extLst>
                </p:cNvPr>
                <p:cNvPicPr/>
                <p:nvPr/>
              </p:nvPicPr>
              <p:blipFill>
                <a:blip r:embed="rId16"/>
                <a:stretch>
                  <a:fillRect/>
                </a:stretch>
              </p:blipFill>
              <p:spPr>
                <a:xfrm>
                  <a:off x="-55833" y="267022"/>
                  <a:ext cx="2361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Freihand 2">
                  <a:extLst>
                    <a:ext uri="{FF2B5EF4-FFF2-40B4-BE49-F238E27FC236}">
                      <a16:creationId xmlns:a16="http://schemas.microsoft.com/office/drawing/2014/main" id="{C352E538-3BBF-568E-D0A9-362ED69944AA}"/>
                    </a:ext>
                  </a:extLst>
                </p14:cNvPr>
                <p14:cNvContentPartPr/>
                <p14:nvPr/>
              </p14:nvContentPartPr>
              <p14:xfrm>
                <a:off x="4268127" y="3335302"/>
                <a:ext cx="395640" cy="441360"/>
              </p14:xfrm>
            </p:contentPart>
          </mc:Choice>
          <mc:Fallback xmlns="">
            <p:pic>
              <p:nvPicPr>
                <p:cNvPr id="3" name="Freihand 2">
                  <a:extLst>
                    <a:ext uri="{FF2B5EF4-FFF2-40B4-BE49-F238E27FC236}">
                      <a16:creationId xmlns:a16="http://schemas.microsoft.com/office/drawing/2014/main" id="{C352E538-3BBF-568E-D0A9-362ED69944AA}"/>
                    </a:ext>
                  </a:extLst>
                </p:cNvPr>
                <p:cNvPicPr/>
                <p:nvPr/>
              </p:nvPicPr>
              <p:blipFill>
                <a:blip r:embed="rId18"/>
                <a:stretch>
                  <a:fillRect/>
                </a:stretch>
              </p:blipFill>
              <p:spPr>
                <a:xfrm>
                  <a:off x="4259127" y="3326662"/>
                  <a:ext cx="41328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Freihand 129">
                  <a:extLst>
                    <a:ext uri="{FF2B5EF4-FFF2-40B4-BE49-F238E27FC236}">
                      <a16:creationId xmlns:a16="http://schemas.microsoft.com/office/drawing/2014/main" id="{4ECB3CD4-2313-0DA1-267A-76096B24B7C2}"/>
                    </a:ext>
                  </a:extLst>
                </p14:cNvPr>
                <p14:cNvContentPartPr/>
                <p14:nvPr/>
              </p14:nvContentPartPr>
              <p14:xfrm>
                <a:off x="211647" y="3923542"/>
                <a:ext cx="202680" cy="143280"/>
              </p14:xfrm>
            </p:contentPart>
          </mc:Choice>
          <mc:Fallback xmlns="">
            <p:pic>
              <p:nvPicPr>
                <p:cNvPr id="130" name="Freihand 129">
                  <a:extLst>
                    <a:ext uri="{FF2B5EF4-FFF2-40B4-BE49-F238E27FC236}">
                      <a16:creationId xmlns:a16="http://schemas.microsoft.com/office/drawing/2014/main" id="{4ECB3CD4-2313-0DA1-267A-76096B24B7C2}"/>
                    </a:ext>
                  </a:extLst>
                </p:cNvPr>
                <p:cNvPicPr/>
                <p:nvPr/>
              </p:nvPicPr>
              <p:blipFill>
                <a:blip r:embed="rId20"/>
                <a:stretch>
                  <a:fillRect/>
                </a:stretch>
              </p:blipFill>
              <p:spPr>
                <a:xfrm>
                  <a:off x="203007" y="3914542"/>
                  <a:ext cx="220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 name="Freihand 130">
                  <a:extLst>
                    <a:ext uri="{FF2B5EF4-FFF2-40B4-BE49-F238E27FC236}">
                      <a16:creationId xmlns:a16="http://schemas.microsoft.com/office/drawing/2014/main" id="{D89430EB-03CE-28F7-AF34-B9D550647F75}"/>
                    </a:ext>
                  </a:extLst>
                </p14:cNvPr>
                <p14:cNvContentPartPr/>
                <p14:nvPr/>
              </p14:nvContentPartPr>
              <p14:xfrm>
                <a:off x="329007" y="3804742"/>
                <a:ext cx="1087560" cy="493560"/>
              </p14:xfrm>
            </p:contentPart>
          </mc:Choice>
          <mc:Fallback xmlns="">
            <p:pic>
              <p:nvPicPr>
                <p:cNvPr id="131" name="Freihand 130">
                  <a:extLst>
                    <a:ext uri="{FF2B5EF4-FFF2-40B4-BE49-F238E27FC236}">
                      <a16:creationId xmlns:a16="http://schemas.microsoft.com/office/drawing/2014/main" id="{D89430EB-03CE-28F7-AF34-B9D550647F75}"/>
                    </a:ext>
                  </a:extLst>
                </p:cNvPr>
                <p:cNvPicPr/>
                <p:nvPr/>
              </p:nvPicPr>
              <p:blipFill>
                <a:blip r:embed="rId22"/>
                <a:stretch>
                  <a:fillRect/>
                </a:stretch>
              </p:blipFill>
              <p:spPr>
                <a:xfrm>
                  <a:off x="320007" y="3796102"/>
                  <a:ext cx="11052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6" name="Freihand 135">
                  <a:extLst>
                    <a:ext uri="{FF2B5EF4-FFF2-40B4-BE49-F238E27FC236}">
                      <a16:creationId xmlns:a16="http://schemas.microsoft.com/office/drawing/2014/main" id="{C23C6D87-B139-FD7E-0648-A2EBF6A1DF7D}"/>
                    </a:ext>
                  </a:extLst>
                </p14:cNvPr>
                <p14:cNvContentPartPr/>
                <p14:nvPr/>
              </p14:nvContentPartPr>
              <p14:xfrm>
                <a:off x="369687" y="2486062"/>
                <a:ext cx="38880" cy="28800"/>
              </p14:xfrm>
            </p:contentPart>
          </mc:Choice>
          <mc:Fallback xmlns="">
            <p:pic>
              <p:nvPicPr>
                <p:cNvPr id="136" name="Freihand 135">
                  <a:extLst>
                    <a:ext uri="{FF2B5EF4-FFF2-40B4-BE49-F238E27FC236}">
                      <a16:creationId xmlns:a16="http://schemas.microsoft.com/office/drawing/2014/main" id="{C23C6D87-B139-FD7E-0648-A2EBF6A1DF7D}"/>
                    </a:ext>
                  </a:extLst>
                </p:cNvPr>
                <p:cNvPicPr/>
                <p:nvPr/>
              </p:nvPicPr>
              <p:blipFill>
                <a:blip r:embed="rId24"/>
                <a:stretch>
                  <a:fillRect/>
                </a:stretch>
              </p:blipFill>
              <p:spPr>
                <a:xfrm>
                  <a:off x="360687" y="2477062"/>
                  <a:ext cx="56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Freihand 38">
                  <a:extLst>
                    <a:ext uri="{FF2B5EF4-FFF2-40B4-BE49-F238E27FC236}">
                      <a16:creationId xmlns:a16="http://schemas.microsoft.com/office/drawing/2014/main" id="{BE573BCB-709F-8EB6-661A-F922D1F30145}"/>
                    </a:ext>
                  </a:extLst>
                </p14:cNvPr>
                <p14:cNvContentPartPr/>
                <p14:nvPr/>
              </p14:nvContentPartPr>
              <p14:xfrm>
                <a:off x="4058247" y="3702142"/>
                <a:ext cx="15840" cy="215640"/>
              </p14:xfrm>
            </p:contentPart>
          </mc:Choice>
          <mc:Fallback xmlns="">
            <p:pic>
              <p:nvPicPr>
                <p:cNvPr id="39" name="Freihand 38">
                  <a:extLst>
                    <a:ext uri="{FF2B5EF4-FFF2-40B4-BE49-F238E27FC236}">
                      <a16:creationId xmlns:a16="http://schemas.microsoft.com/office/drawing/2014/main" id="{BE573BCB-709F-8EB6-661A-F922D1F30145}"/>
                    </a:ext>
                  </a:extLst>
                </p:cNvPr>
                <p:cNvPicPr/>
                <p:nvPr/>
              </p:nvPicPr>
              <p:blipFill>
                <a:blip r:embed="rId26"/>
                <a:stretch>
                  <a:fillRect/>
                </a:stretch>
              </p:blipFill>
              <p:spPr>
                <a:xfrm>
                  <a:off x="4049607" y="3693142"/>
                  <a:ext cx="33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Freihand 39">
                  <a:extLst>
                    <a:ext uri="{FF2B5EF4-FFF2-40B4-BE49-F238E27FC236}">
                      <a16:creationId xmlns:a16="http://schemas.microsoft.com/office/drawing/2014/main" id="{064CB74B-D7B9-7C05-B7C1-43DE30E8BCEE}"/>
                    </a:ext>
                  </a:extLst>
                </p14:cNvPr>
                <p14:cNvContentPartPr/>
                <p14:nvPr/>
              </p14:nvContentPartPr>
              <p14:xfrm>
                <a:off x="3993807" y="3645622"/>
                <a:ext cx="136440" cy="108360"/>
              </p14:xfrm>
            </p:contentPart>
          </mc:Choice>
          <mc:Fallback xmlns="">
            <p:pic>
              <p:nvPicPr>
                <p:cNvPr id="40" name="Freihand 39">
                  <a:extLst>
                    <a:ext uri="{FF2B5EF4-FFF2-40B4-BE49-F238E27FC236}">
                      <a16:creationId xmlns:a16="http://schemas.microsoft.com/office/drawing/2014/main" id="{064CB74B-D7B9-7C05-B7C1-43DE30E8BCEE}"/>
                    </a:ext>
                  </a:extLst>
                </p:cNvPr>
                <p:cNvPicPr/>
                <p:nvPr/>
              </p:nvPicPr>
              <p:blipFill>
                <a:blip r:embed="rId28"/>
                <a:stretch>
                  <a:fillRect/>
                </a:stretch>
              </p:blipFill>
              <p:spPr>
                <a:xfrm>
                  <a:off x="3985167" y="3636982"/>
                  <a:ext cx="154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a:extLst>
                    <a:ext uri="{FF2B5EF4-FFF2-40B4-BE49-F238E27FC236}">
                      <a16:creationId xmlns:a16="http://schemas.microsoft.com/office/drawing/2014/main" id="{D9D738FD-EAFD-791C-6048-66DCE7653A5E}"/>
                    </a:ext>
                  </a:extLst>
                </p14:cNvPr>
                <p14:cNvContentPartPr/>
                <p14:nvPr/>
              </p14:nvContentPartPr>
              <p14:xfrm>
                <a:off x="3791127" y="4131982"/>
                <a:ext cx="151560" cy="267840"/>
              </p14:xfrm>
            </p:contentPart>
          </mc:Choice>
          <mc:Fallback xmlns="">
            <p:pic>
              <p:nvPicPr>
                <p:cNvPr id="41" name="Freihand 40">
                  <a:extLst>
                    <a:ext uri="{FF2B5EF4-FFF2-40B4-BE49-F238E27FC236}">
                      <a16:creationId xmlns:a16="http://schemas.microsoft.com/office/drawing/2014/main" id="{D9D738FD-EAFD-791C-6048-66DCE7653A5E}"/>
                    </a:ext>
                  </a:extLst>
                </p:cNvPr>
                <p:cNvPicPr/>
                <p:nvPr/>
              </p:nvPicPr>
              <p:blipFill>
                <a:blip r:embed="rId30"/>
                <a:stretch>
                  <a:fillRect/>
                </a:stretch>
              </p:blipFill>
              <p:spPr>
                <a:xfrm>
                  <a:off x="3782127" y="4122982"/>
                  <a:ext cx="169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7DDE96DC-59BF-6E4D-7D4B-9FE9BA704DF4}"/>
                    </a:ext>
                  </a:extLst>
                </p14:cNvPr>
                <p14:cNvContentPartPr/>
                <p14:nvPr/>
              </p14:nvContentPartPr>
              <p14:xfrm>
                <a:off x="3979407" y="4117222"/>
                <a:ext cx="106920" cy="192600"/>
              </p14:xfrm>
            </p:contentPart>
          </mc:Choice>
          <mc:Fallback xmlns="">
            <p:pic>
              <p:nvPicPr>
                <p:cNvPr id="42" name="Freihand 41">
                  <a:extLst>
                    <a:ext uri="{FF2B5EF4-FFF2-40B4-BE49-F238E27FC236}">
                      <a16:creationId xmlns:a16="http://schemas.microsoft.com/office/drawing/2014/main" id="{7DDE96DC-59BF-6E4D-7D4B-9FE9BA704DF4}"/>
                    </a:ext>
                  </a:extLst>
                </p:cNvPr>
                <p:cNvPicPr/>
                <p:nvPr/>
              </p:nvPicPr>
              <p:blipFill>
                <a:blip r:embed="rId32"/>
                <a:stretch>
                  <a:fillRect/>
                </a:stretch>
              </p:blipFill>
              <p:spPr>
                <a:xfrm>
                  <a:off x="3970767" y="4108582"/>
                  <a:ext cx="124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E7AA37B1-048E-EFCD-AF63-79B3CD1E5124}"/>
                    </a:ext>
                  </a:extLst>
                </p14:cNvPr>
                <p14:cNvContentPartPr/>
                <p14:nvPr/>
              </p14:nvContentPartPr>
              <p14:xfrm>
                <a:off x="4119447" y="4068262"/>
                <a:ext cx="89640" cy="228240"/>
              </p14:xfrm>
            </p:contentPart>
          </mc:Choice>
          <mc:Fallback xmlns="">
            <p:pic>
              <p:nvPicPr>
                <p:cNvPr id="43" name="Freihand 42">
                  <a:extLst>
                    <a:ext uri="{FF2B5EF4-FFF2-40B4-BE49-F238E27FC236}">
                      <a16:creationId xmlns:a16="http://schemas.microsoft.com/office/drawing/2014/main" id="{E7AA37B1-048E-EFCD-AF63-79B3CD1E5124}"/>
                    </a:ext>
                  </a:extLst>
                </p:cNvPr>
                <p:cNvPicPr/>
                <p:nvPr/>
              </p:nvPicPr>
              <p:blipFill>
                <a:blip r:embed="rId34"/>
                <a:stretch>
                  <a:fillRect/>
                </a:stretch>
              </p:blipFill>
              <p:spPr>
                <a:xfrm>
                  <a:off x="4110447" y="4059622"/>
                  <a:ext cx="107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F6164AD9-7FCE-AC9C-9D0D-C93EB0C1C0BF}"/>
                    </a:ext>
                  </a:extLst>
                </p14:cNvPr>
                <p14:cNvContentPartPr/>
                <p14:nvPr/>
              </p14:nvContentPartPr>
              <p14:xfrm>
                <a:off x="4226007" y="4197862"/>
                <a:ext cx="97920" cy="92160"/>
              </p14:xfrm>
            </p:contentPart>
          </mc:Choice>
          <mc:Fallback xmlns="">
            <p:pic>
              <p:nvPicPr>
                <p:cNvPr id="44" name="Freihand 43">
                  <a:extLst>
                    <a:ext uri="{FF2B5EF4-FFF2-40B4-BE49-F238E27FC236}">
                      <a16:creationId xmlns:a16="http://schemas.microsoft.com/office/drawing/2014/main" id="{F6164AD9-7FCE-AC9C-9D0D-C93EB0C1C0BF}"/>
                    </a:ext>
                  </a:extLst>
                </p:cNvPr>
                <p:cNvPicPr/>
                <p:nvPr/>
              </p:nvPicPr>
              <p:blipFill>
                <a:blip r:embed="rId36"/>
                <a:stretch>
                  <a:fillRect/>
                </a:stretch>
              </p:blipFill>
              <p:spPr>
                <a:xfrm>
                  <a:off x="4217367" y="4189222"/>
                  <a:ext cx="115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43AA9288-C1FA-91F3-2280-9AE0DB60B5BE}"/>
                    </a:ext>
                  </a:extLst>
                </p14:cNvPr>
                <p14:cNvContentPartPr/>
                <p14:nvPr/>
              </p14:nvContentPartPr>
              <p14:xfrm>
                <a:off x="4337967" y="4194262"/>
                <a:ext cx="31680" cy="82080"/>
              </p14:xfrm>
            </p:contentPart>
          </mc:Choice>
          <mc:Fallback xmlns="">
            <p:pic>
              <p:nvPicPr>
                <p:cNvPr id="45" name="Freihand 44">
                  <a:extLst>
                    <a:ext uri="{FF2B5EF4-FFF2-40B4-BE49-F238E27FC236}">
                      <a16:creationId xmlns:a16="http://schemas.microsoft.com/office/drawing/2014/main" id="{43AA9288-C1FA-91F3-2280-9AE0DB60B5BE}"/>
                    </a:ext>
                  </a:extLst>
                </p:cNvPr>
                <p:cNvPicPr/>
                <p:nvPr/>
              </p:nvPicPr>
              <p:blipFill>
                <a:blip r:embed="rId38"/>
                <a:stretch>
                  <a:fillRect/>
                </a:stretch>
              </p:blipFill>
              <p:spPr>
                <a:xfrm>
                  <a:off x="4329327" y="4185622"/>
                  <a:ext cx="49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9FE2C447-E2BA-8058-9938-21B6C4F09962}"/>
                    </a:ext>
                  </a:extLst>
                </p14:cNvPr>
                <p14:cNvContentPartPr/>
                <p14:nvPr/>
              </p14:nvContentPartPr>
              <p14:xfrm>
                <a:off x="4327167" y="4164382"/>
                <a:ext cx="82800" cy="98280"/>
              </p14:xfrm>
            </p:contentPart>
          </mc:Choice>
          <mc:Fallback xmlns="">
            <p:pic>
              <p:nvPicPr>
                <p:cNvPr id="47" name="Freihand 46">
                  <a:extLst>
                    <a:ext uri="{FF2B5EF4-FFF2-40B4-BE49-F238E27FC236}">
                      <a16:creationId xmlns:a16="http://schemas.microsoft.com/office/drawing/2014/main" id="{9FE2C447-E2BA-8058-9938-21B6C4F09962}"/>
                    </a:ext>
                  </a:extLst>
                </p:cNvPr>
                <p:cNvPicPr/>
                <p:nvPr/>
              </p:nvPicPr>
              <p:blipFill>
                <a:blip r:embed="rId40"/>
                <a:stretch>
                  <a:fillRect/>
                </a:stretch>
              </p:blipFill>
              <p:spPr>
                <a:xfrm>
                  <a:off x="4318167" y="4155742"/>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9313CDC4-2B88-0696-797B-A82C197F981C}"/>
                    </a:ext>
                  </a:extLst>
                </p14:cNvPr>
                <p14:cNvContentPartPr/>
                <p14:nvPr/>
              </p14:nvContentPartPr>
              <p14:xfrm>
                <a:off x="4436967" y="4031902"/>
                <a:ext cx="148320" cy="227880"/>
              </p14:xfrm>
            </p:contentPart>
          </mc:Choice>
          <mc:Fallback xmlns="">
            <p:pic>
              <p:nvPicPr>
                <p:cNvPr id="48" name="Freihand 47">
                  <a:extLst>
                    <a:ext uri="{FF2B5EF4-FFF2-40B4-BE49-F238E27FC236}">
                      <a16:creationId xmlns:a16="http://schemas.microsoft.com/office/drawing/2014/main" id="{9313CDC4-2B88-0696-797B-A82C197F981C}"/>
                    </a:ext>
                  </a:extLst>
                </p:cNvPr>
                <p:cNvPicPr/>
                <p:nvPr/>
              </p:nvPicPr>
              <p:blipFill>
                <a:blip r:embed="rId42"/>
                <a:stretch>
                  <a:fillRect/>
                </a:stretch>
              </p:blipFill>
              <p:spPr>
                <a:xfrm>
                  <a:off x="4427967" y="4023262"/>
                  <a:ext cx="165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B55ABF48-60B3-9EF8-4D5C-C8B2A2C2FB10}"/>
                    </a:ext>
                  </a:extLst>
                </p14:cNvPr>
                <p14:cNvContentPartPr/>
                <p14:nvPr/>
              </p14:nvContentPartPr>
              <p14:xfrm>
                <a:off x="4596087" y="3987982"/>
                <a:ext cx="275400" cy="298080"/>
              </p14:xfrm>
            </p:contentPart>
          </mc:Choice>
          <mc:Fallback xmlns="">
            <p:pic>
              <p:nvPicPr>
                <p:cNvPr id="49" name="Freihand 48">
                  <a:extLst>
                    <a:ext uri="{FF2B5EF4-FFF2-40B4-BE49-F238E27FC236}">
                      <a16:creationId xmlns:a16="http://schemas.microsoft.com/office/drawing/2014/main" id="{B55ABF48-60B3-9EF8-4D5C-C8B2A2C2FB10}"/>
                    </a:ext>
                  </a:extLst>
                </p:cNvPr>
                <p:cNvPicPr/>
                <p:nvPr/>
              </p:nvPicPr>
              <p:blipFill>
                <a:blip r:embed="rId44"/>
                <a:stretch>
                  <a:fillRect/>
                </a:stretch>
              </p:blipFill>
              <p:spPr>
                <a:xfrm>
                  <a:off x="4587447" y="3978982"/>
                  <a:ext cx="2930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Freihand 52">
                  <a:extLst>
                    <a:ext uri="{FF2B5EF4-FFF2-40B4-BE49-F238E27FC236}">
                      <a16:creationId xmlns:a16="http://schemas.microsoft.com/office/drawing/2014/main" id="{F291D987-F3B5-643E-79BB-66934D78EACD}"/>
                    </a:ext>
                  </a:extLst>
                </p14:cNvPr>
                <p14:cNvContentPartPr/>
                <p14:nvPr/>
              </p14:nvContentPartPr>
              <p14:xfrm>
                <a:off x="4952847" y="3879622"/>
                <a:ext cx="130680" cy="248760"/>
              </p14:xfrm>
            </p:contentPart>
          </mc:Choice>
          <mc:Fallback xmlns="">
            <p:pic>
              <p:nvPicPr>
                <p:cNvPr id="53" name="Freihand 52">
                  <a:extLst>
                    <a:ext uri="{FF2B5EF4-FFF2-40B4-BE49-F238E27FC236}">
                      <a16:creationId xmlns:a16="http://schemas.microsoft.com/office/drawing/2014/main" id="{F291D987-F3B5-643E-79BB-66934D78EACD}"/>
                    </a:ext>
                  </a:extLst>
                </p:cNvPr>
                <p:cNvPicPr/>
                <p:nvPr/>
              </p:nvPicPr>
              <p:blipFill>
                <a:blip r:embed="rId46"/>
                <a:stretch>
                  <a:fillRect/>
                </a:stretch>
              </p:blipFill>
              <p:spPr>
                <a:xfrm>
                  <a:off x="4943847" y="3870622"/>
                  <a:ext cx="148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3ECC7836-1846-8B1C-01E0-A373808E8C2D}"/>
                    </a:ext>
                  </a:extLst>
                </p14:cNvPr>
                <p14:cNvContentPartPr/>
                <p14:nvPr/>
              </p14:nvContentPartPr>
              <p14:xfrm>
                <a:off x="5124567" y="3811942"/>
                <a:ext cx="43920" cy="236520"/>
              </p14:xfrm>
            </p:contentPart>
          </mc:Choice>
          <mc:Fallback xmlns="">
            <p:pic>
              <p:nvPicPr>
                <p:cNvPr id="54" name="Freihand 53">
                  <a:extLst>
                    <a:ext uri="{FF2B5EF4-FFF2-40B4-BE49-F238E27FC236}">
                      <a16:creationId xmlns:a16="http://schemas.microsoft.com/office/drawing/2014/main" id="{3ECC7836-1846-8B1C-01E0-A373808E8C2D}"/>
                    </a:ext>
                  </a:extLst>
                </p:cNvPr>
                <p:cNvPicPr/>
                <p:nvPr/>
              </p:nvPicPr>
              <p:blipFill>
                <a:blip r:embed="rId48"/>
                <a:stretch>
                  <a:fillRect/>
                </a:stretch>
              </p:blipFill>
              <p:spPr>
                <a:xfrm>
                  <a:off x="5115927" y="3803302"/>
                  <a:ext cx="61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C2723862-F0BB-4EF1-21E9-E2BBD47F87C1}"/>
                    </a:ext>
                  </a:extLst>
                </p14:cNvPr>
                <p14:cNvContentPartPr/>
                <p14:nvPr/>
              </p14:nvContentPartPr>
              <p14:xfrm>
                <a:off x="5205927" y="3881062"/>
                <a:ext cx="120600" cy="169560"/>
              </p14:xfrm>
            </p:contentPart>
          </mc:Choice>
          <mc:Fallback xmlns="">
            <p:pic>
              <p:nvPicPr>
                <p:cNvPr id="61" name="Freihand 60">
                  <a:extLst>
                    <a:ext uri="{FF2B5EF4-FFF2-40B4-BE49-F238E27FC236}">
                      <a16:creationId xmlns:a16="http://schemas.microsoft.com/office/drawing/2014/main" id="{C2723862-F0BB-4EF1-21E9-E2BBD47F87C1}"/>
                    </a:ext>
                  </a:extLst>
                </p:cNvPr>
                <p:cNvPicPr/>
                <p:nvPr/>
              </p:nvPicPr>
              <p:blipFill>
                <a:blip r:embed="rId50"/>
                <a:stretch>
                  <a:fillRect/>
                </a:stretch>
              </p:blipFill>
              <p:spPr>
                <a:xfrm>
                  <a:off x="5197287" y="3872062"/>
                  <a:ext cx="138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A114E8B3-FB91-BD04-3A6F-426F9FA54390}"/>
                    </a:ext>
                  </a:extLst>
                </p14:cNvPr>
                <p14:cNvContentPartPr/>
                <p14:nvPr/>
              </p14:nvContentPartPr>
              <p14:xfrm>
                <a:off x="5378367" y="3945502"/>
                <a:ext cx="14760" cy="114840"/>
              </p14:xfrm>
            </p:contentPart>
          </mc:Choice>
          <mc:Fallback xmlns="">
            <p:pic>
              <p:nvPicPr>
                <p:cNvPr id="62" name="Freihand 61">
                  <a:extLst>
                    <a:ext uri="{FF2B5EF4-FFF2-40B4-BE49-F238E27FC236}">
                      <a16:creationId xmlns:a16="http://schemas.microsoft.com/office/drawing/2014/main" id="{A114E8B3-FB91-BD04-3A6F-426F9FA54390}"/>
                    </a:ext>
                  </a:extLst>
                </p:cNvPr>
                <p:cNvPicPr/>
                <p:nvPr/>
              </p:nvPicPr>
              <p:blipFill>
                <a:blip r:embed="rId52"/>
                <a:stretch>
                  <a:fillRect/>
                </a:stretch>
              </p:blipFill>
              <p:spPr>
                <a:xfrm>
                  <a:off x="5369367" y="3936862"/>
                  <a:ext cx="32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Freihand 63">
                  <a:extLst>
                    <a:ext uri="{FF2B5EF4-FFF2-40B4-BE49-F238E27FC236}">
                      <a16:creationId xmlns:a16="http://schemas.microsoft.com/office/drawing/2014/main" id="{0ABAFBA3-033B-48FE-614C-3E975506224F}"/>
                    </a:ext>
                  </a:extLst>
                </p14:cNvPr>
                <p14:cNvContentPartPr/>
                <p14:nvPr/>
              </p14:nvContentPartPr>
              <p14:xfrm>
                <a:off x="5504367" y="3822382"/>
                <a:ext cx="79200" cy="106200"/>
              </p14:xfrm>
            </p:contentPart>
          </mc:Choice>
          <mc:Fallback xmlns="">
            <p:pic>
              <p:nvPicPr>
                <p:cNvPr id="64" name="Freihand 63">
                  <a:extLst>
                    <a:ext uri="{FF2B5EF4-FFF2-40B4-BE49-F238E27FC236}">
                      <a16:creationId xmlns:a16="http://schemas.microsoft.com/office/drawing/2014/main" id="{0ABAFBA3-033B-48FE-614C-3E975506224F}"/>
                    </a:ext>
                  </a:extLst>
                </p:cNvPr>
                <p:cNvPicPr/>
                <p:nvPr/>
              </p:nvPicPr>
              <p:blipFill>
                <a:blip r:embed="rId54"/>
                <a:stretch>
                  <a:fillRect/>
                </a:stretch>
              </p:blipFill>
              <p:spPr>
                <a:xfrm>
                  <a:off x="5495367" y="3813742"/>
                  <a:ext cx="9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Freihand 64">
                  <a:extLst>
                    <a:ext uri="{FF2B5EF4-FFF2-40B4-BE49-F238E27FC236}">
                      <a16:creationId xmlns:a16="http://schemas.microsoft.com/office/drawing/2014/main" id="{77AE10E5-E66F-BC25-8FBE-B6DD31717D87}"/>
                    </a:ext>
                  </a:extLst>
                </p14:cNvPr>
                <p14:cNvContentPartPr/>
                <p14:nvPr/>
              </p14:nvContentPartPr>
              <p14:xfrm>
                <a:off x="5493207" y="3710422"/>
                <a:ext cx="149040" cy="392040"/>
              </p14:xfrm>
            </p:contentPart>
          </mc:Choice>
          <mc:Fallback xmlns="">
            <p:pic>
              <p:nvPicPr>
                <p:cNvPr id="65" name="Freihand 64">
                  <a:extLst>
                    <a:ext uri="{FF2B5EF4-FFF2-40B4-BE49-F238E27FC236}">
                      <a16:creationId xmlns:a16="http://schemas.microsoft.com/office/drawing/2014/main" id="{77AE10E5-E66F-BC25-8FBE-B6DD31717D87}"/>
                    </a:ext>
                  </a:extLst>
                </p:cNvPr>
                <p:cNvPicPr/>
                <p:nvPr/>
              </p:nvPicPr>
              <p:blipFill>
                <a:blip r:embed="rId56"/>
                <a:stretch>
                  <a:fillRect/>
                </a:stretch>
              </p:blipFill>
              <p:spPr>
                <a:xfrm>
                  <a:off x="5484567" y="3701422"/>
                  <a:ext cx="1666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Freihand 66">
                  <a:extLst>
                    <a:ext uri="{FF2B5EF4-FFF2-40B4-BE49-F238E27FC236}">
                      <a16:creationId xmlns:a16="http://schemas.microsoft.com/office/drawing/2014/main" id="{D985E103-FC2C-4BAC-C0D5-C119DB79D2F0}"/>
                    </a:ext>
                  </a:extLst>
                </p14:cNvPr>
                <p14:cNvContentPartPr/>
                <p14:nvPr/>
              </p14:nvContentPartPr>
              <p14:xfrm>
                <a:off x="773607" y="261262"/>
                <a:ext cx="3134160" cy="2527920"/>
              </p14:xfrm>
            </p:contentPart>
          </mc:Choice>
          <mc:Fallback xmlns="">
            <p:pic>
              <p:nvPicPr>
                <p:cNvPr id="67" name="Freihand 66">
                  <a:extLst>
                    <a:ext uri="{FF2B5EF4-FFF2-40B4-BE49-F238E27FC236}">
                      <a16:creationId xmlns:a16="http://schemas.microsoft.com/office/drawing/2014/main" id="{D985E103-FC2C-4BAC-C0D5-C119DB79D2F0}"/>
                    </a:ext>
                  </a:extLst>
                </p:cNvPr>
                <p:cNvPicPr/>
                <p:nvPr/>
              </p:nvPicPr>
              <p:blipFill>
                <a:blip r:embed="rId58"/>
                <a:stretch>
                  <a:fillRect/>
                </a:stretch>
              </p:blipFill>
              <p:spPr>
                <a:xfrm>
                  <a:off x="764967" y="252262"/>
                  <a:ext cx="3151800" cy="2545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9" name="Freihand 68">
                  <a:extLst>
                    <a:ext uri="{FF2B5EF4-FFF2-40B4-BE49-F238E27FC236}">
                      <a16:creationId xmlns:a16="http://schemas.microsoft.com/office/drawing/2014/main" id="{38D584E8-42DA-37AF-B5A1-56F34F08A3CF}"/>
                    </a:ext>
                  </a:extLst>
                </p14:cNvPr>
                <p14:cNvContentPartPr/>
                <p14:nvPr/>
              </p14:nvContentPartPr>
              <p14:xfrm>
                <a:off x="3979767" y="2424862"/>
                <a:ext cx="122400" cy="301680"/>
              </p14:xfrm>
            </p:contentPart>
          </mc:Choice>
          <mc:Fallback xmlns="">
            <p:pic>
              <p:nvPicPr>
                <p:cNvPr id="69" name="Freihand 68">
                  <a:extLst>
                    <a:ext uri="{FF2B5EF4-FFF2-40B4-BE49-F238E27FC236}">
                      <a16:creationId xmlns:a16="http://schemas.microsoft.com/office/drawing/2014/main" id="{38D584E8-42DA-37AF-B5A1-56F34F08A3CF}"/>
                    </a:ext>
                  </a:extLst>
                </p:cNvPr>
                <p:cNvPicPr/>
                <p:nvPr/>
              </p:nvPicPr>
              <p:blipFill>
                <a:blip r:embed="rId60"/>
                <a:stretch>
                  <a:fillRect/>
                </a:stretch>
              </p:blipFill>
              <p:spPr>
                <a:xfrm>
                  <a:off x="3970767" y="2415862"/>
                  <a:ext cx="140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 name="Freihand 70">
                  <a:extLst>
                    <a:ext uri="{FF2B5EF4-FFF2-40B4-BE49-F238E27FC236}">
                      <a16:creationId xmlns:a16="http://schemas.microsoft.com/office/drawing/2014/main" id="{E98FA451-0198-66EE-7333-1A76438FA58B}"/>
                    </a:ext>
                  </a:extLst>
                </p14:cNvPr>
                <p14:cNvContentPartPr/>
                <p14:nvPr/>
              </p14:nvContentPartPr>
              <p14:xfrm>
                <a:off x="4134207" y="2337382"/>
                <a:ext cx="104040" cy="388440"/>
              </p14:xfrm>
            </p:contentPart>
          </mc:Choice>
          <mc:Fallback xmlns="">
            <p:pic>
              <p:nvPicPr>
                <p:cNvPr id="71" name="Freihand 70">
                  <a:extLst>
                    <a:ext uri="{FF2B5EF4-FFF2-40B4-BE49-F238E27FC236}">
                      <a16:creationId xmlns:a16="http://schemas.microsoft.com/office/drawing/2014/main" id="{E98FA451-0198-66EE-7333-1A76438FA58B}"/>
                    </a:ext>
                  </a:extLst>
                </p:cNvPr>
                <p:cNvPicPr/>
                <p:nvPr/>
              </p:nvPicPr>
              <p:blipFill>
                <a:blip r:embed="rId62"/>
                <a:stretch>
                  <a:fillRect/>
                </a:stretch>
              </p:blipFill>
              <p:spPr>
                <a:xfrm>
                  <a:off x="4125567" y="2328382"/>
                  <a:ext cx="1216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5AEC516C-3E35-1D4C-92D9-4B21DDF19D2B}"/>
                    </a:ext>
                  </a:extLst>
                </p14:cNvPr>
                <p14:cNvContentPartPr/>
                <p14:nvPr/>
              </p14:nvContentPartPr>
              <p14:xfrm>
                <a:off x="4470447" y="2421982"/>
                <a:ext cx="75960" cy="144360"/>
              </p14:xfrm>
            </p:contentPart>
          </mc:Choice>
          <mc:Fallback xmlns="">
            <p:pic>
              <p:nvPicPr>
                <p:cNvPr id="73" name="Freihand 72">
                  <a:extLst>
                    <a:ext uri="{FF2B5EF4-FFF2-40B4-BE49-F238E27FC236}">
                      <a16:creationId xmlns:a16="http://schemas.microsoft.com/office/drawing/2014/main" id="{5AEC516C-3E35-1D4C-92D9-4B21DDF19D2B}"/>
                    </a:ext>
                  </a:extLst>
                </p:cNvPr>
                <p:cNvPicPr/>
                <p:nvPr/>
              </p:nvPicPr>
              <p:blipFill>
                <a:blip r:embed="rId64"/>
                <a:stretch>
                  <a:fillRect/>
                </a:stretch>
              </p:blipFill>
              <p:spPr>
                <a:xfrm>
                  <a:off x="4461447" y="2412982"/>
                  <a:ext cx="93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0D8CBB13-8D9E-6502-E5F1-46F0AB00C925}"/>
                    </a:ext>
                  </a:extLst>
                </p14:cNvPr>
                <p14:cNvContentPartPr/>
                <p14:nvPr/>
              </p14:nvContentPartPr>
              <p14:xfrm>
                <a:off x="4490607" y="2308582"/>
                <a:ext cx="3960" cy="14760"/>
              </p14:xfrm>
            </p:contentPart>
          </mc:Choice>
          <mc:Fallback xmlns="">
            <p:pic>
              <p:nvPicPr>
                <p:cNvPr id="74" name="Freihand 73">
                  <a:extLst>
                    <a:ext uri="{FF2B5EF4-FFF2-40B4-BE49-F238E27FC236}">
                      <a16:creationId xmlns:a16="http://schemas.microsoft.com/office/drawing/2014/main" id="{0D8CBB13-8D9E-6502-E5F1-46F0AB00C925}"/>
                    </a:ext>
                  </a:extLst>
                </p:cNvPr>
                <p:cNvPicPr/>
                <p:nvPr/>
              </p:nvPicPr>
              <p:blipFill>
                <a:blip r:embed="rId66"/>
                <a:stretch>
                  <a:fillRect/>
                </a:stretch>
              </p:blipFill>
              <p:spPr>
                <a:xfrm>
                  <a:off x="4481967" y="2299582"/>
                  <a:ext cx="2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0FABD7CB-367F-F0A7-81B3-ADF1B082A321}"/>
                    </a:ext>
                  </a:extLst>
                </p14:cNvPr>
                <p14:cNvContentPartPr/>
                <p14:nvPr/>
              </p14:nvContentPartPr>
              <p14:xfrm>
                <a:off x="4417887" y="2536102"/>
                <a:ext cx="14040" cy="154440"/>
              </p14:xfrm>
            </p:contentPart>
          </mc:Choice>
          <mc:Fallback xmlns="">
            <p:pic>
              <p:nvPicPr>
                <p:cNvPr id="75" name="Freihand 74">
                  <a:extLst>
                    <a:ext uri="{FF2B5EF4-FFF2-40B4-BE49-F238E27FC236}">
                      <a16:creationId xmlns:a16="http://schemas.microsoft.com/office/drawing/2014/main" id="{0FABD7CB-367F-F0A7-81B3-ADF1B082A321}"/>
                    </a:ext>
                  </a:extLst>
                </p:cNvPr>
                <p:cNvPicPr/>
                <p:nvPr/>
              </p:nvPicPr>
              <p:blipFill>
                <a:blip r:embed="rId68"/>
                <a:stretch>
                  <a:fillRect/>
                </a:stretch>
              </p:blipFill>
              <p:spPr>
                <a:xfrm>
                  <a:off x="4408887" y="2527102"/>
                  <a:ext cx="31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F39D706B-6F12-0492-2356-2343440D318D}"/>
                    </a:ext>
                  </a:extLst>
                </p14:cNvPr>
                <p14:cNvContentPartPr/>
                <p14:nvPr/>
              </p14:nvContentPartPr>
              <p14:xfrm>
                <a:off x="4592847" y="2294542"/>
                <a:ext cx="49680" cy="357840"/>
              </p14:xfrm>
            </p:contentPart>
          </mc:Choice>
          <mc:Fallback xmlns="">
            <p:pic>
              <p:nvPicPr>
                <p:cNvPr id="76" name="Freihand 75">
                  <a:extLst>
                    <a:ext uri="{FF2B5EF4-FFF2-40B4-BE49-F238E27FC236}">
                      <a16:creationId xmlns:a16="http://schemas.microsoft.com/office/drawing/2014/main" id="{F39D706B-6F12-0492-2356-2343440D318D}"/>
                    </a:ext>
                  </a:extLst>
                </p:cNvPr>
                <p:cNvPicPr/>
                <p:nvPr/>
              </p:nvPicPr>
              <p:blipFill>
                <a:blip r:embed="rId70"/>
                <a:stretch>
                  <a:fillRect/>
                </a:stretch>
              </p:blipFill>
              <p:spPr>
                <a:xfrm>
                  <a:off x="4584207" y="2285542"/>
                  <a:ext cx="673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8" name="Freihand 77">
                  <a:extLst>
                    <a:ext uri="{FF2B5EF4-FFF2-40B4-BE49-F238E27FC236}">
                      <a16:creationId xmlns:a16="http://schemas.microsoft.com/office/drawing/2014/main" id="{B938F2CA-BD8A-C423-FA8F-4ED0C86FF3F1}"/>
                    </a:ext>
                  </a:extLst>
                </p14:cNvPr>
                <p14:cNvContentPartPr/>
                <p14:nvPr/>
              </p14:nvContentPartPr>
              <p14:xfrm>
                <a:off x="4206567" y="2486782"/>
                <a:ext cx="51480" cy="96120"/>
              </p14:xfrm>
            </p:contentPart>
          </mc:Choice>
          <mc:Fallback xmlns="">
            <p:pic>
              <p:nvPicPr>
                <p:cNvPr id="78" name="Freihand 77">
                  <a:extLst>
                    <a:ext uri="{FF2B5EF4-FFF2-40B4-BE49-F238E27FC236}">
                      <a16:creationId xmlns:a16="http://schemas.microsoft.com/office/drawing/2014/main" id="{B938F2CA-BD8A-C423-FA8F-4ED0C86FF3F1}"/>
                    </a:ext>
                  </a:extLst>
                </p:cNvPr>
                <p:cNvPicPr/>
                <p:nvPr/>
              </p:nvPicPr>
              <p:blipFill>
                <a:blip r:embed="rId72"/>
                <a:stretch>
                  <a:fillRect/>
                </a:stretch>
              </p:blipFill>
              <p:spPr>
                <a:xfrm>
                  <a:off x="4197567" y="2478142"/>
                  <a:ext cx="69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9" name="Freihand 78">
                  <a:extLst>
                    <a:ext uri="{FF2B5EF4-FFF2-40B4-BE49-F238E27FC236}">
                      <a16:creationId xmlns:a16="http://schemas.microsoft.com/office/drawing/2014/main" id="{557BADEA-FC33-5216-9C73-B28DCF269759}"/>
                    </a:ext>
                  </a:extLst>
                </p14:cNvPr>
                <p14:cNvContentPartPr/>
                <p14:nvPr/>
              </p14:nvContentPartPr>
              <p14:xfrm>
                <a:off x="4247247" y="2483542"/>
                <a:ext cx="38160" cy="248400"/>
              </p14:xfrm>
            </p:contentPart>
          </mc:Choice>
          <mc:Fallback xmlns="">
            <p:pic>
              <p:nvPicPr>
                <p:cNvPr id="79" name="Freihand 78">
                  <a:extLst>
                    <a:ext uri="{FF2B5EF4-FFF2-40B4-BE49-F238E27FC236}">
                      <a16:creationId xmlns:a16="http://schemas.microsoft.com/office/drawing/2014/main" id="{557BADEA-FC33-5216-9C73-B28DCF269759}"/>
                    </a:ext>
                  </a:extLst>
                </p:cNvPr>
                <p:cNvPicPr/>
                <p:nvPr/>
              </p:nvPicPr>
              <p:blipFill>
                <a:blip r:embed="rId74"/>
                <a:stretch>
                  <a:fillRect/>
                </a:stretch>
              </p:blipFill>
              <p:spPr>
                <a:xfrm>
                  <a:off x="4238247" y="2474902"/>
                  <a:ext cx="55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1" name="Freihand 80">
                  <a:extLst>
                    <a:ext uri="{FF2B5EF4-FFF2-40B4-BE49-F238E27FC236}">
                      <a16:creationId xmlns:a16="http://schemas.microsoft.com/office/drawing/2014/main" id="{A6E97FA4-1134-7D3E-AE1E-9F4A7B73ED5E}"/>
                    </a:ext>
                  </a:extLst>
                </p14:cNvPr>
                <p14:cNvContentPartPr/>
                <p14:nvPr/>
              </p14:nvContentPartPr>
              <p14:xfrm>
                <a:off x="4282887" y="2571382"/>
                <a:ext cx="69480" cy="137160"/>
              </p14:xfrm>
            </p:contentPart>
          </mc:Choice>
          <mc:Fallback xmlns="">
            <p:pic>
              <p:nvPicPr>
                <p:cNvPr id="81" name="Freihand 80">
                  <a:extLst>
                    <a:ext uri="{FF2B5EF4-FFF2-40B4-BE49-F238E27FC236}">
                      <a16:creationId xmlns:a16="http://schemas.microsoft.com/office/drawing/2014/main" id="{A6E97FA4-1134-7D3E-AE1E-9F4A7B73ED5E}"/>
                    </a:ext>
                  </a:extLst>
                </p:cNvPr>
                <p:cNvPicPr/>
                <p:nvPr/>
              </p:nvPicPr>
              <p:blipFill>
                <a:blip r:embed="rId76"/>
                <a:stretch>
                  <a:fillRect/>
                </a:stretch>
              </p:blipFill>
              <p:spPr>
                <a:xfrm>
                  <a:off x="4274247" y="2562382"/>
                  <a:ext cx="87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3" name="Freihand 82">
                  <a:extLst>
                    <a:ext uri="{FF2B5EF4-FFF2-40B4-BE49-F238E27FC236}">
                      <a16:creationId xmlns:a16="http://schemas.microsoft.com/office/drawing/2014/main" id="{FC67CAB1-2D04-77D6-5098-B50DF485A630}"/>
                    </a:ext>
                  </a:extLst>
                </p14:cNvPr>
                <p14:cNvContentPartPr/>
                <p14:nvPr/>
              </p14:nvContentPartPr>
              <p14:xfrm>
                <a:off x="3079407" y="2694502"/>
                <a:ext cx="1139040" cy="1560600"/>
              </p14:xfrm>
            </p:contentPart>
          </mc:Choice>
          <mc:Fallback xmlns="">
            <p:pic>
              <p:nvPicPr>
                <p:cNvPr id="83" name="Freihand 82">
                  <a:extLst>
                    <a:ext uri="{FF2B5EF4-FFF2-40B4-BE49-F238E27FC236}">
                      <a16:creationId xmlns:a16="http://schemas.microsoft.com/office/drawing/2014/main" id="{FC67CAB1-2D04-77D6-5098-B50DF485A630}"/>
                    </a:ext>
                  </a:extLst>
                </p:cNvPr>
                <p:cNvPicPr/>
                <p:nvPr/>
              </p:nvPicPr>
              <p:blipFill>
                <a:blip r:embed="rId78"/>
                <a:stretch>
                  <a:fillRect/>
                </a:stretch>
              </p:blipFill>
              <p:spPr>
                <a:xfrm>
                  <a:off x="3070767" y="2685502"/>
                  <a:ext cx="1156680" cy="157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4" name="Freihand 83">
                  <a:extLst>
                    <a:ext uri="{FF2B5EF4-FFF2-40B4-BE49-F238E27FC236}">
                      <a16:creationId xmlns:a16="http://schemas.microsoft.com/office/drawing/2014/main" id="{D41F2A2B-844E-9047-04A2-617D918B1219}"/>
                    </a:ext>
                  </a:extLst>
                </p14:cNvPr>
                <p14:cNvContentPartPr/>
                <p14:nvPr/>
              </p14:nvContentPartPr>
              <p14:xfrm>
                <a:off x="4059327" y="2676862"/>
                <a:ext cx="172440" cy="227520"/>
              </p14:xfrm>
            </p:contentPart>
          </mc:Choice>
          <mc:Fallback xmlns="">
            <p:pic>
              <p:nvPicPr>
                <p:cNvPr id="84" name="Freihand 83">
                  <a:extLst>
                    <a:ext uri="{FF2B5EF4-FFF2-40B4-BE49-F238E27FC236}">
                      <a16:creationId xmlns:a16="http://schemas.microsoft.com/office/drawing/2014/main" id="{D41F2A2B-844E-9047-04A2-617D918B1219}"/>
                    </a:ext>
                  </a:extLst>
                </p:cNvPr>
                <p:cNvPicPr/>
                <p:nvPr/>
              </p:nvPicPr>
              <p:blipFill>
                <a:blip r:embed="rId80"/>
                <a:stretch>
                  <a:fillRect/>
                </a:stretch>
              </p:blipFill>
              <p:spPr>
                <a:xfrm>
                  <a:off x="4050687" y="2667862"/>
                  <a:ext cx="190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6" name="Freihand 85">
                  <a:extLst>
                    <a:ext uri="{FF2B5EF4-FFF2-40B4-BE49-F238E27FC236}">
                      <a16:creationId xmlns:a16="http://schemas.microsoft.com/office/drawing/2014/main" id="{42D00288-64A6-6709-E7DD-CA03617CBD3F}"/>
                    </a:ext>
                  </a:extLst>
                </p14:cNvPr>
                <p14:cNvContentPartPr/>
                <p14:nvPr/>
              </p14:nvContentPartPr>
              <p14:xfrm>
                <a:off x="2888247" y="4198942"/>
                <a:ext cx="253800" cy="441000"/>
              </p14:xfrm>
            </p:contentPart>
          </mc:Choice>
          <mc:Fallback xmlns="">
            <p:pic>
              <p:nvPicPr>
                <p:cNvPr id="86" name="Freihand 85">
                  <a:extLst>
                    <a:ext uri="{FF2B5EF4-FFF2-40B4-BE49-F238E27FC236}">
                      <a16:creationId xmlns:a16="http://schemas.microsoft.com/office/drawing/2014/main" id="{42D00288-64A6-6709-E7DD-CA03617CBD3F}"/>
                    </a:ext>
                  </a:extLst>
                </p:cNvPr>
                <p:cNvPicPr/>
                <p:nvPr/>
              </p:nvPicPr>
              <p:blipFill>
                <a:blip r:embed="rId82"/>
                <a:stretch>
                  <a:fillRect/>
                </a:stretch>
              </p:blipFill>
              <p:spPr>
                <a:xfrm>
                  <a:off x="2879247" y="4190302"/>
                  <a:ext cx="2714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AB0C39AD-6E63-EEC3-22A9-A9E9B89AB583}"/>
                    </a:ext>
                  </a:extLst>
                </p14:cNvPr>
                <p14:cNvContentPartPr/>
                <p14:nvPr/>
              </p14:nvContentPartPr>
              <p14:xfrm>
                <a:off x="2666127" y="4814902"/>
                <a:ext cx="23040" cy="205560"/>
              </p14:xfrm>
            </p:contentPart>
          </mc:Choice>
          <mc:Fallback xmlns="">
            <p:pic>
              <p:nvPicPr>
                <p:cNvPr id="88" name="Freihand 87">
                  <a:extLst>
                    <a:ext uri="{FF2B5EF4-FFF2-40B4-BE49-F238E27FC236}">
                      <a16:creationId xmlns:a16="http://schemas.microsoft.com/office/drawing/2014/main" id="{AB0C39AD-6E63-EEC3-22A9-A9E9B89AB583}"/>
                    </a:ext>
                  </a:extLst>
                </p:cNvPr>
                <p:cNvPicPr/>
                <p:nvPr/>
              </p:nvPicPr>
              <p:blipFill>
                <a:blip r:embed="rId84"/>
                <a:stretch>
                  <a:fillRect/>
                </a:stretch>
              </p:blipFill>
              <p:spPr>
                <a:xfrm>
                  <a:off x="2657487" y="4806262"/>
                  <a:ext cx="40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 name="Freihand 88">
                  <a:extLst>
                    <a:ext uri="{FF2B5EF4-FFF2-40B4-BE49-F238E27FC236}">
                      <a16:creationId xmlns:a16="http://schemas.microsoft.com/office/drawing/2014/main" id="{EF88C183-A0E7-BD18-2148-67E2A117C4B6}"/>
                    </a:ext>
                  </a:extLst>
                </p14:cNvPr>
                <p14:cNvContentPartPr/>
                <p14:nvPr/>
              </p14:nvContentPartPr>
              <p14:xfrm>
                <a:off x="2562447" y="4811302"/>
                <a:ext cx="189720" cy="244440"/>
              </p14:xfrm>
            </p:contentPart>
          </mc:Choice>
          <mc:Fallback xmlns="">
            <p:pic>
              <p:nvPicPr>
                <p:cNvPr id="89" name="Freihand 88">
                  <a:extLst>
                    <a:ext uri="{FF2B5EF4-FFF2-40B4-BE49-F238E27FC236}">
                      <a16:creationId xmlns:a16="http://schemas.microsoft.com/office/drawing/2014/main" id="{EF88C183-A0E7-BD18-2148-67E2A117C4B6}"/>
                    </a:ext>
                  </a:extLst>
                </p:cNvPr>
                <p:cNvPicPr/>
                <p:nvPr/>
              </p:nvPicPr>
              <p:blipFill>
                <a:blip r:embed="rId86"/>
                <a:stretch>
                  <a:fillRect/>
                </a:stretch>
              </p:blipFill>
              <p:spPr>
                <a:xfrm>
                  <a:off x="2553807" y="4802302"/>
                  <a:ext cx="207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0" name="Freihand 89">
                  <a:extLst>
                    <a:ext uri="{FF2B5EF4-FFF2-40B4-BE49-F238E27FC236}">
                      <a16:creationId xmlns:a16="http://schemas.microsoft.com/office/drawing/2014/main" id="{CE4BA82B-134A-F912-2E0F-93BA7172D748}"/>
                    </a:ext>
                  </a:extLst>
                </p14:cNvPr>
                <p14:cNvContentPartPr/>
                <p14:nvPr/>
              </p14:nvContentPartPr>
              <p14:xfrm>
                <a:off x="2820207" y="4850182"/>
                <a:ext cx="90000" cy="124200"/>
              </p14:xfrm>
            </p:contentPart>
          </mc:Choice>
          <mc:Fallback xmlns="">
            <p:pic>
              <p:nvPicPr>
                <p:cNvPr id="90" name="Freihand 89">
                  <a:extLst>
                    <a:ext uri="{FF2B5EF4-FFF2-40B4-BE49-F238E27FC236}">
                      <a16:creationId xmlns:a16="http://schemas.microsoft.com/office/drawing/2014/main" id="{CE4BA82B-134A-F912-2E0F-93BA7172D748}"/>
                    </a:ext>
                  </a:extLst>
                </p:cNvPr>
                <p:cNvPicPr/>
                <p:nvPr/>
              </p:nvPicPr>
              <p:blipFill>
                <a:blip r:embed="rId88"/>
                <a:stretch>
                  <a:fillRect/>
                </a:stretch>
              </p:blipFill>
              <p:spPr>
                <a:xfrm>
                  <a:off x="2811567" y="4841542"/>
                  <a:ext cx="10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1" name="Freihand 90">
                  <a:extLst>
                    <a:ext uri="{FF2B5EF4-FFF2-40B4-BE49-F238E27FC236}">
                      <a16:creationId xmlns:a16="http://schemas.microsoft.com/office/drawing/2014/main" id="{2566077C-AEBE-D55E-17B9-E0881853CFA7}"/>
                    </a:ext>
                  </a:extLst>
                </p14:cNvPr>
                <p14:cNvContentPartPr/>
                <p14:nvPr/>
              </p14:nvContentPartPr>
              <p14:xfrm>
                <a:off x="2927847" y="4827502"/>
                <a:ext cx="102600" cy="115920"/>
              </p14:xfrm>
            </p:contentPart>
          </mc:Choice>
          <mc:Fallback xmlns="">
            <p:pic>
              <p:nvPicPr>
                <p:cNvPr id="91" name="Freihand 90">
                  <a:extLst>
                    <a:ext uri="{FF2B5EF4-FFF2-40B4-BE49-F238E27FC236}">
                      <a16:creationId xmlns:a16="http://schemas.microsoft.com/office/drawing/2014/main" id="{2566077C-AEBE-D55E-17B9-E0881853CFA7}"/>
                    </a:ext>
                  </a:extLst>
                </p:cNvPr>
                <p:cNvPicPr/>
                <p:nvPr/>
              </p:nvPicPr>
              <p:blipFill>
                <a:blip r:embed="rId90"/>
                <a:stretch>
                  <a:fillRect/>
                </a:stretch>
              </p:blipFill>
              <p:spPr>
                <a:xfrm>
                  <a:off x="2918847" y="4818502"/>
                  <a:ext cx="12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2" name="Freihand 91">
                  <a:extLst>
                    <a:ext uri="{FF2B5EF4-FFF2-40B4-BE49-F238E27FC236}">
                      <a16:creationId xmlns:a16="http://schemas.microsoft.com/office/drawing/2014/main" id="{FE256D61-C69F-908D-162C-DD5A6E241B60}"/>
                    </a:ext>
                  </a:extLst>
                </p14:cNvPr>
                <p14:cNvContentPartPr/>
                <p14:nvPr/>
              </p14:nvContentPartPr>
              <p14:xfrm>
                <a:off x="3148167" y="4617982"/>
                <a:ext cx="172800" cy="217080"/>
              </p14:xfrm>
            </p:contentPart>
          </mc:Choice>
          <mc:Fallback xmlns="">
            <p:pic>
              <p:nvPicPr>
                <p:cNvPr id="92" name="Freihand 91">
                  <a:extLst>
                    <a:ext uri="{FF2B5EF4-FFF2-40B4-BE49-F238E27FC236}">
                      <a16:creationId xmlns:a16="http://schemas.microsoft.com/office/drawing/2014/main" id="{FE256D61-C69F-908D-162C-DD5A6E241B60}"/>
                    </a:ext>
                  </a:extLst>
                </p:cNvPr>
                <p:cNvPicPr/>
                <p:nvPr/>
              </p:nvPicPr>
              <p:blipFill>
                <a:blip r:embed="rId92"/>
                <a:stretch>
                  <a:fillRect/>
                </a:stretch>
              </p:blipFill>
              <p:spPr>
                <a:xfrm>
                  <a:off x="3139527" y="4608982"/>
                  <a:ext cx="19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3" name="Freihand 92">
                  <a:extLst>
                    <a:ext uri="{FF2B5EF4-FFF2-40B4-BE49-F238E27FC236}">
                      <a16:creationId xmlns:a16="http://schemas.microsoft.com/office/drawing/2014/main" id="{B234CF95-B900-2124-B497-EFA02E8B4908}"/>
                    </a:ext>
                  </a:extLst>
                </p14:cNvPr>
                <p14:cNvContentPartPr/>
                <p14:nvPr/>
              </p14:nvContentPartPr>
              <p14:xfrm>
                <a:off x="3165807" y="4725262"/>
                <a:ext cx="147960" cy="140040"/>
              </p14:xfrm>
            </p:contentPart>
          </mc:Choice>
          <mc:Fallback xmlns="">
            <p:pic>
              <p:nvPicPr>
                <p:cNvPr id="93" name="Freihand 92">
                  <a:extLst>
                    <a:ext uri="{FF2B5EF4-FFF2-40B4-BE49-F238E27FC236}">
                      <a16:creationId xmlns:a16="http://schemas.microsoft.com/office/drawing/2014/main" id="{B234CF95-B900-2124-B497-EFA02E8B4908}"/>
                    </a:ext>
                  </a:extLst>
                </p:cNvPr>
                <p:cNvPicPr/>
                <p:nvPr/>
              </p:nvPicPr>
              <p:blipFill>
                <a:blip r:embed="rId94"/>
                <a:stretch>
                  <a:fillRect/>
                </a:stretch>
              </p:blipFill>
              <p:spPr>
                <a:xfrm>
                  <a:off x="3156807" y="4716262"/>
                  <a:ext cx="165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4" name="Freihand 93">
                  <a:extLst>
                    <a:ext uri="{FF2B5EF4-FFF2-40B4-BE49-F238E27FC236}">
                      <a16:creationId xmlns:a16="http://schemas.microsoft.com/office/drawing/2014/main" id="{DEF4BAFD-C082-7709-C4CC-7F52AB9B478C}"/>
                    </a:ext>
                  </a:extLst>
                </p14:cNvPr>
                <p14:cNvContentPartPr/>
                <p14:nvPr/>
              </p14:nvContentPartPr>
              <p14:xfrm>
                <a:off x="3362367" y="4699342"/>
                <a:ext cx="193320" cy="92160"/>
              </p14:xfrm>
            </p:contentPart>
          </mc:Choice>
          <mc:Fallback xmlns="">
            <p:pic>
              <p:nvPicPr>
                <p:cNvPr id="94" name="Freihand 93">
                  <a:extLst>
                    <a:ext uri="{FF2B5EF4-FFF2-40B4-BE49-F238E27FC236}">
                      <a16:creationId xmlns:a16="http://schemas.microsoft.com/office/drawing/2014/main" id="{DEF4BAFD-C082-7709-C4CC-7F52AB9B478C}"/>
                    </a:ext>
                  </a:extLst>
                </p:cNvPr>
                <p:cNvPicPr/>
                <p:nvPr/>
              </p:nvPicPr>
              <p:blipFill>
                <a:blip r:embed="rId96"/>
                <a:stretch>
                  <a:fillRect/>
                </a:stretch>
              </p:blipFill>
              <p:spPr>
                <a:xfrm>
                  <a:off x="3353367" y="4690702"/>
                  <a:ext cx="21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5" name="Freihand 94">
                  <a:extLst>
                    <a:ext uri="{FF2B5EF4-FFF2-40B4-BE49-F238E27FC236}">
                      <a16:creationId xmlns:a16="http://schemas.microsoft.com/office/drawing/2014/main" id="{24B6C3A2-9EF9-DB2E-ACCF-DC040EE9257E}"/>
                    </a:ext>
                  </a:extLst>
                </p14:cNvPr>
                <p14:cNvContentPartPr/>
                <p14:nvPr/>
              </p14:nvContentPartPr>
              <p14:xfrm>
                <a:off x="3485487" y="4610782"/>
                <a:ext cx="19440" cy="10800"/>
              </p14:xfrm>
            </p:contentPart>
          </mc:Choice>
          <mc:Fallback xmlns="">
            <p:pic>
              <p:nvPicPr>
                <p:cNvPr id="95" name="Freihand 94">
                  <a:extLst>
                    <a:ext uri="{FF2B5EF4-FFF2-40B4-BE49-F238E27FC236}">
                      <a16:creationId xmlns:a16="http://schemas.microsoft.com/office/drawing/2014/main" id="{24B6C3A2-9EF9-DB2E-ACCF-DC040EE9257E}"/>
                    </a:ext>
                  </a:extLst>
                </p:cNvPr>
                <p:cNvPicPr/>
                <p:nvPr/>
              </p:nvPicPr>
              <p:blipFill>
                <a:blip r:embed="rId98"/>
                <a:stretch>
                  <a:fillRect/>
                </a:stretch>
              </p:blipFill>
              <p:spPr>
                <a:xfrm>
                  <a:off x="3476847" y="4601782"/>
                  <a:ext cx="37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6" name="Freihand 95">
                  <a:extLst>
                    <a:ext uri="{FF2B5EF4-FFF2-40B4-BE49-F238E27FC236}">
                      <a16:creationId xmlns:a16="http://schemas.microsoft.com/office/drawing/2014/main" id="{9B75546B-79FE-E6A3-8C95-883E44A78545}"/>
                    </a:ext>
                  </a:extLst>
                </p14:cNvPr>
                <p14:cNvContentPartPr/>
                <p14:nvPr/>
              </p14:nvContentPartPr>
              <p14:xfrm>
                <a:off x="3595647" y="4578742"/>
                <a:ext cx="139680" cy="158760"/>
              </p14:xfrm>
            </p:contentPart>
          </mc:Choice>
          <mc:Fallback xmlns="">
            <p:pic>
              <p:nvPicPr>
                <p:cNvPr id="96" name="Freihand 95">
                  <a:extLst>
                    <a:ext uri="{FF2B5EF4-FFF2-40B4-BE49-F238E27FC236}">
                      <a16:creationId xmlns:a16="http://schemas.microsoft.com/office/drawing/2014/main" id="{9B75546B-79FE-E6A3-8C95-883E44A78545}"/>
                    </a:ext>
                  </a:extLst>
                </p:cNvPr>
                <p:cNvPicPr/>
                <p:nvPr/>
              </p:nvPicPr>
              <p:blipFill>
                <a:blip r:embed="rId100"/>
                <a:stretch>
                  <a:fillRect/>
                </a:stretch>
              </p:blipFill>
              <p:spPr>
                <a:xfrm>
                  <a:off x="3586647" y="4570102"/>
                  <a:ext cx="157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Freihand 96">
                  <a:extLst>
                    <a:ext uri="{FF2B5EF4-FFF2-40B4-BE49-F238E27FC236}">
                      <a16:creationId xmlns:a16="http://schemas.microsoft.com/office/drawing/2014/main" id="{28EED3BF-AD82-FA88-50C9-A75D2A2CE924}"/>
                    </a:ext>
                  </a:extLst>
                </p14:cNvPr>
                <p14:cNvContentPartPr/>
                <p14:nvPr/>
              </p14:nvContentPartPr>
              <p14:xfrm>
                <a:off x="3692127" y="4697542"/>
                <a:ext cx="69480" cy="33480"/>
              </p14:xfrm>
            </p:contentPart>
          </mc:Choice>
          <mc:Fallback xmlns="">
            <p:pic>
              <p:nvPicPr>
                <p:cNvPr id="97" name="Freihand 96">
                  <a:extLst>
                    <a:ext uri="{FF2B5EF4-FFF2-40B4-BE49-F238E27FC236}">
                      <a16:creationId xmlns:a16="http://schemas.microsoft.com/office/drawing/2014/main" id="{28EED3BF-AD82-FA88-50C9-A75D2A2CE924}"/>
                    </a:ext>
                  </a:extLst>
                </p:cNvPr>
                <p:cNvPicPr/>
                <p:nvPr/>
              </p:nvPicPr>
              <p:blipFill>
                <a:blip r:embed="rId102"/>
                <a:stretch>
                  <a:fillRect/>
                </a:stretch>
              </p:blipFill>
              <p:spPr>
                <a:xfrm>
                  <a:off x="3683127" y="4688542"/>
                  <a:ext cx="87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8" name="Freihand 97">
                  <a:extLst>
                    <a:ext uri="{FF2B5EF4-FFF2-40B4-BE49-F238E27FC236}">
                      <a16:creationId xmlns:a16="http://schemas.microsoft.com/office/drawing/2014/main" id="{B81B5FEE-9B53-A443-19DF-ECDB2A61E7A1}"/>
                    </a:ext>
                  </a:extLst>
                </p14:cNvPr>
                <p14:cNvContentPartPr/>
                <p14:nvPr/>
              </p14:nvContentPartPr>
              <p14:xfrm>
                <a:off x="3770607" y="4609342"/>
                <a:ext cx="289080" cy="86400"/>
              </p14:xfrm>
            </p:contentPart>
          </mc:Choice>
          <mc:Fallback xmlns="">
            <p:pic>
              <p:nvPicPr>
                <p:cNvPr id="98" name="Freihand 97">
                  <a:extLst>
                    <a:ext uri="{FF2B5EF4-FFF2-40B4-BE49-F238E27FC236}">
                      <a16:creationId xmlns:a16="http://schemas.microsoft.com/office/drawing/2014/main" id="{B81B5FEE-9B53-A443-19DF-ECDB2A61E7A1}"/>
                    </a:ext>
                  </a:extLst>
                </p:cNvPr>
                <p:cNvPicPr/>
                <p:nvPr/>
              </p:nvPicPr>
              <p:blipFill>
                <a:blip r:embed="rId104"/>
                <a:stretch>
                  <a:fillRect/>
                </a:stretch>
              </p:blipFill>
              <p:spPr>
                <a:xfrm>
                  <a:off x="3761967" y="4600702"/>
                  <a:ext cx="30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9" name="Freihand 98">
                  <a:extLst>
                    <a:ext uri="{FF2B5EF4-FFF2-40B4-BE49-F238E27FC236}">
                      <a16:creationId xmlns:a16="http://schemas.microsoft.com/office/drawing/2014/main" id="{E39FDAC8-D5AC-BEB9-2258-F67C526CBF87}"/>
                    </a:ext>
                  </a:extLst>
                </p14:cNvPr>
                <p14:cNvContentPartPr/>
                <p14:nvPr/>
              </p14:nvContentPartPr>
              <p14:xfrm>
                <a:off x="4127367" y="4576582"/>
                <a:ext cx="188280" cy="69840"/>
              </p14:xfrm>
            </p:contentPart>
          </mc:Choice>
          <mc:Fallback xmlns="">
            <p:pic>
              <p:nvPicPr>
                <p:cNvPr id="99" name="Freihand 98">
                  <a:extLst>
                    <a:ext uri="{FF2B5EF4-FFF2-40B4-BE49-F238E27FC236}">
                      <a16:creationId xmlns:a16="http://schemas.microsoft.com/office/drawing/2014/main" id="{E39FDAC8-D5AC-BEB9-2258-F67C526CBF87}"/>
                    </a:ext>
                  </a:extLst>
                </p:cNvPr>
                <p:cNvPicPr/>
                <p:nvPr/>
              </p:nvPicPr>
              <p:blipFill>
                <a:blip r:embed="rId106"/>
                <a:stretch>
                  <a:fillRect/>
                </a:stretch>
              </p:blipFill>
              <p:spPr>
                <a:xfrm>
                  <a:off x="4118727" y="4567942"/>
                  <a:ext cx="20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0" name="Freihand 99">
                  <a:extLst>
                    <a:ext uri="{FF2B5EF4-FFF2-40B4-BE49-F238E27FC236}">
                      <a16:creationId xmlns:a16="http://schemas.microsoft.com/office/drawing/2014/main" id="{2DFB5DBF-BB86-F9BC-5BD3-E1CD17D9D144}"/>
                    </a:ext>
                  </a:extLst>
                </p14:cNvPr>
                <p14:cNvContentPartPr/>
                <p14:nvPr/>
              </p14:nvContentPartPr>
              <p14:xfrm>
                <a:off x="4380447" y="4525462"/>
                <a:ext cx="185760" cy="86400"/>
              </p14:xfrm>
            </p:contentPart>
          </mc:Choice>
          <mc:Fallback xmlns="">
            <p:pic>
              <p:nvPicPr>
                <p:cNvPr id="100" name="Freihand 99">
                  <a:extLst>
                    <a:ext uri="{FF2B5EF4-FFF2-40B4-BE49-F238E27FC236}">
                      <a16:creationId xmlns:a16="http://schemas.microsoft.com/office/drawing/2014/main" id="{2DFB5DBF-BB86-F9BC-5BD3-E1CD17D9D144}"/>
                    </a:ext>
                  </a:extLst>
                </p:cNvPr>
                <p:cNvPicPr/>
                <p:nvPr/>
              </p:nvPicPr>
              <p:blipFill>
                <a:blip r:embed="rId108"/>
                <a:stretch>
                  <a:fillRect/>
                </a:stretch>
              </p:blipFill>
              <p:spPr>
                <a:xfrm>
                  <a:off x="4371447" y="4516462"/>
                  <a:ext cx="203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1" name="Freihand 100">
                  <a:extLst>
                    <a:ext uri="{FF2B5EF4-FFF2-40B4-BE49-F238E27FC236}">
                      <a16:creationId xmlns:a16="http://schemas.microsoft.com/office/drawing/2014/main" id="{5EA43F7F-FB5C-A91E-A2A0-8B3352EB0ADE}"/>
                    </a:ext>
                  </a:extLst>
                </p14:cNvPr>
                <p14:cNvContentPartPr/>
                <p14:nvPr/>
              </p14:nvContentPartPr>
              <p14:xfrm>
                <a:off x="4733967" y="4430782"/>
                <a:ext cx="161280" cy="226080"/>
              </p14:xfrm>
            </p:contentPart>
          </mc:Choice>
          <mc:Fallback xmlns="">
            <p:pic>
              <p:nvPicPr>
                <p:cNvPr id="101" name="Freihand 100">
                  <a:extLst>
                    <a:ext uri="{FF2B5EF4-FFF2-40B4-BE49-F238E27FC236}">
                      <a16:creationId xmlns:a16="http://schemas.microsoft.com/office/drawing/2014/main" id="{5EA43F7F-FB5C-A91E-A2A0-8B3352EB0ADE}"/>
                    </a:ext>
                  </a:extLst>
                </p:cNvPr>
                <p:cNvPicPr/>
                <p:nvPr/>
              </p:nvPicPr>
              <p:blipFill>
                <a:blip r:embed="rId110"/>
                <a:stretch>
                  <a:fillRect/>
                </a:stretch>
              </p:blipFill>
              <p:spPr>
                <a:xfrm>
                  <a:off x="4725327" y="4421782"/>
                  <a:ext cx="178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2" name="Freihand 101">
                  <a:extLst>
                    <a:ext uri="{FF2B5EF4-FFF2-40B4-BE49-F238E27FC236}">
                      <a16:creationId xmlns:a16="http://schemas.microsoft.com/office/drawing/2014/main" id="{B8AFC9B8-B883-4F05-9568-3FF3BDC3A23A}"/>
                    </a:ext>
                  </a:extLst>
                </p14:cNvPr>
                <p14:cNvContentPartPr/>
                <p14:nvPr/>
              </p14:nvContentPartPr>
              <p14:xfrm>
                <a:off x="5034207" y="4336102"/>
                <a:ext cx="102600" cy="175680"/>
              </p14:xfrm>
            </p:contentPart>
          </mc:Choice>
          <mc:Fallback xmlns="">
            <p:pic>
              <p:nvPicPr>
                <p:cNvPr id="102" name="Freihand 101">
                  <a:extLst>
                    <a:ext uri="{FF2B5EF4-FFF2-40B4-BE49-F238E27FC236}">
                      <a16:creationId xmlns:a16="http://schemas.microsoft.com/office/drawing/2014/main" id="{B8AFC9B8-B883-4F05-9568-3FF3BDC3A23A}"/>
                    </a:ext>
                  </a:extLst>
                </p:cNvPr>
                <p:cNvPicPr/>
                <p:nvPr/>
              </p:nvPicPr>
              <p:blipFill>
                <a:blip r:embed="rId112"/>
                <a:stretch>
                  <a:fillRect/>
                </a:stretch>
              </p:blipFill>
              <p:spPr>
                <a:xfrm>
                  <a:off x="5025207" y="4327462"/>
                  <a:ext cx="120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Freihand 102">
                  <a:extLst>
                    <a:ext uri="{FF2B5EF4-FFF2-40B4-BE49-F238E27FC236}">
                      <a16:creationId xmlns:a16="http://schemas.microsoft.com/office/drawing/2014/main" id="{F33303F6-0A8C-E14C-8E6B-6C1048FAF773}"/>
                    </a:ext>
                  </a:extLst>
                </p14:cNvPr>
                <p14:cNvContentPartPr/>
                <p14:nvPr/>
              </p14:nvContentPartPr>
              <p14:xfrm>
                <a:off x="5183607" y="4349782"/>
                <a:ext cx="89640" cy="132120"/>
              </p14:xfrm>
            </p:contentPart>
          </mc:Choice>
          <mc:Fallback xmlns="">
            <p:pic>
              <p:nvPicPr>
                <p:cNvPr id="103" name="Freihand 102">
                  <a:extLst>
                    <a:ext uri="{FF2B5EF4-FFF2-40B4-BE49-F238E27FC236}">
                      <a16:creationId xmlns:a16="http://schemas.microsoft.com/office/drawing/2014/main" id="{F33303F6-0A8C-E14C-8E6B-6C1048FAF773}"/>
                    </a:ext>
                  </a:extLst>
                </p:cNvPr>
                <p:cNvPicPr/>
                <p:nvPr/>
              </p:nvPicPr>
              <p:blipFill>
                <a:blip r:embed="rId114"/>
                <a:stretch>
                  <a:fillRect/>
                </a:stretch>
              </p:blipFill>
              <p:spPr>
                <a:xfrm>
                  <a:off x="5174967" y="4341142"/>
                  <a:ext cx="107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4" name="Freihand 103">
                  <a:extLst>
                    <a:ext uri="{FF2B5EF4-FFF2-40B4-BE49-F238E27FC236}">
                      <a16:creationId xmlns:a16="http://schemas.microsoft.com/office/drawing/2014/main" id="{AEE95CCE-EC10-5C3D-42F2-077DE9D68351}"/>
                    </a:ext>
                  </a:extLst>
                </p14:cNvPr>
                <p14:cNvContentPartPr/>
                <p14:nvPr/>
              </p14:nvContentPartPr>
              <p14:xfrm>
                <a:off x="5302407" y="4338622"/>
                <a:ext cx="99000" cy="104400"/>
              </p14:xfrm>
            </p:contentPart>
          </mc:Choice>
          <mc:Fallback xmlns="">
            <p:pic>
              <p:nvPicPr>
                <p:cNvPr id="104" name="Freihand 103">
                  <a:extLst>
                    <a:ext uri="{FF2B5EF4-FFF2-40B4-BE49-F238E27FC236}">
                      <a16:creationId xmlns:a16="http://schemas.microsoft.com/office/drawing/2014/main" id="{AEE95CCE-EC10-5C3D-42F2-077DE9D68351}"/>
                    </a:ext>
                  </a:extLst>
                </p:cNvPr>
                <p:cNvPicPr/>
                <p:nvPr/>
              </p:nvPicPr>
              <p:blipFill>
                <a:blip r:embed="rId116"/>
                <a:stretch>
                  <a:fillRect/>
                </a:stretch>
              </p:blipFill>
              <p:spPr>
                <a:xfrm>
                  <a:off x="5293407" y="4329982"/>
                  <a:ext cx="116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5" name="Freihand 104">
                  <a:extLst>
                    <a:ext uri="{FF2B5EF4-FFF2-40B4-BE49-F238E27FC236}">
                      <a16:creationId xmlns:a16="http://schemas.microsoft.com/office/drawing/2014/main" id="{04FFC0E6-AF0E-0028-922E-9EE30AF81364}"/>
                    </a:ext>
                  </a:extLst>
                </p14:cNvPr>
                <p14:cNvContentPartPr/>
                <p14:nvPr/>
              </p14:nvContentPartPr>
              <p14:xfrm>
                <a:off x="5386287" y="4176262"/>
                <a:ext cx="109080" cy="237600"/>
              </p14:xfrm>
            </p:contentPart>
          </mc:Choice>
          <mc:Fallback xmlns="">
            <p:pic>
              <p:nvPicPr>
                <p:cNvPr id="105" name="Freihand 104">
                  <a:extLst>
                    <a:ext uri="{FF2B5EF4-FFF2-40B4-BE49-F238E27FC236}">
                      <a16:creationId xmlns:a16="http://schemas.microsoft.com/office/drawing/2014/main" id="{04FFC0E6-AF0E-0028-922E-9EE30AF81364}"/>
                    </a:ext>
                  </a:extLst>
                </p:cNvPr>
                <p:cNvPicPr/>
                <p:nvPr/>
              </p:nvPicPr>
              <p:blipFill>
                <a:blip r:embed="rId118"/>
                <a:stretch>
                  <a:fillRect/>
                </a:stretch>
              </p:blipFill>
              <p:spPr>
                <a:xfrm>
                  <a:off x="5377287" y="4167262"/>
                  <a:ext cx="126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6" name="Freihand 105">
                  <a:extLst>
                    <a:ext uri="{FF2B5EF4-FFF2-40B4-BE49-F238E27FC236}">
                      <a16:creationId xmlns:a16="http://schemas.microsoft.com/office/drawing/2014/main" id="{3AA22796-91ED-6403-C5B2-4C416C87EB02}"/>
                    </a:ext>
                  </a:extLst>
                </p14:cNvPr>
                <p14:cNvContentPartPr/>
                <p14:nvPr/>
              </p14:nvContentPartPr>
              <p14:xfrm>
                <a:off x="5547567" y="4233502"/>
                <a:ext cx="384120" cy="128160"/>
              </p14:xfrm>
            </p:contentPart>
          </mc:Choice>
          <mc:Fallback xmlns="">
            <p:pic>
              <p:nvPicPr>
                <p:cNvPr id="106" name="Freihand 105">
                  <a:extLst>
                    <a:ext uri="{FF2B5EF4-FFF2-40B4-BE49-F238E27FC236}">
                      <a16:creationId xmlns:a16="http://schemas.microsoft.com/office/drawing/2014/main" id="{3AA22796-91ED-6403-C5B2-4C416C87EB02}"/>
                    </a:ext>
                  </a:extLst>
                </p:cNvPr>
                <p:cNvPicPr/>
                <p:nvPr/>
              </p:nvPicPr>
              <p:blipFill>
                <a:blip r:embed="rId120"/>
                <a:stretch>
                  <a:fillRect/>
                </a:stretch>
              </p:blipFill>
              <p:spPr>
                <a:xfrm>
                  <a:off x="5538567" y="4224862"/>
                  <a:ext cx="401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Freihand 106">
                  <a:extLst>
                    <a:ext uri="{FF2B5EF4-FFF2-40B4-BE49-F238E27FC236}">
                      <a16:creationId xmlns:a16="http://schemas.microsoft.com/office/drawing/2014/main" id="{47729B9C-6DBD-92B4-25FC-7F0A11A9EBA1}"/>
                    </a:ext>
                  </a:extLst>
                </p14:cNvPr>
                <p14:cNvContentPartPr/>
                <p14:nvPr/>
              </p14:nvContentPartPr>
              <p14:xfrm>
                <a:off x="5972007" y="4162222"/>
                <a:ext cx="12600" cy="21960"/>
              </p14:xfrm>
            </p:contentPart>
          </mc:Choice>
          <mc:Fallback xmlns="">
            <p:pic>
              <p:nvPicPr>
                <p:cNvPr id="107" name="Freihand 106">
                  <a:extLst>
                    <a:ext uri="{FF2B5EF4-FFF2-40B4-BE49-F238E27FC236}">
                      <a16:creationId xmlns:a16="http://schemas.microsoft.com/office/drawing/2014/main" id="{47729B9C-6DBD-92B4-25FC-7F0A11A9EBA1}"/>
                    </a:ext>
                  </a:extLst>
                </p:cNvPr>
                <p:cNvPicPr/>
                <p:nvPr/>
              </p:nvPicPr>
              <p:blipFill>
                <a:blip r:embed="rId122"/>
                <a:stretch>
                  <a:fillRect/>
                </a:stretch>
              </p:blipFill>
              <p:spPr>
                <a:xfrm>
                  <a:off x="5963367" y="4153582"/>
                  <a:ext cx="30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Freihand 107">
                  <a:extLst>
                    <a:ext uri="{FF2B5EF4-FFF2-40B4-BE49-F238E27FC236}">
                      <a16:creationId xmlns:a16="http://schemas.microsoft.com/office/drawing/2014/main" id="{1C75DDE2-AE65-12E5-03AE-374C62CE085F}"/>
                    </a:ext>
                  </a:extLst>
                </p14:cNvPr>
                <p14:cNvContentPartPr/>
                <p14:nvPr/>
              </p14:nvContentPartPr>
              <p14:xfrm>
                <a:off x="5880207" y="4022902"/>
                <a:ext cx="334080" cy="303840"/>
              </p14:xfrm>
            </p:contentPart>
          </mc:Choice>
          <mc:Fallback xmlns="">
            <p:pic>
              <p:nvPicPr>
                <p:cNvPr id="108" name="Freihand 107">
                  <a:extLst>
                    <a:ext uri="{FF2B5EF4-FFF2-40B4-BE49-F238E27FC236}">
                      <a16:creationId xmlns:a16="http://schemas.microsoft.com/office/drawing/2014/main" id="{1C75DDE2-AE65-12E5-03AE-374C62CE085F}"/>
                    </a:ext>
                  </a:extLst>
                </p:cNvPr>
                <p:cNvPicPr/>
                <p:nvPr/>
              </p:nvPicPr>
              <p:blipFill>
                <a:blip r:embed="rId124"/>
                <a:stretch>
                  <a:fillRect/>
                </a:stretch>
              </p:blipFill>
              <p:spPr>
                <a:xfrm>
                  <a:off x="5871567" y="4014262"/>
                  <a:ext cx="3517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Freihand 108">
                  <a:extLst>
                    <a:ext uri="{FF2B5EF4-FFF2-40B4-BE49-F238E27FC236}">
                      <a16:creationId xmlns:a16="http://schemas.microsoft.com/office/drawing/2014/main" id="{C7FA3F4E-0CBE-E859-F0D8-327A13D27EE3}"/>
                    </a:ext>
                  </a:extLst>
                </p14:cNvPr>
                <p14:cNvContentPartPr/>
                <p14:nvPr/>
              </p14:nvContentPartPr>
              <p14:xfrm>
                <a:off x="5699127" y="4046662"/>
                <a:ext cx="22680" cy="26640"/>
              </p14:xfrm>
            </p:contentPart>
          </mc:Choice>
          <mc:Fallback xmlns="">
            <p:pic>
              <p:nvPicPr>
                <p:cNvPr id="109" name="Freihand 108">
                  <a:extLst>
                    <a:ext uri="{FF2B5EF4-FFF2-40B4-BE49-F238E27FC236}">
                      <a16:creationId xmlns:a16="http://schemas.microsoft.com/office/drawing/2014/main" id="{C7FA3F4E-0CBE-E859-F0D8-327A13D27EE3}"/>
                    </a:ext>
                  </a:extLst>
                </p:cNvPr>
                <p:cNvPicPr/>
                <p:nvPr/>
              </p:nvPicPr>
              <p:blipFill>
                <a:blip r:embed="rId126"/>
                <a:stretch>
                  <a:fillRect/>
                </a:stretch>
              </p:blipFill>
              <p:spPr>
                <a:xfrm>
                  <a:off x="5690487" y="4038022"/>
                  <a:ext cx="40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Freihand 109">
                  <a:extLst>
                    <a:ext uri="{FF2B5EF4-FFF2-40B4-BE49-F238E27FC236}">
                      <a16:creationId xmlns:a16="http://schemas.microsoft.com/office/drawing/2014/main" id="{627176B3-4E57-FF21-D988-33637D5E78EC}"/>
                    </a:ext>
                  </a:extLst>
                </p14:cNvPr>
                <p14:cNvContentPartPr/>
                <p14:nvPr/>
              </p14:nvContentPartPr>
              <p14:xfrm>
                <a:off x="6372327" y="3979342"/>
                <a:ext cx="335160" cy="168480"/>
              </p14:xfrm>
            </p:contentPart>
          </mc:Choice>
          <mc:Fallback xmlns="">
            <p:pic>
              <p:nvPicPr>
                <p:cNvPr id="110" name="Freihand 109">
                  <a:extLst>
                    <a:ext uri="{FF2B5EF4-FFF2-40B4-BE49-F238E27FC236}">
                      <a16:creationId xmlns:a16="http://schemas.microsoft.com/office/drawing/2014/main" id="{627176B3-4E57-FF21-D988-33637D5E78EC}"/>
                    </a:ext>
                  </a:extLst>
                </p:cNvPr>
                <p:cNvPicPr/>
                <p:nvPr/>
              </p:nvPicPr>
              <p:blipFill>
                <a:blip r:embed="rId128"/>
                <a:stretch>
                  <a:fillRect/>
                </a:stretch>
              </p:blipFill>
              <p:spPr>
                <a:xfrm>
                  <a:off x="6363327" y="3970702"/>
                  <a:ext cx="352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Freihand 110">
                  <a:extLst>
                    <a:ext uri="{FF2B5EF4-FFF2-40B4-BE49-F238E27FC236}">
                      <a16:creationId xmlns:a16="http://schemas.microsoft.com/office/drawing/2014/main" id="{AA15964F-EDDE-3495-9D78-A4E74E007696}"/>
                    </a:ext>
                  </a:extLst>
                </p14:cNvPr>
                <p14:cNvContentPartPr/>
                <p14:nvPr/>
              </p14:nvContentPartPr>
              <p14:xfrm>
                <a:off x="6632247" y="3883582"/>
                <a:ext cx="9000" cy="19440"/>
              </p14:xfrm>
            </p:contentPart>
          </mc:Choice>
          <mc:Fallback xmlns="">
            <p:pic>
              <p:nvPicPr>
                <p:cNvPr id="111" name="Freihand 110">
                  <a:extLst>
                    <a:ext uri="{FF2B5EF4-FFF2-40B4-BE49-F238E27FC236}">
                      <a16:creationId xmlns:a16="http://schemas.microsoft.com/office/drawing/2014/main" id="{AA15964F-EDDE-3495-9D78-A4E74E007696}"/>
                    </a:ext>
                  </a:extLst>
                </p:cNvPr>
                <p:cNvPicPr/>
                <p:nvPr/>
              </p:nvPicPr>
              <p:blipFill>
                <a:blip r:embed="rId130"/>
                <a:stretch>
                  <a:fillRect/>
                </a:stretch>
              </p:blipFill>
              <p:spPr>
                <a:xfrm>
                  <a:off x="6623247" y="3874942"/>
                  <a:ext cx="2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15FD3F59-8461-AE11-5B06-60F251A4201D}"/>
                    </a:ext>
                  </a:extLst>
                </p14:cNvPr>
                <p14:cNvContentPartPr/>
                <p14:nvPr/>
              </p14:nvContentPartPr>
              <p14:xfrm>
                <a:off x="6895407" y="3885382"/>
                <a:ext cx="133920" cy="199080"/>
              </p14:xfrm>
            </p:contentPart>
          </mc:Choice>
          <mc:Fallback xmlns="">
            <p:pic>
              <p:nvPicPr>
                <p:cNvPr id="112" name="Freihand 111">
                  <a:extLst>
                    <a:ext uri="{FF2B5EF4-FFF2-40B4-BE49-F238E27FC236}">
                      <a16:creationId xmlns:a16="http://schemas.microsoft.com/office/drawing/2014/main" id="{15FD3F59-8461-AE11-5B06-60F251A4201D}"/>
                    </a:ext>
                  </a:extLst>
                </p:cNvPr>
                <p:cNvPicPr/>
                <p:nvPr/>
              </p:nvPicPr>
              <p:blipFill>
                <a:blip r:embed="rId132"/>
                <a:stretch>
                  <a:fillRect/>
                </a:stretch>
              </p:blipFill>
              <p:spPr>
                <a:xfrm>
                  <a:off x="6886767" y="3876382"/>
                  <a:ext cx="151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C3BEB850-8D1F-CB5D-6027-A916C4F3F02A}"/>
                    </a:ext>
                  </a:extLst>
                </p14:cNvPr>
                <p14:cNvContentPartPr/>
                <p14:nvPr/>
              </p14:nvContentPartPr>
              <p14:xfrm>
                <a:off x="7023207" y="3910582"/>
                <a:ext cx="250560" cy="281160"/>
              </p14:xfrm>
            </p:contentPart>
          </mc:Choice>
          <mc:Fallback xmlns="">
            <p:pic>
              <p:nvPicPr>
                <p:cNvPr id="113" name="Freihand 112">
                  <a:extLst>
                    <a:ext uri="{FF2B5EF4-FFF2-40B4-BE49-F238E27FC236}">
                      <a16:creationId xmlns:a16="http://schemas.microsoft.com/office/drawing/2014/main" id="{C3BEB850-8D1F-CB5D-6027-A916C4F3F02A}"/>
                    </a:ext>
                  </a:extLst>
                </p:cNvPr>
                <p:cNvPicPr/>
                <p:nvPr/>
              </p:nvPicPr>
              <p:blipFill>
                <a:blip r:embed="rId134"/>
                <a:stretch>
                  <a:fillRect/>
                </a:stretch>
              </p:blipFill>
              <p:spPr>
                <a:xfrm>
                  <a:off x="7014567" y="3901942"/>
                  <a:ext cx="2682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FA4D9613-C575-28FC-33FD-0FE9D33F65CE}"/>
                    </a:ext>
                  </a:extLst>
                </p14:cNvPr>
                <p14:cNvContentPartPr/>
                <p14:nvPr/>
              </p14:nvContentPartPr>
              <p14:xfrm>
                <a:off x="6811527" y="4091662"/>
                <a:ext cx="489960" cy="102600"/>
              </p14:xfrm>
            </p:contentPart>
          </mc:Choice>
          <mc:Fallback xmlns="">
            <p:pic>
              <p:nvPicPr>
                <p:cNvPr id="114" name="Freihand 113">
                  <a:extLst>
                    <a:ext uri="{FF2B5EF4-FFF2-40B4-BE49-F238E27FC236}">
                      <a16:creationId xmlns:a16="http://schemas.microsoft.com/office/drawing/2014/main" id="{FA4D9613-C575-28FC-33FD-0FE9D33F65CE}"/>
                    </a:ext>
                  </a:extLst>
                </p:cNvPr>
                <p:cNvPicPr/>
                <p:nvPr/>
              </p:nvPicPr>
              <p:blipFill>
                <a:blip r:embed="rId136"/>
                <a:stretch>
                  <a:fillRect/>
                </a:stretch>
              </p:blipFill>
              <p:spPr>
                <a:xfrm>
                  <a:off x="6802887" y="4082662"/>
                  <a:ext cx="507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88C02CF9-623C-1E6F-B212-443901E1FB2C}"/>
                    </a:ext>
                  </a:extLst>
                </p14:cNvPr>
                <p14:cNvContentPartPr/>
                <p14:nvPr/>
              </p14:nvContentPartPr>
              <p14:xfrm>
                <a:off x="7504887" y="3782422"/>
                <a:ext cx="303480" cy="194040"/>
              </p14:xfrm>
            </p:contentPart>
          </mc:Choice>
          <mc:Fallback xmlns="">
            <p:pic>
              <p:nvPicPr>
                <p:cNvPr id="115" name="Freihand 114">
                  <a:extLst>
                    <a:ext uri="{FF2B5EF4-FFF2-40B4-BE49-F238E27FC236}">
                      <a16:creationId xmlns:a16="http://schemas.microsoft.com/office/drawing/2014/main" id="{88C02CF9-623C-1E6F-B212-443901E1FB2C}"/>
                    </a:ext>
                  </a:extLst>
                </p:cNvPr>
                <p:cNvPicPr/>
                <p:nvPr/>
              </p:nvPicPr>
              <p:blipFill>
                <a:blip r:embed="rId138"/>
                <a:stretch>
                  <a:fillRect/>
                </a:stretch>
              </p:blipFill>
              <p:spPr>
                <a:xfrm>
                  <a:off x="7495887" y="3773782"/>
                  <a:ext cx="321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 name="Freihand 115">
                  <a:extLst>
                    <a:ext uri="{FF2B5EF4-FFF2-40B4-BE49-F238E27FC236}">
                      <a16:creationId xmlns:a16="http://schemas.microsoft.com/office/drawing/2014/main" id="{A1F43632-B879-2E90-FFF6-E323EC5E5920}"/>
                    </a:ext>
                  </a:extLst>
                </p14:cNvPr>
                <p14:cNvContentPartPr/>
                <p14:nvPr/>
              </p14:nvContentPartPr>
              <p14:xfrm>
                <a:off x="6499047" y="4341142"/>
                <a:ext cx="151200" cy="236160"/>
              </p14:xfrm>
            </p:contentPart>
          </mc:Choice>
          <mc:Fallback xmlns="">
            <p:pic>
              <p:nvPicPr>
                <p:cNvPr id="116" name="Freihand 115">
                  <a:extLst>
                    <a:ext uri="{FF2B5EF4-FFF2-40B4-BE49-F238E27FC236}">
                      <a16:creationId xmlns:a16="http://schemas.microsoft.com/office/drawing/2014/main" id="{A1F43632-B879-2E90-FFF6-E323EC5E5920}"/>
                    </a:ext>
                  </a:extLst>
                </p:cNvPr>
                <p:cNvPicPr/>
                <p:nvPr/>
              </p:nvPicPr>
              <p:blipFill>
                <a:blip r:embed="rId140"/>
                <a:stretch>
                  <a:fillRect/>
                </a:stretch>
              </p:blipFill>
              <p:spPr>
                <a:xfrm>
                  <a:off x="6490407" y="4332502"/>
                  <a:ext cx="168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 name="Freihand 116">
                  <a:extLst>
                    <a:ext uri="{FF2B5EF4-FFF2-40B4-BE49-F238E27FC236}">
                      <a16:creationId xmlns:a16="http://schemas.microsoft.com/office/drawing/2014/main" id="{78F01AF4-719E-C68D-B65D-0039F2C8B1EF}"/>
                    </a:ext>
                  </a:extLst>
                </p14:cNvPr>
                <p14:cNvContentPartPr/>
                <p14:nvPr/>
              </p14:nvContentPartPr>
              <p14:xfrm>
                <a:off x="5827287" y="4509982"/>
                <a:ext cx="191880" cy="261720"/>
              </p14:xfrm>
            </p:contentPart>
          </mc:Choice>
          <mc:Fallback xmlns="">
            <p:pic>
              <p:nvPicPr>
                <p:cNvPr id="117" name="Freihand 116">
                  <a:extLst>
                    <a:ext uri="{FF2B5EF4-FFF2-40B4-BE49-F238E27FC236}">
                      <a16:creationId xmlns:a16="http://schemas.microsoft.com/office/drawing/2014/main" id="{78F01AF4-719E-C68D-B65D-0039F2C8B1EF}"/>
                    </a:ext>
                  </a:extLst>
                </p:cNvPr>
                <p:cNvPicPr/>
                <p:nvPr/>
              </p:nvPicPr>
              <p:blipFill>
                <a:blip r:embed="rId142"/>
                <a:stretch>
                  <a:fillRect/>
                </a:stretch>
              </p:blipFill>
              <p:spPr>
                <a:xfrm>
                  <a:off x="5818287" y="4501342"/>
                  <a:ext cx="209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6DE2273F-8A42-12E9-E93D-576053087F14}"/>
                    </a:ext>
                  </a:extLst>
                </p14:cNvPr>
                <p14:cNvContentPartPr/>
                <p14:nvPr/>
              </p14:nvContentPartPr>
              <p14:xfrm>
                <a:off x="6035727" y="4407022"/>
                <a:ext cx="174240" cy="252360"/>
              </p14:xfrm>
            </p:contentPart>
          </mc:Choice>
          <mc:Fallback xmlns="">
            <p:pic>
              <p:nvPicPr>
                <p:cNvPr id="118" name="Freihand 117">
                  <a:extLst>
                    <a:ext uri="{FF2B5EF4-FFF2-40B4-BE49-F238E27FC236}">
                      <a16:creationId xmlns:a16="http://schemas.microsoft.com/office/drawing/2014/main" id="{6DE2273F-8A42-12E9-E93D-576053087F14}"/>
                    </a:ext>
                  </a:extLst>
                </p:cNvPr>
                <p:cNvPicPr/>
                <p:nvPr/>
              </p:nvPicPr>
              <p:blipFill>
                <a:blip r:embed="rId144"/>
                <a:stretch>
                  <a:fillRect/>
                </a:stretch>
              </p:blipFill>
              <p:spPr>
                <a:xfrm>
                  <a:off x="6026727" y="4398382"/>
                  <a:ext cx="1918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Freihand 118">
                  <a:extLst>
                    <a:ext uri="{FF2B5EF4-FFF2-40B4-BE49-F238E27FC236}">
                      <a16:creationId xmlns:a16="http://schemas.microsoft.com/office/drawing/2014/main" id="{E8AC467E-3402-40A0-4265-E82282368C51}"/>
                    </a:ext>
                  </a:extLst>
                </p14:cNvPr>
                <p14:cNvContentPartPr/>
                <p14:nvPr/>
              </p14:nvContentPartPr>
              <p14:xfrm>
                <a:off x="6223647" y="4407382"/>
                <a:ext cx="60840" cy="200520"/>
              </p14:xfrm>
            </p:contentPart>
          </mc:Choice>
          <mc:Fallback xmlns="">
            <p:pic>
              <p:nvPicPr>
                <p:cNvPr id="119" name="Freihand 118">
                  <a:extLst>
                    <a:ext uri="{FF2B5EF4-FFF2-40B4-BE49-F238E27FC236}">
                      <a16:creationId xmlns:a16="http://schemas.microsoft.com/office/drawing/2014/main" id="{E8AC467E-3402-40A0-4265-E82282368C51}"/>
                    </a:ext>
                  </a:extLst>
                </p:cNvPr>
                <p:cNvPicPr/>
                <p:nvPr/>
              </p:nvPicPr>
              <p:blipFill>
                <a:blip r:embed="rId146"/>
                <a:stretch>
                  <a:fillRect/>
                </a:stretch>
              </p:blipFill>
              <p:spPr>
                <a:xfrm>
                  <a:off x="6215007" y="4398742"/>
                  <a:ext cx="78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Freihand 119">
                  <a:extLst>
                    <a:ext uri="{FF2B5EF4-FFF2-40B4-BE49-F238E27FC236}">
                      <a16:creationId xmlns:a16="http://schemas.microsoft.com/office/drawing/2014/main" id="{F8B14AD8-7552-8EF2-9123-FCA68973FBD2}"/>
                    </a:ext>
                  </a:extLst>
                </p14:cNvPr>
                <p14:cNvContentPartPr/>
                <p14:nvPr/>
              </p14:nvContentPartPr>
              <p14:xfrm>
                <a:off x="6311127" y="4525102"/>
                <a:ext cx="65880" cy="20880"/>
              </p14:xfrm>
            </p:contentPart>
          </mc:Choice>
          <mc:Fallback xmlns="">
            <p:pic>
              <p:nvPicPr>
                <p:cNvPr id="120" name="Freihand 119">
                  <a:extLst>
                    <a:ext uri="{FF2B5EF4-FFF2-40B4-BE49-F238E27FC236}">
                      <a16:creationId xmlns:a16="http://schemas.microsoft.com/office/drawing/2014/main" id="{F8B14AD8-7552-8EF2-9123-FCA68973FBD2}"/>
                    </a:ext>
                  </a:extLst>
                </p:cNvPr>
                <p:cNvPicPr/>
                <p:nvPr/>
              </p:nvPicPr>
              <p:blipFill>
                <a:blip r:embed="rId148"/>
                <a:stretch>
                  <a:fillRect/>
                </a:stretch>
              </p:blipFill>
              <p:spPr>
                <a:xfrm>
                  <a:off x="6302487" y="4516102"/>
                  <a:ext cx="83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5DFF17CD-DDD0-1682-EF52-887535F3476D}"/>
                    </a:ext>
                  </a:extLst>
                </p14:cNvPr>
                <p14:cNvContentPartPr/>
                <p14:nvPr/>
              </p14:nvContentPartPr>
              <p14:xfrm>
                <a:off x="6721167" y="4418542"/>
                <a:ext cx="70920" cy="96480"/>
              </p14:xfrm>
            </p:contentPart>
          </mc:Choice>
          <mc:Fallback xmlns="">
            <p:pic>
              <p:nvPicPr>
                <p:cNvPr id="121" name="Freihand 120">
                  <a:extLst>
                    <a:ext uri="{FF2B5EF4-FFF2-40B4-BE49-F238E27FC236}">
                      <a16:creationId xmlns:a16="http://schemas.microsoft.com/office/drawing/2014/main" id="{5DFF17CD-DDD0-1682-EF52-887535F3476D}"/>
                    </a:ext>
                  </a:extLst>
                </p:cNvPr>
                <p:cNvPicPr/>
                <p:nvPr/>
              </p:nvPicPr>
              <p:blipFill>
                <a:blip r:embed="rId150"/>
                <a:stretch>
                  <a:fillRect/>
                </a:stretch>
              </p:blipFill>
              <p:spPr>
                <a:xfrm>
                  <a:off x="6712167" y="4409902"/>
                  <a:ext cx="88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B9197690-20AD-3ACB-813B-62814542C8D4}"/>
                    </a:ext>
                  </a:extLst>
                </p14:cNvPr>
                <p14:cNvContentPartPr/>
                <p14:nvPr/>
              </p14:nvContentPartPr>
              <p14:xfrm>
                <a:off x="6854727" y="4283542"/>
                <a:ext cx="106200" cy="216360"/>
              </p14:xfrm>
            </p:contentPart>
          </mc:Choice>
          <mc:Fallback xmlns="">
            <p:pic>
              <p:nvPicPr>
                <p:cNvPr id="122" name="Freihand 121">
                  <a:extLst>
                    <a:ext uri="{FF2B5EF4-FFF2-40B4-BE49-F238E27FC236}">
                      <a16:creationId xmlns:a16="http://schemas.microsoft.com/office/drawing/2014/main" id="{B9197690-20AD-3ACB-813B-62814542C8D4}"/>
                    </a:ext>
                  </a:extLst>
                </p:cNvPr>
                <p:cNvPicPr/>
                <p:nvPr/>
              </p:nvPicPr>
              <p:blipFill>
                <a:blip r:embed="rId152"/>
                <a:stretch>
                  <a:fillRect/>
                </a:stretch>
              </p:blipFill>
              <p:spPr>
                <a:xfrm>
                  <a:off x="6846087" y="4274542"/>
                  <a:ext cx="123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3" name="Freihand 122">
                  <a:extLst>
                    <a:ext uri="{FF2B5EF4-FFF2-40B4-BE49-F238E27FC236}">
                      <a16:creationId xmlns:a16="http://schemas.microsoft.com/office/drawing/2014/main" id="{720C56ED-82F4-8009-D16F-3798C7BC75C8}"/>
                    </a:ext>
                  </a:extLst>
                </p14:cNvPr>
                <p14:cNvContentPartPr/>
                <p14:nvPr/>
              </p14:nvContentPartPr>
              <p14:xfrm>
                <a:off x="6991887" y="4272742"/>
                <a:ext cx="133920" cy="341640"/>
              </p14:xfrm>
            </p:contentPart>
          </mc:Choice>
          <mc:Fallback xmlns="">
            <p:pic>
              <p:nvPicPr>
                <p:cNvPr id="123" name="Freihand 122">
                  <a:extLst>
                    <a:ext uri="{FF2B5EF4-FFF2-40B4-BE49-F238E27FC236}">
                      <a16:creationId xmlns:a16="http://schemas.microsoft.com/office/drawing/2014/main" id="{720C56ED-82F4-8009-D16F-3798C7BC75C8}"/>
                    </a:ext>
                  </a:extLst>
                </p:cNvPr>
                <p:cNvPicPr/>
                <p:nvPr/>
              </p:nvPicPr>
              <p:blipFill>
                <a:blip r:embed="rId154"/>
                <a:stretch>
                  <a:fillRect/>
                </a:stretch>
              </p:blipFill>
              <p:spPr>
                <a:xfrm>
                  <a:off x="6982887" y="4263742"/>
                  <a:ext cx="1515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4" name="Freihand 123">
                  <a:extLst>
                    <a:ext uri="{FF2B5EF4-FFF2-40B4-BE49-F238E27FC236}">
                      <a16:creationId xmlns:a16="http://schemas.microsoft.com/office/drawing/2014/main" id="{18F9A86C-59E3-DC0B-A0B0-0F27687364B8}"/>
                    </a:ext>
                  </a:extLst>
                </p14:cNvPr>
                <p14:cNvContentPartPr/>
                <p14:nvPr/>
              </p14:nvContentPartPr>
              <p14:xfrm>
                <a:off x="7145607" y="4326022"/>
                <a:ext cx="208080" cy="272520"/>
              </p14:xfrm>
            </p:contentPart>
          </mc:Choice>
          <mc:Fallback xmlns="">
            <p:pic>
              <p:nvPicPr>
                <p:cNvPr id="124" name="Freihand 123">
                  <a:extLst>
                    <a:ext uri="{FF2B5EF4-FFF2-40B4-BE49-F238E27FC236}">
                      <a16:creationId xmlns:a16="http://schemas.microsoft.com/office/drawing/2014/main" id="{18F9A86C-59E3-DC0B-A0B0-0F27687364B8}"/>
                    </a:ext>
                  </a:extLst>
                </p:cNvPr>
                <p:cNvPicPr/>
                <p:nvPr/>
              </p:nvPicPr>
              <p:blipFill>
                <a:blip r:embed="rId156"/>
                <a:stretch>
                  <a:fillRect/>
                </a:stretch>
              </p:blipFill>
              <p:spPr>
                <a:xfrm>
                  <a:off x="7136967" y="4317382"/>
                  <a:ext cx="225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5" name="Freihand 124">
                  <a:extLst>
                    <a:ext uri="{FF2B5EF4-FFF2-40B4-BE49-F238E27FC236}">
                      <a16:creationId xmlns:a16="http://schemas.microsoft.com/office/drawing/2014/main" id="{ECC944A8-D095-9B5E-DF88-69C3C534E047}"/>
                    </a:ext>
                  </a:extLst>
                </p14:cNvPr>
                <p14:cNvContentPartPr/>
                <p14:nvPr/>
              </p14:nvContentPartPr>
              <p14:xfrm>
                <a:off x="7392207" y="4099942"/>
                <a:ext cx="647280" cy="366480"/>
              </p14:xfrm>
            </p:contentPart>
          </mc:Choice>
          <mc:Fallback xmlns="">
            <p:pic>
              <p:nvPicPr>
                <p:cNvPr id="125" name="Freihand 124">
                  <a:extLst>
                    <a:ext uri="{FF2B5EF4-FFF2-40B4-BE49-F238E27FC236}">
                      <a16:creationId xmlns:a16="http://schemas.microsoft.com/office/drawing/2014/main" id="{ECC944A8-D095-9B5E-DF88-69C3C534E047}"/>
                    </a:ext>
                  </a:extLst>
                </p:cNvPr>
                <p:cNvPicPr/>
                <p:nvPr/>
              </p:nvPicPr>
              <p:blipFill>
                <a:blip r:embed="rId158"/>
                <a:stretch>
                  <a:fillRect/>
                </a:stretch>
              </p:blipFill>
              <p:spPr>
                <a:xfrm>
                  <a:off x="7383567" y="4090942"/>
                  <a:ext cx="6649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6" name="Freihand 125">
                  <a:extLst>
                    <a:ext uri="{FF2B5EF4-FFF2-40B4-BE49-F238E27FC236}">
                      <a16:creationId xmlns:a16="http://schemas.microsoft.com/office/drawing/2014/main" id="{A6FBBBFD-BA66-3D23-6A65-9E62FE73354F}"/>
                    </a:ext>
                  </a:extLst>
                </p14:cNvPr>
                <p14:cNvContentPartPr/>
                <p14:nvPr/>
              </p14:nvContentPartPr>
              <p14:xfrm>
                <a:off x="8034087" y="4066462"/>
                <a:ext cx="19080" cy="89280"/>
              </p14:xfrm>
            </p:contentPart>
          </mc:Choice>
          <mc:Fallback xmlns="">
            <p:pic>
              <p:nvPicPr>
                <p:cNvPr id="126" name="Freihand 125">
                  <a:extLst>
                    <a:ext uri="{FF2B5EF4-FFF2-40B4-BE49-F238E27FC236}">
                      <a16:creationId xmlns:a16="http://schemas.microsoft.com/office/drawing/2014/main" id="{A6FBBBFD-BA66-3D23-6A65-9E62FE73354F}"/>
                    </a:ext>
                  </a:extLst>
                </p:cNvPr>
                <p:cNvPicPr/>
                <p:nvPr/>
              </p:nvPicPr>
              <p:blipFill>
                <a:blip r:embed="rId160"/>
                <a:stretch>
                  <a:fillRect/>
                </a:stretch>
              </p:blipFill>
              <p:spPr>
                <a:xfrm>
                  <a:off x="8025087" y="4057462"/>
                  <a:ext cx="36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7" name="Freihand 126">
                  <a:extLst>
                    <a:ext uri="{FF2B5EF4-FFF2-40B4-BE49-F238E27FC236}">
                      <a16:creationId xmlns:a16="http://schemas.microsoft.com/office/drawing/2014/main" id="{9B5B468B-E3E3-A425-005A-B55FC2E66A35}"/>
                    </a:ext>
                  </a:extLst>
                </p14:cNvPr>
                <p14:cNvContentPartPr/>
                <p14:nvPr/>
              </p14:nvContentPartPr>
              <p14:xfrm>
                <a:off x="8098527" y="3953422"/>
                <a:ext cx="264960" cy="289800"/>
              </p14:xfrm>
            </p:contentPart>
          </mc:Choice>
          <mc:Fallback xmlns="">
            <p:pic>
              <p:nvPicPr>
                <p:cNvPr id="127" name="Freihand 126">
                  <a:extLst>
                    <a:ext uri="{FF2B5EF4-FFF2-40B4-BE49-F238E27FC236}">
                      <a16:creationId xmlns:a16="http://schemas.microsoft.com/office/drawing/2014/main" id="{9B5B468B-E3E3-A425-005A-B55FC2E66A35}"/>
                    </a:ext>
                  </a:extLst>
                </p:cNvPr>
                <p:cNvPicPr/>
                <p:nvPr/>
              </p:nvPicPr>
              <p:blipFill>
                <a:blip r:embed="rId162"/>
                <a:stretch>
                  <a:fillRect/>
                </a:stretch>
              </p:blipFill>
              <p:spPr>
                <a:xfrm>
                  <a:off x="8089527" y="3944422"/>
                  <a:ext cx="2826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Freihand 127">
                  <a:extLst>
                    <a:ext uri="{FF2B5EF4-FFF2-40B4-BE49-F238E27FC236}">
                      <a16:creationId xmlns:a16="http://schemas.microsoft.com/office/drawing/2014/main" id="{CCBA6214-A9A2-D84B-D443-1C2D8AE8CE6D}"/>
                    </a:ext>
                  </a:extLst>
                </p14:cNvPr>
                <p14:cNvContentPartPr/>
                <p14:nvPr/>
              </p14:nvContentPartPr>
              <p14:xfrm>
                <a:off x="8384007" y="4232062"/>
                <a:ext cx="3960" cy="20880"/>
              </p14:xfrm>
            </p:contentPart>
          </mc:Choice>
          <mc:Fallback xmlns="">
            <p:pic>
              <p:nvPicPr>
                <p:cNvPr id="128" name="Freihand 127">
                  <a:extLst>
                    <a:ext uri="{FF2B5EF4-FFF2-40B4-BE49-F238E27FC236}">
                      <a16:creationId xmlns:a16="http://schemas.microsoft.com/office/drawing/2014/main" id="{CCBA6214-A9A2-D84B-D443-1C2D8AE8CE6D}"/>
                    </a:ext>
                  </a:extLst>
                </p:cNvPr>
                <p:cNvPicPr/>
                <p:nvPr/>
              </p:nvPicPr>
              <p:blipFill>
                <a:blip r:embed="rId164"/>
                <a:stretch>
                  <a:fillRect/>
                </a:stretch>
              </p:blipFill>
              <p:spPr>
                <a:xfrm>
                  <a:off x="8375007" y="4223062"/>
                  <a:ext cx="21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80C92F6F-D735-3CF7-63ED-BC804A42A02F}"/>
                    </a:ext>
                  </a:extLst>
                </p14:cNvPr>
                <p14:cNvContentPartPr/>
                <p14:nvPr/>
              </p14:nvContentPartPr>
              <p14:xfrm>
                <a:off x="630687" y="2509102"/>
                <a:ext cx="44640" cy="7920"/>
              </p14:xfrm>
            </p:contentPart>
          </mc:Choice>
          <mc:Fallback xmlns="">
            <p:pic>
              <p:nvPicPr>
                <p:cNvPr id="137" name="Freihand 136">
                  <a:extLst>
                    <a:ext uri="{FF2B5EF4-FFF2-40B4-BE49-F238E27FC236}">
                      <a16:creationId xmlns:a16="http://schemas.microsoft.com/office/drawing/2014/main" id="{80C92F6F-D735-3CF7-63ED-BC804A42A02F}"/>
                    </a:ext>
                  </a:extLst>
                </p:cNvPr>
                <p:cNvPicPr/>
                <p:nvPr/>
              </p:nvPicPr>
              <p:blipFill>
                <a:blip r:embed="rId166"/>
                <a:stretch>
                  <a:fillRect/>
                </a:stretch>
              </p:blipFill>
              <p:spPr>
                <a:xfrm>
                  <a:off x="621687" y="2500462"/>
                  <a:ext cx="62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Freihand 137">
                  <a:extLst>
                    <a:ext uri="{FF2B5EF4-FFF2-40B4-BE49-F238E27FC236}">
                      <a16:creationId xmlns:a16="http://schemas.microsoft.com/office/drawing/2014/main" id="{63CCC7DF-77F3-C0A6-5FCA-DDBCEA06F511}"/>
                    </a:ext>
                  </a:extLst>
                </p14:cNvPr>
                <p14:cNvContentPartPr/>
                <p14:nvPr/>
              </p14:nvContentPartPr>
              <p14:xfrm>
                <a:off x="1791687" y="2455462"/>
                <a:ext cx="120600" cy="20880"/>
              </p14:xfrm>
            </p:contentPart>
          </mc:Choice>
          <mc:Fallback xmlns="">
            <p:pic>
              <p:nvPicPr>
                <p:cNvPr id="138" name="Freihand 137">
                  <a:extLst>
                    <a:ext uri="{FF2B5EF4-FFF2-40B4-BE49-F238E27FC236}">
                      <a16:creationId xmlns:a16="http://schemas.microsoft.com/office/drawing/2014/main" id="{63CCC7DF-77F3-C0A6-5FCA-DDBCEA06F511}"/>
                    </a:ext>
                  </a:extLst>
                </p:cNvPr>
                <p:cNvPicPr/>
                <p:nvPr/>
              </p:nvPicPr>
              <p:blipFill>
                <a:blip r:embed="rId168"/>
                <a:stretch>
                  <a:fillRect/>
                </a:stretch>
              </p:blipFill>
              <p:spPr>
                <a:xfrm>
                  <a:off x="1782687" y="24468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 name="Freihand 140">
                  <a:extLst>
                    <a:ext uri="{FF2B5EF4-FFF2-40B4-BE49-F238E27FC236}">
                      <a16:creationId xmlns:a16="http://schemas.microsoft.com/office/drawing/2014/main" id="{F3CB7A49-C36A-7132-8316-050E4325239B}"/>
                    </a:ext>
                  </a:extLst>
                </p14:cNvPr>
                <p14:cNvContentPartPr/>
                <p14:nvPr/>
              </p14:nvContentPartPr>
              <p14:xfrm>
                <a:off x="4152207" y="2389222"/>
                <a:ext cx="227520" cy="419040"/>
              </p14:xfrm>
            </p:contentPart>
          </mc:Choice>
          <mc:Fallback xmlns="">
            <p:pic>
              <p:nvPicPr>
                <p:cNvPr id="141" name="Freihand 140">
                  <a:extLst>
                    <a:ext uri="{FF2B5EF4-FFF2-40B4-BE49-F238E27FC236}">
                      <a16:creationId xmlns:a16="http://schemas.microsoft.com/office/drawing/2014/main" id="{F3CB7A49-C36A-7132-8316-050E4325239B}"/>
                    </a:ext>
                  </a:extLst>
                </p:cNvPr>
                <p:cNvPicPr/>
                <p:nvPr/>
              </p:nvPicPr>
              <p:blipFill>
                <a:blip r:embed="rId170"/>
                <a:stretch>
                  <a:fillRect/>
                </a:stretch>
              </p:blipFill>
              <p:spPr>
                <a:xfrm>
                  <a:off x="4143567" y="2380582"/>
                  <a:ext cx="2451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9" name="Freihand 138">
                  <a:extLst>
                    <a:ext uri="{FF2B5EF4-FFF2-40B4-BE49-F238E27FC236}">
                      <a16:creationId xmlns:a16="http://schemas.microsoft.com/office/drawing/2014/main" id="{6D700C17-D331-DB01-1021-28BD78C97E4B}"/>
                    </a:ext>
                  </a:extLst>
                </p14:cNvPr>
                <p14:cNvContentPartPr/>
                <p14:nvPr/>
              </p14:nvContentPartPr>
              <p14:xfrm>
                <a:off x="2852247" y="2446102"/>
                <a:ext cx="21600" cy="19440"/>
              </p14:xfrm>
            </p:contentPart>
          </mc:Choice>
          <mc:Fallback xmlns="">
            <p:pic>
              <p:nvPicPr>
                <p:cNvPr id="139" name="Freihand 138">
                  <a:extLst>
                    <a:ext uri="{FF2B5EF4-FFF2-40B4-BE49-F238E27FC236}">
                      <a16:creationId xmlns:a16="http://schemas.microsoft.com/office/drawing/2014/main" id="{6D700C17-D331-DB01-1021-28BD78C97E4B}"/>
                    </a:ext>
                  </a:extLst>
                </p:cNvPr>
                <p:cNvPicPr/>
                <p:nvPr/>
              </p:nvPicPr>
              <p:blipFill>
                <a:blip r:embed="rId172"/>
                <a:stretch>
                  <a:fillRect/>
                </a:stretch>
              </p:blipFill>
              <p:spPr>
                <a:xfrm>
                  <a:off x="2843607" y="2437462"/>
                  <a:ext cx="39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0" name="Freihand 139">
                  <a:extLst>
                    <a:ext uri="{FF2B5EF4-FFF2-40B4-BE49-F238E27FC236}">
                      <a16:creationId xmlns:a16="http://schemas.microsoft.com/office/drawing/2014/main" id="{97948650-0E7C-4D84-E07B-DB0CBC477B56}"/>
                    </a:ext>
                  </a:extLst>
                </p14:cNvPr>
                <p14:cNvContentPartPr/>
                <p14:nvPr/>
              </p14:nvContentPartPr>
              <p14:xfrm>
                <a:off x="2865927" y="2470942"/>
                <a:ext cx="9720" cy="26280"/>
              </p14:xfrm>
            </p:contentPart>
          </mc:Choice>
          <mc:Fallback xmlns="">
            <p:pic>
              <p:nvPicPr>
                <p:cNvPr id="140" name="Freihand 139">
                  <a:extLst>
                    <a:ext uri="{FF2B5EF4-FFF2-40B4-BE49-F238E27FC236}">
                      <a16:creationId xmlns:a16="http://schemas.microsoft.com/office/drawing/2014/main" id="{97948650-0E7C-4D84-E07B-DB0CBC477B56}"/>
                    </a:ext>
                  </a:extLst>
                </p:cNvPr>
                <p:cNvPicPr/>
                <p:nvPr/>
              </p:nvPicPr>
              <p:blipFill>
                <a:blip r:embed="rId174"/>
                <a:stretch>
                  <a:fillRect/>
                </a:stretch>
              </p:blipFill>
              <p:spPr>
                <a:xfrm>
                  <a:off x="2857287" y="2461942"/>
                  <a:ext cx="27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4" name="Freihand 143">
                  <a:extLst>
                    <a:ext uri="{FF2B5EF4-FFF2-40B4-BE49-F238E27FC236}">
                      <a16:creationId xmlns:a16="http://schemas.microsoft.com/office/drawing/2014/main" id="{A6B5C6AF-2986-9831-7890-83A06A229626}"/>
                    </a:ext>
                  </a:extLst>
                </p14:cNvPr>
                <p14:cNvContentPartPr/>
                <p14:nvPr/>
              </p14:nvContentPartPr>
              <p14:xfrm>
                <a:off x="2887887" y="2438902"/>
                <a:ext cx="7560" cy="9720"/>
              </p14:xfrm>
            </p:contentPart>
          </mc:Choice>
          <mc:Fallback xmlns="">
            <p:pic>
              <p:nvPicPr>
                <p:cNvPr id="144" name="Freihand 143">
                  <a:extLst>
                    <a:ext uri="{FF2B5EF4-FFF2-40B4-BE49-F238E27FC236}">
                      <a16:creationId xmlns:a16="http://schemas.microsoft.com/office/drawing/2014/main" id="{A6B5C6AF-2986-9831-7890-83A06A229626}"/>
                    </a:ext>
                  </a:extLst>
                </p:cNvPr>
                <p:cNvPicPr/>
                <p:nvPr/>
              </p:nvPicPr>
              <p:blipFill>
                <a:blip r:embed="rId176"/>
                <a:stretch>
                  <a:fillRect/>
                </a:stretch>
              </p:blipFill>
              <p:spPr>
                <a:xfrm>
                  <a:off x="2878887" y="2430262"/>
                  <a:ext cx="25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6" name="Freihand 145">
                  <a:extLst>
                    <a:ext uri="{FF2B5EF4-FFF2-40B4-BE49-F238E27FC236}">
                      <a16:creationId xmlns:a16="http://schemas.microsoft.com/office/drawing/2014/main" id="{E31F01D9-97EB-0BD0-5F68-60DB11B2B1BE}"/>
                    </a:ext>
                  </a:extLst>
                </p14:cNvPr>
                <p14:cNvContentPartPr/>
                <p14:nvPr/>
              </p14:nvContentPartPr>
              <p14:xfrm>
                <a:off x="3339687" y="2407582"/>
                <a:ext cx="6480" cy="5400"/>
              </p14:xfrm>
            </p:contentPart>
          </mc:Choice>
          <mc:Fallback xmlns="">
            <p:pic>
              <p:nvPicPr>
                <p:cNvPr id="146" name="Freihand 145">
                  <a:extLst>
                    <a:ext uri="{FF2B5EF4-FFF2-40B4-BE49-F238E27FC236}">
                      <a16:creationId xmlns:a16="http://schemas.microsoft.com/office/drawing/2014/main" id="{E31F01D9-97EB-0BD0-5F68-60DB11B2B1BE}"/>
                    </a:ext>
                  </a:extLst>
                </p:cNvPr>
                <p:cNvPicPr/>
                <p:nvPr/>
              </p:nvPicPr>
              <p:blipFill>
                <a:blip r:embed="rId178"/>
                <a:stretch>
                  <a:fillRect/>
                </a:stretch>
              </p:blipFill>
              <p:spPr>
                <a:xfrm>
                  <a:off x="3330687" y="239858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7" name="Freihand 146">
                  <a:extLst>
                    <a:ext uri="{FF2B5EF4-FFF2-40B4-BE49-F238E27FC236}">
                      <a16:creationId xmlns:a16="http://schemas.microsoft.com/office/drawing/2014/main" id="{0DA5118D-5597-AAF4-9419-6B71BC1B6BB9}"/>
                    </a:ext>
                  </a:extLst>
                </p14:cNvPr>
                <p14:cNvContentPartPr/>
                <p14:nvPr/>
              </p14:nvContentPartPr>
              <p14:xfrm>
                <a:off x="1043607" y="80542"/>
                <a:ext cx="2980800" cy="2563200"/>
              </p14:xfrm>
            </p:contentPart>
          </mc:Choice>
          <mc:Fallback xmlns="">
            <p:pic>
              <p:nvPicPr>
                <p:cNvPr id="147" name="Freihand 146">
                  <a:extLst>
                    <a:ext uri="{FF2B5EF4-FFF2-40B4-BE49-F238E27FC236}">
                      <a16:creationId xmlns:a16="http://schemas.microsoft.com/office/drawing/2014/main" id="{0DA5118D-5597-AAF4-9419-6B71BC1B6BB9}"/>
                    </a:ext>
                  </a:extLst>
                </p:cNvPr>
                <p:cNvPicPr/>
                <p:nvPr/>
              </p:nvPicPr>
              <p:blipFill>
                <a:blip r:embed="rId180"/>
                <a:stretch>
                  <a:fillRect/>
                </a:stretch>
              </p:blipFill>
              <p:spPr>
                <a:xfrm>
                  <a:off x="1034607" y="71542"/>
                  <a:ext cx="2998440" cy="2580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 name="Freihand 148">
                  <a:extLst>
                    <a:ext uri="{FF2B5EF4-FFF2-40B4-BE49-F238E27FC236}">
                      <a16:creationId xmlns:a16="http://schemas.microsoft.com/office/drawing/2014/main" id="{22DBC046-5610-1499-36AC-57F0EF64230A}"/>
                    </a:ext>
                  </a:extLst>
                </p14:cNvPr>
                <p14:cNvContentPartPr/>
                <p14:nvPr/>
              </p14:nvContentPartPr>
              <p14:xfrm>
                <a:off x="3483687" y="1956862"/>
                <a:ext cx="150480" cy="297360"/>
              </p14:xfrm>
            </p:contentPart>
          </mc:Choice>
          <mc:Fallback xmlns="">
            <p:pic>
              <p:nvPicPr>
                <p:cNvPr id="149" name="Freihand 148">
                  <a:extLst>
                    <a:ext uri="{FF2B5EF4-FFF2-40B4-BE49-F238E27FC236}">
                      <a16:creationId xmlns:a16="http://schemas.microsoft.com/office/drawing/2014/main" id="{22DBC046-5610-1499-36AC-57F0EF64230A}"/>
                    </a:ext>
                  </a:extLst>
                </p:cNvPr>
                <p:cNvPicPr/>
                <p:nvPr/>
              </p:nvPicPr>
              <p:blipFill>
                <a:blip r:embed="rId182"/>
                <a:stretch>
                  <a:fillRect/>
                </a:stretch>
              </p:blipFill>
              <p:spPr>
                <a:xfrm>
                  <a:off x="3475047" y="1948222"/>
                  <a:ext cx="1681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0" name="Freihand 149">
                  <a:extLst>
                    <a:ext uri="{FF2B5EF4-FFF2-40B4-BE49-F238E27FC236}">
                      <a16:creationId xmlns:a16="http://schemas.microsoft.com/office/drawing/2014/main" id="{305D3608-6DDD-6628-C7E8-31A1A556AB36}"/>
                    </a:ext>
                  </a:extLst>
                </p14:cNvPr>
                <p14:cNvContentPartPr/>
                <p14:nvPr/>
              </p14:nvContentPartPr>
              <p14:xfrm>
                <a:off x="3718047" y="1818622"/>
                <a:ext cx="70560" cy="348840"/>
              </p14:xfrm>
            </p:contentPart>
          </mc:Choice>
          <mc:Fallback xmlns="">
            <p:pic>
              <p:nvPicPr>
                <p:cNvPr id="150" name="Freihand 149">
                  <a:extLst>
                    <a:ext uri="{FF2B5EF4-FFF2-40B4-BE49-F238E27FC236}">
                      <a16:creationId xmlns:a16="http://schemas.microsoft.com/office/drawing/2014/main" id="{305D3608-6DDD-6628-C7E8-31A1A556AB36}"/>
                    </a:ext>
                  </a:extLst>
                </p:cNvPr>
                <p:cNvPicPr/>
                <p:nvPr/>
              </p:nvPicPr>
              <p:blipFill>
                <a:blip r:embed="rId184"/>
                <a:stretch>
                  <a:fillRect/>
                </a:stretch>
              </p:blipFill>
              <p:spPr>
                <a:xfrm>
                  <a:off x="3709407" y="1809622"/>
                  <a:ext cx="882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1" name="Freihand 150">
                  <a:extLst>
                    <a:ext uri="{FF2B5EF4-FFF2-40B4-BE49-F238E27FC236}">
                      <a16:creationId xmlns:a16="http://schemas.microsoft.com/office/drawing/2014/main" id="{61053406-3B3F-55D3-0BA9-A73B727675DC}"/>
                    </a:ext>
                  </a:extLst>
                </p14:cNvPr>
                <p14:cNvContentPartPr/>
                <p14:nvPr/>
              </p14:nvContentPartPr>
              <p14:xfrm>
                <a:off x="3826767" y="1903942"/>
                <a:ext cx="110160" cy="64080"/>
              </p14:xfrm>
            </p:contentPart>
          </mc:Choice>
          <mc:Fallback xmlns="">
            <p:pic>
              <p:nvPicPr>
                <p:cNvPr id="151" name="Freihand 150">
                  <a:extLst>
                    <a:ext uri="{FF2B5EF4-FFF2-40B4-BE49-F238E27FC236}">
                      <a16:creationId xmlns:a16="http://schemas.microsoft.com/office/drawing/2014/main" id="{61053406-3B3F-55D3-0BA9-A73B727675DC}"/>
                    </a:ext>
                  </a:extLst>
                </p:cNvPr>
                <p:cNvPicPr/>
                <p:nvPr/>
              </p:nvPicPr>
              <p:blipFill>
                <a:blip r:embed="rId186"/>
                <a:stretch>
                  <a:fillRect/>
                </a:stretch>
              </p:blipFill>
              <p:spPr>
                <a:xfrm>
                  <a:off x="3817767" y="1895302"/>
                  <a:ext cx="12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2" name="Freihand 151">
                  <a:extLst>
                    <a:ext uri="{FF2B5EF4-FFF2-40B4-BE49-F238E27FC236}">
                      <a16:creationId xmlns:a16="http://schemas.microsoft.com/office/drawing/2014/main" id="{FC07678C-D01E-58BC-0B68-0F2ADE1A6A13}"/>
                    </a:ext>
                  </a:extLst>
                </p14:cNvPr>
                <p14:cNvContentPartPr/>
                <p14:nvPr/>
              </p14:nvContentPartPr>
              <p14:xfrm>
                <a:off x="3945207" y="1874422"/>
                <a:ext cx="25200" cy="219600"/>
              </p14:xfrm>
            </p:contentPart>
          </mc:Choice>
          <mc:Fallback xmlns="">
            <p:pic>
              <p:nvPicPr>
                <p:cNvPr id="152" name="Freihand 151">
                  <a:extLst>
                    <a:ext uri="{FF2B5EF4-FFF2-40B4-BE49-F238E27FC236}">
                      <a16:creationId xmlns:a16="http://schemas.microsoft.com/office/drawing/2014/main" id="{FC07678C-D01E-58BC-0B68-0F2ADE1A6A13}"/>
                    </a:ext>
                  </a:extLst>
                </p:cNvPr>
                <p:cNvPicPr/>
                <p:nvPr/>
              </p:nvPicPr>
              <p:blipFill>
                <a:blip r:embed="rId188"/>
                <a:stretch>
                  <a:fillRect/>
                </a:stretch>
              </p:blipFill>
              <p:spPr>
                <a:xfrm>
                  <a:off x="3936567" y="1865782"/>
                  <a:ext cx="42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75270DA1-70A8-D5D0-F9FA-0CE112B6B581}"/>
                    </a:ext>
                  </a:extLst>
                </p14:cNvPr>
                <p14:cNvContentPartPr/>
                <p14:nvPr/>
              </p14:nvContentPartPr>
              <p14:xfrm>
                <a:off x="4020807" y="1928782"/>
                <a:ext cx="211680" cy="160560"/>
              </p14:xfrm>
            </p:contentPart>
          </mc:Choice>
          <mc:Fallback xmlns="">
            <p:pic>
              <p:nvPicPr>
                <p:cNvPr id="153" name="Freihand 152">
                  <a:extLst>
                    <a:ext uri="{FF2B5EF4-FFF2-40B4-BE49-F238E27FC236}">
                      <a16:creationId xmlns:a16="http://schemas.microsoft.com/office/drawing/2014/main" id="{75270DA1-70A8-D5D0-F9FA-0CE112B6B581}"/>
                    </a:ext>
                  </a:extLst>
                </p:cNvPr>
                <p:cNvPicPr/>
                <p:nvPr/>
              </p:nvPicPr>
              <p:blipFill>
                <a:blip r:embed="rId190"/>
                <a:stretch>
                  <a:fillRect/>
                </a:stretch>
              </p:blipFill>
              <p:spPr>
                <a:xfrm>
                  <a:off x="4011807" y="1919782"/>
                  <a:ext cx="229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4" name="Freihand 153">
                  <a:extLst>
                    <a:ext uri="{FF2B5EF4-FFF2-40B4-BE49-F238E27FC236}">
                      <a16:creationId xmlns:a16="http://schemas.microsoft.com/office/drawing/2014/main" id="{414C7085-84DB-A806-94BF-6CB2AF6F776C}"/>
                    </a:ext>
                  </a:extLst>
                </p14:cNvPr>
                <p14:cNvContentPartPr/>
                <p14:nvPr/>
              </p14:nvContentPartPr>
              <p14:xfrm>
                <a:off x="4342647" y="1776862"/>
                <a:ext cx="32760" cy="118440"/>
              </p14:xfrm>
            </p:contentPart>
          </mc:Choice>
          <mc:Fallback xmlns="">
            <p:pic>
              <p:nvPicPr>
                <p:cNvPr id="154" name="Freihand 153">
                  <a:extLst>
                    <a:ext uri="{FF2B5EF4-FFF2-40B4-BE49-F238E27FC236}">
                      <a16:creationId xmlns:a16="http://schemas.microsoft.com/office/drawing/2014/main" id="{414C7085-84DB-A806-94BF-6CB2AF6F776C}"/>
                    </a:ext>
                  </a:extLst>
                </p:cNvPr>
                <p:cNvPicPr/>
                <p:nvPr/>
              </p:nvPicPr>
              <p:blipFill>
                <a:blip r:embed="rId192"/>
                <a:stretch>
                  <a:fillRect/>
                </a:stretch>
              </p:blipFill>
              <p:spPr>
                <a:xfrm>
                  <a:off x="4334007" y="1768222"/>
                  <a:ext cx="50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5" name="Freihand 154">
                  <a:extLst>
                    <a:ext uri="{FF2B5EF4-FFF2-40B4-BE49-F238E27FC236}">
                      <a16:creationId xmlns:a16="http://schemas.microsoft.com/office/drawing/2014/main" id="{FD5A4888-06DA-66A1-D895-42B8414AE432}"/>
                    </a:ext>
                  </a:extLst>
                </p14:cNvPr>
                <p14:cNvContentPartPr/>
                <p14:nvPr/>
              </p14:nvContentPartPr>
              <p14:xfrm>
                <a:off x="4301247" y="1697662"/>
                <a:ext cx="20880" cy="20880"/>
              </p14:xfrm>
            </p:contentPart>
          </mc:Choice>
          <mc:Fallback xmlns="">
            <p:pic>
              <p:nvPicPr>
                <p:cNvPr id="155" name="Freihand 154">
                  <a:extLst>
                    <a:ext uri="{FF2B5EF4-FFF2-40B4-BE49-F238E27FC236}">
                      <a16:creationId xmlns:a16="http://schemas.microsoft.com/office/drawing/2014/main" id="{FD5A4888-06DA-66A1-D895-42B8414AE432}"/>
                    </a:ext>
                  </a:extLst>
                </p:cNvPr>
                <p:cNvPicPr/>
                <p:nvPr/>
              </p:nvPicPr>
              <p:blipFill>
                <a:blip r:embed="rId194"/>
                <a:stretch>
                  <a:fillRect/>
                </a:stretch>
              </p:blipFill>
              <p:spPr>
                <a:xfrm>
                  <a:off x="4292607" y="1688662"/>
                  <a:ext cx="38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6" name="Freihand 155">
                  <a:extLst>
                    <a:ext uri="{FF2B5EF4-FFF2-40B4-BE49-F238E27FC236}">
                      <a16:creationId xmlns:a16="http://schemas.microsoft.com/office/drawing/2014/main" id="{24457ABC-99D3-885B-9586-5CA14E461739}"/>
                    </a:ext>
                  </a:extLst>
                </p14:cNvPr>
                <p14:cNvContentPartPr/>
                <p14:nvPr/>
              </p14:nvContentPartPr>
              <p14:xfrm>
                <a:off x="4429407" y="1675342"/>
                <a:ext cx="71280" cy="310320"/>
              </p14:xfrm>
            </p:contentPart>
          </mc:Choice>
          <mc:Fallback xmlns="">
            <p:pic>
              <p:nvPicPr>
                <p:cNvPr id="156" name="Freihand 155">
                  <a:extLst>
                    <a:ext uri="{FF2B5EF4-FFF2-40B4-BE49-F238E27FC236}">
                      <a16:creationId xmlns:a16="http://schemas.microsoft.com/office/drawing/2014/main" id="{24457ABC-99D3-885B-9586-5CA14E461739}"/>
                    </a:ext>
                  </a:extLst>
                </p:cNvPr>
                <p:cNvPicPr/>
                <p:nvPr/>
              </p:nvPicPr>
              <p:blipFill>
                <a:blip r:embed="rId196"/>
                <a:stretch>
                  <a:fillRect/>
                </a:stretch>
              </p:blipFill>
              <p:spPr>
                <a:xfrm>
                  <a:off x="4420407" y="1666702"/>
                  <a:ext cx="889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8" name="Freihand 157">
                  <a:extLst>
                    <a:ext uri="{FF2B5EF4-FFF2-40B4-BE49-F238E27FC236}">
                      <a16:creationId xmlns:a16="http://schemas.microsoft.com/office/drawing/2014/main" id="{7EFFDAD0-6A8A-7F81-0044-717CD0331B3B}"/>
                    </a:ext>
                  </a:extLst>
                </p14:cNvPr>
                <p14:cNvContentPartPr/>
                <p14:nvPr/>
              </p14:nvContentPartPr>
              <p14:xfrm>
                <a:off x="288687" y="4578022"/>
                <a:ext cx="155520" cy="43560"/>
              </p14:xfrm>
            </p:contentPart>
          </mc:Choice>
          <mc:Fallback xmlns="">
            <p:pic>
              <p:nvPicPr>
                <p:cNvPr id="158" name="Freihand 157">
                  <a:extLst>
                    <a:ext uri="{FF2B5EF4-FFF2-40B4-BE49-F238E27FC236}">
                      <a16:creationId xmlns:a16="http://schemas.microsoft.com/office/drawing/2014/main" id="{7EFFDAD0-6A8A-7F81-0044-717CD0331B3B}"/>
                    </a:ext>
                  </a:extLst>
                </p:cNvPr>
                <p:cNvPicPr/>
                <p:nvPr/>
              </p:nvPicPr>
              <p:blipFill>
                <a:blip r:embed="rId198"/>
                <a:stretch>
                  <a:fillRect/>
                </a:stretch>
              </p:blipFill>
              <p:spPr>
                <a:xfrm>
                  <a:off x="279687" y="4569382"/>
                  <a:ext cx="17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9" name="Freihand 158">
                  <a:extLst>
                    <a:ext uri="{FF2B5EF4-FFF2-40B4-BE49-F238E27FC236}">
                      <a16:creationId xmlns:a16="http://schemas.microsoft.com/office/drawing/2014/main" id="{01B5230E-3A34-B301-9506-D14D01A98B82}"/>
                    </a:ext>
                  </a:extLst>
                </p14:cNvPr>
                <p14:cNvContentPartPr/>
                <p14:nvPr/>
              </p14:nvContentPartPr>
              <p14:xfrm>
                <a:off x="316047" y="4639222"/>
                <a:ext cx="113400" cy="27360"/>
              </p14:xfrm>
            </p:contentPart>
          </mc:Choice>
          <mc:Fallback xmlns="">
            <p:pic>
              <p:nvPicPr>
                <p:cNvPr id="159" name="Freihand 158">
                  <a:extLst>
                    <a:ext uri="{FF2B5EF4-FFF2-40B4-BE49-F238E27FC236}">
                      <a16:creationId xmlns:a16="http://schemas.microsoft.com/office/drawing/2014/main" id="{01B5230E-3A34-B301-9506-D14D01A98B82}"/>
                    </a:ext>
                  </a:extLst>
                </p:cNvPr>
                <p:cNvPicPr/>
                <p:nvPr/>
              </p:nvPicPr>
              <p:blipFill>
                <a:blip r:embed="rId200"/>
                <a:stretch>
                  <a:fillRect/>
                </a:stretch>
              </p:blipFill>
              <p:spPr>
                <a:xfrm>
                  <a:off x="307047" y="4630222"/>
                  <a:ext cx="131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Freihand 159">
                  <a:extLst>
                    <a:ext uri="{FF2B5EF4-FFF2-40B4-BE49-F238E27FC236}">
                      <a16:creationId xmlns:a16="http://schemas.microsoft.com/office/drawing/2014/main" id="{1C369510-C811-EC60-20E9-31AFE79FCD98}"/>
                    </a:ext>
                  </a:extLst>
                </p14:cNvPr>
                <p14:cNvContentPartPr/>
                <p14:nvPr/>
              </p14:nvContentPartPr>
              <p14:xfrm>
                <a:off x="560847" y="4477582"/>
                <a:ext cx="19440" cy="162720"/>
              </p14:xfrm>
            </p:contentPart>
          </mc:Choice>
          <mc:Fallback xmlns="">
            <p:pic>
              <p:nvPicPr>
                <p:cNvPr id="160" name="Freihand 159">
                  <a:extLst>
                    <a:ext uri="{FF2B5EF4-FFF2-40B4-BE49-F238E27FC236}">
                      <a16:creationId xmlns:a16="http://schemas.microsoft.com/office/drawing/2014/main" id="{1C369510-C811-EC60-20E9-31AFE79FCD98}"/>
                    </a:ext>
                  </a:extLst>
                </p:cNvPr>
                <p:cNvPicPr/>
                <p:nvPr/>
              </p:nvPicPr>
              <p:blipFill>
                <a:blip r:embed="rId202"/>
                <a:stretch>
                  <a:fillRect/>
                </a:stretch>
              </p:blipFill>
              <p:spPr>
                <a:xfrm>
                  <a:off x="552207" y="4468582"/>
                  <a:ext cx="37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Freihand 161">
                  <a:extLst>
                    <a:ext uri="{FF2B5EF4-FFF2-40B4-BE49-F238E27FC236}">
                      <a16:creationId xmlns:a16="http://schemas.microsoft.com/office/drawing/2014/main" id="{FB048E79-D830-519E-7C1A-D9F696CB1802}"/>
                    </a:ext>
                  </a:extLst>
                </p14:cNvPr>
                <p14:cNvContentPartPr/>
                <p14:nvPr/>
              </p14:nvContentPartPr>
              <p14:xfrm>
                <a:off x="790887" y="4335382"/>
                <a:ext cx="183600" cy="227160"/>
              </p14:xfrm>
            </p:contentPart>
          </mc:Choice>
          <mc:Fallback xmlns="">
            <p:pic>
              <p:nvPicPr>
                <p:cNvPr id="162" name="Freihand 161">
                  <a:extLst>
                    <a:ext uri="{FF2B5EF4-FFF2-40B4-BE49-F238E27FC236}">
                      <a16:creationId xmlns:a16="http://schemas.microsoft.com/office/drawing/2014/main" id="{FB048E79-D830-519E-7C1A-D9F696CB1802}"/>
                    </a:ext>
                  </a:extLst>
                </p:cNvPr>
                <p:cNvPicPr/>
                <p:nvPr/>
              </p:nvPicPr>
              <p:blipFill>
                <a:blip r:embed="rId204"/>
                <a:stretch>
                  <a:fillRect/>
                </a:stretch>
              </p:blipFill>
              <p:spPr>
                <a:xfrm>
                  <a:off x="782247" y="4326742"/>
                  <a:ext cx="201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3" name="Freihand 162">
                  <a:extLst>
                    <a:ext uri="{FF2B5EF4-FFF2-40B4-BE49-F238E27FC236}">
                      <a16:creationId xmlns:a16="http://schemas.microsoft.com/office/drawing/2014/main" id="{84B3E70C-F1D4-086B-EA03-F626C7234013}"/>
                    </a:ext>
                  </a:extLst>
                </p14:cNvPr>
                <p14:cNvContentPartPr/>
                <p14:nvPr/>
              </p14:nvContentPartPr>
              <p14:xfrm>
                <a:off x="1038927" y="4276342"/>
                <a:ext cx="157680" cy="208080"/>
              </p14:xfrm>
            </p:contentPart>
          </mc:Choice>
          <mc:Fallback xmlns="">
            <p:pic>
              <p:nvPicPr>
                <p:cNvPr id="163" name="Freihand 162">
                  <a:extLst>
                    <a:ext uri="{FF2B5EF4-FFF2-40B4-BE49-F238E27FC236}">
                      <a16:creationId xmlns:a16="http://schemas.microsoft.com/office/drawing/2014/main" id="{84B3E70C-F1D4-086B-EA03-F626C7234013}"/>
                    </a:ext>
                  </a:extLst>
                </p:cNvPr>
                <p:cNvPicPr/>
                <p:nvPr/>
              </p:nvPicPr>
              <p:blipFill>
                <a:blip r:embed="rId206"/>
                <a:stretch>
                  <a:fillRect/>
                </a:stretch>
              </p:blipFill>
              <p:spPr>
                <a:xfrm>
                  <a:off x="1029927" y="4267702"/>
                  <a:ext cx="175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4" name="Freihand 163">
                  <a:extLst>
                    <a:ext uri="{FF2B5EF4-FFF2-40B4-BE49-F238E27FC236}">
                      <a16:creationId xmlns:a16="http://schemas.microsoft.com/office/drawing/2014/main" id="{D8651D3A-A317-33A1-7615-5D1B74FC1E87}"/>
                    </a:ext>
                  </a:extLst>
                </p14:cNvPr>
                <p14:cNvContentPartPr/>
                <p14:nvPr/>
              </p14:nvContentPartPr>
              <p14:xfrm>
                <a:off x="1243407" y="4241422"/>
                <a:ext cx="95040" cy="168840"/>
              </p14:xfrm>
            </p:contentPart>
          </mc:Choice>
          <mc:Fallback xmlns="">
            <p:pic>
              <p:nvPicPr>
                <p:cNvPr id="164" name="Freihand 163">
                  <a:extLst>
                    <a:ext uri="{FF2B5EF4-FFF2-40B4-BE49-F238E27FC236}">
                      <a16:creationId xmlns:a16="http://schemas.microsoft.com/office/drawing/2014/main" id="{D8651D3A-A317-33A1-7615-5D1B74FC1E87}"/>
                    </a:ext>
                  </a:extLst>
                </p:cNvPr>
                <p:cNvPicPr/>
                <p:nvPr/>
              </p:nvPicPr>
              <p:blipFill>
                <a:blip r:embed="rId208"/>
                <a:stretch>
                  <a:fillRect/>
                </a:stretch>
              </p:blipFill>
              <p:spPr>
                <a:xfrm>
                  <a:off x="1234767" y="4232422"/>
                  <a:ext cx="112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5" name="Freihand 164">
                  <a:extLst>
                    <a:ext uri="{FF2B5EF4-FFF2-40B4-BE49-F238E27FC236}">
                      <a16:creationId xmlns:a16="http://schemas.microsoft.com/office/drawing/2014/main" id="{0D3EDD8D-0FA2-1D87-2B46-03427033E615}"/>
                    </a:ext>
                  </a:extLst>
                </p14:cNvPr>
                <p14:cNvContentPartPr/>
                <p14:nvPr/>
              </p14:nvContentPartPr>
              <p14:xfrm>
                <a:off x="1436727" y="4314502"/>
                <a:ext cx="114480" cy="72000"/>
              </p14:xfrm>
            </p:contentPart>
          </mc:Choice>
          <mc:Fallback xmlns="">
            <p:pic>
              <p:nvPicPr>
                <p:cNvPr id="165" name="Freihand 164">
                  <a:extLst>
                    <a:ext uri="{FF2B5EF4-FFF2-40B4-BE49-F238E27FC236}">
                      <a16:creationId xmlns:a16="http://schemas.microsoft.com/office/drawing/2014/main" id="{0D3EDD8D-0FA2-1D87-2B46-03427033E615}"/>
                    </a:ext>
                  </a:extLst>
                </p:cNvPr>
                <p:cNvPicPr/>
                <p:nvPr/>
              </p:nvPicPr>
              <p:blipFill>
                <a:blip r:embed="rId210"/>
                <a:stretch>
                  <a:fillRect/>
                </a:stretch>
              </p:blipFill>
              <p:spPr>
                <a:xfrm>
                  <a:off x="1427727" y="4305862"/>
                  <a:ext cx="132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6" name="Freihand 165">
                  <a:extLst>
                    <a:ext uri="{FF2B5EF4-FFF2-40B4-BE49-F238E27FC236}">
                      <a16:creationId xmlns:a16="http://schemas.microsoft.com/office/drawing/2014/main" id="{A6F655ED-FD8D-3FDF-914A-85106BC3F226}"/>
                    </a:ext>
                  </a:extLst>
                </p14:cNvPr>
                <p14:cNvContentPartPr/>
                <p14:nvPr/>
              </p14:nvContentPartPr>
              <p14:xfrm>
                <a:off x="1600527" y="4243942"/>
                <a:ext cx="114840" cy="125280"/>
              </p14:xfrm>
            </p:contentPart>
          </mc:Choice>
          <mc:Fallback xmlns="">
            <p:pic>
              <p:nvPicPr>
                <p:cNvPr id="166" name="Freihand 165">
                  <a:extLst>
                    <a:ext uri="{FF2B5EF4-FFF2-40B4-BE49-F238E27FC236}">
                      <a16:creationId xmlns:a16="http://schemas.microsoft.com/office/drawing/2014/main" id="{A6F655ED-FD8D-3FDF-914A-85106BC3F226}"/>
                    </a:ext>
                  </a:extLst>
                </p:cNvPr>
                <p:cNvPicPr/>
                <p:nvPr/>
              </p:nvPicPr>
              <p:blipFill>
                <a:blip r:embed="rId212"/>
                <a:stretch>
                  <a:fillRect/>
                </a:stretch>
              </p:blipFill>
              <p:spPr>
                <a:xfrm>
                  <a:off x="1591527" y="4235302"/>
                  <a:ext cx="132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7" name="Freihand 166">
                  <a:extLst>
                    <a:ext uri="{FF2B5EF4-FFF2-40B4-BE49-F238E27FC236}">
                      <a16:creationId xmlns:a16="http://schemas.microsoft.com/office/drawing/2014/main" id="{A9C18DE8-84A3-A6DD-8D27-E4133F829778}"/>
                    </a:ext>
                  </a:extLst>
                </p14:cNvPr>
                <p14:cNvContentPartPr/>
                <p14:nvPr/>
              </p14:nvContentPartPr>
              <p14:xfrm>
                <a:off x="1740927" y="4124422"/>
                <a:ext cx="112680" cy="171000"/>
              </p14:xfrm>
            </p:contentPart>
          </mc:Choice>
          <mc:Fallback xmlns="">
            <p:pic>
              <p:nvPicPr>
                <p:cNvPr id="167" name="Freihand 166">
                  <a:extLst>
                    <a:ext uri="{FF2B5EF4-FFF2-40B4-BE49-F238E27FC236}">
                      <a16:creationId xmlns:a16="http://schemas.microsoft.com/office/drawing/2014/main" id="{A9C18DE8-84A3-A6DD-8D27-E4133F829778}"/>
                    </a:ext>
                  </a:extLst>
                </p:cNvPr>
                <p:cNvPicPr/>
                <p:nvPr/>
              </p:nvPicPr>
              <p:blipFill>
                <a:blip r:embed="rId214"/>
                <a:stretch>
                  <a:fillRect/>
                </a:stretch>
              </p:blipFill>
              <p:spPr>
                <a:xfrm>
                  <a:off x="1731927" y="4115782"/>
                  <a:ext cx="130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8" name="Freihand 167">
                  <a:extLst>
                    <a:ext uri="{FF2B5EF4-FFF2-40B4-BE49-F238E27FC236}">
                      <a16:creationId xmlns:a16="http://schemas.microsoft.com/office/drawing/2014/main" id="{5302A511-46BA-9FEC-A3E8-658FFFEBD20C}"/>
                    </a:ext>
                  </a:extLst>
                </p14:cNvPr>
                <p14:cNvContentPartPr/>
                <p14:nvPr/>
              </p14:nvContentPartPr>
              <p14:xfrm>
                <a:off x="1910847" y="4053502"/>
                <a:ext cx="140760" cy="387360"/>
              </p14:xfrm>
            </p:contentPart>
          </mc:Choice>
          <mc:Fallback xmlns="">
            <p:pic>
              <p:nvPicPr>
                <p:cNvPr id="168" name="Freihand 167">
                  <a:extLst>
                    <a:ext uri="{FF2B5EF4-FFF2-40B4-BE49-F238E27FC236}">
                      <a16:creationId xmlns:a16="http://schemas.microsoft.com/office/drawing/2014/main" id="{5302A511-46BA-9FEC-A3E8-658FFFEBD20C}"/>
                    </a:ext>
                  </a:extLst>
                </p:cNvPr>
                <p:cNvPicPr/>
                <p:nvPr/>
              </p:nvPicPr>
              <p:blipFill>
                <a:blip r:embed="rId216"/>
                <a:stretch>
                  <a:fillRect/>
                </a:stretch>
              </p:blipFill>
              <p:spPr>
                <a:xfrm>
                  <a:off x="1901847" y="4044502"/>
                  <a:ext cx="1584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9" name="Freihand 168">
                  <a:extLst>
                    <a:ext uri="{FF2B5EF4-FFF2-40B4-BE49-F238E27FC236}">
                      <a16:creationId xmlns:a16="http://schemas.microsoft.com/office/drawing/2014/main" id="{B40CCF9B-B8D0-DB79-F16E-B77A64570FA7}"/>
                    </a:ext>
                  </a:extLst>
                </p14:cNvPr>
                <p14:cNvContentPartPr/>
                <p14:nvPr/>
              </p14:nvContentPartPr>
              <p14:xfrm>
                <a:off x="2088687" y="4048822"/>
                <a:ext cx="246960" cy="226080"/>
              </p14:xfrm>
            </p:contentPart>
          </mc:Choice>
          <mc:Fallback xmlns="">
            <p:pic>
              <p:nvPicPr>
                <p:cNvPr id="169" name="Freihand 168">
                  <a:extLst>
                    <a:ext uri="{FF2B5EF4-FFF2-40B4-BE49-F238E27FC236}">
                      <a16:creationId xmlns:a16="http://schemas.microsoft.com/office/drawing/2014/main" id="{B40CCF9B-B8D0-DB79-F16E-B77A64570FA7}"/>
                    </a:ext>
                  </a:extLst>
                </p:cNvPr>
                <p:cNvPicPr/>
                <p:nvPr/>
              </p:nvPicPr>
              <p:blipFill>
                <a:blip r:embed="rId218"/>
                <a:stretch>
                  <a:fillRect/>
                </a:stretch>
              </p:blipFill>
              <p:spPr>
                <a:xfrm>
                  <a:off x="2080047" y="4039822"/>
                  <a:ext cx="264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0" name="Freihand 169">
                  <a:extLst>
                    <a:ext uri="{FF2B5EF4-FFF2-40B4-BE49-F238E27FC236}">
                      <a16:creationId xmlns:a16="http://schemas.microsoft.com/office/drawing/2014/main" id="{0C213E14-44CB-9A07-8B04-5799416BE5A6}"/>
                    </a:ext>
                  </a:extLst>
                </p14:cNvPr>
                <p14:cNvContentPartPr/>
                <p14:nvPr/>
              </p14:nvContentPartPr>
              <p14:xfrm>
                <a:off x="2401167" y="3972502"/>
                <a:ext cx="24120" cy="76320"/>
              </p14:xfrm>
            </p:contentPart>
          </mc:Choice>
          <mc:Fallback xmlns="">
            <p:pic>
              <p:nvPicPr>
                <p:cNvPr id="170" name="Freihand 169">
                  <a:extLst>
                    <a:ext uri="{FF2B5EF4-FFF2-40B4-BE49-F238E27FC236}">
                      <a16:creationId xmlns:a16="http://schemas.microsoft.com/office/drawing/2014/main" id="{0C213E14-44CB-9A07-8B04-5799416BE5A6}"/>
                    </a:ext>
                  </a:extLst>
                </p:cNvPr>
                <p:cNvPicPr/>
                <p:nvPr/>
              </p:nvPicPr>
              <p:blipFill>
                <a:blip r:embed="rId220"/>
                <a:stretch>
                  <a:fillRect/>
                </a:stretch>
              </p:blipFill>
              <p:spPr>
                <a:xfrm>
                  <a:off x="2392167" y="3963502"/>
                  <a:ext cx="41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1" name="Freihand 170">
                  <a:extLst>
                    <a:ext uri="{FF2B5EF4-FFF2-40B4-BE49-F238E27FC236}">
                      <a16:creationId xmlns:a16="http://schemas.microsoft.com/office/drawing/2014/main" id="{54A789B6-032E-E17B-34A9-6E64073D711A}"/>
                    </a:ext>
                  </a:extLst>
                </p14:cNvPr>
                <p14:cNvContentPartPr/>
                <p14:nvPr/>
              </p14:nvContentPartPr>
              <p14:xfrm>
                <a:off x="2482527" y="3972862"/>
                <a:ext cx="92880" cy="79920"/>
              </p14:xfrm>
            </p:contentPart>
          </mc:Choice>
          <mc:Fallback xmlns="">
            <p:pic>
              <p:nvPicPr>
                <p:cNvPr id="171" name="Freihand 170">
                  <a:extLst>
                    <a:ext uri="{FF2B5EF4-FFF2-40B4-BE49-F238E27FC236}">
                      <a16:creationId xmlns:a16="http://schemas.microsoft.com/office/drawing/2014/main" id="{54A789B6-032E-E17B-34A9-6E64073D711A}"/>
                    </a:ext>
                  </a:extLst>
                </p:cNvPr>
                <p:cNvPicPr/>
                <p:nvPr/>
              </p:nvPicPr>
              <p:blipFill>
                <a:blip r:embed="rId222"/>
                <a:stretch>
                  <a:fillRect/>
                </a:stretch>
              </p:blipFill>
              <p:spPr>
                <a:xfrm>
                  <a:off x="2473527" y="3964222"/>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2" name="Freihand 171">
                  <a:extLst>
                    <a:ext uri="{FF2B5EF4-FFF2-40B4-BE49-F238E27FC236}">
                      <a16:creationId xmlns:a16="http://schemas.microsoft.com/office/drawing/2014/main" id="{D467B193-AB09-F0DA-F9CF-5F2E944D3355}"/>
                    </a:ext>
                  </a:extLst>
                </p14:cNvPr>
                <p14:cNvContentPartPr/>
                <p14:nvPr/>
              </p14:nvContentPartPr>
              <p14:xfrm>
                <a:off x="2563167" y="3804742"/>
                <a:ext cx="97920" cy="181440"/>
              </p14:xfrm>
            </p:contentPart>
          </mc:Choice>
          <mc:Fallback xmlns="">
            <p:pic>
              <p:nvPicPr>
                <p:cNvPr id="172" name="Freihand 171">
                  <a:extLst>
                    <a:ext uri="{FF2B5EF4-FFF2-40B4-BE49-F238E27FC236}">
                      <a16:creationId xmlns:a16="http://schemas.microsoft.com/office/drawing/2014/main" id="{D467B193-AB09-F0DA-F9CF-5F2E944D3355}"/>
                    </a:ext>
                  </a:extLst>
                </p:cNvPr>
                <p:cNvPicPr/>
                <p:nvPr/>
              </p:nvPicPr>
              <p:blipFill>
                <a:blip r:embed="rId224"/>
                <a:stretch>
                  <a:fillRect/>
                </a:stretch>
              </p:blipFill>
              <p:spPr>
                <a:xfrm>
                  <a:off x="2554167" y="3796102"/>
                  <a:ext cx="115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3" name="Freihand 172">
                  <a:extLst>
                    <a:ext uri="{FF2B5EF4-FFF2-40B4-BE49-F238E27FC236}">
                      <a16:creationId xmlns:a16="http://schemas.microsoft.com/office/drawing/2014/main" id="{E50F2DFB-9A58-D58C-4738-4F895F3F5054}"/>
                    </a:ext>
                  </a:extLst>
                </p14:cNvPr>
                <p14:cNvContentPartPr/>
                <p14:nvPr/>
              </p14:nvContentPartPr>
              <p14:xfrm>
                <a:off x="204447" y="4893382"/>
                <a:ext cx="108000" cy="214560"/>
              </p14:xfrm>
            </p:contentPart>
          </mc:Choice>
          <mc:Fallback xmlns="">
            <p:pic>
              <p:nvPicPr>
                <p:cNvPr id="173" name="Freihand 172">
                  <a:extLst>
                    <a:ext uri="{FF2B5EF4-FFF2-40B4-BE49-F238E27FC236}">
                      <a16:creationId xmlns:a16="http://schemas.microsoft.com/office/drawing/2014/main" id="{E50F2DFB-9A58-D58C-4738-4F895F3F5054}"/>
                    </a:ext>
                  </a:extLst>
                </p:cNvPr>
                <p:cNvPicPr/>
                <p:nvPr/>
              </p:nvPicPr>
              <p:blipFill>
                <a:blip r:embed="rId226"/>
                <a:stretch>
                  <a:fillRect/>
                </a:stretch>
              </p:blipFill>
              <p:spPr>
                <a:xfrm>
                  <a:off x="195807" y="4884382"/>
                  <a:ext cx="125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 name="Freihand 173">
                  <a:extLst>
                    <a:ext uri="{FF2B5EF4-FFF2-40B4-BE49-F238E27FC236}">
                      <a16:creationId xmlns:a16="http://schemas.microsoft.com/office/drawing/2014/main" id="{6086225C-4461-70F9-985A-9EC6B6817ACE}"/>
                    </a:ext>
                  </a:extLst>
                </p14:cNvPr>
                <p14:cNvContentPartPr/>
                <p14:nvPr/>
              </p14:nvContentPartPr>
              <p14:xfrm>
                <a:off x="356007" y="4867462"/>
                <a:ext cx="32760" cy="83520"/>
              </p14:xfrm>
            </p:contentPart>
          </mc:Choice>
          <mc:Fallback xmlns="">
            <p:pic>
              <p:nvPicPr>
                <p:cNvPr id="174" name="Freihand 173">
                  <a:extLst>
                    <a:ext uri="{FF2B5EF4-FFF2-40B4-BE49-F238E27FC236}">
                      <a16:creationId xmlns:a16="http://schemas.microsoft.com/office/drawing/2014/main" id="{6086225C-4461-70F9-985A-9EC6B6817ACE}"/>
                    </a:ext>
                  </a:extLst>
                </p:cNvPr>
                <p:cNvPicPr/>
                <p:nvPr/>
              </p:nvPicPr>
              <p:blipFill>
                <a:blip r:embed="rId228"/>
                <a:stretch>
                  <a:fillRect/>
                </a:stretch>
              </p:blipFill>
              <p:spPr>
                <a:xfrm>
                  <a:off x="347007" y="4858822"/>
                  <a:ext cx="50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5" name="Freihand 174">
                  <a:extLst>
                    <a:ext uri="{FF2B5EF4-FFF2-40B4-BE49-F238E27FC236}">
                      <a16:creationId xmlns:a16="http://schemas.microsoft.com/office/drawing/2014/main" id="{3AB2FEE1-B081-1EC2-6996-287B3ACEE230}"/>
                    </a:ext>
                  </a:extLst>
                </p14:cNvPr>
                <p14:cNvContentPartPr/>
                <p14:nvPr/>
              </p14:nvContentPartPr>
              <p14:xfrm>
                <a:off x="435927" y="4823182"/>
                <a:ext cx="101880" cy="101880"/>
              </p14:xfrm>
            </p:contentPart>
          </mc:Choice>
          <mc:Fallback xmlns="">
            <p:pic>
              <p:nvPicPr>
                <p:cNvPr id="175" name="Freihand 174">
                  <a:extLst>
                    <a:ext uri="{FF2B5EF4-FFF2-40B4-BE49-F238E27FC236}">
                      <a16:creationId xmlns:a16="http://schemas.microsoft.com/office/drawing/2014/main" id="{3AB2FEE1-B081-1EC2-6996-287B3ACEE230}"/>
                    </a:ext>
                  </a:extLst>
                </p:cNvPr>
                <p:cNvPicPr/>
                <p:nvPr/>
              </p:nvPicPr>
              <p:blipFill>
                <a:blip r:embed="rId230"/>
                <a:stretch>
                  <a:fillRect/>
                </a:stretch>
              </p:blipFill>
              <p:spPr>
                <a:xfrm>
                  <a:off x="426927" y="4814542"/>
                  <a:ext cx="11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6" name="Freihand 175">
                  <a:extLst>
                    <a:ext uri="{FF2B5EF4-FFF2-40B4-BE49-F238E27FC236}">
                      <a16:creationId xmlns:a16="http://schemas.microsoft.com/office/drawing/2014/main" id="{C1569755-7200-48A3-6A58-A2699375E61B}"/>
                    </a:ext>
                  </a:extLst>
                </p14:cNvPr>
                <p14:cNvContentPartPr/>
                <p14:nvPr/>
              </p14:nvContentPartPr>
              <p14:xfrm>
                <a:off x="585327" y="4785022"/>
                <a:ext cx="15480" cy="104760"/>
              </p14:xfrm>
            </p:contentPart>
          </mc:Choice>
          <mc:Fallback xmlns="">
            <p:pic>
              <p:nvPicPr>
                <p:cNvPr id="176" name="Freihand 175">
                  <a:extLst>
                    <a:ext uri="{FF2B5EF4-FFF2-40B4-BE49-F238E27FC236}">
                      <a16:creationId xmlns:a16="http://schemas.microsoft.com/office/drawing/2014/main" id="{C1569755-7200-48A3-6A58-A2699375E61B}"/>
                    </a:ext>
                  </a:extLst>
                </p:cNvPr>
                <p:cNvPicPr/>
                <p:nvPr/>
              </p:nvPicPr>
              <p:blipFill>
                <a:blip r:embed="rId232"/>
                <a:stretch>
                  <a:fillRect/>
                </a:stretch>
              </p:blipFill>
              <p:spPr>
                <a:xfrm>
                  <a:off x="576327" y="4776382"/>
                  <a:ext cx="3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7" name="Freihand 176">
                  <a:extLst>
                    <a:ext uri="{FF2B5EF4-FFF2-40B4-BE49-F238E27FC236}">
                      <a16:creationId xmlns:a16="http://schemas.microsoft.com/office/drawing/2014/main" id="{A586526B-941E-2441-645F-22F88DEF86F0}"/>
                    </a:ext>
                  </a:extLst>
                </p14:cNvPr>
                <p14:cNvContentPartPr/>
                <p14:nvPr/>
              </p14:nvContentPartPr>
              <p14:xfrm>
                <a:off x="641487" y="4657942"/>
                <a:ext cx="284040" cy="196200"/>
              </p14:xfrm>
            </p:contentPart>
          </mc:Choice>
          <mc:Fallback xmlns="">
            <p:pic>
              <p:nvPicPr>
                <p:cNvPr id="177" name="Freihand 176">
                  <a:extLst>
                    <a:ext uri="{FF2B5EF4-FFF2-40B4-BE49-F238E27FC236}">
                      <a16:creationId xmlns:a16="http://schemas.microsoft.com/office/drawing/2014/main" id="{A586526B-941E-2441-645F-22F88DEF86F0}"/>
                    </a:ext>
                  </a:extLst>
                </p:cNvPr>
                <p:cNvPicPr/>
                <p:nvPr/>
              </p:nvPicPr>
              <p:blipFill>
                <a:blip r:embed="rId234"/>
                <a:stretch>
                  <a:fillRect/>
                </a:stretch>
              </p:blipFill>
              <p:spPr>
                <a:xfrm>
                  <a:off x="632847" y="4648942"/>
                  <a:ext cx="301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8" name="Freihand 177">
                  <a:extLst>
                    <a:ext uri="{FF2B5EF4-FFF2-40B4-BE49-F238E27FC236}">
                      <a16:creationId xmlns:a16="http://schemas.microsoft.com/office/drawing/2014/main" id="{A723633B-087B-511B-8275-86DD0B5DC662}"/>
                    </a:ext>
                  </a:extLst>
                </p14:cNvPr>
                <p14:cNvContentPartPr/>
                <p14:nvPr/>
              </p14:nvContentPartPr>
              <p14:xfrm>
                <a:off x="609087" y="4668382"/>
                <a:ext cx="10080" cy="5040"/>
              </p14:xfrm>
            </p:contentPart>
          </mc:Choice>
          <mc:Fallback xmlns="">
            <p:pic>
              <p:nvPicPr>
                <p:cNvPr id="178" name="Freihand 177">
                  <a:extLst>
                    <a:ext uri="{FF2B5EF4-FFF2-40B4-BE49-F238E27FC236}">
                      <a16:creationId xmlns:a16="http://schemas.microsoft.com/office/drawing/2014/main" id="{A723633B-087B-511B-8275-86DD0B5DC662}"/>
                    </a:ext>
                  </a:extLst>
                </p:cNvPr>
                <p:cNvPicPr/>
                <p:nvPr/>
              </p:nvPicPr>
              <p:blipFill>
                <a:blip r:embed="rId236"/>
                <a:stretch>
                  <a:fillRect/>
                </a:stretch>
              </p:blipFill>
              <p:spPr>
                <a:xfrm>
                  <a:off x="600087" y="4659742"/>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9" name="Freihand 178">
                  <a:extLst>
                    <a:ext uri="{FF2B5EF4-FFF2-40B4-BE49-F238E27FC236}">
                      <a16:creationId xmlns:a16="http://schemas.microsoft.com/office/drawing/2014/main" id="{CAAFF2CA-F285-82CA-01C1-2FC96885634D}"/>
                    </a:ext>
                  </a:extLst>
                </p14:cNvPr>
                <p14:cNvContentPartPr/>
                <p14:nvPr/>
              </p14:nvContentPartPr>
              <p14:xfrm>
                <a:off x="1119207" y="4648582"/>
                <a:ext cx="120600" cy="99360"/>
              </p14:xfrm>
            </p:contentPart>
          </mc:Choice>
          <mc:Fallback xmlns="">
            <p:pic>
              <p:nvPicPr>
                <p:cNvPr id="179" name="Freihand 178">
                  <a:extLst>
                    <a:ext uri="{FF2B5EF4-FFF2-40B4-BE49-F238E27FC236}">
                      <a16:creationId xmlns:a16="http://schemas.microsoft.com/office/drawing/2014/main" id="{CAAFF2CA-F285-82CA-01C1-2FC96885634D}"/>
                    </a:ext>
                  </a:extLst>
                </p:cNvPr>
                <p:cNvPicPr/>
                <p:nvPr/>
              </p:nvPicPr>
              <p:blipFill>
                <a:blip r:embed="rId238"/>
                <a:stretch>
                  <a:fillRect/>
                </a:stretch>
              </p:blipFill>
              <p:spPr>
                <a:xfrm>
                  <a:off x="1110207" y="4639942"/>
                  <a:ext cx="138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0" name="Freihand 179">
                  <a:extLst>
                    <a:ext uri="{FF2B5EF4-FFF2-40B4-BE49-F238E27FC236}">
                      <a16:creationId xmlns:a16="http://schemas.microsoft.com/office/drawing/2014/main" id="{F210B250-4A6D-34A7-129B-5328D458309D}"/>
                    </a:ext>
                  </a:extLst>
                </p14:cNvPr>
                <p14:cNvContentPartPr/>
                <p14:nvPr/>
              </p14:nvContentPartPr>
              <p14:xfrm>
                <a:off x="1315047" y="4595302"/>
                <a:ext cx="250920" cy="78840"/>
              </p14:xfrm>
            </p:contentPart>
          </mc:Choice>
          <mc:Fallback xmlns="">
            <p:pic>
              <p:nvPicPr>
                <p:cNvPr id="180" name="Freihand 179">
                  <a:extLst>
                    <a:ext uri="{FF2B5EF4-FFF2-40B4-BE49-F238E27FC236}">
                      <a16:creationId xmlns:a16="http://schemas.microsoft.com/office/drawing/2014/main" id="{F210B250-4A6D-34A7-129B-5328D458309D}"/>
                    </a:ext>
                  </a:extLst>
                </p:cNvPr>
                <p:cNvPicPr/>
                <p:nvPr/>
              </p:nvPicPr>
              <p:blipFill>
                <a:blip r:embed="rId240"/>
                <a:stretch>
                  <a:fillRect/>
                </a:stretch>
              </p:blipFill>
              <p:spPr>
                <a:xfrm>
                  <a:off x="1306407" y="4586302"/>
                  <a:ext cx="26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3" name="Freihand 182">
                  <a:extLst>
                    <a:ext uri="{FF2B5EF4-FFF2-40B4-BE49-F238E27FC236}">
                      <a16:creationId xmlns:a16="http://schemas.microsoft.com/office/drawing/2014/main" id="{C78C4B66-0889-C657-643D-4234CCB835EB}"/>
                    </a:ext>
                  </a:extLst>
                </p14:cNvPr>
                <p14:cNvContentPartPr/>
                <p14:nvPr/>
              </p14:nvContentPartPr>
              <p14:xfrm>
                <a:off x="1740927" y="4506742"/>
                <a:ext cx="19440" cy="119520"/>
              </p14:xfrm>
            </p:contentPart>
          </mc:Choice>
          <mc:Fallback xmlns="">
            <p:pic>
              <p:nvPicPr>
                <p:cNvPr id="183" name="Freihand 182">
                  <a:extLst>
                    <a:ext uri="{FF2B5EF4-FFF2-40B4-BE49-F238E27FC236}">
                      <a16:creationId xmlns:a16="http://schemas.microsoft.com/office/drawing/2014/main" id="{C78C4B66-0889-C657-643D-4234CCB835EB}"/>
                    </a:ext>
                  </a:extLst>
                </p:cNvPr>
                <p:cNvPicPr/>
                <p:nvPr/>
              </p:nvPicPr>
              <p:blipFill>
                <a:blip r:embed="rId242"/>
                <a:stretch>
                  <a:fillRect/>
                </a:stretch>
              </p:blipFill>
              <p:spPr>
                <a:xfrm>
                  <a:off x="1732287" y="4497742"/>
                  <a:ext cx="37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4" name="Freihand 183">
                  <a:extLst>
                    <a:ext uri="{FF2B5EF4-FFF2-40B4-BE49-F238E27FC236}">
                      <a16:creationId xmlns:a16="http://schemas.microsoft.com/office/drawing/2014/main" id="{8235887F-06AA-E829-BE58-D966F7504141}"/>
                    </a:ext>
                  </a:extLst>
                </p14:cNvPr>
                <p14:cNvContentPartPr/>
                <p14:nvPr/>
              </p14:nvContentPartPr>
              <p14:xfrm>
                <a:off x="1727607" y="4433662"/>
                <a:ext cx="157680" cy="151560"/>
              </p14:xfrm>
            </p:contentPart>
          </mc:Choice>
          <mc:Fallback xmlns="">
            <p:pic>
              <p:nvPicPr>
                <p:cNvPr id="184" name="Freihand 183">
                  <a:extLst>
                    <a:ext uri="{FF2B5EF4-FFF2-40B4-BE49-F238E27FC236}">
                      <a16:creationId xmlns:a16="http://schemas.microsoft.com/office/drawing/2014/main" id="{8235887F-06AA-E829-BE58-D966F7504141}"/>
                    </a:ext>
                  </a:extLst>
                </p:cNvPr>
                <p:cNvPicPr/>
                <p:nvPr/>
              </p:nvPicPr>
              <p:blipFill>
                <a:blip r:embed="rId244"/>
                <a:stretch>
                  <a:fillRect/>
                </a:stretch>
              </p:blipFill>
              <p:spPr>
                <a:xfrm>
                  <a:off x="1718967" y="4425022"/>
                  <a:ext cx="175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5" name="Freihand 184">
                  <a:extLst>
                    <a:ext uri="{FF2B5EF4-FFF2-40B4-BE49-F238E27FC236}">
                      <a16:creationId xmlns:a16="http://schemas.microsoft.com/office/drawing/2014/main" id="{F5DBABB8-BCF5-6165-512E-9425F65B3F34}"/>
                    </a:ext>
                  </a:extLst>
                </p14:cNvPr>
                <p14:cNvContentPartPr/>
                <p14:nvPr/>
              </p14:nvContentPartPr>
              <p14:xfrm>
                <a:off x="1785927" y="4474342"/>
                <a:ext cx="349920" cy="149760"/>
              </p14:xfrm>
            </p:contentPart>
          </mc:Choice>
          <mc:Fallback xmlns="">
            <p:pic>
              <p:nvPicPr>
                <p:cNvPr id="185" name="Freihand 184">
                  <a:extLst>
                    <a:ext uri="{FF2B5EF4-FFF2-40B4-BE49-F238E27FC236}">
                      <a16:creationId xmlns:a16="http://schemas.microsoft.com/office/drawing/2014/main" id="{F5DBABB8-BCF5-6165-512E-9425F65B3F34}"/>
                    </a:ext>
                  </a:extLst>
                </p:cNvPr>
                <p:cNvPicPr/>
                <p:nvPr/>
              </p:nvPicPr>
              <p:blipFill>
                <a:blip r:embed="rId246"/>
                <a:stretch>
                  <a:fillRect/>
                </a:stretch>
              </p:blipFill>
              <p:spPr>
                <a:xfrm>
                  <a:off x="1777287" y="4465342"/>
                  <a:ext cx="367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6" name="Freihand 185">
                  <a:extLst>
                    <a:ext uri="{FF2B5EF4-FFF2-40B4-BE49-F238E27FC236}">
                      <a16:creationId xmlns:a16="http://schemas.microsoft.com/office/drawing/2014/main" id="{3975320A-AB79-5635-2384-F5CB55011175}"/>
                    </a:ext>
                  </a:extLst>
                </p14:cNvPr>
                <p14:cNvContentPartPr/>
                <p14:nvPr/>
              </p14:nvContentPartPr>
              <p14:xfrm>
                <a:off x="2086167" y="4326022"/>
                <a:ext cx="199080" cy="155160"/>
              </p14:xfrm>
            </p:contentPart>
          </mc:Choice>
          <mc:Fallback xmlns="">
            <p:pic>
              <p:nvPicPr>
                <p:cNvPr id="186" name="Freihand 185">
                  <a:extLst>
                    <a:ext uri="{FF2B5EF4-FFF2-40B4-BE49-F238E27FC236}">
                      <a16:creationId xmlns:a16="http://schemas.microsoft.com/office/drawing/2014/main" id="{3975320A-AB79-5635-2384-F5CB55011175}"/>
                    </a:ext>
                  </a:extLst>
                </p:cNvPr>
                <p:cNvPicPr/>
                <p:nvPr/>
              </p:nvPicPr>
              <p:blipFill>
                <a:blip r:embed="rId248"/>
                <a:stretch>
                  <a:fillRect/>
                </a:stretch>
              </p:blipFill>
              <p:spPr>
                <a:xfrm>
                  <a:off x="2077527" y="4317022"/>
                  <a:ext cx="216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7" name="Freihand 186">
                  <a:extLst>
                    <a:ext uri="{FF2B5EF4-FFF2-40B4-BE49-F238E27FC236}">
                      <a16:creationId xmlns:a16="http://schemas.microsoft.com/office/drawing/2014/main" id="{4D4AE8FD-0EB5-18A3-E36C-F6AFFBC1A078}"/>
                    </a:ext>
                  </a:extLst>
                </p14:cNvPr>
                <p14:cNvContentPartPr/>
                <p14:nvPr/>
              </p14:nvContentPartPr>
              <p14:xfrm>
                <a:off x="2240967" y="4437982"/>
                <a:ext cx="44640" cy="17280"/>
              </p14:xfrm>
            </p:contentPart>
          </mc:Choice>
          <mc:Fallback xmlns="">
            <p:pic>
              <p:nvPicPr>
                <p:cNvPr id="187" name="Freihand 186">
                  <a:extLst>
                    <a:ext uri="{FF2B5EF4-FFF2-40B4-BE49-F238E27FC236}">
                      <a16:creationId xmlns:a16="http://schemas.microsoft.com/office/drawing/2014/main" id="{4D4AE8FD-0EB5-18A3-E36C-F6AFFBC1A078}"/>
                    </a:ext>
                  </a:extLst>
                </p:cNvPr>
                <p:cNvPicPr/>
                <p:nvPr/>
              </p:nvPicPr>
              <p:blipFill>
                <a:blip r:embed="rId250"/>
                <a:stretch>
                  <a:fillRect/>
                </a:stretch>
              </p:blipFill>
              <p:spPr>
                <a:xfrm>
                  <a:off x="2232327" y="4428982"/>
                  <a:ext cx="62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9" name="Freihand 188">
                  <a:extLst>
                    <a:ext uri="{FF2B5EF4-FFF2-40B4-BE49-F238E27FC236}">
                      <a16:creationId xmlns:a16="http://schemas.microsoft.com/office/drawing/2014/main" id="{346EE8A0-E61D-7109-F075-3F31BF2705D0}"/>
                    </a:ext>
                  </a:extLst>
                </p14:cNvPr>
                <p14:cNvContentPartPr/>
                <p14:nvPr/>
              </p14:nvContentPartPr>
              <p14:xfrm>
                <a:off x="2403327" y="4262302"/>
                <a:ext cx="358200" cy="169560"/>
              </p14:xfrm>
            </p:contentPart>
          </mc:Choice>
          <mc:Fallback xmlns="">
            <p:pic>
              <p:nvPicPr>
                <p:cNvPr id="189" name="Freihand 188">
                  <a:extLst>
                    <a:ext uri="{FF2B5EF4-FFF2-40B4-BE49-F238E27FC236}">
                      <a16:creationId xmlns:a16="http://schemas.microsoft.com/office/drawing/2014/main" id="{346EE8A0-E61D-7109-F075-3F31BF2705D0}"/>
                    </a:ext>
                  </a:extLst>
                </p:cNvPr>
                <p:cNvPicPr/>
                <p:nvPr/>
              </p:nvPicPr>
              <p:blipFill>
                <a:blip r:embed="rId252"/>
                <a:stretch>
                  <a:fillRect/>
                </a:stretch>
              </p:blipFill>
              <p:spPr>
                <a:xfrm>
                  <a:off x="2394327" y="4253662"/>
                  <a:ext cx="375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C757BE87-47F1-A3DF-73C5-1070C749BAC4}"/>
                    </a:ext>
                  </a:extLst>
                </p14:cNvPr>
                <p14:cNvContentPartPr/>
                <p14:nvPr/>
              </p14:nvContentPartPr>
              <p14:xfrm>
                <a:off x="2788527" y="4169782"/>
                <a:ext cx="143640" cy="103680"/>
              </p14:xfrm>
            </p:contentPart>
          </mc:Choice>
          <mc:Fallback xmlns="">
            <p:pic>
              <p:nvPicPr>
                <p:cNvPr id="190" name="Freihand 189">
                  <a:extLst>
                    <a:ext uri="{FF2B5EF4-FFF2-40B4-BE49-F238E27FC236}">
                      <a16:creationId xmlns:a16="http://schemas.microsoft.com/office/drawing/2014/main" id="{C757BE87-47F1-A3DF-73C5-1070C749BAC4}"/>
                    </a:ext>
                  </a:extLst>
                </p:cNvPr>
                <p:cNvPicPr/>
                <p:nvPr/>
              </p:nvPicPr>
              <p:blipFill>
                <a:blip r:embed="rId254"/>
                <a:stretch>
                  <a:fillRect/>
                </a:stretch>
              </p:blipFill>
              <p:spPr>
                <a:xfrm>
                  <a:off x="2779527" y="4161142"/>
                  <a:ext cx="161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1" name="Freihand 190">
                  <a:extLst>
                    <a:ext uri="{FF2B5EF4-FFF2-40B4-BE49-F238E27FC236}">
                      <a16:creationId xmlns:a16="http://schemas.microsoft.com/office/drawing/2014/main" id="{FE37E1C7-7973-DCC9-1F60-57223EF8D5CD}"/>
                    </a:ext>
                  </a:extLst>
                </p14:cNvPr>
                <p14:cNvContentPartPr/>
                <p14:nvPr/>
              </p14:nvContentPartPr>
              <p14:xfrm>
                <a:off x="2968527" y="4120102"/>
                <a:ext cx="140760" cy="71640"/>
              </p14:xfrm>
            </p:contentPart>
          </mc:Choice>
          <mc:Fallback xmlns="">
            <p:pic>
              <p:nvPicPr>
                <p:cNvPr id="191" name="Freihand 190">
                  <a:extLst>
                    <a:ext uri="{FF2B5EF4-FFF2-40B4-BE49-F238E27FC236}">
                      <a16:creationId xmlns:a16="http://schemas.microsoft.com/office/drawing/2014/main" id="{FE37E1C7-7973-DCC9-1F60-57223EF8D5CD}"/>
                    </a:ext>
                  </a:extLst>
                </p:cNvPr>
                <p:cNvPicPr/>
                <p:nvPr/>
              </p:nvPicPr>
              <p:blipFill>
                <a:blip r:embed="rId256"/>
                <a:stretch>
                  <a:fillRect/>
                </a:stretch>
              </p:blipFill>
              <p:spPr>
                <a:xfrm>
                  <a:off x="2959887" y="4111462"/>
                  <a:ext cx="15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2" name="Freihand 191">
                  <a:extLst>
                    <a:ext uri="{FF2B5EF4-FFF2-40B4-BE49-F238E27FC236}">
                      <a16:creationId xmlns:a16="http://schemas.microsoft.com/office/drawing/2014/main" id="{FE450350-ACE6-DE42-E7A0-9254C8D1AE04}"/>
                    </a:ext>
                  </a:extLst>
                </p14:cNvPr>
                <p14:cNvContentPartPr/>
                <p14:nvPr/>
              </p14:nvContentPartPr>
              <p14:xfrm>
                <a:off x="337647" y="5221702"/>
                <a:ext cx="108720" cy="128160"/>
              </p14:xfrm>
            </p:contentPart>
          </mc:Choice>
          <mc:Fallback xmlns="">
            <p:pic>
              <p:nvPicPr>
                <p:cNvPr id="192" name="Freihand 191">
                  <a:extLst>
                    <a:ext uri="{FF2B5EF4-FFF2-40B4-BE49-F238E27FC236}">
                      <a16:creationId xmlns:a16="http://schemas.microsoft.com/office/drawing/2014/main" id="{FE450350-ACE6-DE42-E7A0-9254C8D1AE04}"/>
                    </a:ext>
                  </a:extLst>
                </p:cNvPr>
                <p:cNvPicPr/>
                <p:nvPr/>
              </p:nvPicPr>
              <p:blipFill>
                <a:blip r:embed="rId258"/>
                <a:stretch>
                  <a:fillRect/>
                </a:stretch>
              </p:blipFill>
              <p:spPr>
                <a:xfrm>
                  <a:off x="329007" y="5213062"/>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3" name="Freihand 192">
                  <a:extLst>
                    <a:ext uri="{FF2B5EF4-FFF2-40B4-BE49-F238E27FC236}">
                      <a16:creationId xmlns:a16="http://schemas.microsoft.com/office/drawing/2014/main" id="{D1DF4F1B-5023-5AD9-E45E-EC7773A0E8C1}"/>
                    </a:ext>
                  </a:extLst>
                </p14:cNvPr>
                <p14:cNvContentPartPr/>
                <p14:nvPr/>
              </p14:nvContentPartPr>
              <p14:xfrm>
                <a:off x="440607" y="5121622"/>
                <a:ext cx="122760" cy="183600"/>
              </p14:xfrm>
            </p:contentPart>
          </mc:Choice>
          <mc:Fallback xmlns="">
            <p:pic>
              <p:nvPicPr>
                <p:cNvPr id="193" name="Freihand 192">
                  <a:extLst>
                    <a:ext uri="{FF2B5EF4-FFF2-40B4-BE49-F238E27FC236}">
                      <a16:creationId xmlns:a16="http://schemas.microsoft.com/office/drawing/2014/main" id="{D1DF4F1B-5023-5AD9-E45E-EC7773A0E8C1}"/>
                    </a:ext>
                  </a:extLst>
                </p:cNvPr>
                <p:cNvPicPr/>
                <p:nvPr/>
              </p:nvPicPr>
              <p:blipFill>
                <a:blip r:embed="rId260"/>
                <a:stretch>
                  <a:fillRect/>
                </a:stretch>
              </p:blipFill>
              <p:spPr>
                <a:xfrm>
                  <a:off x="431967" y="5112982"/>
                  <a:ext cx="14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4" name="Freihand 193">
                  <a:extLst>
                    <a:ext uri="{FF2B5EF4-FFF2-40B4-BE49-F238E27FC236}">
                      <a16:creationId xmlns:a16="http://schemas.microsoft.com/office/drawing/2014/main" id="{89C91CAC-3ABB-7093-4711-0315095254E4}"/>
                    </a:ext>
                  </a:extLst>
                </p14:cNvPr>
                <p14:cNvContentPartPr/>
                <p14:nvPr/>
              </p14:nvContentPartPr>
              <p14:xfrm>
                <a:off x="584247" y="5012182"/>
                <a:ext cx="443160" cy="222840"/>
              </p14:xfrm>
            </p:contentPart>
          </mc:Choice>
          <mc:Fallback xmlns="">
            <p:pic>
              <p:nvPicPr>
                <p:cNvPr id="194" name="Freihand 193">
                  <a:extLst>
                    <a:ext uri="{FF2B5EF4-FFF2-40B4-BE49-F238E27FC236}">
                      <a16:creationId xmlns:a16="http://schemas.microsoft.com/office/drawing/2014/main" id="{89C91CAC-3ABB-7093-4711-0315095254E4}"/>
                    </a:ext>
                  </a:extLst>
                </p:cNvPr>
                <p:cNvPicPr/>
                <p:nvPr/>
              </p:nvPicPr>
              <p:blipFill>
                <a:blip r:embed="rId262"/>
                <a:stretch>
                  <a:fillRect/>
                </a:stretch>
              </p:blipFill>
              <p:spPr>
                <a:xfrm>
                  <a:off x="575607" y="5003182"/>
                  <a:ext cx="46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5" name="Freihand 194">
                  <a:extLst>
                    <a:ext uri="{FF2B5EF4-FFF2-40B4-BE49-F238E27FC236}">
                      <a16:creationId xmlns:a16="http://schemas.microsoft.com/office/drawing/2014/main" id="{7EA66BB8-5E56-38E5-BECA-A49CAF67C9BE}"/>
                    </a:ext>
                  </a:extLst>
                </p14:cNvPr>
                <p14:cNvContentPartPr/>
                <p14:nvPr/>
              </p14:nvContentPartPr>
              <p14:xfrm>
                <a:off x="982407" y="4956742"/>
                <a:ext cx="48240" cy="43560"/>
              </p14:xfrm>
            </p:contentPart>
          </mc:Choice>
          <mc:Fallback xmlns="">
            <p:pic>
              <p:nvPicPr>
                <p:cNvPr id="195" name="Freihand 194">
                  <a:extLst>
                    <a:ext uri="{FF2B5EF4-FFF2-40B4-BE49-F238E27FC236}">
                      <a16:creationId xmlns:a16="http://schemas.microsoft.com/office/drawing/2014/main" id="{7EA66BB8-5E56-38E5-BECA-A49CAF67C9BE}"/>
                    </a:ext>
                  </a:extLst>
                </p:cNvPr>
                <p:cNvPicPr/>
                <p:nvPr/>
              </p:nvPicPr>
              <p:blipFill>
                <a:blip r:embed="rId264"/>
                <a:stretch>
                  <a:fillRect/>
                </a:stretch>
              </p:blipFill>
              <p:spPr>
                <a:xfrm>
                  <a:off x="973767" y="4948102"/>
                  <a:ext cx="65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6" name="Freihand 195">
                  <a:extLst>
                    <a:ext uri="{FF2B5EF4-FFF2-40B4-BE49-F238E27FC236}">
                      <a16:creationId xmlns:a16="http://schemas.microsoft.com/office/drawing/2014/main" id="{8BF3964D-BE11-C683-827E-1B293319B06B}"/>
                    </a:ext>
                  </a:extLst>
                </p14:cNvPr>
                <p14:cNvContentPartPr/>
                <p14:nvPr/>
              </p14:nvContentPartPr>
              <p14:xfrm>
                <a:off x="1077447" y="4918582"/>
                <a:ext cx="76680" cy="226080"/>
              </p14:xfrm>
            </p:contentPart>
          </mc:Choice>
          <mc:Fallback xmlns="">
            <p:pic>
              <p:nvPicPr>
                <p:cNvPr id="196" name="Freihand 195">
                  <a:extLst>
                    <a:ext uri="{FF2B5EF4-FFF2-40B4-BE49-F238E27FC236}">
                      <a16:creationId xmlns:a16="http://schemas.microsoft.com/office/drawing/2014/main" id="{8BF3964D-BE11-C683-827E-1B293319B06B}"/>
                    </a:ext>
                  </a:extLst>
                </p:cNvPr>
                <p:cNvPicPr/>
                <p:nvPr/>
              </p:nvPicPr>
              <p:blipFill>
                <a:blip r:embed="rId266"/>
                <a:stretch>
                  <a:fillRect/>
                </a:stretch>
              </p:blipFill>
              <p:spPr>
                <a:xfrm>
                  <a:off x="1068447" y="4909942"/>
                  <a:ext cx="94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83285408-63B6-EA52-CCFD-083D1724E087}"/>
                    </a:ext>
                  </a:extLst>
                </p14:cNvPr>
                <p14:cNvContentPartPr/>
                <p14:nvPr/>
              </p14:nvContentPartPr>
              <p14:xfrm>
                <a:off x="183207" y="5583862"/>
                <a:ext cx="201600" cy="101520"/>
              </p14:xfrm>
            </p:contentPart>
          </mc:Choice>
          <mc:Fallback xmlns="">
            <p:pic>
              <p:nvPicPr>
                <p:cNvPr id="198" name="Freihand 197">
                  <a:extLst>
                    <a:ext uri="{FF2B5EF4-FFF2-40B4-BE49-F238E27FC236}">
                      <a16:creationId xmlns:a16="http://schemas.microsoft.com/office/drawing/2014/main" id="{83285408-63B6-EA52-CCFD-083D1724E087}"/>
                    </a:ext>
                  </a:extLst>
                </p:cNvPr>
                <p:cNvPicPr/>
                <p:nvPr/>
              </p:nvPicPr>
              <p:blipFill>
                <a:blip r:embed="rId268"/>
                <a:stretch>
                  <a:fillRect/>
                </a:stretch>
              </p:blipFill>
              <p:spPr>
                <a:xfrm>
                  <a:off x="174567" y="5574862"/>
                  <a:ext cx="219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9" name="Freihand 198">
                  <a:extLst>
                    <a:ext uri="{FF2B5EF4-FFF2-40B4-BE49-F238E27FC236}">
                      <a16:creationId xmlns:a16="http://schemas.microsoft.com/office/drawing/2014/main" id="{3ED71B0B-EF87-1F00-4A3D-CB4D37A9E667}"/>
                    </a:ext>
                  </a:extLst>
                </p14:cNvPr>
                <p14:cNvContentPartPr/>
                <p14:nvPr/>
              </p14:nvContentPartPr>
              <p14:xfrm>
                <a:off x="228567" y="5508622"/>
                <a:ext cx="218160" cy="218160"/>
              </p14:xfrm>
            </p:contentPart>
          </mc:Choice>
          <mc:Fallback xmlns="">
            <p:pic>
              <p:nvPicPr>
                <p:cNvPr id="199" name="Freihand 198">
                  <a:extLst>
                    <a:ext uri="{FF2B5EF4-FFF2-40B4-BE49-F238E27FC236}">
                      <a16:creationId xmlns:a16="http://schemas.microsoft.com/office/drawing/2014/main" id="{3ED71B0B-EF87-1F00-4A3D-CB4D37A9E667}"/>
                    </a:ext>
                  </a:extLst>
                </p:cNvPr>
                <p:cNvPicPr/>
                <p:nvPr/>
              </p:nvPicPr>
              <p:blipFill>
                <a:blip r:embed="rId270"/>
                <a:stretch>
                  <a:fillRect/>
                </a:stretch>
              </p:blipFill>
              <p:spPr>
                <a:xfrm>
                  <a:off x="219927" y="5499622"/>
                  <a:ext cx="235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1" name="Freihand 200">
                  <a:extLst>
                    <a:ext uri="{FF2B5EF4-FFF2-40B4-BE49-F238E27FC236}">
                      <a16:creationId xmlns:a16="http://schemas.microsoft.com/office/drawing/2014/main" id="{B566995E-7FA1-1128-FC85-31ED8112921F}"/>
                    </a:ext>
                  </a:extLst>
                </p14:cNvPr>
                <p14:cNvContentPartPr/>
                <p14:nvPr/>
              </p14:nvContentPartPr>
              <p14:xfrm>
                <a:off x="595407" y="5377942"/>
                <a:ext cx="151200" cy="204120"/>
              </p14:xfrm>
            </p:contentPart>
          </mc:Choice>
          <mc:Fallback xmlns="">
            <p:pic>
              <p:nvPicPr>
                <p:cNvPr id="201" name="Freihand 200">
                  <a:extLst>
                    <a:ext uri="{FF2B5EF4-FFF2-40B4-BE49-F238E27FC236}">
                      <a16:creationId xmlns:a16="http://schemas.microsoft.com/office/drawing/2014/main" id="{B566995E-7FA1-1128-FC85-31ED8112921F}"/>
                    </a:ext>
                  </a:extLst>
                </p:cNvPr>
                <p:cNvPicPr/>
                <p:nvPr/>
              </p:nvPicPr>
              <p:blipFill>
                <a:blip r:embed="rId272"/>
                <a:stretch>
                  <a:fillRect/>
                </a:stretch>
              </p:blipFill>
              <p:spPr>
                <a:xfrm>
                  <a:off x="586407" y="5368942"/>
                  <a:ext cx="168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BBEB97AE-B102-B3E7-7C32-A0FF070AE54D}"/>
                    </a:ext>
                  </a:extLst>
                </p14:cNvPr>
                <p14:cNvContentPartPr/>
                <p14:nvPr/>
              </p14:nvContentPartPr>
              <p14:xfrm>
                <a:off x="751287" y="5164462"/>
                <a:ext cx="424080" cy="368640"/>
              </p14:xfrm>
            </p:contentPart>
          </mc:Choice>
          <mc:Fallback xmlns="">
            <p:pic>
              <p:nvPicPr>
                <p:cNvPr id="202" name="Freihand 201">
                  <a:extLst>
                    <a:ext uri="{FF2B5EF4-FFF2-40B4-BE49-F238E27FC236}">
                      <a16:creationId xmlns:a16="http://schemas.microsoft.com/office/drawing/2014/main" id="{BBEB97AE-B102-B3E7-7C32-A0FF070AE54D}"/>
                    </a:ext>
                  </a:extLst>
                </p:cNvPr>
                <p:cNvPicPr/>
                <p:nvPr/>
              </p:nvPicPr>
              <p:blipFill>
                <a:blip r:embed="rId274"/>
                <a:stretch>
                  <a:fillRect/>
                </a:stretch>
              </p:blipFill>
              <p:spPr>
                <a:xfrm>
                  <a:off x="742647" y="5155822"/>
                  <a:ext cx="4417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B16766AA-77F6-E841-A2F9-6E3447E88352}"/>
                    </a:ext>
                  </a:extLst>
                </p14:cNvPr>
                <p14:cNvContentPartPr/>
                <p14:nvPr/>
              </p14:nvContentPartPr>
              <p14:xfrm>
                <a:off x="1040727" y="5204422"/>
                <a:ext cx="14400" cy="13680"/>
              </p14:xfrm>
            </p:contentPart>
          </mc:Choice>
          <mc:Fallback xmlns="">
            <p:pic>
              <p:nvPicPr>
                <p:cNvPr id="203" name="Freihand 202">
                  <a:extLst>
                    <a:ext uri="{FF2B5EF4-FFF2-40B4-BE49-F238E27FC236}">
                      <a16:creationId xmlns:a16="http://schemas.microsoft.com/office/drawing/2014/main" id="{B16766AA-77F6-E841-A2F9-6E3447E88352}"/>
                    </a:ext>
                  </a:extLst>
                </p:cNvPr>
                <p:cNvPicPr/>
                <p:nvPr/>
              </p:nvPicPr>
              <p:blipFill>
                <a:blip r:embed="rId276"/>
                <a:stretch>
                  <a:fillRect/>
                </a:stretch>
              </p:blipFill>
              <p:spPr>
                <a:xfrm>
                  <a:off x="1032087" y="5195782"/>
                  <a:ext cx="32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E226BAAA-3CDE-DE2B-B7A8-1E855848E2C1}"/>
                    </a:ext>
                  </a:extLst>
                </p14:cNvPr>
                <p14:cNvContentPartPr/>
                <p14:nvPr/>
              </p14:nvContentPartPr>
              <p14:xfrm>
                <a:off x="1343487" y="5050702"/>
                <a:ext cx="293760" cy="208080"/>
              </p14:xfrm>
            </p:contentPart>
          </mc:Choice>
          <mc:Fallback xmlns="">
            <p:pic>
              <p:nvPicPr>
                <p:cNvPr id="204" name="Freihand 203">
                  <a:extLst>
                    <a:ext uri="{FF2B5EF4-FFF2-40B4-BE49-F238E27FC236}">
                      <a16:creationId xmlns:a16="http://schemas.microsoft.com/office/drawing/2014/main" id="{E226BAAA-3CDE-DE2B-B7A8-1E855848E2C1}"/>
                    </a:ext>
                  </a:extLst>
                </p:cNvPr>
                <p:cNvPicPr/>
                <p:nvPr/>
              </p:nvPicPr>
              <p:blipFill>
                <a:blip r:embed="rId278"/>
                <a:stretch>
                  <a:fillRect/>
                </a:stretch>
              </p:blipFill>
              <p:spPr>
                <a:xfrm>
                  <a:off x="1334847" y="5042062"/>
                  <a:ext cx="311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C653A4E4-2B86-8100-153B-834E50516FB0}"/>
                    </a:ext>
                  </a:extLst>
                </p14:cNvPr>
                <p14:cNvContentPartPr/>
                <p14:nvPr/>
              </p14:nvContentPartPr>
              <p14:xfrm>
                <a:off x="1657047" y="5001742"/>
                <a:ext cx="71280" cy="111600"/>
              </p14:xfrm>
            </p:contentPart>
          </mc:Choice>
          <mc:Fallback xmlns="">
            <p:pic>
              <p:nvPicPr>
                <p:cNvPr id="205" name="Freihand 204">
                  <a:extLst>
                    <a:ext uri="{FF2B5EF4-FFF2-40B4-BE49-F238E27FC236}">
                      <a16:creationId xmlns:a16="http://schemas.microsoft.com/office/drawing/2014/main" id="{C653A4E4-2B86-8100-153B-834E50516FB0}"/>
                    </a:ext>
                  </a:extLst>
                </p:cNvPr>
                <p:cNvPicPr/>
                <p:nvPr/>
              </p:nvPicPr>
              <p:blipFill>
                <a:blip r:embed="rId280"/>
                <a:stretch>
                  <a:fillRect/>
                </a:stretch>
              </p:blipFill>
              <p:spPr>
                <a:xfrm>
                  <a:off x="1648047" y="4993102"/>
                  <a:ext cx="88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6" name="Freihand 205">
                  <a:extLst>
                    <a:ext uri="{FF2B5EF4-FFF2-40B4-BE49-F238E27FC236}">
                      <a16:creationId xmlns:a16="http://schemas.microsoft.com/office/drawing/2014/main" id="{81229836-8844-A582-0724-C6CA369CF912}"/>
                    </a:ext>
                  </a:extLst>
                </p14:cNvPr>
                <p14:cNvContentPartPr/>
                <p14:nvPr/>
              </p14:nvContentPartPr>
              <p14:xfrm>
                <a:off x="1781607" y="4828942"/>
                <a:ext cx="168480" cy="228240"/>
              </p14:xfrm>
            </p:contentPart>
          </mc:Choice>
          <mc:Fallback xmlns="">
            <p:pic>
              <p:nvPicPr>
                <p:cNvPr id="206" name="Freihand 205">
                  <a:extLst>
                    <a:ext uri="{FF2B5EF4-FFF2-40B4-BE49-F238E27FC236}">
                      <a16:creationId xmlns:a16="http://schemas.microsoft.com/office/drawing/2014/main" id="{81229836-8844-A582-0724-C6CA369CF912}"/>
                    </a:ext>
                  </a:extLst>
                </p:cNvPr>
                <p:cNvPicPr/>
                <p:nvPr/>
              </p:nvPicPr>
              <p:blipFill>
                <a:blip r:embed="rId282"/>
                <a:stretch>
                  <a:fillRect/>
                </a:stretch>
              </p:blipFill>
              <p:spPr>
                <a:xfrm>
                  <a:off x="1772607" y="4819942"/>
                  <a:ext cx="186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7" name="Freihand 206">
                  <a:extLst>
                    <a:ext uri="{FF2B5EF4-FFF2-40B4-BE49-F238E27FC236}">
                      <a16:creationId xmlns:a16="http://schemas.microsoft.com/office/drawing/2014/main" id="{9AE241CD-7029-A0D5-FF52-77E1F25ECC78}"/>
                    </a:ext>
                  </a:extLst>
                </p14:cNvPr>
                <p14:cNvContentPartPr/>
                <p14:nvPr/>
              </p14:nvContentPartPr>
              <p14:xfrm>
                <a:off x="1995807" y="4912102"/>
                <a:ext cx="12600" cy="84960"/>
              </p14:xfrm>
            </p:contentPart>
          </mc:Choice>
          <mc:Fallback xmlns="">
            <p:pic>
              <p:nvPicPr>
                <p:cNvPr id="207" name="Freihand 206">
                  <a:extLst>
                    <a:ext uri="{FF2B5EF4-FFF2-40B4-BE49-F238E27FC236}">
                      <a16:creationId xmlns:a16="http://schemas.microsoft.com/office/drawing/2014/main" id="{9AE241CD-7029-A0D5-FF52-77E1F25ECC78}"/>
                    </a:ext>
                  </a:extLst>
                </p:cNvPr>
                <p:cNvPicPr/>
                <p:nvPr/>
              </p:nvPicPr>
              <p:blipFill>
                <a:blip r:embed="rId284"/>
                <a:stretch>
                  <a:fillRect/>
                </a:stretch>
              </p:blipFill>
              <p:spPr>
                <a:xfrm>
                  <a:off x="1987167" y="4903102"/>
                  <a:ext cx="30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DA10D1A0-9427-AD04-EB69-D6BAD52A3962}"/>
                    </a:ext>
                  </a:extLst>
                </p14:cNvPr>
                <p14:cNvContentPartPr/>
                <p14:nvPr/>
              </p14:nvContentPartPr>
              <p14:xfrm>
                <a:off x="2058447" y="4837222"/>
                <a:ext cx="83880" cy="126360"/>
              </p14:xfrm>
            </p:contentPart>
          </mc:Choice>
          <mc:Fallback xmlns="">
            <p:pic>
              <p:nvPicPr>
                <p:cNvPr id="208" name="Freihand 207">
                  <a:extLst>
                    <a:ext uri="{FF2B5EF4-FFF2-40B4-BE49-F238E27FC236}">
                      <a16:creationId xmlns:a16="http://schemas.microsoft.com/office/drawing/2014/main" id="{DA10D1A0-9427-AD04-EB69-D6BAD52A3962}"/>
                    </a:ext>
                  </a:extLst>
                </p:cNvPr>
                <p:cNvPicPr/>
                <p:nvPr/>
              </p:nvPicPr>
              <p:blipFill>
                <a:blip r:embed="rId286"/>
                <a:stretch>
                  <a:fillRect/>
                </a:stretch>
              </p:blipFill>
              <p:spPr>
                <a:xfrm>
                  <a:off x="2049447" y="4828222"/>
                  <a:ext cx="101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DC172327-426E-8DBF-606D-039F8A5672A3}"/>
                    </a:ext>
                  </a:extLst>
                </p14:cNvPr>
                <p14:cNvContentPartPr/>
                <p14:nvPr/>
              </p14:nvContentPartPr>
              <p14:xfrm>
                <a:off x="2125767" y="4691782"/>
                <a:ext cx="151920" cy="240120"/>
              </p14:xfrm>
            </p:contentPart>
          </mc:Choice>
          <mc:Fallback xmlns="">
            <p:pic>
              <p:nvPicPr>
                <p:cNvPr id="209" name="Freihand 208">
                  <a:extLst>
                    <a:ext uri="{FF2B5EF4-FFF2-40B4-BE49-F238E27FC236}">
                      <a16:creationId xmlns:a16="http://schemas.microsoft.com/office/drawing/2014/main" id="{DC172327-426E-8DBF-606D-039F8A5672A3}"/>
                    </a:ext>
                  </a:extLst>
                </p:cNvPr>
                <p:cNvPicPr/>
                <p:nvPr/>
              </p:nvPicPr>
              <p:blipFill>
                <a:blip r:embed="rId288"/>
                <a:stretch>
                  <a:fillRect/>
                </a:stretch>
              </p:blipFill>
              <p:spPr>
                <a:xfrm>
                  <a:off x="2117127" y="4682782"/>
                  <a:ext cx="169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7026FCD8-79BC-E3DD-8D16-3FE9A21FBF78}"/>
                    </a:ext>
                  </a:extLst>
                </p14:cNvPr>
                <p14:cNvContentPartPr/>
                <p14:nvPr/>
              </p14:nvContentPartPr>
              <p14:xfrm>
                <a:off x="2224407" y="4738582"/>
                <a:ext cx="66960" cy="67320"/>
              </p14:xfrm>
            </p:contentPart>
          </mc:Choice>
          <mc:Fallback xmlns="">
            <p:pic>
              <p:nvPicPr>
                <p:cNvPr id="210" name="Freihand 209">
                  <a:extLst>
                    <a:ext uri="{FF2B5EF4-FFF2-40B4-BE49-F238E27FC236}">
                      <a16:creationId xmlns:a16="http://schemas.microsoft.com/office/drawing/2014/main" id="{7026FCD8-79BC-E3DD-8D16-3FE9A21FBF78}"/>
                    </a:ext>
                  </a:extLst>
                </p:cNvPr>
                <p:cNvPicPr/>
                <p:nvPr/>
              </p:nvPicPr>
              <p:blipFill>
                <a:blip r:embed="rId290"/>
                <a:stretch>
                  <a:fillRect/>
                </a:stretch>
              </p:blipFill>
              <p:spPr>
                <a:xfrm>
                  <a:off x="2215767" y="4729942"/>
                  <a:ext cx="84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 name="Freihand 210">
                  <a:extLst>
                    <a:ext uri="{FF2B5EF4-FFF2-40B4-BE49-F238E27FC236}">
                      <a16:creationId xmlns:a16="http://schemas.microsoft.com/office/drawing/2014/main" id="{B7C9F7B0-75B6-7CC0-F9BB-5881C45F79B8}"/>
                    </a:ext>
                  </a:extLst>
                </p14:cNvPr>
                <p14:cNvContentPartPr/>
                <p14:nvPr/>
              </p14:nvContentPartPr>
              <p14:xfrm>
                <a:off x="2379567" y="4616182"/>
                <a:ext cx="136080" cy="220680"/>
              </p14:xfrm>
            </p:contentPart>
          </mc:Choice>
          <mc:Fallback xmlns="">
            <p:pic>
              <p:nvPicPr>
                <p:cNvPr id="211" name="Freihand 210">
                  <a:extLst>
                    <a:ext uri="{FF2B5EF4-FFF2-40B4-BE49-F238E27FC236}">
                      <a16:creationId xmlns:a16="http://schemas.microsoft.com/office/drawing/2014/main" id="{B7C9F7B0-75B6-7CC0-F9BB-5881C45F79B8}"/>
                    </a:ext>
                  </a:extLst>
                </p:cNvPr>
                <p:cNvPicPr/>
                <p:nvPr/>
              </p:nvPicPr>
              <p:blipFill>
                <a:blip r:embed="rId292"/>
                <a:stretch>
                  <a:fillRect/>
                </a:stretch>
              </p:blipFill>
              <p:spPr>
                <a:xfrm>
                  <a:off x="2370927" y="4607182"/>
                  <a:ext cx="153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2" name="Freihand 211">
                  <a:extLst>
                    <a:ext uri="{FF2B5EF4-FFF2-40B4-BE49-F238E27FC236}">
                      <a16:creationId xmlns:a16="http://schemas.microsoft.com/office/drawing/2014/main" id="{D2F4F499-90C0-5F1B-E91D-82920AFE9621}"/>
                    </a:ext>
                  </a:extLst>
                </p14:cNvPr>
                <p14:cNvContentPartPr/>
                <p14:nvPr/>
              </p14:nvContentPartPr>
              <p14:xfrm>
                <a:off x="2593047" y="4491982"/>
                <a:ext cx="125640" cy="228240"/>
              </p14:xfrm>
            </p:contentPart>
          </mc:Choice>
          <mc:Fallback xmlns="">
            <p:pic>
              <p:nvPicPr>
                <p:cNvPr id="212" name="Freihand 211">
                  <a:extLst>
                    <a:ext uri="{FF2B5EF4-FFF2-40B4-BE49-F238E27FC236}">
                      <a16:creationId xmlns:a16="http://schemas.microsoft.com/office/drawing/2014/main" id="{D2F4F499-90C0-5F1B-E91D-82920AFE9621}"/>
                    </a:ext>
                  </a:extLst>
                </p:cNvPr>
                <p:cNvPicPr/>
                <p:nvPr/>
              </p:nvPicPr>
              <p:blipFill>
                <a:blip r:embed="rId294"/>
                <a:stretch>
                  <a:fillRect/>
                </a:stretch>
              </p:blipFill>
              <p:spPr>
                <a:xfrm>
                  <a:off x="2584407" y="4483342"/>
                  <a:ext cx="143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3" name="Freihand 212">
                  <a:extLst>
                    <a:ext uri="{FF2B5EF4-FFF2-40B4-BE49-F238E27FC236}">
                      <a16:creationId xmlns:a16="http://schemas.microsoft.com/office/drawing/2014/main" id="{462BCE47-1131-87AE-0492-CF223AE45BB3}"/>
                    </a:ext>
                  </a:extLst>
                </p14:cNvPr>
                <p14:cNvContentPartPr/>
                <p14:nvPr/>
              </p14:nvContentPartPr>
              <p14:xfrm>
                <a:off x="374367" y="5827222"/>
                <a:ext cx="182520" cy="233280"/>
              </p14:xfrm>
            </p:contentPart>
          </mc:Choice>
          <mc:Fallback xmlns="">
            <p:pic>
              <p:nvPicPr>
                <p:cNvPr id="213" name="Freihand 212">
                  <a:extLst>
                    <a:ext uri="{FF2B5EF4-FFF2-40B4-BE49-F238E27FC236}">
                      <a16:creationId xmlns:a16="http://schemas.microsoft.com/office/drawing/2014/main" id="{462BCE47-1131-87AE-0492-CF223AE45BB3}"/>
                    </a:ext>
                  </a:extLst>
                </p:cNvPr>
                <p:cNvPicPr/>
                <p:nvPr/>
              </p:nvPicPr>
              <p:blipFill>
                <a:blip r:embed="rId296"/>
                <a:stretch>
                  <a:fillRect/>
                </a:stretch>
              </p:blipFill>
              <p:spPr>
                <a:xfrm>
                  <a:off x="365367" y="5818582"/>
                  <a:ext cx="200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5" name="Freihand 214">
                  <a:extLst>
                    <a:ext uri="{FF2B5EF4-FFF2-40B4-BE49-F238E27FC236}">
                      <a16:creationId xmlns:a16="http://schemas.microsoft.com/office/drawing/2014/main" id="{7369C895-9866-C4F6-1B88-990DF6A49EC7}"/>
                    </a:ext>
                  </a:extLst>
                </p14:cNvPr>
                <p14:cNvContentPartPr/>
                <p14:nvPr/>
              </p14:nvContentPartPr>
              <p14:xfrm>
                <a:off x="742647" y="5634262"/>
                <a:ext cx="119520" cy="373680"/>
              </p14:xfrm>
            </p:contentPart>
          </mc:Choice>
          <mc:Fallback xmlns="">
            <p:pic>
              <p:nvPicPr>
                <p:cNvPr id="215" name="Freihand 214">
                  <a:extLst>
                    <a:ext uri="{FF2B5EF4-FFF2-40B4-BE49-F238E27FC236}">
                      <a16:creationId xmlns:a16="http://schemas.microsoft.com/office/drawing/2014/main" id="{7369C895-9866-C4F6-1B88-990DF6A49EC7}"/>
                    </a:ext>
                  </a:extLst>
                </p:cNvPr>
                <p:cNvPicPr/>
                <p:nvPr/>
              </p:nvPicPr>
              <p:blipFill>
                <a:blip r:embed="rId298"/>
                <a:stretch>
                  <a:fillRect/>
                </a:stretch>
              </p:blipFill>
              <p:spPr>
                <a:xfrm>
                  <a:off x="734007" y="5625262"/>
                  <a:ext cx="1371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6" name="Freihand 215">
                  <a:extLst>
                    <a:ext uri="{FF2B5EF4-FFF2-40B4-BE49-F238E27FC236}">
                      <a16:creationId xmlns:a16="http://schemas.microsoft.com/office/drawing/2014/main" id="{E6B3C661-EB56-6957-2547-A56BA2338ADF}"/>
                    </a:ext>
                  </a:extLst>
                </p14:cNvPr>
                <p14:cNvContentPartPr/>
                <p14:nvPr/>
              </p14:nvContentPartPr>
              <p14:xfrm>
                <a:off x="860727" y="5693662"/>
                <a:ext cx="190800" cy="160560"/>
              </p14:xfrm>
            </p:contentPart>
          </mc:Choice>
          <mc:Fallback xmlns="">
            <p:pic>
              <p:nvPicPr>
                <p:cNvPr id="216" name="Freihand 215">
                  <a:extLst>
                    <a:ext uri="{FF2B5EF4-FFF2-40B4-BE49-F238E27FC236}">
                      <a16:creationId xmlns:a16="http://schemas.microsoft.com/office/drawing/2014/main" id="{E6B3C661-EB56-6957-2547-A56BA2338ADF}"/>
                    </a:ext>
                  </a:extLst>
                </p:cNvPr>
                <p:cNvPicPr/>
                <p:nvPr/>
              </p:nvPicPr>
              <p:blipFill>
                <a:blip r:embed="rId300"/>
                <a:stretch>
                  <a:fillRect/>
                </a:stretch>
              </p:blipFill>
              <p:spPr>
                <a:xfrm>
                  <a:off x="852087" y="5685022"/>
                  <a:ext cx="20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7" name="Freihand 216">
                  <a:extLst>
                    <a:ext uri="{FF2B5EF4-FFF2-40B4-BE49-F238E27FC236}">
                      <a16:creationId xmlns:a16="http://schemas.microsoft.com/office/drawing/2014/main" id="{08152F6C-5125-FD82-7290-A0397598AC79}"/>
                    </a:ext>
                  </a:extLst>
                </p14:cNvPr>
                <p14:cNvContentPartPr/>
                <p14:nvPr/>
              </p14:nvContentPartPr>
              <p14:xfrm>
                <a:off x="927327" y="5586382"/>
                <a:ext cx="45720" cy="14760"/>
              </p14:xfrm>
            </p:contentPart>
          </mc:Choice>
          <mc:Fallback xmlns="">
            <p:pic>
              <p:nvPicPr>
                <p:cNvPr id="217" name="Freihand 216">
                  <a:extLst>
                    <a:ext uri="{FF2B5EF4-FFF2-40B4-BE49-F238E27FC236}">
                      <a16:creationId xmlns:a16="http://schemas.microsoft.com/office/drawing/2014/main" id="{08152F6C-5125-FD82-7290-A0397598AC79}"/>
                    </a:ext>
                  </a:extLst>
                </p:cNvPr>
                <p:cNvPicPr/>
                <p:nvPr/>
              </p:nvPicPr>
              <p:blipFill>
                <a:blip r:embed="rId302"/>
                <a:stretch>
                  <a:fillRect/>
                </a:stretch>
              </p:blipFill>
              <p:spPr>
                <a:xfrm>
                  <a:off x="918687" y="5577382"/>
                  <a:ext cx="6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8" name="Freihand 217">
                  <a:extLst>
                    <a:ext uri="{FF2B5EF4-FFF2-40B4-BE49-F238E27FC236}">
                      <a16:creationId xmlns:a16="http://schemas.microsoft.com/office/drawing/2014/main" id="{D621A7A9-4563-2C1F-3A6D-A98DE0EE0163}"/>
                    </a:ext>
                  </a:extLst>
                </p14:cNvPr>
                <p14:cNvContentPartPr/>
                <p14:nvPr/>
              </p14:nvContentPartPr>
              <p14:xfrm>
                <a:off x="1213167" y="5588902"/>
                <a:ext cx="87480" cy="170280"/>
              </p14:xfrm>
            </p:contentPart>
          </mc:Choice>
          <mc:Fallback xmlns="">
            <p:pic>
              <p:nvPicPr>
                <p:cNvPr id="218" name="Freihand 217">
                  <a:extLst>
                    <a:ext uri="{FF2B5EF4-FFF2-40B4-BE49-F238E27FC236}">
                      <a16:creationId xmlns:a16="http://schemas.microsoft.com/office/drawing/2014/main" id="{D621A7A9-4563-2C1F-3A6D-A98DE0EE0163}"/>
                    </a:ext>
                  </a:extLst>
                </p:cNvPr>
                <p:cNvPicPr/>
                <p:nvPr/>
              </p:nvPicPr>
              <p:blipFill>
                <a:blip r:embed="rId304"/>
                <a:stretch>
                  <a:fillRect/>
                </a:stretch>
              </p:blipFill>
              <p:spPr>
                <a:xfrm>
                  <a:off x="1204167" y="5580262"/>
                  <a:ext cx="105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9" name="Freihand 218">
                  <a:extLst>
                    <a:ext uri="{FF2B5EF4-FFF2-40B4-BE49-F238E27FC236}">
                      <a16:creationId xmlns:a16="http://schemas.microsoft.com/office/drawing/2014/main" id="{B86C8110-B7C6-8654-60EA-ACFC8D5B37D5}"/>
                    </a:ext>
                  </a:extLst>
                </p14:cNvPr>
                <p14:cNvContentPartPr/>
                <p14:nvPr/>
              </p14:nvContentPartPr>
              <p14:xfrm>
                <a:off x="1291647" y="5427982"/>
                <a:ext cx="242640" cy="255960"/>
              </p14:xfrm>
            </p:contentPart>
          </mc:Choice>
          <mc:Fallback xmlns="">
            <p:pic>
              <p:nvPicPr>
                <p:cNvPr id="219" name="Freihand 218">
                  <a:extLst>
                    <a:ext uri="{FF2B5EF4-FFF2-40B4-BE49-F238E27FC236}">
                      <a16:creationId xmlns:a16="http://schemas.microsoft.com/office/drawing/2014/main" id="{B86C8110-B7C6-8654-60EA-ACFC8D5B37D5}"/>
                    </a:ext>
                  </a:extLst>
                </p:cNvPr>
                <p:cNvPicPr/>
                <p:nvPr/>
              </p:nvPicPr>
              <p:blipFill>
                <a:blip r:embed="rId306"/>
                <a:stretch>
                  <a:fillRect/>
                </a:stretch>
              </p:blipFill>
              <p:spPr>
                <a:xfrm>
                  <a:off x="1283007" y="5418982"/>
                  <a:ext cx="2602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0" name="Freihand 219">
                  <a:extLst>
                    <a:ext uri="{FF2B5EF4-FFF2-40B4-BE49-F238E27FC236}">
                      <a16:creationId xmlns:a16="http://schemas.microsoft.com/office/drawing/2014/main" id="{FE5D7117-8C12-3731-F3D1-00C7EBFB4450}"/>
                    </a:ext>
                  </a:extLst>
                </p14:cNvPr>
                <p14:cNvContentPartPr/>
                <p14:nvPr/>
              </p14:nvContentPartPr>
              <p14:xfrm>
                <a:off x="1451487" y="5386222"/>
                <a:ext cx="6480" cy="9720"/>
              </p14:xfrm>
            </p:contentPart>
          </mc:Choice>
          <mc:Fallback xmlns="">
            <p:pic>
              <p:nvPicPr>
                <p:cNvPr id="220" name="Freihand 219">
                  <a:extLst>
                    <a:ext uri="{FF2B5EF4-FFF2-40B4-BE49-F238E27FC236}">
                      <a16:creationId xmlns:a16="http://schemas.microsoft.com/office/drawing/2014/main" id="{FE5D7117-8C12-3731-F3D1-00C7EBFB4450}"/>
                    </a:ext>
                  </a:extLst>
                </p:cNvPr>
                <p:cNvPicPr/>
                <p:nvPr/>
              </p:nvPicPr>
              <p:blipFill>
                <a:blip r:embed="rId308"/>
                <a:stretch>
                  <a:fillRect/>
                </a:stretch>
              </p:blipFill>
              <p:spPr>
                <a:xfrm>
                  <a:off x="1442847" y="5377222"/>
                  <a:ext cx="24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1" name="Freihand 220">
                  <a:extLst>
                    <a:ext uri="{FF2B5EF4-FFF2-40B4-BE49-F238E27FC236}">
                      <a16:creationId xmlns:a16="http://schemas.microsoft.com/office/drawing/2014/main" id="{856780E3-A0AD-D2F7-2096-23503FEF317B}"/>
                    </a:ext>
                  </a:extLst>
                </p14:cNvPr>
                <p14:cNvContentPartPr/>
                <p14:nvPr/>
              </p14:nvContentPartPr>
              <p14:xfrm>
                <a:off x="1514127" y="5376502"/>
                <a:ext cx="35280" cy="180000"/>
              </p14:xfrm>
            </p:contentPart>
          </mc:Choice>
          <mc:Fallback xmlns="">
            <p:pic>
              <p:nvPicPr>
                <p:cNvPr id="221" name="Freihand 220">
                  <a:extLst>
                    <a:ext uri="{FF2B5EF4-FFF2-40B4-BE49-F238E27FC236}">
                      <a16:creationId xmlns:a16="http://schemas.microsoft.com/office/drawing/2014/main" id="{856780E3-A0AD-D2F7-2096-23503FEF317B}"/>
                    </a:ext>
                  </a:extLst>
                </p:cNvPr>
                <p:cNvPicPr/>
                <p:nvPr/>
              </p:nvPicPr>
              <p:blipFill>
                <a:blip r:embed="rId310"/>
                <a:stretch>
                  <a:fillRect/>
                </a:stretch>
              </p:blipFill>
              <p:spPr>
                <a:xfrm>
                  <a:off x="1505127" y="5367502"/>
                  <a:ext cx="52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2" name="Freihand 221">
                  <a:extLst>
                    <a:ext uri="{FF2B5EF4-FFF2-40B4-BE49-F238E27FC236}">
                      <a16:creationId xmlns:a16="http://schemas.microsoft.com/office/drawing/2014/main" id="{386525F9-7976-740F-230A-2D79A6C5BC03}"/>
                    </a:ext>
                  </a:extLst>
                </p14:cNvPr>
                <p14:cNvContentPartPr/>
                <p14:nvPr/>
              </p14:nvContentPartPr>
              <p14:xfrm>
                <a:off x="1596567" y="5350582"/>
                <a:ext cx="295560" cy="295560"/>
              </p14:xfrm>
            </p:contentPart>
          </mc:Choice>
          <mc:Fallback xmlns="">
            <p:pic>
              <p:nvPicPr>
                <p:cNvPr id="222" name="Freihand 221">
                  <a:extLst>
                    <a:ext uri="{FF2B5EF4-FFF2-40B4-BE49-F238E27FC236}">
                      <a16:creationId xmlns:a16="http://schemas.microsoft.com/office/drawing/2014/main" id="{386525F9-7976-740F-230A-2D79A6C5BC03}"/>
                    </a:ext>
                  </a:extLst>
                </p:cNvPr>
                <p:cNvPicPr/>
                <p:nvPr/>
              </p:nvPicPr>
              <p:blipFill>
                <a:blip r:embed="rId312"/>
                <a:stretch>
                  <a:fillRect/>
                </a:stretch>
              </p:blipFill>
              <p:spPr>
                <a:xfrm>
                  <a:off x="1587567" y="5341942"/>
                  <a:ext cx="313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3" name="Freihand 222">
                  <a:extLst>
                    <a:ext uri="{FF2B5EF4-FFF2-40B4-BE49-F238E27FC236}">
                      <a16:creationId xmlns:a16="http://schemas.microsoft.com/office/drawing/2014/main" id="{05385AD2-C62E-7DC6-33F2-3BA01D4A594B}"/>
                    </a:ext>
                  </a:extLst>
                </p14:cNvPr>
                <p14:cNvContentPartPr/>
                <p14:nvPr/>
              </p14:nvContentPartPr>
              <p14:xfrm>
                <a:off x="1915527" y="5165182"/>
                <a:ext cx="162360" cy="199440"/>
              </p14:xfrm>
            </p:contentPart>
          </mc:Choice>
          <mc:Fallback xmlns="">
            <p:pic>
              <p:nvPicPr>
                <p:cNvPr id="223" name="Freihand 222">
                  <a:extLst>
                    <a:ext uri="{FF2B5EF4-FFF2-40B4-BE49-F238E27FC236}">
                      <a16:creationId xmlns:a16="http://schemas.microsoft.com/office/drawing/2014/main" id="{05385AD2-C62E-7DC6-33F2-3BA01D4A594B}"/>
                    </a:ext>
                  </a:extLst>
                </p:cNvPr>
                <p:cNvPicPr/>
                <p:nvPr/>
              </p:nvPicPr>
              <p:blipFill>
                <a:blip r:embed="rId314"/>
                <a:stretch>
                  <a:fillRect/>
                </a:stretch>
              </p:blipFill>
              <p:spPr>
                <a:xfrm>
                  <a:off x="1906887" y="5156182"/>
                  <a:ext cx="180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4" name="Freihand 223">
                  <a:extLst>
                    <a:ext uri="{FF2B5EF4-FFF2-40B4-BE49-F238E27FC236}">
                      <a16:creationId xmlns:a16="http://schemas.microsoft.com/office/drawing/2014/main" id="{054EB15D-6C0F-8D49-5A35-FC524E95DF1D}"/>
                    </a:ext>
                  </a:extLst>
                </p14:cNvPr>
                <p14:cNvContentPartPr/>
                <p14:nvPr/>
              </p14:nvContentPartPr>
              <p14:xfrm>
                <a:off x="2114967" y="5177782"/>
                <a:ext cx="87120" cy="138240"/>
              </p14:xfrm>
            </p:contentPart>
          </mc:Choice>
          <mc:Fallback xmlns="">
            <p:pic>
              <p:nvPicPr>
                <p:cNvPr id="224" name="Freihand 223">
                  <a:extLst>
                    <a:ext uri="{FF2B5EF4-FFF2-40B4-BE49-F238E27FC236}">
                      <a16:creationId xmlns:a16="http://schemas.microsoft.com/office/drawing/2014/main" id="{054EB15D-6C0F-8D49-5A35-FC524E95DF1D}"/>
                    </a:ext>
                  </a:extLst>
                </p:cNvPr>
                <p:cNvPicPr/>
                <p:nvPr/>
              </p:nvPicPr>
              <p:blipFill>
                <a:blip r:embed="rId316"/>
                <a:stretch>
                  <a:fillRect/>
                </a:stretch>
              </p:blipFill>
              <p:spPr>
                <a:xfrm>
                  <a:off x="2105967" y="5168782"/>
                  <a:ext cx="104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6" name="Freihand 225">
                  <a:extLst>
                    <a:ext uri="{FF2B5EF4-FFF2-40B4-BE49-F238E27FC236}">
                      <a16:creationId xmlns:a16="http://schemas.microsoft.com/office/drawing/2014/main" id="{00A9E56E-B7DA-1FA0-2F3D-4AA0504D957A}"/>
                    </a:ext>
                  </a:extLst>
                </p14:cNvPr>
                <p14:cNvContentPartPr/>
                <p14:nvPr/>
              </p14:nvContentPartPr>
              <p14:xfrm>
                <a:off x="205887" y="6371182"/>
                <a:ext cx="86400" cy="139680"/>
              </p14:xfrm>
            </p:contentPart>
          </mc:Choice>
          <mc:Fallback xmlns="">
            <p:pic>
              <p:nvPicPr>
                <p:cNvPr id="226" name="Freihand 225">
                  <a:extLst>
                    <a:ext uri="{FF2B5EF4-FFF2-40B4-BE49-F238E27FC236}">
                      <a16:creationId xmlns:a16="http://schemas.microsoft.com/office/drawing/2014/main" id="{00A9E56E-B7DA-1FA0-2F3D-4AA0504D957A}"/>
                    </a:ext>
                  </a:extLst>
                </p:cNvPr>
                <p:cNvPicPr/>
                <p:nvPr/>
              </p:nvPicPr>
              <p:blipFill>
                <a:blip r:embed="rId318"/>
                <a:stretch>
                  <a:fillRect/>
                </a:stretch>
              </p:blipFill>
              <p:spPr>
                <a:xfrm>
                  <a:off x="197247" y="6362182"/>
                  <a:ext cx="10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7" name="Freihand 226">
                  <a:extLst>
                    <a:ext uri="{FF2B5EF4-FFF2-40B4-BE49-F238E27FC236}">
                      <a16:creationId xmlns:a16="http://schemas.microsoft.com/office/drawing/2014/main" id="{B9EC1410-4FC6-8D9C-59D6-D8172D1A8C97}"/>
                    </a:ext>
                  </a:extLst>
                </p14:cNvPr>
                <p14:cNvContentPartPr/>
                <p14:nvPr/>
              </p14:nvContentPartPr>
              <p14:xfrm>
                <a:off x="185007" y="6269662"/>
                <a:ext cx="157320" cy="151560"/>
              </p14:xfrm>
            </p:contentPart>
          </mc:Choice>
          <mc:Fallback xmlns="">
            <p:pic>
              <p:nvPicPr>
                <p:cNvPr id="227" name="Freihand 226">
                  <a:extLst>
                    <a:ext uri="{FF2B5EF4-FFF2-40B4-BE49-F238E27FC236}">
                      <a16:creationId xmlns:a16="http://schemas.microsoft.com/office/drawing/2014/main" id="{B9EC1410-4FC6-8D9C-59D6-D8172D1A8C97}"/>
                    </a:ext>
                  </a:extLst>
                </p:cNvPr>
                <p:cNvPicPr/>
                <p:nvPr/>
              </p:nvPicPr>
              <p:blipFill>
                <a:blip r:embed="rId320"/>
                <a:stretch>
                  <a:fillRect/>
                </a:stretch>
              </p:blipFill>
              <p:spPr>
                <a:xfrm>
                  <a:off x="176007" y="6260662"/>
                  <a:ext cx="174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8" name="Freihand 227">
                  <a:extLst>
                    <a:ext uri="{FF2B5EF4-FFF2-40B4-BE49-F238E27FC236}">
                      <a16:creationId xmlns:a16="http://schemas.microsoft.com/office/drawing/2014/main" id="{086B7F42-E822-045F-2FE4-06E7963F8816}"/>
                    </a:ext>
                  </a:extLst>
                </p14:cNvPr>
                <p14:cNvContentPartPr/>
                <p14:nvPr/>
              </p14:nvContentPartPr>
              <p14:xfrm>
                <a:off x="317487" y="6276862"/>
                <a:ext cx="309960" cy="252000"/>
              </p14:xfrm>
            </p:contentPart>
          </mc:Choice>
          <mc:Fallback xmlns="">
            <p:pic>
              <p:nvPicPr>
                <p:cNvPr id="228" name="Freihand 227">
                  <a:extLst>
                    <a:ext uri="{FF2B5EF4-FFF2-40B4-BE49-F238E27FC236}">
                      <a16:creationId xmlns:a16="http://schemas.microsoft.com/office/drawing/2014/main" id="{086B7F42-E822-045F-2FE4-06E7963F8816}"/>
                    </a:ext>
                  </a:extLst>
                </p:cNvPr>
                <p:cNvPicPr/>
                <p:nvPr/>
              </p:nvPicPr>
              <p:blipFill>
                <a:blip r:embed="rId322"/>
                <a:stretch>
                  <a:fillRect/>
                </a:stretch>
              </p:blipFill>
              <p:spPr>
                <a:xfrm>
                  <a:off x="308487" y="6267862"/>
                  <a:ext cx="32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9" name="Freihand 228">
                  <a:extLst>
                    <a:ext uri="{FF2B5EF4-FFF2-40B4-BE49-F238E27FC236}">
                      <a16:creationId xmlns:a16="http://schemas.microsoft.com/office/drawing/2014/main" id="{AEC3E2AD-2846-3169-4BEC-1C0EB05162C5}"/>
                    </a:ext>
                  </a:extLst>
                </p14:cNvPr>
                <p14:cNvContentPartPr/>
                <p14:nvPr/>
              </p14:nvContentPartPr>
              <p14:xfrm>
                <a:off x="557247" y="6206662"/>
                <a:ext cx="6120" cy="20520"/>
              </p14:xfrm>
            </p:contentPart>
          </mc:Choice>
          <mc:Fallback xmlns="">
            <p:pic>
              <p:nvPicPr>
                <p:cNvPr id="229" name="Freihand 228">
                  <a:extLst>
                    <a:ext uri="{FF2B5EF4-FFF2-40B4-BE49-F238E27FC236}">
                      <a16:creationId xmlns:a16="http://schemas.microsoft.com/office/drawing/2014/main" id="{AEC3E2AD-2846-3169-4BEC-1C0EB05162C5}"/>
                    </a:ext>
                  </a:extLst>
                </p:cNvPr>
                <p:cNvPicPr/>
                <p:nvPr/>
              </p:nvPicPr>
              <p:blipFill>
                <a:blip r:embed="rId164"/>
                <a:stretch>
                  <a:fillRect/>
                </a:stretch>
              </p:blipFill>
              <p:spPr>
                <a:xfrm>
                  <a:off x="548607" y="6197662"/>
                  <a:ext cx="23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0" name="Freihand 229">
                  <a:extLst>
                    <a:ext uri="{FF2B5EF4-FFF2-40B4-BE49-F238E27FC236}">
                      <a16:creationId xmlns:a16="http://schemas.microsoft.com/office/drawing/2014/main" id="{ACC82987-2BDA-3A4E-F345-5DB6E01CDD85}"/>
                    </a:ext>
                  </a:extLst>
                </p14:cNvPr>
                <p14:cNvContentPartPr/>
                <p14:nvPr/>
              </p14:nvContentPartPr>
              <p14:xfrm>
                <a:off x="602247" y="6072742"/>
                <a:ext cx="237240" cy="246240"/>
              </p14:xfrm>
            </p:contentPart>
          </mc:Choice>
          <mc:Fallback xmlns="">
            <p:pic>
              <p:nvPicPr>
                <p:cNvPr id="230" name="Freihand 229">
                  <a:extLst>
                    <a:ext uri="{FF2B5EF4-FFF2-40B4-BE49-F238E27FC236}">
                      <a16:creationId xmlns:a16="http://schemas.microsoft.com/office/drawing/2014/main" id="{ACC82987-2BDA-3A4E-F345-5DB6E01CDD85}"/>
                    </a:ext>
                  </a:extLst>
                </p:cNvPr>
                <p:cNvPicPr/>
                <p:nvPr/>
              </p:nvPicPr>
              <p:blipFill>
                <a:blip r:embed="rId325"/>
                <a:stretch>
                  <a:fillRect/>
                </a:stretch>
              </p:blipFill>
              <p:spPr>
                <a:xfrm>
                  <a:off x="593607" y="6064102"/>
                  <a:ext cx="254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1" name="Freihand 230">
                  <a:extLst>
                    <a:ext uri="{FF2B5EF4-FFF2-40B4-BE49-F238E27FC236}">
                      <a16:creationId xmlns:a16="http://schemas.microsoft.com/office/drawing/2014/main" id="{010C2ADE-F3F4-00B7-CF61-6FDB564E531B}"/>
                    </a:ext>
                  </a:extLst>
                </p14:cNvPr>
                <p14:cNvContentPartPr/>
                <p14:nvPr/>
              </p14:nvContentPartPr>
              <p14:xfrm>
                <a:off x="840207" y="6043582"/>
                <a:ext cx="367200" cy="190080"/>
              </p14:xfrm>
            </p:contentPart>
          </mc:Choice>
          <mc:Fallback xmlns="">
            <p:pic>
              <p:nvPicPr>
                <p:cNvPr id="231" name="Freihand 230">
                  <a:extLst>
                    <a:ext uri="{FF2B5EF4-FFF2-40B4-BE49-F238E27FC236}">
                      <a16:creationId xmlns:a16="http://schemas.microsoft.com/office/drawing/2014/main" id="{010C2ADE-F3F4-00B7-CF61-6FDB564E531B}"/>
                    </a:ext>
                  </a:extLst>
                </p:cNvPr>
                <p:cNvPicPr/>
                <p:nvPr/>
              </p:nvPicPr>
              <p:blipFill>
                <a:blip r:embed="rId327"/>
                <a:stretch>
                  <a:fillRect/>
                </a:stretch>
              </p:blipFill>
              <p:spPr>
                <a:xfrm>
                  <a:off x="831567" y="6034582"/>
                  <a:ext cx="384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2" name="Freihand 231">
                  <a:extLst>
                    <a:ext uri="{FF2B5EF4-FFF2-40B4-BE49-F238E27FC236}">
                      <a16:creationId xmlns:a16="http://schemas.microsoft.com/office/drawing/2014/main" id="{F57B03CD-368E-AF76-D0A2-E27585A21503}"/>
                    </a:ext>
                  </a:extLst>
                </p14:cNvPr>
                <p14:cNvContentPartPr/>
                <p14:nvPr/>
              </p14:nvContentPartPr>
              <p14:xfrm>
                <a:off x="1241967" y="5951422"/>
                <a:ext cx="176760" cy="73440"/>
              </p14:xfrm>
            </p:contentPart>
          </mc:Choice>
          <mc:Fallback xmlns="">
            <p:pic>
              <p:nvPicPr>
                <p:cNvPr id="232" name="Freihand 231">
                  <a:extLst>
                    <a:ext uri="{FF2B5EF4-FFF2-40B4-BE49-F238E27FC236}">
                      <a16:creationId xmlns:a16="http://schemas.microsoft.com/office/drawing/2014/main" id="{F57B03CD-368E-AF76-D0A2-E27585A21503}"/>
                    </a:ext>
                  </a:extLst>
                </p:cNvPr>
                <p:cNvPicPr/>
                <p:nvPr/>
              </p:nvPicPr>
              <p:blipFill>
                <a:blip r:embed="rId329"/>
                <a:stretch>
                  <a:fillRect/>
                </a:stretch>
              </p:blipFill>
              <p:spPr>
                <a:xfrm>
                  <a:off x="1233327" y="5942422"/>
                  <a:ext cx="194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3" name="Freihand 232">
                  <a:extLst>
                    <a:ext uri="{FF2B5EF4-FFF2-40B4-BE49-F238E27FC236}">
                      <a16:creationId xmlns:a16="http://schemas.microsoft.com/office/drawing/2014/main" id="{0BD8912B-CFCB-0AE1-2C77-17139740A41A}"/>
                    </a:ext>
                  </a:extLst>
                </p14:cNvPr>
                <p14:cNvContentPartPr/>
                <p14:nvPr/>
              </p14:nvContentPartPr>
              <p14:xfrm>
                <a:off x="1506207" y="5829382"/>
                <a:ext cx="288000" cy="163440"/>
              </p14:xfrm>
            </p:contentPart>
          </mc:Choice>
          <mc:Fallback xmlns="">
            <p:pic>
              <p:nvPicPr>
                <p:cNvPr id="233" name="Freihand 232">
                  <a:extLst>
                    <a:ext uri="{FF2B5EF4-FFF2-40B4-BE49-F238E27FC236}">
                      <a16:creationId xmlns:a16="http://schemas.microsoft.com/office/drawing/2014/main" id="{0BD8912B-CFCB-0AE1-2C77-17139740A41A}"/>
                    </a:ext>
                  </a:extLst>
                </p:cNvPr>
                <p:cNvPicPr/>
                <p:nvPr/>
              </p:nvPicPr>
              <p:blipFill>
                <a:blip r:embed="rId331"/>
                <a:stretch>
                  <a:fillRect/>
                </a:stretch>
              </p:blipFill>
              <p:spPr>
                <a:xfrm>
                  <a:off x="1497567" y="5820382"/>
                  <a:ext cx="305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4" name="Freihand 233">
                  <a:extLst>
                    <a:ext uri="{FF2B5EF4-FFF2-40B4-BE49-F238E27FC236}">
                      <a16:creationId xmlns:a16="http://schemas.microsoft.com/office/drawing/2014/main" id="{701675FA-9450-1EAB-422B-1E2811ACDD6E}"/>
                    </a:ext>
                  </a:extLst>
                </p14:cNvPr>
                <p14:cNvContentPartPr/>
                <p14:nvPr/>
              </p14:nvContentPartPr>
              <p14:xfrm>
                <a:off x="1888167" y="5631382"/>
                <a:ext cx="157680" cy="257760"/>
              </p14:xfrm>
            </p:contentPart>
          </mc:Choice>
          <mc:Fallback xmlns="">
            <p:pic>
              <p:nvPicPr>
                <p:cNvPr id="234" name="Freihand 233">
                  <a:extLst>
                    <a:ext uri="{FF2B5EF4-FFF2-40B4-BE49-F238E27FC236}">
                      <a16:creationId xmlns:a16="http://schemas.microsoft.com/office/drawing/2014/main" id="{701675FA-9450-1EAB-422B-1E2811ACDD6E}"/>
                    </a:ext>
                  </a:extLst>
                </p:cNvPr>
                <p:cNvPicPr/>
                <p:nvPr/>
              </p:nvPicPr>
              <p:blipFill>
                <a:blip r:embed="rId333"/>
                <a:stretch>
                  <a:fillRect/>
                </a:stretch>
              </p:blipFill>
              <p:spPr>
                <a:xfrm>
                  <a:off x="1879167" y="5622742"/>
                  <a:ext cx="175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5" name="Freihand 234">
                  <a:extLst>
                    <a:ext uri="{FF2B5EF4-FFF2-40B4-BE49-F238E27FC236}">
                      <a16:creationId xmlns:a16="http://schemas.microsoft.com/office/drawing/2014/main" id="{1AE2CB9A-96BE-A54E-58B8-D49231D9B4D9}"/>
                    </a:ext>
                  </a:extLst>
                </p14:cNvPr>
                <p14:cNvContentPartPr/>
                <p14:nvPr/>
              </p14:nvContentPartPr>
              <p14:xfrm>
                <a:off x="2177247" y="5504662"/>
                <a:ext cx="203040" cy="151920"/>
              </p14:xfrm>
            </p:contentPart>
          </mc:Choice>
          <mc:Fallback xmlns="">
            <p:pic>
              <p:nvPicPr>
                <p:cNvPr id="235" name="Freihand 234">
                  <a:extLst>
                    <a:ext uri="{FF2B5EF4-FFF2-40B4-BE49-F238E27FC236}">
                      <a16:creationId xmlns:a16="http://schemas.microsoft.com/office/drawing/2014/main" id="{1AE2CB9A-96BE-A54E-58B8-D49231D9B4D9}"/>
                    </a:ext>
                  </a:extLst>
                </p:cNvPr>
                <p:cNvPicPr/>
                <p:nvPr/>
              </p:nvPicPr>
              <p:blipFill>
                <a:blip r:embed="rId335"/>
                <a:stretch>
                  <a:fillRect/>
                </a:stretch>
              </p:blipFill>
              <p:spPr>
                <a:xfrm>
                  <a:off x="2168247" y="5496022"/>
                  <a:ext cx="220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6" name="Freihand 235">
                  <a:extLst>
                    <a:ext uri="{FF2B5EF4-FFF2-40B4-BE49-F238E27FC236}">
                      <a16:creationId xmlns:a16="http://schemas.microsoft.com/office/drawing/2014/main" id="{D3EF6B2E-C9EF-339E-CA6B-9B30908C3A7E}"/>
                    </a:ext>
                  </a:extLst>
                </p14:cNvPr>
                <p14:cNvContentPartPr/>
                <p14:nvPr/>
              </p14:nvContentPartPr>
              <p14:xfrm>
                <a:off x="2393247" y="5321782"/>
                <a:ext cx="127440" cy="237240"/>
              </p14:xfrm>
            </p:contentPart>
          </mc:Choice>
          <mc:Fallback xmlns="">
            <p:pic>
              <p:nvPicPr>
                <p:cNvPr id="236" name="Freihand 235">
                  <a:extLst>
                    <a:ext uri="{FF2B5EF4-FFF2-40B4-BE49-F238E27FC236}">
                      <a16:creationId xmlns:a16="http://schemas.microsoft.com/office/drawing/2014/main" id="{D3EF6B2E-C9EF-339E-CA6B-9B30908C3A7E}"/>
                    </a:ext>
                  </a:extLst>
                </p:cNvPr>
                <p:cNvPicPr/>
                <p:nvPr/>
              </p:nvPicPr>
              <p:blipFill>
                <a:blip r:embed="rId337"/>
                <a:stretch>
                  <a:fillRect/>
                </a:stretch>
              </p:blipFill>
              <p:spPr>
                <a:xfrm>
                  <a:off x="2384247" y="5313142"/>
                  <a:ext cx="145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8" name="Freihand 237">
                  <a:extLst>
                    <a:ext uri="{FF2B5EF4-FFF2-40B4-BE49-F238E27FC236}">
                      <a16:creationId xmlns:a16="http://schemas.microsoft.com/office/drawing/2014/main" id="{160A76FE-8D31-62A9-1D2D-7757A964A04B}"/>
                    </a:ext>
                  </a:extLst>
                </p14:cNvPr>
                <p14:cNvContentPartPr/>
                <p14:nvPr/>
              </p14:nvContentPartPr>
              <p14:xfrm>
                <a:off x="653727" y="6488542"/>
                <a:ext cx="194760" cy="197280"/>
              </p14:xfrm>
            </p:contentPart>
          </mc:Choice>
          <mc:Fallback xmlns="">
            <p:pic>
              <p:nvPicPr>
                <p:cNvPr id="238" name="Freihand 237">
                  <a:extLst>
                    <a:ext uri="{FF2B5EF4-FFF2-40B4-BE49-F238E27FC236}">
                      <a16:creationId xmlns:a16="http://schemas.microsoft.com/office/drawing/2014/main" id="{160A76FE-8D31-62A9-1D2D-7757A964A04B}"/>
                    </a:ext>
                  </a:extLst>
                </p:cNvPr>
                <p:cNvPicPr/>
                <p:nvPr/>
              </p:nvPicPr>
              <p:blipFill>
                <a:blip r:embed="rId339"/>
                <a:stretch>
                  <a:fillRect/>
                </a:stretch>
              </p:blipFill>
              <p:spPr>
                <a:xfrm>
                  <a:off x="645087" y="6479902"/>
                  <a:ext cx="212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9" name="Freihand 238">
                  <a:extLst>
                    <a:ext uri="{FF2B5EF4-FFF2-40B4-BE49-F238E27FC236}">
                      <a16:creationId xmlns:a16="http://schemas.microsoft.com/office/drawing/2014/main" id="{E9D5711C-CD19-5329-7FC1-DD134AB9C6FA}"/>
                    </a:ext>
                  </a:extLst>
                </p14:cNvPr>
                <p14:cNvContentPartPr/>
                <p14:nvPr/>
              </p14:nvContentPartPr>
              <p14:xfrm>
                <a:off x="885567" y="6340942"/>
                <a:ext cx="127440" cy="182880"/>
              </p14:xfrm>
            </p:contentPart>
          </mc:Choice>
          <mc:Fallback xmlns="">
            <p:pic>
              <p:nvPicPr>
                <p:cNvPr id="239" name="Freihand 238">
                  <a:extLst>
                    <a:ext uri="{FF2B5EF4-FFF2-40B4-BE49-F238E27FC236}">
                      <a16:creationId xmlns:a16="http://schemas.microsoft.com/office/drawing/2014/main" id="{E9D5711C-CD19-5329-7FC1-DD134AB9C6FA}"/>
                    </a:ext>
                  </a:extLst>
                </p:cNvPr>
                <p:cNvPicPr/>
                <p:nvPr/>
              </p:nvPicPr>
              <p:blipFill>
                <a:blip r:embed="rId341"/>
                <a:stretch>
                  <a:fillRect/>
                </a:stretch>
              </p:blipFill>
              <p:spPr>
                <a:xfrm>
                  <a:off x="876567" y="6331942"/>
                  <a:ext cx="145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0" name="Freihand 239">
                  <a:extLst>
                    <a:ext uri="{FF2B5EF4-FFF2-40B4-BE49-F238E27FC236}">
                      <a16:creationId xmlns:a16="http://schemas.microsoft.com/office/drawing/2014/main" id="{BD309641-ED50-6624-D496-AADF7FED6406}"/>
                    </a:ext>
                  </a:extLst>
                </p14:cNvPr>
                <p14:cNvContentPartPr/>
                <p14:nvPr/>
              </p14:nvContentPartPr>
              <p14:xfrm>
                <a:off x="1038207" y="6254542"/>
                <a:ext cx="213120" cy="194760"/>
              </p14:xfrm>
            </p:contentPart>
          </mc:Choice>
          <mc:Fallback xmlns="">
            <p:pic>
              <p:nvPicPr>
                <p:cNvPr id="240" name="Freihand 239">
                  <a:extLst>
                    <a:ext uri="{FF2B5EF4-FFF2-40B4-BE49-F238E27FC236}">
                      <a16:creationId xmlns:a16="http://schemas.microsoft.com/office/drawing/2014/main" id="{BD309641-ED50-6624-D496-AADF7FED6406}"/>
                    </a:ext>
                  </a:extLst>
                </p:cNvPr>
                <p:cNvPicPr/>
                <p:nvPr/>
              </p:nvPicPr>
              <p:blipFill>
                <a:blip r:embed="rId343"/>
                <a:stretch>
                  <a:fillRect/>
                </a:stretch>
              </p:blipFill>
              <p:spPr>
                <a:xfrm>
                  <a:off x="1029567" y="6245902"/>
                  <a:ext cx="230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1" name="Freihand 240">
                  <a:extLst>
                    <a:ext uri="{FF2B5EF4-FFF2-40B4-BE49-F238E27FC236}">
                      <a16:creationId xmlns:a16="http://schemas.microsoft.com/office/drawing/2014/main" id="{D8B10611-2440-1D3C-1AFC-4B19FA8B4BF9}"/>
                    </a:ext>
                  </a:extLst>
                </p14:cNvPr>
                <p14:cNvContentPartPr/>
                <p14:nvPr/>
              </p14:nvContentPartPr>
              <p14:xfrm>
                <a:off x="1441407" y="6086422"/>
                <a:ext cx="230040" cy="280440"/>
              </p14:xfrm>
            </p:contentPart>
          </mc:Choice>
          <mc:Fallback xmlns="">
            <p:pic>
              <p:nvPicPr>
                <p:cNvPr id="241" name="Freihand 240">
                  <a:extLst>
                    <a:ext uri="{FF2B5EF4-FFF2-40B4-BE49-F238E27FC236}">
                      <a16:creationId xmlns:a16="http://schemas.microsoft.com/office/drawing/2014/main" id="{D8B10611-2440-1D3C-1AFC-4B19FA8B4BF9}"/>
                    </a:ext>
                  </a:extLst>
                </p:cNvPr>
                <p:cNvPicPr/>
                <p:nvPr/>
              </p:nvPicPr>
              <p:blipFill>
                <a:blip r:embed="rId345"/>
                <a:stretch>
                  <a:fillRect/>
                </a:stretch>
              </p:blipFill>
              <p:spPr>
                <a:xfrm>
                  <a:off x="1432407" y="6077782"/>
                  <a:ext cx="2476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2" name="Freihand 241">
                  <a:extLst>
                    <a:ext uri="{FF2B5EF4-FFF2-40B4-BE49-F238E27FC236}">
                      <a16:creationId xmlns:a16="http://schemas.microsoft.com/office/drawing/2014/main" id="{FD391A06-7382-9C25-09D6-A822762B1FCC}"/>
                    </a:ext>
                  </a:extLst>
                </p14:cNvPr>
                <p14:cNvContentPartPr/>
                <p14:nvPr/>
              </p14:nvContentPartPr>
              <p14:xfrm>
                <a:off x="1712127" y="6120622"/>
                <a:ext cx="225000" cy="140040"/>
              </p14:xfrm>
            </p:contentPart>
          </mc:Choice>
          <mc:Fallback xmlns="">
            <p:pic>
              <p:nvPicPr>
                <p:cNvPr id="242" name="Freihand 241">
                  <a:extLst>
                    <a:ext uri="{FF2B5EF4-FFF2-40B4-BE49-F238E27FC236}">
                      <a16:creationId xmlns:a16="http://schemas.microsoft.com/office/drawing/2014/main" id="{FD391A06-7382-9C25-09D6-A822762B1FCC}"/>
                    </a:ext>
                  </a:extLst>
                </p:cNvPr>
                <p:cNvPicPr/>
                <p:nvPr/>
              </p:nvPicPr>
              <p:blipFill>
                <a:blip r:embed="rId347"/>
                <a:stretch>
                  <a:fillRect/>
                </a:stretch>
              </p:blipFill>
              <p:spPr>
                <a:xfrm>
                  <a:off x="1703127" y="6111982"/>
                  <a:ext cx="242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3" name="Freihand 242">
                  <a:extLst>
                    <a:ext uri="{FF2B5EF4-FFF2-40B4-BE49-F238E27FC236}">
                      <a16:creationId xmlns:a16="http://schemas.microsoft.com/office/drawing/2014/main" id="{4429FA12-0610-2B85-4B85-271A9CBEC4A5}"/>
                    </a:ext>
                  </a:extLst>
                </p14:cNvPr>
                <p14:cNvContentPartPr/>
                <p14:nvPr/>
              </p14:nvContentPartPr>
              <p14:xfrm>
                <a:off x="1960527" y="5939902"/>
                <a:ext cx="104040" cy="256680"/>
              </p14:xfrm>
            </p:contentPart>
          </mc:Choice>
          <mc:Fallback xmlns="">
            <p:pic>
              <p:nvPicPr>
                <p:cNvPr id="243" name="Freihand 242">
                  <a:extLst>
                    <a:ext uri="{FF2B5EF4-FFF2-40B4-BE49-F238E27FC236}">
                      <a16:creationId xmlns:a16="http://schemas.microsoft.com/office/drawing/2014/main" id="{4429FA12-0610-2B85-4B85-271A9CBEC4A5}"/>
                    </a:ext>
                  </a:extLst>
                </p:cNvPr>
                <p:cNvPicPr/>
                <p:nvPr/>
              </p:nvPicPr>
              <p:blipFill>
                <a:blip r:embed="rId349"/>
                <a:stretch>
                  <a:fillRect/>
                </a:stretch>
              </p:blipFill>
              <p:spPr>
                <a:xfrm>
                  <a:off x="1951527" y="5930902"/>
                  <a:ext cx="121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 name="Freihand 4">
                  <a:extLst>
                    <a:ext uri="{FF2B5EF4-FFF2-40B4-BE49-F238E27FC236}">
                      <a16:creationId xmlns:a16="http://schemas.microsoft.com/office/drawing/2014/main" id="{90783BF9-4100-D8C7-154E-2DA9720FB613}"/>
                    </a:ext>
                  </a:extLst>
                </p14:cNvPr>
                <p14:cNvContentPartPr/>
                <p14:nvPr/>
              </p14:nvContentPartPr>
              <p14:xfrm>
                <a:off x="2290647" y="81982"/>
                <a:ext cx="135720" cy="190800"/>
              </p14:xfrm>
            </p:contentPart>
          </mc:Choice>
          <mc:Fallback xmlns="">
            <p:pic>
              <p:nvPicPr>
                <p:cNvPr id="5" name="Freihand 4">
                  <a:extLst>
                    <a:ext uri="{FF2B5EF4-FFF2-40B4-BE49-F238E27FC236}">
                      <a16:creationId xmlns:a16="http://schemas.microsoft.com/office/drawing/2014/main" id="{90783BF9-4100-D8C7-154E-2DA9720FB613}"/>
                    </a:ext>
                  </a:extLst>
                </p:cNvPr>
                <p:cNvPicPr/>
                <p:nvPr/>
              </p:nvPicPr>
              <p:blipFill>
                <a:blip r:embed="rId351"/>
                <a:stretch>
                  <a:fillRect/>
                </a:stretch>
              </p:blipFill>
              <p:spPr>
                <a:xfrm>
                  <a:off x="2281647" y="72982"/>
                  <a:ext cx="15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6" name="Freihand 5">
                  <a:extLst>
                    <a:ext uri="{FF2B5EF4-FFF2-40B4-BE49-F238E27FC236}">
                      <a16:creationId xmlns:a16="http://schemas.microsoft.com/office/drawing/2014/main" id="{D006ACB3-AAB3-9AA0-CAEB-F3F4610C0CB7}"/>
                    </a:ext>
                  </a:extLst>
                </p14:cNvPr>
                <p14:cNvContentPartPr/>
                <p14:nvPr/>
              </p14:nvContentPartPr>
              <p14:xfrm>
                <a:off x="2453367" y="212302"/>
                <a:ext cx="69480" cy="84600"/>
              </p14:xfrm>
            </p:contentPart>
          </mc:Choice>
          <mc:Fallback xmlns="">
            <p:pic>
              <p:nvPicPr>
                <p:cNvPr id="6" name="Freihand 5">
                  <a:extLst>
                    <a:ext uri="{FF2B5EF4-FFF2-40B4-BE49-F238E27FC236}">
                      <a16:creationId xmlns:a16="http://schemas.microsoft.com/office/drawing/2014/main" id="{D006ACB3-AAB3-9AA0-CAEB-F3F4610C0CB7}"/>
                    </a:ext>
                  </a:extLst>
                </p:cNvPr>
                <p:cNvPicPr/>
                <p:nvPr/>
              </p:nvPicPr>
              <p:blipFill>
                <a:blip r:embed="rId353"/>
                <a:stretch>
                  <a:fillRect/>
                </a:stretch>
              </p:blipFill>
              <p:spPr>
                <a:xfrm>
                  <a:off x="2444727" y="203302"/>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 name="Freihand 6">
                  <a:extLst>
                    <a:ext uri="{FF2B5EF4-FFF2-40B4-BE49-F238E27FC236}">
                      <a16:creationId xmlns:a16="http://schemas.microsoft.com/office/drawing/2014/main" id="{8841BD6B-FD8B-8360-9112-FF6C03573E55}"/>
                    </a:ext>
                  </a:extLst>
                </p14:cNvPr>
                <p14:cNvContentPartPr/>
                <p14:nvPr/>
              </p14:nvContentPartPr>
              <p14:xfrm>
                <a:off x="2247087" y="300502"/>
                <a:ext cx="375840" cy="34920"/>
              </p14:xfrm>
            </p:contentPart>
          </mc:Choice>
          <mc:Fallback xmlns="">
            <p:pic>
              <p:nvPicPr>
                <p:cNvPr id="7" name="Freihand 6">
                  <a:extLst>
                    <a:ext uri="{FF2B5EF4-FFF2-40B4-BE49-F238E27FC236}">
                      <a16:creationId xmlns:a16="http://schemas.microsoft.com/office/drawing/2014/main" id="{8841BD6B-FD8B-8360-9112-FF6C03573E55}"/>
                    </a:ext>
                  </a:extLst>
                </p:cNvPr>
                <p:cNvPicPr/>
                <p:nvPr/>
              </p:nvPicPr>
              <p:blipFill>
                <a:blip r:embed="rId355"/>
                <a:stretch>
                  <a:fillRect/>
                </a:stretch>
              </p:blipFill>
              <p:spPr>
                <a:xfrm>
                  <a:off x="2238447" y="291862"/>
                  <a:ext cx="393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 name="Freihand 8">
                  <a:extLst>
                    <a:ext uri="{FF2B5EF4-FFF2-40B4-BE49-F238E27FC236}">
                      <a16:creationId xmlns:a16="http://schemas.microsoft.com/office/drawing/2014/main" id="{5ACD5F28-8B33-38FC-F963-0DE27F78BFBD}"/>
                    </a:ext>
                  </a:extLst>
                </p14:cNvPr>
                <p14:cNvContentPartPr/>
                <p14:nvPr/>
              </p14:nvContentPartPr>
              <p14:xfrm>
                <a:off x="2356167" y="460342"/>
                <a:ext cx="11160" cy="120600"/>
              </p14:xfrm>
            </p:contentPart>
          </mc:Choice>
          <mc:Fallback xmlns="">
            <p:pic>
              <p:nvPicPr>
                <p:cNvPr id="9" name="Freihand 8">
                  <a:extLst>
                    <a:ext uri="{FF2B5EF4-FFF2-40B4-BE49-F238E27FC236}">
                      <a16:creationId xmlns:a16="http://schemas.microsoft.com/office/drawing/2014/main" id="{5ACD5F28-8B33-38FC-F963-0DE27F78BFBD}"/>
                    </a:ext>
                  </a:extLst>
                </p:cNvPr>
                <p:cNvPicPr/>
                <p:nvPr/>
              </p:nvPicPr>
              <p:blipFill>
                <a:blip r:embed="rId357"/>
                <a:stretch>
                  <a:fillRect/>
                </a:stretch>
              </p:blipFill>
              <p:spPr>
                <a:xfrm>
                  <a:off x="2347167" y="451342"/>
                  <a:ext cx="28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 name="Freihand 9">
                  <a:extLst>
                    <a:ext uri="{FF2B5EF4-FFF2-40B4-BE49-F238E27FC236}">
                      <a16:creationId xmlns:a16="http://schemas.microsoft.com/office/drawing/2014/main" id="{F1A53025-27E1-473A-4534-2AB9F48F1DB2}"/>
                    </a:ext>
                  </a:extLst>
                </p14:cNvPr>
                <p14:cNvContentPartPr/>
                <p14:nvPr/>
              </p14:nvContentPartPr>
              <p14:xfrm>
                <a:off x="2249247" y="405262"/>
                <a:ext cx="219240" cy="104400"/>
              </p14:xfrm>
            </p:contentPart>
          </mc:Choice>
          <mc:Fallback xmlns="">
            <p:pic>
              <p:nvPicPr>
                <p:cNvPr id="10" name="Freihand 9">
                  <a:extLst>
                    <a:ext uri="{FF2B5EF4-FFF2-40B4-BE49-F238E27FC236}">
                      <a16:creationId xmlns:a16="http://schemas.microsoft.com/office/drawing/2014/main" id="{F1A53025-27E1-473A-4534-2AB9F48F1DB2}"/>
                    </a:ext>
                  </a:extLst>
                </p:cNvPr>
                <p:cNvPicPr/>
                <p:nvPr/>
              </p:nvPicPr>
              <p:blipFill>
                <a:blip r:embed="rId359"/>
                <a:stretch>
                  <a:fillRect/>
                </a:stretch>
              </p:blipFill>
              <p:spPr>
                <a:xfrm>
                  <a:off x="2240607" y="396622"/>
                  <a:ext cx="23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 name="Freihand 11">
                  <a:extLst>
                    <a:ext uri="{FF2B5EF4-FFF2-40B4-BE49-F238E27FC236}">
                      <a16:creationId xmlns:a16="http://schemas.microsoft.com/office/drawing/2014/main" id="{59919BD0-715D-84D5-406B-5D560F9976A0}"/>
                    </a:ext>
                  </a:extLst>
                </p14:cNvPr>
                <p14:cNvContentPartPr/>
                <p14:nvPr/>
              </p14:nvContentPartPr>
              <p14:xfrm>
                <a:off x="2790687" y="202222"/>
                <a:ext cx="135000" cy="82800"/>
              </p14:xfrm>
            </p:contentPart>
          </mc:Choice>
          <mc:Fallback xmlns="">
            <p:pic>
              <p:nvPicPr>
                <p:cNvPr id="12" name="Freihand 11">
                  <a:extLst>
                    <a:ext uri="{FF2B5EF4-FFF2-40B4-BE49-F238E27FC236}">
                      <a16:creationId xmlns:a16="http://schemas.microsoft.com/office/drawing/2014/main" id="{59919BD0-715D-84D5-406B-5D560F9976A0}"/>
                    </a:ext>
                  </a:extLst>
                </p:cNvPr>
                <p:cNvPicPr/>
                <p:nvPr/>
              </p:nvPicPr>
              <p:blipFill>
                <a:blip r:embed="rId361"/>
                <a:stretch>
                  <a:fillRect/>
                </a:stretch>
              </p:blipFill>
              <p:spPr>
                <a:xfrm>
                  <a:off x="2781687" y="193582"/>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 name="Freihand 12">
                  <a:extLst>
                    <a:ext uri="{FF2B5EF4-FFF2-40B4-BE49-F238E27FC236}">
                      <a16:creationId xmlns:a16="http://schemas.microsoft.com/office/drawing/2014/main" id="{E8A744A1-3FBB-1C8C-D619-5C9A07CD831D}"/>
                    </a:ext>
                  </a:extLst>
                </p14:cNvPr>
                <p14:cNvContentPartPr/>
                <p14:nvPr/>
              </p14:nvContentPartPr>
              <p14:xfrm>
                <a:off x="2735967" y="167302"/>
                <a:ext cx="178200" cy="155880"/>
              </p14:xfrm>
            </p:contentPart>
          </mc:Choice>
          <mc:Fallback xmlns="">
            <p:pic>
              <p:nvPicPr>
                <p:cNvPr id="13" name="Freihand 12">
                  <a:extLst>
                    <a:ext uri="{FF2B5EF4-FFF2-40B4-BE49-F238E27FC236}">
                      <a16:creationId xmlns:a16="http://schemas.microsoft.com/office/drawing/2014/main" id="{E8A744A1-3FBB-1C8C-D619-5C9A07CD831D}"/>
                    </a:ext>
                  </a:extLst>
                </p:cNvPr>
                <p:cNvPicPr/>
                <p:nvPr/>
              </p:nvPicPr>
              <p:blipFill>
                <a:blip r:embed="rId363"/>
                <a:stretch>
                  <a:fillRect/>
                </a:stretch>
              </p:blipFill>
              <p:spPr>
                <a:xfrm>
                  <a:off x="2727327" y="158302"/>
                  <a:ext cx="195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 name="Freihand 13">
                  <a:extLst>
                    <a:ext uri="{FF2B5EF4-FFF2-40B4-BE49-F238E27FC236}">
                      <a16:creationId xmlns:a16="http://schemas.microsoft.com/office/drawing/2014/main" id="{9B285D65-CE89-A7B4-019B-886D45C2A19C}"/>
                    </a:ext>
                  </a:extLst>
                </p14:cNvPr>
                <p14:cNvContentPartPr/>
                <p14:nvPr/>
              </p14:nvContentPartPr>
              <p14:xfrm>
                <a:off x="3106407" y="92422"/>
                <a:ext cx="112320" cy="119880"/>
              </p14:xfrm>
            </p:contentPart>
          </mc:Choice>
          <mc:Fallback xmlns="">
            <p:pic>
              <p:nvPicPr>
                <p:cNvPr id="14" name="Freihand 13">
                  <a:extLst>
                    <a:ext uri="{FF2B5EF4-FFF2-40B4-BE49-F238E27FC236}">
                      <a16:creationId xmlns:a16="http://schemas.microsoft.com/office/drawing/2014/main" id="{9B285D65-CE89-A7B4-019B-886D45C2A19C}"/>
                    </a:ext>
                  </a:extLst>
                </p:cNvPr>
                <p:cNvPicPr/>
                <p:nvPr/>
              </p:nvPicPr>
              <p:blipFill>
                <a:blip r:embed="rId365"/>
                <a:stretch>
                  <a:fillRect/>
                </a:stretch>
              </p:blipFill>
              <p:spPr>
                <a:xfrm>
                  <a:off x="3097767" y="83422"/>
                  <a:ext cx="129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 name="Freihand 14">
                  <a:extLst>
                    <a:ext uri="{FF2B5EF4-FFF2-40B4-BE49-F238E27FC236}">
                      <a16:creationId xmlns:a16="http://schemas.microsoft.com/office/drawing/2014/main" id="{BCD94F45-E3E5-55D3-4D36-D25CE73287B0}"/>
                    </a:ext>
                  </a:extLst>
                </p14:cNvPr>
                <p14:cNvContentPartPr/>
                <p14:nvPr/>
              </p14:nvContentPartPr>
              <p14:xfrm>
                <a:off x="3245727" y="124462"/>
                <a:ext cx="194400" cy="82080"/>
              </p14:xfrm>
            </p:contentPart>
          </mc:Choice>
          <mc:Fallback xmlns="">
            <p:pic>
              <p:nvPicPr>
                <p:cNvPr id="15" name="Freihand 14">
                  <a:extLst>
                    <a:ext uri="{FF2B5EF4-FFF2-40B4-BE49-F238E27FC236}">
                      <a16:creationId xmlns:a16="http://schemas.microsoft.com/office/drawing/2014/main" id="{BCD94F45-E3E5-55D3-4D36-D25CE73287B0}"/>
                    </a:ext>
                  </a:extLst>
                </p:cNvPr>
                <p:cNvPicPr/>
                <p:nvPr/>
              </p:nvPicPr>
              <p:blipFill>
                <a:blip r:embed="rId367"/>
                <a:stretch>
                  <a:fillRect/>
                </a:stretch>
              </p:blipFill>
              <p:spPr>
                <a:xfrm>
                  <a:off x="3236727" y="115462"/>
                  <a:ext cx="21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 name="Freihand 15">
                  <a:extLst>
                    <a:ext uri="{FF2B5EF4-FFF2-40B4-BE49-F238E27FC236}">
                      <a16:creationId xmlns:a16="http://schemas.microsoft.com/office/drawing/2014/main" id="{4FDCFD58-98CF-30D6-386D-3F49E5B59086}"/>
                    </a:ext>
                  </a:extLst>
                </p14:cNvPr>
                <p14:cNvContentPartPr/>
                <p14:nvPr/>
              </p14:nvContentPartPr>
              <p14:xfrm>
                <a:off x="3668007" y="57862"/>
                <a:ext cx="310680" cy="137520"/>
              </p14:xfrm>
            </p:contentPart>
          </mc:Choice>
          <mc:Fallback xmlns="">
            <p:pic>
              <p:nvPicPr>
                <p:cNvPr id="16" name="Freihand 15">
                  <a:extLst>
                    <a:ext uri="{FF2B5EF4-FFF2-40B4-BE49-F238E27FC236}">
                      <a16:creationId xmlns:a16="http://schemas.microsoft.com/office/drawing/2014/main" id="{4FDCFD58-98CF-30D6-386D-3F49E5B59086}"/>
                    </a:ext>
                  </a:extLst>
                </p:cNvPr>
                <p:cNvPicPr/>
                <p:nvPr/>
              </p:nvPicPr>
              <p:blipFill>
                <a:blip r:embed="rId369"/>
                <a:stretch>
                  <a:fillRect/>
                </a:stretch>
              </p:blipFill>
              <p:spPr>
                <a:xfrm>
                  <a:off x="3659367" y="49222"/>
                  <a:ext cx="328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 name="Freihand 16">
                  <a:extLst>
                    <a:ext uri="{FF2B5EF4-FFF2-40B4-BE49-F238E27FC236}">
                      <a16:creationId xmlns:a16="http://schemas.microsoft.com/office/drawing/2014/main" id="{47E99332-462F-8089-3776-F02FA9F7FF2D}"/>
                    </a:ext>
                  </a:extLst>
                </p14:cNvPr>
                <p14:cNvContentPartPr/>
                <p14:nvPr/>
              </p14:nvContentPartPr>
              <p14:xfrm>
                <a:off x="4094967" y="45622"/>
                <a:ext cx="115920" cy="132480"/>
              </p14:xfrm>
            </p:contentPart>
          </mc:Choice>
          <mc:Fallback xmlns="">
            <p:pic>
              <p:nvPicPr>
                <p:cNvPr id="17" name="Freihand 16">
                  <a:extLst>
                    <a:ext uri="{FF2B5EF4-FFF2-40B4-BE49-F238E27FC236}">
                      <a16:creationId xmlns:a16="http://schemas.microsoft.com/office/drawing/2014/main" id="{47E99332-462F-8089-3776-F02FA9F7FF2D}"/>
                    </a:ext>
                  </a:extLst>
                </p:cNvPr>
                <p:cNvPicPr/>
                <p:nvPr/>
              </p:nvPicPr>
              <p:blipFill>
                <a:blip r:embed="rId371"/>
                <a:stretch>
                  <a:fillRect/>
                </a:stretch>
              </p:blipFill>
              <p:spPr>
                <a:xfrm>
                  <a:off x="4086327" y="36622"/>
                  <a:ext cx="133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8" name="Freihand 17">
                  <a:extLst>
                    <a:ext uri="{FF2B5EF4-FFF2-40B4-BE49-F238E27FC236}">
                      <a16:creationId xmlns:a16="http://schemas.microsoft.com/office/drawing/2014/main" id="{CF07B3C9-92B2-F5E6-9204-5680233C897B}"/>
                    </a:ext>
                  </a:extLst>
                </p14:cNvPr>
                <p14:cNvContentPartPr/>
                <p14:nvPr/>
              </p14:nvContentPartPr>
              <p14:xfrm>
                <a:off x="4086687" y="69742"/>
                <a:ext cx="204840" cy="100800"/>
              </p14:xfrm>
            </p:contentPart>
          </mc:Choice>
          <mc:Fallback xmlns="">
            <p:pic>
              <p:nvPicPr>
                <p:cNvPr id="18" name="Freihand 17">
                  <a:extLst>
                    <a:ext uri="{FF2B5EF4-FFF2-40B4-BE49-F238E27FC236}">
                      <a16:creationId xmlns:a16="http://schemas.microsoft.com/office/drawing/2014/main" id="{CF07B3C9-92B2-F5E6-9204-5680233C897B}"/>
                    </a:ext>
                  </a:extLst>
                </p:cNvPr>
                <p:cNvPicPr/>
                <p:nvPr/>
              </p:nvPicPr>
              <p:blipFill>
                <a:blip r:embed="rId373"/>
                <a:stretch>
                  <a:fillRect/>
                </a:stretch>
              </p:blipFill>
              <p:spPr>
                <a:xfrm>
                  <a:off x="4078047" y="60742"/>
                  <a:ext cx="22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 name="Freihand 18">
                  <a:extLst>
                    <a:ext uri="{FF2B5EF4-FFF2-40B4-BE49-F238E27FC236}">
                      <a16:creationId xmlns:a16="http://schemas.microsoft.com/office/drawing/2014/main" id="{188EB15F-BA15-C2DE-C305-3E7EA6047E3E}"/>
                    </a:ext>
                  </a:extLst>
                </p14:cNvPr>
                <p14:cNvContentPartPr/>
                <p14:nvPr/>
              </p14:nvContentPartPr>
              <p14:xfrm>
                <a:off x="4233207" y="54622"/>
                <a:ext cx="172080" cy="155520"/>
              </p14:xfrm>
            </p:contentPart>
          </mc:Choice>
          <mc:Fallback xmlns="">
            <p:pic>
              <p:nvPicPr>
                <p:cNvPr id="19" name="Freihand 18">
                  <a:extLst>
                    <a:ext uri="{FF2B5EF4-FFF2-40B4-BE49-F238E27FC236}">
                      <a16:creationId xmlns:a16="http://schemas.microsoft.com/office/drawing/2014/main" id="{188EB15F-BA15-C2DE-C305-3E7EA6047E3E}"/>
                    </a:ext>
                  </a:extLst>
                </p:cNvPr>
                <p:cNvPicPr/>
                <p:nvPr/>
              </p:nvPicPr>
              <p:blipFill>
                <a:blip r:embed="rId375"/>
                <a:stretch>
                  <a:fillRect/>
                </a:stretch>
              </p:blipFill>
              <p:spPr>
                <a:xfrm>
                  <a:off x="4224567" y="45622"/>
                  <a:ext cx="18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 name="Freihand 21">
                  <a:extLst>
                    <a:ext uri="{FF2B5EF4-FFF2-40B4-BE49-F238E27FC236}">
                      <a16:creationId xmlns:a16="http://schemas.microsoft.com/office/drawing/2014/main" id="{994C046B-C422-7E16-3B4A-BDBB8F967ED8}"/>
                    </a:ext>
                  </a:extLst>
                </p14:cNvPr>
                <p14:cNvContentPartPr/>
                <p14:nvPr/>
              </p14:nvContentPartPr>
              <p14:xfrm>
                <a:off x="2961327" y="375742"/>
                <a:ext cx="233640" cy="189360"/>
              </p14:xfrm>
            </p:contentPart>
          </mc:Choice>
          <mc:Fallback xmlns="">
            <p:pic>
              <p:nvPicPr>
                <p:cNvPr id="22" name="Freihand 21">
                  <a:extLst>
                    <a:ext uri="{FF2B5EF4-FFF2-40B4-BE49-F238E27FC236}">
                      <a16:creationId xmlns:a16="http://schemas.microsoft.com/office/drawing/2014/main" id="{994C046B-C422-7E16-3B4A-BDBB8F967ED8}"/>
                    </a:ext>
                  </a:extLst>
                </p:cNvPr>
                <p:cNvPicPr/>
                <p:nvPr/>
              </p:nvPicPr>
              <p:blipFill>
                <a:blip r:embed="rId377"/>
                <a:stretch>
                  <a:fillRect/>
                </a:stretch>
              </p:blipFill>
              <p:spPr>
                <a:xfrm>
                  <a:off x="2952687" y="367102"/>
                  <a:ext cx="251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 name="Freihand 22">
                  <a:extLst>
                    <a:ext uri="{FF2B5EF4-FFF2-40B4-BE49-F238E27FC236}">
                      <a16:creationId xmlns:a16="http://schemas.microsoft.com/office/drawing/2014/main" id="{946CACC6-2884-7E47-602B-673BF60EE6A4}"/>
                    </a:ext>
                  </a:extLst>
                </p14:cNvPr>
                <p14:cNvContentPartPr/>
                <p14:nvPr/>
              </p14:nvContentPartPr>
              <p14:xfrm>
                <a:off x="3234207" y="348742"/>
                <a:ext cx="83880" cy="111240"/>
              </p14:xfrm>
            </p:contentPart>
          </mc:Choice>
          <mc:Fallback xmlns="">
            <p:pic>
              <p:nvPicPr>
                <p:cNvPr id="23" name="Freihand 22">
                  <a:extLst>
                    <a:ext uri="{FF2B5EF4-FFF2-40B4-BE49-F238E27FC236}">
                      <a16:creationId xmlns:a16="http://schemas.microsoft.com/office/drawing/2014/main" id="{946CACC6-2884-7E47-602B-673BF60EE6A4}"/>
                    </a:ext>
                  </a:extLst>
                </p:cNvPr>
                <p:cNvPicPr/>
                <p:nvPr/>
              </p:nvPicPr>
              <p:blipFill>
                <a:blip r:embed="rId379"/>
                <a:stretch>
                  <a:fillRect/>
                </a:stretch>
              </p:blipFill>
              <p:spPr>
                <a:xfrm>
                  <a:off x="3225567" y="340102"/>
                  <a:ext cx="10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 name="Freihand 23">
                  <a:extLst>
                    <a:ext uri="{FF2B5EF4-FFF2-40B4-BE49-F238E27FC236}">
                      <a16:creationId xmlns:a16="http://schemas.microsoft.com/office/drawing/2014/main" id="{54B20642-B534-7E8C-F619-4FB2D14EE8A1}"/>
                    </a:ext>
                  </a:extLst>
                </p14:cNvPr>
                <p14:cNvContentPartPr/>
                <p14:nvPr/>
              </p14:nvContentPartPr>
              <p14:xfrm>
                <a:off x="3364167" y="334702"/>
                <a:ext cx="102600" cy="124920"/>
              </p14:xfrm>
            </p:contentPart>
          </mc:Choice>
          <mc:Fallback xmlns="">
            <p:pic>
              <p:nvPicPr>
                <p:cNvPr id="24" name="Freihand 23">
                  <a:extLst>
                    <a:ext uri="{FF2B5EF4-FFF2-40B4-BE49-F238E27FC236}">
                      <a16:creationId xmlns:a16="http://schemas.microsoft.com/office/drawing/2014/main" id="{54B20642-B534-7E8C-F619-4FB2D14EE8A1}"/>
                    </a:ext>
                  </a:extLst>
                </p:cNvPr>
                <p:cNvPicPr/>
                <p:nvPr/>
              </p:nvPicPr>
              <p:blipFill>
                <a:blip r:embed="rId381"/>
                <a:stretch>
                  <a:fillRect/>
                </a:stretch>
              </p:blipFill>
              <p:spPr>
                <a:xfrm>
                  <a:off x="3355527" y="325702"/>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 name="Freihand 24">
                  <a:extLst>
                    <a:ext uri="{FF2B5EF4-FFF2-40B4-BE49-F238E27FC236}">
                      <a16:creationId xmlns:a16="http://schemas.microsoft.com/office/drawing/2014/main" id="{AD6CEE12-6D5E-6E7D-3885-BAB986C7DA5C}"/>
                    </a:ext>
                  </a:extLst>
                </p14:cNvPr>
                <p14:cNvContentPartPr/>
                <p14:nvPr/>
              </p14:nvContentPartPr>
              <p14:xfrm>
                <a:off x="3464607" y="278902"/>
                <a:ext cx="275760" cy="168480"/>
              </p14:xfrm>
            </p:contentPart>
          </mc:Choice>
          <mc:Fallback xmlns="">
            <p:pic>
              <p:nvPicPr>
                <p:cNvPr id="25" name="Freihand 24">
                  <a:extLst>
                    <a:ext uri="{FF2B5EF4-FFF2-40B4-BE49-F238E27FC236}">
                      <a16:creationId xmlns:a16="http://schemas.microsoft.com/office/drawing/2014/main" id="{AD6CEE12-6D5E-6E7D-3885-BAB986C7DA5C}"/>
                    </a:ext>
                  </a:extLst>
                </p:cNvPr>
                <p:cNvPicPr/>
                <p:nvPr/>
              </p:nvPicPr>
              <p:blipFill>
                <a:blip r:embed="rId383"/>
                <a:stretch>
                  <a:fillRect/>
                </a:stretch>
              </p:blipFill>
              <p:spPr>
                <a:xfrm>
                  <a:off x="3455607" y="269902"/>
                  <a:ext cx="293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 name="Freihand 25">
                  <a:extLst>
                    <a:ext uri="{FF2B5EF4-FFF2-40B4-BE49-F238E27FC236}">
                      <a16:creationId xmlns:a16="http://schemas.microsoft.com/office/drawing/2014/main" id="{2A2F879D-3265-4BCB-506C-B18CCC059297}"/>
                    </a:ext>
                  </a:extLst>
                </p14:cNvPr>
                <p14:cNvContentPartPr/>
                <p14:nvPr/>
              </p14:nvContentPartPr>
              <p14:xfrm>
                <a:off x="3479007" y="307702"/>
                <a:ext cx="102600" cy="28800"/>
              </p14:xfrm>
            </p:contentPart>
          </mc:Choice>
          <mc:Fallback xmlns="">
            <p:pic>
              <p:nvPicPr>
                <p:cNvPr id="26" name="Freihand 25">
                  <a:extLst>
                    <a:ext uri="{FF2B5EF4-FFF2-40B4-BE49-F238E27FC236}">
                      <a16:creationId xmlns:a16="http://schemas.microsoft.com/office/drawing/2014/main" id="{2A2F879D-3265-4BCB-506C-B18CCC059297}"/>
                    </a:ext>
                  </a:extLst>
                </p:cNvPr>
                <p:cNvPicPr/>
                <p:nvPr/>
              </p:nvPicPr>
              <p:blipFill>
                <a:blip r:embed="rId385"/>
                <a:stretch>
                  <a:fillRect/>
                </a:stretch>
              </p:blipFill>
              <p:spPr>
                <a:xfrm>
                  <a:off x="3470007" y="298702"/>
                  <a:ext cx="120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 name="Freihand 26">
                  <a:extLst>
                    <a:ext uri="{FF2B5EF4-FFF2-40B4-BE49-F238E27FC236}">
                      <a16:creationId xmlns:a16="http://schemas.microsoft.com/office/drawing/2014/main" id="{6CCEF5B9-7245-D8D7-056C-2B5A68285DAA}"/>
                    </a:ext>
                  </a:extLst>
                </p14:cNvPr>
                <p14:cNvContentPartPr/>
                <p14:nvPr/>
              </p14:nvContentPartPr>
              <p14:xfrm>
                <a:off x="3769887" y="349822"/>
                <a:ext cx="104760" cy="122760"/>
              </p14:xfrm>
            </p:contentPart>
          </mc:Choice>
          <mc:Fallback xmlns="">
            <p:pic>
              <p:nvPicPr>
                <p:cNvPr id="27" name="Freihand 26">
                  <a:extLst>
                    <a:ext uri="{FF2B5EF4-FFF2-40B4-BE49-F238E27FC236}">
                      <a16:creationId xmlns:a16="http://schemas.microsoft.com/office/drawing/2014/main" id="{6CCEF5B9-7245-D8D7-056C-2B5A68285DAA}"/>
                    </a:ext>
                  </a:extLst>
                </p:cNvPr>
                <p:cNvPicPr/>
                <p:nvPr/>
              </p:nvPicPr>
              <p:blipFill>
                <a:blip r:embed="rId387"/>
                <a:stretch>
                  <a:fillRect/>
                </a:stretch>
              </p:blipFill>
              <p:spPr>
                <a:xfrm>
                  <a:off x="3761247" y="341182"/>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9" name="Freihand 28">
                  <a:extLst>
                    <a:ext uri="{FF2B5EF4-FFF2-40B4-BE49-F238E27FC236}">
                      <a16:creationId xmlns:a16="http://schemas.microsoft.com/office/drawing/2014/main" id="{0BCA82C0-56C4-15A1-4501-5E094DCB5F14}"/>
                    </a:ext>
                  </a:extLst>
                </p14:cNvPr>
                <p14:cNvContentPartPr/>
                <p14:nvPr/>
              </p14:nvContentPartPr>
              <p14:xfrm>
                <a:off x="3990207" y="296182"/>
                <a:ext cx="26280" cy="185040"/>
              </p14:xfrm>
            </p:contentPart>
          </mc:Choice>
          <mc:Fallback xmlns="">
            <p:pic>
              <p:nvPicPr>
                <p:cNvPr id="29" name="Freihand 28">
                  <a:extLst>
                    <a:ext uri="{FF2B5EF4-FFF2-40B4-BE49-F238E27FC236}">
                      <a16:creationId xmlns:a16="http://schemas.microsoft.com/office/drawing/2014/main" id="{0BCA82C0-56C4-15A1-4501-5E094DCB5F14}"/>
                    </a:ext>
                  </a:extLst>
                </p:cNvPr>
                <p:cNvPicPr/>
                <p:nvPr/>
              </p:nvPicPr>
              <p:blipFill>
                <a:blip r:embed="rId389"/>
                <a:stretch>
                  <a:fillRect/>
                </a:stretch>
              </p:blipFill>
              <p:spPr>
                <a:xfrm>
                  <a:off x="3981207" y="287542"/>
                  <a:ext cx="43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 name="Freihand 29">
                  <a:extLst>
                    <a:ext uri="{FF2B5EF4-FFF2-40B4-BE49-F238E27FC236}">
                      <a16:creationId xmlns:a16="http://schemas.microsoft.com/office/drawing/2014/main" id="{B16DB74F-C8DF-A9AE-6F60-F9E835D4B0F0}"/>
                    </a:ext>
                  </a:extLst>
                </p14:cNvPr>
                <p14:cNvContentPartPr/>
                <p14:nvPr/>
              </p14:nvContentPartPr>
              <p14:xfrm>
                <a:off x="4049967" y="336142"/>
                <a:ext cx="62640" cy="124560"/>
              </p14:xfrm>
            </p:contentPart>
          </mc:Choice>
          <mc:Fallback xmlns="">
            <p:pic>
              <p:nvPicPr>
                <p:cNvPr id="30" name="Freihand 29">
                  <a:extLst>
                    <a:ext uri="{FF2B5EF4-FFF2-40B4-BE49-F238E27FC236}">
                      <a16:creationId xmlns:a16="http://schemas.microsoft.com/office/drawing/2014/main" id="{B16DB74F-C8DF-A9AE-6F60-F9E835D4B0F0}"/>
                    </a:ext>
                  </a:extLst>
                </p:cNvPr>
                <p:cNvPicPr/>
                <p:nvPr/>
              </p:nvPicPr>
              <p:blipFill>
                <a:blip r:embed="rId391"/>
                <a:stretch>
                  <a:fillRect/>
                </a:stretch>
              </p:blipFill>
              <p:spPr>
                <a:xfrm>
                  <a:off x="4041327" y="327502"/>
                  <a:ext cx="8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 name="Freihand 30">
                  <a:extLst>
                    <a:ext uri="{FF2B5EF4-FFF2-40B4-BE49-F238E27FC236}">
                      <a16:creationId xmlns:a16="http://schemas.microsoft.com/office/drawing/2014/main" id="{53A21E1B-68DB-69F8-CDF0-7F75F976B231}"/>
                    </a:ext>
                  </a:extLst>
                </p14:cNvPr>
                <p14:cNvContentPartPr/>
                <p14:nvPr/>
              </p14:nvContentPartPr>
              <p14:xfrm>
                <a:off x="3920367" y="283942"/>
                <a:ext cx="157320" cy="153360"/>
              </p14:xfrm>
            </p:contentPart>
          </mc:Choice>
          <mc:Fallback xmlns="">
            <p:pic>
              <p:nvPicPr>
                <p:cNvPr id="31" name="Freihand 30">
                  <a:extLst>
                    <a:ext uri="{FF2B5EF4-FFF2-40B4-BE49-F238E27FC236}">
                      <a16:creationId xmlns:a16="http://schemas.microsoft.com/office/drawing/2014/main" id="{53A21E1B-68DB-69F8-CDF0-7F75F976B231}"/>
                    </a:ext>
                  </a:extLst>
                </p:cNvPr>
                <p:cNvPicPr/>
                <p:nvPr/>
              </p:nvPicPr>
              <p:blipFill>
                <a:blip r:embed="rId393"/>
                <a:stretch>
                  <a:fillRect/>
                </a:stretch>
              </p:blipFill>
              <p:spPr>
                <a:xfrm>
                  <a:off x="3911727" y="274942"/>
                  <a:ext cx="174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2" name="Freihand 31">
                  <a:extLst>
                    <a:ext uri="{FF2B5EF4-FFF2-40B4-BE49-F238E27FC236}">
                      <a16:creationId xmlns:a16="http://schemas.microsoft.com/office/drawing/2014/main" id="{DE1AD143-699A-BEE8-286C-7FCB14929D25}"/>
                    </a:ext>
                  </a:extLst>
                </p14:cNvPr>
                <p14:cNvContentPartPr/>
                <p14:nvPr/>
              </p14:nvContentPartPr>
              <p14:xfrm>
                <a:off x="3936207" y="285382"/>
                <a:ext cx="111960" cy="210240"/>
              </p14:xfrm>
            </p:contentPart>
          </mc:Choice>
          <mc:Fallback xmlns="">
            <p:pic>
              <p:nvPicPr>
                <p:cNvPr id="32" name="Freihand 31">
                  <a:extLst>
                    <a:ext uri="{FF2B5EF4-FFF2-40B4-BE49-F238E27FC236}">
                      <a16:creationId xmlns:a16="http://schemas.microsoft.com/office/drawing/2014/main" id="{DE1AD143-699A-BEE8-286C-7FCB14929D25}"/>
                    </a:ext>
                  </a:extLst>
                </p:cNvPr>
                <p:cNvPicPr/>
                <p:nvPr/>
              </p:nvPicPr>
              <p:blipFill>
                <a:blip r:embed="rId395"/>
                <a:stretch>
                  <a:fillRect/>
                </a:stretch>
              </p:blipFill>
              <p:spPr>
                <a:xfrm>
                  <a:off x="3927567" y="276382"/>
                  <a:ext cx="129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 name="Freihand 32">
                  <a:extLst>
                    <a:ext uri="{FF2B5EF4-FFF2-40B4-BE49-F238E27FC236}">
                      <a16:creationId xmlns:a16="http://schemas.microsoft.com/office/drawing/2014/main" id="{B9A5CBBE-6FFF-E420-604D-B635B39D0BC7}"/>
                    </a:ext>
                  </a:extLst>
                </p14:cNvPr>
                <p14:cNvContentPartPr/>
                <p14:nvPr/>
              </p14:nvContentPartPr>
              <p14:xfrm>
                <a:off x="4164087" y="273502"/>
                <a:ext cx="21600" cy="192960"/>
              </p14:xfrm>
            </p:contentPart>
          </mc:Choice>
          <mc:Fallback xmlns="">
            <p:pic>
              <p:nvPicPr>
                <p:cNvPr id="33" name="Freihand 32">
                  <a:extLst>
                    <a:ext uri="{FF2B5EF4-FFF2-40B4-BE49-F238E27FC236}">
                      <a16:creationId xmlns:a16="http://schemas.microsoft.com/office/drawing/2014/main" id="{B9A5CBBE-6FFF-E420-604D-B635B39D0BC7}"/>
                    </a:ext>
                  </a:extLst>
                </p:cNvPr>
                <p:cNvPicPr/>
                <p:nvPr/>
              </p:nvPicPr>
              <p:blipFill>
                <a:blip r:embed="rId397"/>
                <a:stretch>
                  <a:fillRect/>
                </a:stretch>
              </p:blipFill>
              <p:spPr>
                <a:xfrm>
                  <a:off x="4155447" y="264862"/>
                  <a:ext cx="39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 name="Freihand 33">
                  <a:extLst>
                    <a:ext uri="{FF2B5EF4-FFF2-40B4-BE49-F238E27FC236}">
                      <a16:creationId xmlns:a16="http://schemas.microsoft.com/office/drawing/2014/main" id="{51FEED38-121F-B076-B2E0-6B30B67977B0}"/>
                    </a:ext>
                  </a:extLst>
                </p14:cNvPr>
                <p14:cNvContentPartPr/>
                <p14:nvPr/>
              </p14:nvContentPartPr>
              <p14:xfrm>
                <a:off x="4231767" y="288622"/>
                <a:ext cx="134280" cy="156600"/>
              </p14:xfrm>
            </p:contentPart>
          </mc:Choice>
          <mc:Fallback xmlns="">
            <p:pic>
              <p:nvPicPr>
                <p:cNvPr id="34" name="Freihand 33">
                  <a:extLst>
                    <a:ext uri="{FF2B5EF4-FFF2-40B4-BE49-F238E27FC236}">
                      <a16:creationId xmlns:a16="http://schemas.microsoft.com/office/drawing/2014/main" id="{51FEED38-121F-B076-B2E0-6B30B67977B0}"/>
                    </a:ext>
                  </a:extLst>
                </p:cNvPr>
                <p:cNvPicPr/>
                <p:nvPr/>
              </p:nvPicPr>
              <p:blipFill>
                <a:blip r:embed="rId399"/>
                <a:stretch>
                  <a:fillRect/>
                </a:stretch>
              </p:blipFill>
              <p:spPr>
                <a:xfrm>
                  <a:off x="4223127" y="279622"/>
                  <a:ext cx="151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5" name="Freihand 34">
                  <a:extLst>
                    <a:ext uri="{FF2B5EF4-FFF2-40B4-BE49-F238E27FC236}">
                      <a16:creationId xmlns:a16="http://schemas.microsoft.com/office/drawing/2014/main" id="{6D86F71F-E74F-37B3-B0B6-3D763E476A09}"/>
                    </a:ext>
                  </a:extLst>
                </p14:cNvPr>
                <p14:cNvContentPartPr/>
                <p14:nvPr/>
              </p14:nvContentPartPr>
              <p14:xfrm>
                <a:off x="4412487" y="351982"/>
                <a:ext cx="95040" cy="85320"/>
              </p14:xfrm>
            </p:contentPart>
          </mc:Choice>
          <mc:Fallback xmlns="">
            <p:pic>
              <p:nvPicPr>
                <p:cNvPr id="35" name="Freihand 34">
                  <a:extLst>
                    <a:ext uri="{FF2B5EF4-FFF2-40B4-BE49-F238E27FC236}">
                      <a16:creationId xmlns:a16="http://schemas.microsoft.com/office/drawing/2014/main" id="{6D86F71F-E74F-37B3-B0B6-3D763E476A09}"/>
                    </a:ext>
                  </a:extLst>
                </p:cNvPr>
                <p:cNvPicPr/>
                <p:nvPr/>
              </p:nvPicPr>
              <p:blipFill>
                <a:blip r:embed="rId401"/>
                <a:stretch>
                  <a:fillRect/>
                </a:stretch>
              </p:blipFill>
              <p:spPr>
                <a:xfrm>
                  <a:off x="4403847" y="342982"/>
                  <a:ext cx="112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7" name="Freihand 36">
                  <a:extLst>
                    <a:ext uri="{FF2B5EF4-FFF2-40B4-BE49-F238E27FC236}">
                      <a16:creationId xmlns:a16="http://schemas.microsoft.com/office/drawing/2014/main" id="{D3BA1E04-BA96-FB87-5DEA-2E398BF53B5A}"/>
                    </a:ext>
                  </a:extLst>
                </p14:cNvPr>
                <p14:cNvContentPartPr/>
                <p14:nvPr/>
              </p14:nvContentPartPr>
              <p14:xfrm>
                <a:off x="4545687" y="324982"/>
                <a:ext cx="135720" cy="236160"/>
              </p14:xfrm>
            </p:contentPart>
          </mc:Choice>
          <mc:Fallback xmlns="">
            <p:pic>
              <p:nvPicPr>
                <p:cNvPr id="37" name="Freihand 36">
                  <a:extLst>
                    <a:ext uri="{FF2B5EF4-FFF2-40B4-BE49-F238E27FC236}">
                      <a16:creationId xmlns:a16="http://schemas.microsoft.com/office/drawing/2014/main" id="{D3BA1E04-BA96-FB87-5DEA-2E398BF53B5A}"/>
                    </a:ext>
                  </a:extLst>
                </p:cNvPr>
                <p:cNvPicPr/>
                <p:nvPr/>
              </p:nvPicPr>
              <p:blipFill>
                <a:blip r:embed="rId403"/>
                <a:stretch>
                  <a:fillRect/>
                </a:stretch>
              </p:blipFill>
              <p:spPr>
                <a:xfrm>
                  <a:off x="4537047" y="315982"/>
                  <a:ext cx="153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5" name="Freihand 244">
                  <a:extLst>
                    <a:ext uri="{FF2B5EF4-FFF2-40B4-BE49-F238E27FC236}">
                      <a16:creationId xmlns:a16="http://schemas.microsoft.com/office/drawing/2014/main" id="{FE6716E9-0453-F612-A4AE-CF2808C68140}"/>
                    </a:ext>
                  </a:extLst>
                </p14:cNvPr>
                <p14:cNvContentPartPr/>
                <p14:nvPr/>
              </p14:nvContentPartPr>
              <p14:xfrm>
                <a:off x="4683927" y="90262"/>
                <a:ext cx="57240" cy="175320"/>
              </p14:xfrm>
            </p:contentPart>
          </mc:Choice>
          <mc:Fallback xmlns="">
            <p:pic>
              <p:nvPicPr>
                <p:cNvPr id="245" name="Freihand 244">
                  <a:extLst>
                    <a:ext uri="{FF2B5EF4-FFF2-40B4-BE49-F238E27FC236}">
                      <a16:creationId xmlns:a16="http://schemas.microsoft.com/office/drawing/2014/main" id="{FE6716E9-0453-F612-A4AE-CF2808C68140}"/>
                    </a:ext>
                  </a:extLst>
                </p:cNvPr>
                <p:cNvPicPr/>
                <p:nvPr/>
              </p:nvPicPr>
              <p:blipFill>
                <a:blip r:embed="rId405"/>
                <a:stretch>
                  <a:fillRect/>
                </a:stretch>
              </p:blipFill>
              <p:spPr>
                <a:xfrm>
                  <a:off x="4675287" y="81622"/>
                  <a:ext cx="74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6" name="Freihand 245">
                  <a:extLst>
                    <a:ext uri="{FF2B5EF4-FFF2-40B4-BE49-F238E27FC236}">
                      <a16:creationId xmlns:a16="http://schemas.microsoft.com/office/drawing/2014/main" id="{1D9CD1A3-453A-9B41-8FD5-12C8E0FA090F}"/>
                    </a:ext>
                  </a:extLst>
                </p14:cNvPr>
                <p14:cNvContentPartPr/>
                <p14:nvPr/>
              </p14:nvContentPartPr>
              <p14:xfrm>
                <a:off x="4684647" y="34462"/>
                <a:ext cx="5400" cy="19080"/>
              </p14:xfrm>
            </p:contentPart>
          </mc:Choice>
          <mc:Fallback xmlns="">
            <p:pic>
              <p:nvPicPr>
                <p:cNvPr id="246" name="Freihand 245">
                  <a:extLst>
                    <a:ext uri="{FF2B5EF4-FFF2-40B4-BE49-F238E27FC236}">
                      <a16:creationId xmlns:a16="http://schemas.microsoft.com/office/drawing/2014/main" id="{1D9CD1A3-453A-9B41-8FD5-12C8E0FA090F}"/>
                    </a:ext>
                  </a:extLst>
                </p:cNvPr>
                <p:cNvPicPr/>
                <p:nvPr/>
              </p:nvPicPr>
              <p:blipFill>
                <a:blip r:embed="rId407"/>
                <a:stretch>
                  <a:fillRect/>
                </a:stretch>
              </p:blipFill>
              <p:spPr>
                <a:xfrm>
                  <a:off x="4676007" y="25822"/>
                  <a:ext cx="23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7" name="Freihand 246">
                  <a:extLst>
                    <a:ext uri="{FF2B5EF4-FFF2-40B4-BE49-F238E27FC236}">
                      <a16:creationId xmlns:a16="http://schemas.microsoft.com/office/drawing/2014/main" id="{1444CA80-FD7A-3515-4627-D6866F5076EB}"/>
                    </a:ext>
                  </a:extLst>
                </p14:cNvPr>
                <p14:cNvContentPartPr/>
                <p14:nvPr/>
              </p14:nvContentPartPr>
              <p14:xfrm>
                <a:off x="4588887" y="-13778"/>
                <a:ext cx="235080" cy="386640"/>
              </p14:xfrm>
            </p:contentPart>
          </mc:Choice>
          <mc:Fallback xmlns="">
            <p:pic>
              <p:nvPicPr>
                <p:cNvPr id="247" name="Freihand 246">
                  <a:extLst>
                    <a:ext uri="{FF2B5EF4-FFF2-40B4-BE49-F238E27FC236}">
                      <a16:creationId xmlns:a16="http://schemas.microsoft.com/office/drawing/2014/main" id="{1444CA80-FD7A-3515-4627-D6866F5076EB}"/>
                    </a:ext>
                  </a:extLst>
                </p:cNvPr>
                <p:cNvPicPr/>
                <p:nvPr/>
              </p:nvPicPr>
              <p:blipFill>
                <a:blip r:embed="rId409"/>
                <a:stretch>
                  <a:fillRect/>
                </a:stretch>
              </p:blipFill>
              <p:spPr>
                <a:xfrm>
                  <a:off x="4580247" y="-22778"/>
                  <a:ext cx="2527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Freihand 248">
                  <a:extLst>
                    <a:ext uri="{FF2B5EF4-FFF2-40B4-BE49-F238E27FC236}">
                      <a16:creationId xmlns:a16="http://schemas.microsoft.com/office/drawing/2014/main" id="{3CB37E7E-A970-A05B-73D3-562FF8206CF9}"/>
                    </a:ext>
                  </a:extLst>
                </p14:cNvPr>
                <p14:cNvContentPartPr/>
                <p14:nvPr/>
              </p14:nvContentPartPr>
              <p14:xfrm>
                <a:off x="8152167" y="3295996"/>
                <a:ext cx="322200" cy="448200"/>
              </p14:xfrm>
            </p:contentPart>
          </mc:Choice>
          <mc:Fallback xmlns="">
            <p:pic>
              <p:nvPicPr>
                <p:cNvPr id="249" name="Freihand 248">
                  <a:extLst>
                    <a:ext uri="{FF2B5EF4-FFF2-40B4-BE49-F238E27FC236}">
                      <a16:creationId xmlns:a16="http://schemas.microsoft.com/office/drawing/2014/main" id="{3CB37E7E-A970-A05B-73D3-562FF8206CF9}"/>
                    </a:ext>
                  </a:extLst>
                </p:cNvPr>
                <p:cNvPicPr/>
                <p:nvPr/>
              </p:nvPicPr>
              <p:blipFill>
                <a:blip r:embed="rId411"/>
                <a:stretch>
                  <a:fillRect/>
                </a:stretch>
              </p:blipFill>
              <p:spPr>
                <a:xfrm>
                  <a:off x="8143527" y="3286996"/>
                  <a:ext cx="3398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1" name="Freihand 250">
                  <a:extLst>
                    <a:ext uri="{FF2B5EF4-FFF2-40B4-BE49-F238E27FC236}">
                      <a16:creationId xmlns:a16="http://schemas.microsoft.com/office/drawing/2014/main" id="{6AD12655-9E4C-A734-AEA6-8E284F50D540}"/>
                    </a:ext>
                  </a:extLst>
                </p14:cNvPr>
                <p14:cNvContentPartPr/>
                <p14:nvPr/>
              </p14:nvContentPartPr>
              <p14:xfrm>
                <a:off x="654447" y="1941676"/>
                <a:ext cx="568800" cy="62280"/>
              </p14:xfrm>
            </p:contentPart>
          </mc:Choice>
          <mc:Fallback xmlns="">
            <p:pic>
              <p:nvPicPr>
                <p:cNvPr id="251" name="Freihand 250">
                  <a:extLst>
                    <a:ext uri="{FF2B5EF4-FFF2-40B4-BE49-F238E27FC236}">
                      <a16:creationId xmlns:a16="http://schemas.microsoft.com/office/drawing/2014/main" id="{6AD12655-9E4C-A734-AEA6-8E284F50D540}"/>
                    </a:ext>
                  </a:extLst>
                </p:cNvPr>
                <p:cNvPicPr/>
                <p:nvPr/>
              </p:nvPicPr>
              <p:blipFill>
                <a:blip r:embed="rId413"/>
                <a:stretch>
                  <a:fillRect/>
                </a:stretch>
              </p:blipFill>
              <p:spPr>
                <a:xfrm>
                  <a:off x="645447" y="1932676"/>
                  <a:ext cx="586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2" name="Freihand 251">
                  <a:extLst>
                    <a:ext uri="{FF2B5EF4-FFF2-40B4-BE49-F238E27FC236}">
                      <a16:creationId xmlns:a16="http://schemas.microsoft.com/office/drawing/2014/main" id="{8557F83A-9DB4-4B00-4BDB-AD92B155C08D}"/>
                    </a:ext>
                  </a:extLst>
                </p14:cNvPr>
                <p14:cNvContentPartPr/>
                <p14:nvPr/>
              </p14:nvContentPartPr>
              <p14:xfrm>
                <a:off x="1451127" y="1866076"/>
                <a:ext cx="515880" cy="35640"/>
              </p14:xfrm>
            </p:contentPart>
          </mc:Choice>
          <mc:Fallback xmlns="">
            <p:pic>
              <p:nvPicPr>
                <p:cNvPr id="252" name="Freihand 251">
                  <a:extLst>
                    <a:ext uri="{FF2B5EF4-FFF2-40B4-BE49-F238E27FC236}">
                      <a16:creationId xmlns:a16="http://schemas.microsoft.com/office/drawing/2014/main" id="{8557F83A-9DB4-4B00-4BDB-AD92B155C08D}"/>
                    </a:ext>
                  </a:extLst>
                </p:cNvPr>
                <p:cNvPicPr/>
                <p:nvPr/>
              </p:nvPicPr>
              <p:blipFill>
                <a:blip r:embed="rId415"/>
                <a:stretch>
                  <a:fillRect/>
                </a:stretch>
              </p:blipFill>
              <p:spPr>
                <a:xfrm>
                  <a:off x="1442127" y="1857076"/>
                  <a:ext cx="533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0" name="Freihand 249">
                  <a:extLst>
                    <a:ext uri="{FF2B5EF4-FFF2-40B4-BE49-F238E27FC236}">
                      <a16:creationId xmlns:a16="http://schemas.microsoft.com/office/drawing/2014/main" id="{CF63550D-93E9-1D39-2BD0-26BEB70E3026}"/>
                    </a:ext>
                  </a:extLst>
                </p14:cNvPr>
                <p14:cNvContentPartPr/>
                <p14:nvPr/>
              </p14:nvContentPartPr>
              <p14:xfrm>
                <a:off x="384087" y="2007196"/>
                <a:ext cx="55080" cy="32760"/>
              </p14:xfrm>
            </p:contentPart>
          </mc:Choice>
          <mc:Fallback xmlns="">
            <p:pic>
              <p:nvPicPr>
                <p:cNvPr id="250" name="Freihand 249">
                  <a:extLst>
                    <a:ext uri="{FF2B5EF4-FFF2-40B4-BE49-F238E27FC236}">
                      <a16:creationId xmlns:a16="http://schemas.microsoft.com/office/drawing/2014/main" id="{CF63550D-93E9-1D39-2BD0-26BEB70E3026}"/>
                    </a:ext>
                  </a:extLst>
                </p:cNvPr>
                <p:cNvPicPr/>
                <p:nvPr/>
              </p:nvPicPr>
              <p:blipFill>
                <a:blip r:embed="rId417"/>
                <a:stretch>
                  <a:fillRect/>
                </a:stretch>
              </p:blipFill>
              <p:spPr>
                <a:xfrm>
                  <a:off x="375087" y="1998196"/>
                  <a:ext cx="72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3" name="Freihand 252">
                  <a:extLst>
                    <a:ext uri="{FF2B5EF4-FFF2-40B4-BE49-F238E27FC236}">
                      <a16:creationId xmlns:a16="http://schemas.microsoft.com/office/drawing/2014/main" id="{90620896-76A3-6321-9775-2AE31F26F11B}"/>
                    </a:ext>
                  </a:extLst>
                </p14:cNvPr>
                <p14:cNvContentPartPr/>
                <p14:nvPr/>
              </p14:nvContentPartPr>
              <p14:xfrm>
                <a:off x="74127" y="1955356"/>
                <a:ext cx="79920" cy="172440"/>
              </p14:xfrm>
            </p:contentPart>
          </mc:Choice>
          <mc:Fallback xmlns="">
            <p:pic>
              <p:nvPicPr>
                <p:cNvPr id="253" name="Freihand 252">
                  <a:extLst>
                    <a:ext uri="{FF2B5EF4-FFF2-40B4-BE49-F238E27FC236}">
                      <a16:creationId xmlns:a16="http://schemas.microsoft.com/office/drawing/2014/main" id="{90620896-76A3-6321-9775-2AE31F26F11B}"/>
                    </a:ext>
                  </a:extLst>
                </p:cNvPr>
                <p:cNvPicPr/>
                <p:nvPr/>
              </p:nvPicPr>
              <p:blipFill>
                <a:blip r:embed="rId419"/>
                <a:stretch>
                  <a:fillRect/>
                </a:stretch>
              </p:blipFill>
              <p:spPr>
                <a:xfrm>
                  <a:off x="65127" y="1946716"/>
                  <a:ext cx="97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4" name="Freihand 253">
                  <a:extLst>
                    <a:ext uri="{FF2B5EF4-FFF2-40B4-BE49-F238E27FC236}">
                      <a16:creationId xmlns:a16="http://schemas.microsoft.com/office/drawing/2014/main" id="{43A42372-6355-D3E9-B412-EA0EF4F9C7A2}"/>
                    </a:ext>
                  </a:extLst>
                </p14:cNvPr>
                <p14:cNvContentPartPr/>
                <p14:nvPr/>
              </p14:nvContentPartPr>
              <p14:xfrm>
                <a:off x="66207" y="1858876"/>
                <a:ext cx="9000" cy="16200"/>
              </p14:xfrm>
            </p:contentPart>
          </mc:Choice>
          <mc:Fallback xmlns="">
            <p:pic>
              <p:nvPicPr>
                <p:cNvPr id="254" name="Freihand 253">
                  <a:extLst>
                    <a:ext uri="{FF2B5EF4-FFF2-40B4-BE49-F238E27FC236}">
                      <a16:creationId xmlns:a16="http://schemas.microsoft.com/office/drawing/2014/main" id="{43A42372-6355-D3E9-B412-EA0EF4F9C7A2}"/>
                    </a:ext>
                  </a:extLst>
                </p:cNvPr>
                <p:cNvPicPr/>
                <p:nvPr/>
              </p:nvPicPr>
              <p:blipFill>
                <a:blip r:embed="rId421"/>
                <a:stretch>
                  <a:fillRect/>
                </a:stretch>
              </p:blipFill>
              <p:spPr>
                <a:xfrm>
                  <a:off x="57207" y="1850236"/>
                  <a:ext cx="26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6" name="Freihand 255">
                  <a:extLst>
                    <a:ext uri="{FF2B5EF4-FFF2-40B4-BE49-F238E27FC236}">
                      <a16:creationId xmlns:a16="http://schemas.microsoft.com/office/drawing/2014/main" id="{E995AF80-4848-57EF-7841-2186564EAEC2}"/>
                    </a:ext>
                  </a:extLst>
                </p14:cNvPr>
                <p14:cNvContentPartPr/>
                <p14:nvPr/>
              </p14:nvContentPartPr>
              <p14:xfrm>
                <a:off x="147207" y="2052916"/>
                <a:ext cx="88200" cy="165240"/>
              </p14:xfrm>
            </p:contentPart>
          </mc:Choice>
          <mc:Fallback xmlns="">
            <p:pic>
              <p:nvPicPr>
                <p:cNvPr id="256" name="Freihand 255">
                  <a:extLst>
                    <a:ext uri="{FF2B5EF4-FFF2-40B4-BE49-F238E27FC236}">
                      <a16:creationId xmlns:a16="http://schemas.microsoft.com/office/drawing/2014/main" id="{E995AF80-4848-57EF-7841-2186564EAEC2}"/>
                    </a:ext>
                  </a:extLst>
                </p:cNvPr>
                <p:cNvPicPr/>
                <p:nvPr/>
              </p:nvPicPr>
              <p:blipFill>
                <a:blip r:embed="rId423"/>
                <a:stretch>
                  <a:fillRect/>
                </a:stretch>
              </p:blipFill>
              <p:spPr>
                <a:xfrm>
                  <a:off x="138207" y="2043916"/>
                  <a:ext cx="105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77C5C36A-07DC-AD17-F537-1E13C4304F4B}"/>
                    </a:ext>
                  </a:extLst>
                </p14:cNvPr>
                <p14:cNvContentPartPr/>
                <p14:nvPr/>
              </p14:nvContentPartPr>
              <p14:xfrm>
                <a:off x="158727" y="1849516"/>
                <a:ext cx="98280" cy="120600"/>
              </p14:xfrm>
            </p:contentPart>
          </mc:Choice>
          <mc:Fallback xmlns="">
            <p:pic>
              <p:nvPicPr>
                <p:cNvPr id="258" name="Freihand 257">
                  <a:extLst>
                    <a:ext uri="{FF2B5EF4-FFF2-40B4-BE49-F238E27FC236}">
                      <a16:creationId xmlns:a16="http://schemas.microsoft.com/office/drawing/2014/main" id="{77C5C36A-07DC-AD17-F537-1E13C4304F4B}"/>
                    </a:ext>
                  </a:extLst>
                </p:cNvPr>
                <p:cNvPicPr/>
                <p:nvPr/>
              </p:nvPicPr>
              <p:blipFill>
                <a:blip r:embed="rId425"/>
                <a:stretch>
                  <a:fillRect/>
                </a:stretch>
              </p:blipFill>
              <p:spPr>
                <a:xfrm>
                  <a:off x="150087" y="1840876"/>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9E452E18-D9A4-7353-C677-EC5798CF8829}"/>
                    </a:ext>
                  </a:extLst>
                </p14:cNvPr>
                <p14:cNvContentPartPr/>
                <p14:nvPr/>
              </p14:nvContentPartPr>
              <p14:xfrm>
                <a:off x="2011287" y="1890556"/>
                <a:ext cx="86400" cy="12240"/>
              </p14:xfrm>
            </p:contentPart>
          </mc:Choice>
          <mc:Fallback xmlns="">
            <p:pic>
              <p:nvPicPr>
                <p:cNvPr id="260" name="Freihand 259">
                  <a:extLst>
                    <a:ext uri="{FF2B5EF4-FFF2-40B4-BE49-F238E27FC236}">
                      <a16:creationId xmlns:a16="http://schemas.microsoft.com/office/drawing/2014/main" id="{9E452E18-D9A4-7353-C677-EC5798CF8829}"/>
                    </a:ext>
                  </a:extLst>
                </p:cNvPr>
                <p:cNvPicPr/>
                <p:nvPr/>
              </p:nvPicPr>
              <p:blipFill>
                <a:blip r:embed="rId427"/>
                <a:stretch>
                  <a:fillRect/>
                </a:stretch>
              </p:blipFill>
              <p:spPr>
                <a:xfrm>
                  <a:off x="2002647" y="1881556"/>
                  <a:ext cx="10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651729E7-23A1-4EDD-54EE-489FBB81552A}"/>
                    </a:ext>
                  </a:extLst>
                </p14:cNvPr>
                <p14:cNvContentPartPr/>
                <p14:nvPr/>
              </p14:nvContentPartPr>
              <p14:xfrm>
                <a:off x="2227287" y="1910716"/>
                <a:ext cx="419400" cy="41760"/>
              </p14:xfrm>
            </p:contentPart>
          </mc:Choice>
          <mc:Fallback xmlns="">
            <p:pic>
              <p:nvPicPr>
                <p:cNvPr id="261" name="Freihand 260">
                  <a:extLst>
                    <a:ext uri="{FF2B5EF4-FFF2-40B4-BE49-F238E27FC236}">
                      <a16:creationId xmlns:a16="http://schemas.microsoft.com/office/drawing/2014/main" id="{651729E7-23A1-4EDD-54EE-489FBB81552A}"/>
                    </a:ext>
                  </a:extLst>
                </p:cNvPr>
                <p:cNvPicPr/>
                <p:nvPr/>
              </p:nvPicPr>
              <p:blipFill>
                <a:blip r:embed="rId429"/>
                <a:stretch>
                  <a:fillRect/>
                </a:stretch>
              </p:blipFill>
              <p:spPr>
                <a:xfrm>
                  <a:off x="2218287" y="1901716"/>
                  <a:ext cx="437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 name="Freihand 261">
                  <a:extLst>
                    <a:ext uri="{FF2B5EF4-FFF2-40B4-BE49-F238E27FC236}">
                      <a16:creationId xmlns:a16="http://schemas.microsoft.com/office/drawing/2014/main" id="{6413F2BD-2D3E-6F48-98B6-2A476A6B91EE}"/>
                    </a:ext>
                  </a:extLst>
                </p14:cNvPr>
                <p14:cNvContentPartPr/>
                <p14:nvPr/>
              </p14:nvContentPartPr>
              <p14:xfrm>
                <a:off x="3010287" y="1921876"/>
                <a:ext cx="446040" cy="36360"/>
              </p14:xfrm>
            </p:contentPart>
          </mc:Choice>
          <mc:Fallback xmlns="">
            <p:pic>
              <p:nvPicPr>
                <p:cNvPr id="262" name="Freihand 261">
                  <a:extLst>
                    <a:ext uri="{FF2B5EF4-FFF2-40B4-BE49-F238E27FC236}">
                      <a16:creationId xmlns:a16="http://schemas.microsoft.com/office/drawing/2014/main" id="{6413F2BD-2D3E-6F48-98B6-2A476A6B91EE}"/>
                    </a:ext>
                  </a:extLst>
                </p:cNvPr>
                <p:cNvPicPr/>
                <p:nvPr/>
              </p:nvPicPr>
              <p:blipFill>
                <a:blip r:embed="rId431"/>
                <a:stretch>
                  <a:fillRect/>
                </a:stretch>
              </p:blipFill>
              <p:spPr>
                <a:xfrm>
                  <a:off x="3001647" y="1913236"/>
                  <a:ext cx="463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3" name="Freihand 262">
                  <a:extLst>
                    <a:ext uri="{FF2B5EF4-FFF2-40B4-BE49-F238E27FC236}">
                      <a16:creationId xmlns:a16="http://schemas.microsoft.com/office/drawing/2014/main" id="{68012213-37D0-03C9-4635-A7D4D67A6D06}"/>
                    </a:ext>
                  </a:extLst>
                </p14:cNvPr>
                <p14:cNvContentPartPr/>
                <p14:nvPr/>
              </p14:nvContentPartPr>
              <p14:xfrm>
                <a:off x="3569367" y="1906036"/>
                <a:ext cx="856800" cy="60840"/>
              </p14:xfrm>
            </p:contentPart>
          </mc:Choice>
          <mc:Fallback xmlns="">
            <p:pic>
              <p:nvPicPr>
                <p:cNvPr id="263" name="Freihand 262">
                  <a:extLst>
                    <a:ext uri="{FF2B5EF4-FFF2-40B4-BE49-F238E27FC236}">
                      <a16:creationId xmlns:a16="http://schemas.microsoft.com/office/drawing/2014/main" id="{68012213-37D0-03C9-4635-A7D4D67A6D06}"/>
                    </a:ext>
                  </a:extLst>
                </p:cNvPr>
                <p:cNvPicPr/>
                <p:nvPr/>
              </p:nvPicPr>
              <p:blipFill>
                <a:blip r:embed="rId433"/>
                <a:stretch>
                  <a:fillRect/>
                </a:stretch>
              </p:blipFill>
              <p:spPr>
                <a:xfrm>
                  <a:off x="3560367" y="1897036"/>
                  <a:ext cx="874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4" name="Freihand 263">
                  <a:extLst>
                    <a:ext uri="{FF2B5EF4-FFF2-40B4-BE49-F238E27FC236}">
                      <a16:creationId xmlns:a16="http://schemas.microsoft.com/office/drawing/2014/main" id="{AD7B7C01-64B8-25C5-7675-8872A4D3AD68}"/>
                    </a:ext>
                  </a:extLst>
                </p14:cNvPr>
                <p14:cNvContentPartPr/>
                <p14:nvPr/>
              </p14:nvContentPartPr>
              <p14:xfrm>
                <a:off x="4516167" y="1922956"/>
                <a:ext cx="360360" cy="20520"/>
              </p14:xfrm>
            </p:contentPart>
          </mc:Choice>
          <mc:Fallback xmlns="">
            <p:pic>
              <p:nvPicPr>
                <p:cNvPr id="264" name="Freihand 263">
                  <a:extLst>
                    <a:ext uri="{FF2B5EF4-FFF2-40B4-BE49-F238E27FC236}">
                      <a16:creationId xmlns:a16="http://schemas.microsoft.com/office/drawing/2014/main" id="{AD7B7C01-64B8-25C5-7675-8872A4D3AD68}"/>
                    </a:ext>
                  </a:extLst>
                </p:cNvPr>
                <p:cNvPicPr/>
                <p:nvPr/>
              </p:nvPicPr>
              <p:blipFill>
                <a:blip r:embed="rId435"/>
                <a:stretch>
                  <a:fillRect/>
                </a:stretch>
              </p:blipFill>
              <p:spPr>
                <a:xfrm>
                  <a:off x="4507167" y="1913956"/>
                  <a:ext cx="378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5" name="Freihand 264">
                  <a:extLst>
                    <a:ext uri="{FF2B5EF4-FFF2-40B4-BE49-F238E27FC236}">
                      <a16:creationId xmlns:a16="http://schemas.microsoft.com/office/drawing/2014/main" id="{2CF74324-20DE-7CF5-FBED-518F755391B8}"/>
                    </a:ext>
                  </a:extLst>
                </p14:cNvPr>
                <p14:cNvContentPartPr/>
                <p14:nvPr/>
              </p14:nvContentPartPr>
              <p14:xfrm>
                <a:off x="4740447" y="1902436"/>
                <a:ext cx="203400" cy="60120"/>
              </p14:xfrm>
            </p:contentPart>
          </mc:Choice>
          <mc:Fallback xmlns="">
            <p:pic>
              <p:nvPicPr>
                <p:cNvPr id="265" name="Freihand 264">
                  <a:extLst>
                    <a:ext uri="{FF2B5EF4-FFF2-40B4-BE49-F238E27FC236}">
                      <a16:creationId xmlns:a16="http://schemas.microsoft.com/office/drawing/2014/main" id="{2CF74324-20DE-7CF5-FBED-518F755391B8}"/>
                    </a:ext>
                  </a:extLst>
                </p:cNvPr>
                <p:cNvPicPr/>
                <p:nvPr/>
              </p:nvPicPr>
              <p:blipFill>
                <a:blip r:embed="rId437"/>
                <a:stretch>
                  <a:fillRect/>
                </a:stretch>
              </p:blipFill>
              <p:spPr>
                <a:xfrm>
                  <a:off x="4731807" y="1893796"/>
                  <a:ext cx="221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Freihand 265">
                  <a:extLst>
                    <a:ext uri="{FF2B5EF4-FFF2-40B4-BE49-F238E27FC236}">
                      <a16:creationId xmlns:a16="http://schemas.microsoft.com/office/drawing/2014/main" id="{81C599BB-FEAE-5E43-9D8F-DA234C7421B0}"/>
                    </a:ext>
                  </a:extLst>
                </p14:cNvPr>
                <p14:cNvContentPartPr/>
                <p14:nvPr/>
              </p14:nvContentPartPr>
              <p14:xfrm>
                <a:off x="4625967" y="1722436"/>
                <a:ext cx="70560" cy="127080"/>
              </p14:xfrm>
            </p:contentPart>
          </mc:Choice>
          <mc:Fallback xmlns="">
            <p:pic>
              <p:nvPicPr>
                <p:cNvPr id="266" name="Freihand 265">
                  <a:extLst>
                    <a:ext uri="{FF2B5EF4-FFF2-40B4-BE49-F238E27FC236}">
                      <a16:creationId xmlns:a16="http://schemas.microsoft.com/office/drawing/2014/main" id="{81C599BB-FEAE-5E43-9D8F-DA234C7421B0}"/>
                    </a:ext>
                  </a:extLst>
                </p:cNvPr>
                <p:cNvPicPr/>
                <p:nvPr/>
              </p:nvPicPr>
              <p:blipFill>
                <a:blip r:embed="rId439"/>
                <a:stretch>
                  <a:fillRect/>
                </a:stretch>
              </p:blipFill>
              <p:spPr>
                <a:xfrm>
                  <a:off x="4616967" y="1713436"/>
                  <a:ext cx="88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7" name="Freihand 266">
                  <a:extLst>
                    <a:ext uri="{FF2B5EF4-FFF2-40B4-BE49-F238E27FC236}">
                      <a16:creationId xmlns:a16="http://schemas.microsoft.com/office/drawing/2014/main" id="{9158DCD1-9926-B5F0-2A4D-F7FF2FCEFA4C}"/>
                    </a:ext>
                  </a:extLst>
                </p14:cNvPr>
                <p14:cNvContentPartPr/>
                <p14:nvPr/>
              </p14:nvContentPartPr>
              <p14:xfrm>
                <a:off x="4660527" y="1643236"/>
                <a:ext cx="3600" cy="14400"/>
              </p14:xfrm>
            </p:contentPart>
          </mc:Choice>
          <mc:Fallback xmlns="">
            <p:pic>
              <p:nvPicPr>
                <p:cNvPr id="267" name="Freihand 266">
                  <a:extLst>
                    <a:ext uri="{FF2B5EF4-FFF2-40B4-BE49-F238E27FC236}">
                      <a16:creationId xmlns:a16="http://schemas.microsoft.com/office/drawing/2014/main" id="{9158DCD1-9926-B5F0-2A4D-F7FF2FCEFA4C}"/>
                    </a:ext>
                  </a:extLst>
                </p:cNvPr>
                <p:cNvPicPr/>
                <p:nvPr/>
              </p:nvPicPr>
              <p:blipFill>
                <a:blip r:embed="rId66"/>
                <a:stretch>
                  <a:fillRect/>
                </a:stretch>
              </p:blipFill>
              <p:spPr>
                <a:xfrm>
                  <a:off x="4651527" y="1634596"/>
                  <a:ext cx="2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Freihand 267">
                  <a:extLst>
                    <a:ext uri="{FF2B5EF4-FFF2-40B4-BE49-F238E27FC236}">
                      <a16:creationId xmlns:a16="http://schemas.microsoft.com/office/drawing/2014/main" id="{70039E85-BD77-6425-1FCC-34ADC74107E5}"/>
                    </a:ext>
                  </a:extLst>
                </p14:cNvPr>
                <p14:cNvContentPartPr/>
                <p14:nvPr/>
              </p14:nvContentPartPr>
              <p14:xfrm>
                <a:off x="4680687" y="1761676"/>
                <a:ext cx="84960" cy="127080"/>
              </p14:xfrm>
            </p:contentPart>
          </mc:Choice>
          <mc:Fallback xmlns="">
            <p:pic>
              <p:nvPicPr>
                <p:cNvPr id="268" name="Freihand 267">
                  <a:extLst>
                    <a:ext uri="{FF2B5EF4-FFF2-40B4-BE49-F238E27FC236}">
                      <a16:creationId xmlns:a16="http://schemas.microsoft.com/office/drawing/2014/main" id="{70039E85-BD77-6425-1FCC-34ADC74107E5}"/>
                    </a:ext>
                  </a:extLst>
                </p:cNvPr>
                <p:cNvPicPr/>
                <p:nvPr/>
              </p:nvPicPr>
              <p:blipFill>
                <a:blip r:embed="rId442"/>
                <a:stretch>
                  <a:fillRect/>
                </a:stretch>
              </p:blipFill>
              <p:spPr>
                <a:xfrm>
                  <a:off x="4671687" y="1752676"/>
                  <a:ext cx="102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9" name="Freihand 268">
                  <a:extLst>
                    <a:ext uri="{FF2B5EF4-FFF2-40B4-BE49-F238E27FC236}">
                      <a16:creationId xmlns:a16="http://schemas.microsoft.com/office/drawing/2014/main" id="{EE6574FE-2BD9-70E6-705A-F04426180B4B}"/>
                    </a:ext>
                  </a:extLst>
                </p14:cNvPr>
                <p14:cNvContentPartPr/>
                <p14:nvPr/>
              </p14:nvContentPartPr>
              <p14:xfrm>
                <a:off x="4698327" y="1592836"/>
                <a:ext cx="110880" cy="161640"/>
              </p14:xfrm>
            </p:contentPart>
          </mc:Choice>
          <mc:Fallback xmlns="">
            <p:pic>
              <p:nvPicPr>
                <p:cNvPr id="269" name="Freihand 268">
                  <a:extLst>
                    <a:ext uri="{FF2B5EF4-FFF2-40B4-BE49-F238E27FC236}">
                      <a16:creationId xmlns:a16="http://schemas.microsoft.com/office/drawing/2014/main" id="{EE6574FE-2BD9-70E6-705A-F04426180B4B}"/>
                    </a:ext>
                  </a:extLst>
                </p:cNvPr>
                <p:cNvPicPr/>
                <p:nvPr/>
              </p:nvPicPr>
              <p:blipFill>
                <a:blip r:embed="rId444"/>
                <a:stretch>
                  <a:fillRect/>
                </a:stretch>
              </p:blipFill>
              <p:spPr>
                <a:xfrm>
                  <a:off x="4689327" y="1583836"/>
                  <a:ext cx="12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3" name="Freihand 272">
                  <a:extLst>
                    <a:ext uri="{FF2B5EF4-FFF2-40B4-BE49-F238E27FC236}">
                      <a16:creationId xmlns:a16="http://schemas.microsoft.com/office/drawing/2014/main" id="{BD091443-0CBF-A90E-811A-B7B282AF7AAA}"/>
                    </a:ext>
                  </a:extLst>
                </p14:cNvPr>
                <p14:cNvContentPartPr/>
                <p14:nvPr/>
              </p14:nvContentPartPr>
              <p14:xfrm>
                <a:off x="6338847" y="3151636"/>
                <a:ext cx="24840" cy="251640"/>
              </p14:xfrm>
            </p:contentPart>
          </mc:Choice>
          <mc:Fallback xmlns="">
            <p:pic>
              <p:nvPicPr>
                <p:cNvPr id="273" name="Freihand 272">
                  <a:extLst>
                    <a:ext uri="{FF2B5EF4-FFF2-40B4-BE49-F238E27FC236}">
                      <a16:creationId xmlns:a16="http://schemas.microsoft.com/office/drawing/2014/main" id="{BD091443-0CBF-A90E-811A-B7B282AF7AAA}"/>
                    </a:ext>
                  </a:extLst>
                </p:cNvPr>
                <p:cNvPicPr/>
                <p:nvPr/>
              </p:nvPicPr>
              <p:blipFill>
                <a:blip r:embed="rId446"/>
                <a:stretch>
                  <a:fillRect/>
                </a:stretch>
              </p:blipFill>
              <p:spPr>
                <a:xfrm>
                  <a:off x="6329847" y="3142636"/>
                  <a:ext cx="42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4" name="Freihand 273">
                  <a:extLst>
                    <a:ext uri="{FF2B5EF4-FFF2-40B4-BE49-F238E27FC236}">
                      <a16:creationId xmlns:a16="http://schemas.microsoft.com/office/drawing/2014/main" id="{5436997B-C990-2E92-4C9C-C3F847151319}"/>
                    </a:ext>
                  </a:extLst>
                </p14:cNvPr>
                <p14:cNvContentPartPr/>
                <p14:nvPr/>
              </p14:nvContentPartPr>
              <p14:xfrm>
                <a:off x="6248127" y="3498316"/>
                <a:ext cx="132120" cy="154440"/>
              </p14:xfrm>
            </p:contentPart>
          </mc:Choice>
          <mc:Fallback xmlns="">
            <p:pic>
              <p:nvPicPr>
                <p:cNvPr id="274" name="Freihand 273">
                  <a:extLst>
                    <a:ext uri="{FF2B5EF4-FFF2-40B4-BE49-F238E27FC236}">
                      <a16:creationId xmlns:a16="http://schemas.microsoft.com/office/drawing/2014/main" id="{5436997B-C990-2E92-4C9C-C3F847151319}"/>
                    </a:ext>
                  </a:extLst>
                </p:cNvPr>
                <p:cNvPicPr/>
                <p:nvPr/>
              </p:nvPicPr>
              <p:blipFill>
                <a:blip r:embed="rId448"/>
                <a:stretch>
                  <a:fillRect/>
                </a:stretch>
              </p:blipFill>
              <p:spPr>
                <a:xfrm>
                  <a:off x="6239127" y="3489316"/>
                  <a:ext cx="14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5" name="Freihand 274">
                  <a:extLst>
                    <a:ext uri="{FF2B5EF4-FFF2-40B4-BE49-F238E27FC236}">
                      <a16:creationId xmlns:a16="http://schemas.microsoft.com/office/drawing/2014/main" id="{F5FB0934-B62E-9DEF-8B59-C1801C3DE0F8}"/>
                    </a:ext>
                  </a:extLst>
                </p14:cNvPr>
                <p14:cNvContentPartPr/>
                <p14:nvPr/>
              </p14:nvContentPartPr>
              <p14:xfrm>
                <a:off x="6305367" y="3495076"/>
                <a:ext cx="81360" cy="237600"/>
              </p14:xfrm>
            </p:contentPart>
          </mc:Choice>
          <mc:Fallback xmlns="">
            <p:pic>
              <p:nvPicPr>
                <p:cNvPr id="275" name="Freihand 274">
                  <a:extLst>
                    <a:ext uri="{FF2B5EF4-FFF2-40B4-BE49-F238E27FC236}">
                      <a16:creationId xmlns:a16="http://schemas.microsoft.com/office/drawing/2014/main" id="{F5FB0934-B62E-9DEF-8B59-C1801C3DE0F8}"/>
                    </a:ext>
                  </a:extLst>
                </p:cNvPr>
                <p:cNvPicPr/>
                <p:nvPr/>
              </p:nvPicPr>
              <p:blipFill>
                <a:blip r:embed="rId450"/>
                <a:stretch>
                  <a:fillRect/>
                </a:stretch>
              </p:blipFill>
              <p:spPr>
                <a:xfrm>
                  <a:off x="6296727" y="3486076"/>
                  <a:ext cx="99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6" name="Freihand 275">
                  <a:extLst>
                    <a:ext uri="{FF2B5EF4-FFF2-40B4-BE49-F238E27FC236}">
                      <a16:creationId xmlns:a16="http://schemas.microsoft.com/office/drawing/2014/main" id="{87667506-D853-C199-25FA-C3F30B1093BF}"/>
                    </a:ext>
                  </a:extLst>
                </p14:cNvPr>
                <p14:cNvContentPartPr/>
                <p14:nvPr/>
              </p14:nvContentPartPr>
              <p14:xfrm>
                <a:off x="6385647" y="3609196"/>
                <a:ext cx="125280" cy="178920"/>
              </p14:xfrm>
            </p:contentPart>
          </mc:Choice>
          <mc:Fallback xmlns="">
            <p:pic>
              <p:nvPicPr>
                <p:cNvPr id="276" name="Freihand 275">
                  <a:extLst>
                    <a:ext uri="{FF2B5EF4-FFF2-40B4-BE49-F238E27FC236}">
                      <a16:creationId xmlns:a16="http://schemas.microsoft.com/office/drawing/2014/main" id="{87667506-D853-C199-25FA-C3F30B1093BF}"/>
                    </a:ext>
                  </a:extLst>
                </p:cNvPr>
                <p:cNvPicPr/>
                <p:nvPr/>
              </p:nvPicPr>
              <p:blipFill>
                <a:blip r:embed="rId452"/>
                <a:stretch>
                  <a:fillRect/>
                </a:stretch>
              </p:blipFill>
              <p:spPr>
                <a:xfrm>
                  <a:off x="6376647" y="3600556"/>
                  <a:ext cx="14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8" name="Freihand 277">
                  <a:extLst>
                    <a:ext uri="{FF2B5EF4-FFF2-40B4-BE49-F238E27FC236}">
                      <a16:creationId xmlns:a16="http://schemas.microsoft.com/office/drawing/2014/main" id="{F71664BA-50D7-5229-BAEA-29747B97A290}"/>
                    </a:ext>
                  </a:extLst>
                </p14:cNvPr>
                <p14:cNvContentPartPr/>
                <p14:nvPr/>
              </p14:nvContentPartPr>
              <p14:xfrm>
                <a:off x="5046447" y="1960756"/>
                <a:ext cx="158400" cy="14400"/>
              </p14:xfrm>
            </p:contentPart>
          </mc:Choice>
          <mc:Fallback xmlns="">
            <p:pic>
              <p:nvPicPr>
                <p:cNvPr id="278" name="Freihand 277">
                  <a:extLst>
                    <a:ext uri="{FF2B5EF4-FFF2-40B4-BE49-F238E27FC236}">
                      <a16:creationId xmlns:a16="http://schemas.microsoft.com/office/drawing/2014/main" id="{F71664BA-50D7-5229-BAEA-29747B97A290}"/>
                    </a:ext>
                  </a:extLst>
                </p:cNvPr>
                <p:cNvPicPr/>
                <p:nvPr/>
              </p:nvPicPr>
              <p:blipFill>
                <a:blip r:embed="rId454"/>
                <a:stretch>
                  <a:fillRect/>
                </a:stretch>
              </p:blipFill>
              <p:spPr>
                <a:xfrm>
                  <a:off x="5037807" y="1951756"/>
                  <a:ext cx="176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9" name="Freihand 278">
                  <a:extLst>
                    <a:ext uri="{FF2B5EF4-FFF2-40B4-BE49-F238E27FC236}">
                      <a16:creationId xmlns:a16="http://schemas.microsoft.com/office/drawing/2014/main" id="{1263E203-8BAB-1EC1-2C92-F2BA78AD0AFD}"/>
                    </a:ext>
                  </a:extLst>
                </p14:cNvPr>
                <p14:cNvContentPartPr/>
                <p14:nvPr/>
              </p14:nvContentPartPr>
              <p14:xfrm>
                <a:off x="5515887" y="1963276"/>
                <a:ext cx="213840" cy="20880"/>
              </p14:xfrm>
            </p:contentPart>
          </mc:Choice>
          <mc:Fallback xmlns="">
            <p:pic>
              <p:nvPicPr>
                <p:cNvPr id="279" name="Freihand 278">
                  <a:extLst>
                    <a:ext uri="{FF2B5EF4-FFF2-40B4-BE49-F238E27FC236}">
                      <a16:creationId xmlns:a16="http://schemas.microsoft.com/office/drawing/2014/main" id="{1263E203-8BAB-1EC1-2C92-F2BA78AD0AFD}"/>
                    </a:ext>
                  </a:extLst>
                </p:cNvPr>
                <p:cNvPicPr/>
                <p:nvPr/>
              </p:nvPicPr>
              <p:blipFill>
                <a:blip r:embed="rId456"/>
                <a:stretch>
                  <a:fillRect/>
                </a:stretch>
              </p:blipFill>
              <p:spPr>
                <a:xfrm>
                  <a:off x="5507247" y="1954276"/>
                  <a:ext cx="231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BE286C28-F7B5-4238-E972-4921188994A7}"/>
                    </a:ext>
                  </a:extLst>
                </p14:cNvPr>
                <p14:cNvContentPartPr/>
                <p14:nvPr/>
              </p14:nvContentPartPr>
              <p14:xfrm>
                <a:off x="6326607" y="1883716"/>
                <a:ext cx="44640" cy="84240"/>
              </p14:xfrm>
            </p:contentPart>
          </mc:Choice>
          <mc:Fallback xmlns="">
            <p:pic>
              <p:nvPicPr>
                <p:cNvPr id="277" name="Freihand 276">
                  <a:extLst>
                    <a:ext uri="{FF2B5EF4-FFF2-40B4-BE49-F238E27FC236}">
                      <a16:creationId xmlns:a16="http://schemas.microsoft.com/office/drawing/2014/main" id="{BE286C28-F7B5-4238-E972-4921188994A7}"/>
                    </a:ext>
                  </a:extLst>
                </p:cNvPr>
                <p:cNvPicPr/>
                <p:nvPr/>
              </p:nvPicPr>
              <p:blipFill>
                <a:blip r:embed="rId458"/>
                <a:stretch>
                  <a:fillRect/>
                </a:stretch>
              </p:blipFill>
              <p:spPr>
                <a:xfrm>
                  <a:off x="6317967" y="1874716"/>
                  <a:ext cx="62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0" name="Freihand 279">
                  <a:extLst>
                    <a:ext uri="{FF2B5EF4-FFF2-40B4-BE49-F238E27FC236}">
                      <a16:creationId xmlns:a16="http://schemas.microsoft.com/office/drawing/2014/main" id="{B1BFD3A0-A37E-4964-85AA-0C228618FA28}"/>
                    </a:ext>
                  </a:extLst>
                </p14:cNvPr>
                <p14:cNvContentPartPr/>
                <p14:nvPr/>
              </p14:nvContentPartPr>
              <p14:xfrm>
                <a:off x="5936727" y="1942036"/>
                <a:ext cx="321480" cy="24480"/>
              </p14:xfrm>
            </p:contentPart>
          </mc:Choice>
          <mc:Fallback xmlns="">
            <p:pic>
              <p:nvPicPr>
                <p:cNvPr id="280" name="Freihand 279">
                  <a:extLst>
                    <a:ext uri="{FF2B5EF4-FFF2-40B4-BE49-F238E27FC236}">
                      <a16:creationId xmlns:a16="http://schemas.microsoft.com/office/drawing/2014/main" id="{B1BFD3A0-A37E-4964-85AA-0C228618FA28}"/>
                    </a:ext>
                  </a:extLst>
                </p:cNvPr>
                <p:cNvPicPr/>
                <p:nvPr/>
              </p:nvPicPr>
              <p:blipFill>
                <a:blip r:embed="rId460"/>
                <a:stretch>
                  <a:fillRect/>
                </a:stretch>
              </p:blipFill>
              <p:spPr>
                <a:xfrm>
                  <a:off x="5927727" y="1933036"/>
                  <a:ext cx="339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Freihand 280">
                  <a:extLst>
                    <a:ext uri="{FF2B5EF4-FFF2-40B4-BE49-F238E27FC236}">
                      <a16:creationId xmlns:a16="http://schemas.microsoft.com/office/drawing/2014/main" id="{E2A1F907-0545-9C85-3CF0-3CFB23C3362F}"/>
                    </a:ext>
                  </a:extLst>
                </p14:cNvPr>
                <p14:cNvContentPartPr/>
                <p14:nvPr/>
              </p14:nvContentPartPr>
              <p14:xfrm>
                <a:off x="6331647" y="1979116"/>
                <a:ext cx="15840" cy="198360"/>
              </p14:xfrm>
            </p:contentPart>
          </mc:Choice>
          <mc:Fallback xmlns="">
            <p:pic>
              <p:nvPicPr>
                <p:cNvPr id="281" name="Freihand 280">
                  <a:extLst>
                    <a:ext uri="{FF2B5EF4-FFF2-40B4-BE49-F238E27FC236}">
                      <a16:creationId xmlns:a16="http://schemas.microsoft.com/office/drawing/2014/main" id="{E2A1F907-0545-9C85-3CF0-3CFB23C3362F}"/>
                    </a:ext>
                  </a:extLst>
                </p:cNvPr>
                <p:cNvPicPr/>
                <p:nvPr/>
              </p:nvPicPr>
              <p:blipFill>
                <a:blip r:embed="rId462"/>
                <a:stretch>
                  <a:fillRect/>
                </a:stretch>
              </p:blipFill>
              <p:spPr>
                <a:xfrm>
                  <a:off x="6323007" y="1970476"/>
                  <a:ext cx="33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2" name="Freihand 281">
                  <a:extLst>
                    <a:ext uri="{FF2B5EF4-FFF2-40B4-BE49-F238E27FC236}">
                      <a16:creationId xmlns:a16="http://schemas.microsoft.com/office/drawing/2014/main" id="{4CDD471C-ABF2-2F88-C584-4FD49204C557}"/>
                    </a:ext>
                  </a:extLst>
                </p14:cNvPr>
                <p14:cNvContentPartPr/>
                <p14:nvPr/>
              </p14:nvContentPartPr>
              <p14:xfrm>
                <a:off x="6348927" y="2384116"/>
                <a:ext cx="28440" cy="781560"/>
              </p14:xfrm>
            </p:contentPart>
          </mc:Choice>
          <mc:Fallback xmlns="">
            <p:pic>
              <p:nvPicPr>
                <p:cNvPr id="282" name="Freihand 281">
                  <a:extLst>
                    <a:ext uri="{FF2B5EF4-FFF2-40B4-BE49-F238E27FC236}">
                      <a16:creationId xmlns:a16="http://schemas.microsoft.com/office/drawing/2014/main" id="{4CDD471C-ABF2-2F88-C584-4FD49204C557}"/>
                    </a:ext>
                  </a:extLst>
                </p:cNvPr>
                <p:cNvPicPr/>
                <p:nvPr/>
              </p:nvPicPr>
              <p:blipFill>
                <a:blip r:embed="rId464"/>
                <a:stretch>
                  <a:fillRect/>
                </a:stretch>
              </p:blipFill>
              <p:spPr>
                <a:xfrm>
                  <a:off x="6339927" y="2375476"/>
                  <a:ext cx="46080" cy="799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5" name="Freihand 284">
                  <a:extLst>
                    <a:ext uri="{FF2B5EF4-FFF2-40B4-BE49-F238E27FC236}">
                      <a16:creationId xmlns:a16="http://schemas.microsoft.com/office/drawing/2014/main" id="{F86D29F5-7364-DC17-B261-B8A9AEF6F91C}"/>
                    </a:ext>
                  </a:extLst>
                </p14:cNvPr>
                <p14:cNvContentPartPr/>
                <p14:nvPr/>
              </p14:nvContentPartPr>
              <p14:xfrm>
                <a:off x="7208607" y="3196636"/>
                <a:ext cx="18360" cy="208080"/>
              </p14:xfrm>
            </p:contentPart>
          </mc:Choice>
          <mc:Fallback xmlns="">
            <p:pic>
              <p:nvPicPr>
                <p:cNvPr id="285" name="Freihand 284">
                  <a:extLst>
                    <a:ext uri="{FF2B5EF4-FFF2-40B4-BE49-F238E27FC236}">
                      <a16:creationId xmlns:a16="http://schemas.microsoft.com/office/drawing/2014/main" id="{F86D29F5-7364-DC17-B261-B8A9AEF6F91C}"/>
                    </a:ext>
                  </a:extLst>
                </p:cNvPr>
                <p:cNvPicPr/>
                <p:nvPr/>
              </p:nvPicPr>
              <p:blipFill>
                <a:blip r:embed="rId466"/>
                <a:stretch>
                  <a:fillRect/>
                </a:stretch>
              </p:blipFill>
              <p:spPr>
                <a:xfrm>
                  <a:off x="7199607" y="3187636"/>
                  <a:ext cx="36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6" name="Freihand 285">
                  <a:extLst>
                    <a:ext uri="{FF2B5EF4-FFF2-40B4-BE49-F238E27FC236}">
                      <a16:creationId xmlns:a16="http://schemas.microsoft.com/office/drawing/2014/main" id="{B149C19C-24E7-C633-9184-80F539AA755B}"/>
                    </a:ext>
                  </a:extLst>
                </p14:cNvPr>
                <p14:cNvContentPartPr/>
                <p14:nvPr/>
              </p14:nvContentPartPr>
              <p14:xfrm>
                <a:off x="7090887" y="3524956"/>
                <a:ext cx="106200" cy="102960"/>
              </p14:xfrm>
            </p:contentPart>
          </mc:Choice>
          <mc:Fallback xmlns="">
            <p:pic>
              <p:nvPicPr>
                <p:cNvPr id="286" name="Freihand 285">
                  <a:extLst>
                    <a:ext uri="{FF2B5EF4-FFF2-40B4-BE49-F238E27FC236}">
                      <a16:creationId xmlns:a16="http://schemas.microsoft.com/office/drawing/2014/main" id="{B149C19C-24E7-C633-9184-80F539AA755B}"/>
                    </a:ext>
                  </a:extLst>
                </p:cNvPr>
                <p:cNvPicPr/>
                <p:nvPr/>
              </p:nvPicPr>
              <p:blipFill>
                <a:blip r:embed="rId468"/>
                <a:stretch>
                  <a:fillRect/>
                </a:stretch>
              </p:blipFill>
              <p:spPr>
                <a:xfrm>
                  <a:off x="7081887" y="3516316"/>
                  <a:ext cx="123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7" name="Freihand 286">
                  <a:extLst>
                    <a:ext uri="{FF2B5EF4-FFF2-40B4-BE49-F238E27FC236}">
                      <a16:creationId xmlns:a16="http://schemas.microsoft.com/office/drawing/2014/main" id="{E1BABDA3-A194-5BA2-12BD-CFB2008D0E27}"/>
                    </a:ext>
                  </a:extLst>
                </p14:cNvPr>
                <p14:cNvContentPartPr/>
                <p14:nvPr/>
              </p14:nvContentPartPr>
              <p14:xfrm>
                <a:off x="7154967" y="3506956"/>
                <a:ext cx="46800" cy="226800"/>
              </p14:xfrm>
            </p:contentPart>
          </mc:Choice>
          <mc:Fallback xmlns="">
            <p:pic>
              <p:nvPicPr>
                <p:cNvPr id="287" name="Freihand 286">
                  <a:extLst>
                    <a:ext uri="{FF2B5EF4-FFF2-40B4-BE49-F238E27FC236}">
                      <a16:creationId xmlns:a16="http://schemas.microsoft.com/office/drawing/2014/main" id="{E1BABDA3-A194-5BA2-12BD-CFB2008D0E27}"/>
                    </a:ext>
                  </a:extLst>
                </p:cNvPr>
                <p:cNvPicPr/>
                <p:nvPr/>
              </p:nvPicPr>
              <p:blipFill>
                <a:blip r:embed="rId470"/>
                <a:stretch>
                  <a:fillRect/>
                </a:stretch>
              </p:blipFill>
              <p:spPr>
                <a:xfrm>
                  <a:off x="7145967" y="3497956"/>
                  <a:ext cx="64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8" name="Freihand 287">
                  <a:extLst>
                    <a:ext uri="{FF2B5EF4-FFF2-40B4-BE49-F238E27FC236}">
                      <a16:creationId xmlns:a16="http://schemas.microsoft.com/office/drawing/2014/main" id="{2BD38236-9306-536B-8CC5-F574EB14A003}"/>
                    </a:ext>
                  </a:extLst>
                </p14:cNvPr>
                <p14:cNvContentPartPr/>
                <p14:nvPr/>
              </p14:nvContentPartPr>
              <p14:xfrm>
                <a:off x="7218687" y="3623236"/>
                <a:ext cx="111600" cy="116280"/>
              </p14:xfrm>
            </p:contentPart>
          </mc:Choice>
          <mc:Fallback xmlns="">
            <p:pic>
              <p:nvPicPr>
                <p:cNvPr id="288" name="Freihand 287">
                  <a:extLst>
                    <a:ext uri="{FF2B5EF4-FFF2-40B4-BE49-F238E27FC236}">
                      <a16:creationId xmlns:a16="http://schemas.microsoft.com/office/drawing/2014/main" id="{2BD38236-9306-536B-8CC5-F574EB14A003}"/>
                    </a:ext>
                  </a:extLst>
                </p:cNvPr>
                <p:cNvPicPr/>
                <p:nvPr/>
              </p:nvPicPr>
              <p:blipFill>
                <a:blip r:embed="rId472"/>
                <a:stretch>
                  <a:fillRect/>
                </a:stretch>
              </p:blipFill>
              <p:spPr>
                <a:xfrm>
                  <a:off x="7210047" y="3614596"/>
                  <a:ext cx="129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4FC27339-D060-EA8A-EE0E-A83756344DCD}"/>
                    </a:ext>
                  </a:extLst>
                </p14:cNvPr>
                <p14:cNvContentPartPr/>
                <p14:nvPr/>
              </p14:nvContentPartPr>
              <p14:xfrm>
                <a:off x="916887" y="1342276"/>
                <a:ext cx="391320" cy="46440"/>
              </p14:xfrm>
            </p:contentPart>
          </mc:Choice>
          <mc:Fallback xmlns="">
            <p:pic>
              <p:nvPicPr>
                <p:cNvPr id="292" name="Freihand 291">
                  <a:extLst>
                    <a:ext uri="{FF2B5EF4-FFF2-40B4-BE49-F238E27FC236}">
                      <a16:creationId xmlns:a16="http://schemas.microsoft.com/office/drawing/2014/main" id="{4FC27339-D060-EA8A-EE0E-A83756344DCD}"/>
                    </a:ext>
                  </a:extLst>
                </p:cNvPr>
                <p:cNvPicPr/>
                <p:nvPr/>
              </p:nvPicPr>
              <p:blipFill>
                <a:blip r:embed="rId474"/>
                <a:stretch>
                  <a:fillRect/>
                </a:stretch>
              </p:blipFill>
              <p:spPr>
                <a:xfrm>
                  <a:off x="908247" y="1333276"/>
                  <a:ext cx="408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7EE131C2-A3A1-E125-E461-3E8C738155F7}"/>
                    </a:ext>
                  </a:extLst>
                </p14:cNvPr>
                <p14:cNvContentPartPr/>
                <p14:nvPr/>
              </p14:nvContentPartPr>
              <p14:xfrm>
                <a:off x="362487" y="1377916"/>
                <a:ext cx="474480" cy="35640"/>
              </p14:xfrm>
            </p:contentPart>
          </mc:Choice>
          <mc:Fallback xmlns="">
            <p:pic>
              <p:nvPicPr>
                <p:cNvPr id="293" name="Freihand 292">
                  <a:extLst>
                    <a:ext uri="{FF2B5EF4-FFF2-40B4-BE49-F238E27FC236}">
                      <a16:creationId xmlns:a16="http://schemas.microsoft.com/office/drawing/2014/main" id="{7EE131C2-A3A1-E125-E461-3E8C738155F7}"/>
                    </a:ext>
                  </a:extLst>
                </p:cNvPr>
                <p:cNvPicPr/>
                <p:nvPr/>
              </p:nvPicPr>
              <p:blipFill>
                <a:blip r:embed="rId476"/>
                <a:stretch>
                  <a:fillRect/>
                </a:stretch>
              </p:blipFill>
              <p:spPr>
                <a:xfrm>
                  <a:off x="353487" y="1368916"/>
                  <a:ext cx="492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6" name="Freihand 295">
                  <a:extLst>
                    <a:ext uri="{FF2B5EF4-FFF2-40B4-BE49-F238E27FC236}">
                      <a16:creationId xmlns:a16="http://schemas.microsoft.com/office/drawing/2014/main" id="{18D271CD-F2E5-A221-765C-B40B2E1C5663}"/>
                    </a:ext>
                  </a:extLst>
                </p14:cNvPr>
                <p14:cNvContentPartPr/>
                <p14:nvPr/>
              </p14:nvContentPartPr>
              <p14:xfrm>
                <a:off x="66927" y="1265236"/>
                <a:ext cx="83520" cy="254160"/>
              </p14:xfrm>
            </p:contentPart>
          </mc:Choice>
          <mc:Fallback xmlns="">
            <p:pic>
              <p:nvPicPr>
                <p:cNvPr id="296" name="Freihand 295">
                  <a:extLst>
                    <a:ext uri="{FF2B5EF4-FFF2-40B4-BE49-F238E27FC236}">
                      <a16:creationId xmlns:a16="http://schemas.microsoft.com/office/drawing/2014/main" id="{18D271CD-F2E5-A221-765C-B40B2E1C5663}"/>
                    </a:ext>
                  </a:extLst>
                </p:cNvPr>
                <p:cNvPicPr/>
                <p:nvPr/>
              </p:nvPicPr>
              <p:blipFill>
                <a:blip r:embed="rId478"/>
                <a:stretch>
                  <a:fillRect/>
                </a:stretch>
              </p:blipFill>
              <p:spPr>
                <a:xfrm>
                  <a:off x="58287" y="1256596"/>
                  <a:ext cx="1011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7" name="Freihand 296">
                  <a:extLst>
                    <a:ext uri="{FF2B5EF4-FFF2-40B4-BE49-F238E27FC236}">
                      <a16:creationId xmlns:a16="http://schemas.microsoft.com/office/drawing/2014/main" id="{8F1197E0-99E8-9028-7F0A-A70635794BEC}"/>
                    </a:ext>
                  </a:extLst>
                </p14:cNvPr>
                <p14:cNvContentPartPr/>
                <p14:nvPr/>
              </p14:nvContentPartPr>
              <p14:xfrm>
                <a:off x="80247" y="1223836"/>
                <a:ext cx="11160" cy="18000"/>
              </p14:xfrm>
            </p:contentPart>
          </mc:Choice>
          <mc:Fallback xmlns="">
            <p:pic>
              <p:nvPicPr>
                <p:cNvPr id="297" name="Freihand 296">
                  <a:extLst>
                    <a:ext uri="{FF2B5EF4-FFF2-40B4-BE49-F238E27FC236}">
                      <a16:creationId xmlns:a16="http://schemas.microsoft.com/office/drawing/2014/main" id="{8F1197E0-99E8-9028-7F0A-A70635794BEC}"/>
                    </a:ext>
                  </a:extLst>
                </p:cNvPr>
                <p:cNvPicPr/>
                <p:nvPr/>
              </p:nvPicPr>
              <p:blipFill>
                <a:blip r:embed="rId480"/>
                <a:stretch>
                  <a:fillRect/>
                </a:stretch>
              </p:blipFill>
              <p:spPr>
                <a:xfrm>
                  <a:off x="71247" y="1214836"/>
                  <a:ext cx="28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8" name="Freihand 297">
                  <a:extLst>
                    <a:ext uri="{FF2B5EF4-FFF2-40B4-BE49-F238E27FC236}">
                      <a16:creationId xmlns:a16="http://schemas.microsoft.com/office/drawing/2014/main" id="{E88FA927-B3E8-C98D-ABC0-14ACB7743222}"/>
                    </a:ext>
                  </a:extLst>
                </p14:cNvPr>
                <p14:cNvContentPartPr/>
                <p14:nvPr/>
              </p14:nvContentPartPr>
              <p14:xfrm>
                <a:off x="158727" y="1454596"/>
                <a:ext cx="71280" cy="183600"/>
              </p14:xfrm>
            </p:contentPart>
          </mc:Choice>
          <mc:Fallback xmlns="">
            <p:pic>
              <p:nvPicPr>
                <p:cNvPr id="298" name="Freihand 297">
                  <a:extLst>
                    <a:ext uri="{FF2B5EF4-FFF2-40B4-BE49-F238E27FC236}">
                      <a16:creationId xmlns:a16="http://schemas.microsoft.com/office/drawing/2014/main" id="{E88FA927-B3E8-C98D-ABC0-14ACB7743222}"/>
                    </a:ext>
                  </a:extLst>
                </p:cNvPr>
                <p:cNvPicPr/>
                <p:nvPr/>
              </p:nvPicPr>
              <p:blipFill>
                <a:blip r:embed="rId482"/>
                <a:stretch>
                  <a:fillRect/>
                </a:stretch>
              </p:blipFill>
              <p:spPr>
                <a:xfrm>
                  <a:off x="150087" y="1445956"/>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9" name="Freihand 298">
                  <a:extLst>
                    <a:ext uri="{FF2B5EF4-FFF2-40B4-BE49-F238E27FC236}">
                      <a16:creationId xmlns:a16="http://schemas.microsoft.com/office/drawing/2014/main" id="{7664114C-5767-0C16-4721-F36153CCBA93}"/>
                    </a:ext>
                  </a:extLst>
                </p14:cNvPr>
                <p14:cNvContentPartPr/>
                <p14:nvPr/>
              </p14:nvContentPartPr>
              <p14:xfrm>
                <a:off x="174207" y="1136716"/>
                <a:ext cx="109080" cy="208080"/>
              </p14:xfrm>
            </p:contentPart>
          </mc:Choice>
          <mc:Fallback xmlns="">
            <p:pic>
              <p:nvPicPr>
                <p:cNvPr id="299" name="Freihand 298">
                  <a:extLst>
                    <a:ext uri="{FF2B5EF4-FFF2-40B4-BE49-F238E27FC236}">
                      <a16:creationId xmlns:a16="http://schemas.microsoft.com/office/drawing/2014/main" id="{7664114C-5767-0C16-4721-F36153CCBA93}"/>
                    </a:ext>
                  </a:extLst>
                </p:cNvPr>
                <p:cNvPicPr/>
                <p:nvPr/>
              </p:nvPicPr>
              <p:blipFill>
                <a:blip r:embed="rId484"/>
                <a:stretch>
                  <a:fillRect/>
                </a:stretch>
              </p:blipFill>
              <p:spPr>
                <a:xfrm>
                  <a:off x="165207" y="1128076"/>
                  <a:ext cx="126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0" name="Freihand 289">
                  <a:extLst>
                    <a:ext uri="{FF2B5EF4-FFF2-40B4-BE49-F238E27FC236}">
                      <a16:creationId xmlns:a16="http://schemas.microsoft.com/office/drawing/2014/main" id="{552F91BA-73F1-F3CE-B16C-D30A9412080A}"/>
                    </a:ext>
                  </a:extLst>
                </p14:cNvPr>
                <p14:cNvContentPartPr/>
                <p14:nvPr/>
              </p14:nvContentPartPr>
              <p14:xfrm>
                <a:off x="2018847" y="1357396"/>
                <a:ext cx="14760" cy="19080"/>
              </p14:xfrm>
            </p:contentPart>
          </mc:Choice>
          <mc:Fallback xmlns="">
            <p:pic>
              <p:nvPicPr>
                <p:cNvPr id="290" name="Freihand 289">
                  <a:extLst>
                    <a:ext uri="{FF2B5EF4-FFF2-40B4-BE49-F238E27FC236}">
                      <a16:creationId xmlns:a16="http://schemas.microsoft.com/office/drawing/2014/main" id="{552F91BA-73F1-F3CE-B16C-D30A9412080A}"/>
                    </a:ext>
                  </a:extLst>
                </p:cNvPr>
                <p:cNvPicPr/>
                <p:nvPr/>
              </p:nvPicPr>
              <p:blipFill>
                <a:blip r:embed="rId486"/>
                <a:stretch>
                  <a:fillRect/>
                </a:stretch>
              </p:blipFill>
              <p:spPr>
                <a:xfrm>
                  <a:off x="2009847" y="1348756"/>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1" name="Freihand 290">
                  <a:extLst>
                    <a:ext uri="{FF2B5EF4-FFF2-40B4-BE49-F238E27FC236}">
                      <a16:creationId xmlns:a16="http://schemas.microsoft.com/office/drawing/2014/main" id="{2720C6DB-65CD-7C78-F283-147F13D80F1E}"/>
                    </a:ext>
                  </a:extLst>
                </p14:cNvPr>
                <p14:cNvContentPartPr/>
                <p14:nvPr/>
              </p14:nvContentPartPr>
              <p14:xfrm>
                <a:off x="1585767" y="1347676"/>
                <a:ext cx="368640" cy="27360"/>
              </p14:xfrm>
            </p:contentPart>
          </mc:Choice>
          <mc:Fallback xmlns="">
            <p:pic>
              <p:nvPicPr>
                <p:cNvPr id="291" name="Freihand 290">
                  <a:extLst>
                    <a:ext uri="{FF2B5EF4-FFF2-40B4-BE49-F238E27FC236}">
                      <a16:creationId xmlns:a16="http://schemas.microsoft.com/office/drawing/2014/main" id="{2720C6DB-65CD-7C78-F283-147F13D80F1E}"/>
                    </a:ext>
                  </a:extLst>
                </p:cNvPr>
                <p:cNvPicPr/>
                <p:nvPr/>
              </p:nvPicPr>
              <p:blipFill>
                <a:blip r:embed="rId488"/>
                <a:stretch>
                  <a:fillRect/>
                </a:stretch>
              </p:blipFill>
              <p:spPr>
                <a:xfrm>
                  <a:off x="1577127" y="1339036"/>
                  <a:ext cx="386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1" name="Freihand 300">
                  <a:extLst>
                    <a:ext uri="{FF2B5EF4-FFF2-40B4-BE49-F238E27FC236}">
                      <a16:creationId xmlns:a16="http://schemas.microsoft.com/office/drawing/2014/main" id="{F6CEBBBE-AF2F-F7F1-2E57-89294D293C5D}"/>
                    </a:ext>
                  </a:extLst>
                </p14:cNvPr>
                <p14:cNvContentPartPr/>
                <p14:nvPr/>
              </p14:nvContentPartPr>
              <p14:xfrm>
                <a:off x="2112447" y="1328956"/>
                <a:ext cx="70920" cy="21960"/>
              </p14:xfrm>
            </p:contentPart>
          </mc:Choice>
          <mc:Fallback xmlns="">
            <p:pic>
              <p:nvPicPr>
                <p:cNvPr id="301" name="Freihand 300">
                  <a:extLst>
                    <a:ext uri="{FF2B5EF4-FFF2-40B4-BE49-F238E27FC236}">
                      <a16:creationId xmlns:a16="http://schemas.microsoft.com/office/drawing/2014/main" id="{F6CEBBBE-AF2F-F7F1-2E57-89294D293C5D}"/>
                    </a:ext>
                  </a:extLst>
                </p:cNvPr>
                <p:cNvPicPr/>
                <p:nvPr/>
              </p:nvPicPr>
              <p:blipFill>
                <a:blip r:embed="rId490"/>
                <a:stretch>
                  <a:fillRect/>
                </a:stretch>
              </p:blipFill>
              <p:spPr>
                <a:xfrm>
                  <a:off x="2103807" y="1320316"/>
                  <a:ext cx="88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2" name="Freihand 301">
                  <a:extLst>
                    <a:ext uri="{FF2B5EF4-FFF2-40B4-BE49-F238E27FC236}">
                      <a16:creationId xmlns:a16="http://schemas.microsoft.com/office/drawing/2014/main" id="{0BF94CF9-E958-763A-4655-DB1DF3C42B7E}"/>
                    </a:ext>
                  </a:extLst>
                </p14:cNvPr>
                <p14:cNvContentPartPr/>
                <p14:nvPr/>
              </p14:nvContentPartPr>
              <p14:xfrm>
                <a:off x="2298207" y="1298356"/>
                <a:ext cx="357480" cy="26640"/>
              </p14:xfrm>
            </p:contentPart>
          </mc:Choice>
          <mc:Fallback xmlns="">
            <p:pic>
              <p:nvPicPr>
                <p:cNvPr id="302" name="Freihand 301">
                  <a:extLst>
                    <a:ext uri="{FF2B5EF4-FFF2-40B4-BE49-F238E27FC236}">
                      <a16:creationId xmlns:a16="http://schemas.microsoft.com/office/drawing/2014/main" id="{0BF94CF9-E958-763A-4655-DB1DF3C42B7E}"/>
                    </a:ext>
                  </a:extLst>
                </p:cNvPr>
                <p:cNvPicPr/>
                <p:nvPr/>
              </p:nvPicPr>
              <p:blipFill>
                <a:blip r:embed="rId492"/>
                <a:stretch>
                  <a:fillRect/>
                </a:stretch>
              </p:blipFill>
              <p:spPr>
                <a:xfrm>
                  <a:off x="2289567" y="1289716"/>
                  <a:ext cx="37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485D48BD-369B-82F7-DCEA-3A8079AE211B}"/>
                    </a:ext>
                  </a:extLst>
                </p14:cNvPr>
                <p14:cNvContentPartPr/>
                <p14:nvPr/>
              </p14:nvContentPartPr>
              <p14:xfrm>
                <a:off x="2739927" y="1268836"/>
                <a:ext cx="594360" cy="75240"/>
              </p14:xfrm>
            </p:contentPart>
          </mc:Choice>
          <mc:Fallback xmlns="">
            <p:pic>
              <p:nvPicPr>
                <p:cNvPr id="303" name="Freihand 302">
                  <a:extLst>
                    <a:ext uri="{FF2B5EF4-FFF2-40B4-BE49-F238E27FC236}">
                      <a16:creationId xmlns:a16="http://schemas.microsoft.com/office/drawing/2014/main" id="{485D48BD-369B-82F7-DCEA-3A8079AE211B}"/>
                    </a:ext>
                  </a:extLst>
                </p:cNvPr>
                <p:cNvPicPr/>
                <p:nvPr/>
              </p:nvPicPr>
              <p:blipFill>
                <a:blip r:embed="rId494"/>
                <a:stretch>
                  <a:fillRect/>
                </a:stretch>
              </p:blipFill>
              <p:spPr>
                <a:xfrm>
                  <a:off x="2731287" y="1259836"/>
                  <a:ext cx="61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4" name="Freihand 303">
                  <a:extLst>
                    <a:ext uri="{FF2B5EF4-FFF2-40B4-BE49-F238E27FC236}">
                      <a16:creationId xmlns:a16="http://schemas.microsoft.com/office/drawing/2014/main" id="{A3834AF1-FF4F-1607-3FB3-6414D138CC38}"/>
                    </a:ext>
                  </a:extLst>
                </p14:cNvPr>
                <p14:cNvContentPartPr/>
                <p14:nvPr/>
              </p14:nvContentPartPr>
              <p14:xfrm>
                <a:off x="3536247" y="1255156"/>
                <a:ext cx="1373760" cy="55440"/>
              </p14:xfrm>
            </p:contentPart>
          </mc:Choice>
          <mc:Fallback xmlns="">
            <p:pic>
              <p:nvPicPr>
                <p:cNvPr id="304" name="Freihand 303">
                  <a:extLst>
                    <a:ext uri="{FF2B5EF4-FFF2-40B4-BE49-F238E27FC236}">
                      <a16:creationId xmlns:a16="http://schemas.microsoft.com/office/drawing/2014/main" id="{A3834AF1-FF4F-1607-3FB3-6414D138CC38}"/>
                    </a:ext>
                  </a:extLst>
                </p:cNvPr>
                <p:cNvPicPr/>
                <p:nvPr/>
              </p:nvPicPr>
              <p:blipFill>
                <a:blip r:embed="rId496"/>
                <a:stretch>
                  <a:fillRect/>
                </a:stretch>
              </p:blipFill>
              <p:spPr>
                <a:xfrm>
                  <a:off x="3527247" y="1246156"/>
                  <a:ext cx="1391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6" name="Freihand 305">
                  <a:extLst>
                    <a:ext uri="{FF2B5EF4-FFF2-40B4-BE49-F238E27FC236}">
                      <a16:creationId xmlns:a16="http://schemas.microsoft.com/office/drawing/2014/main" id="{66AE117B-8BA3-48DE-9918-07A95E49C2A0}"/>
                    </a:ext>
                  </a:extLst>
                </p14:cNvPr>
                <p14:cNvContentPartPr/>
                <p14:nvPr/>
              </p14:nvContentPartPr>
              <p14:xfrm>
                <a:off x="4629207" y="1084876"/>
                <a:ext cx="65880" cy="146160"/>
              </p14:xfrm>
            </p:contentPart>
          </mc:Choice>
          <mc:Fallback xmlns="">
            <p:pic>
              <p:nvPicPr>
                <p:cNvPr id="306" name="Freihand 305">
                  <a:extLst>
                    <a:ext uri="{FF2B5EF4-FFF2-40B4-BE49-F238E27FC236}">
                      <a16:creationId xmlns:a16="http://schemas.microsoft.com/office/drawing/2014/main" id="{66AE117B-8BA3-48DE-9918-07A95E49C2A0}"/>
                    </a:ext>
                  </a:extLst>
                </p:cNvPr>
                <p:cNvPicPr/>
                <p:nvPr/>
              </p:nvPicPr>
              <p:blipFill>
                <a:blip r:embed="rId498"/>
                <a:stretch>
                  <a:fillRect/>
                </a:stretch>
              </p:blipFill>
              <p:spPr>
                <a:xfrm>
                  <a:off x="4620567" y="1076236"/>
                  <a:ext cx="83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7" name="Freihand 306">
                  <a:extLst>
                    <a:ext uri="{FF2B5EF4-FFF2-40B4-BE49-F238E27FC236}">
                      <a16:creationId xmlns:a16="http://schemas.microsoft.com/office/drawing/2014/main" id="{8258995A-C732-3110-4013-EBF155DE53AA}"/>
                    </a:ext>
                  </a:extLst>
                </p14:cNvPr>
                <p14:cNvContentPartPr/>
                <p14:nvPr/>
              </p14:nvContentPartPr>
              <p14:xfrm>
                <a:off x="4660167" y="971116"/>
                <a:ext cx="8280" cy="6480"/>
              </p14:xfrm>
            </p:contentPart>
          </mc:Choice>
          <mc:Fallback xmlns="">
            <p:pic>
              <p:nvPicPr>
                <p:cNvPr id="307" name="Freihand 306">
                  <a:extLst>
                    <a:ext uri="{FF2B5EF4-FFF2-40B4-BE49-F238E27FC236}">
                      <a16:creationId xmlns:a16="http://schemas.microsoft.com/office/drawing/2014/main" id="{8258995A-C732-3110-4013-EBF155DE53AA}"/>
                    </a:ext>
                  </a:extLst>
                </p:cNvPr>
                <p:cNvPicPr/>
                <p:nvPr/>
              </p:nvPicPr>
              <p:blipFill>
                <a:blip r:embed="rId500"/>
                <a:stretch>
                  <a:fillRect/>
                </a:stretch>
              </p:blipFill>
              <p:spPr>
                <a:xfrm>
                  <a:off x="4651167" y="962116"/>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8" name="Freihand 307">
                  <a:extLst>
                    <a:ext uri="{FF2B5EF4-FFF2-40B4-BE49-F238E27FC236}">
                      <a16:creationId xmlns:a16="http://schemas.microsoft.com/office/drawing/2014/main" id="{AF04BBB2-E268-F2B4-A433-EA58A23D0DAC}"/>
                    </a:ext>
                  </a:extLst>
                </p14:cNvPr>
                <p14:cNvContentPartPr/>
                <p14:nvPr/>
              </p14:nvContentPartPr>
              <p14:xfrm>
                <a:off x="4703727" y="1196476"/>
                <a:ext cx="68760" cy="144360"/>
              </p14:xfrm>
            </p:contentPart>
          </mc:Choice>
          <mc:Fallback xmlns="">
            <p:pic>
              <p:nvPicPr>
                <p:cNvPr id="308" name="Freihand 307">
                  <a:extLst>
                    <a:ext uri="{FF2B5EF4-FFF2-40B4-BE49-F238E27FC236}">
                      <a16:creationId xmlns:a16="http://schemas.microsoft.com/office/drawing/2014/main" id="{AF04BBB2-E268-F2B4-A433-EA58A23D0DAC}"/>
                    </a:ext>
                  </a:extLst>
                </p:cNvPr>
                <p:cNvPicPr/>
                <p:nvPr/>
              </p:nvPicPr>
              <p:blipFill>
                <a:blip r:embed="rId502"/>
                <a:stretch>
                  <a:fillRect/>
                </a:stretch>
              </p:blipFill>
              <p:spPr>
                <a:xfrm>
                  <a:off x="4695087" y="1187476"/>
                  <a:ext cx="86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9" name="Freihand 308">
                  <a:extLst>
                    <a:ext uri="{FF2B5EF4-FFF2-40B4-BE49-F238E27FC236}">
                      <a16:creationId xmlns:a16="http://schemas.microsoft.com/office/drawing/2014/main" id="{59E956C1-1DF7-0E38-2B9A-5A8D10A57780}"/>
                    </a:ext>
                  </a:extLst>
                </p14:cNvPr>
                <p14:cNvContentPartPr/>
                <p14:nvPr/>
              </p14:nvContentPartPr>
              <p14:xfrm>
                <a:off x="4749807" y="962836"/>
                <a:ext cx="93600" cy="167400"/>
              </p14:xfrm>
            </p:contentPart>
          </mc:Choice>
          <mc:Fallback xmlns="">
            <p:pic>
              <p:nvPicPr>
                <p:cNvPr id="309" name="Freihand 308">
                  <a:extLst>
                    <a:ext uri="{FF2B5EF4-FFF2-40B4-BE49-F238E27FC236}">
                      <a16:creationId xmlns:a16="http://schemas.microsoft.com/office/drawing/2014/main" id="{59E956C1-1DF7-0E38-2B9A-5A8D10A57780}"/>
                    </a:ext>
                  </a:extLst>
                </p:cNvPr>
                <p:cNvPicPr/>
                <p:nvPr/>
              </p:nvPicPr>
              <p:blipFill>
                <a:blip r:embed="rId504"/>
                <a:stretch>
                  <a:fillRect/>
                </a:stretch>
              </p:blipFill>
              <p:spPr>
                <a:xfrm>
                  <a:off x="4741167" y="954196"/>
                  <a:ext cx="111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0" name="Freihand 309">
                  <a:extLst>
                    <a:ext uri="{FF2B5EF4-FFF2-40B4-BE49-F238E27FC236}">
                      <a16:creationId xmlns:a16="http://schemas.microsoft.com/office/drawing/2014/main" id="{8DFCA9FD-50D9-FAA7-0FB2-81AB42215F4C}"/>
                    </a:ext>
                  </a:extLst>
                </p14:cNvPr>
                <p14:cNvContentPartPr/>
                <p14:nvPr/>
              </p14:nvContentPartPr>
              <p14:xfrm>
                <a:off x="4910727" y="1243276"/>
                <a:ext cx="156600" cy="16200"/>
              </p14:xfrm>
            </p:contentPart>
          </mc:Choice>
          <mc:Fallback xmlns="">
            <p:pic>
              <p:nvPicPr>
                <p:cNvPr id="310" name="Freihand 309">
                  <a:extLst>
                    <a:ext uri="{FF2B5EF4-FFF2-40B4-BE49-F238E27FC236}">
                      <a16:creationId xmlns:a16="http://schemas.microsoft.com/office/drawing/2014/main" id="{8DFCA9FD-50D9-FAA7-0FB2-81AB42215F4C}"/>
                    </a:ext>
                  </a:extLst>
                </p:cNvPr>
                <p:cNvPicPr/>
                <p:nvPr/>
              </p:nvPicPr>
              <p:blipFill>
                <a:blip r:embed="rId506"/>
                <a:stretch>
                  <a:fillRect/>
                </a:stretch>
              </p:blipFill>
              <p:spPr>
                <a:xfrm>
                  <a:off x="4902087" y="1234636"/>
                  <a:ext cx="174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1" name="Freihand 310">
                  <a:extLst>
                    <a:ext uri="{FF2B5EF4-FFF2-40B4-BE49-F238E27FC236}">
                      <a16:creationId xmlns:a16="http://schemas.microsoft.com/office/drawing/2014/main" id="{72436A53-2EB1-D257-64D4-12D6BE0FBC00}"/>
                    </a:ext>
                  </a:extLst>
                </p14:cNvPr>
                <p14:cNvContentPartPr/>
                <p14:nvPr/>
              </p14:nvContentPartPr>
              <p14:xfrm>
                <a:off x="5383047" y="1169116"/>
                <a:ext cx="649080" cy="53640"/>
              </p14:xfrm>
            </p:contentPart>
          </mc:Choice>
          <mc:Fallback xmlns="">
            <p:pic>
              <p:nvPicPr>
                <p:cNvPr id="311" name="Freihand 310">
                  <a:extLst>
                    <a:ext uri="{FF2B5EF4-FFF2-40B4-BE49-F238E27FC236}">
                      <a16:creationId xmlns:a16="http://schemas.microsoft.com/office/drawing/2014/main" id="{72436A53-2EB1-D257-64D4-12D6BE0FBC00}"/>
                    </a:ext>
                  </a:extLst>
                </p:cNvPr>
                <p:cNvPicPr/>
                <p:nvPr/>
              </p:nvPicPr>
              <p:blipFill>
                <a:blip r:embed="rId508"/>
                <a:stretch>
                  <a:fillRect/>
                </a:stretch>
              </p:blipFill>
              <p:spPr>
                <a:xfrm>
                  <a:off x="5374047" y="1160116"/>
                  <a:ext cx="666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2" name="Freihand 311">
                  <a:extLst>
                    <a:ext uri="{FF2B5EF4-FFF2-40B4-BE49-F238E27FC236}">
                      <a16:creationId xmlns:a16="http://schemas.microsoft.com/office/drawing/2014/main" id="{26F19C26-6967-23C8-9F2B-FC1944387020}"/>
                    </a:ext>
                  </a:extLst>
                </p14:cNvPr>
                <p14:cNvContentPartPr/>
                <p14:nvPr/>
              </p14:nvContentPartPr>
              <p14:xfrm>
                <a:off x="6294207" y="1169116"/>
                <a:ext cx="1006920" cy="18000"/>
              </p14:xfrm>
            </p:contentPart>
          </mc:Choice>
          <mc:Fallback xmlns="">
            <p:pic>
              <p:nvPicPr>
                <p:cNvPr id="312" name="Freihand 311">
                  <a:extLst>
                    <a:ext uri="{FF2B5EF4-FFF2-40B4-BE49-F238E27FC236}">
                      <a16:creationId xmlns:a16="http://schemas.microsoft.com/office/drawing/2014/main" id="{26F19C26-6967-23C8-9F2B-FC1944387020}"/>
                    </a:ext>
                  </a:extLst>
                </p:cNvPr>
                <p:cNvPicPr/>
                <p:nvPr/>
              </p:nvPicPr>
              <p:blipFill>
                <a:blip r:embed="rId510"/>
                <a:stretch>
                  <a:fillRect/>
                </a:stretch>
              </p:blipFill>
              <p:spPr>
                <a:xfrm>
                  <a:off x="6285207" y="1160116"/>
                  <a:ext cx="1024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3" name="Freihand 312">
                  <a:extLst>
                    <a:ext uri="{FF2B5EF4-FFF2-40B4-BE49-F238E27FC236}">
                      <a16:creationId xmlns:a16="http://schemas.microsoft.com/office/drawing/2014/main" id="{D5E49A4A-2B6F-15C0-B180-687F2B0502C1}"/>
                    </a:ext>
                  </a:extLst>
                </p14:cNvPr>
                <p14:cNvContentPartPr/>
                <p14:nvPr/>
              </p14:nvContentPartPr>
              <p14:xfrm>
                <a:off x="7379967" y="1101436"/>
                <a:ext cx="137520" cy="120960"/>
              </p14:xfrm>
            </p:contentPart>
          </mc:Choice>
          <mc:Fallback xmlns="">
            <p:pic>
              <p:nvPicPr>
                <p:cNvPr id="313" name="Freihand 312">
                  <a:extLst>
                    <a:ext uri="{FF2B5EF4-FFF2-40B4-BE49-F238E27FC236}">
                      <a16:creationId xmlns:a16="http://schemas.microsoft.com/office/drawing/2014/main" id="{D5E49A4A-2B6F-15C0-B180-687F2B0502C1}"/>
                    </a:ext>
                  </a:extLst>
                </p:cNvPr>
                <p:cNvPicPr/>
                <p:nvPr/>
              </p:nvPicPr>
              <p:blipFill>
                <a:blip r:embed="rId512"/>
                <a:stretch>
                  <a:fillRect/>
                </a:stretch>
              </p:blipFill>
              <p:spPr>
                <a:xfrm>
                  <a:off x="7370967" y="1092796"/>
                  <a:ext cx="155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6" name="Freihand 315">
                  <a:extLst>
                    <a:ext uri="{FF2B5EF4-FFF2-40B4-BE49-F238E27FC236}">
                      <a16:creationId xmlns:a16="http://schemas.microsoft.com/office/drawing/2014/main" id="{75BDCC43-97A6-531E-A351-10BF1C9BC3AB}"/>
                    </a:ext>
                  </a:extLst>
                </p14:cNvPr>
                <p14:cNvContentPartPr/>
                <p14:nvPr/>
              </p14:nvContentPartPr>
              <p14:xfrm>
                <a:off x="7372407" y="1301236"/>
                <a:ext cx="13680" cy="174600"/>
              </p14:xfrm>
            </p:contentPart>
          </mc:Choice>
          <mc:Fallback xmlns="">
            <p:pic>
              <p:nvPicPr>
                <p:cNvPr id="316" name="Freihand 315">
                  <a:extLst>
                    <a:ext uri="{FF2B5EF4-FFF2-40B4-BE49-F238E27FC236}">
                      <a16:creationId xmlns:a16="http://schemas.microsoft.com/office/drawing/2014/main" id="{75BDCC43-97A6-531E-A351-10BF1C9BC3AB}"/>
                    </a:ext>
                  </a:extLst>
                </p:cNvPr>
                <p:cNvPicPr/>
                <p:nvPr/>
              </p:nvPicPr>
              <p:blipFill>
                <a:blip r:embed="rId514"/>
                <a:stretch>
                  <a:fillRect/>
                </a:stretch>
              </p:blipFill>
              <p:spPr>
                <a:xfrm>
                  <a:off x="7363767" y="1292236"/>
                  <a:ext cx="31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7" name="Freihand 316">
                  <a:extLst>
                    <a:ext uri="{FF2B5EF4-FFF2-40B4-BE49-F238E27FC236}">
                      <a16:creationId xmlns:a16="http://schemas.microsoft.com/office/drawing/2014/main" id="{B2783532-579C-777D-9D20-1F7EE76FCA6A}"/>
                    </a:ext>
                  </a:extLst>
                </p14:cNvPr>
                <p14:cNvContentPartPr/>
                <p14:nvPr/>
              </p14:nvContentPartPr>
              <p14:xfrm>
                <a:off x="7315167" y="1760956"/>
                <a:ext cx="62280" cy="834120"/>
              </p14:xfrm>
            </p:contentPart>
          </mc:Choice>
          <mc:Fallback xmlns="">
            <p:pic>
              <p:nvPicPr>
                <p:cNvPr id="317" name="Freihand 316">
                  <a:extLst>
                    <a:ext uri="{FF2B5EF4-FFF2-40B4-BE49-F238E27FC236}">
                      <a16:creationId xmlns:a16="http://schemas.microsoft.com/office/drawing/2014/main" id="{B2783532-579C-777D-9D20-1F7EE76FCA6A}"/>
                    </a:ext>
                  </a:extLst>
                </p:cNvPr>
                <p:cNvPicPr/>
                <p:nvPr/>
              </p:nvPicPr>
              <p:blipFill>
                <a:blip r:embed="rId516"/>
                <a:stretch>
                  <a:fillRect/>
                </a:stretch>
              </p:blipFill>
              <p:spPr>
                <a:xfrm>
                  <a:off x="7306527" y="1751956"/>
                  <a:ext cx="79920" cy="8517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8" name="Freihand 317">
                  <a:extLst>
                    <a:ext uri="{FF2B5EF4-FFF2-40B4-BE49-F238E27FC236}">
                      <a16:creationId xmlns:a16="http://schemas.microsoft.com/office/drawing/2014/main" id="{199AA551-3871-50F8-9E2A-337B0607A099}"/>
                    </a:ext>
                  </a:extLst>
                </p14:cNvPr>
                <p14:cNvContentPartPr/>
                <p14:nvPr/>
              </p14:nvContentPartPr>
              <p14:xfrm>
                <a:off x="7261527" y="2827276"/>
                <a:ext cx="47160" cy="409680"/>
              </p14:xfrm>
            </p:contentPart>
          </mc:Choice>
          <mc:Fallback xmlns="">
            <p:pic>
              <p:nvPicPr>
                <p:cNvPr id="318" name="Freihand 317">
                  <a:extLst>
                    <a:ext uri="{FF2B5EF4-FFF2-40B4-BE49-F238E27FC236}">
                      <a16:creationId xmlns:a16="http://schemas.microsoft.com/office/drawing/2014/main" id="{199AA551-3871-50F8-9E2A-337B0607A099}"/>
                    </a:ext>
                  </a:extLst>
                </p:cNvPr>
                <p:cNvPicPr/>
                <p:nvPr/>
              </p:nvPicPr>
              <p:blipFill>
                <a:blip r:embed="rId518"/>
                <a:stretch>
                  <a:fillRect/>
                </a:stretch>
              </p:blipFill>
              <p:spPr>
                <a:xfrm>
                  <a:off x="7252887" y="2818636"/>
                  <a:ext cx="648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D483C710-5BF7-BBF4-92AE-A385421FE84F}"/>
                    </a:ext>
                  </a:extLst>
                </p14:cNvPr>
                <p14:cNvContentPartPr/>
                <p14:nvPr/>
              </p14:nvContentPartPr>
              <p14:xfrm>
                <a:off x="5542887" y="734236"/>
                <a:ext cx="2292480" cy="2131200"/>
              </p14:xfrm>
            </p:contentPart>
          </mc:Choice>
          <mc:Fallback xmlns="">
            <p:pic>
              <p:nvPicPr>
                <p:cNvPr id="321" name="Freihand 320">
                  <a:extLst>
                    <a:ext uri="{FF2B5EF4-FFF2-40B4-BE49-F238E27FC236}">
                      <a16:creationId xmlns:a16="http://schemas.microsoft.com/office/drawing/2014/main" id="{D483C710-5BF7-BBF4-92AE-A385421FE84F}"/>
                    </a:ext>
                  </a:extLst>
                </p:cNvPr>
                <p:cNvPicPr/>
                <p:nvPr/>
              </p:nvPicPr>
              <p:blipFill>
                <a:blip r:embed="rId520"/>
                <a:stretch>
                  <a:fillRect/>
                </a:stretch>
              </p:blipFill>
              <p:spPr>
                <a:xfrm>
                  <a:off x="5533887" y="725236"/>
                  <a:ext cx="2310120" cy="2148840"/>
                </a:xfrm>
                <a:prstGeom prst="rect">
                  <a:avLst/>
                </a:prstGeom>
              </p:spPr>
            </p:pic>
          </mc:Fallback>
        </mc:AlternateContent>
      </p:grpSp>
      <p:grpSp>
        <p:nvGrpSpPr>
          <p:cNvPr id="332" name="Gruppieren 331">
            <a:extLst>
              <a:ext uri="{FF2B5EF4-FFF2-40B4-BE49-F238E27FC236}">
                <a16:creationId xmlns:a16="http://schemas.microsoft.com/office/drawing/2014/main" id="{08861E3B-BE12-898E-205A-83F3EEB35D1A}"/>
              </a:ext>
            </a:extLst>
          </p:cNvPr>
          <p:cNvGrpSpPr/>
          <p:nvPr/>
        </p:nvGrpSpPr>
        <p:grpSpPr>
          <a:xfrm>
            <a:off x="8013927" y="545956"/>
            <a:ext cx="1641960" cy="317880"/>
            <a:chOff x="8013927" y="545956"/>
            <a:chExt cx="1641960" cy="317880"/>
          </a:xfrm>
        </p:grpSpPr>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ED527F6A-F0AB-65AB-4C8C-4CE43293902F}"/>
                    </a:ext>
                  </a:extLst>
                </p14:cNvPr>
                <p14:cNvContentPartPr/>
                <p14:nvPr/>
              </p14:nvContentPartPr>
              <p14:xfrm>
                <a:off x="8013927" y="649636"/>
                <a:ext cx="138600" cy="214200"/>
              </p14:xfrm>
            </p:contentPart>
          </mc:Choice>
          <mc:Fallback xmlns="">
            <p:pic>
              <p:nvPicPr>
                <p:cNvPr id="323" name="Freihand 322">
                  <a:extLst>
                    <a:ext uri="{FF2B5EF4-FFF2-40B4-BE49-F238E27FC236}">
                      <a16:creationId xmlns:a16="http://schemas.microsoft.com/office/drawing/2014/main" id="{ED527F6A-F0AB-65AB-4C8C-4CE43293902F}"/>
                    </a:ext>
                  </a:extLst>
                </p:cNvPr>
                <p:cNvPicPr/>
                <p:nvPr/>
              </p:nvPicPr>
              <p:blipFill>
                <a:blip r:embed="rId522"/>
                <a:stretch>
                  <a:fillRect/>
                </a:stretch>
              </p:blipFill>
              <p:spPr>
                <a:xfrm>
                  <a:off x="8005287" y="640996"/>
                  <a:ext cx="156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E2C10AF6-DDCF-3702-42FB-566A921D92DA}"/>
                    </a:ext>
                  </a:extLst>
                </p14:cNvPr>
                <p14:cNvContentPartPr/>
                <p14:nvPr/>
              </p14:nvContentPartPr>
              <p14:xfrm>
                <a:off x="8292567" y="605356"/>
                <a:ext cx="151200" cy="159840"/>
              </p14:xfrm>
            </p:contentPart>
          </mc:Choice>
          <mc:Fallback xmlns="">
            <p:pic>
              <p:nvPicPr>
                <p:cNvPr id="324" name="Freihand 323">
                  <a:extLst>
                    <a:ext uri="{FF2B5EF4-FFF2-40B4-BE49-F238E27FC236}">
                      <a16:creationId xmlns:a16="http://schemas.microsoft.com/office/drawing/2014/main" id="{E2C10AF6-DDCF-3702-42FB-566A921D92DA}"/>
                    </a:ext>
                  </a:extLst>
                </p:cNvPr>
                <p:cNvPicPr/>
                <p:nvPr/>
              </p:nvPicPr>
              <p:blipFill>
                <a:blip r:embed="rId524"/>
                <a:stretch>
                  <a:fillRect/>
                </a:stretch>
              </p:blipFill>
              <p:spPr>
                <a:xfrm>
                  <a:off x="8283567" y="596356"/>
                  <a:ext cx="168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6" name="Freihand 325">
                  <a:extLst>
                    <a:ext uri="{FF2B5EF4-FFF2-40B4-BE49-F238E27FC236}">
                      <a16:creationId xmlns:a16="http://schemas.microsoft.com/office/drawing/2014/main" id="{4DB103DC-E9AA-2B12-CB2E-EBD8FAC1BF38}"/>
                    </a:ext>
                  </a:extLst>
                </p14:cNvPr>
                <p14:cNvContentPartPr/>
                <p14:nvPr/>
              </p14:nvContentPartPr>
              <p14:xfrm>
                <a:off x="8543847" y="700036"/>
                <a:ext cx="124200" cy="9720"/>
              </p14:xfrm>
            </p:contentPart>
          </mc:Choice>
          <mc:Fallback xmlns="">
            <p:pic>
              <p:nvPicPr>
                <p:cNvPr id="326" name="Freihand 325">
                  <a:extLst>
                    <a:ext uri="{FF2B5EF4-FFF2-40B4-BE49-F238E27FC236}">
                      <a16:creationId xmlns:a16="http://schemas.microsoft.com/office/drawing/2014/main" id="{4DB103DC-E9AA-2B12-CB2E-EBD8FAC1BF38}"/>
                    </a:ext>
                  </a:extLst>
                </p:cNvPr>
                <p:cNvPicPr/>
                <p:nvPr/>
              </p:nvPicPr>
              <p:blipFill>
                <a:blip r:embed="rId526"/>
                <a:stretch>
                  <a:fillRect/>
                </a:stretch>
              </p:blipFill>
              <p:spPr>
                <a:xfrm>
                  <a:off x="8534847" y="691396"/>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7" name="Freihand 326">
                  <a:extLst>
                    <a:ext uri="{FF2B5EF4-FFF2-40B4-BE49-F238E27FC236}">
                      <a16:creationId xmlns:a16="http://schemas.microsoft.com/office/drawing/2014/main" id="{9B1C3056-5A49-B687-A8BB-A99FA2A51B1F}"/>
                    </a:ext>
                  </a:extLst>
                </p14:cNvPr>
                <p14:cNvContentPartPr/>
                <p14:nvPr/>
              </p14:nvContentPartPr>
              <p14:xfrm>
                <a:off x="8796207" y="545956"/>
                <a:ext cx="209160" cy="197640"/>
              </p14:xfrm>
            </p:contentPart>
          </mc:Choice>
          <mc:Fallback xmlns="">
            <p:pic>
              <p:nvPicPr>
                <p:cNvPr id="327" name="Freihand 326">
                  <a:extLst>
                    <a:ext uri="{FF2B5EF4-FFF2-40B4-BE49-F238E27FC236}">
                      <a16:creationId xmlns:a16="http://schemas.microsoft.com/office/drawing/2014/main" id="{9B1C3056-5A49-B687-A8BB-A99FA2A51B1F}"/>
                    </a:ext>
                  </a:extLst>
                </p:cNvPr>
                <p:cNvPicPr/>
                <p:nvPr/>
              </p:nvPicPr>
              <p:blipFill>
                <a:blip r:embed="rId528"/>
                <a:stretch>
                  <a:fillRect/>
                </a:stretch>
              </p:blipFill>
              <p:spPr>
                <a:xfrm>
                  <a:off x="8787207" y="537316"/>
                  <a:ext cx="226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2D826E79-12FD-E685-AF4C-2C517D179E7A}"/>
                    </a:ext>
                  </a:extLst>
                </p14:cNvPr>
                <p14:cNvContentPartPr/>
                <p14:nvPr/>
              </p14:nvContentPartPr>
              <p14:xfrm>
                <a:off x="8936967" y="687076"/>
                <a:ext cx="38160" cy="47880"/>
              </p14:xfrm>
            </p:contentPart>
          </mc:Choice>
          <mc:Fallback xmlns="">
            <p:pic>
              <p:nvPicPr>
                <p:cNvPr id="328" name="Freihand 327">
                  <a:extLst>
                    <a:ext uri="{FF2B5EF4-FFF2-40B4-BE49-F238E27FC236}">
                      <a16:creationId xmlns:a16="http://schemas.microsoft.com/office/drawing/2014/main" id="{2D826E79-12FD-E685-AF4C-2C517D179E7A}"/>
                    </a:ext>
                  </a:extLst>
                </p:cNvPr>
                <p:cNvPicPr/>
                <p:nvPr/>
              </p:nvPicPr>
              <p:blipFill>
                <a:blip r:embed="rId530"/>
                <a:stretch>
                  <a:fillRect/>
                </a:stretch>
              </p:blipFill>
              <p:spPr>
                <a:xfrm>
                  <a:off x="8928327" y="678436"/>
                  <a:ext cx="55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28F4F32F-573E-E869-D62B-4D8C9BAC6D62}"/>
                    </a:ext>
                  </a:extLst>
                </p14:cNvPr>
                <p14:cNvContentPartPr/>
                <p14:nvPr/>
              </p14:nvContentPartPr>
              <p14:xfrm>
                <a:off x="9060087" y="679516"/>
                <a:ext cx="297720" cy="82080"/>
              </p14:xfrm>
            </p:contentPart>
          </mc:Choice>
          <mc:Fallback xmlns="">
            <p:pic>
              <p:nvPicPr>
                <p:cNvPr id="329" name="Freihand 328">
                  <a:extLst>
                    <a:ext uri="{FF2B5EF4-FFF2-40B4-BE49-F238E27FC236}">
                      <a16:creationId xmlns:a16="http://schemas.microsoft.com/office/drawing/2014/main" id="{28F4F32F-573E-E869-D62B-4D8C9BAC6D62}"/>
                    </a:ext>
                  </a:extLst>
                </p:cNvPr>
                <p:cNvPicPr/>
                <p:nvPr/>
              </p:nvPicPr>
              <p:blipFill>
                <a:blip r:embed="rId532"/>
                <a:stretch>
                  <a:fillRect/>
                </a:stretch>
              </p:blipFill>
              <p:spPr>
                <a:xfrm>
                  <a:off x="9051447" y="670516"/>
                  <a:ext cx="315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1" name="Freihand 330">
                  <a:extLst>
                    <a:ext uri="{FF2B5EF4-FFF2-40B4-BE49-F238E27FC236}">
                      <a16:creationId xmlns:a16="http://schemas.microsoft.com/office/drawing/2014/main" id="{288C2919-B4D6-A289-04BA-62A8FFE0874A}"/>
                    </a:ext>
                  </a:extLst>
                </p14:cNvPr>
                <p14:cNvContentPartPr/>
                <p14:nvPr/>
              </p14:nvContentPartPr>
              <p14:xfrm>
                <a:off x="9412167" y="634156"/>
                <a:ext cx="243720" cy="101160"/>
              </p14:xfrm>
            </p:contentPart>
          </mc:Choice>
          <mc:Fallback xmlns="">
            <p:pic>
              <p:nvPicPr>
                <p:cNvPr id="331" name="Freihand 330">
                  <a:extLst>
                    <a:ext uri="{FF2B5EF4-FFF2-40B4-BE49-F238E27FC236}">
                      <a16:creationId xmlns:a16="http://schemas.microsoft.com/office/drawing/2014/main" id="{288C2919-B4D6-A289-04BA-62A8FFE0874A}"/>
                    </a:ext>
                  </a:extLst>
                </p:cNvPr>
                <p:cNvPicPr/>
                <p:nvPr/>
              </p:nvPicPr>
              <p:blipFill>
                <a:blip r:embed="rId534"/>
                <a:stretch>
                  <a:fillRect/>
                </a:stretch>
              </p:blipFill>
              <p:spPr>
                <a:xfrm>
                  <a:off x="9403527" y="625156"/>
                  <a:ext cx="261360" cy="118800"/>
                </a:xfrm>
                <a:prstGeom prst="rect">
                  <a:avLst/>
                </a:prstGeom>
              </p:spPr>
            </p:pic>
          </mc:Fallback>
        </mc:AlternateContent>
      </p:grpSp>
      <p:grpSp>
        <p:nvGrpSpPr>
          <p:cNvPr id="344" name="Gruppieren 343">
            <a:extLst>
              <a:ext uri="{FF2B5EF4-FFF2-40B4-BE49-F238E27FC236}">
                <a16:creationId xmlns:a16="http://schemas.microsoft.com/office/drawing/2014/main" id="{5A67393D-34EF-783C-1F8A-F1DFF751B9AD}"/>
              </a:ext>
            </a:extLst>
          </p:cNvPr>
          <p:cNvGrpSpPr/>
          <p:nvPr/>
        </p:nvGrpSpPr>
        <p:grpSpPr>
          <a:xfrm>
            <a:off x="9949287" y="481876"/>
            <a:ext cx="1459440" cy="368640"/>
            <a:chOff x="9949287" y="481876"/>
            <a:chExt cx="1459440" cy="368640"/>
          </a:xfrm>
        </p:grpSpPr>
        <mc:AlternateContent xmlns:mc="http://schemas.openxmlformats.org/markup-compatibility/2006" xmlns:p14="http://schemas.microsoft.com/office/powerpoint/2010/main">
          <mc:Choice Requires="p14">
            <p:contentPart p14:bwMode="auto" r:id="rId535">
              <p14:nvContentPartPr>
                <p14:cNvPr id="333" name="Freihand 332">
                  <a:extLst>
                    <a:ext uri="{FF2B5EF4-FFF2-40B4-BE49-F238E27FC236}">
                      <a16:creationId xmlns:a16="http://schemas.microsoft.com/office/drawing/2014/main" id="{F7EA6D69-52F8-323C-004D-44A692C98F62}"/>
                    </a:ext>
                  </a:extLst>
                </p14:cNvPr>
                <p14:cNvContentPartPr/>
                <p14:nvPr/>
              </p14:nvContentPartPr>
              <p14:xfrm>
                <a:off x="9949287" y="608236"/>
                <a:ext cx="197640" cy="112680"/>
              </p14:xfrm>
            </p:contentPart>
          </mc:Choice>
          <mc:Fallback xmlns="">
            <p:pic>
              <p:nvPicPr>
                <p:cNvPr id="333" name="Freihand 332">
                  <a:extLst>
                    <a:ext uri="{FF2B5EF4-FFF2-40B4-BE49-F238E27FC236}">
                      <a16:creationId xmlns:a16="http://schemas.microsoft.com/office/drawing/2014/main" id="{F7EA6D69-52F8-323C-004D-44A692C98F62}"/>
                    </a:ext>
                  </a:extLst>
                </p:cNvPr>
                <p:cNvPicPr/>
                <p:nvPr/>
              </p:nvPicPr>
              <p:blipFill>
                <a:blip r:embed="rId536"/>
                <a:stretch>
                  <a:fillRect/>
                </a:stretch>
              </p:blipFill>
              <p:spPr>
                <a:xfrm>
                  <a:off x="9940287" y="599596"/>
                  <a:ext cx="215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4" name="Freihand 333">
                  <a:extLst>
                    <a:ext uri="{FF2B5EF4-FFF2-40B4-BE49-F238E27FC236}">
                      <a16:creationId xmlns:a16="http://schemas.microsoft.com/office/drawing/2014/main" id="{6A9128BC-465A-E31A-0D00-052481C9A4AD}"/>
                    </a:ext>
                  </a:extLst>
                </p14:cNvPr>
                <p14:cNvContentPartPr/>
                <p14:nvPr/>
              </p14:nvContentPartPr>
              <p14:xfrm>
                <a:off x="10205967" y="598516"/>
                <a:ext cx="129960" cy="252000"/>
              </p14:xfrm>
            </p:contentPart>
          </mc:Choice>
          <mc:Fallback xmlns="">
            <p:pic>
              <p:nvPicPr>
                <p:cNvPr id="334" name="Freihand 333">
                  <a:extLst>
                    <a:ext uri="{FF2B5EF4-FFF2-40B4-BE49-F238E27FC236}">
                      <a16:creationId xmlns:a16="http://schemas.microsoft.com/office/drawing/2014/main" id="{6A9128BC-465A-E31A-0D00-052481C9A4AD}"/>
                    </a:ext>
                  </a:extLst>
                </p:cNvPr>
                <p:cNvPicPr/>
                <p:nvPr/>
              </p:nvPicPr>
              <p:blipFill>
                <a:blip r:embed="rId538"/>
                <a:stretch>
                  <a:fillRect/>
                </a:stretch>
              </p:blipFill>
              <p:spPr>
                <a:xfrm>
                  <a:off x="10197327" y="589516"/>
                  <a:ext cx="14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5" name="Freihand 334">
                  <a:extLst>
                    <a:ext uri="{FF2B5EF4-FFF2-40B4-BE49-F238E27FC236}">
                      <a16:creationId xmlns:a16="http://schemas.microsoft.com/office/drawing/2014/main" id="{C50D545B-02BB-78B5-9464-C74C1A76B41E}"/>
                    </a:ext>
                  </a:extLst>
                </p14:cNvPr>
                <p14:cNvContentPartPr/>
                <p14:nvPr/>
              </p14:nvContentPartPr>
              <p14:xfrm>
                <a:off x="10382007" y="599596"/>
                <a:ext cx="96480" cy="119160"/>
              </p14:xfrm>
            </p:contentPart>
          </mc:Choice>
          <mc:Fallback xmlns="">
            <p:pic>
              <p:nvPicPr>
                <p:cNvPr id="335" name="Freihand 334">
                  <a:extLst>
                    <a:ext uri="{FF2B5EF4-FFF2-40B4-BE49-F238E27FC236}">
                      <a16:creationId xmlns:a16="http://schemas.microsoft.com/office/drawing/2014/main" id="{C50D545B-02BB-78B5-9464-C74C1A76B41E}"/>
                    </a:ext>
                  </a:extLst>
                </p:cNvPr>
                <p:cNvPicPr/>
                <p:nvPr/>
              </p:nvPicPr>
              <p:blipFill>
                <a:blip r:embed="rId540"/>
                <a:stretch>
                  <a:fillRect/>
                </a:stretch>
              </p:blipFill>
              <p:spPr>
                <a:xfrm>
                  <a:off x="10373367" y="590956"/>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6" name="Freihand 335">
                  <a:extLst>
                    <a:ext uri="{FF2B5EF4-FFF2-40B4-BE49-F238E27FC236}">
                      <a16:creationId xmlns:a16="http://schemas.microsoft.com/office/drawing/2014/main" id="{8C9ECB8C-D9DF-75FA-8D46-733D7EFB9033}"/>
                    </a:ext>
                  </a:extLst>
                </p14:cNvPr>
                <p14:cNvContentPartPr/>
                <p14:nvPr/>
              </p14:nvContentPartPr>
              <p14:xfrm>
                <a:off x="10496127" y="629476"/>
                <a:ext cx="105480" cy="97560"/>
              </p14:xfrm>
            </p:contentPart>
          </mc:Choice>
          <mc:Fallback xmlns="">
            <p:pic>
              <p:nvPicPr>
                <p:cNvPr id="336" name="Freihand 335">
                  <a:extLst>
                    <a:ext uri="{FF2B5EF4-FFF2-40B4-BE49-F238E27FC236}">
                      <a16:creationId xmlns:a16="http://schemas.microsoft.com/office/drawing/2014/main" id="{8C9ECB8C-D9DF-75FA-8D46-733D7EFB9033}"/>
                    </a:ext>
                  </a:extLst>
                </p:cNvPr>
                <p:cNvPicPr/>
                <p:nvPr/>
              </p:nvPicPr>
              <p:blipFill>
                <a:blip r:embed="rId542"/>
                <a:stretch>
                  <a:fillRect/>
                </a:stretch>
              </p:blipFill>
              <p:spPr>
                <a:xfrm>
                  <a:off x="10487127" y="620476"/>
                  <a:ext cx="12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7" name="Freihand 336">
                  <a:extLst>
                    <a:ext uri="{FF2B5EF4-FFF2-40B4-BE49-F238E27FC236}">
                      <a16:creationId xmlns:a16="http://schemas.microsoft.com/office/drawing/2014/main" id="{60EF0CD8-2723-382C-6A68-87327B4F3A9C}"/>
                    </a:ext>
                  </a:extLst>
                </p14:cNvPr>
                <p14:cNvContentPartPr/>
                <p14:nvPr/>
              </p14:nvContentPartPr>
              <p14:xfrm>
                <a:off x="10624287" y="629836"/>
                <a:ext cx="113400" cy="99000"/>
              </p14:xfrm>
            </p:contentPart>
          </mc:Choice>
          <mc:Fallback xmlns="">
            <p:pic>
              <p:nvPicPr>
                <p:cNvPr id="337" name="Freihand 336">
                  <a:extLst>
                    <a:ext uri="{FF2B5EF4-FFF2-40B4-BE49-F238E27FC236}">
                      <a16:creationId xmlns:a16="http://schemas.microsoft.com/office/drawing/2014/main" id="{60EF0CD8-2723-382C-6A68-87327B4F3A9C}"/>
                    </a:ext>
                  </a:extLst>
                </p:cNvPr>
                <p:cNvPicPr/>
                <p:nvPr/>
              </p:nvPicPr>
              <p:blipFill>
                <a:blip r:embed="rId544"/>
                <a:stretch>
                  <a:fillRect/>
                </a:stretch>
              </p:blipFill>
              <p:spPr>
                <a:xfrm>
                  <a:off x="10615287" y="621196"/>
                  <a:ext cx="13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8" name="Freihand 337">
                  <a:extLst>
                    <a:ext uri="{FF2B5EF4-FFF2-40B4-BE49-F238E27FC236}">
                      <a16:creationId xmlns:a16="http://schemas.microsoft.com/office/drawing/2014/main" id="{791F1683-DC77-3CAD-144E-8E58F1540F09}"/>
                    </a:ext>
                  </a:extLst>
                </p14:cNvPr>
                <p14:cNvContentPartPr/>
                <p14:nvPr/>
              </p14:nvContentPartPr>
              <p14:xfrm>
                <a:off x="10774767" y="504916"/>
                <a:ext cx="633960" cy="209160"/>
              </p14:xfrm>
            </p:contentPart>
          </mc:Choice>
          <mc:Fallback xmlns="">
            <p:pic>
              <p:nvPicPr>
                <p:cNvPr id="338" name="Freihand 337">
                  <a:extLst>
                    <a:ext uri="{FF2B5EF4-FFF2-40B4-BE49-F238E27FC236}">
                      <a16:creationId xmlns:a16="http://schemas.microsoft.com/office/drawing/2014/main" id="{791F1683-DC77-3CAD-144E-8E58F1540F09}"/>
                    </a:ext>
                  </a:extLst>
                </p:cNvPr>
                <p:cNvPicPr/>
                <p:nvPr/>
              </p:nvPicPr>
              <p:blipFill>
                <a:blip r:embed="rId546"/>
                <a:stretch>
                  <a:fillRect/>
                </a:stretch>
              </p:blipFill>
              <p:spPr>
                <a:xfrm>
                  <a:off x="10766127" y="496276"/>
                  <a:ext cx="651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9" name="Freihand 338">
                  <a:extLst>
                    <a:ext uri="{FF2B5EF4-FFF2-40B4-BE49-F238E27FC236}">
                      <a16:creationId xmlns:a16="http://schemas.microsoft.com/office/drawing/2014/main" id="{558696DC-92EF-0813-8D11-5E61E1C69075}"/>
                    </a:ext>
                  </a:extLst>
                </p14:cNvPr>
                <p14:cNvContentPartPr/>
                <p14:nvPr/>
              </p14:nvContentPartPr>
              <p14:xfrm>
                <a:off x="11260407" y="481876"/>
                <a:ext cx="14760" cy="8640"/>
              </p14:xfrm>
            </p:contentPart>
          </mc:Choice>
          <mc:Fallback xmlns="">
            <p:pic>
              <p:nvPicPr>
                <p:cNvPr id="339" name="Freihand 338">
                  <a:extLst>
                    <a:ext uri="{FF2B5EF4-FFF2-40B4-BE49-F238E27FC236}">
                      <a16:creationId xmlns:a16="http://schemas.microsoft.com/office/drawing/2014/main" id="{558696DC-92EF-0813-8D11-5E61E1C69075}"/>
                    </a:ext>
                  </a:extLst>
                </p:cNvPr>
                <p:cNvPicPr/>
                <p:nvPr/>
              </p:nvPicPr>
              <p:blipFill>
                <a:blip r:embed="rId548"/>
                <a:stretch>
                  <a:fillRect/>
                </a:stretch>
              </p:blipFill>
              <p:spPr>
                <a:xfrm>
                  <a:off x="11251767" y="472876"/>
                  <a:ext cx="32400" cy="26280"/>
                </a:xfrm>
                <a:prstGeom prst="rect">
                  <a:avLst/>
                </a:prstGeom>
              </p:spPr>
            </p:pic>
          </mc:Fallback>
        </mc:AlternateContent>
      </p:grpSp>
      <p:grpSp>
        <p:nvGrpSpPr>
          <p:cNvPr id="343" name="Gruppieren 342">
            <a:extLst>
              <a:ext uri="{FF2B5EF4-FFF2-40B4-BE49-F238E27FC236}">
                <a16:creationId xmlns:a16="http://schemas.microsoft.com/office/drawing/2014/main" id="{F3E48D38-C4EE-F6CF-C80A-7A6E3433CB7D}"/>
              </a:ext>
            </a:extLst>
          </p:cNvPr>
          <p:cNvGrpSpPr/>
          <p:nvPr/>
        </p:nvGrpSpPr>
        <p:grpSpPr>
          <a:xfrm>
            <a:off x="8682807" y="908116"/>
            <a:ext cx="453240" cy="222480"/>
            <a:chOff x="8682807" y="908116"/>
            <a:chExt cx="453240" cy="222480"/>
          </a:xfrm>
        </p:grpSpPr>
        <mc:AlternateContent xmlns:mc="http://schemas.openxmlformats.org/markup-compatibility/2006" xmlns:p14="http://schemas.microsoft.com/office/powerpoint/2010/main">
          <mc:Choice Requires="p14">
            <p:contentPart p14:bwMode="auto" r:id="rId549">
              <p14:nvContentPartPr>
                <p14:cNvPr id="340" name="Freihand 339">
                  <a:extLst>
                    <a:ext uri="{FF2B5EF4-FFF2-40B4-BE49-F238E27FC236}">
                      <a16:creationId xmlns:a16="http://schemas.microsoft.com/office/drawing/2014/main" id="{6F3E5652-17A5-65E1-4DF4-DD5E68D54F27}"/>
                    </a:ext>
                  </a:extLst>
                </p14:cNvPr>
                <p14:cNvContentPartPr/>
                <p14:nvPr/>
              </p14:nvContentPartPr>
              <p14:xfrm>
                <a:off x="8682807" y="976516"/>
                <a:ext cx="160920" cy="154080"/>
              </p14:xfrm>
            </p:contentPart>
          </mc:Choice>
          <mc:Fallback xmlns="">
            <p:pic>
              <p:nvPicPr>
                <p:cNvPr id="340" name="Freihand 339">
                  <a:extLst>
                    <a:ext uri="{FF2B5EF4-FFF2-40B4-BE49-F238E27FC236}">
                      <a16:creationId xmlns:a16="http://schemas.microsoft.com/office/drawing/2014/main" id="{6F3E5652-17A5-65E1-4DF4-DD5E68D54F27}"/>
                    </a:ext>
                  </a:extLst>
                </p:cNvPr>
                <p:cNvPicPr/>
                <p:nvPr/>
              </p:nvPicPr>
              <p:blipFill>
                <a:blip r:embed="rId550"/>
                <a:stretch>
                  <a:fillRect/>
                </a:stretch>
              </p:blipFill>
              <p:spPr>
                <a:xfrm>
                  <a:off x="8673807" y="967516"/>
                  <a:ext cx="178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1" name="Freihand 340">
                  <a:extLst>
                    <a:ext uri="{FF2B5EF4-FFF2-40B4-BE49-F238E27FC236}">
                      <a16:creationId xmlns:a16="http://schemas.microsoft.com/office/drawing/2014/main" id="{946C1853-96F2-E29B-7334-3F311C89CC5F}"/>
                    </a:ext>
                  </a:extLst>
                </p14:cNvPr>
                <p14:cNvContentPartPr/>
                <p14:nvPr/>
              </p14:nvContentPartPr>
              <p14:xfrm>
                <a:off x="8889807" y="908116"/>
                <a:ext cx="87840" cy="191880"/>
              </p14:xfrm>
            </p:contentPart>
          </mc:Choice>
          <mc:Fallback xmlns="">
            <p:pic>
              <p:nvPicPr>
                <p:cNvPr id="341" name="Freihand 340">
                  <a:extLst>
                    <a:ext uri="{FF2B5EF4-FFF2-40B4-BE49-F238E27FC236}">
                      <a16:creationId xmlns:a16="http://schemas.microsoft.com/office/drawing/2014/main" id="{946C1853-96F2-E29B-7334-3F311C89CC5F}"/>
                    </a:ext>
                  </a:extLst>
                </p:cNvPr>
                <p:cNvPicPr/>
                <p:nvPr/>
              </p:nvPicPr>
              <p:blipFill>
                <a:blip r:embed="rId552"/>
                <a:stretch>
                  <a:fillRect/>
                </a:stretch>
              </p:blipFill>
              <p:spPr>
                <a:xfrm>
                  <a:off x="8881167" y="899116"/>
                  <a:ext cx="105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2" name="Freihand 341">
                  <a:extLst>
                    <a:ext uri="{FF2B5EF4-FFF2-40B4-BE49-F238E27FC236}">
                      <a16:creationId xmlns:a16="http://schemas.microsoft.com/office/drawing/2014/main" id="{38CDB19B-C628-0B80-CFC3-00B8E6436165}"/>
                    </a:ext>
                  </a:extLst>
                </p14:cNvPr>
                <p14:cNvContentPartPr/>
                <p14:nvPr/>
              </p14:nvContentPartPr>
              <p14:xfrm>
                <a:off x="9030927" y="964636"/>
                <a:ext cx="105120" cy="140040"/>
              </p14:xfrm>
            </p:contentPart>
          </mc:Choice>
          <mc:Fallback xmlns="">
            <p:pic>
              <p:nvPicPr>
                <p:cNvPr id="342" name="Freihand 341">
                  <a:extLst>
                    <a:ext uri="{FF2B5EF4-FFF2-40B4-BE49-F238E27FC236}">
                      <a16:creationId xmlns:a16="http://schemas.microsoft.com/office/drawing/2014/main" id="{38CDB19B-C628-0B80-CFC3-00B8E6436165}"/>
                    </a:ext>
                  </a:extLst>
                </p:cNvPr>
                <p:cNvPicPr/>
                <p:nvPr/>
              </p:nvPicPr>
              <p:blipFill>
                <a:blip r:embed="rId554"/>
                <a:stretch>
                  <a:fillRect/>
                </a:stretch>
              </p:blipFill>
              <p:spPr>
                <a:xfrm>
                  <a:off x="9021927" y="955996"/>
                  <a:ext cx="122760" cy="157680"/>
                </a:xfrm>
                <a:prstGeom prst="rect">
                  <a:avLst/>
                </a:prstGeom>
              </p:spPr>
            </p:pic>
          </mc:Fallback>
        </mc:AlternateContent>
      </p:grpSp>
      <p:grpSp>
        <p:nvGrpSpPr>
          <p:cNvPr id="381" name="Gruppieren 380">
            <a:extLst>
              <a:ext uri="{FF2B5EF4-FFF2-40B4-BE49-F238E27FC236}">
                <a16:creationId xmlns:a16="http://schemas.microsoft.com/office/drawing/2014/main" id="{13138CFD-A3C2-0016-EBA7-181EA0DEF19B}"/>
              </a:ext>
            </a:extLst>
          </p:cNvPr>
          <p:cNvGrpSpPr/>
          <p:nvPr/>
        </p:nvGrpSpPr>
        <p:grpSpPr>
          <a:xfrm>
            <a:off x="9406407" y="884356"/>
            <a:ext cx="724320" cy="216360"/>
            <a:chOff x="9406407" y="884356"/>
            <a:chExt cx="724320" cy="216360"/>
          </a:xfrm>
        </p:grpSpPr>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C61DCD07-5D68-F0BF-E9B9-056C8B30357F}"/>
                    </a:ext>
                  </a:extLst>
                </p14:cNvPr>
                <p14:cNvContentPartPr/>
                <p14:nvPr/>
              </p14:nvContentPartPr>
              <p14:xfrm>
                <a:off x="9425487" y="884356"/>
                <a:ext cx="87840" cy="192240"/>
              </p14:xfrm>
            </p:contentPart>
          </mc:Choice>
          <mc:Fallback xmlns="">
            <p:pic>
              <p:nvPicPr>
                <p:cNvPr id="345" name="Freihand 344">
                  <a:extLst>
                    <a:ext uri="{FF2B5EF4-FFF2-40B4-BE49-F238E27FC236}">
                      <a16:creationId xmlns:a16="http://schemas.microsoft.com/office/drawing/2014/main" id="{C61DCD07-5D68-F0BF-E9B9-056C8B30357F}"/>
                    </a:ext>
                  </a:extLst>
                </p:cNvPr>
                <p:cNvPicPr/>
                <p:nvPr/>
              </p:nvPicPr>
              <p:blipFill>
                <a:blip r:embed="rId556"/>
                <a:stretch>
                  <a:fillRect/>
                </a:stretch>
              </p:blipFill>
              <p:spPr>
                <a:xfrm>
                  <a:off x="9416487" y="875716"/>
                  <a:ext cx="105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17560CEC-AA17-97F7-FC69-DF0E2D8EB35A}"/>
                    </a:ext>
                  </a:extLst>
                </p14:cNvPr>
                <p14:cNvContentPartPr/>
                <p14:nvPr/>
              </p14:nvContentPartPr>
              <p14:xfrm>
                <a:off x="9406407" y="972916"/>
                <a:ext cx="154800" cy="18000"/>
              </p14:xfrm>
            </p:contentPart>
          </mc:Choice>
          <mc:Fallback xmlns="">
            <p:pic>
              <p:nvPicPr>
                <p:cNvPr id="346" name="Freihand 345">
                  <a:extLst>
                    <a:ext uri="{FF2B5EF4-FFF2-40B4-BE49-F238E27FC236}">
                      <a16:creationId xmlns:a16="http://schemas.microsoft.com/office/drawing/2014/main" id="{17560CEC-AA17-97F7-FC69-DF0E2D8EB35A}"/>
                    </a:ext>
                  </a:extLst>
                </p:cNvPr>
                <p:cNvPicPr/>
                <p:nvPr/>
              </p:nvPicPr>
              <p:blipFill>
                <a:blip r:embed="rId558"/>
                <a:stretch>
                  <a:fillRect/>
                </a:stretch>
              </p:blipFill>
              <p:spPr>
                <a:xfrm>
                  <a:off x="9397767" y="964276"/>
                  <a:ext cx="172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7" name="Freihand 346">
                  <a:extLst>
                    <a:ext uri="{FF2B5EF4-FFF2-40B4-BE49-F238E27FC236}">
                      <a16:creationId xmlns:a16="http://schemas.microsoft.com/office/drawing/2014/main" id="{5013BAC5-3D1D-EEBE-D1A0-E44C645ADA72}"/>
                    </a:ext>
                  </a:extLst>
                </p14:cNvPr>
                <p14:cNvContentPartPr/>
                <p14:nvPr/>
              </p14:nvContentPartPr>
              <p14:xfrm>
                <a:off x="9574887" y="949156"/>
                <a:ext cx="249480" cy="124560"/>
              </p14:xfrm>
            </p:contentPart>
          </mc:Choice>
          <mc:Fallback xmlns="">
            <p:pic>
              <p:nvPicPr>
                <p:cNvPr id="347" name="Freihand 346">
                  <a:extLst>
                    <a:ext uri="{FF2B5EF4-FFF2-40B4-BE49-F238E27FC236}">
                      <a16:creationId xmlns:a16="http://schemas.microsoft.com/office/drawing/2014/main" id="{5013BAC5-3D1D-EEBE-D1A0-E44C645ADA72}"/>
                    </a:ext>
                  </a:extLst>
                </p:cNvPr>
                <p:cNvPicPr/>
                <p:nvPr/>
              </p:nvPicPr>
              <p:blipFill>
                <a:blip r:embed="rId560"/>
                <a:stretch>
                  <a:fillRect/>
                </a:stretch>
              </p:blipFill>
              <p:spPr>
                <a:xfrm>
                  <a:off x="9565887" y="940516"/>
                  <a:ext cx="267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8" name="Freihand 347">
                  <a:extLst>
                    <a:ext uri="{FF2B5EF4-FFF2-40B4-BE49-F238E27FC236}">
                      <a16:creationId xmlns:a16="http://schemas.microsoft.com/office/drawing/2014/main" id="{32E3D05B-5F9C-3771-DC61-0CDA93DBC868}"/>
                    </a:ext>
                  </a:extLst>
                </p14:cNvPr>
                <p14:cNvContentPartPr/>
                <p14:nvPr/>
              </p14:nvContentPartPr>
              <p14:xfrm>
                <a:off x="9866847" y="955636"/>
                <a:ext cx="263880" cy="145080"/>
              </p14:xfrm>
            </p:contentPart>
          </mc:Choice>
          <mc:Fallback xmlns="">
            <p:pic>
              <p:nvPicPr>
                <p:cNvPr id="348" name="Freihand 347">
                  <a:extLst>
                    <a:ext uri="{FF2B5EF4-FFF2-40B4-BE49-F238E27FC236}">
                      <a16:creationId xmlns:a16="http://schemas.microsoft.com/office/drawing/2014/main" id="{32E3D05B-5F9C-3771-DC61-0CDA93DBC868}"/>
                    </a:ext>
                  </a:extLst>
                </p:cNvPr>
                <p:cNvPicPr/>
                <p:nvPr/>
              </p:nvPicPr>
              <p:blipFill>
                <a:blip r:embed="rId562"/>
                <a:stretch>
                  <a:fillRect/>
                </a:stretch>
              </p:blipFill>
              <p:spPr>
                <a:xfrm>
                  <a:off x="9857847" y="946636"/>
                  <a:ext cx="281520" cy="162720"/>
                </a:xfrm>
                <a:prstGeom prst="rect">
                  <a:avLst/>
                </a:prstGeom>
              </p:spPr>
            </p:pic>
          </mc:Fallback>
        </mc:AlternateContent>
      </p:grpSp>
      <p:grpSp>
        <p:nvGrpSpPr>
          <p:cNvPr id="380" name="Gruppieren 379">
            <a:extLst>
              <a:ext uri="{FF2B5EF4-FFF2-40B4-BE49-F238E27FC236}">
                <a16:creationId xmlns:a16="http://schemas.microsoft.com/office/drawing/2014/main" id="{70433132-FB69-6E12-203D-031890C3A07F}"/>
              </a:ext>
            </a:extLst>
          </p:cNvPr>
          <p:cNvGrpSpPr/>
          <p:nvPr/>
        </p:nvGrpSpPr>
        <p:grpSpPr>
          <a:xfrm>
            <a:off x="10387047" y="864556"/>
            <a:ext cx="1689120" cy="235800"/>
            <a:chOff x="10387047" y="864556"/>
            <a:chExt cx="1689120" cy="235800"/>
          </a:xfrm>
        </p:grpSpPr>
        <mc:AlternateContent xmlns:mc="http://schemas.openxmlformats.org/markup-compatibility/2006" xmlns:p14="http://schemas.microsoft.com/office/powerpoint/2010/main">
          <mc:Choice Requires="p14">
            <p:contentPart p14:bwMode="auto" r:id="rId563">
              <p14:nvContentPartPr>
                <p14:cNvPr id="349" name="Freihand 348">
                  <a:extLst>
                    <a:ext uri="{FF2B5EF4-FFF2-40B4-BE49-F238E27FC236}">
                      <a16:creationId xmlns:a16="http://schemas.microsoft.com/office/drawing/2014/main" id="{7C72BD63-0968-EF28-0B5D-CB7796B6B570}"/>
                    </a:ext>
                  </a:extLst>
                </p14:cNvPr>
                <p14:cNvContentPartPr/>
                <p14:nvPr/>
              </p14:nvContentPartPr>
              <p14:xfrm>
                <a:off x="10387047" y="918916"/>
                <a:ext cx="30960" cy="151200"/>
              </p14:xfrm>
            </p:contentPart>
          </mc:Choice>
          <mc:Fallback xmlns="">
            <p:pic>
              <p:nvPicPr>
                <p:cNvPr id="349" name="Freihand 348">
                  <a:extLst>
                    <a:ext uri="{FF2B5EF4-FFF2-40B4-BE49-F238E27FC236}">
                      <a16:creationId xmlns:a16="http://schemas.microsoft.com/office/drawing/2014/main" id="{7C72BD63-0968-EF28-0B5D-CB7796B6B570}"/>
                    </a:ext>
                  </a:extLst>
                </p:cNvPr>
                <p:cNvPicPr/>
                <p:nvPr/>
              </p:nvPicPr>
              <p:blipFill>
                <a:blip r:embed="rId564"/>
                <a:stretch>
                  <a:fillRect/>
                </a:stretch>
              </p:blipFill>
              <p:spPr>
                <a:xfrm>
                  <a:off x="10378047" y="909916"/>
                  <a:ext cx="48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0" name="Freihand 349">
                  <a:extLst>
                    <a:ext uri="{FF2B5EF4-FFF2-40B4-BE49-F238E27FC236}">
                      <a16:creationId xmlns:a16="http://schemas.microsoft.com/office/drawing/2014/main" id="{B5F33D2C-CBC3-6021-3837-B06D18EF15FB}"/>
                    </a:ext>
                  </a:extLst>
                </p14:cNvPr>
                <p14:cNvContentPartPr/>
                <p14:nvPr/>
              </p14:nvContentPartPr>
              <p14:xfrm>
                <a:off x="10399287" y="909916"/>
                <a:ext cx="158760" cy="82440"/>
              </p14:xfrm>
            </p:contentPart>
          </mc:Choice>
          <mc:Fallback xmlns="">
            <p:pic>
              <p:nvPicPr>
                <p:cNvPr id="350" name="Freihand 349">
                  <a:extLst>
                    <a:ext uri="{FF2B5EF4-FFF2-40B4-BE49-F238E27FC236}">
                      <a16:creationId xmlns:a16="http://schemas.microsoft.com/office/drawing/2014/main" id="{B5F33D2C-CBC3-6021-3837-B06D18EF15FB}"/>
                    </a:ext>
                  </a:extLst>
                </p:cNvPr>
                <p:cNvPicPr/>
                <p:nvPr/>
              </p:nvPicPr>
              <p:blipFill>
                <a:blip r:embed="rId566"/>
                <a:stretch>
                  <a:fillRect/>
                </a:stretch>
              </p:blipFill>
              <p:spPr>
                <a:xfrm>
                  <a:off x="10390647" y="901276"/>
                  <a:ext cx="17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1" name="Freihand 350">
                  <a:extLst>
                    <a:ext uri="{FF2B5EF4-FFF2-40B4-BE49-F238E27FC236}">
                      <a16:creationId xmlns:a16="http://schemas.microsoft.com/office/drawing/2014/main" id="{BBA12738-80D4-A834-39DB-7BFDA2CC89B9}"/>
                    </a:ext>
                  </a:extLst>
                </p14:cNvPr>
                <p14:cNvContentPartPr/>
                <p14:nvPr/>
              </p14:nvContentPartPr>
              <p14:xfrm>
                <a:off x="10415847" y="1073716"/>
                <a:ext cx="79920" cy="23400"/>
              </p14:xfrm>
            </p:contentPart>
          </mc:Choice>
          <mc:Fallback xmlns="">
            <p:pic>
              <p:nvPicPr>
                <p:cNvPr id="351" name="Freihand 350">
                  <a:extLst>
                    <a:ext uri="{FF2B5EF4-FFF2-40B4-BE49-F238E27FC236}">
                      <a16:creationId xmlns:a16="http://schemas.microsoft.com/office/drawing/2014/main" id="{BBA12738-80D4-A834-39DB-7BFDA2CC89B9}"/>
                    </a:ext>
                  </a:extLst>
                </p:cNvPr>
                <p:cNvPicPr/>
                <p:nvPr/>
              </p:nvPicPr>
              <p:blipFill>
                <a:blip r:embed="rId568"/>
                <a:stretch>
                  <a:fillRect/>
                </a:stretch>
              </p:blipFill>
              <p:spPr>
                <a:xfrm>
                  <a:off x="10406847" y="1064716"/>
                  <a:ext cx="97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2" name="Freihand 351">
                  <a:extLst>
                    <a:ext uri="{FF2B5EF4-FFF2-40B4-BE49-F238E27FC236}">
                      <a16:creationId xmlns:a16="http://schemas.microsoft.com/office/drawing/2014/main" id="{BCF77C67-2D4B-7146-081E-85C02518062B}"/>
                    </a:ext>
                  </a:extLst>
                </p14:cNvPr>
                <p14:cNvContentPartPr/>
                <p14:nvPr/>
              </p14:nvContentPartPr>
              <p14:xfrm>
                <a:off x="10556607" y="939076"/>
                <a:ext cx="169200" cy="161280"/>
              </p14:xfrm>
            </p:contentPart>
          </mc:Choice>
          <mc:Fallback xmlns="">
            <p:pic>
              <p:nvPicPr>
                <p:cNvPr id="352" name="Freihand 351">
                  <a:extLst>
                    <a:ext uri="{FF2B5EF4-FFF2-40B4-BE49-F238E27FC236}">
                      <a16:creationId xmlns:a16="http://schemas.microsoft.com/office/drawing/2014/main" id="{BCF77C67-2D4B-7146-081E-85C02518062B}"/>
                    </a:ext>
                  </a:extLst>
                </p:cNvPr>
                <p:cNvPicPr/>
                <p:nvPr/>
              </p:nvPicPr>
              <p:blipFill>
                <a:blip r:embed="rId570"/>
                <a:stretch>
                  <a:fillRect/>
                </a:stretch>
              </p:blipFill>
              <p:spPr>
                <a:xfrm>
                  <a:off x="10547607" y="930076"/>
                  <a:ext cx="186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3" name="Freihand 352">
                  <a:extLst>
                    <a:ext uri="{FF2B5EF4-FFF2-40B4-BE49-F238E27FC236}">
                      <a16:creationId xmlns:a16="http://schemas.microsoft.com/office/drawing/2014/main" id="{440E16D4-787B-6793-823C-1D6BADC89315}"/>
                    </a:ext>
                  </a:extLst>
                </p14:cNvPr>
                <p14:cNvContentPartPr/>
                <p14:nvPr/>
              </p14:nvContentPartPr>
              <p14:xfrm>
                <a:off x="10791327" y="864556"/>
                <a:ext cx="211320" cy="228960"/>
              </p14:xfrm>
            </p:contentPart>
          </mc:Choice>
          <mc:Fallback xmlns="">
            <p:pic>
              <p:nvPicPr>
                <p:cNvPr id="353" name="Freihand 352">
                  <a:extLst>
                    <a:ext uri="{FF2B5EF4-FFF2-40B4-BE49-F238E27FC236}">
                      <a16:creationId xmlns:a16="http://schemas.microsoft.com/office/drawing/2014/main" id="{440E16D4-787B-6793-823C-1D6BADC89315}"/>
                    </a:ext>
                  </a:extLst>
                </p:cNvPr>
                <p:cNvPicPr/>
                <p:nvPr/>
              </p:nvPicPr>
              <p:blipFill>
                <a:blip r:embed="rId572"/>
                <a:stretch>
                  <a:fillRect/>
                </a:stretch>
              </p:blipFill>
              <p:spPr>
                <a:xfrm>
                  <a:off x="10782327" y="855916"/>
                  <a:ext cx="228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4" name="Freihand 353">
                  <a:extLst>
                    <a:ext uri="{FF2B5EF4-FFF2-40B4-BE49-F238E27FC236}">
                      <a16:creationId xmlns:a16="http://schemas.microsoft.com/office/drawing/2014/main" id="{9F7EDCB6-9096-FA1A-2DE1-70BF4CEC6D79}"/>
                    </a:ext>
                  </a:extLst>
                </p14:cNvPr>
                <p14:cNvContentPartPr/>
                <p14:nvPr/>
              </p14:nvContentPartPr>
              <p14:xfrm>
                <a:off x="11005167" y="965716"/>
                <a:ext cx="407880" cy="95040"/>
              </p14:xfrm>
            </p:contentPart>
          </mc:Choice>
          <mc:Fallback xmlns="">
            <p:pic>
              <p:nvPicPr>
                <p:cNvPr id="354" name="Freihand 353">
                  <a:extLst>
                    <a:ext uri="{FF2B5EF4-FFF2-40B4-BE49-F238E27FC236}">
                      <a16:creationId xmlns:a16="http://schemas.microsoft.com/office/drawing/2014/main" id="{9F7EDCB6-9096-FA1A-2DE1-70BF4CEC6D79}"/>
                    </a:ext>
                  </a:extLst>
                </p:cNvPr>
                <p:cNvPicPr/>
                <p:nvPr/>
              </p:nvPicPr>
              <p:blipFill>
                <a:blip r:embed="rId574"/>
                <a:stretch>
                  <a:fillRect/>
                </a:stretch>
              </p:blipFill>
              <p:spPr>
                <a:xfrm>
                  <a:off x="10996527" y="957076"/>
                  <a:ext cx="425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5" name="Freihand 354">
                  <a:extLst>
                    <a:ext uri="{FF2B5EF4-FFF2-40B4-BE49-F238E27FC236}">
                      <a16:creationId xmlns:a16="http://schemas.microsoft.com/office/drawing/2014/main" id="{8B406986-80C6-301A-1833-A416BB7678AD}"/>
                    </a:ext>
                  </a:extLst>
                </p14:cNvPr>
                <p14:cNvContentPartPr/>
                <p14:nvPr/>
              </p14:nvContentPartPr>
              <p14:xfrm>
                <a:off x="11486127" y="948076"/>
                <a:ext cx="142560" cy="63000"/>
              </p14:xfrm>
            </p:contentPart>
          </mc:Choice>
          <mc:Fallback xmlns="">
            <p:pic>
              <p:nvPicPr>
                <p:cNvPr id="355" name="Freihand 354">
                  <a:extLst>
                    <a:ext uri="{FF2B5EF4-FFF2-40B4-BE49-F238E27FC236}">
                      <a16:creationId xmlns:a16="http://schemas.microsoft.com/office/drawing/2014/main" id="{8B406986-80C6-301A-1833-A416BB7678AD}"/>
                    </a:ext>
                  </a:extLst>
                </p:cNvPr>
                <p:cNvPicPr/>
                <p:nvPr/>
              </p:nvPicPr>
              <p:blipFill>
                <a:blip r:embed="rId576"/>
                <a:stretch>
                  <a:fillRect/>
                </a:stretch>
              </p:blipFill>
              <p:spPr>
                <a:xfrm>
                  <a:off x="11477127" y="939436"/>
                  <a:ext cx="160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6" name="Freihand 355">
                  <a:extLst>
                    <a:ext uri="{FF2B5EF4-FFF2-40B4-BE49-F238E27FC236}">
                      <a16:creationId xmlns:a16="http://schemas.microsoft.com/office/drawing/2014/main" id="{B1ED7B05-D600-1D59-5CBB-329BEF92F293}"/>
                    </a:ext>
                  </a:extLst>
                </p14:cNvPr>
                <p14:cNvContentPartPr/>
                <p14:nvPr/>
              </p14:nvContentPartPr>
              <p14:xfrm>
                <a:off x="11686647" y="953476"/>
                <a:ext cx="138240" cy="81360"/>
              </p14:xfrm>
            </p:contentPart>
          </mc:Choice>
          <mc:Fallback xmlns="">
            <p:pic>
              <p:nvPicPr>
                <p:cNvPr id="356" name="Freihand 355">
                  <a:extLst>
                    <a:ext uri="{FF2B5EF4-FFF2-40B4-BE49-F238E27FC236}">
                      <a16:creationId xmlns:a16="http://schemas.microsoft.com/office/drawing/2014/main" id="{B1ED7B05-D600-1D59-5CBB-329BEF92F293}"/>
                    </a:ext>
                  </a:extLst>
                </p:cNvPr>
                <p:cNvPicPr/>
                <p:nvPr/>
              </p:nvPicPr>
              <p:blipFill>
                <a:blip r:embed="rId578"/>
                <a:stretch>
                  <a:fillRect/>
                </a:stretch>
              </p:blipFill>
              <p:spPr>
                <a:xfrm>
                  <a:off x="11677647" y="944836"/>
                  <a:ext cx="155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7" name="Freihand 356">
                  <a:extLst>
                    <a:ext uri="{FF2B5EF4-FFF2-40B4-BE49-F238E27FC236}">
                      <a16:creationId xmlns:a16="http://schemas.microsoft.com/office/drawing/2014/main" id="{49540DE9-9672-9B76-C5CC-001441F0947E}"/>
                    </a:ext>
                  </a:extLst>
                </p14:cNvPr>
                <p14:cNvContentPartPr/>
                <p14:nvPr/>
              </p14:nvContentPartPr>
              <p14:xfrm>
                <a:off x="11871687" y="933676"/>
                <a:ext cx="70560" cy="118080"/>
              </p14:xfrm>
            </p:contentPart>
          </mc:Choice>
          <mc:Fallback xmlns="">
            <p:pic>
              <p:nvPicPr>
                <p:cNvPr id="357" name="Freihand 356">
                  <a:extLst>
                    <a:ext uri="{FF2B5EF4-FFF2-40B4-BE49-F238E27FC236}">
                      <a16:creationId xmlns:a16="http://schemas.microsoft.com/office/drawing/2014/main" id="{49540DE9-9672-9B76-C5CC-001441F0947E}"/>
                    </a:ext>
                  </a:extLst>
                </p:cNvPr>
                <p:cNvPicPr/>
                <p:nvPr/>
              </p:nvPicPr>
              <p:blipFill>
                <a:blip r:embed="rId580"/>
                <a:stretch>
                  <a:fillRect/>
                </a:stretch>
              </p:blipFill>
              <p:spPr>
                <a:xfrm>
                  <a:off x="11862687" y="925036"/>
                  <a:ext cx="88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8" name="Freihand 357">
                  <a:extLst>
                    <a:ext uri="{FF2B5EF4-FFF2-40B4-BE49-F238E27FC236}">
                      <a16:creationId xmlns:a16="http://schemas.microsoft.com/office/drawing/2014/main" id="{1053626C-DC87-A6B2-6B82-A8CA10BAD1E5}"/>
                    </a:ext>
                  </a:extLst>
                </p14:cNvPr>
                <p14:cNvContentPartPr/>
                <p14:nvPr/>
              </p14:nvContentPartPr>
              <p14:xfrm>
                <a:off x="11980767" y="975796"/>
                <a:ext cx="95400" cy="13680"/>
              </p14:xfrm>
            </p:contentPart>
          </mc:Choice>
          <mc:Fallback xmlns="">
            <p:pic>
              <p:nvPicPr>
                <p:cNvPr id="358" name="Freihand 357">
                  <a:extLst>
                    <a:ext uri="{FF2B5EF4-FFF2-40B4-BE49-F238E27FC236}">
                      <a16:creationId xmlns:a16="http://schemas.microsoft.com/office/drawing/2014/main" id="{1053626C-DC87-A6B2-6B82-A8CA10BAD1E5}"/>
                    </a:ext>
                  </a:extLst>
                </p:cNvPr>
                <p:cNvPicPr/>
                <p:nvPr/>
              </p:nvPicPr>
              <p:blipFill>
                <a:blip r:embed="rId582"/>
                <a:stretch>
                  <a:fillRect/>
                </a:stretch>
              </p:blipFill>
              <p:spPr>
                <a:xfrm>
                  <a:off x="11972127" y="966796"/>
                  <a:ext cx="113040" cy="31320"/>
                </a:xfrm>
                <a:prstGeom prst="rect">
                  <a:avLst/>
                </a:prstGeom>
              </p:spPr>
            </p:pic>
          </mc:Fallback>
        </mc:AlternateContent>
      </p:grpSp>
      <p:grpSp>
        <p:nvGrpSpPr>
          <p:cNvPr id="379" name="Gruppieren 378">
            <a:extLst>
              <a:ext uri="{FF2B5EF4-FFF2-40B4-BE49-F238E27FC236}">
                <a16:creationId xmlns:a16="http://schemas.microsoft.com/office/drawing/2014/main" id="{ABF8275E-1DFB-94B3-E345-D0A98C41E89F}"/>
              </a:ext>
            </a:extLst>
          </p:cNvPr>
          <p:cNvGrpSpPr/>
          <p:nvPr/>
        </p:nvGrpSpPr>
        <p:grpSpPr>
          <a:xfrm>
            <a:off x="8675247" y="1238236"/>
            <a:ext cx="2149200" cy="291960"/>
            <a:chOff x="8675247" y="1238236"/>
            <a:chExt cx="2149200" cy="291960"/>
          </a:xfrm>
        </p:grpSpPr>
        <mc:AlternateContent xmlns:mc="http://schemas.openxmlformats.org/markup-compatibility/2006" xmlns:p14="http://schemas.microsoft.com/office/powerpoint/2010/main">
          <mc:Choice Requires="p14">
            <p:contentPart p14:bwMode="auto" r:id="rId583">
              <p14:nvContentPartPr>
                <p14:cNvPr id="359" name="Freihand 358">
                  <a:extLst>
                    <a:ext uri="{FF2B5EF4-FFF2-40B4-BE49-F238E27FC236}">
                      <a16:creationId xmlns:a16="http://schemas.microsoft.com/office/drawing/2014/main" id="{BFF9B9A9-EF66-9938-87CA-1E529E20D5E3}"/>
                    </a:ext>
                  </a:extLst>
                </p14:cNvPr>
                <p14:cNvContentPartPr/>
                <p14:nvPr/>
              </p14:nvContentPartPr>
              <p14:xfrm>
                <a:off x="8675247" y="1238236"/>
                <a:ext cx="157680" cy="214560"/>
              </p14:xfrm>
            </p:contentPart>
          </mc:Choice>
          <mc:Fallback xmlns="">
            <p:pic>
              <p:nvPicPr>
                <p:cNvPr id="359" name="Freihand 358">
                  <a:extLst>
                    <a:ext uri="{FF2B5EF4-FFF2-40B4-BE49-F238E27FC236}">
                      <a16:creationId xmlns:a16="http://schemas.microsoft.com/office/drawing/2014/main" id="{BFF9B9A9-EF66-9938-87CA-1E529E20D5E3}"/>
                    </a:ext>
                  </a:extLst>
                </p:cNvPr>
                <p:cNvPicPr/>
                <p:nvPr/>
              </p:nvPicPr>
              <p:blipFill>
                <a:blip r:embed="rId584"/>
                <a:stretch>
                  <a:fillRect/>
                </a:stretch>
              </p:blipFill>
              <p:spPr>
                <a:xfrm>
                  <a:off x="8666247" y="1229596"/>
                  <a:ext cx="175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0" name="Freihand 359">
                  <a:extLst>
                    <a:ext uri="{FF2B5EF4-FFF2-40B4-BE49-F238E27FC236}">
                      <a16:creationId xmlns:a16="http://schemas.microsoft.com/office/drawing/2014/main" id="{20B7A0BF-63CE-AC96-5AF8-93EBBE5FA223}"/>
                    </a:ext>
                  </a:extLst>
                </p14:cNvPr>
                <p14:cNvContentPartPr/>
                <p14:nvPr/>
              </p14:nvContentPartPr>
              <p14:xfrm>
                <a:off x="8786847" y="1348036"/>
                <a:ext cx="44280" cy="90720"/>
              </p14:xfrm>
            </p:contentPart>
          </mc:Choice>
          <mc:Fallback xmlns="">
            <p:pic>
              <p:nvPicPr>
                <p:cNvPr id="360" name="Freihand 359">
                  <a:extLst>
                    <a:ext uri="{FF2B5EF4-FFF2-40B4-BE49-F238E27FC236}">
                      <a16:creationId xmlns:a16="http://schemas.microsoft.com/office/drawing/2014/main" id="{20B7A0BF-63CE-AC96-5AF8-93EBBE5FA223}"/>
                    </a:ext>
                  </a:extLst>
                </p:cNvPr>
                <p:cNvPicPr/>
                <p:nvPr/>
              </p:nvPicPr>
              <p:blipFill>
                <a:blip r:embed="rId586"/>
                <a:stretch>
                  <a:fillRect/>
                </a:stretch>
              </p:blipFill>
              <p:spPr>
                <a:xfrm>
                  <a:off x="8778207" y="1339396"/>
                  <a:ext cx="61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1" name="Freihand 360">
                  <a:extLst>
                    <a:ext uri="{FF2B5EF4-FFF2-40B4-BE49-F238E27FC236}">
                      <a16:creationId xmlns:a16="http://schemas.microsoft.com/office/drawing/2014/main" id="{C6E9EBA8-395D-9669-1258-D6F6478A05B6}"/>
                    </a:ext>
                  </a:extLst>
                </p14:cNvPr>
                <p14:cNvContentPartPr/>
                <p14:nvPr/>
              </p14:nvContentPartPr>
              <p14:xfrm>
                <a:off x="8868207" y="1390876"/>
                <a:ext cx="315360" cy="69480"/>
              </p14:xfrm>
            </p:contentPart>
          </mc:Choice>
          <mc:Fallback xmlns="">
            <p:pic>
              <p:nvPicPr>
                <p:cNvPr id="361" name="Freihand 360">
                  <a:extLst>
                    <a:ext uri="{FF2B5EF4-FFF2-40B4-BE49-F238E27FC236}">
                      <a16:creationId xmlns:a16="http://schemas.microsoft.com/office/drawing/2014/main" id="{C6E9EBA8-395D-9669-1258-D6F6478A05B6}"/>
                    </a:ext>
                  </a:extLst>
                </p:cNvPr>
                <p:cNvPicPr/>
                <p:nvPr/>
              </p:nvPicPr>
              <p:blipFill>
                <a:blip r:embed="rId588"/>
                <a:stretch>
                  <a:fillRect/>
                </a:stretch>
              </p:blipFill>
              <p:spPr>
                <a:xfrm>
                  <a:off x="8859567" y="1382236"/>
                  <a:ext cx="333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2" name="Freihand 361">
                  <a:extLst>
                    <a:ext uri="{FF2B5EF4-FFF2-40B4-BE49-F238E27FC236}">
                      <a16:creationId xmlns:a16="http://schemas.microsoft.com/office/drawing/2014/main" id="{A751EF72-57B9-4660-A0B2-F9716B4887A7}"/>
                    </a:ext>
                  </a:extLst>
                </p14:cNvPr>
                <p14:cNvContentPartPr/>
                <p14:nvPr/>
              </p14:nvContentPartPr>
              <p14:xfrm>
                <a:off x="9223887" y="1283236"/>
                <a:ext cx="210600" cy="207000"/>
              </p14:xfrm>
            </p:contentPart>
          </mc:Choice>
          <mc:Fallback xmlns="">
            <p:pic>
              <p:nvPicPr>
                <p:cNvPr id="362" name="Freihand 361">
                  <a:extLst>
                    <a:ext uri="{FF2B5EF4-FFF2-40B4-BE49-F238E27FC236}">
                      <a16:creationId xmlns:a16="http://schemas.microsoft.com/office/drawing/2014/main" id="{A751EF72-57B9-4660-A0B2-F9716B4887A7}"/>
                    </a:ext>
                  </a:extLst>
                </p:cNvPr>
                <p:cNvPicPr/>
                <p:nvPr/>
              </p:nvPicPr>
              <p:blipFill>
                <a:blip r:embed="rId590"/>
                <a:stretch>
                  <a:fillRect/>
                </a:stretch>
              </p:blipFill>
              <p:spPr>
                <a:xfrm>
                  <a:off x="9214887" y="1274236"/>
                  <a:ext cx="228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3" name="Freihand 362">
                  <a:extLst>
                    <a:ext uri="{FF2B5EF4-FFF2-40B4-BE49-F238E27FC236}">
                      <a16:creationId xmlns:a16="http://schemas.microsoft.com/office/drawing/2014/main" id="{D7C300BA-F032-AD00-9848-2352274B6070}"/>
                    </a:ext>
                  </a:extLst>
                </p14:cNvPr>
                <p14:cNvContentPartPr/>
                <p14:nvPr/>
              </p14:nvContentPartPr>
              <p14:xfrm>
                <a:off x="9439527" y="1258396"/>
                <a:ext cx="13680" cy="26640"/>
              </p14:xfrm>
            </p:contentPart>
          </mc:Choice>
          <mc:Fallback xmlns="">
            <p:pic>
              <p:nvPicPr>
                <p:cNvPr id="363" name="Freihand 362">
                  <a:extLst>
                    <a:ext uri="{FF2B5EF4-FFF2-40B4-BE49-F238E27FC236}">
                      <a16:creationId xmlns:a16="http://schemas.microsoft.com/office/drawing/2014/main" id="{D7C300BA-F032-AD00-9848-2352274B6070}"/>
                    </a:ext>
                  </a:extLst>
                </p:cNvPr>
                <p:cNvPicPr/>
                <p:nvPr/>
              </p:nvPicPr>
              <p:blipFill>
                <a:blip r:embed="rId592"/>
                <a:stretch>
                  <a:fillRect/>
                </a:stretch>
              </p:blipFill>
              <p:spPr>
                <a:xfrm>
                  <a:off x="9430887" y="1249396"/>
                  <a:ext cx="31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4" name="Freihand 363">
                  <a:extLst>
                    <a:ext uri="{FF2B5EF4-FFF2-40B4-BE49-F238E27FC236}">
                      <a16:creationId xmlns:a16="http://schemas.microsoft.com/office/drawing/2014/main" id="{AC32B443-FCE2-61EB-14FD-9DD2AA01B352}"/>
                    </a:ext>
                  </a:extLst>
                </p14:cNvPr>
                <p14:cNvContentPartPr/>
                <p14:nvPr/>
              </p14:nvContentPartPr>
              <p14:xfrm>
                <a:off x="9468327" y="1322476"/>
                <a:ext cx="146520" cy="149760"/>
              </p14:xfrm>
            </p:contentPart>
          </mc:Choice>
          <mc:Fallback xmlns="">
            <p:pic>
              <p:nvPicPr>
                <p:cNvPr id="364" name="Freihand 363">
                  <a:extLst>
                    <a:ext uri="{FF2B5EF4-FFF2-40B4-BE49-F238E27FC236}">
                      <a16:creationId xmlns:a16="http://schemas.microsoft.com/office/drawing/2014/main" id="{AC32B443-FCE2-61EB-14FD-9DD2AA01B352}"/>
                    </a:ext>
                  </a:extLst>
                </p:cNvPr>
                <p:cNvPicPr/>
                <p:nvPr/>
              </p:nvPicPr>
              <p:blipFill>
                <a:blip r:embed="rId594"/>
                <a:stretch>
                  <a:fillRect/>
                </a:stretch>
              </p:blipFill>
              <p:spPr>
                <a:xfrm>
                  <a:off x="9459327" y="1313476"/>
                  <a:ext cx="164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5" name="Freihand 364">
                  <a:extLst>
                    <a:ext uri="{FF2B5EF4-FFF2-40B4-BE49-F238E27FC236}">
                      <a16:creationId xmlns:a16="http://schemas.microsoft.com/office/drawing/2014/main" id="{0E1E20E7-42BB-587C-CBF3-3F866CB84EE4}"/>
                    </a:ext>
                  </a:extLst>
                </p14:cNvPr>
                <p14:cNvContentPartPr/>
                <p14:nvPr/>
              </p14:nvContentPartPr>
              <p14:xfrm>
                <a:off x="9633207" y="1240756"/>
                <a:ext cx="362520" cy="218880"/>
              </p14:xfrm>
            </p:contentPart>
          </mc:Choice>
          <mc:Fallback xmlns="">
            <p:pic>
              <p:nvPicPr>
                <p:cNvPr id="365" name="Freihand 364">
                  <a:extLst>
                    <a:ext uri="{FF2B5EF4-FFF2-40B4-BE49-F238E27FC236}">
                      <a16:creationId xmlns:a16="http://schemas.microsoft.com/office/drawing/2014/main" id="{0E1E20E7-42BB-587C-CBF3-3F866CB84EE4}"/>
                    </a:ext>
                  </a:extLst>
                </p:cNvPr>
                <p:cNvPicPr/>
                <p:nvPr/>
              </p:nvPicPr>
              <p:blipFill>
                <a:blip r:embed="rId596"/>
                <a:stretch>
                  <a:fillRect/>
                </a:stretch>
              </p:blipFill>
              <p:spPr>
                <a:xfrm>
                  <a:off x="9624567" y="1232116"/>
                  <a:ext cx="380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6" name="Freihand 365">
                  <a:extLst>
                    <a:ext uri="{FF2B5EF4-FFF2-40B4-BE49-F238E27FC236}">
                      <a16:creationId xmlns:a16="http://schemas.microsoft.com/office/drawing/2014/main" id="{B64D70BE-244D-9460-EA45-1ADC46BE6205}"/>
                    </a:ext>
                  </a:extLst>
                </p14:cNvPr>
                <p14:cNvContentPartPr/>
                <p14:nvPr/>
              </p14:nvContentPartPr>
              <p14:xfrm>
                <a:off x="9999327" y="1238236"/>
                <a:ext cx="13680" cy="99360"/>
              </p14:xfrm>
            </p:contentPart>
          </mc:Choice>
          <mc:Fallback xmlns="">
            <p:pic>
              <p:nvPicPr>
                <p:cNvPr id="366" name="Freihand 365">
                  <a:extLst>
                    <a:ext uri="{FF2B5EF4-FFF2-40B4-BE49-F238E27FC236}">
                      <a16:creationId xmlns:a16="http://schemas.microsoft.com/office/drawing/2014/main" id="{B64D70BE-244D-9460-EA45-1ADC46BE6205}"/>
                    </a:ext>
                  </a:extLst>
                </p:cNvPr>
                <p:cNvPicPr/>
                <p:nvPr/>
              </p:nvPicPr>
              <p:blipFill>
                <a:blip r:embed="rId598"/>
                <a:stretch>
                  <a:fillRect/>
                </a:stretch>
              </p:blipFill>
              <p:spPr>
                <a:xfrm>
                  <a:off x="9990687" y="1229596"/>
                  <a:ext cx="31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7" name="Freihand 366">
                  <a:extLst>
                    <a:ext uri="{FF2B5EF4-FFF2-40B4-BE49-F238E27FC236}">
                      <a16:creationId xmlns:a16="http://schemas.microsoft.com/office/drawing/2014/main" id="{661D4FA1-A9CD-26E6-D6B7-16943315DF06}"/>
                    </a:ext>
                  </a:extLst>
                </p14:cNvPr>
                <p14:cNvContentPartPr/>
                <p14:nvPr/>
              </p14:nvContentPartPr>
              <p14:xfrm>
                <a:off x="10074207" y="1370716"/>
                <a:ext cx="197280" cy="72000"/>
              </p14:xfrm>
            </p:contentPart>
          </mc:Choice>
          <mc:Fallback xmlns="">
            <p:pic>
              <p:nvPicPr>
                <p:cNvPr id="367" name="Freihand 366">
                  <a:extLst>
                    <a:ext uri="{FF2B5EF4-FFF2-40B4-BE49-F238E27FC236}">
                      <a16:creationId xmlns:a16="http://schemas.microsoft.com/office/drawing/2014/main" id="{661D4FA1-A9CD-26E6-D6B7-16943315DF06}"/>
                    </a:ext>
                  </a:extLst>
                </p:cNvPr>
                <p:cNvPicPr/>
                <p:nvPr/>
              </p:nvPicPr>
              <p:blipFill>
                <a:blip r:embed="rId600"/>
                <a:stretch>
                  <a:fillRect/>
                </a:stretch>
              </p:blipFill>
              <p:spPr>
                <a:xfrm>
                  <a:off x="10065207" y="1362076"/>
                  <a:ext cx="21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8" name="Freihand 367">
                  <a:extLst>
                    <a:ext uri="{FF2B5EF4-FFF2-40B4-BE49-F238E27FC236}">
                      <a16:creationId xmlns:a16="http://schemas.microsoft.com/office/drawing/2014/main" id="{6EA485D4-011E-E6ED-98B5-397F52CFAD42}"/>
                    </a:ext>
                  </a:extLst>
                </p14:cNvPr>
                <p14:cNvContentPartPr/>
                <p14:nvPr/>
              </p14:nvContentPartPr>
              <p14:xfrm>
                <a:off x="10357167" y="1310956"/>
                <a:ext cx="350280" cy="162720"/>
              </p14:xfrm>
            </p:contentPart>
          </mc:Choice>
          <mc:Fallback xmlns="">
            <p:pic>
              <p:nvPicPr>
                <p:cNvPr id="368" name="Freihand 367">
                  <a:extLst>
                    <a:ext uri="{FF2B5EF4-FFF2-40B4-BE49-F238E27FC236}">
                      <a16:creationId xmlns:a16="http://schemas.microsoft.com/office/drawing/2014/main" id="{6EA485D4-011E-E6ED-98B5-397F52CFAD42}"/>
                    </a:ext>
                  </a:extLst>
                </p:cNvPr>
                <p:cNvPicPr/>
                <p:nvPr/>
              </p:nvPicPr>
              <p:blipFill>
                <a:blip r:embed="rId602"/>
                <a:stretch>
                  <a:fillRect/>
                </a:stretch>
              </p:blipFill>
              <p:spPr>
                <a:xfrm>
                  <a:off x="10348167" y="1302316"/>
                  <a:ext cx="367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9" name="Freihand 368">
                  <a:extLst>
                    <a:ext uri="{FF2B5EF4-FFF2-40B4-BE49-F238E27FC236}">
                      <a16:creationId xmlns:a16="http://schemas.microsoft.com/office/drawing/2014/main" id="{A1275D87-7342-22DB-56AF-EE68B9B5552A}"/>
                    </a:ext>
                  </a:extLst>
                </p14:cNvPr>
                <p14:cNvContentPartPr/>
                <p14:nvPr/>
              </p14:nvContentPartPr>
              <p14:xfrm>
                <a:off x="10812567" y="1435876"/>
                <a:ext cx="11880" cy="94320"/>
              </p14:xfrm>
            </p:contentPart>
          </mc:Choice>
          <mc:Fallback xmlns="">
            <p:pic>
              <p:nvPicPr>
                <p:cNvPr id="369" name="Freihand 368">
                  <a:extLst>
                    <a:ext uri="{FF2B5EF4-FFF2-40B4-BE49-F238E27FC236}">
                      <a16:creationId xmlns:a16="http://schemas.microsoft.com/office/drawing/2014/main" id="{A1275D87-7342-22DB-56AF-EE68B9B5552A}"/>
                    </a:ext>
                  </a:extLst>
                </p:cNvPr>
                <p:cNvPicPr/>
                <p:nvPr/>
              </p:nvPicPr>
              <p:blipFill>
                <a:blip r:embed="rId604"/>
                <a:stretch>
                  <a:fillRect/>
                </a:stretch>
              </p:blipFill>
              <p:spPr>
                <a:xfrm>
                  <a:off x="10803927" y="1426876"/>
                  <a:ext cx="29520" cy="111960"/>
                </a:xfrm>
                <a:prstGeom prst="rect">
                  <a:avLst/>
                </a:prstGeom>
              </p:spPr>
            </p:pic>
          </mc:Fallback>
        </mc:AlternateContent>
      </p:grpSp>
      <p:grpSp>
        <p:nvGrpSpPr>
          <p:cNvPr id="378" name="Gruppieren 377">
            <a:extLst>
              <a:ext uri="{FF2B5EF4-FFF2-40B4-BE49-F238E27FC236}">
                <a16:creationId xmlns:a16="http://schemas.microsoft.com/office/drawing/2014/main" id="{62AA99A5-B3E5-BFF0-759F-710350498BF0}"/>
              </a:ext>
            </a:extLst>
          </p:cNvPr>
          <p:cNvGrpSpPr/>
          <p:nvPr/>
        </p:nvGrpSpPr>
        <p:grpSpPr>
          <a:xfrm>
            <a:off x="11039367" y="1216996"/>
            <a:ext cx="424080" cy="221400"/>
            <a:chOff x="11039367" y="1216996"/>
            <a:chExt cx="424080" cy="221400"/>
          </a:xfrm>
        </p:grpSpPr>
        <mc:AlternateContent xmlns:mc="http://schemas.openxmlformats.org/markup-compatibility/2006" xmlns:p14="http://schemas.microsoft.com/office/powerpoint/2010/main">
          <mc:Choice Requires="p14">
            <p:contentPart p14:bwMode="auto" r:id="rId605">
              <p14:nvContentPartPr>
                <p14:cNvPr id="370" name="Freihand 369">
                  <a:extLst>
                    <a:ext uri="{FF2B5EF4-FFF2-40B4-BE49-F238E27FC236}">
                      <a16:creationId xmlns:a16="http://schemas.microsoft.com/office/drawing/2014/main" id="{9E538C03-8940-BFF3-DAB5-8F4233DA7967}"/>
                    </a:ext>
                  </a:extLst>
                </p14:cNvPr>
                <p14:cNvContentPartPr/>
                <p14:nvPr/>
              </p14:nvContentPartPr>
              <p14:xfrm>
                <a:off x="11039367" y="1216996"/>
                <a:ext cx="138240" cy="221400"/>
              </p14:xfrm>
            </p:contentPart>
          </mc:Choice>
          <mc:Fallback xmlns="">
            <p:pic>
              <p:nvPicPr>
                <p:cNvPr id="370" name="Freihand 369">
                  <a:extLst>
                    <a:ext uri="{FF2B5EF4-FFF2-40B4-BE49-F238E27FC236}">
                      <a16:creationId xmlns:a16="http://schemas.microsoft.com/office/drawing/2014/main" id="{9E538C03-8940-BFF3-DAB5-8F4233DA7967}"/>
                    </a:ext>
                  </a:extLst>
                </p:cNvPr>
                <p:cNvPicPr/>
                <p:nvPr/>
              </p:nvPicPr>
              <p:blipFill>
                <a:blip r:embed="rId606"/>
                <a:stretch>
                  <a:fillRect/>
                </a:stretch>
              </p:blipFill>
              <p:spPr>
                <a:xfrm>
                  <a:off x="11030727" y="1207996"/>
                  <a:ext cx="155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1" name="Freihand 370">
                  <a:extLst>
                    <a:ext uri="{FF2B5EF4-FFF2-40B4-BE49-F238E27FC236}">
                      <a16:creationId xmlns:a16="http://schemas.microsoft.com/office/drawing/2014/main" id="{0F617D88-D2DD-6014-D94F-D3FCC03278D0}"/>
                    </a:ext>
                  </a:extLst>
                </p14:cNvPr>
                <p14:cNvContentPartPr/>
                <p14:nvPr/>
              </p14:nvContentPartPr>
              <p14:xfrm>
                <a:off x="11242407" y="1339396"/>
                <a:ext cx="202320" cy="95760"/>
              </p14:xfrm>
            </p:contentPart>
          </mc:Choice>
          <mc:Fallback xmlns="">
            <p:pic>
              <p:nvPicPr>
                <p:cNvPr id="371" name="Freihand 370">
                  <a:extLst>
                    <a:ext uri="{FF2B5EF4-FFF2-40B4-BE49-F238E27FC236}">
                      <a16:creationId xmlns:a16="http://schemas.microsoft.com/office/drawing/2014/main" id="{0F617D88-D2DD-6014-D94F-D3FCC03278D0}"/>
                    </a:ext>
                  </a:extLst>
                </p:cNvPr>
                <p:cNvPicPr/>
                <p:nvPr/>
              </p:nvPicPr>
              <p:blipFill>
                <a:blip r:embed="rId608"/>
                <a:stretch>
                  <a:fillRect/>
                </a:stretch>
              </p:blipFill>
              <p:spPr>
                <a:xfrm>
                  <a:off x="11233767" y="1330756"/>
                  <a:ext cx="219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2" name="Freihand 371">
                  <a:extLst>
                    <a:ext uri="{FF2B5EF4-FFF2-40B4-BE49-F238E27FC236}">
                      <a16:creationId xmlns:a16="http://schemas.microsoft.com/office/drawing/2014/main" id="{5795B888-A210-0691-C0CA-5C910F5C2BE7}"/>
                    </a:ext>
                  </a:extLst>
                </p14:cNvPr>
                <p14:cNvContentPartPr/>
                <p14:nvPr/>
              </p14:nvContentPartPr>
              <p14:xfrm>
                <a:off x="11449767" y="1246156"/>
                <a:ext cx="13680" cy="8640"/>
              </p14:xfrm>
            </p:contentPart>
          </mc:Choice>
          <mc:Fallback xmlns="">
            <p:pic>
              <p:nvPicPr>
                <p:cNvPr id="372" name="Freihand 371">
                  <a:extLst>
                    <a:ext uri="{FF2B5EF4-FFF2-40B4-BE49-F238E27FC236}">
                      <a16:creationId xmlns:a16="http://schemas.microsoft.com/office/drawing/2014/main" id="{5795B888-A210-0691-C0CA-5C910F5C2BE7}"/>
                    </a:ext>
                  </a:extLst>
                </p:cNvPr>
                <p:cNvPicPr/>
                <p:nvPr/>
              </p:nvPicPr>
              <p:blipFill>
                <a:blip r:embed="rId610"/>
                <a:stretch>
                  <a:fillRect/>
                </a:stretch>
              </p:blipFill>
              <p:spPr>
                <a:xfrm>
                  <a:off x="11441127" y="1237156"/>
                  <a:ext cx="31320" cy="26280"/>
                </a:xfrm>
                <a:prstGeom prst="rect">
                  <a:avLst/>
                </a:prstGeom>
              </p:spPr>
            </p:pic>
          </mc:Fallback>
        </mc:AlternateContent>
      </p:grpSp>
      <p:grpSp>
        <p:nvGrpSpPr>
          <p:cNvPr id="403" name="Gruppieren 402">
            <a:extLst>
              <a:ext uri="{FF2B5EF4-FFF2-40B4-BE49-F238E27FC236}">
                <a16:creationId xmlns:a16="http://schemas.microsoft.com/office/drawing/2014/main" id="{6F98DE58-230C-4579-84C6-2EC1D562A1B4}"/>
              </a:ext>
            </a:extLst>
          </p:cNvPr>
          <p:cNvGrpSpPr/>
          <p:nvPr/>
        </p:nvGrpSpPr>
        <p:grpSpPr>
          <a:xfrm>
            <a:off x="8787567" y="1612276"/>
            <a:ext cx="3270600" cy="884160"/>
            <a:chOff x="8787567" y="1612276"/>
            <a:chExt cx="3270600" cy="884160"/>
          </a:xfrm>
        </p:grpSpPr>
        <mc:AlternateContent xmlns:mc="http://schemas.openxmlformats.org/markup-compatibility/2006" xmlns:p14="http://schemas.microsoft.com/office/powerpoint/2010/main">
          <mc:Choice Requires="p14">
            <p:contentPart p14:bwMode="auto" r:id="rId611">
              <p14:nvContentPartPr>
                <p14:cNvPr id="373" name="Freihand 372">
                  <a:extLst>
                    <a:ext uri="{FF2B5EF4-FFF2-40B4-BE49-F238E27FC236}">
                      <a16:creationId xmlns:a16="http://schemas.microsoft.com/office/drawing/2014/main" id="{8BA08F5A-054F-D07B-49D3-2B2EA9ADB42B}"/>
                    </a:ext>
                  </a:extLst>
                </p14:cNvPr>
                <p14:cNvContentPartPr/>
                <p14:nvPr/>
              </p14:nvContentPartPr>
              <p14:xfrm>
                <a:off x="8787567" y="1658356"/>
                <a:ext cx="149040" cy="214200"/>
              </p14:xfrm>
            </p:contentPart>
          </mc:Choice>
          <mc:Fallback xmlns="">
            <p:pic>
              <p:nvPicPr>
                <p:cNvPr id="373" name="Freihand 372">
                  <a:extLst>
                    <a:ext uri="{FF2B5EF4-FFF2-40B4-BE49-F238E27FC236}">
                      <a16:creationId xmlns:a16="http://schemas.microsoft.com/office/drawing/2014/main" id="{8BA08F5A-054F-D07B-49D3-2B2EA9ADB42B}"/>
                    </a:ext>
                  </a:extLst>
                </p:cNvPr>
                <p:cNvPicPr/>
                <p:nvPr/>
              </p:nvPicPr>
              <p:blipFill>
                <a:blip r:embed="rId612"/>
                <a:stretch>
                  <a:fillRect/>
                </a:stretch>
              </p:blipFill>
              <p:spPr>
                <a:xfrm>
                  <a:off x="8778567" y="1649716"/>
                  <a:ext cx="166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4" name="Freihand 373">
                  <a:extLst>
                    <a:ext uri="{FF2B5EF4-FFF2-40B4-BE49-F238E27FC236}">
                      <a16:creationId xmlns:a16="http://schemas.microsoft.com/office/drawing/2014/main" id="{ABD5E072-6DC2-2D9D-7189-FA07D0368635}"/>
                    </a:ext>
                  </a:extLst>
                </p14:cNvPr>
                <p14:cNvContentPartPr/>
                <p14:nvPr/>
              </p14:nvContentPartPr>
              <p14:xfrm>
                <a:off x="8966487" y="1706236"/>
                <a:ext cx="378720" cy="162000"/>
              </p14:xfrm>
            </p:contentPart>
          </mc:Choice>
          <mc:Fallback xmlns="">
            <p:pic>
              <p:nvPicPr>
                <p:cNvPr id="374" name="Freihand 373">
                  <a:extLst>
                    <a:ext uri="{FF2B5EF4-FFF2-40B4-BE49-F238E27FC236}">
                      <a16:creationId xmlns:a16="http://schemas.microsoft.com/office/drawing/2014/main" id="{ABD5E072-6DC2-2D9D-7189-FA07D0368635}"/>
                    </a:ext>
                  </a:extLst>
                </p:cNvPr>
                <p:cNvPicPr/>
                <p:nvPr/>
              </p:nvPicPr>
              <p:blipFill>
                <a:blip r:embed="rId614"/>
                <a:stretch>
                  <a:fillRect/>
                </a:stretch>
              </p:blipFill>
              <p:spPr>
                <a:xfrm>
                  <a:off x="8957487" y="1697236"/>
                  <a:ext cx="396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5" name="Freihand 374">
                  <a:extLst>
                    <a:ext uri="{FF2B5EF4-FFF2-40B4-BE49-F238E27FC236}">
                      <a16:creationId xmlns:a16="http://schemas.microsoft.com/office/drawing/2014/main" id="{88872E6E-2098-D5F2-2E30-D1C92CC5D8BB}"/>
                    </a:ext>
                  </a:extLst>
                </p14:cNvPr>
                <p14:cNvContentPartPr/>
                <p14:nvPr/>
              </p14:nvContentPartPr>
              <p14:xfrm>
                <a:off x="9407127" y="1728556"/>
                <a:ext cx="110520" cy="135720"/>
              </p14:xfrm>
            </p:contentPart>
          </mc:Choice>
          <mc:Fallback xmlns="">
            <p:pic>
              <p:nvPicPr>
                <p:cNvPr id="375" name="Freihand 374">
                  <a:extLst>
                    <a:ext uri="{FF2B5EF4-FFF2-40B4-BE49-F238E27FC236}">
                      <a16:creationId xmlns:a16="http://schemas.microsoft.com/office/drawing/2014/main" id="{88872E6E-2098-D5F2-2E30-D1C92CC5D8BB}"/>
                    </a:ext>
                  </a:extLst>
                </p:cNvPr>
                <p:cNvPicPr/>
                <p:nvPr/>
              </p:nvPicPr>
              <p:blipFill>
                <a:blip r:embed="rId616"/>
                <a:stretch>
                  <a:fillRect/>
                </a:stretch>
              </p:blipFill>
              <p:spPr>
                <a:xfrm>
                  <a:off x="9398127" y="1719556"/>
                  <a:ext cx="12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6" name="Freihand 375">
                  <a:extLst>
                    <a:ext uri="{FF2B5EF4-FFF2-40B4-BE49-F238E27FC236}">
                      <a16:creationId xmlns:a16="http://schemas.microsoft.com/office/drawing/2014/main" id="{07116745-270D-4C2A-012A-D19F2E4073D7}"/>
                    </a:ext>
                  </a:extLst>
                </p14:cNvPr>
                <p14:cNvContentPartPr/>
                <p14:nvPr/>
              </p14:nvContentPartPr>
              <p14:xfrm>
                <a:off x="9420087" y="1721716"/>
                <a:ext cx="303840" cy="138960"/>
              </p14:xfrm>
            </p:contentPart>
          </mc:Choice>
          <mc:Fallback xmlns="">
            <p:pic>
              <p:nvPicPr>
                <p:cNvPr id="376" name="Freihand 375">
                  <a:extLst>
                    <a:ext uri="{FF2B5EF4-FFF2-40B4-BE49-F238E27FC236}">
                      <a16:creationId xmlns:a16="http://schemas.microsoft.com/office/drawing/2014/main" id="{07116745-270D-4C2A-012A-D19F2E4073D7}"/>
                    </a:ext>
                  </a:extLst>
                </p:cNvPr>
                <p:cNvPicPr/>
                <p:nvPr/>
              </p:nvPicPr>
              <p:blipFill>
                <a:blip r:embed="rId618"/>
                <a:stretch>
                  <a:fillRect/>
                </a:stretch>
              </p:blipFill>
              <p:spPr>
                <a:xfrm>
                  <a:off x="9411087" y="1713076"/>
                  <a:ext cx="321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DBCFFC2B-1F91-1F2E-F2C1-B2F06CB9EA30}"/>
                    </a:ext>
                  </a:extLst>
                </p14:cNvPr>
                <p14:cNvContentPartPr/>
                <p14:nvPr/>
              </p14:nvContentPartPr>
              <p14:xfrm>
                <a:off x="9995727" y="1678156"/>
                <a:ext cx="372960" cy="193320"/>
              </p14:xfrm>
            </p:contentPart>
          </mc:Choice>
          <mc:Fallback xmlns="">
            <p:pic>
              <p:nvPicPr>
                <p:cNvPr id="382" name="Freihand 381">
                  <a:extLst>
                    <a:ext uri="{FF2B5EF4-FFF2-40B4-BE49-F238E27FC236}">
                      <a16:creationId xmlns:a16="http://schemas.microsoft.com/office/drawing/2014/main" id="{DBCFFC2B-1F91-1F2E-F2C1-B2F06CB9EA30}"/>
                    </a:ext>
                  </a:extLst>
                </p:cNvPr>
                <p:cNvPicPr/>
                <p:nvPr/>
              </p:nvPicPr>
              <p:blipFill>
                <a:blip r:embed="rId620"/>
                <a:stretch>
                  <a:fillRect/>
                </a:stretch>
              </p:blipFill>
              <p:spPr>
                <a:xfrm>
                  <a:off x="9987087" y="1669516"/>
                  <a:ext cx="390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0546F767-30A4-804A-6C0D-82CB77591240}"/>
                    </a:ext>
                  </a:extLst>
                </p14:cNvPr>
                <p14:cNvContentPartPr/>
                <p14:nvPr/>
              </p14:nvContentPartPr>
              <p14:xfrm>
                <a:off x="10570287" y="1658716"/>
                <a:ext cx="203760" cy="227160"/>
              </p14:xfrm>
            </p:contentPart>
          </mc:Choice>
          <mc:Fallback xmlns="">
            <p:pic>
              <p:nvPicPr>
                <p:cNvPr id="383" name="Freihand 382">
                  <a:extLst>
                    <a:ext uri="{FF2B5EF4-FFF2-40B4-BE49-F238E27FC236}">
                      <a16:creationId xmlns:a16="http://schemas.microsoft.com/office/drawing/2014/main" id="{0546F767-30A4-804A-6C0D-82CB77591240}"/>
                    </a:ext>
                  </a:extLst>
                </p:cNvPr>
                <p:cNvPicPr/>
                <p:nvPr/>
              </p:nvPicPr>
              <p:blipFill>
                <a:blip r:embed="rId622"/>
                <a:stretch>
                  <a:fillRect/>
                </a:stretch>
              </p:blipFill>
              <p:spPr>
                <a:xfrm>
                  <a:off x="10561647" y="1650076"/>
                  <a:ext cx="221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94791386-2A42-B4B3-CA99-164A3C2C0341}"/>
                    </a:ext>
                  </a:extLst>
                </p14:cNvPr>
                <p14:cNvContentPartPr/>
                <p14:nvPr/>
              </p14:nvContentPartPr>
              <p14:xfrm>
                <a:off x="10837047" y="1635676"/>
                <a:ext cx="274680" cy="234360"/>
              </p14:xfrm>
            </p:contentPart>
          </mc:Choice>
          <mc:Fallback xmlns="">
            <p:pic>
              <p:nvPicPr>
                <p:cNvPr id="384" name="Freihand 383">
                  <a:extLst>
                    <a:ext uri="{FF2B5EF4-FFF2-40B4-BE49-F238E27FC236}">
                      <a16:creationId xmlns:a16="http://schemas.microsoft.com/office/drawing/2014/main" id="{94791386-2A42-B4B3-CA99-164A3C2C0341}"/>
                    </a:ext>
                  </a:extLst>
                </p:cNvPr>
                <p:cNvPicPr/>
                <p:nvPr/>
              </p:nvPicPr>
              <p:blipFill>
                <a:blip r:embed="rId624"/>
                <a:stretch>
                  <a:fillRect/>
                </a:stretch>
              </p:blipFill>
              <p:spPr>
                <a:xfrm>
                  <a:off x="10828407" y="1627036"/>
                  <a:ext cx="292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7B21EFAF-755A-0FA0-E63D-BCF146C10431}"/>
                    </a:ext>
                  </a:extLst>
                </p14:cNvPr>
                <p14:cNvContentPartPr/>
                <p14:nvPr/>
              </p14:nvContentPartPr>
              <p14:xfrm>
                <a:off x="11113527" y="1629916"/>
                <a:ext cx="198000" cy="230760"/>
              </p14:xfrm>
            </p:contentPart>
          </mc:Choice>
          <mc:Fallback xmlns="">
            <p:pic>
              <p:nvPicPr>
                <p:cNvPr id="385" name="Freihand 384">
                  <a:extLst>
                    <a:ext uri="{FF2B5EF4-FFF2-40B4-BE49-F238E27FC236}">
                      <a16:creationId xmlns:a16="http://schemas.microsoft.com/office/drawing/2014/main" id="{7B21EFAF-755A-0FA0-E63D-BCF146C10431}"/>
                    </a:ext>
                  </a:extLst>
                </p:cNvPr>
                <p:cNvPicPr/>
                <p:nvPr/>
              </p:nvPicPr>
              <p:blipFill>
                <a:blip r:embed="rId626"/>
                <a:stretch>
                  <a:fillRect/>
                </a:stretch>
              </p:blipFill>
              <p:spPr>
                <a:xfrm>
                  <a:off x="11104887" y="1621276"/>
                  <a:ext cx="215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BC88494E-2C8E-013A-7FA5-BDA9E2EF4BFC}"/>
                    </a:ext>
                  </a:extLst>
                </p14:cNvPr>
                <p14:cNvContentPartPr/>
                <p14:nvPr/>
              </p14:nvContentPartPr>
              <p14:xfrm>
                <a:off x="11365167" y="1745116"/>
                <a:ext cx="231480" cy="118800"/>
              </p14:xfrm>
            </p:contentPart>
          </mc:Choice>
          <mc:Fallback xmlns="">
            <p:pic>
              <p:nvPicPr>
                <p:cNvPr id="386" name="Freihand 385">
                  <a:extLst>
                    <a:ext uri="{FF2B5EF4-FFF2-40B4-BE49-F238E27FC236}">
                      <a16:creationId xmlns:a16="http://schemas.microsoft.com/office/drawing/2014/main" id="{BC88494E-2C8E-013A-7FA5-BDA9E2EF4BFC}"/>
                    </a:ext>
                  </a:extLst>
                </p:cNvPr>
                <p:cNvPicPr/>
                <p:nvPr/>
              </p:nvPicPr>
              <p:blipFill>
                <a:blip r:embed="rId628"/>
                <a:stretch>
                  <a:fillRect/>
                </a:stretch>
              </p:blipFill>
              <p:spPr>
                <a:xfrm>
                  <a:off x="11356167" y="1736116"/>
                  <a:ext cx="24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765BE223-3BD8-BE5D-6954-D71F6EF5F019}"/>
                    </a:ext>
                  </a:extLst>
                </p14:cNvPr>
                <p14:cNvContentPartPr/>
                <p14:nvPr/>
              </p14:nvContentPartPr>
              <p14:xfrm>
                <a:off x="11621847" y="1742236"/>
                <a:ext cx="207720" cy="126720"/>
              </p14:xfrm>
            </p:contentPart>
          </mc:Choice>
          <mc:Fallback xmlns="">
            <p:pic>
              <p:nvPicPr>
                <p:cNvPr id="387" name="Freihand 386">
                  <a:extLst>
                    <a:ext uri="{FF2B5EF4-FFF2-40B4-BE49-F238E27FC236}">
                      <a16:creationId xmlns:a16="http://schemas.microsoft.com/office/drawing/2014/main" id="{765BE223-3BD8-BE5D-6954-D71F6EF5F019}"/>
                    </a:ext>
                  </a:extLst>
                </p:cNvPr>
                <p:cNvPicPr/>
                <p:nvPr/>
              </p:nvPicPr>
              <p:blipFill>
                <a:blip r:embed="rId630"/>
                <a:stretch>
                  <a:fillRect/>
                </a:stretch>
              </p:blipFill>
              <p:spPr>
                <a:xfrm>
                  <a:off x="11612847" y="1733596"/>
                  <a:ext cx="22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C6F3DAC-2619-7C45-8682-7F9880223872}"/>
                    </a:ext>
                  </a:extLst>
                </p14:cNvPr>
                <p14:cNvContentPartPr/>
                <p14:nvPr/>
              </p14:nvContentPartPr>
              <p14:xfrm>
                <a:off x="11842167" y="1612276"/>
                <a:ext cx="167400" cy="247320"/>
              </p14:xfrm>
            </p:contentPart>
          </mc:Choice>
          <mc:Fallback xmlns="">
            <p:pic>
              <p:nvPicPr>
                <p:cNvPr id="388" name="Freihand 387">
                  <a:extLst>
                    <a:ext uri="{FF2B5EF4-FFF2-40B4-BE49-F238E27FC236}">
                      <a16:creationId xmlns:a16="http://schemas.microsoft.com/office/drawing/2014/main" id="{EC6F3DAC-2619-7C45-8682-7F9880223872}"/>
                    </a:ext>
                  </a:extLst>
                </p:cNvPr>
                <p:cNvPicPr/>
                <p:nvPr/>
              </p:nvPicPr>
              <p:blipFill>
                <a:blip r:embed="rId632"/>
                <a:stretch>
                  <a:fillRect/>
                </a:stretch>
              </p:blipFill>
              <p:spPr>
                <a:xfrm>
                  <a:off x="11833167" y="1603636"/>
                  <a:ext cx="185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3CF6E71-1248-15E7-0ED9-30F2331AA934}"/>
                    </a:ext>
                  </a:extLst>
                </p14:cNvPr>
                <p14:cNvContentPartPr/>
                <p14:nvPr/>
              </p14:nvContentPartPr>
              <p14:xfrm>
                <a:off x="9006447" y="2069116"/>
                <a:ext cx="360720" cy="144720"/>
              </p14:xfrm>
            </p:contentPart>
          </mc:Choice>
          <mc:Fallback xmlns="">
            <p:pic>
              <p:nvPicPr>
                <p:cNvPr id="389" name="Freihand 388">
                  <a:extLst>
                    <a:ext uri="{FF2B5EF4-FFF2-40B4-BE49-F238E27FC236}">
                      <a16:creationId xmlns:a16="http://schemas.microsoft.com/office/drawing/2014/main" id="{83CF6E71-1248-15E7-0ED9-30F2331AA934}"/>
                    </a:ext>
                  </a:extLst>
                </p:cNvPr>
                <p:cNvPicPr/>
                <p:nvPr/>
              </p:nvPicPr>
              <p:blipFill>
                <a:blip r:embed="rId634"/>
                <a:stretch>
                  <a:fillRect/>
                </a:stretch>
              </p:blipFill>
              <p:spPr>
                <a:xfrm>
                  <a:off x="8997447" y="2060116"/>
                  <a:ext cx="378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0" name="Freihand 389">
                  <a:extLst>
                    <a:ext uri="{FF2B5EF4-FFF2-40B4-BE49-F238E27FC236}">
                      <a16:creationId xmlns:a16="http://schemas.microsoft.com/office/drawing/2014/main" id="{BAE2D6AC-E738-BD45-433E-46D2219CF540}"/>
                    </a:ext>
                  </a:extLst>
                </p14:cNvPr>
                <p14:cNvContentPartPr/>
                <p14:nvPr/>
              </p14:nvContentPartPr>
              <p14:xfrm>
                <a:off x="9308127" y="2010076"/>
                <a:ext cx="12240" cy="7920"/>
              </p14:xfrm>
            </p:contentPart>
          </mc:Choice>
          <mc:Fallback xmlns="">
            <p:pic>
              <p:nvPicPr>
                <p:cNvPr id="390" name="Freihand 389">
                  <a:extLst>
                    <a:ext uri="{FF2B5EF4-FFF2-40B4-BE49-F238E27FC236}">
                      <a16:creationId xmlns:a16="http://schemas.microsoft.com/office/drawing/2014/main" id="{BAE2D6AC-E738-BD45-433E-46D2219CF540}"/>
                    </a:ext>
                  </a:extLst>
                </p:cNvPr>
                <p:cNvPicPr/>
                <p:nvPr/>
              </p:nvPicPr>
              <p:blipFill>
                <a:blip r:embed="rId610"/>
                <a:stretch>
                  <a:fillRect/>
                </a:stretch>
              </p:blipFill>
              <p:spPr>
                <a:xfrm>
                  <a:off x="9299127" y="2001436"/>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3" name="Freihand 392">
                  <a:extLst>
                    <a:ext uri="{FF2B5EF4-FFF2-40B4-BE49-F238E27FC236}">
                      <a16:creationId xmlns:a16="http://schemas.microsoft.com/office/drawing/2014/main" id="{ADCB3D1F-4065-0F0E-B664-82EEDD8F34E0}"/>
                    </a:ext>
                  </a:extLst>
                </p14:cNvPr>
                <p14:cNvContentPartPr/>
                <p14:nvPr/>
              </p14:nvContentPartPr>
              <p14:xfrm>
                <a:off x="9697287" y="2023396"/>
                <a:ext cx="189720" cy="232560"/>
              </p14:xfrm>
            </p:contentPart>
          </mc:Choice>
          <mc:Fallback xmlns="">
            <p:pic>
              <p:nvPicPr>
                <p:cNvPr id="393" name="Freihand 392">
                  <a:extLst>
                    <a:ext uri="{FF2B5EF4-FFF2-40B4-BE49-F238E27FC236}">
                      <a16:creationId xmlns:a16="http://schemas.microsoft.com/office/drawing/2014/main" id="{ADCB3D1F-4065-0F0E-B664-82EEDD8F34E0}"/>
                    </a:ext>
                  </a:extLst>
                </p:cNvPr>
                <p:cNvPicPr/>
                <p:nvPr/>
              </p:nvPicPr>
              <p:blipFill>
                <a:blip r:embed="rId637"/>
                <a:stretch>
                  <a:fillRect/>
                </a:stretch>
              </p:blipFill>
              <p:spPr>
                <a:xfrm>
                  <a:off x="9688647" y="2014396"/>
                  <a:ext cx="20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 name="Freihand 393">
                  <a:extLst>
                    <a:ext uri="{FF2B5EF4-FFF2-40B4-BE49-F238E27FC236}">
                      <a16:creationId xmlns:a16="http://schemas.microsoft.com/office/drawing/2014/main" id="{97A6472E-220D-3DAD-231C-CCD9B006BB3C}"/>
                    </a:ext>
                  </a:extLst>
                </p14:cNvPr>
                <p14:cNvContentPartPr/>
                <p14:nvPr/>
              </p14:nvContentPartPr>
              <p14:xfrm>
                <a:off x="9952527" y="2028796"/>
                <a:ext cx="329040" cy="205200"/>
              </p14:xfrm>
            </p:contentPart>
          </mc:Choice>
          <mc:Fallback xmlns="">
            <p:pic>
              <p:nvPicPr>
                <p:cNvPr id="394" name="Freihand 393">
                  <a:extLst>
                    <a:ext uri="{FF2B5EF4-FFF2-40B4-BE49-F238E27FC236}">
                      <a16:creationId xmlns:a16="http://schemas.microsoft.com/office/drawing/2014/main" id="{97A6472E-220D-3DAD-231C-CCD9B006BB3C}"/>
                    </a:ext>
                  </a:extLst>
                </p:cNvPr>
                <p:cNvPicPr/>
                <p:nvPr/>
              </p:nvPicPr>
              <p:blipFill>
                <a:blip r:embed="rId639"/>
                <a:stretch>
                  <a:fillRect/>
                </a:stretch>
              </p:blipFill>
              <p:spPr>
                <a:xfrm>
                  <a:off x="9943887" y="2019796"/>
                  <a:ext cx="346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5" name="Freihand 394">
                  <a:extLst>
                    <a:ext uri="{FF2B5EF4-FFF2-40B4-BE49-F238E27FC236}">
                      <a16:creationId xmlns:a16="http://schemas.microsoft.com/office/drawing/2014/main" id="{75F8BCD4-E41E-5851-42DA-D5B62BBF221F}"/>
                    </a:ext>
                  </a:extLst>
                </p14:cNvPr>
                <p14:cNvContentPartPr/>
                <p14:nvPr/>
              </p14:nvContentPartPr>
              <p14:xfrm>
                <a:off x="10295607" y="2047876"/>
                <a:ext cx="10800" cy="51840"/>
              </p14:xfrm>
            </p:contentPart>
          </mc:Choice>
          <mc:Fallback xmlns="">
            <p:pic>
              <p:nvPicPr>
                <p:cNvPr id="395" name="Freihand 394">
                  <a:extLst>
                    <a:ext uri="{FF2B5EF4-FFF2-40B4-BE49-F238E27FC236}">
                      <a16:creationId xmlns:a16="http://schemas.microsoft.com/office/drawing/2014/main" id="{75F8BCD4-E41E-5851-42DA-D5B62BBF221F}"/>
                    </a:ext>
                  </a:extLst>
                </p:cNvPr>
                <p:cNvPicPr/>
                <p:nvPr/>
              </p:nvPicPr>
              <p:blipFill>
                <a:blip r:embed="rId641"/>
                <a:stretch>
                  <a:fillRect/>
                </a:stretch>
              </p:blipFill>
              <p:spPr>
                <a:xfrm>
                  <a:off x="10286607" y="2038876"/>
                  <a:ext cx="28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756CC229-2CFD-AA1E-76B0-876C789546B7}"/>
                    </a:ext>
                  </a:extLst>
                </p14:cNvPr>
                <p14:cNvContentPartPr/>
                <p14:nvPr/>
              </p14:nvContentPartPr>
              <p14:xfrm>
                <a:off x="10356807" y="2030596"/>
                <a:ext cx="152280" cy="164880"/>
              </p14:xfrm>
            </p:contentPart>
          </mc:Choice>
          <mc:Fallback xmlns="">
            <p:pic>
              <p:nvPicPr>
                <p:cNvPr id="396" name="Freihand 395">
                  <a:extLst>
                    <a:ext uri="{FF2B5EF4-FFF2-40B4-BE49-F238E27FC236}">
                      <a16:creationId xmlns:a16="http://schemas.microsoft.com/office/drawing/2014/main" id="{756CC229-2CFD-AA1E-76B0-876C789546B7}"/>
                    </a:ext>
                  </a:extLst>
                </p:cNvPr>
                <p:cNvPicPr/>
                <p:nvPr/>
              </p:nvPicPr>
              <p:blipFill>
                <a:blip r:embed="rId643"/>
                <a:stretch>
                  <a:fillRect/>
                </a:stretch>
              </p:blipFill>
              <p:spPr>
                <a:xfrm>
                  <a:off x="10347807" y="2021956"/>
                  <a:ext cx="169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5A314E19-BAF0-E61F-F517-9149E2B1F894}"/>
                    </a:ext>
                  </a:extLst>
                </p14:cNvPr>
                <p14:cNvContentPartPr/>
                <p14:nvPr/>
              </p14:nvContentPartPr>
              <p14:xfrm>
                <a:off x="10559127" y="2092876"/>
                <a:ext cx="675000" cy="403560"/>
              </p14:xfrm>
            </p:contentPart>
          </mc:Choice>
          <mc:Fallback xmlns="">
            <p:pic>
              <p:nvPicPr>
                <p:cNvPr id="397" name="Freihand 396">
                  <a:extLst>
                    <a:ext uri="{FF2B5EF4-FFF2-40B4-BE49-F238E27FC236}">
                      <a16:creationId xmlns:a16="http://schemas.microsoft.com/office/drawing/2014/main" id="{5A314E19-BAF0-E61F-F517-9149E2B1F894}"/>
                    </a:ext>
                  </a:extLst>
                </p:cNvPr>
                <p:cNvPicPr/>
                <p:nvPr/>
              </p:nvPicPr>
              <p:blipFill>
                <a:blip r:embed="rId645"/>
                <a:stretch>
                  <a:fillRect/>
                </a:stretch>
              </p:blipFill>
              <p:spPr>
                <a:xfrm>
                  <a:off x="10550127" y="2083876"/>
                  <a:ext cx="6926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FED5A000-D4F7-1ABA-37C3-B925B1E6D505}"/>
                    </a:ext>
                  </a:extLst>
                </p14:cNvPr>
                <p14:cNvContentPartPr/>
                <p14:nvPr/>
              </p14:nvContentPartPr>
              <p14:xfrm>
                <a:off x="11219367" y="2033836"/>
                <a:ext cx="7200" cy="29160"/>
              </p14:xfrm>
            </p:contentPart>
          </mc:Choice>
          <mc:Fallback xmlns="">
            <p:pic>
              <p:nvPicPr>
                <p:cNvPr id="398" name="Freihand 397">
                  <a:extLst>
                    <a:ext uri="{FF2B5EF4-FFF2-40B4-BE49-F238E27FC236}">
                      <a16:creationId xmlns:a16="http://schemas.microsoft.com/office/drawing/2014/main" id="{FED5A000-D4F7-1ABA-37C3-B925B1E6D505}"/>
                    </a:ext>
                  </a:extLst>
                </p:cNvPr>
                <p:cNvPicPr/>
                <p:nvPr/>
              </p:nvPicPr>
              <p:blipFill>
                <a:blip r:embed="rId647"/>
                <a:stretch>
                  <a:fillRect/>
                </a:stretch>
              </p:blipFill>
              <p:spPr>
                <a:xfrm>
                  <a:off x="11210367" y="2025196"/>
                  <a:ext cx="24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D6502C41-4B7D-65CB-0AFB-DE6997F1D220}"/>
                    </a:ext>
                  </a:extLst>
                </p14:cNvPr>
                <p14:cNvContentPartPr/>
                <p14:nvPr/>
              </p14:nvContentPartPr>
              <p14:xfrm>
                <a:off x="11267607" y="1954636"/>
                <a:ext cx="316440" cy="228960"/>
              </p14:xfrm>
            </p:contentPart>
          </mc:Choice>
          <mc:Fallback xmlns="">
            <p:pic>
              <p:nvPicPr>
                <p:cNvPr id="399" name="Freihand 398">
                  <a:extLst>
                    <a:ext uri="{FF2B5EF4-FFF2-40B4-BE49-F238E27FC236}">
                      <a16:creationId xmlns:a16="http://schemas.microsoft.com/office/drawing/2014/main" id="{D6502C41-4B7D-65CB-0AFB-DE6997F1D220}"/>
                    </a:ext>
                  </a:extLst>
                </p:cNvPr>
                <p:cNvPicPr/>
                <p:nvPr/>
              </p:nvPicPr>
              <p:blipFill>
                <a:blip r:embed="rId649"/>
                <a:stretch>
                  <a:fillRect/>
                </a:stretch>
              </p:blipFill>
              <p:spPr>
                <a:xfrm>
                  <a:off x="11258967" y="1945996"/>
                  <a:ext cx="334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39103203-6719-A524-640F-C71AD026EB58}"/>
                    </a:ext>
                  </a:extLst>
                </p14:cNvPr>
                <p14:cNvContentPartPr/>
                <p14:nvPr/>
              </p14:nvContentPartPr>
              <p14:xfrm>
                <a:off x="11651727" y="1988836"/>
                <a:ext cx="61200" cy="194760"/>
              </p14:xfrm>
            </p:contentPart>
          </mc:Choice>
          <mc:Fallback xmlns="">
            <p:pic>
              <p:nvPicPr>
                <p:cNvPr id="400" name="Freihand 399">
                  <a:extLst>
                    <a:ext uri="{FF2B5EF4-FFF2-40B4-BE49-F238E27FC236}">
                      <a16:creationId xmlns:a16="http://schemas.microsoft.com/office/drawing/2014/main" id="{39103203-6719-A524-640F-C71AD026EB58}"/>
                    </a:ext>
                  </a:extLst>
                </p:cNvPr>
                <p:cNvPicPr/>
                <p:nvPr/>
              </p:nvPicPr>
              <p:blipFill>
                <a:blip r:embed="rId651"/>
                <a:stretch>
                  <a:fillRect/>
                </a:stretch>
              </p:blipFill>
              <p:spPr>
                <a:xfrm>
                  <a:off x="11642727" y="1980196"/>
                  <a:ext cx="78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E3FC1EFE-E7AE-B7DB-221F-876B3E505AD8}"/>
                    </a:ext>
                  </a:extLst>
                </p14:cNvPr>
                <p14:cNvContentPartPr/>
                <p14:nvPr/>
              </p14:nvContentPartPr>
              <p14:xfrm>
                <a:off x="11755407" y="2085316"/>
                <a:ext cx="122040" cy="108360"/>
              </p14:xfrm>
            </p:contentPart>
          </mc:Choice>
          <mc:Fallback xmlns="">
            <p:pic>
              <p:nvPicPr>
                <p:cNvPr id="401" name="Freihand 400">
                  <a:extLst>
                    <a:ext uri="{FF2B5EF4-FFF2-40B4-BE49-F238E27FC236}">
                      <a16:creationId xmlns:a16="http://schemas.microsoft.com/office/drawing/2014/main" id="{E3FC1EFE-E7AE-B7DB-221F-876B3E505AD8}"/>
                    </a:ext>
                  </a:extLst>
                </p:cNvPr>
                <p:cNvPicPr/>
                <p:nvPr/>
              </p:nvPicPr>
              <p:blipFill>
                <a:blip r:embed="rId653"/>
                <a:stretch>
                  <a:fillRect/>
                </a:stretch>
              </p:blipFill>
              <p:spPr>
                <a:xfrm>
                  <a:off x="11746407" y="2076676"/>
                  <a:ext cx="139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2" name="Freihand 401">
                  <a:extLst>
                    <a:ext uri="{FF2B5EF4-FFF2-40B4-BE49-F238E27FC236}">
                      <a16:creationId xmlns:a16="http://schemas.microsoft.com/office/drawing/2014/main" id="{20815EF4-8096-D958-C205-B1CA5157C2CE}"/>
                    </a:ext>
                  </a:extLst>
                </p14:cNvPr>
                <p14:cNvContentPartPr/>
                <p14:nvPr/>
              </p14:nvContentPartPr>
              <p14:xfrm>
                <a:off x="11909847" y="1935916"/>
                <a:ext cx="148320" cy="212400"/>
              </p14:xfrm>
            </p:contentPart>
          </mc:Choice>
          <mc:Fallback xmlns="">
            <p:pic>
              <p:nvPicPr>
                <p:cNvPr id="402" name="Freihand 401">
                  <a:extLst>
                    <a:ext uri="{FF2B5EF4-FFF2-40B4-BE49-F238E27FC236}">
                      <a16:creationId xmlns:a16="http://schemas.microsoft.com/office/drawing/2014/main" id="{20815EF4-8096-D958-C205-B1CA5157C2CE}"/>
                    </a:ext>
                  </a:extLst>
                </p:cNvPr>
                <p:cNvPicPr/>
                <p:nvPr/>
              </p:nvPicPr>
              <p:blipFill>
                <a:blip r:embed="rId655"/>
                <a:stretch>
                  <a:fillRect/>
                </a:stretch>
              </p:blipFill>
              <p:spPr>
                <a:xfrm>
                  <a:off x="11900847" y="1926916"/>
                  <a:ext cx="165960" cy="230040"/>
                </a:xfrm>
                <a:prstGeom prst="rect">
                  <a:avLst/>
                </a:prstGeom>
              </p:spPr>
            </p:pic>
          </mc:Fallback>
        </mc:AlternateContent>
      </p:grpSp>
      <p:grpSp>
        <p:nvGrpSpPr>
          <p:cNvPr id="426" name="Gruppieren 425">
            <a:extLst>
              <a:ext uri="{FF2B5EF4-FFF2-40B4-BE49-F238E27FC236}">
                <a16:creationId xmlns:a16="http://schemas.microsoft.com/office/drawing/2014/main" id="{DA1B5465-717D-1361-2E0B-9146BBF3C4D2}"/>
              </a:ext>
            </a:extLst>
          </p:cNvPr>
          <p:cNvGrpSpPr/>
          <p:nvPr/>
        </p:nvGrpSpPr>
        <p:grpSpPr>
          <a:xfrm>
            <a:off x="8697207" y="2522356"/>
            <a:ext cx="237600" cy="132480"/>
            <a:chOff x="8697207" y="2522356"/>
            <a:chExt cx="237600" cy="132480"/>
          </a:xfrm>
        </p:grpSpPr>
        <mc:AlternateContent xmlns:mc="http://schemas.openxmlformats.org/markup-compatibility/2006" xmlns:p14="http://schemas.microsoft.com/office/powerpoint/2010/main">
          <mc:Choice Requires="p14">
            <p:contentPart p14:bwMode="auto" r:id="rId656">
              <p14:nvContentPartPr>
                <p14:cNvPr id="404" name="Freihand 403">
                  <a:extLst>
                    <a:ext uri="{FF2B5EF4-FFF2-40B4-BE49-F238E27FC236}">
                      <a16:creationId xmlns:a16="http://schemas.microsoft.com/office/drawing/2014/main" id="{1EB90821-CA90-8996-5946-8F3F57016027}"/>
                    </a:ext>
                  </a:extLst>
                </p14:cNvPr>
                <p14:cNvContentPartPr/>
                <p14:nvPr/>
              </p14:nvContentPartPr>
              <p14:xfrm>
                <a:off x="8701167" y="2562316"/>
                <a:ext cx="129960" cy="9000"/>
              </p14:xfrm>
            </p:contentPart>
          </mc:Choice>
          <mc:Fallback xmlns="">
            <p:pic>
              <p:nvPicPr>
                <p:cNvPr id="404" name="Freihand 403">
                  <a:extLst>
                    <a:ext uri="{FF2B5EF4-FFF2-40B4-BE49-F238E27FC236}">
                      <a16:creationId xmlns:a16="http://schemas.microsoft.com/office/drawing/2014/main" id="{1EB90821-CA90-8996-5946-8F3F57016027}"/>
                    </a:ext>
                  </a:extLst>
                </p:cNvPr>
                <p:cNvPicPr/>
                <p:nvPr/>
              </p:nvPicPr>
              <p:blipFill>
                <a:blip r:embed="rId657"/>
                <a:stretch>
                  <a:fillRect/>
                </a:stretch>
              </p:blipFill>
              <p:spPr>
                <a:xfrm>
                  <a:off x="8692527" y="2553316"/>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5" name="Freihand 404">
                  <a:extLst>
                    <a:ext uri="{FF2B5EF4-FFF2-40B4-BE49-F238E27FC236}">
                      <a16:creationId xmlns:a16="http://schemas.microsoft.com/office/drawing/2014/main" id="{D4197C0B-F87F-C90A-114E-2CCD7A27D157}"/>
                    </a:ext>
                  </a:extLst>
                </p14:cNvPr>
                <p14:cNvContentPartPr/>
                <p14:nvPr/>
              </p14:nvContentPartPr>
              <p14:xfrm>
                <a:off x="8697207" y="2643676"/>
                <a:ext cx="118440" cy="11160"/>
              </p14:xfrm>
            </p:contentPart>
          </mc:Choice>
          <mc:Fallback xmlns="">
            <p:pic>
              <p:nvPicPr>
                <p:cNvPr id="405" name="Freihand 404">
                  <a:extLst>
                    <a:ext uri="{FF2B5EF4-FFF2-40B4-BE49-F238E27FC236}">
                      <a16:creationId xmlns:a16="http://schemas.microsoft.com/office/drawing/2014/main" id="{D4197C0B-F87F-C90A-114E-2CCD7A27D157}"/>
                    </a:ext>
                  </a:extLst>
                </p:cNvPr>
                <p:cNvPicPr/>
                <p:nvPr/>
              </p:nvPicPr>
              <p:blipFill>
                <a:blip r:embed="rId659"/>
                <a:stretch>
                  <a:fillRect/>
                </a:stretch>
              </p:blipFill>
              <p:spPr>
                <a:xfrm>
                  <a:off x="8688207" y="2635036"/>
                  <a:ext cx="136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6" name="Freihand 405">
                  <a:extLst>
                    <a:ext uri="{FF2B5EF4-FFF2-40B4-BE49-F238E27FC236}">
                      <a16:creationId xmlns:a16="http://schemas.microsoft.com/office/drawing/2014/main" id="{B16B22E4-26A1-7770-E349-8F8ECD0D9655}"/>
                    </a:ext>
                  </a:extLst>
                </p14:cNvPr>
                <p14:cNvContentPartPr/>
                <p14:nvPr/>
              </p14:nvContentPartPr>
              <p14:xfrm>
                <a:off x="8827167" y="2522356"/>
                <a:ext cx="107640" cy="112320"/>
              </p14:xfrm>
            </p:contentPart>
          </mc:Choice>
          <mc:Fallback xmlns="">
            <p:pic>
              <p:nvPicPr>
                <p:cNvPr id="406" name="Freihand 405">
                  <a:extLst>
                    <a:ext uri="{FF2B5EF4-FFF2-40B4-BE49-F238E27FC236}">
                      <a16:creationId xmlns:a16="http://schemas.microsoft.com/office/drawing/2014/main" id="{B16B22E4-26A1-7770-E349-8F8ECD0D9655}"/>
                    </a:ext>
                  </a:extLst>
                </p:cNvPr>
                <p:cNvPicPr/>
                <p:nvPr/>
              </p:nvPicPr>
              <p:blipFill>
                <a:blip r:embed="rId661"/>
                <a:stretch>
                  <a:fillRect/>
                </a:stretch>
              </p:blipFill>
              <p:spPr>
                <a:xfrm>
                  <a:off x="8818167" y="2513716"/>
                  <a:ext cx="125280" cy="129960"/>
                </a:xfrm>
                <a:prstGeom prst="rect">
                  <a:avLst/>
                </a:prstGeom>
              </p:spPr>
            </p:pic>
          </mc:Fallback>
        </mc:AlternateContent>
      </p:grpSp>
      <p:grpSp>
        <p:nvGrpSpPr>
          <p:cNvPr id="425" name="Gruppieren 424">
            <a:extLst>
              <a:ext uri="{FF2B5EF4-FFF2-40B4-BE49-F238E27FC236}">
                <a16:creationId xmlns:a16="http://schemas.microsoft.com/office/drawing/2014/main" id="{E12A8923-3C13-7D45-D0CC-A90AF2EA96E2}"/>
              </a:ext>
            </a:extLst>
          </p:cNvPr>
          <p:cNvGrpSpPr/>
          <p:nvPr/>
        </p:nvGrpSpPr>
        <p:grpSpPr>
          <a:xfrm>
            <a:off x="9190407" y="2383036"/>
            <a:ext cx="1400400" cy="320040"/>
            <a:chOff x="9190407" y="2383036"/>
            <a:chExt cx="1400400" cy="320040"/>
          </a:xfrm>
        </p:grpSpPr>
        <mc:AlternateContent xmlns:mc="http://schemas.openxmlformats.org/markup-compatibility/2006" xmlns:p14="http://schemas.microsoft.com/office/powerpoint/2010/main">
          <mc:Choice Requires="p14">
            <p:contentPart p14:bwMode="auto" r:id="rId662">
              <p14:nvContentPartPr>
                <p14:cNvPr id="407" name="Freihand 406">
                  <a:extLst>
                    <a:ext uri="{FF2B5EF4-FFF2-40B4-BE49-F238E27FC236}">
                      <a16:creationId xmlns:a16="http://schemas.microsoft.com/office/drawing/2014/main" id="{D30BED35-E968-3EBE-CEB9-B3BE996BF729}"/>
                    </a:ext>
                  </a:extLst>
                </p14:cNvPr>
                <p14:cNvContentPartPr/>
                <p14:nvPr/>
              </p14:nvContentPartPr>
              <p14:xfrm>
                <a:off x="9190407" y="2437396"/>
                <a:ext cx="147960" cy="244800"/>
              </p14:xfrm>
            </p:contentPart>
          </mc:Choice>
          <mc:Fallback xmlns="">
            <p:pic>
              <p:nvPicPr>
                <p:cNvPr id="407" name="Freihand 406">
                  <a:extLst>
                    <a:ext uri="{FF2B5EF4-FFF2-40B4-BE49-F238E27FC236}">
                      <a16:creationId xmlns:a16="http://schemas.microsoft.com/office/drawing/2014/main" id="{D30BED35-E968-3EBE-CEB9-B3BE996BF729}"/>
                    </a:ext>
                  </a:extLst>
                </p:cNvPr>
                <p:cNvPicPr/>
                <p:nvPr/>
              </p:nvPicPr>
              <p:blipFill>
                <a:blip r:embed="rId663"/>
                <a:stretch>
                  <a:fillRect/>
                </a:stretch>
              </p:blipFill>
              <p:spPr>
                <a:xfrm>
                  <a:off x="9181407" y="2428396"/>
                  <a:ext cx="165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8" name="Freihand 407">
                  <a:extLst>
                    <a:ext uri="{FF2B5EF4-FFF2-40B4-BE49-F238E27FC236}">
                      <a16:creationId xmlns:a16="http://schemas.microsoft.com/office/drawing/2014/main" id="{869D98DD-E918-49F6-A92E-6DFE567236F2}"/>
                    </a:ext>
                  </a:extLst>
                </p14:cNvPr>
                <p14:cNvContentPartPr/>
                <p14:nvPr/>
              </p14:nvContentPartPr>
              <p14:xfrm>
                <a:off x="9388767" y="2434876"/>
                <a:ext cx="190080" cy="239760"/>
              </p14:xfrm>
            </p:contentPart>
          </mc:Choice>
          <mc:Fallback xmlns="">
            <p:pic>
              <p:nvPicPr>
                <p:cNvPr id="408" name="Freihand 407">
                  <a:extLst>
                    <a:ext uri="{FF2B5EF4-FFF2-40B4-BE49-F238E27FC236}">
                      <a16:creationId xmlns:a16="http://schemas.microsoft.com/office/drawing/2014/main" id="{869D98DD-E918-49F6-A92E-6DFE567236F2}"/>
                    </a:ext>
                  </a:extLst>
                </p:cNvPr>
                <p:cNvPicPr/>
                <p:nvPr/>
              </p:nvPicPr>
              <p:blipFill>
                <a:blip r:embed="rId665"/>
                <a:stretch>
                  <a:fillRect/>
                </a:stretch>
              </p:blipFill>
              <p:spPr>
                <a:xfrm>
                  <a:off x="9379767" y="2425876"/>
                  <a:ext cx="207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9" name="Freihand 408">
                  <a:extLst>
                    <a:ext uri="{FF2B5EF4-FFF2-40B4-BE49-F238E27FC236}">
                      <a16:creationId xmlns:a16="http://schemas.microsoft.com/office/drawing/2014/main" id="{8E69FD23-9728-7041-EEE9-97E9CE1B31F7}"/>
                    </a:ext>
                  </a:extLst>
                </p14:cNvPr>
                <p14:cNvContentPartPr/>
                <p14:nvPr/>
              </p14:nvContentPartPr>
              <p14:xfrm>
                <a:off x="9669207" y="2550436"/>
                <a:ext cx="81000" cy="9720"/>
              </p14:xfrm>
            </p:contentPart>
          </mc:Choice>
          <mc:Fallback xmlns="">
            <p:pic>
              <p:nvPicPr>
                <p:cNvPr id="409" name="Freihand 408">
                  <a:extLst>
                    <a:ext uri="{FF2B5EF4-FFF2-40B4-BE49-F238E27FC236}">
                      <a16:creationId xmlns:a16="http://schemas.microsoft.com/office/drawing/2014/main" id="{8E69FD23-9728-7041-EEE9-97E9CE1B31F7}"/>
                    </a:ext>
                  </a:extLst>
                </p:cNvPr>
                <p:cNvPicPr/>
                <p:nvPr/>
              </p:nvPicPr>
              <p:blipFill>
                <a:blip r:embed="rId667"/>
                <a:stretch>
                  <a:fillRect/>
                </a:stretch>
              </p:blipFill>
              <p:spPr>
                <a:xfrm>
                  <a:off x="9660207" y="2541436"/>
                  <a:ext cx="98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0" name="Freihand 409">
                  <a:extLst>
                    <a:ext uri="{FF2B5EF4-FFF2-40B4-BE49-F238E27FC236}">
                      <a16:creationId xmlns:a16="http://schemas.microsoft.com/office/drawing/2014/main" id="{6E676DF4-AB5C-6D14-4802-132C8EDB853A}"/>
                    </a:ext>
                  </a:extLst>
                </p14:cNvPr>
                <p14:cNvContentPartPr/>
                <p14:nvPr/>
              </p14:nvContentPartPr>
              <p14:xfrm>
                <a:off x="9862887" y="2383036"/>
                <a:ext cx="145800" cy="263880"/>
              </p14:xfrm>
            </p:contentPart>
          </mc:Choice>
          <mc:Fallback xmlns="">
            <p:pic>
              <p:nvPicPr>
                <p:cNvPr id="410" name="Freihand 409">
                  <a:extLst>
                    <a:ext uri="{FF2B5EF4-FFF2-40B4-BE49-F238E27FC236}">
                      <a16:creationId xmlns:a16="http://schemas.microsoft.com/office/drawing/2014/main" id="{6E676DF4-AB5C-6D14-4802-132C8EDB853A}"/>
                    </a:ext>
                  </a:extLst>
                </p:cNvPr>
                <p:cNvPicPr/>
                <p:nvPr/>
              </p:nvPicPr>
              <p:blipFill>
                <a:blip r:embed="rId669"/>
                <a:stretch>
                  <a:fillRect/>
                </a:stretch>
              </p:blipFill>
              <p:spPr>
                <a:xfrm>
                  <a:off x="9853887" y="2374396"/>
                  <a:ext cx="163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1" name="Freihand 410">
                  <a:extLst>
                    <a:ext uri="{FF2B5EF4-FFF2-40B4-BE49-F238E27FC236}">
                      <a16:creationId xmlns:a16="http://schemas.microsoft.com/office/drawing/2014/main" id="{67B93EF8-9A48-BD3A-61C6-1752F573DFB7}"/>
                    </a:ext>
                  </a:extLst>
                </p14:cNvPr>
                <p14:cNvContentPartPr/>
                <p14:nvPr/>
              </p14:nvContentPartPr>
              <p14:xfrm>
                <a:off x="9920487" y="2528836"/>
                <a:ext cx="670320" cy="174240"/>
              </p14:xfrm>
            </p:contentPart>
          </mc:Choice>
          <mc:Fallback xmlns="">
            <p:pic>
              <p:nvPicPr>
                <p:cNvPr id="411" name="Freihand 410">
                  <a:extLst>
                    <a:ext uri="{FF2B5EF4-FFF2-40B4-BE49-F238E27FC236}">
                      <a16:creationId xmlns:a16="http://schemas.microsoft.com/office/drawing/2014/main" id="{67B93EF8-9A48-BD3A-61C6-1752F573DFB7}"/>
                    </a:ext>
                  </a:extLst>
                </p:cNvPr>
                <p:cNvPicPr/>
                <p:nvPr/>
              </p:nvPicPr>
              <p:blipFill>
                <a:blip r:embed="rId671"/>
                <a:stretch>
                  <a:fillRect/>
                </a:stretch>
              </p:blipFill>
              <p:spPr>
                <a:xfrm>
                  <a:off x="9911487" y="2520196"/>
                  <a:ext cx="687960" cy="191880"/>
                </a:xfrm>
                <a:prstGeom prst="rect">
                  <a:avLst/>
                </a:prstGeom>
              </p:spPr>
            </p:pic>
          </mc:Fallback>
        </mc:AlternateContent>
      </p:grpSp>
      <p:grpSp>
        <p:nvGrpSpPr>
          <p:cNvPr id="424" name="Gruppieren 423">
            <a:extLst>
              <a:ext uri="{FF2B5EF4-FFF2-40B4-BE49-F238E27FC236}">
                <a16:creationId xmlns:a16="http://schemas.microsoft.com/office/drawing/2014/main" id="{221D3A6B-AB47-28E3-A805-755F13E95243}"/>
              </a:ext>
            </a:extLst>
          </p:cNvPr>
          <p:cNvGrpSpPr/>
          <p:nvPr/>
        </p:nvGrpSpPr>
        <p:grpSpPr>
          <a:xfrm>
            <a:off x="10823007" y="2351716"/>
            <a:ext cx="351720" cy="306000"/>
            <a:chOff x="10823007" y="2351716"/>
            <a:chExt cx="351720" cy="306000"/>
          </a:xfrm>
        </p:grpSpPr>
        <mc:AlternateContent xmlns:mc="http://schemas.openxmlformats.org/markup-compatibility/2006" xmlns:p14="http://schemas.microsoft.com/office/powerpoint/2010/main">
          <mc:Choice Requires="p14">
            <p:contentPart p14:bwMode="auto" r:id="rId672">
              <p14:nvContentPartPr>
                <p14:cNvPr id="412" name="Freihand 411">
                  <a:extLst>
                    <a:ext uri="{FF2B5EF4-FFF2-40B4-BE49-F238E27FC236}">
                      <a16:creationId xmlns:a16="http://schemas.microsoft.com/office/drawing/2014/main" id="{6C9A8712-A9A3-02AE-1AE8-311D841DBC17}"/>
                    </a:ext>
                  </a:extLst>
                </p14:cNvPr>
                <p14:cNvContentPartPr/>
                <p14:nvPr/>
              </p14:nvContentPartPr>
              <p14:xfrm>
                <a:off x="10823007" y="2511556"/>
                <a:ext cx="24120" cy="137160"/>
              </p14:xfrm>
            </p:contentPart>
          </mc:Choice>
          <mc:Fallback xmlns="">
            <p:pic>
              <p:nvPicPr>
                <p:cNvPr id="412" name="Freihand 411">
                  <a:extLst>
                    <a:ext uri="{FF2B5EF4-FFF2-40B4-BE49-F238E27FC236}">
                      <a16:creationId xmlns:a16="http://schemas.microsoft.com/office/drawing/2014/main" id="{6C9A8712-A9A3-02AE-1AE8-311D841DBC17}"/>
                    </a:ext>
                  </a:extLst>
                </p:cNvPr>
                <p:cNvPicPr/>
                <p:nvPr/>
              </p:nvPicPr>
              <p:blipFill>
                <a:blip r:embed="rId673"/>
                <a:stretch>
                  <a:fillRect/>
                </a:stretch>
              </p:blipFill>
              <p:spPr>
                <a:xfrm>
                  <a:off x="10814007" y="2502916"/>
                  <a:ext cx="4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3" name="Freihand 412">
                  <a:extLst>
                    <a:ext uri="{FF2B5EF4-FFF2-40B4-BE49-F238E27FC236}">
                      <a16:creationId xmlns:a16="http://schemas.microsoft.com/office/drawing/2014/main" id="{7290C06C-5E5B-A7FD-E5E9-571E217EA803}"/>
                    </a:ext>
                  </a:extLst>
                </p14:cNvPr>
                <p14:cNvContentPartPr/>
                <p14:nvPr/>
              </p14:nvContentPartPr>
              <p14:xfrm>
                <a:off x="10857927" y="2478796"/>
                <a:ext cx="39960" cy="46800"/>
              </p14:xfrm>
            </p:contentPart>
          </mc:Choice>
          <mc:Fallback xmlns="">
            <p:pic>
              <p:nvPicPr>
                <p:cNvPr id="413" name="Freihand 412">
                  <a:extLst>
                    <a:ext uri="{FF2B5EF4-FFF2-40B4-BE49-F238E27FC236}">
                      <a16:creationId xmlns:a16="http://schemas.microsoft.com/office/drawing/2014/main" id="{7290C06C-5E5B-A7FD-E5E9-571E217EA803}"/>
                    </a:ext>
                  </a:extLst>
                </p:cNvPr>
                <p:cNvPicPr/>
                <p:nvPr/>
              </p:nvPicPr>
              <p:blipFill>
                <a:blip r:embed="rId675"/>
                <a:stretch>
                  <a:fillRect/>
                </a:stretch>
              </p:blipFill>
              <p:spPr>
                <a:xfrm>
                  <a:off x="10849287" y="2469796"/>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4" name="Freihand 413">
                  <a:extLst>
                    <a:ext uri="{FF2B5EF4-FFF2-40B4-BE49-F238E27FC236}">
                      <a16:creationId xmlns:a16="http://schemas.microsoft.com/office/drawing/2014/main" id="{3417496B-6E7D-5746-3DDA-3D6E8BF41684}"/>
                    </a:ext>
                  </a:extLst>
                </p14:cNvPr>
                <p14:cNvContentPartPr/>
                <p14:nvPr/>
              </p14:nvContentPartPr>
              <p14:xfrm>
                <a:off x="10916247" y="2351716"/>
                <a:ext cx="258480" cy="306000"/>
              </p14:xfrm>
            </p:contentPart>
          </mc:Choice>
          <mc:Fallback xmlns="">
            <p:pic>
              <p:nvPicPr>
                <p:cNvPr id="414" name="Freihand 413">
                  <a:extLst>
                    <a:ext uri="{FF2B5EF4-FFF2-40B4-BE49-F238E27FC236}">
                      <a16:creationId xmlns:a16="http://schemas.microsoft.com/office/drawing/2014/main" id="{3417496B-6E7D-5746-3DDA-3D6E8BF41684}"/>
                    </a:ext>
                  </a:extLst>
                </p:cNvPr>
                <p:cNvPicPr/>
                <p:nvPr/>
              </p:nvPicPr>
              <p:blipFill>
                <a:blip r:embed="rId677"/>
                <a:stretch>
                  <a:fillRect/>
                </a:stretch>
              </p:blipFill>
              <p:spPr>
                <a:xfrm>
                  <a:off x="10907247" y="2342716"/>
                  <a:ext cx="276120" cy="323640"/>
                </a:xfrm>
                <a:prstGeom prst="rect">
                  <a:avLst/>
                </a:prstGeom>
              </p:spPr>
            </p:pic>
          </mc:Fallback>
        </mc:AlternateContent>
      </p:grpSp>
      <p:grpSp>
        <p:nvGrpSpPr>
          <p:cNvPr id="423" name="Gruppieren 422">
            <a:extLst>
              <a:ext uri="{FF2B5EF4-FFF2-40B4-BE49-F238E27FC236}">
                <a16:creationId xmlns:a16="http://schemas.microsoft.com/office/drawing/2014/main" id="{ECB67E8A-3225-7AE9-B3B7-89EEE7F2AA3C}"/>
              </a:ext>
            </a:extLst>
          </p:cNvPr>
          <p:cNvGrpSpPr/>
          <p:nvPr/>
        </p:nvGrpSpPr>
        <p:grpSpPr>
          <a:xfrm>
            <a:off x="9831567" y="2792356"/>
            <a:ext cx="1926720" cy="455400"/>
            <a:chOff x="9831567" y="2792356"/>
            <a:chExt cx="1926720" cy="455400"/>
          </a:xfrm>
        </p:grpSpPr>
        <mc:AlternateContent xmlns:mc="http://schemas.openxmlformats.org/markup-compatibility/2006" xmlns:p14="http://schemas.microsoft.com/office/powerpoint/2010/main">
          <mc:Choice Requires="p14">
            <p:contentPart p14:bwMode="auto" r:id="rId678">
              <p14:nvContentPartPr>
                <p14:cNvPr id="415" name="Freihand 414">
                  <a:extLst>
                    <a:ext uri="{FF2B5EF4-FFF2-40B4-BE49-F238E27FC236}">
                      <a16:creationId xmlns:a16="http://schemas.microsoft.com/office/drawing/2014/main" id="{62039820-8C34-DDDB-B0AB-8A8175D23EED}"/>
                    </a:ext>
                  </a:extLst>
                </p14:cNvPr>
                <p14:cNvContentPartPr/>
                <p14:nvPr/>
              </p14:nvContentPartPr>
              <p14:xfrm>
                <a:off x="9831567" y="2892076"/>
                <a:ext cx="133920" cy="248040"/>
              </p14:xfrm>
            </p:contentPart>
          </mc:Choice>
          <mc:Fallback xmlns="">
            <p:pic>
              <p:nvPicPr>
                <p:cNvPr id="415" name="Freihand 414">
                  <a:extLst>
                    <a:ext uri="{FF2B5EF4-FFF2-40B4-BE49-F238E27FC236}">
                      <a16:creationId xmlns:a16="http://schemas.microsoft.com/office/drawing/2014/main" id="{62039820-8C34-DDDB-B0AB-8A8175D23EED}"/>
                    </a:ext>
                  </a:extLst>
                </p:cNvPr>
                <p:cNvPicPr/>
                <p:nvPr/>
              </p:nvPicPr>
              <p:blipFill>
                <a:blip r:embed="rId679"/>
                <a:stretch>
                  <a:fillRect/>
                </a:stretch>
              </p:blipFill>
              <p:spPr>
                <a:xfrm>
                  <a:off x="9822927" y="2883436"/>
                  <a:ext cx="151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6" name="Freihand 415">
                  <a:extLst>
                    <a:ext uri="{FF2B5EF4-FFF2-40B4-BE49-F238E27FC236}">
                      <a16:creationId xmlns:a16="http://schemas.microsoft.com/office/drawing/2014/main" id="{BF04E8BD-DEB8-726E-7594-CF94CB6B53DE}"/>
                    </a:ext>
                  </a:extLst>
                </p14:cNvPr>
                <p14:cNvContentPartPr/>
                <p14:nvPr/>
              </p14:nvContentPartPr>
              <p14:xfrm>
                <a:off x="10013367" y="2798836"/>
                <a:ext cx="324720" cy="264240"/>
              </p14:xfrm>
            </p:contentPart>
          </mc:Choice>
          <mc:Fallback xmlns="">
            <p:pic>
              <p:nvPicPr>
                <p:cNvPr id="416" name="Freihand 415">
                  <a:extLst>
                    <a:ext uri="{FF2B5EF4-FFF2-40B4-BE49-F238E27FC236}">
                      <a16:creationId xmlns:a16="http://schemas.microsoft.com/office/drawing/2014/main" id="{BF04E8BD-DEB8-726E-7594-CF94CB6B53DE}"/>
                    </a:ext>
                  </a:extLst>
                </p:cNvPr>
                <p:cNvPicPr/>
                <p:nvPr/>
              </p:nvPicPr>
              <p:blipFill>
                <a:blip r:embed="rId681"/>
                <a:stretch>
                  <a:fillRect/>
                </a:stretch>
              </p:blipFill>
              <p:spPr>
                <a:xfrm>
                  <a:off x="10004727" y="2790196"/>
                  <a:ext cx="342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7" name="Freihand 416">
                  <a:extLst>
                    <a:ext uri="{FF2B5EF4-FFF2-40B4-BE49-F238E27FC236}">
                      <a16:creationId xmlns:a16="http://schemas.microsoft.com/office/drawing/2014/main" id="{765FAF5F-6EB4-75D9-BB77-08073630F1C5}"/>
                    </a:ext>
                  </a:extLst>
                </p14:cNvPr>
                <p14:cNvContentPartPr/>
                <p14:nvPr/>
              </p14:nvContentPartPr>
              <p14:xfrm>
                <a:off x="10337007" y="2833036"/>
                <a:ext cx="33840" cy="113400"/>
              </p14:xfrm>
            </p:contentPart>
          </mc:Choice>
          <mc:Fallback xmlns="">
            <p:pic>
              <p:nvPicPr>
                <p:cNvPr id="417" name="Freihand 416">
                  <a:extLst>
                    <a:ext uri="{FF2B5EF4-FFF2-40B4-BE49-F238E27FC236}">
                      <a16:creationId xmlns:a16="http://schemas.microsoft.com/office/drawing/2014/main" id="{765FAF5F-6EB4-75D9-BB77-08073630F1C5}"/>
                    </a:ext>
                  </a:extLst>
                </p:cNvPr>
                <p:cNvPicPr/>
                <p:nvPr/>
              </p:nvPicPr>
              <p:blipFill>
                <a:blip r:embed="rId683"/>
                <a:stretch>
                  <a:fillRect/>
                </a:stretch>
              </p:blipFill>
              <p:spPr>
                <a:xfrm>
                  <a:off x="10328007" y="2824396"/>
                  <a:ext cx="5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8" name="Freihand 417">
                  <a:extLst>
                    <a:ext uri="{FF2B5EF4-FFF2-40B4-BE49-F238E27FC236}">
                      <a16:creationId xmlns:a16="http://schemas.microsoft.com/office/drawing/2014/main" id="{474923FC-A3F9-93E6-18C7-7B33348A99CC}"/>
                    </a:ext>
                  </a:extLst>
                </p14:cNvPr>
                <p14:cNvContentPartPr/>
                <p14:nvPr/>
              </p14:nvContentPartPr>
              <p14:xfrm>
                <a:off x="10367607" y="2933836"/>
                <a:ext cx="451440" cy="297360"/>
              </p14:xfrm>
            </p:contentPart>
          </mc:Choice>
          <mc:Fallback xmlns="">
            <p:pic>
              <p:nvPicPr>
                <p:cNvPr id="418" name="Freihand 417">
                  <a:extLst>
                    <a:ext uri="{FF2B5EF4-FFF2-40B4-BE49-F238E27FC236}">
                      <a16:creationId xmlns:a16="http://schemas.microsoft.com/office/drawing/2014/main" id="{474923FC-A3F9-93E6-18C7-7B33348A99CC}"/>
                    </a:ext>
                  </a:extLst>
                </p:cNvPr>
                <p:cNvPicPr/>
                <p:nvPr/>
              </p:nvPicPr>
              <p:blipFill>
                <a:blip r:embed="rId685"/>
                <a:stretch>
                  <a:fillRect/>
                </a:stretch>
              </p:blipFill>
              <p:spPr>
                <a:xfrm>
                  <a:off x="10358607" y="2924836"/>
                  <a:ext cx="46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9" name="Freihand 418">
                  <a:extLst>
                    <a:ext uri="{FF2B5EF4-FFF2-40B4-BE49-F238E27FC236}">
                      <a16:creationId xmlns:a16="http://schemas.microsoft.com/office/drawing/2014/main" id="{25A7789F-208D-5C99-E59D-ECEFD9A58729}"/>
                    </a:ext>
                  </a:extLst>
                </p14:cNvPr>
                <p14:cNvContentPartPr/>
                <p14:nvPr/>
              </p14:nvContentPartPr>
              <p14:xfrm>
                <a:off x="10851087" y="2828356"/>
                <a:ext cx="163800" cy="184320"/>
              </p14:xfrm>
            </p:contentPart>
          </mc:Choice>
          <mc:Fallback xmlns="">
            <p:pic>
              <p:nvPicPr>
                <p:cNvPr id="419" name="Freihand 418">
                  <a:extLst>
                    <a:ext uri="{FF2B5EF4-FFF2-40B4-BE49-F238E27FC236}">
                      <a16:creationId xmlns:a16="http://schemas.microsoft.com/office/drawing/2014/main" id="{25A7789F-208D-5C99-E59D-ECEFD9A58729}"/>
                    </a:ext>
                  </a:extLst>
                </p:cNvPr>
                <p:cNvPicPr/>
                <p:nvPr/>
              </p:nvPicPr>
              <p:blipFill>
                <a:blip r:embed="rId687"/>
                <a:stretch>
                  <a:fillRect/>
                </a:stretch>
              </p:blipFill>
              <p:spPr>
                <a:xfrm>
                  <a:off x="10842087" y="2819356"/>
                  <a:ext cx="181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0" name="Freihand 419">
                  <a:extLst>
                    <a:ext uri="{FF2B5EF4-FFF2-40B4-BE49-F238E27FC236}">
                      <a16:creationId xmlns:a16="http://schemas.microsoft.com/office/drawing/2014/main" id="{8FC56386-E8C3-BE38-1DF6-5CC187141622}"/>
                    </a:ext>
                  </a:extLst>
                </p14:cNvPr>
                <p14:cNvContentPartPr/>
                <p14:nvPr/>
              </p14:nvContentPartPr>
              <p14:xfrm>
                <a:off x="11195247" y="2867596"/>
                <a:ext cx="275760" cy="151560"/>
              </p14:xfrm>
            </p:contentPart>
          </mc:Choice>
          <mc:Fallback xmlns="">
            <p:pic>
              <p:nvPicPr>
                <p:cNvPr id="420" name="Freihand 419">
                  <a:extLst>
                    <a:ext uri="{FF2B5EF4-FFF2-40B4-BE49-F238E27FC236}">
                      <a16:creationId xmlns:a16="http://schemas.microsoft.com/office/drawing/2014/main" id="{8FC56386-E8C3-BE38-1DF6-5CC187141622}"/>
                    </a:ext>
                  </a:extLst>
                </p:cNvPr>
                <p:cNvPicPr/>
                <p:nvPr/>
              </p:nvPicPr>
              <p:blipFill>
                <a:blip r:embed="rId689"/>
                <a:stretch>
                  <a:fillRect/>
                </a:stretch>
              </p:blipFill>
              <p:spPr>
                <a:xfrm>
                  <a:off x="11186247" y="2858956"/>
                  <a:ext cx="293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1" name="Freihand 420">
                  <a:extLst>
                    <a:ext uri="{FF2B5EF4-FFF2-40B4-BE49-F238E27FC236}">
                      <a16:creationId xmlns:a16="http://schemas.microsoft.com/office/drawing/2014/main" id="{C2617C7E-7621-81D0-FFC9-E8AB93AA5A89}"/>
                    </a:ext>
                  </a:extLst>
                </p14:cNvPr>
                <p14:cNvContentPartPr/>
                <p14:nvPr/>
              </p14:nvContentPartPr>
              <p14:xfrm>
                <a:off x="11443647" y="2792356"/>
                <a:ext cx="16920" cy="19800"/>
              </p14:xfrm>
            </p:contentPart>
          </mc:Choice>
          <mc:Fallback xmlns="">
            <p:pic>
              <p:nvPicPr>
                <p:cNvPr id="421" name="Freihand 420">
                  <a:extLst>
                    <a:ext uri="{FF2B5EF4-FFF2-40B4-BE49-F238E27FC236}">
                      <a16:creationId xmlns:a16="http://schemas.microsoft.com/office/drawing/2014/main" id="{C2617C7E-7621-81D0-FFC9-E8AB93AA5A89}"/>
                    </a:ext>
                  </a:extLst>
                </p:cNvPr>
                <p:cNvPicPr/>
                <p:nvPr/>
              </p:nvPicPr>
              <p:blipFill>
                <a:blip r:embed="rId691"/>
                <a:stretch>
                  <a:fillRect/>
                </a:stretch>
              </p:blipFill>
              <p:spPr>
                <a:xfrm>
                  <a:off x="11435007" y="2783356"/>
                  <a:ext cx="3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2" name="Freihand 421">
                  <a:extLst>
                    <a:ext uri="{FF2B5EF4-FFF2-40B4-BE49-F238E27FC236}">
                      <a16:creationId xmlns:a16="http://schemas.microsoft.com/office/drawing/2014/main" id="{EE3C6B64-48FC-8557-E355-94DEFD3D35B0}"/>
                    </a:ext>
                  </a:extLst>
                </p14:cNvPr>
                <p14:cNvContentPartPr/>
                <p14:nvPr/>
              </p14:nvContentPartPr>
              <p14:xfrm>
                <a:off x="11540127" y="2843116"/>
                <a:ext cx="218160" cy="404640"/>
              </p14:xfrm>
            </p:contentPart>
          </mc:Choice>
          <mc:Fallback xmlns="">
            <p:pic>
              <p:nvPicPr>
                <p:cNvPr id="422" name="Freihand 421">
                  <a:extLst>
                    <a:ext uri="{FF2B5EF4-FFF2-40B4-BE49-F238E27FC236}">
                      <a16:creationId xmlns:a16="http://schemas.microsoft.com/office/drawing/2014/main" id="{EE3C6B64-48FC-8557-E355-94DEFD3D35B0}"/>
                    </a:ext>
                  </a:extLst>
                </p:cNvPr>
                <p:cNvPicPr/>
                <p:nvPr/>
              </p:nvPicPr>
              <p:blipFill>
                <a:blip r:embed="rId693"/>
                <a:stretch>
                  <a:fillRect/>
                </a:stretch>
              </p:blipFill>
              <p:spPr>
                <a:xfrm>
                  <a:off x="11531487" y="2834476"/>
                  <a:ext cx="235800" cy="42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4">
            <p14:nvContentPartPr>
              <p14:cNvPr id="63" name="Freihand 62">
                <a:extLst>
                  <a:ext uri="{FF2B5EF4-FFF2-40B4-BE49-F238E27FC236}">
                    <a16:creationId xmlns:a16="http://schemas.microsoft.com/office/drawing/2014/main" id="{EC3CCC93-EBE3-4055-6BAD-4F601D6D6789}"/>
                  </a:ext>
                </a:extLst>
              </p14:cNvPr>
              <p14:cNvContentPartPr/>
              <p14:nvPr/>
            </p14:nvContentPartPr>
            <p14:xfrm>
              <a:off x="760287" y="298276"/>
              <a:ext cx="3168360" cy="2445480"/>
            </p14:xfrm>
          </p:contentPart>
        </mc:Choice>
        <mc:Fallback>
          <p:pic>
            <p:nvPicPr>
              <p:cNvPr id="63" name="Freihand 62">
                <a:extLst>
                  <a:ext uri="{FF2B5EF4-FFF2-40B4-BE49-F238E27FC236}">
                    <a16:creationId xmlns:a16="http://schemas.microsoft.com/office/drawing/2014/main" id="{EC3CCC93-EBE3-4055-6BAD-4F601D6D6789}"/>
                  </a:ext>
                </a:extLst>
              </p:cNvPr>
              <p:cNvPicPr/>
              <p:nvPr/>
            </p:nvPicPr>
            <p:blipFill>
              <a:blip r:embed="rId695"/>
              <a:stretch>
                <a:fillRect/>
              </a:stretch>
            </p:blipFill>
            <p:spPr>
              <a:xfrm>
                <a:off x="751287" y="289276"/>
                <a:ext cx="3186000" cy="24631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82" name="Freihand 81">
                <a:extLst>
                  <a:ext uri="{FF2B5EF4-FFF2-40B4-BE49-F238E27FC236}">
                    <a16:creationId xmlns:a16="http://schemas.microsoft.com/office/drawing/2014/main" id="{A5115656-3B57-6512-B0E0-3D361C1A2D96}"/>
                  </a:ext>
                </a:extLst>
              </p14:cNvPr>
              <p14:cNvContentPartPr/>
              <p14:nvPr/>
            </p14:nvContentPartPr>
            <p14:xfrm>
              <a:off x="6318687" y="3176116"/>
              <a:ext cx="90360" cy="266040"/>
            </p14:xfrm>
          </p:contentPart>
        </mc:Choice>
        <mc:Fallback>
          <p:pic>
            <p:nvPicPr>
              <p:cNvPr id="82" name="Freihand 81">
                <a:extLst>
                  <a:ext uri="{FF2B5EF4-FFF2-40B4-BE49-F238E27FC236}">
                    <a16:creationId xmlns:a16="http://schemas.microsoft.com/office/drawing/2014/main" id="{A5115656-3B57-6512-B0E0-3D361C1A2D96}"/>
                  </a:ext>
                </a:extLst>
              </p:cNvPr>
              <p:cNvPicPr/>
              <p:nvPr/>
            </p:nvPicPr>
            <p:blipFill>
              <a:blip r:embed="rId697"/>
              <a:stretch>
                <a:fillRect/>
              </a:stretch>
            </p:blipFill>
            <p:spPr>
              <a:xfrm>
                <a:off x="6309687" y="3167476"/>
                <a:ext cx="1080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8" name="Freihand 7">
                <a:extLst>
                  <a:ext uri="{FF2B5EF4-FFF2-40B4-BE49-F238E27FC236}">
                    <a16:creationId xmlns:a16="http://schemas.microsoft.com/office/drawing/2014/main" id="{1849B0E6-3852-A2ED-7BFE-16B44A270775}"/>
                  </a:ext>
                </a:extLst>
              </p14:cNvPr>
              <p14:cNvContentPartPr/>
              <p14:nvPr/>
            </p14:nvContentPartPr>
            <p14:xfrm>
              <a:off x="817527" y="265516"/>
              <a:ext cx="2949120" cy="2509560"/>
            </p14:xfrm>
          </p:contentPart>
        </mc:Choice>
        <mc:Fallback>
          <p:pic>
            <p:nvPicPr>
              <p:cNvPr id="8" name="Freihand 7">
                <a:extLst>
                  <a:ext uri="{FF2B5EF4-FFF2-40B4-BE49-F238E27FC236}">
                    <a16:creationId xmlns:a16="http://schemas.microsoft.com/office/drawing/2014/main" id="{1849B0E6-3852-A2ED-7BFE-16B44A270775}"/>
                  </a:ext>
                </a:extLst>
              </p:cNvPr>
              <p:cNvPicPr/>
              <p:nvPr/>
            </p:nvPicPr>
            <p:blipFill>
              <a:blip r:embed="rId699"/>
              <a:stretch>
                <a:fillRect/>
              </a:stretch>
            </p:blipFill>
            <p:spPr>
              <a:xfrm>
                <a:off x="808527" y="256876"/>
                <a:ext cx="2966760" cy="25272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1" name="Freihand 10">
                <a:extLst>
                  <a:ext uri="{FF2B5EF4-FFF2-40B4-BE49-F238E27FC236}">
                    <a16:creationId xmlns:a16="http://schemas.microsoft.com/office/drawing/2014/main" id="{1D5CE209-C520-75E7-953A-C2F8D1C0A709}"/>
                  </a:ext>
                </a:extLst>
              </p14:cNvPr>
              <p14:cNvContentPartPr/>
              <p14:nvPr/>
            </p14:nvContentPartPr>
            <p14:xfrm>
              <a:off x="-36753" y="235996"/>
              <a:ext cx="210600" cy="406440"/>
            </p14:xfrm>
          </p:contentPart>
        </mc:Choice>
        <mc:Fallback>
          <p:pic>
            <p:nvPicPr>
              <p:cNvPr id="11" name="Freihand 10">
                <a:extLst>
                  <a:ext uri="{FF2B5EF4-FFF2-40B4-BE49-F238E27FC236}">
                    <a16:creationId xmlns:a16="http://schemas.microsoft.com/office/drawing/2014/main" id="{1D5CE209-C520-75E7-953A-C2F8D1C0A709}"/>
                  </a:ext>
                </a:extLst>
              </p:cNvPr>
              <p:cNvPicPr/>
              <p:nvPr/>
            </p:nvPicPr>
            <p:blipFill>
              <a:blip r:embed="rId701"/>
              <a:stretch>
                <a:fillRect/>
              </a:stretch>
            </p:blipFill>
            <p:spPr>
              <a:xfrm>
                <a:off x="-45393" y="226996"/>
                <a:ext cx="22824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0" name="Freihand 19">
                <a:extLst>
                  <a:ext uri="{FF2B5EF4-FFF2-40B4-BE49-F238E27FC236}">
                    <a16:creationId xmlns:a16="http://schemas.microsoft.com/office/drawing/2014/main" id="{FC33EBD8-3154-574C-D0C5-CEE484810DAD}"/>
                  </a:ext>
                </a:extLst>
              </p14:cNvPr>
              <p14:cNvContentPartPr/>
              <p14:nvPr/>
            </p14:nvContentPartPr>
            <p14:xfrm>
              <a:off x="1967007" y="221236"/>
              <a:ext cx="199080" cy="3401640"/>
            </p14:xfrm>
          </p:contentPart>
        </mc:Choice>
        <mc:Fallback>
          <p:pic>
            <p:nvPicPr>
              <p:cNvPr id="20" name="Freihand 19">
                <a:extLst>
                  <a:ext uri="{FF2B5EF4-FFF2-40B4-BE49-F238E27FC236}">
                    <a16:creationId xmlns:a16="http://schemas.microsoft.com/office/drawing/2014/main" id="{FC33EBD8-3154-574C-D0C5-CEE484810DAD}"/>
                  </a:ext>
                </a:extLst>
              </p:cNvPr>
              <p:cNvPicPr/>
              <p:nvPr/>
            </p:nvPicPr>
            <p:blipFill>
              <a:blip r:embed="rId703"/>
              <a:stretch>
                <a:fillRect/>
              </a:stretch>
            </p:blipFill>
            <p:spPr>
              <a:xfrm>
                <a:off x="1958367" y="212596"/>
                <a:ext cx="216720" cy="34192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 name="Freihand 20">
                <a:extLst>
                  <a:ext uri="{FF2B5EF4-FFF2-40B4-BE49-F238E27FC236}">
                    <a16:creationId xmlns:a16="http://schemas.microsoft.com/office/drawing/2014/main" id="{60F79D81-BB11-58F6-DBC6-273E3CA7BF37}"/>
                  </a:ext>
                </a:extLst>
              </p14:cNvPr>
              <p14:cNvContentPartPr/>
              <p14:nvPr/>
            </p14:nvContentPartPr>
            <p14:xfrm>
              <a:off x="2016687" y="1847356"/>
              <a:ext cx="116640" cy="90720"/>
            </p14:xfrm>
          </p:contentPart>
        </mc:Choice>
        <mc:Fallback>
          <p:pic>
            <p:nvPicPr>
              <p:cNvPr id="21" name="Freihand 20">
                <a:extLst>
                  <a:ext uri="{FF2B5EF4-FFF2-40B4-BE49-F238E27FC236}">
                    <a16:creationId xmlns:a16="http://schemas.microsoft.com/office/drawing/2014/main" id="{60F79D81-BB11-58F6-DBC6-273E3CA7BF37}"/>
                  </a:ext>
                </a:extLst>
              </p:cNvPr>
              <p:cNvPicPr/>
              <p:nvPr/>
            </p:nvPicPr>
            <p:blipFill>
              <a:blip r:embed="rId705"/>
              <a:stretch>
                <a:fillRect/>
              </a:stretch>
            </p:blipFill>
            <p:spPr>
              <a:xfrm>
                <a:off x="2008047" y="1838716"/>
                <a:ext cx="134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68" name="Freihand 67">
                <a:extLst>
                  <a:ext uri="{FF2B5EF4-FFF2-40B4-BE49-F238E27FC236}">
                    <a16:creationId xmlns:a16="http://schemas.microsoft.com/office/drawing/2014/main" id="{8B574CFF-0E95-7316-7905-EB392D9CE252}"/>
                  </a:ext>
                </a:extLst>
              </p14:cNvPr>
              <p14:cNvContentPartPr/>
              <p14:nvPr/>
            </p14:nvContentPartPr>
            <p14:xfrm>
              <a:off x="1995087" y="1908916"/>
              <a:ext cx="34560" cy="61920"/>
            </p14:xfrm>
          </p:contentPart>
        </mc:Choice>
        <mc:Fallback>
          <p:pic>
            <p:nvPicPr>
              <p:cNvPr id="68" name="Freihand 67">
                <a:extLst>
                  <a:ext uri="{FF2B5EF4-FFF2-40B4-BE49-F238E27FC236}">
                    <a16:creationId xmlns:a16="http://schemas.microsoft.com/office/drawing/2014/main" id="{8B574CFF-0E95-7316-7905-EB392D9CE252}"/>
                  </a:ext>
                </a:extLst>
              </p:cNvPr>
              <p:cNvPicPr/>
              <p:nvPr/>
            </p:nvPicPr>
            <p:blipFill>
              <a:blip r:embed="rId707"/>
              <a:stretch>
                <a:fillRect/>
              </a:stretch>
            </p:blipFill>
            <p:spPr>
              <a:xfrm>
                <a:off x="1986087" y="1900276"/>
                <a:ext cx="52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72" name="Freihand 71">
                <a:extLst>
                  <a:ext uri="{FF2B5EF4-FFF2-40B4-BE49-F238E27FC236}">
                    <a16:creationId xmlns:a16="http://schemas.microsoft.com/office/drawing/2014/main" id="{4E667214-C369-9072-313D-94F73ADE380E}"/>
                  </a:ext>
                </a:extLst>
              </p14:cNvPr>
              <p14:cNvContentPartPr/>
              <p14:nvPr/>
            </p14:nvContentPartPr>
            <p14:xfrm>
              <a:off x="2026047" y="1841956"/>
              <a:ext cx="62280" cy="37440"/>
            </p14:xfrm>
          </p:contentPart>
        </mc:Choice>
        <mc:Fallback>
          <p:pic>
            <p:nvPicPr>
              <p:cNvPr id="72" name="Freihand 71">
                <a:extLst>
                  <a:ext uri="{FF2B5EF4-FFF2-40B4-BE49-F238E27FC236}">
                    <a16:creationId xmlns:a16="http://schemas.microsoft.com/office/drawing/2014/main" id="{4E667214-C369-9072-313D-94F73ADE380E}"/>
                  </a:ext>
                </a:extLst>
              </p:cNvPr>
              <p:cNvPicPr/>
              <p:nvPr/>
            </p:nvPicPr>
            <p:blipFill>
              <a:blip r:embed="rId709"/>
              <a:stretch>
                <a:fillRect/>
              </a:stretch>
            </p:blipFill>
            <p:spPr>
              <a:xfrm>
                <a:off x="2017407" y="1832956"/>
                <a:ext cx="79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80" name="Freihand 79">
                <a:extLst>
                  <a:ext uri="{FF2B5EF4-FFF2-40B4-BE49-F238E27FC236}">
                    <a16:creationId xmlns:a16="http://schemas.microsoft.com/office/drawing/2014/main" id="{FB005A20-47D4-EAC5-3AD7-9808394FFEB2}"/>
                  </a:ext>
                </a:extLst>
              </p14:cNvPr>
              <p14:cNvContentPartPr/>
              <p14:nvPr/>
            </p14:nvContentPartPr>
            <p14:xfrm>
              <a:off x="4736127" y="1891276"/>
              <a:ext cx="239400" cy="103320"/>
            </p14:xfrm>
          </p:contentPart>
        </mc:Choice>
        <mc:Fallback>
          <p:pic>
            <p:nvPicPr>
              <p:cNvPr id="80" name="Freihand 79">
                <a:extLst>
                  <a:ext uri="{FF2B5EF4-FFF2-40B4-BE49-F238E27FC236}">
                    <a16:creationId xmlns:a16="http://schemas.microsoft.com/office/drawing/2014/main" id="{FB005A20-47D4-EAC5-3AD7-9808394FFEB2}"/>
                  </a:ext>
                </a:extLst>
              </p:cNvPr>
              <p:cNvPicPr/>
              <p:nvPr/>
            </p:nvPicPr>
            <p:blipFill>
              <a:blip r:embed="rId711"/>
              <a:stretch>
                <a:fillRect/>
              </a:stretch>
            </p:blipFill>
            <p:spPr>
              <a:xfrm>
                <a:off x="4727487" y="1882276"/>
                <a:ext cx="257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85" name="Freihand 84">
                <a:extLst>
                  <a:ext uri="{FF2B5EF4-FFF2-40B4-BE49-F238E27FC236}">
                    <a16:creationId xmlns:a16="http://schemas.microsoft.com/office/drawing/2014/main" id="{F6A60B20-6FFE-EC7E-136C-51FBD3CBDBF9}"/>
                  </a:ext>
                </a:extLst>
              </p14:cNvPr>
              <p14:cNvContentPartPr/>
              <p14:nvPr/>
            </p14:nvContentPartPr>
            <p14:xfrm>
              <a:off x="409287" y="38716"/>
              <a:ext cx="4216320" cy="90720"/>
            </p14:xfrm>
          </p:contentPart>
        </mc:Choice>
        <mc:Fallback>
          <p:pic>
            <p:nvPicPr>
              <p:cNvPr id="85" name="Freihand 84">
                <a:extLst>
                  <a:ext uri="{FF2B5EF4-FFF2-40B4-BE49-F238E27FC236}">
                    <a16:creationId xmlns:a16="http://schemas.microsoft.com/office/drawing/2014/main" id="{F6A60B20-6FFE-EC7E-136C-51FBD3CBDBF9}"/>
                  </a:ext>
                </a:extLst>
              </p:cNvPr>
              <p:cNvPicPr/>
              <p:nvPr/>
            </p:nvPicPr>
            <p:blipFill>
              <a:blip r:embed="rId713"/>
              <a:stretch>
                <a:fillRect/>
              </a:stretch>
            </p:blipFill>
            <p:spPr>
              <a:xfrm>
                <a:off x="400647" y="29716"/>
                <a:ext cx="4233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29" name="Freihand 128">
                <a:extLst>
                  <a:ext uri="{FF2B5EF4-FFF2-40B4-BE49-F238E27FC236}">
                    <a16:creationId xmlns:a16="http://schemas.microsoft.com/office/drawing/2014/main" id="{6988EAA6-A0DB-1078-0BD2-2B7217C8C939}"/>
                  </a:ext>
                </a:extLst>
              </p14:cNvPr>
              <p14:cNvContentPartPr/>
              <p14:nvPr/>
            </p14:nvContentPartPr>
            <p14:xfrm>
              <a:off x="2201367" y="-41564"/>
              <a:ext cx="391320" cy="648360"/>
            </p14:xfrm>
          </p:contentPart>
        </mc:Choice>
        <mc:Fallback>
          <p:pic>
            <p:nvPicPr>
              <p:cNvPr id="129" name="Freihand 128">
                <a:extLst>
                  <a:ext uri="{FF2B5EF4-FFF2-40B4-BE49-F238E27FC236}">
                    <a16:creationId xmlns:a16="http://schemas.microsoft.com/office/drawing/2014/main" id="{6988EAA6-A0DB-1078-0BD2-2B7217C8C939}"/>
                  </a:ext>
                </a:extLst>
              </p:cNvPr>
              <p:cNvPicPr/>
              <p:nvPr/>
            </p:nvPicPr>
            <p:blipFill>
              <a:blip r:embed="rId715"/>
              <a:stretch>
                <a:fillRect/>
              </a:stretch>
            </p:blipFill>
            <p:spPr>
              <a:xfrm>
                <a:off x="2192727" y="-50204"/>
                <a:ext cx="408960" cy="666000"/>
              </a:xfrm>
              <a:prstGeom prst="rect">
                <a:avLst/>
              </a:prstGeom>
            </p:spPr>
          </p:pic>
        </mc:Fallback>
      </mc:AlternateContent>
      <p:grpSp>
        <p:nvGrpSpPr>
          <p:cNvPr id="134" name="Gruppieren 133">
            <a:extLst>
              <a:ext uri="{FF2B5EF4-FFF2-40B4-BE49-F238E27FC236}">
                <a16:creationId xmlns:a16="http://schemas.microsoft.com/office/drawing/2014/main" id="{939F1932-FAA9-4F10-FA0E-48F8CB995A96}"/>
              </a:ext>
            </a:extLst>
          </p:cNvPr>
          <p:cNvGrpSpPr/>
          <p:nvPr/>
        </p:nvGrpSpPr>
        <p:grpSpPr>
          <a:xfrm>
            <a:off x="3880407" y="2228564"/>
            <a:ext cx="857160" cy="668520"/>
            <a:chOff x="3880407" y="2228564"/>
            <a:chExt cx="857160" cy="668520"/>
          </a:xfrm>
        </p:grpSpPr>
        <mc:AlternateContent xmlns:mc="http://schemas.openxmlformats.org/markup-compatibility/2006">
          <mc:Choice xmlns:p14="http://schemas.microsoft.com/office/powerpoint/2010/main" Requires="p14">
            <p:contentPart p14:bwMode="auto" r:id="rId716">
              <p14:nvContentPartPr>
                <p14:cNvPr id="36" name="Freihand 35">
                  <a:extLst>
                    <a:ext uri="{FF2B5EF4-FFF2-40B4-BE49-F238E27FC236}">
                      <a16:creationId xmlns:a16="http://schemas.microsoft.com/office/drawing/2014/main" id="{B91AEE43-53EC-6F7D-A67C-B0B855E44182}"/>
                    </a:ext>
                  </a:extLst>
                </p14:cNvPr>
                <p14:cNvContentPartPr/>
                <p14:nvPr/>
              </p14:nvContentPartPr>
              <p14:xfrm>
                <a:off x="4464687" y="2635036"/>
                <a:ext cx="111240" cy="63360"/>
              </p14:xfrm>
            </p:contentPart>
          </mc:Choice>
          <mc:Fallback>
            <p:pic>
              <p:nvPicPr>
                <p:cNvPr id="36" name="Freihand 35">
                  <a:extLst>
                    <a:ext uri="{FF2B5EF4-FFF2-40B4-BE49-F238E27FC236}">
                      <a16:creationId xmlns:a16="http://schemas.microsoft.com/office/drawing/2014/main" id="{B91AEE43-53EC-6F7D-A67C-B0B855E44182}"/>
                    </a:ext>
                  </a:extLst>
                </p:cNvPr>
                <p:cNvPicPr/>
                <p:nvPr/>
              </p:nvPicPr>
              <p:blipFill>
                <a:blip r:embed="rId717"/>
                <a:stretch>
                  <a:fillRect/>
                </a:stretch>
              </p:blipFill>
              <p:spPr>
                <a:xfrm>
                  <a:off x="4456047" y="2626036"/>
                  <a:ext cx="12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8" name="Freihand 37">
                  <a:extLst>
                    <a:ext uri="{FF2B5EF4-FFF2-40B4-BE49-F238E27FC236}">
                      <a16:creationId xmlns:a16="http://schemas.microsoft.com/office/drawing/2014/main" id="{BBF0E5BD-9FA5-60AC-D330-1069C3764C75}"/>
                    </a:ext>
                  </a:extLst>
                </p14:cNvPr>
                <p14:cNvContentPartPr/>
                <p14:nvPr/>
              </p14:nvContentPartPr>
              <p14:xfrm>
                <a:off x="4217367" y="2752396"/>
                <a:ext cx="158040" cy="58680"/>
              </p14:xfrm>
            </p:contentPart>
          </mc:Choice>
          <mc:Fallback>
            <p:pic>
              <p:nvPicPr>
                <p:cNvPr id="38" name="Freihand 37">
                  <a:extLst>
                    <a:ext uri="{FF2B5EF4-FFF2-40B4-BE49-F238E27FC236}">
                      <a16:creationId xmlns:a16="http://schemas.microsoft.com/office/drawing/2014/main" id="{BBF0E5BD-9FA5-60AC-D330-1069C3764C75}"/>
                    </a:ext>
                  </a:extLst>
                </p:cNvPr>
                <p:cNvPicPr/>
                <p:nvPr/>
              </p:nvPicPr>
              <p:blipFill>
                <a:blip r:embed="rId719"/>
                <a:stretch>
                  <a:fillRect/>
                </a:stretch>
              </p:blipFill>
              <p:spPr>
                <a:xfrm>
                  <a:off x="4208367" y="2743396"/>
                  <a:ext cx="175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32" name="Freihand 131">
                  <a:extLst>
                    <a:ext uri="{FF2B5EF4-FFF2-40B4-BE49-F238E27FC236}">
                      <a16:creationId xmlns:a16="http://schemas.microsoft.com/office/drawing/2014/main" id="{0203324E-A75E-38C6-AFB6-BB1A3A9B0811}"/>
                    </a:ext>
                  </a:extLst>
                </p14:cNvPr>
                <p14:cNvContentPartPr/>
                <p14:nvPr/>
              </p14:nvContentPartPr>
              <p14:xfrm>
                <a:off x="3880407" y="2228564"/>
                <a:ext cx="857160" cy="668520"/>
              </p14:xfrm>
            </p:contentPart>
          </mc:Choice>
          <mc:Fallback>
            <p:pic>
              <p:nvPicPr>
                <p:cNvPr id="132" name="Freihand 131">
                  <a:extLst>
                    <a:ext uri="{FF2B5EF4-FFF2-40B4-BE49-F238E27FC236}">
                      <a16:creationId xmlns:a16="http://schemas.microsoft.com/office/drawing/2014/main" id="{0203324E-A75E-38C6-AFB6-BB1A3A9B0811}"/>
                    </a:ext>
                  </a:extLst>
                </p:cNvPr>
                <p:cNvPicPr/>
                <p:nvPr/>
              </p:nvPicPr>
              <p:blipFill>
                <a:blip r:embed="rId721"/>
                <a:stretch>
                  <a:fillRect/>
                </a:stretch>
              </p:blipFill>
              <p:spPr>
                <a:xfrm>
                  <a:off x="3871767" y="2219564"/>
                  <a:ext cx="874800" cy="68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2">
            <p14:nvContentPartPr>
              <p14:cNvPr id="181" name="Freihand 180">
                <a:extLst>
                  <a:ext uri="{FF2B5EF4-FFF2-40B4-BE49-F238E27FC236}">
                    <a16:creationId xmlns:a16="http://schemas.microsoft.com/office/drawing/2014/main" id="{F85FC334-9C31-A7C4-B49B-C7FCFD3AD860}"/>
                  </a:ext>
                </a:extLst>
              </p14:cNvPr>
              <p14:cNvContentPartPr/>
              <p14:nvPr/>
            </p14:nvContentPartPr>
            <p14:xfrm>
              <a:off x="3081567" y="2538884"/>
              <a:ext cx="3600" cy="44280"/>
            </p14:xfrm>
          </p:contentPart>
        </mc:Choice>
        <mc:Fallback>
          <p:pic>
            <p:nvPicPr>
              <p:cNvPr id="181" name="Freihand 180">
                <a:extLst>
                  <a:ext uri="{FF2B5EF4-FFF2-40B4-BE49-F238E27FC236}">
                    <a16:creationId xmlns:a16="http://schemas.microsoft.com/office/drawing/2014/main" id="{F85FC334-9C31-A7C4-B49B-C7FCFD3AD860}"/>
                  </a:ext>
                </a:extLst>
              </p:cNvPr>
              <p:cNvPicPr/>
              <p:nvPr/>
            </p:nvPicPr>
            <p:blipFill>
              <a:blip r:embed="rId723"/>
              <a:stretch>
                <a:fillRect/>
              </a:stretch>
            </p:blipFill>
            <p:spPr>
              <a:xfrm>
                <a:off x="3072927" y="2530244"/>
                <a:ext cx="21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88" name="Freihand 187">
                <a:extLst>
                  <a:ext uri="{FF2B5EF4-FFF2-40B4-BE49-F238E27FC236}">
                    <a16:creationId xmlns:a16="http://schemas.microsoft.com/office/drawing/2014/main" id="{57B7612D-2C29-B372-7374-8832BD5D5084}"/>
                  </a:ext>
                </a:extLst>
              </p14:cNvPr>
              <p14:cNvContentPartPr/>
              <p14:nvPr/>
            </p14:nvContentPartPr>
            <p14:xfrm>
              <a:off x="2916327" y="2562644"/>
              <a:ext cx="41760" cy="109800"/>
            </p14:xfrm>
          </p:contentPart>
        </mc:Choice>
        <mc:Fallback>
          <p:pic>
            <p:nvPicPr>
              <p:cNvPr id="188" name="Freihand 187">
                <a:extLst>
                  <a:ext uri="{FF2B5EF4-FFF2-40B4-BE49-F238E27FC236}">
                    <a16:creationId xmlns:a16="http://schemas.microsoft.com/office/drawing/2014/main" id="{57B7612D-2C29-B372-7374-8832BD5D5084}"/>
                  </a:ext>
                </a:extLst>
              </p:cNvPr>
              <p:cNvPicPr/>
              <p:nvPr/>
            </p:nvPicPr>
            <p:blipFill>
              <a:blip r:embed="rId725"/>
              <a:stretch>
                <a:fillRect/>
              </a:stretch>
            </p:blipFill>
            <p:spPr>
              <a:xfrm>
                <a:off x="2907687" y="2554004"/>
                <a:ext cx="59400" cy="127440"/>
              </a:xfrm>
              <a:prstGeom prst="rect">
                <a:avLst/>
              </a:prstGeom>
            </p:spPr>
          </p:pic>
        </mc:Fallback>
      </mc:AlternateContent>
      <p:grpSp>
        <p:nvGrpSpPr>
          <p:cNvPr id="214" name="Gruppieren 213">
            <a:extLst>
              <a:ext uri="{FF2B5EF4-FFF2-40B4-BE49-F238E27FC236}">
                <a16:creationId xmlns:a16="http://schemas.microsoft.com/office/drawing/2014/main" id="{5DDCDB15-1657-4C80-DC09-D6D1E59EC064}"/>
              </a:ext>
            </a:extLst>
          </p:cNvPr>
          <p:cNvGrpSpPr/>
          <p:nvPr/>
        </p:nvGrpSpPr>
        <p:grpSpPr>
          <a:xfrm>
            <a:off x="271047" y="2469764"/>
            <a:ext cx="149400" cy="95760"/>
            <a:chOff x="271047" y="2469764"/>
            <a:chExt cx="149400" cy="95760"/>
          </a:xfrm>
        </p:grpSpPr>
        <mc:AlternateContent xmlns:mc="http://schemas.openxmlformats.org/markup-compatibility/2006">
          <mc:Choice xmlns:p14="http://schemas.microsoft.com/office/powerpoint/2010/main" Requires="p14">
            <p:contentPart p14:bwMode="auto" r:id="rId726">
              <p14:nvContentPartPr>
                <p14:cNvPr id="145" name="Freihand 144">
                  <a:extLst>
                    <a:ext uri="{FF2B5EF4-FFF2-40B4-BE49-F238E27FC236}">
                      <a16:creationId xmlns:a16="http://schemas.microsoft.com/office/drawing/2014/main" id="{6B600841-0813-8219-06D5-93E94C549ACF}"/>
                    </a:ext>
                  </a:extLst>
                </p14:cNvPr>
                <p14:cNvContentPartPr/>
                <p14:nvPr/>
              </p14:nvContentPartPr>
              <p14:xfrm>
                <a:off x="277527" y="2469764"/>
                <a:ext cx="133200" cy="54360"/>
              </p14:xfrm>
            </p:contentPart>
          </mc:Choice>
          <mc:Fallback>
            <p:pic>
              <p:nvPicPr>
                <p:cNvPr id="145" name="Freihand 144">
                  <a:extLst>
                    <a:ext uri="{FF2B5EF4-FFF2-40B4-BE49-F238E27FC236}">
                      <a16:creationId xmlns:a16="http://schemas.microsoft.com/office/drawing/2014/main" id="{6B600841-0813-8219-06D5-93E94C549ACF}"/>
                    </a:ext>
                  </a:extLst>
                </p:cNvPr>
                <p:cNvPicPr/>
                <p:nvPr/>
              </p:nvPicPr>
              <p:blipFill>
                <a:blip r:embed="rId727"/>
                <a:stretch>
                  <a:fillRect/>
                </a:stretch>
              </p:blipFill>
              <p:spPr>
                <a:xfrm>
                  <a:off x="268527" y="2461124"/>
                  <a:ext cx="150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48" name="Freihand 147">
                  <a:extLst>
                    <a:ext uri="{FF2B5EF4-FFF2-40B4-BE49-F238E27FC236}">
                      <a16:creationId xmlns:a16="http://schemas.microsoft.com/office/drawing/2014/main" id="{A3982BFA-32B5-5F66-0A42-75FC422596AD}"/>
                    </a:ext>
                  </a:extLst>
                </p14:cNvPr>
                <p14:cNvContentPartPr/>
                <p14:nvPr/>
              </p14:nvContentPartPr>
              <p14:xfrm>
                <a:off x="271047" y="2506484"/>
                <a:ext cx="149400" cy="25560"/>
              </p14:xfrm>
            </p:contentPart>
          </mc:Choice>
          <mc:Fallback>
            <p:pic>
              <p:nvPicPr>
                <p:cNvPr id="148" name="Freihand 147">
                  <a:extLst>
                    <a:ext uri="{FF2B5EF4-FFF2-40B4-BE49-F238E27FC236}">
                      <a16:creationId xmlns:a16="http://schemas.microsoft.com/office/drawing/2014/main" id="{A3982BFA-32B5-5F66-0A42-75FC422596AD}"/>
                    </a:ext>
                  </a:extLst>
                </p:cNvPr>
                <p:cNvPicPr/>
                <p:nvPr/>
              </p:nvPicPr>
              <p:blipFill>
                <a:blip r:embed="rId729"/>
                <a:stretch>
                  <a:fillRect/>
                </a:stretch>
              </p:blipFill>
              <p:spPr>
                <a:xfrm>
                  <a:off x="262047" y="2497844"/>
                  <a:ext cx="167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00" name="Freihand 199">
                  <a:extLst>
                    <a:ext uri="{FF2B5EF4-FFF2-40B4-BE49-F238E27FC236}">
                      <a16:creationId xmlns:a16="http://schemas.microsoft.com/office/drawing/2014/main" id="{62C40FAB-DC12-A26B-94A6-6FD81CA80131}"/>
                    </a:ext>
                  </a:extLst>
                </p14:cNvPr>
                <p14:cNvContentPartPr/>
                <p14:nvPr/>
              </p14:nvContentPartPr>
              <p14:xfrm>
                <a:off x="276087" y="2522684"/>
                <a:ext cx="113040" cy="42840"/>
              </p14:xfrm>
            </p:contentPart>
          </mc:Choice>
          <mc:Fallback>
            <p:pic>
              <p:nvPicPr>
                <p:cNvPr id="200" name="Freihand 199">
                  <a:extLst>
                    <a:ext uri="{FF2B5EF4-FFF2-40B4-BE49-F238E27FC236}">
                      <a16:creationId xmlns:a16="http://schemas.microsoft.com/office/drawing/2014/main" id="{62C40FAB-DC12-A26B-94A6-6FD81CA80131}"/>
                    </a:ext>
                  </a:extLst>
                </p:cNvPr>
                <p:cNvPicPr/>
                <p:nvPr/>
              </p:nvPicPr>
              <p:blipFill>
                <a:blip r:embed="rId731"/>
                <a:stretch>
                  <a:fillRect/>
                </a:stretch>
              </p:blipFill>
              <p:spPr>
                <a:xfrm>
                  <a:off x="267087" y="2513684"/>
                  <a:ext cx="130680" cy="60480"/>
                </a:xfrm>
                <a:prstGeom prst="rect">
                  <a:avLst/>
                </a:prstGeom>
              </p:spPr>
            </p:pic>
          </mc:Fallback>
        </mc:AlternateContent>
      </p:grpSp>
      <p:grpSp>
        <p:nvGrpSpPr>
          <p:cNvPr id="259" name="Gruppieren 258">
            <a:extLst>
              <a:ext uri="{FF2B5EF4-FFF2-40B4-BE49-F238E27FC236}">
                <a16:creationId xmlns:a16="http://schemas.microsoft.com/office/drawing/2014/main" id="{DBF2C0C3-2924-AB41-65CA-752B871AFAA4}"/>
              </a:ext>
            </a:extLst>
          </p:cNvPr>
          <p:cNvGrpSpPr/>
          <p:nvPr/>
        </p:nvGrpSpPr>
        <p:grpSpPr>
          <a:xfrm>
            <a:off x="2766927" y="2147204"/>
            <a:ext cx="640440" cy="380880"/>
            <a:chOff x="2766927" y="2147204"/>
            <a:chExt cx="640440" cy="380880"/>
          </a:xfrm>
        </p:grpSpPr>
        <mc:AlternateContent xmlns:mc="http://schemas.openxmlformats.org/markup-compatibility/2006">
          <mc:Choice xmlns:p14="http://schemas.microsoft.com/office/powerpoint/2010/main" Requires="p14">
            <p:contentPart p14:bwMode="auto" r:id="rId732">
              <p14:nvContentPartPr>
                <p14:cNvPr id="142" name="Freihand 141">
                  <a:extLst>
                    <a:ext uri="{FF2B5EF4-FFF2-40B4-BE49-F238E27FC236}">
                      <a16:creationId xmlns:a16="http://schemas.microsoft.com/office/drawing/2014/main" id="{A3C9D50C-3B30-D816-67EF-BB870EC547A0}"/>
                    </a:ext>
                  </a:extLst>
                </p14:cNvPr>
                <p14:cNvContentPartPr/>
                <p14:nvPr/>
              </p14:nvContentPartPr>
              <p14:xfrm>
                <a:off x="2860887" y="2395964"/>
                <a:ext cx="48960" cy="132120"/>
              </p14:xfrm>
            </p:contentPart>
          </mc:Choice>
          <mc:Fallback>
            <p:pic>
              <p:nvPicPr>
                <p:cNvPr id="142" name="Freihand 141">
                  <a:extLst>
                    <a:ext uri="{FF2B5EF4-FFF2-40B4-BE49-F238E27FC236}">
                      <a16:creationId xmlns:a16="http://schemas.microsoft.com/office/drawing/2014/main" id="{A3C9D50C-3B30-D816-67EF-BB870EC547A0}"/>
                    </a:ext>
                  </a:extLst>
                </p:cNvPr>
                <p:cNvPicPr/>
                <p:nvPr/>
              </p:nvPicPr>
              <p:blipFill>
                <a:blip r:embed="rId733"/>
                <a:stretch>
                  <a:fillRect/>
                </a:stretch>
              </p:blipFill>
              <p:spPr>
                <a:xfrm>
                  <a:off x="2852247" y="2386964"/>
                  <a:ext cx="66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43" name="Freihand 142">
                  <a:extLst>
                    <a:ext uri="{FF2B5EF4-FFF2-40B4-BE49-F238E27FC236}">
                      <a16:creationId xmlns:a16="http://schemas.microsoft.com/office/drawing/2014/main" id="{92F843FC-213F-10AB-9074-5CF07131CFC1}"/>
                    </a:ext>
                  </a:extLst>
                </p14:cNvPr>
                <p14:cNvContentPartPr/>
                <p14:nvPr/>
              </p14:nvContentPartPr>
              <p14:xfrm>
                <a:off x="2877087" y="2436284"/>
                <a:ext cx="71640" cy="79560"/>
              </p14:xfrm>
            </p:contentPart>
          </mc:Choice>
          <mc:Fallback>
            <p:pic>
              <p:nvPicPr>
                <p:cNvPr id="143" name="Freihand 142">
                  <a:extLst>
                    <a:ext uri="{FF2B5EF4-FFF2-40B4-BE49-F238E27FC236}">
                      <a16:creationId xmlns:a16="http://schemas.microsoft.com/office/drawing/2014/main" id="{92F843FC-213F-10AB-9074-5CF07131CFC1}"/>
                    </a:ext>
                  </a:extLst>
                </p:cNvPr>
                <p:cNvPicPr/>
                <p:nvPr/>
              </p:nvPicPr>
              <p:blipFill>
                <a:blip r:embed="rId735"/>
                <a:stretch>
                  <a:fillRect/>
                </a:stretch>
              </p:blipFill>
              <p:spPr>
                <a:xfrm>
                  <a:off x="2868447" y="2427644"/>
                  <a:ext cx="89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25" name="Freihand 224">
                  <a:extLst>
                    <a:ext uri="{FF2B5EF4-FFF2-40B4-BE49-F238E27FC236}">
                      <a16:creationId xmlns:a16="http://schemas.microsoft.com/office/drawing/2014/main" id="{FEE353D8-7F56-6591-A39C-8DBC8C38B9CC}"/>
                    </a:ext>
                  </a:extLst>
                </p14:cNvPr>
                <p14:cNvContentPartPr/>
                <p14:nvPr/>
              </p14:nvContentPartPr>
              <p14:xfrm>
                <a:off x="2932887" y="2444924"/>
                <a:ext cx="36360" cy="6120"/>
              </p14:xfrm>
            </p:contentPart>
          </mc:Choice>
          <mc:Fallback>
            <p:pic>
              <p:nvPicPr>
                <p:cNvPr id="225" name="Freihand 224">
                  <a:extLst>
                    <a:ext uri="{FF2B5EF4-FFF2-40B4-BE49-F238E27FC236}">
                      <a16:creationId xmlns:a16="http://schemas.microsoft.com/office/drawing/2014/main" id="{FEE353D8-7F56-6591-A39C-8DBC8C38B9CC}"/>
                    </a:ext>
                  </a:extLst>
                </p:cNvPr>
                <p:cNvPicPr/>
                <p:nvPr/>
              </p:nvPicPr>
              <p:blipFill>
                <a:blip r:embed="rId737"/>
                <a:stretch>
                  <a:fillRect/>
                </a:stretch>
              </p:blipFill>
              <p:spPr>
                <a:xfrm>
                  <a:off x="2924247" y="2436284"/>
                  <a:ext cx="54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37" name="Freihand 236">
                  <a:extLst>
                    <a:ext uri="{FF2B5EF4-FFF2-40B4-BE49-F238E27FC236}">
                      <a16:creationId xmlns:a16="http://schemas.microsoft.com/office/drawing/2014/main" id="{45F34210-1518-B396-554C-AC5CBF89CF90}"/>
                    </a:ext>
                  </a:extLst>
                </p14:cNvPr>
                <p14:cNvContentPartPr/>
                <p14:nvPr/>
              </p14:nvContentPartPr>
              <p14:xfrm>
                <a:off x="3349767" y="2478404"/>
                <a:ext cx="48960" cy="10080"/>
              </p14:xfrm>
            </p:contentPart>
          </mc:Choice>
          <mc:Fallback>
            <p:pic>
              <p:nvPicPr>
                <p:cNvPr id="237" name="Freihand 236">
                  <a:extLst>
                    <a:ext uri="{FF2B5EF4-FFF2-40B4-BE49-F238E27FC236}">
                      <a16:creationId xmlns:a16="http://schemas.microsoft.com/office/drawing/2014/main" id="{45F34210-1518-B396-554C-AC5CBF89CF90}"/>
                    </a:ext>
                  </a:extLst>
                </p:cNvPr>
                <p:cNvPicPr/>
                <p:nvPr/>
              </p:nvPicPr>
              <p:blipFill>
                <a:blip r:embed="rId739"/>
                <a:stretch>
                  <a:fillRect/>
                </a:stretch>
              </p:blipFill>
              <p:spPr>
                <a:xfrm>
                  <a:off x="3341127" y="2469764"/>
                  <a:ext cx="66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44" name="Freihand 243">
                  <a:extLst>
                    <a:ext uri="{FF2B5EF4-FFF2-40B4-BE49-F238E27FC236}">
                      <a16:creationId xmlns:a16="http://schemas.microsoft.com/office/drawing/2014/main" id="{3D97D53B-3D86-AD33-384B-BF77D61A1112}"/>
                    </a:ext>
                  </a:extLst>
                </p14:cNvPr>
                <p14:cNvContentPartPr/>
                <p14:nvPr/>
              </p14:nvContentPartPr>
              <p14:xfrm>
                <a:off x="3335367" y="2427644"/>
                <a:ext cx="72000" cy="29520"/>
              </p14:xfrm>
            </p:contentPart>
          </mc:Choice>
          <mc:Fallback>
            <p:pic>
              <p:nvPicPr>
                <p:cNvPr id="244" name="Freihand 243">
                  <a:extLst>
                    <a:ext uri="{FF2B5EF4-FFF2-40B4-BE49-F238E27FC236}">
                      <a16:creationId xmlns:a16="http://schemas.microsoft.com/office/drawing/2014/main" id="{3D97D53B-3D86-AD33-384B-BF77D61A1112}"/>
                    </a:ext>
                  </a:extLst>
                </p:cNvPr>
                <p:cNvPicPr/>
                <p:nvPr/>
              </p:nvPicPr>
              <p:blipFill>
                <a:blip r:embed="rId741"/>
                <a:stretch>
                  <a:fillRect/>
                </a:stretch>
              </p:blipFill>
              <p:spPr>
                <a:xfrm>
                  <a:off x="3326367" y="2419004"/>
                  <a:ext cx="89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55" name="Freihand 254">
                  <a:extLst>
                    <a:ext uri="{FF2B5EF4-FFF2-40B4-BE49-F238E27FC236}">
                      <a16:creationId xmlns:a16="http://schemas.microsoft.com/office/drawing/2014/main" id="{78A750E9-98A4-0135-1BA2-B6B685E2BC68}"/>
                    </a:ext>
                  </a:extLst>
                </p14:cNvPr>
                <p14:cNvContentPartPr/>
                <p14:nvPr/>
              </p14:nvContentPartPr>
              <p14:xfrm>
                <a:off x="2766927" y="2198324"/>
                <a:ext cx="131760" cy="178200"/>
              </p14:xfrm>
            </p:contentPart>
          </mc:Choice>
          <mc:Fallback>
            <p:pic>
              <p:nvPicPr>
                <p:cNvPr id="255" name="Freihand 254">
                  <a:extLst>
                    <a:ext uri="{FF2B5EF4-FFF2-40B4-BE49-F238E27FC236}">
                      <a16:creationId xmlns:a16="http://schemas.microsoft.com/office/drawing/2014/main" id="{78A750E9-98A4-0135-1BA2-B6B685E2BC68}"/>
                    </a:ext>
                  </a:extLst>
                </p:cNvPr>
                <p:cNvPicPr/>
                <p:nvPr/>
              </p:nvPicPr>
              <p:blipFill>
                <a:blip r:embed="rId743"/>
                <a:stretch>
                  <a:fillRect/>
                </a:stretch>
              </p:blipFill>
              <p:spPr>
                <a:xfrm>
                  <a:off x="2757927" y="2189324"/>
                  <a:ext cx="149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57" name="Freihand 256">
                  <a:extLst>
                    <a:ext uri="{FF2B5EF4-FFF2-40B4-BE49-F238E27FC236}">
                      <a16:creationId xmlns:a16="http://schemas.microsoft.com/office/drawing/2014/main" id="{A8CA5E94-A532-66E7-4180-816E3DC0DF03}"/>
                    </a:ext>
                  </a:extLst>
                </p14:cNvPr>
                <p14:cNvContentPartPr/>
                <p14:nvPr/>
              </p14:nvContentPartPr>
              <p14:xfrm>
                <a:off x="2823807" y="2147204"/>
                <a:ext cx="102960" cy="154080"/>
              </p14:xfrm>
            </p:contentPart>
          </mc:Choice>
          <mc:Fallback>
            <p:pic>
              <p:nvPicPr>
                <p:cNvPr id="257" name="Freihand 256">
                  <a:extLst>
                    <a:ext uri="{FF2B5EF4-FFF2-40B4-BE49-F238E27FC236}">
                      <a16:creationId xmlns:a16="http://schemas.microsoft.com/office/drawing/2014/main" id="{A8CA5E94-A532-66E7-4180-816E3DC0DF03}"/>
                    </a:ext>
                  </a:extLst>
                </p:cNvPr>
                <p:cNvPicPr/>
                <p:nvPr/>
              </p:nvPicPr>
              <p:blipFill>
                <a:blip r:embed="rId745"/>
                <a:stretch>
                  <a:fillRect/>
                </a:stretch>
              </p:blipFill>
              <p:spPr>
                <a:xfrm>
                  <a:off x="2814807" y="2138564"/>
                  <a:ext cx="12060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6">
            <p14:nvContentPartPr>
              <p14:cNvPr id="270" name="Freihand 269">
                <a:extLst>
                  <a:ext uri="{FF2B5EF4-FFF2-40B4-BE49-F238E27FC236}">
                    <a16:creationId xmlns:a16="http://schemas.microsoft.com/office/drawing/2014/main" id="{B9D8A39D-FC4A-AAE1-2CFB-B6F1D49FD161}"/>
                  </a:ext>
                </a:extLst>
              </p14:cNvPr>
              <p14:cNvContentPartPr/>
              <p14:nvPr/>
            </p14:nvContentPartPr>
            <p14:xfrm>
              <a:off x="2044047" y="1252964"/>
              <a:ext cx="100440" cy="148320"/>
            </p14:xfrm>
          </p:contentPart>
        </mc:Choice>
        <mc:Fallback>
          <p:pic>
            <p:nvPicPr>
              <p:cNvPr id="270" name="Freihand 269">
                <a:extLst>
                  <a:ext uri="{FF2B5EF4-FFF2-40B4-BE49-F238E27FC236}">
                    <a16:creationId xmlns:a16="http://schemas.microsoft.com/office/drawing/2014/main" id="{B9D8A39D-FC4A-AAE1-2CFB-B6F1D49FD161}"/>
                  </a:ext>
                </a:extLst>
              </p:cNvPr>
              <p:cNvPicPr/>
              <p:nvPr/>
            </p:nvPicPr>
            <p:blipFill>
              <a:blip r:embed="rId747"/>
              <a:stretch>
                <a:fillRect/>
              </a:stretch>
            </p:blipFill>
            <p:spPr>
              <a:xfrm>
                <a:off x="2035047" y="1243964"/>
                <a:ext cx="118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272" name="Freihand 271">
                <a:extLst>
                  <a:ext uri="{FF2B5EF4-FFF2-40B4-BE49-F238E27FC236}">
                    <a16:creationId xmlns:a16="http://schemas.microsoft.com/office/drawing/2014/main" id="{59BE1806-C0A2-63B4-632F-E0A0A3182F35}"/>
                  </a:ext>
                </a:extLst>
              </p14:cNvPr>
              <p14:cNvContentPartPr/>
              <p14:nvPr/>
            </p14:nvContentPartPr>
            <p14:xfrm>
              <a:off x="256647" y="1350524"/>
              <a:ext cx="162720" cy="101520"/>
            </p14:xfrm>
          </p:contentPart>
        </mc:Choice>
        <mc:Fallback>
          <p:pic>
            <p:nvPicPr>
              <p:cNvPr id="272" name="Freihand 271">
                <a:extLst>
                  <a:ext uri="{FF2B5EF4-FFF2-40B4-BE49-F238E27FC236}">
                    <a16:creationId xmlns:a16="http://schemas.microsoft.com/office/drawing/2014/main" id="{59BE1806-C0A2-63B4-632F-E0A0A3182F35}"/>
                  </a:ext>
                </a:extLst>
              </p:cNvPr>
              <p:cNvPicPr/>
              <p:nvPr/>
            </p:nvPicPr>
            <p:blipFill>
              <a:blip r:embed="rId749"/>
              <a:stretch>
                <a:fillRect/>
              </a:stretch>
            </p:blipFill>
            <p:spPr>
              <a:xfrm>
                <a:off x="247647" y="1341884"/>
                <a:ext cx="180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283" name="Freihand 282">
                <a:extLst>
                  <a:ext uri="{FF2B5EF4-FFF2-40B4-BE49-F238E27FC236}">
                    <a16:creationId xmlns:a16="http://schemas.microsoft.com/office/drawing/2014/main" id="{07622483-1B1B-12E6-8DBE-1A826D761CCB}"/>
                  </a:ext>
                </a:extLst>
              </p14:cNvPr>
              <p14:cNvContentPartPr/>
              <p14:nvPr/>
            </p14:nvContentPartPr>
            <p14:xfrm>
              <a:off x="4753407" y="1222724"/>
              <a:ext cx="249840" cy="67320"/>
            </p14:xfrm>
          </p:contentPart>
        </mc:Choice>
        <mc:Fallback>
          <p:pic>
            <p:nvPicPr>
              <p:cNvPr id="283" name="Freihand 282">
                <a:extLst>
                  <a:ext uri="{FF2B5EF4-FFF2-40B4-BE49-F238E27FC236}">
                    <a16:creationId xmlns:a16="http://schemas.microsoft.com/office/drawing/2014/main" id="{07622483-1B1B-12E6-8DBE-1A826D761CCB}"/>
                  </a:ext>
                </a:extLst>
              </p:cNvPr>
              <p:cNvPicPr/>
              <p:nvPr/>
            </p:nvPicPr>
            <p:blipFill>
              <a:blip r:embed="rId751"/>
              <a:stretch>
                <a:fillRect/>
              </a:stretch>
            </p:blipFill>
            <p:spPr>
              <a:xfrm>
                <a:off x="4744407" y="1214084"/>
                <a:ext cx="267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284" name="Freihand 283">
                <a:extLst>
                  <a:ext uri="{FF2B5EF4-FFF2-40B4-BE49-F238E27FC236}">
                    <a16:creationId xmlns:a16="http://schemas.microsoft.com/office/drawing/2014/main" id="{12747D8E-D492-E8C9-3EBA-8F6C9F36500B}"/>
                  </a:ext>
                </a:extLst>
              </p14:cNvPr>
              <p14:cNvContentPartPr/>
              <p14:nvPr/>
            </p14:nvContentPartPr>
            <p14:xfrm>
              <a:off x="7217607" y="3152684"/>
              <a:ext cx="84240" cy="266760"/>
            </p14:xfrm>
          </p:contentPart>
        </mc:Choice>
        <mc:Fallback>
          <p:pic>
            <p:nvPicPr>
              <p:cNvPr id="284" name="Freihand 283">
                <a:extLst>
                  <a:ext uri="{FF2B5EF4-FFF2-40B4-BE49-F238E27FC236}">
                    <a16:creationId xmlns:a16="http://schemas.microsoft.com/office/drawing/2014/main" id="{12747D8E-D492-E8C9-3EBA-8F6C9F36500B}"/>
                  </a:ext>
                </a:extLst>
              </p:cNvPr>
              <p:cNvPicPr/>
              <p:nvPr/>
            </p:nvPicPr>
            <p:blipFill>
              <a:blip r:embed="rId753"/>
              <a:stretch>
                <a:fillRect/>
              </a:stretch>
            </p:blipFill>
            <p:spPr>
              <a:xfrm>
                <a:off x="7208607" y="3143684"/>
                <a:ext cx="1018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289" name="Freihand 288">
                <a:extLst>
                  <a:ext uri="{FF2B5EF4-FFF2-40B4-BE49-F238E27FC236}">
                    <a16:creationId xmlns:a16="http://schemas.microsoft.com/office/drawing/2014/main" id="{F82607FB-F1AA-24FD-E987-0B0EDF62468B}"/>
                  </a:ext>
                </a:extLst>
              </p14:cNvPr>
              <p14:cNvContentPartPr/>
              <p14:nvPr/>
            </p14:nvContentPartPr>
            <p14:xfrm>
              <a:off x="7305087" y="1139564"/>
              <a:ext cx="105840" cy="126720"/>
            </p14:xfrm>
          </p:contentPart>
        </mc:Choice>
        <mc:Fallback>
          <p:pic>
            <p:nvPicPr>
              <p:cNvPr id="289" name="Freihand 288">
                <a:extLst>
                  <a:ext uri="{FF2B5EF4-FFF2-40B4-BE49-F238E27FC236}">
                    <a16:creationId xmlns:a16="http://schemas.microsoft.com/office/drawing/2014/main" id="{F82607FB-F1AA-24FD-E987-0B0EDF62468B}"/>
                  </a:ext>
                </a:extLst>
              </p:cNvPr>
              <p:cNvPicPr/>
              <p:nvPr/>
            </p:nvPicPr>
            <p:blipFill>
              <a:blip r:embed="rId755"/>
              <a:stretch>
                <a:fillRect/>
              </a:stretch>
            </p:blipFill>
            <p:spPr>
              <a:xfrm>
                <a:off x="7296447" y="1130564"/>
                <a:ext cx="123480" cy="144360"/>
              </a:xfrm>
              <a:prstGeom prst="rect">
                <a:avLst/>
              </a:prstGeom>
            </p:spPr>
          </p:pic>
        </mc:Fallback>
      </mc:AlternateContent>
      <p:grpSp>
        <p:nvGrpSpPr>
          <p:cNvPr id="325" name="Gruppieren 324">
            <a:extLst>
              <a:ext uri="{FF2B5EF4-FFF2-40B4-BE49-F238E27FC236}">
                <a16:creationId xmlns:a16="http://schemas.microsoft.com/office/drawing/2014/main" id="{661407B2-61D4-BF69-C77A-165A6F613F50}"/>
              </a:ext>
            </a:extLst>
          </p:cNvPr>
          <p:cNvGrpSpPr/>
          <p:nvPr/>
        </p:nvGrpSpPr>
        <p:grpSpPr>
          <a:xfrm>
            <a:off x="5741967" y="635564"/>
            <a:ext cx="2189160" cy="2048040"/>
            <a:chOff x="5741967" y="635564"/>
            <a:chExt cx="2189160" cy="2048040"/>
          </a:xfrm>
        </p:grpSpPr>
        <mc:AlternateContent xmlns:mc="http://schemas.openxmlformats.org/markup-compatibility/2006">
          <mc:Choice xmlns:p14="http://schemas.microsoft.com/office/powerpoint/2010/main" Requires="p14">
            <p:contentPart p14:bwMode="auto" r:id="rId756">
              <p14:nvContentPartPr>
                <p14:cNvPr id="294" name="Freihand 293">
                  <a:extLst>
                    <a:ext uri="{FF2B5EF4-FFF2-40B4-BE49-F238E27FC236}">
                      <a16:creationId xmlns:a16="http://schemas.microsoft.com/office/drawing/2014/main" id="{AE1676F5-1A8F-5C69-250B-EBEC851BCAD2}"/>
                    </a:ext>
                  </a:extLst>
                </p14:cNvPr>
                <p14:cNvContentPartPr/>
                <p14:nvPr/>
              </p14:nvContentPartPr>
              <p14:xfrm>
                <a:off x="5856447" y="2479124"/>
                <a:ext cx="27360" cy="23040"/>
              </p14:xfrm>
            </p:contentPart>
          </mc:Choice>
          <mc:Fallback>
            <p:pic>
              <p:nvPicPr>
                <p:cNvPr id="294" name="Freihand 293">
                  <a:extLst>
                    <a:ext uri="{FF2B5EF4-FFF2-40B4-BE49-F238E27FC236}">
                      <a16:creationId xmlns:a16="http://schemas.microsoft.com/office/drawing/2014/main" id="{AE1676F5-1A8F-5C69-250B-EBEC851BCAD2}"/>
                    </a:ext>
                  </a:extLst>
                </p:cNvPr>
                <p:cNvPicPr/>
                <p:nvPr/>
              </p:nvPicPr>
              <p:blipFill>
                <a:blip r:embed="rId757"/>
                <a:stretch>
                  <a:fillRect/>
                </a:stretch>
              </p:blipFill>
              <p:spPr>
                <a:xfrm>
                  <a:off x="5847807" y="2470124"/>
                  <a:ext cx="45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00" name="Freihand 299">
                  <a:extLst>
                    <a:ext uri="{FF2B5EF4-FFF2-40B4-BE49-F238E27FC236}">
                      <a16:creationId xmlns:a16="http://schemas.microsoft.com/office/drawing/2014/main" id="{B758C32C-BB54-BBCD-F64B-5471637A27C2}"/>
                    </a:ext>
                  </a:extLst>
                </p14:cNvPr>
                <p14:cNvContentPartPr/>
                <p14:nvPr/>
              </p14:nvContentPartPr>
              <p14:xfrm>
                <a:off x="7633047" y="826004"/>
                <a:ext cx="51480" cy="72000"/>
              </p14:xfrm>
            </p:contentPart>
          </mc:Choice>
          <mc:Fallback>
            <p:pic>
              <p:nvPicPr>
                <p:cNvPr id="300" name="Freihand 299">
                  <a:extLst>
                    <a:ext uri="{FF2B5EF4-FFF2-40B4-BE49-F238E27FC236}">
                      <a16:creationId xmlns:a16="http://schemas.microsoft.com/office/drawing/2014/main" id="{B758C32C-BB54-BBCD-F64B-5471637A27C2}"/>
                    </a:ext>
                  </a:extLst>
                </p:cNvPr>
                <p:cNvPicPr/>
                <p:nvPr/>
              </p:nvPicPr>
              <p:blipFill>
                <a:blip r:embed="rId759"/>
                <a:stretch>
                  <a:fillRect/>
                </a:stretch>
              </p:blipFill>
              <p:spPr>
                <a:xfrm>
                  <a:off x="7624407" y="817364"/>
                  <a:ext cx="69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05" name="Freihand 304">
                  <a:extLst>
                    <a:ext uri="{FF2B5EF4-FFF2-40B4-BE49-F238E27FC236}">
                      <a16:creationId xmlns:a16="http://schemas.microsoft.com/office/drawing/2014/main" id="{D8FD0D8B-727B-7A42-FABB-66782657C816}"/>
                    </a:ext>
                  </a:extLst>
                </p14:cNvPr>
                <p14:cNvContentPartPr/>
                <p14:nvPr/>
              </p14:nvContentPartPr>
              <p14:xfrm>
                <a:off x="7858407" y="712964"/>
                <a:ext cx="46440" cy="29160"/>
              </p14:xfrm>
            </p:contentPart>
          </mc:Choice>
          <mc:Fallback>
            <p:pic>
              <p:nvPicPr>
                <p:cNvPr id="305" name="Freihand 304">
                  <a:extLst>
                    <a:ext uri="{FF2B5EF4-FFF2-40B4-BE49-F238E27FC236}">
                      <a16:creationId xmlns:a16="http://schemas.microsoft.com/office/drawing/2014/main" id="{D8FD0D8B-727B-7A42-FABB-66782657C816}"/>
                    </a:ext>
                  </a:extLst>
                </p:cNvPr>
                <p:cNvPicPr/>
                <p:nvPr/>
              </p:nvPicPr>
              <p:blipFill>
                <a:blip r:embed="rId761"/>
                <a:stretch>
                  <a:fillRect/>
                </a:stretch>
              </p:blipFill>
              <p:spPr>
                <a:xfrm>
                  <a:off x="7849767" y="703964"/>
                  <a:ext cx="64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95" name="Freihand 294">
                  <a:extLst>
                    <a:ext uri="{FF2B5EF4-FFF2-40B4-BE49-F238E27FC236}">
                      <a16:creationId xmlns:a16="http://schemas.microsoft.com/office/drawing/2014/main" id="{AD8924B8-4D4B-8DE2-4856-C10636CCA329}"/>
                    </a:ext>
                  </a:extLst>
                </p14:cNvPr>
                <p14:cNvContentPartPr/>
                <p14:nvPr/>
              </p14:nvContentPartPr>
              <p14:xfrm>
                <a:off x="6779127" y="1542764"/>
                <a:ext cx="101160" cy="63000"/>
              </p14:xfrm>
            </p:contentPart>
          </mc:Choice>
          <mc:Fallback>
            <p:pic>
              <p:nvPicPr>
                <p:cNvPr id="295" name="Freihand 294">
                  <a:extLst>
                    <a:ext uri="{FF2B5EF4-FFF2-40B4-BE49-F238E27FC236}">
                      <a16:creationId xmlns:a16="http://schemas.microsoft.com/office/drawing/2014/main" id="{AD8924B8-4D4B-8DE2-4856-C10636CCA329}"/>
                    </a:ext>
                  </a:extLst>
                </p:cNvPr>
                <p:cNvPicPr/>
                <p:nvPr/>
              </p:nvPicPr>
              <p:blipFill>
                <a:blip r:embed="rId763"/>
                <a:stretch>
                  <a:fillRect/>
                </a:stretch>
              </p:blipFill>
              <p:spPr>
                <a:xfrm>
                  <a:off x="6770127" y="1534124"/>
                  <a:ext cx="118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14" name="Freihand 313">
                  <a:extLst>
                    <a:ext uri="{FF2B5EF4-FFF2-40B4-BE49-F238E27FC236}">
                      <a16:creationId xmlns:a16="http://schemas.microsoft.com/office/drawing/2014/main" id="{B4F0266F-FDC9-3644-4BEC-34CF1CE46451}"/>
                    </a:ext>
                  </a:extLst>
                </p14:cNvPr>
                <p14:cNvContentPartPr/>
                <p14:nvPr/>
              </p14:nvContentPartPr>
              <p14:xfrm>
                <a:off x="6780567" y="1663004"/>
                <a:ext cx="13680" cy="8640"/>
              </p14:xfrm>
            </p:contentPart>
          </mc:Choice>
          <mc:Fallback>
            <p:pic>
              <p:nvPicPr>
                <p:cNvPr id="314" name="Freihand 313">
                  <a:extLst>
                    <a:ext uri="{FF2B5EF4-FFF2-40B4-BE49-F238E27FC236}">
                      <a16:creationId xmlns:a16="http://schemas.microsoft.com/office/drawing/2014/main" id="{B4F0266F-FDC9-3644-4BEC-34CF1CE46451}"/>
                    </a:ext>
                  </a:extLst>
                </p:cNvPr>
                <p:cNvPicPr/>
                <p:nvPr/>
              </p:nvPicPr>
              <p:blipFill>
                <a:blip r:embed="rId765"/>
                <a:stretch>
                  <a:fillRect/>
                </a:stretch>
              </p:blipFill>
              <p:spPr>
                <a:xfrm>
                  <a:off x="6771927" y="1654004"/>
                  <a:ext cx="31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19" name="Freihand 318">
                  <a:extLst>
                    <a:ext uri="{FF2B5EF4-FFF2-40B4-BE49-F238E27FC236}">
                      <a16:creationId xmlns:a16="http://schemas.microsoft.com/office/drawing/2014/main" id="{F1FE216E-B5DA-B4D5-2E47-6BA232F42AFA}"/>
                    </a:ext>
                  </a:extLst>
                </p14:cNvPr>
                <p14:cNvContentPartPr/>
                <p14:nvPr/>
              </p14:nvContentPartPr>
              <p14:xfrm>
                <a:off x="5741967" y="635564"/>
                <a:ext cx="2189160" cy="2048040"/>
              </p14:xfrm>
            </p:contentPart>
          </mc:Choice>
          <mc:Fallback>
            <p:pic>
              <p:nvPicPr>
                <p:cNvPr id="319" name="Freihand 318">
                  <a:extLst>
                    <a:ext uri="{FF2B5EF4-FFF2-40B4-BE49-F238E27FC236}">
                      <a16:creationId xmlns:a16="http://schemas.microsoft.com/office/drawing/2014/main" id="{F1FE216E-B5DA-B4D5-2E47-6BA232F42AFA}"/>
                    </a:ext>
                  </a:extLst>
                </p:cNvPr>
                <p:cNvPicPr/>
                <p:nvPr/>
              </p:nvPicPr>
              <p:blipFill>
                <a:blip r:embed="rId767"/>
                <a:stretch>
                  <a:fillRect/>
                </a:stretch>
              </p:blipFill>
              <p:spPr>
                <a:xfrm>
                  <a:off x="5733327" y="626924"/>
                  <a:ext cx="2206800" cy="20656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25F9FC8-A812-7605-F59A-2B5A80863115}"/>
                  </a:ext>
                </a:extLst>
              </p14:cNvPr>
              <p14:cNvContentPartPr/>
              <p14:nvPr/>
            </p14:nvContentPartPr>
            <p14:xfrm>
              <a:off x="890967" y="6602662"/>
              <a:ext cx="7341480" cy="95040"/>
            </p14:xfrm>
          </p:contentPart>
        </mc:Choice>
        <mc:Fallback xmlns="">
          <p:pic>
            <p:nvPicPr>
              <p:cNvPr id="3" name="Freihand 2">
                <a:extLst>
                  <a:ext uri="{FF2B5EF4-FFF2-40B4-BE49-F238E27FC236}">
                    <a16:creationId xmlns:a16="http://schemas.microsoft.com/office/drawing/2014/main" id="{525F9FC8-A812-7605-F59A-2B5A80863115}"/>
                  </a:ext>
                </a:extLst>
              </p:cNvPr>
              <p:cNvPicPr/>
              <p:nvPr/>
            </p:nvPicPr>
            <p:blipFill>
              <a:blip r:embed="rId5"/>
              <a:stretch>
                <a:fillRect/>
              </a:stretch>
            </p:blipFill>
            <p:spPr>
              <a:xfrm>
                <a:off x="881967" y="6593662"/>
                <a:ext cx="7359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C249948-C62B-F62B-FA13-AC31688BAD0D}"/>
                  </a:ext>
                </a:extLst>
              </p14:cNvPr>
              <p14:cNvContentPartPr/>
              <p14:nvPr/>
            </p14:nvContentPartPr>
            <p14:xfrm>
              <a:off x="1826967" y="1098982"/>
              <a:ext cx="387720" cy="479160"/>
            </p14:xfrm>
          </p:contentPart>
        </mc:Choice>
        <mc:Fallback>
          <p:pic>
            <p:nvPicPr>
              <p:cNvPr id="5" name="Freihand 4">
                <a:extLst>
                  <a:ext uri="{FF2B5EF4-FFF2-40B4-BE49-F238E27FC236}">
                    <a16:creationId xmlns:a16="http://schemas.microsoft.com/office/drawing/2014/main" id="{7C249948-C62B-F62B-FA13-AC31688BAD0D}"/>
                  </a:ext>
                </a:extLst>
              </p:cNvPr>
              <p:cNvPicPr/>
              <p:nvPr/>
            </p:nvPicPr>
            <p:blipFill>
              <a:blip r:embed="rId7"/>
              <a:stretch>
                <a:fillRect/>
              </a:stretch>
            </p:blipFill>
            <p:spPr>
              <a:xfrm>
                <a:off x="1818327" y="1090342"/>
                <a:ext cx="40536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D3642C64-5F9D-8342-13FF-0671B0BBFB63}"/>
                  </a:ext>
                </a:extLst>
              </p14:cNvPr>
              <p14:cNvContentPartPr/>
              <p14:nvPr/>
            </p14:nvContentPartPr>
            <p14:xfrm>
              <a:off x="7607127" y="4720942"/>
              <a:ext cx="285840" cy="380160"/>
            </p14:xfrm>
          </p:contentPart>
        </mc:Choice>
        <mc:Fallback>
          <p:pic>
            <p:nvPicPr>
              <p:cNvPr id="7" name="Freihand 6">
                <a:extLst>
                  <a:ext uri="{FF2B5EF4-FFF2-40B4-BE49-F238E27FC236}">
                    <a16:creationId xmlns:a16="http://schemas.microsoft.com/office/drawing/2014/main" id="{D3642C64-5F9D-8342-13FF-0671B0BBFB63}"/>
                  </a:ext>
                </a:extLst>
              </p:cNvPr>
              <p:cNvPicPr/>
              <p:nvPr/>
            </p:nvPicPr>
            <p:blipFill>
              <a:blip r:embed="rId9"/>
              <a:stretch>
                <a:fillRect/>
              </a:stretch>
            </p:blipFill>
            <p:spPr>
              <a:xfrm>
                <a:off x="7598127" y="4711942"/>
                <a:ext cx="30348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81D51CED-7A38-26AD-638C-1FABFF66DFE2}"/>
                  </a:ext>
                </a:extLst>
              </p14:cNvPr>
              <p14:cNvContentPartPr/>
              <p14:nvPr/>
            </p14:nvContentPartPr>
            <p14:xfrm>
              <a:off x="1136847" y="6603382"/>
              <a:ext cx="6423120" cy="133560"/>
            </p14:xfrm>
          </p:contentPart>
        </mc:Choice>
        <mc:Fallback>
          <p:pic>
            <p:nvPicPr>
              <p:cNvPr id="15" name="Freihand 14">
                <a:extLst>
                  <a:ext uri="{FF2B5EF4-FFF2-40B4-BE49-F238E27FC236}">
                    <a16:creationId xmlns:a16="http://schemas.microsoft.com/office/drawing/2014/main" id="{81D51CED-7A38-26AD-638C-1FABFF66DFE2}"/>
                  </a:ext>
                </a:extLst>
              </p:cNvPr>
              <p:cNvPicPr/>
              <p:nvPr/>
            </p:nvPicPr>
            <p:blipFill>
              <a:blip r:embed="rId11"/>
              <a:stretch>
                <a:fillRect/>
              </a:stretch>
            </p:blipFill>
            <p:spPr>
              <a:xfrm>
                <a:off x="1128207" y="6594382"/>
                <a:ext cx="6440760" cy="151200"/>
              </a:xfrm>
              <a:prstGeom prst="rect">
                <a:avLst/>
              </a:prstGeom>
            </p:spPr>
          </p:pic>
        </mc:Fallback>
      </mc:AlternateContent>
      <p:grpSp>
        <p:nvGrpSpPr>
          <p:cNvPr id="91" name="Gruppieren 90">
            <a:extLst>
              <a:ext uri="{FF2B5EF4-FFF2-40B4-BE49-F238E27FC236}">
                <a16:creationId xmlns:a16="http://schemas.microsoft.com/office/drawing/2014/main" id="{CB72292A-943F-D6D7-F3EA-ADD855CC36BA}"/>
              </a:ext>
            </a:extLst>
          </p:cNvPr>
          <p:cNvGrpSpPr/>
          <p:nvPr/>
        </p:nvGrpSpPr>
        <p:grpSpPr>
          <a:xfrm>
            <a:off x="6337407" y="238582"/>
            <a:ext cx="5792760" cy="1632600"/>
            <a:chOff x="6337407" y="238582"/>
            <a:chExt cx="5792760" cy="1632600"/>
          </a:xfrm>
        </p:grpSpPr>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651DE13E-9846-C01F-8866-4DBF37744645}"/>
                    </a:ext>
                  </a:extLst>
                </p14:cNvPr>
                <p14:cNvContentPartPr/>
                <p14:nvPr/>
              </p14:nvContentPartPr>
              <p14:xfrm>
                <a:off x="6337407" y="902782"/>
                <a:ext cx="1482120" cy="531360"/>
              </p14:xfrm>
            </p:contentPart>
          </mc:Choice>
          <mc:Fallback>
            <p:pic>
              <p:nvPicPr>
                <p:cNvPr id="17" name="Freihand 16">
                  <a:extLst>
                    <a:ext uri="{FF2B5EF4-FFF2-40B4-BE49-F238E27FC236}">
                      <a16:creationId xmlns:a16="http://schemas.microsoft.com/office/drawing/2014/main" id="{651DE13E-9846-C01F-8866-4DBF37744645}"/>
                    </a:ext>
                  </a:extLst>
                </p:cNvPr>
                <p:cNvPicPr/>
                <p:nvPr/>
              </p:nvPicPr>
              <p:blipFill>
                <a:blip r:embed="rId13"/>
                <a:stretch>
                  <a:fillRect/>
                </a:stretch>
              </p:blipFill>
              <p:spPr>
                <a:xfrm>
                  <a:off x="6328767" y="894142"/>
                  <a:ext cx="1499760" cy="54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99ADB480-38B5-892E-0C7D-093828D3B032}"/>
                    </a:ext>
                  </a:extLst>
                </p14:cNvPr>
                <p14:cNvContentPartPr/>
                <p14:nvPr/>
              </p14:nvContentPartPr>
              <p14:xfrm>
                <a:off x="7913847" y="896662"/>
                <a:ext cx="312480" cy="162000"/>
              </p14:xfrm>
            </p:contentPart>
          </mc:Choice>
          <mc:Fallback>
            <p:pic>
              <p:nvPicPr>
                <p:cNvPr id="18" name="Freihand 17">
                  <a:extLst>
                    <a:ext uri="{FF2B5EF4-FFF2-40B4-BE49-F238E27FC236}">
                      <a16:creationId xmlns:a16="http://schemas.microsoft.com/office/drawing/2014/main" id="{99ADB480-38B5-892E-0C7D-093828D3B032}"/>
                    </a:ext>
                  </a:extLst>
                </p:cNvPr>
                <p:cNvPicPr/>
                <p:nvPr/>
              </p:nvPicPr>
              <p:blipFill>
                <a:blip r:embed="rId15"/>
                <a:stretch>
                  <a:fillRect/>
                </a:stretch>
              </p:blipFill>
              <p:spPr>
                <a:xfrm>
                  <a:off x="7904847" y="888022"/>
                  <a:ext cx="330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Freihand 22">
                  <a:extLst>
                    <a:ext uri="{FF2B5EF4-FFF2-40B4-BE49-F238E27FC236}">
                      <a16:creationId xmlns:a16="http://schemas.microsoft.com/office/drawing/2014/main" id="{471EC6D7-F78B-4DAF-6FD0-14F1FD02D379}"/>
                    </a:ext>
                  </a:extLst>
                </p14:cNvPr>
                <p14:cNvContentPartPr/>
                <p14:nvPr/>
              </p14:nvContentPartPr>
              <p14:xfrm>
                <a:off x="7870287" y="930142"/>
                <a:ext cx="155880" cy="183960"/>
              </p14:xfrm>
            </p:contentPart>
          </mc:Choice>
          <mc:Fallback>
            <p:pic>
              <p:nvPicPr>
                <p:cNvPr id="23" name="Freihand 22">
                  <a:extLst>
                    <a:ext uri="{FF2B5EF4-FFF2-40B4-BE49-F238E27FC236}">
                      <a16:creationId xmlns:a16="http://schemas.microsoft.com/office/drawing/2014/main" id="{471EC6D7-F78B-4DAF-6FD0-14F1FD02D379}"/>
                    </a:ext>
                  </a:extLst>
                </p:cNvPr>
                <p:cNvPicPr/>
                <p:nvPr/>
              </p:nvPicPr>
              <p:blipFill>
                <a:blip r:embed="rId17"/>
                <a:stretch>
                  <a:fillRect/>
                </a:stretch>
              </p:blipFill>
              <p:spPr>
                <a:xfrm>
                  <a:off x="7861647" y="921142"/>
                  <a:ext cx="173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a:extLst>
                    <a:ext uri="{FF2B5EF4-FFF2-40B4-BE49-F238E27FC236}">
                      <a16:creationId xmlns:a16="http://schemas.microsoft.com/office/drawing/2014/main" id="{D6FDE0C9-B800-76CC-528A-D7C61F0ADA37}"/>
                    </a:ext>
                  </a:extLst>
                </p14:cNvPr>
                <p14:cNvContentPartPr/>
                <p14:nvPr/>
              </p14:nvContentPartPr>
              <p14:xfrm>
                <a:off x="8403447" y="743302"/>
                <a:ext cx="159840" cy="199800"/>
              </p14:xfrm>
            </p:contentPart>
          </mc:Choice>
          <mc:Fallback>
            <p:pic>
              <p:nvPicPr>
                <p:cNvPr id="26" name="Freihand 25">
                  <a:extLst>
                    <a:ext uri="{FF2B5EF4-FFF2-40B4-BE49-F238E27FC236}">
                      <a16:creationId xmlns:a16="http://schemas.microsoft.com/office/drawing/2014/main" id="{D6FDE0C9-B800-76CC-528A-D7C61F0ADA37}"/>
                    </a:ext>
                  </a:extLst>
                </p:cNvPr>
                <p:cNvPicPr/>
                <p:nvPr/>
              </p:nvPicPr>
              <p:blipFill>
                <a:blip r:embed="rId19"/>
                <a:stretch>
                  <a:fillRect/>
                </a:stretch>
              </p:blipFill>
              <p:spPr>
                <a:xfrm>
                  <a:off x="8394807" y="734302"/>
                  <a:ext cx="177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29570146-3C1C-5E89-FC9B-C02C71205081}"/>
                    </a:ext>
                  </a:extLst>
                </p14:cNvPr>
                <p14:cNvContentPartPr/>
                <p14:nvPr/>
              </p14:nvContentPartPr>
              <p14:xfrm>
                <a:off x="8603967" y="709822"/>
                <a:ext cx="110520" cy="223560"/>
              </p14:xfrm>
            </p:contentPart>
          </mc:Choice>
          <mc:Fallback>
            <p:pic>
              <p:nvPicPr>
                <p:cNvPr id="27" name="Freihand 26">
                  <a:extLst>
                    <a:ext uri="{FF2B5EF4-FFF2-40B4-BE49-F238E27FC236}">
                      <a16:creationId xmlns:a16="http://schemas.microsoft.com/office/drawing/2014/main" id="{29570146-3C1C-5E89-FC9B-C02C71205081}"/>
                    </a:ext>
                  </a:extLst>
                </p:cNvPr>
                <p:cNvPicPr/>
                <p:nvPr/>
              </p:nvPicPr>
              <p:blipFill>
                <a:blip r:embed="rId21"/>
                <a:stretch>
                  <a:fillRect/>
                </a:stretch>
              </p:blipFill>
              <p:spPr>
                <a:xfrm>
                  <a:off x="8594967" y="700822"/>
                  <a:ext cx="128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D78AFC0C-DCCD-D863-E242-20927EB4E487}"/>
                    </a:ext>
                  </a:extLst>
                </p14:cNvPr>
                <p14:cNvContentPartPr/>
                <p14:nvPr/>
              </p14:nvContentPartPr>
              <p14:xfrm>
                <a:off x="8763087" y="646462"/>
                <a:ext cx="225720" cy="121320"/>
              </p14:xfrm>
            </p:contentPart>
          </mc:Choice>
          <mc:Fallback>
            <p:pic>
              <p:nvPicPr>
                <p:cNvPr id="28" name="Freihand 27">
                  <a:extLst>
                    <a:ext uri="{FF2B5EF4-FFF2-40B4-BE49-F238E27FC236}">
                      <a16:creationId xmlns:a16="http://schemas.microsoft.com/office/drawing/2014/main" id="{D78AFC0C-DCCD-D863-E242-20927EB4E487}"/>
                    </a:ext>
                  </a:extLst>
                </p:cNvPr>
                <p:cNvPicPr/>
                <p:nvPr/>
              </p:nvPicPr>
              <p:blipFill>
                <a:blip r:embed="rId23"/>
                <a:stretch>
                  <a:fillRect/>
                </a:stretch>
              </p:blipFill>
              <p:spPr>
                <a:xfrm>
                  <a:off x="8754447" y="637822"/>
                  <a:ext cx="243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F12B176F-0213-7D90-541A-F16549D70423}"/>
                    </a:ext>
                  </a:extLst>
                </p14:cNvPr>
                <p14:cNvContentPartPr/>
                <p14:nvPr/>
              </p14:nvContentPartPr>
              <p14:xfrm>
                <a:off x="9002847" y="590662"/>
                <a:ext cx="96480" cy="124560"/>
              </p14:xfrm>
            </p:contentPart>
          </mc:Choice>
          <mc:Fallback>
            <p:pic>
              <p:nvPicPr>
                <p:cNvPr id="29" name="Freihand 28">
                  <a:extLst>
                    <a:ext uri="{FF2B5EF4-FFF2-40B4-BE49-F238E27FC236}">
                      <a16:creationId xmlns:a16="http://schemas.microsoft.com/office/drawing/2014/main" id="{F12B176F-0213-7D90-541A-F16549D70423}"/>
                    </a:ext>
                  </a:extLst>
                </p:cNvPr>
                <p:cNvPicPr/>
                <p:nvPr/>
              </p:nvPicPr>
              <p:blipFill>
                <a:blip r:embed="rId25"/>
                <a:stretch>
                  <a:fillRect/>
                </a:stretch>
              </p:blipFill>
              <p:spPr>
                <a:xfrm>
                  <a:off x="8994207" y="582022"/>
                  <a:ext cx="114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E5825148-0E8C-450A-96A6-DEA23392E59E}"/>
                    </a:ext>
                  </a:extLst>
                </p14:cNvPr>
                <p14:cNvContentPartPr/>
                <p14:nvPr/>
              </p14:nvContentPartPr>
              <p14:xfrm>
                <a:off x="9132447" y="583462"/>
                <a:ext cx="28800" cy="84240"/>
              </p14:xfrm>
            </p:contentPart>
          </mc:Choice>
          <mc:Fallback>
            <p:pic>
              <p:nvPicPr>
                <p:cNvPr id="30" name="Freihand 29">
                  <a:extLst>
                    <a:ext uri="{FF2B5EF4-FFF2-40B4-BE49-F238E27FC236}">
                      <a16:creationId xmlns:a16="http://schemas.microsoft.com/office/drawing/2014/main" id="{E5825148-0E8C-450A-96A6-DEA23392E59E}"/>
                    </a:ext>
                  </a:extLst>
                </p:cNvPr>
                <p:cNvPicPr/>
                <p:nvPr/>
              </p:nvPicPr>
              <p:blipFill>
                <a:blip r:embed="rId27"/>
                <a:stretch>
                  <a:fillRect/>
                </a:stretch>
              </p:blipFill>
              <p:spPr>
                <a:xfrm>
                  <a:off x="9123807" y="574822"/>
                  <a:ext cx="46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Freihand 31">
                  <a:extLst>
                    <a:ext uri="{FF2B5EF4-FFF2-40B4-BE49-F238E27FC236}">
                      <a16:creationId xmlns:a16="http://schemas.microsoft.com/office/drawing/2014/main" id="{90A28127-2A48-CE55-94BE-29A368D95938}"/>
                    </a:ext>
                  </a:extLst>
                </p14:cNvPr>
                <p14:cNvContentPartPr/>
                <p14:nvPr/>
              </p14:nvContentPartPr>
              <p14:xfrm>
                <a:off x="9121647" y="315262"/>
                <a:ext cx="601200" cy="362880"/>
              </p14:xfrm>
            </p:contentPart>
          </mc:Choice>
          <mc:Fallback>
            <p:pic>
              <p:nvPicPr>
                <p:cNvPr id="32" name="Freihand 31">
                  <a:extLst>
                    <a:ext uri="{FF2B5EF4-FFF2-40B4-BE49-F238E27FC236}">
                      <a16:creationId xmlns:a16="http://schemas.microsoft.com/office/drawing/2014/main" id="{90A28127-2A48-CE55-94BE-29A368D95938}"/>
                    </a:ext>
                  </a:extLst>
                </p:cNvPr>
                <p:cNvPicPr/>
                <p:nvPr/>
              </p:nvPicPr>
              <p:blipFill>
                <a:blip r:embed="rId29"/>
                <a:stretch>
                  <a:fillRect/>
                </a:stretch>
              </p:blipFill>
              <p:spPr>
                <a:xfrm>
                  <a:off x="9113007" y="306622"/>
                  <a:ext cx="6188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A0775226-993F-2B5E-7E5B-82E9E18C8E65}"/>
                    </a:ext>
                  </a:extLst>
                </p14:cNvPr>
                <p14:cNvContentPartPr/>
                <p14:nvPr/>
              </p14:nvContentPartPr>
              <p14:xfrm>
                <a:off x="9565887" y="274942"/>
                <a:ext cx="33840" cy="2880"/>
              </p14:xfrm>
            </p:contentPart>
          </mc:Choice>
          <mc:Fallback>
            <p:pic>
              <p:nvPicPr>
                <p:cNvPr id="33" name="Freihand 32">
                  <a:extLst>
                    <a:ext uri="{FF2B5EF4-FFF2-40B4-BE49-F238E27FC236}">
                      <a16:creationId xmlns:a16="http://schemas.microsoft.com/office/drawing/2014/main" id="{A0775226-993F-2B5E-7E5B-82E9E18C8E65}"/>
                    </a:ext>
                  </a:extLst>
                </p:cNvPr>
                <p:cNvPicPr/>
                <p:nvPr/>
              </p:nvPicPr>
              <p:blipFill>
                <a:blip r:embed="rId31"/>
                <a:stretch>
                  <a:fillRect/>
                </a:stretch>
              </p:blipFill>
              <p:spPr>
                <a:xfrm>
                  <a:off x="9557247" y="266302"/>
                  <a:ext cx="51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72EA3D17-52AC-2351-92F8-979738C2A212}"/>
                    </a:ext>
                  </a:extLst>
                </p14:cNvPr>
                <p14:cNvContentPartPr/>
                <p14:nvPr/>
              </p14:nvContentPartPr>
              <p14:xfrm>
                <a:off x="9945687" y="336502"/>
                <a:ext cx="147240" cy="133200"/>
              </p14:xfrm>
            </p:contentPart>
          </mc:Choice>
          <mc:Fallback>
            <p:pic>
              <p:nvPicPr>
                <p:cNvPr id="34" name="Freihand 33">
                  <a:extLst>
                    <a:ext uri="{FF2B5EF4-FFF2-40B4-BE49-F238E27FC236}">
                      <a16:creationId xmlns:a16="http://schemas.microsoft.com/office/drawing/2014/main" id="{72EA3D17-52AC-2351-92F8-979738C2A212}"/>
                    </a:ext>
                  </a:extLst>
                </p:cNvPr>
                <p:cNvPicPr/>
                <p:nvPr/>
              </p:nvPicPr>
              <p:blipFill>
                <a:blip r:embed="rId33"/>
                <a:stretch>
                  <a:fillRect/>
                </a:stretch>
              </p:blipFill>
              <p:spPr>
                <a:xfrm>
                  <a:off x="9936687" y="327862"/>
                  <a:ext cx="164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50FE72E1-2979-AF44-F8BC-8B29E3282A27}"/>
                    </a:ext>
                  </a:extLst>
                </p14:cNvPr>
                <p14:cNvContentPartPr/>
                <p14:nvPr/>
              </p14:nvContentPartPr>
              <p14:xfrm>
                <a:off x="10165287" y="238582"/>
                <a:ext cx="148320" cy="168120"/>
              </p14:xfrm>
            </p:contentPart>
          </mc:Choice>
          <mc:Fallback>
            <p:pic>
              <p:nvPicPr>
                <p:cNvPr id="35" name="Freihand 34">
                  <a:extLst>
                    <a:ext uri="{FF2B5EF4-FFF2-40B4-BE49-F238E27FC236}">
                      <a16:creationId xmlns:a16="http://schemas.microsoft.com/office/drawing/2014/main" id="{50FE72E1-2979-AF44-F8BC-8B29E3282A27}"/>
                    </a:ext>
                  </a:extLst>
                </p:cNvPr>
                <p:cNvPicPr/>
                <p:nvPr/>
              </p:nvPicPr>
              <p:blipFill>
                <a:blip r:embed="rId35"/>
                <a:stretch>
                  <a:fillRect/>
                </a:stretch>
              </p:blipFill>
              <p:spPr>
                <a:xfrm>
                  <a:off x="10156287" y="229582"/>
                  <a:ext cx="165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246A5875-29BF-D1CA-BA76-EF39326A7830}"/>
                    </a:ext>
                  </a:extLst>
                </p14:cNvPr>
                <p14:cNvContentPartPr/>
                <p14:nvPr/>
              </p14:nvContentPartPr>
              <p14:xfrm>
                <a:off x="10404327" y="285022"/>
                <a:ext cx="177480" cy="120960"/>
              </p14:xfrm>
            </p:contentPart>
          </mc:Choice>
          <mc:Fallback>
            <p:pic>
              <p:nvPicPr>
                <p:cNvPr id="36" name="Freihand 35">
                  <a:extLst>
                    <a:ext uri="{FF2B5EF4-FFF2-40B4-BE49-F238E27FC236}">
                      <a16:creationId xmlns:a16="http://schemas.microsoft.com/office/drawing/2014/main" id="{246A5875-29BF-D1CA-BA76-EF39326A7830}"/>
                    </a:ext>
                  </a:extLst>
                </p:cNvPr>
                <p:cNvPicPr/>
                <p:nvPr/>
              </p:nvPicPr>
              <p:blipFill>
                <a:blip r:embed="rId37"/>
                <a:stretch>
                  <a:fillRect/>
                </a:stretch>
              </p:blipFill>
              <p:spPr>
                <a:xfrm>
                  <a:off x="10395687" y="276022"/>
                  <a:ext cx="195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91A56D49-369B-5051-E1FD-FF9638E55495}"/>
                    </a:ext>
                  </a:extLst>
                </p14:cNvPr>
                <p14:cNvContentPartPr/>
                <p14:nvPr/>
              </p14:nvContentPartPr>
              <p14:xfrm>
                <a:off x="8523327" y="1078102"/>
                <a:ext cx="126360" cy="212760"/>
              </p14:xfrm>
            </p:contentPart>
          </mc:Choice>
          <mc:Fallback>
            <p:pic>
              <p:nvPicPr>
                <p:cNvPr id="39" name="Freihand 38">
                  <a:extLst>
                    <a:ext uri="{FF2B5EF4-FFF2-40B4-BE49-F238E27FC236}">
                      <a16:creationId xmlns:a16="http://schemas.microsoft.com/office/drawing/2014/main" id="{91A56D49-369B-5051-E1FD-FF9638E55495}"/>
                    </a:ext>
                  </a:extLst>
                </p:cNvPr>
                <p:cNvPicPr/>
                <p:nvPr/>
              </p:nvPicPr>
              <p:blipFill>
                <a:blip r:embed="rId39"/>
                <a:stretch>
                  <a:fillRect/>
                </a:stretch>
              </p:blipFill>
              <p:spPr>
                <a:xfrm>
                  <a:off x="8514687" y="1069462"/>
                  <a:ext cx="144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Freihand 39">
                  <a:extLst>
                    <a:ext uri="{FF2B5EF4-FFF2-40B4-BE49-F238E27FC236}">
                      <a16:creationId xmlns:a16="http://schemas.microsoft.com/office/drawing/2014/main" id="{FA3D5573-CABC-5C5C-92AF-CDA39D25D7CF}"/>
                    </a:ext>
                  </a:extLst>
                </p14:cNvPr>
                <p14:cNvContentPartPr/>
                <p14:nvPr/>
              </p14:nvContentPartPr>
              <p14:xfrm>
                <a:off x="8542407" y="1158022"/>
                <a:ext cx="129960" cy="33480"/>
              </p14:xfrm>
            </p:contentPart>
          </mc:Choice>
          <mc:Fallback>
            <p:pic>
              <p:nvPicPr>
                <p:cNvPr id="40" name="Freihand 39">
                  <a:extLst>
                    <a:ext uri="{FF2B5EF4-FFF2-40B4-BE49-F238E27FC236}">
                      <a16:creationId xmlns:a16="http://schemas.microsoft.com/office/drawing/2014/main" id="{FA3D5573-CABC-5C5C-92AF-CDA39D25D7CF}"/>
                    </a:ext>
                  </a:extLst>
                </p:cNvPr>
                <p:cNvPicPr/>
                <p:nvPr/>
              </p:nvPicPr>
              <p:blipFill>
                <a:blip r:embed="rId41"/>
                <a:stretch>
                  <a:fillRect/>
                </a:stretch>
              </p:blipFill>
              <p:spPr>
                <a:xfrm>
                  <a:off x="8533407" y="1149022"/>
                  <a:ext cx="147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Freihand 40">
                  <a:extLst>
                    <a:ext uri="{FF2B5EF4-FFF2-40B4-BE49-F238E27FC236}">
                      <a16:creationId xmlns:a16="http://schemas.microsoft.com/office/drawing/2014/main" id="{21D07089-5C32-6C14-D21A-4A4D38DE9D83}"/>
                    </a:ext>
                  </a:extLst>
                </p14:cNvPr>
                <p14:cNvContentPartPr/>
                <p14:nvPr/>
              </p14:nvContentPartPr>
              <p14:xfrm>
                <a:off x="8737887" y="981982"/>
                <a:ext cx="263880" cy="203400"/>
              </p14:xfrm>
            </p:contentPart>
          </mc:Choice>
          <mc:Fallback>
            <p:pic>
              <p:nvPicPr>
                <p:cNvPr id="41" name="Freihand 40">
                  <a:extLst>
                    <a:ext uri="{FF2B5EF4-FFF2-40B4-BE49-F238E27FC236}">
                      <a16:creationId xmlns:a16="http://schemas.microsoft.com/office/drawing/2014/main" id="{21D07089-5C32-6C14-D21A-4A4D38DE9D83}"/>
                    </a:ext>
                  </a:extLst>
                </p:cNvPr>
                <p:cNvPicPr/>
                <p:nvPr/>
              </p:nvPicPr>
              <p:blipFill>
                <a:blip r:embed="rId43"/>
                <a:stretch>
                  <a:fillRect/>
                </a:stretch>
              </p:blipFill>
              <p:spPr>
                <a:xfrm>
                  <a:off x="8728887" y="972982"/>
                  <a:ext cx="281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Freihand 41">
                  <a:extLst>
                    <a:ext uri="{FF2B5EF4-FFF2-40B4-BE49-F238E27FC236}">
                      <a16:creationId xmlns:a16="http://schemas.microsoft.com/office/drawing/2014/main" id="{102D9C2F-405B-F9D7-4F6C-449F5B5AB8A7}"/>
                    </a:ext>
                  </a:extLst>
                </p14:cNvPr>
                <p14:cNvContentPartPr/>
                <p14:nvPr/>
              </p14:nvContentPartPr>
              <p14:xfrm>
                <a:off x="9000687" y="990622"/>
                <a:ext cx="266400" cy="168120"/>
              </p14:xfrm>
            </p:contentPart>
          </mc:Choice>
          <mc:Fallback>
            <p:pic>
              <p:nvPicPr>
                <p:cNvPr id="42" name="Freihand 41">
                  <a:extLst>
                    <a:ext uri="{FF2B5EF4-FFF2-40B4-BE49-F238E27FC236}">
                      <a16:creationId xmlns:a16="http://schemas.microsoft.com/office/drawing/2014/main" id="{102D9C2F-405B-F9D7-4F6C-449F5B5AB8A7}"/>
                    </a:ext>
                  </a:extLst>
                </p:cNvPr>
                <p:cNvPicPr/>
                <p:nvPr/>
              </p:nvPicPr>
              <p:blipFill>
                <a:blip r:embed="rId45"/>
                <a:stretch>
                  <a:fillRect/>
                </a:stretch>
              </p:blipFill>
              <p:spPr>
                <a:xfrm>
                  <a:off x="8992047" y="981982"/>
                  <a:ext cx="284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Freihand 42">
                  <a:extLst>
                    <a:ext uri="{FF2B5EF4-FFF2-40B4-BE49-F238E27FC236}">
                      <a16:creationId xmlns:a16="http://schemas.microsoft.com/office/drawing/2014/main" id="{C95364AC-23C2-2EFD-F284-1DA151DD8A1D}"/>
                    </a:ext>
                  </a:extLst>
                </p14:cNvPr>
                <p14:cNvContentPartPr/>
                <p14:nvPr/>
              </p14:nvContentPartPr>
              <p14:xfrm>
                <a:off x="9434847" y="845542"/>
                <a:ext cx="32400" cy="118080"/>
              </p14:xfrm>
            </p:contentPart>
          </mc:Choice>
          <mc:Fallback>
            <p:pic>
              <p:nvPicPr>
                <p:cNvPr id="43" name="Freihand 42">
                  <a:extLst>
                    <a:ext uri="{FF2B5EF4-FFF2-40B4-BE49-F238E27FC236}">
                      <a16:creationId xmlns:a16="http://schemas.microsoft.com/office/drawing/2014/main" id="{C95364AC-23C2-2EFD-F284-1DA151DD8A1D}"/>
                    </a:ext>
                  </a:extLst>
                </p:cNvPr>
                <p:cNvPicPr/>
                <p:nvPr/>
              </p:nvPicPr>
              <p:blipFill>
                <a:blip r:embed="rId47"/>
                <a:stretch>
                  <a:fillRect/>
                </a:stretch>
              </p:blipFill>
              <p:spPr>
                <a:xfrm>
                  <a:off x="9426207" y="836902"/>
                  <a:ext cx="50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Freihand 43">
                  <a:extLst>
                    <a:ext uri="{FF2B5EF4-FFF2-40B4-BE49-F238E27FC236}">
                      <a16:creationId xmlns:a16="http://schemas.microsoft.com/office/drawing/2014/main" id="{976CCA6F-8E12-7BAF-E102-688517E23FF4}"/>
                    </a:ext>
                  </a:extLst>
                </p14:cNvPr>
                <p14:cNvContentPartPr/>
                <p14:nvPr/>
              </p14:nvContentPartPr>
              <p14:xfrm>
                <a:off x="9455007" y="779662"/>
                <a:ext cx="148320" cy="108360"/>
              </p14:xfrm>
            </p:contentPart>
          </mc:Choice>
          <mc:Fallback>
            <p:pic>
              <p:nvPicPr>
                <p:cNvPr id="44" name="Freihand 43">
                  <a:extLst>
                    <a:ext uri="{FF2B5EF4-FFF2-40B4-BE49-F238E27FC236}">
                      <a16:creationId xmlns:a16="http://schemas.microsoft.com/office/drawing/2014/main" id="{976CCA6F-8E12-7BAF-E102-688517E23FF4}"/>
                    </a:ext>
                  </a:extLst>
                </p:cNvPr>
                <p:cNvPicPr/>
                <p:nvPr/>
              </p:nvPicPr>
              <p:blipFill>
                <a:blip r:embed="rId49"/>
                <a:stretch>
                  <a:fillRect/>
                </a:stretch>
              </p:blipFill>
              <p:spPr>
                <a:xfrm>
                  <a:off x="9446367" y="771022"/>
                  <a:ext cx="165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1BD630C2-0A54-F48B-74AD-A3489780B8E7}"/>
                    </a:ext>
                  </a:extLst>
                </p14:cNvPr>
                <p14:cNvContentPartPr/>
                <p14:nvPr/>
              </p14:nvContentPartPr>
              <p14:xfrm>
                <a:off x="9484887" y="857782"/>
                <a:ext cx="357840" cy="133920"/>
              </p14:xfrm>
            </p:contentPart>
          </mc:Choice>
          <mc:Fallback>
            <p:pic>
              <p:nvPicPr>
                <p:cNvPr id="45" name="Freihand 44">
                  <a:extLst>
                    <a:ext uri="{FF2B5EF4-FFF2-40B4-BE49-F238E27FC236}">
                      <a16:creationId xmlns:a16="http://schemas.microsoft.com/office/drawing/2014/main" id="{1BD630C2-0A54-F48B-74AD-A3489780B8E7}"/>
                    </a:ext>
                  </a:extLst>
                </p:cNvPr>
                <p:cNvPicPr/>
                <p:nvPr/>
              </p:nvPicPr>
              <p:blipFill>
                <a:blip r:embed="rId51"/>
                <a:stretch>
                  <a:fillRect/>
                </a:stretch>
              </p:blipFill>
              <p:spPr>
                <a:xfrm>
                  <a:off x="9476247" y="848782"/>
                  <a:ext cx="375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A59C82A4-2ACF-DA3D-5BD7-09006FF13DAC}"/>
                    </a:ext>
                  </a:extLst>
                </p14:cNvPr>
                <p14:cNvContentPartPr/>
                <p14:nvPr/>
              </p14:nvContentPartPr>
              <p14:xfrm>
                <a:off x="9751647" y="766702"/>
                <a:ext cx="3960" cy="3960"/>
              </p14:xfrm>
            </p:contentPart>
          </mc:Choice>
          <mc:Fallback>
            <p:pic>
              <p:nvPicPr>
                <p:cNvPr id="46" name="Freihand 45">
                  <a:extLst>
                    <a:ext uri="{FF2B5EF4-FFF2-40B4-BE49-F238E27FC236}">
                      <a16:creationId xmlns:a16="http://schemas.microsoft.com/office/drawing/2014/main" id="{A59C82A4-2ACF-DA3D-5BD7-09006FF13DAC}"/>
                    </a:ext>
                  </a:extLst>
                </p:cNvPr>
                <p:cNvPicPr/>
                <p:nvPr/>
              </p:nvPicPr>
              <p:blipFill>
                <a:blip r:embed="rId53"/>
                <a:stretch>
                  <a:fillRect/>
                </a:stretch>
              </p:blipFill>
              <p:spPr>
                <a:xfrm>
                  <a:off x="9743007" y="758062"/>
                  <a:ext cx="21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2F59ABAB-F941-1DEA-DA7D-A0C7E1058418}"/>
                    </a:ext>
                  </a:extLst>
                </p14:cNvPr>
                <p14:cNvContentPartPr/>
                <p14:nvPr/>
              </p14:nvContentPartPr>
              <p14:xfrm>
                <a:off x="9925167" y="682102"/>
                <a:ext cx="167040" cy="200520"/>
              </p14:xfrm>
            </p:contentPart>
          </mc:Choice>
          <mc:Fallback>
            <p:pic>
              <p:nvPicPr>
                <p:cNvPr id="47" name="Freihand 46">
                  <a:extLst>
                    <a:ext uri="{FF2B5EF4-FFF2-40B4-BE49-F238E27FC236}">
                      <a16:creationId xmlns:a16="http://schemas.microsoft.com/office/drawing/2014/main" id="{2F59ABAB-F941-1DEA-DA7D-A0C7E1058418}"/>
                    </a:ext>
                  </a:extLst>
                </p:cNvPr>
                <p:cNvPicPr/>
                <p:nvPr/>
              </p:nvPicPr>
              <p:blipFill>
                <a:blip r:embed="rId55"/>
                <a:stretch>
                  <a:fillRect/>
                </a:stretch>
              </p:blipFill>
              <p:spPr>
                <a:xfrm>
                  <a:off x="9916527" y="673462"/>
                  <a:ext cx="184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6C43BFBE-6CF5-69AA-4388-69054A5EB882}"/>
                    </a:ext>
                  </a:extLst>
                </p14:cNvPr>
                <p14:cNvContentPartPr/>
                <p14:nvPr/>
              </p14:nvContentPartPr>
              <p14:xfrm>
                <a:off x="10053687" y="705142"/>
                <a:ext cx="537840" cy="138600"/>
              </p14:xfrm>
            </p:contentPart>
          </mc:Choice>
          <mc:Fallback>
            <p:pic>
              <p:nvPicPr>
                <p:cNvPr id="49" name="Freihand 48">
                  <a:extLst>
                    <a:ext uri="{FF2B5EF4-FFF2-40B4-BE49-F238E27FC236}">
                      <a16:creationId xmlns:a16="http://schemas.microsoft.com/office/drawing/2014/main" id="{6C43BFBE-6CF5-69AA-4388-69054A5EB882}"/>
                    </a:ext>
                  </a:extLst>
                </p:cNvPr>
                <p:cNvPicPr/>
                <p:nvPr/>
              </p:nvPicPr>
              <p:blipFill>
                <a:blip r:embed="rId57"/>
                <a:stretch>
                  <a:fillRect/>
                </a:stretch>
              </p:blipFill>
              <p:spPr>
                <a:xfrm>
                  <a:off x="10044687" y="696142"/>
                  <a:ext cx="55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402A05D0-366D-B336-318B-A220672976E8}"/>
                    </a:ext>
                  </a:extLst>
                </p14:cNvPr>
                <p14:cNvContentPartPr/>
                <p14:nvPr/>
              </p14:nvContentPartPr>
              <p14:xfrm>
                <a:off x="10650927" y="629542"/>
                <a:ext cx="216360" cy="74160"/>
              </p14:xfrm>
            </p:contentPart>
          </mc:Choice>
          <mc:Fallback>
            <p:pic>
              <p:nvPicPr>
                <p:cNvPr id="50" name="Freihand 49">
                  <a:extLst>
                    <a:ext uri="{FF2B5EF4-FFF2-40B4-BE49-F238E27FC236}">
                      <a16:creationId xmlns:a16="http://schemas.microsoft.com/office/drawing/2014/main" id="{402A05D0-366D-B336-318B-A220672976E8}"/>
                    </a:ext>
                  </a:extLst>
                </p:cNvPr>
                <p:cNvPicPr/>
                <p:nvPr/>
              </p:nvPicPr>
              <p:blipFill>
                <a:blip r:embed="rId59"/>
                <a:stretch>
                  <a:fillRect/>
                </a:stretch>
              </p:blipFill>
              <p:spPr>
                <a:xfrm>
                  <a:off x="10642287" y="620542"/>
                  <a:ext cx="234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6F0D7A22-36F0-19F2-C1F5-04C3D12326C4}"/>
                    </a:ext>
                  </a:extLst>
                </p14:cNvPr>
                <p14:cNvContentPartPr/>
                <p14:nvPr/>
              </p14:nvContentPartPr>
              <p14:xfrm>
                <a:off x="10905447" y="562582"/>
                <a:ext cx="60480" cy="104040"/>
              </p14:xfrm>
            </p:contentPart>
          </mc:Choice>
          <mc:Fallback>
            <p:pic>
              <p:nvPicPr>
                <p:cNvPr id="51" name="Freihand 50">
                  <a:extLst>
                    <a:ext uri="{FF2B5EF4-FFF2-40B4-BE49-F238E27FC236}">
                      <a16:creationId xmlns:a16="http://schemas.microsoft.com/office/drawing/2014/main" id="{6F0D7A22-36F0-19F2-C1F5-04C3D12326C4}"/>
                    </a:ext>
                  </a:extLst>
                </p:cNvPr>
                <p:cNvPicPr/>
                <p:nvPr/>
              </p:nvPicPr>
              <p:blipFill>
                <a:blip r:embed="rId61"/>
                <a:stretch>
                  <a:fillRect/>
                </a:stretch>
              </p:blipFill>
              <p:spPr>
                <a:xfrm>
                  <a:off x="10896807" y="553582"/>
                  <a:ext cx="78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 name="Freihand 51">
                  <a:extLst>
                    <a:ext uri="{FF2B5EF4-FFF2-40B4-BE49-F238E27FC236}">
                      <a16:creationId xmlns:a16="http://schemas.microsoft.com/office/drawing/2014/main" id="{0BB63C76-E888-E8D6-862B-235DC8EB7B2E}"/>
                    </a:ext>
                  </a:extLst>
                </p14:cNvPr>
                <p14:cNvContentPartPr/>
                <p14:nvPr/>
              </p14:nvContentPartPr>
              <p14:xfrm>
                <a:off x="11089767" y="521542"/>
                <a:ext cx="107280" cy="74520"/>
              </p14:xfrm>
            </p:contentPart>
          </mc:Choice>
          <mc:Fallback>
            <p:pic>
              <p:nvPicPr>
                <p:cNvPr id="52" name="Freihand 51">
                  <a:extLst>
                    <a:ext uri="{FF2B5EF4-FFF2-40B4-BE49-F238E27FC236}">
                      <a16:creationId xmlns:a16="http://schemas.microsoft.com/office/drawing/2014/main" id="{0BB63C76-E888-E8D6-862B-235DC8EB7B2E}"/>
                    </a:ext>
                  </a:extLst>
                </p:cNvPr>
                <p:cNvPicPr/>
                <p:nvPr/>
              </p:nvPicPr>
              <p:blipFill>
                <a:blip r:embed="rId63"/>
                <a:stretch>
                  <a:fillRect/>
                </a:stretch>
              </p:blipFill>
              <p:spPr>
                <a:xfrm>
                  <a:off x="11080767" y="512902"/>
                  <a:ext cx="12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3" name="Freihand 52">
                  <a:extLst>
                    <a:ext uri="{FF2B5EF4-FFF2-40B4-BE49-F238E27FC236}">
                      <a16:creationId xmlns:a16="http://schemas.microsoft.com/office/drawing/2014/main" id="{E7A61547-DFC7-55E3-B705-F6468C5873A7}"/>
                    </a:ext>
                  </a:extLst>
                </p14:cNvPr>
                <p14:cNvContentPartPr/>
                <p14:nvPr/>
              </p14:nvContentPartPr>
              <p14:xfrm>
                <a:off x="11264007" y="479062"/>
                <a:ext cx="43920" cy="121320"/>
              </p14:xfrm>
            </p:contentPart>
          </mc:Choice>
          <mc:Fallback>
            <p:pic>
              <p:nvPicPr>
                <p:cNvPr id="53" name="Freihand 52">
                  <a:extLst>
                    <a:ext uri="{FF2B5EF4-FFF2-40B4-BE49-F238E27FC236}">
                      <a16:creationId xmlns:a16="http://schemas.microsoft.com/office/drawing/2014/main" id="{E7A61547-DFC7-55E3-B705-F6468C5873A7}"/>
                    </a:ext>
                  </a:extLst>
                </p:cNvPr>
                <p:cNvPicPr/>
                <p:nvPr/>
              </p:nvPicPr>
              <p:blipFill>
                <a:blip r:embed="rId65"/>
                <a:stretch>
                  <a:fillRect/>
                </a:stretch>
              </p:blipFill>
              <p:spPr>
                <a:xfrm>
                  <a:off x="11255367" y="470062"/>
                  <a:ext cx="61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Freihand 53">
                  <a:extLst>
                    <a:ext uri="{FF2B5EF4-FFF2-40B4-BE49-F238E27FC236}">
                      <a16:creationId xmlns:a16="http://schemas.microsoft.com/office/drawing/2014/main" id="{1BAEFF95-6CF6-F96E-2BCC-186D7FCFC0E2}"/>
                    </a:ext>
                  </a:extLst>
                </p14:cNvPr>
                <p14:cNvContentPartPr/>
                <p14:nvPr/>
              </p14:nvContentPartPr>
              <p14:xfrm>
                <a:off x="11454087" y="407782"/>
                <a:ext cx="169200" cy="89640"/>
              </p14:xfrm>
            </p:contentPart>
          </mc:Choice>
          <mc:Fallback>
            <p:pic>
              <p:nvPicPr>
                <p:cNvPr id="54" name="Freihand 53">
                  <a:extLst>
                    <a:ext uri="{FF2B5EF4-FFF2-40B4-BE49-F238E27FC236}">
                      <a16:creationId xmlns:a16="http://schemas.microsoft.com/office/drawing/2014/main" id="{1BAEFF95-6CF6-F96E-2BCC-186D7FCFC0E2}"/>
                    </a:ext>
                  </a:extLst>
                </p:cNvPr>
                <p:cNvPicPr/>
                <p:nvPr/>
              </p:nvPicPr>
              <p:blipFill>
                <a:blip r:embed="rId67"/>
                <a:stretch>
                  <a:fillRect/>
                </a:stretch>
              </p:blipFill>
              <p:spPr>
                <a:xfrm>
                  <a:off x="11445087" y="398782"/>
                  <a:ext cx="186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Freihand 54">
                  <a:extLst>
                    <a:ext uri="{FF2B5EF4-FFF2-40B4-BE49-F238E27FC236}">
                      <a16:creationId xmlns:a16="http://schemas.microsoft.com/office/drawing/2014/main" id="{76CA1C7B-D7D6-4D04-103A-07E8D74BE15B}"/>
                    </a:ext>
                  </a:extLst>
                </p14:cNvPr>
                <p14:cNvContentPartPr/>
                <p14:nvPr/>
              </p14:nvContentPartPr>
              <p14:xfrm>
                <a:off x="8664447" y="1380142"/>
                <a:ext cx="116640" cy="190800"/>
              </p14:xfrm>
            </p:contentPart>
          </mc:Choice>
          <mc:Fallback>
            <p:pic>
              <p:nvPicPr>
                <p:cNvPr id="55" name="Freihand 54">
                  <a:extLst>
                    <a:ext uri="{FF2B5EF4-FFF2-40B4-BE49-F238E27FC236}">
                      <a16:creationId xmlns:a16="http://schemas.microsoft.com/office/drawing/2014/main" id="{76CA1C7B-D7D6-4D04-103A-07E8D74BE15B}"/>
                    </a:ext>
                  </a:extLst>
                </p:cNvPr>
                <p:cNvPicPr/>
                <p:nvPr/>
              </p:nvPicPr>
              <p:blipFill>
                <a:blip r:embed="rId69"/>
                <a:stretch>
                  <a:fillRect/>
                </a:stretch>
              </p:blipFill>
              <p:spPr>
                <a:xfrm>
                  <a:off x="8655807" y="1371142"/>
                  <a:ext cx="134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F3F8FB4D-2106-F9DF-7CF0-CF36FD79AB2B}"/>
                    </a:ext>
                  </a:extLst>
                </p14:cNvPr>
                <p14:cNvContentPartPr/>
                <p14:nvPr/>
              </p14:nvContentPartPr>
              <p14:xfrm>
                <a:off x="8758047" y="1475542"/>
                <a:ext cx="84960" cy="24480"/>
              </p14:xfrm>
            </p:contentPart>
          </mc:Choice>
          <mc:Fallback>
            <p:pic>
              <p:nvPicPr>
                <p:cNvPr id="56" name="Freihand 55">
                  <a:extLst>
                    <a:ext uri="{FF2B5EF4-FFF2-40B4-BE49-F238E27FC236}">
                      <a16:creationId xmlns:a16="http://schemas.microsoft.com/office/drawing/2014/main" id="{F3F8FB4D-2106-F9DF-7CF0-CF36FD79AB2B}"/>
                    </a:ext>
                  </a:extLst>
                </p:cNvPr>
                <p:cNvPicPr/>
                <p:nvPr/>
              </p:nvPicPr>
              <p:blipFill>
                <a:blip r:embed="rId71"/>
                <a:stretch>
                  <a:fillRect/>
                </a:stretch>
              </p:blipFill>
              <p:spPr>
                <a:xfrm>
                  <a:off x="8749047" y="1466902"/>
                  <a:ext cx="102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2E240CC7-AF01-72DC-08AE-A5B1705794CE}"/>
                    </a:ext>
                  </a:extLst>
                </p14:cNvPr>
                <p14:cNvContentPartPr/>
                <p14:nvPr/>
              </p14:nvContentPartPr>
              <p14:xfrm>
                <a:off x="8888007" y="1353862"/>
                <a:ext cx="361440" cy="111960"/>
              </p14:xfrm>
            </p:contentPart>
          </mc:Choice>
          <mc:Fallback>
            <p:pic>
              <p:nvPicPr>
                <p:cNvPr id="57" name="Freihand 56">
                  <a:extLst>
                    <a:ext uri="{FF2B5EF4-FFF2-40B4-BE49-F238E27FC236}">
                      <a16:creationId xmlns:a16="http://schemas.microsoft.com/office/drawing/2014/main" id="{2E240CC7-AF01-72DC-08AE-A5B1705794CE}"/>
                    </a:ext>
                  </a:extLst>
                </p:cNvPr>
                <p:cNvPicPr/>
                <p:nvPr/>
              </p:nvPicPr>
              <p:blipFill>
                <a:blip r:embed="rId73"/>
                <a:stretch>
                  <a:fillRect/>
                </a:stretch>
              </p:blipFill>
              <p:spPr>
                <a:xfrm>
                  <a:off x="8879367" y="1345222"/>
                  <a:ext cx="379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Freihand 57">
                  <a:extLst>
                    <a:ext uri="{FF2B5EF4-FFF2-40B4-BE49-F238E27FC236}">
                      <a16:creationId xmlns:a16="http://schemas.microsoft.com/office/drawing/2014/main" id="{60B4C7FE-CE39-3930-4315-1592E1B2501E}"/>
                    </a:ext>
                  </a:extLst>
                </p14:cNvPr>
                <p14:cNvContentPartPr/>
                <p14:nvPr/>
              </p14:nvContentPartPr>
              <p14:xfrm>
                <a:off x="9276087" y="1252342"/>
                <a:ext cx="116280" cy="139320"/>
              </p14:xfrm>
            </p:contentPart>
          </mc:Choice>
          <mc:Fallback>
            <p:pic>
              <p:nvPicPr>
                <p:cNvPr id="58" name="Freihand 57">
                  <a:extLst>
                    <a:ext uri="{FF2B5EF4-FFF2-40B4-BE49-F238E27FC236}">
                      <a16:creationId xmlns:a16="http://schemas.microsoft.com/office/drawing/2014/main" id="{60B4C7FE-CE39-3930-4315-1592E1B2501E}"/>
                    </a:ext>
                  </a:extLst>
                </p:cNvPr>
                <p:cNvPicPr/>
                <p:nvPr/>
              </p:nvPicPr>
              <p:blipFill>
                <a:blip r:embed="rId75"/>
                <a:stretch>
                  <a:fillRect/>
                </a:stretch>
              </p:blipFill>
              <p:spPr>
                <a:xfrm>
                  <a:off x="9267447" y="1243702"/>
                  <a:ext cx="133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Freihand 58">
                  <a:extLst>
                    <a:ext uri="{FF2B5EF4-FFF2-40B4-BE49-F238E27FC236}">
                      <a16:creationId xmlns:a16="http://schemas.microsoft.com/office/drawing/2014/main" id="{91211B41-08F7-F2FA-E65E-3E3914B9DECF}"/>
                    </a:ext>
                  </a:extLst>
                </p14:cNvPr>
                <p14:cNvContentPartPr/>
                <p14:nvPr/>
              </p14:nvContentPartPr>
              <p14:xfrm>
                <a:off x="9441327" y="1228942"/>
                <a:ext cx="190440" cy="140040"/>
              </p14:xfrm>
            </p:contentPart>
          </mc:Choice>
          <mc:Fallback>
            <p:pic>
              <p:nvPicPr>
                <p:cNvPr id="59" name="Freihand 58">
                  <a:extLst>
                    <a:ext uri="{FF2B5EF4-FFF2-40B4-BE49-F238E27FC236}">
                      <a16:creationId xmlns:a16="http://schemas.microsoft.com/office/drawing/2014/main" id="{91211B41-08F7-F2FA-E65E-3E3914B9DECF}"/>
                    </a:ext>
                  </a:extLst>
                </p:cNvPr>
                <p:cNvPicPr/>
                <p:nvPr/>
              </p:nvPicPr>
              <p:blipFill>
                <a:blip r:embed="rId77"/>
                <a:stretch>
                  <a:fillRect/>
                </a:stretch>
              </p:blipFill>
              <p:spPr>
                <a:xfrm>
                  <a:off x="9432327" y="1220302"/>
                  <a:ext cx="20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27B66719-5610-18B5-651C-9753964364BB}"/>
                    </a:ext>
                  </a:extLst>
                </p14:cNvPr>
                <p14:cNvContentPartPr/>
                <p14:nvPr/>
              </p14:nvContentPartPr>
              <p14:xfrm>
                <a:off x="9600447" y="1177102"/>
                <a:ext cx="34560" cy="9000"/>
              </p14:xfrm>
            </p:contentPart>
          </mc:Choice>
          <mc:Fallback>
            <p:pic>
              <p:nvPicPr>
                <p:cNvPr id="60" name="Freihand 59">
                  <a:extLst>
                    <a:ext uri="{FF2B5EF4-FFF2-40B4-BE49-F238E27FC236}">
                      <a16:creationId xmlns:a16="http://schemas.microsoft.com/office/drawing/2014/main" id="{27B66719-5610-18B5-651C-9753964364BB}"/>
                    </a:ext>
                  </a:extLst>
                </p:cNvPr>
                <p:cNvPicPr/>
                <p:nvPr/>
              </p:nvPicPr>
              <p:blipFill>
                <a:blip r:embed="rId79"/>
                <a:stretch>
                  <a:fillRect/>
                </a:stretch>
              </p:blipFill>
              <p:spPr>
                <a:xfrm>
                  <a:off x="9591807" y="1168102"/>
                  <a:ext cx="52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Freihand 60">
                  <a:extLst>
                    <a:ext uri="{FF2B5EF4-FFF2-40B4-BE49-F238E27FC236}">
                      <a16:creationId xmlns:a16="http://schemas.microsoft.com/office/drawing/2014/main" id="{18E3BE9C-6A68-69A8-18A3-03AC8192A41A}"/>
                    </a:ext>
                  </a:extLst>
                </p14:cNvPr>
                <p14:cNvContentPartPr/>
                <p14:nvPr/>
              </p14:nvContentPartPr>
              <p14:xfrm>
                <a:off x="9657327" y="1056862"/>
                <a:ext cx="358200" cy="190800"/>
              </p14:xfrm>
            </p:contentPart>
          </mc:Choice>
          <mc:Fallback>
            <p:pic>
              <p:nvPicPr>
                <p:cNvPr id="61" name="Freihand 60">
                  <a:extLst>
                    <a:ext uri="{FF2B5EF4-FFF2-40B4-BE49-F238E27FC236}">
                      <a16:creationId xmlns:a16="http://schemas.microsoft.com/office/drawing/2014/main" id="{18E3BE9C-6A68-69A8-18A3-03AC8192A41A}"/>
                    </a:ext>
                  </a:extLst>
                </p:cNvPr>
                <p:cNvPicPr/>
                <p:nvPr/>
              </p:nvPicPr>
              <p:blipFill>
                <a:blip r:embed="rId81"/>
                <a:stretch>
                  <a:fillRect/>
                </a:stretch>
              </p:blipFill>
              <p:spPr>
                <a:xfrm>
                  <a:off x="9648687" y="1048222"/>
                  <a:ext cx="375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Freihand 61">
                  <a:extLst>
                    <a:ext uri="{FF2B5EF4-FFF2-40B4-BE49-F238E27FC236}">
                      <a16:creationId xmlns:a16="http://schemas.microsoft.com/office/drawing/2014/main" id="{2C0C6792-6E01-9A80-9C7A-676615ED6B25}"/>
                    </a:ext>
                  </a:extLst>
                </p14:cNvPr>
                <p14:cNvContentPartPr/>
                <p14:nvPr/>
              </p14:nvContentPartPr>
              <p14:xfrm>
                <a:off x="9977367" y="1015102"/>
                <a:ext cx="39240" cy="55440"/>
              </p14:xfrm>
            </p:contentPart>
          </mc:Choice>
          <mc:Fallback>
            <p:pic>
              <p:nvPicPr>
                <p:cNvPr id="62" name="Freihand 61">
                  <a:extLst>
                    <a:ext uri="{FF2B5EF4-FFF2-40B4-BE49-F238E27FC236}">
                      <a16:creationId xmlns:a16="http://schemas.microsoft.com/office/drawing/2014/main" id="{2C0C6792-6E01-9A80-9C7A-676615ED6B25}"/>
                    </a:ext>
                  </a:extLst>
                </p:cNvPr>
                <p:cNvPicPr/>
                <p:nvPr/>
              </p:nvPicPr>
              <p:blipFill>
                <a:blip r:embed="rId83"/>
                <a:stretch>
                  <a:fillRect/>
                </a:stretch>
              </p:blipFill>
              <p:spPr>
                <a:xfrm>
                  <a:off x="9968367" y="1006102"/>
                  <a:ext cx="56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C10EC63C-5CDD-98FF-8F80-435BCAA3BF67}"/>
                    </a:ext>
                  </a:extLst>
                </p14:cNvPr>
                <p14:cNvContentPartPr/>
                <p14:nvPr/>
              </p14:nvContentPartPr>
              <p14:xfrm>
                <a:off x="10052607" y="1076302"/>
                <a:ext cx="243360" cy="93960"/>
              </p14:xfrm>
            </p:contentPart>
          </mc:Choice>
          <mc:Fallback>
            <p:pic>
              <p:nvPicPr>
                <p:cNvPr id="63" name="Freihand 62">
                  <a:extLst>
                    <a:ext uri="{FF2B5EF4-FFF2-40B4-BE49-F238E27FC236}">
                      <a16:creationId xmlns:a16="http://schemas.microsoft.com/office/drawing/2014/main" id="{C10EC63C-5CDD-98FF-8F80-435BCAA3BF67}"/>
                    </a:ext>
                  </a:extLst>
                </p:cNvPr>
                <p:cNvPicPr/>
                <p:nvPr/>
              </p:nvPicPr>
              <p:blipFill>
                <a:blip r:embed="rId85"/>
                <a:stretch>
                  <a:fillRect/>
                </a:stretch>
              </p:blipFill>
              <p:spPr>
                <a:xfrm>
                  <a:off x="10043607" y="1067662"/>
                  <a:ext cx="261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Freihand 64">
                  <a:extLst>
                    <a:ext uri="{FF2B5EF4-FFF2-40B4-BE49-F238E27FC236}">
                      <a16:creationId xmlns:a16="http://schemas.microsoft.com/office/drawing/2014/main" id="{094F08FC-4A11-907C-3ABD-43A8AF1AB449}"/>
                    </a:ext>
                  </a:extLst>
                </p14:cNvPr>
                <p14:cNvContentPartPr/>
                <p14:nvPr/>
              </p14:nvContentPartPr>
              <p14:xfrm>
                <a:off x="10335207" y="987022"/>
                <a:ext cx="305640" cy="141120"/>
              </p14:xfrm>
            </p:contentPart>
          </mc:Choice>
          <mc:Fallback>
            <p:pic>
              <p:nvPicPr>
                <p:cNvPr id="65" name="Freihand 64">
                  <a:extLst>
                    <a:ext uri="{FF2B5EF4-FFF2-40B4-BE49-F238E27FC236}">
                      <a16:creationId xmlns:a16="http://schemas.microsoft.com/office/drawing/2014/main" id="{094F08FC-4A11-907C-3ABD-43A8AF1AB449}"/>
                    </a:ext>
                  </a:extLst>
                </p:cNvPr>
                <p:cNvPicPr/>
                <p:nvPr/>
              </p:nvPicPr>
              <p:blipFill>
                <a:blip r:embed="rId87"/>
                <a:stretch>
                  <a:fillRect/>
                </a:stretch>
              </p:blipFill>
              <p:spPr>
                <a:xfrm>
                  <a:off x="10326567" y="978382"/>
                  <a:ext cx="323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Freihand 65">
                  <a:extLst>
                    <a:ext uri="{FF2B5EF4-FFF2-40B4-BE49-F238E27FC236}">
                      <a16:creationId xmlns:a16="http://schemas.microsoft.com/office/drawing/2014/main" id="{331B4616-F609-0B54-2388-0A238EFC2ACA}"/>
                    </a:ext>
                  </a:extLst>
                </p14:cNvPr>
                <p14:cNvContentPartPr/>
                <p14:nvPr/>
              </p14:nvContentPartPr>
              <p14:xfrm>
                <a:off x="10818687" y="1026262"/>
                <a:ext cx="17280" cy="96840"/>
              </p14:xfrm>
            </p:contentPart>
          </mc:Choice>
          <mc:Fallback>
            <p:pic>
              <p:nvPicPr>
                <p:cNvPr id="66" name="Freihand 65">
                  <a:extLst>
                    <a:ext uri="{FF2B5EF4-FFF2-40B4-BE49-F238E27FC236}">
                      <a16:creationId xmlns:a16="http://schemas.microsoft.com/office/drawing/2014/main" id="{331B4616-F609-0B54-2388-0A238EFC2ACA}"/>
                    </a:ext>
                  </a:extLst>
                </p:cNvPr>
                <p:cNvPicPr/>
                <p:nvPr/>
              </p:nvPicPr>
              <p:blipFill>
                <a:blip r:embed="rId89"/>
                <a:stretch>
                  <a:fillRect/>
                </a:stretch>
              </p:blipFill>
              <p:spPr>
                <a:xfrm>
                  <a:off x="10810047" y="1017622"/>
                  <a:ext cx="34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Freihand 66">
                  <a:extLst>
                    <a:ext uri="{FF2B5EF4-FFF2-40B4-BE49-F238E27FC236}">
                      <a16:creationId xmlns:a16="http://schemas.microsoft.com/office/drawing/2014/main" id="{587679DB-44B4-B888-DD1F-52196818CDE9}"/>
                    </a:ext>
                  </a:extLst>
                </p14:cNvPr>
                <p14:cNvContentPartPr/>
                <p14:nvPr/>
              </p14:nvContentPartPr>
              <p14:xfrm>
                <a:off x="10870527" y="807382"/>
                <a:ext cx="121320" cy="161280"/>
              </p14:xfrm>
            </p:contentPart>
          </mc:Choice>
          <mc:Fallback>
            <p:pic>
              <p:nvPicPr>
                <p:cNvPr id="67" name="Freihand 66">
                  <a:extLst>
                    <a:ext uri="{FF2B5EF4-FFF2-40B4-BE49-F238E27FC236}">
                      <a16:creationId xmlns:a16="http://schemas.microsoft.com/office/drawing/2014/main" id="{587679DB-44B4-B888-DD1F-52196818CDE9}"/>
                    </a:ext>
                  </a:extLst>
                </p:cNvPr>
                <p:cNvPicPr/>
                <p:nvPr/>
              </p:nvPicPr>
              <p:blipFill>
                <a:blip r:embed="rId91"/>
                <a:stretch>
                  <a:fillRect/>
                </a:stretch>
              </p:blipFill>
              <p:spPr>
                <a:xfrm>
                  <a:off x="10861887" y="798742"/>
                  <a:ext cx="138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Freihand 67">
                  <a:extLst>
                    <a:ext uri="{FF2B5EF4-FFF2-40B4-BE49-F238E27FC236}">
                      <a16:creationId xmlns:a16="http://schemas.microsoft.com/office/drawing/2014/main" id="{07FE4E3C-2745-907F-0B0D-F4B1CCD38E18}"/>
                    </a:ext>
                  </a:extLst>
                </p14:cNvPr>
                <p14:cNvContentPartPr/>
                <p14:nvPr/>
              </p14:nvContentPartPr>
              <p14:xfrm>
                <a:off x="11032167" y="805222"/>
                <a:ext cx="192600" cy="131040"/>
              </p14:xfrm>
            </p:contentPart>
          </mc:Choice>
          <mc:Fallback>
            <p:pic>
              <p:nvPicPr>
                <p:cNvPr id="68" name="Freihand 67">
                  <a:extLst>
                    <a:ext uri="{FF2B5EF4-FFF2-40B4-BE49-F238E27FC236}">
                      <a16:creationId xmlns:a16="http://schemas.microsoft.com/office/drawing/2014/main" id="{07FE4E3C-2745-907F-0B0D-F4B1CCD38E18}"/>
                    </a:ext>
                  </a:extLst>
                </p:cNvPr>
                <p:cNvPicPr/>
                <p:nvPr/>
              </p:nvPicPr>
              <p:blipFill>
                <a:blip r:embed="rId93"/>
                <a:stretch>
                  <a:fillRect/>
                </a:stretch>
              </p:blipFill>
              <p:spPr>
                <a:xfrm>
                  <a:off x="11023167" y="796222"/>
                  <a:ext cx="210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Freihand 68">
                  <a:extLst>
                    <a:ext uri="{FF2B5EF4-FFF2-40B4-BE49-F238E27FC236}">
                      <a16:creationId xmlns:a16="http://schemas.microsoft.com/office/drawing/2014/main" id="{87A2B24E-13A7-4670-18F3-3DDB5D7A850A}"/>
                    </a:ext>
                  </a:extLst>
                </p14:cNvPr>
                <p14:cNvContentPartPr/>
                <p14:nvPr/>
              </p14:nvContentPartPr>
              <p14:xfrm>
                <a:off x="11207487" y="746542"/>
                <a:ext cx="59040" cy="30240"/>
              </p14:xfrm>
            </p:contentPart>
          </mc:Choice>
          <mc:Fallback>
            <p:pic>
              <p:nvPicPr>
                <p:cNvPr id="69" name="Freihand 68">
                  <a:extLst>
                    <a:ext uri="{FF2B5EF4-FFF2-40B4-BE49-F238E27FC236}">
                      <a16:creationId xmlns:a16="http://schemas.microsoft.com/office/drawing/2014/main" id="{87A2B24E-13A7-4670-18F3-3DDB5D7A850A}"/>
                    </a:ext>
                  </a:extLst>
                </p:cNvPr>
                <p:cNvPicPr/>
                <p:nvPr/>
              </p:nvPicPr>
              <p:blipFill>
                <a:blip r:embed="rId95"/>
                <a:stretch>
                  <a:fillRect/>
                </a:stretch>
              </p:blipFill>
              <p:spPr>
                <a:xfrm>
                  <a:off x="11198487" y="737902"/>
                  <a:ext cx="76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0" name="Freihand 69">
                  <a:extLst>
                    <a:ext uri="{FF2B5EF4-FFF2-40B4-BE49-F238E27FC236}">
                      <a16:creationId xmlns:a16="http://schemas.microsoft.com/office/drawing/2014/main" id="{8815C74D-544D-38DF-9256-70A6C8A6F978}"/>
                    </a:ext>
                  </a:extLst>
                </p14:cNvPr>
                <p14:cNvContentPartPr/>
                <p14:nvPr/>
              </p14:nvContentPartPr>
              <p14:xfrm>
                <a:off x="11309367" y="705502"/>
                <a:ext cx="163080" cy="131760"/>
              </p14:xfrm>
            </p:contentPart>
          </mc:Choice>
          <mc:Fallback>
            <p:pic>
              <p:nvPicPr>
                <p:cNvPr id="70" name="Freihand 69">
                  <a:extLst>
                    <a:ext uri="{FF2B5EF4-FFF2-40B4-BE49-F238E27FC236}">
                      <a16:creationId xmlns:a16="http://schemas.microsoft.com/office/drawing/2014/main" id="{8815C74D-544D-38DF-9256-70A6C8A6F978}"/>
                    </a:ext>
                  </a:extLst>
                </p:cNvPr>
                <p:cNvPicPr/>
                <p:nvPr/>
              </p:nvPicPr>
              <p:blipFill>
                <a:blip r:embed="rId97"/>
                <a:stretch>
                  <a:fillRect/>
                </a:stretch>
              </p:blipFill>
              <p:spPr>
                <a:xfrm>
                  <a:off x="11300367" y="696502"/>
                  <a:ext cx="180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 name="Freihand 70">
                  <a:extLst>
                    <a:ext uri="{FF2B5EF4-FFF2-40B4-BE49-F238E27FC236}">
                      <a16:creationId xmlns:a16="http://schemas.microsoft.com/office/drawing/2014/main" id="{CDACC5F1-8542-024D-3079-45FEC78394B3}"/>
                    </a:ext>
                  </a:extLst>
                </p14:cNvPr>
                <p14:cNvContentPartPr/>
                <p14:nvPr/>
              </p14:nvContentPartPr>
              <p14:xfrm>
                <a:off x="11491527" y="652942"/>
                <a:ext cx="456120" cy="118800"/>
              </p14:xfrm>
            </p:contentPart>
          </mc:Choice>
          <mc:Fallback>
            <p:pic>
              <p:nvPicPr>
                <p:cNvPr id="71" name="Freihand 70">
                  <a:extLst>
                    <a:ext uri="{FF2B5EF4-FFF2-40B4-BE49-F238E27FC236}">
                      <a16:creationId xmlns:a16="http://schemas.microsoft.com/office/drawing/2014/main" id="{CDACC5F1-8542-024D-3079-45FEC78394B3}"/>
                    </a:ext>
                  </a:extLst>
                </p:cNvPr>
                <p:cNvPicPr/>
                <p:nvPr/>
              </p:nvPicPr>
              <p:blipFill>
                <a:blip r:embed="rId99"/>
                <a:stretch>
                  <a:fillRect/>
                </a:stretch>
              </p:blipFill>
              <p:spPr>
                <a:xfrm>
                  <a:off x="11482527" y="643942"/>
                  <a:ext cx="473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595CED1B-6AC1-1EE7-BF3B-E8F24BFCF8F2}"/>
                    </a:ext>
                  </a:extLst>
                </p14:cNvPr>
                <p14:cNvContentPartPr/>
                <p14:nvPr/>
              </p14:nvContentPartPr>
              <p14:xfrm>
                <a:off x="8767047" y="1690462"/>
                <a:ext cx="347040" cy="180720"/>
              </p14:xfrm>
            </p:contentPart>
          </mc:Choice>
          <mc:Fallback>
            <p:pic>
              <p:nvPicPr>
                <p:cNvPr id="73" name="Freihand 72">
                  <a:extLst>
                    <a:ext uri="{FF2B5EF4-FFF2-40B4-BE49-F238E27FC236}">
                      <a16:creationId xmlns:a16="http://schemas.microsoft.com/office/drawing/2014/main" id="{595CED1B-6AC1-1EE7-BF3B-E8F24BFCF8F2}"/>
                    </a:ext>
                  </a:extLst>
                </p:cNvPr>
                <p:cNvPicPr/>
                <p:nvPr/>
              </p:nvPicPr>
              <p:blipFill>
                <a:blip r:embed="rId101"/>
                <a:stretch>
                  <a:fillRect/>
                </a:stretch>
              </p:blipFill>
              <p:spPr>
                <a:xfrm>
                  <a:off x="8758047" y="1681462"/>
                  <a:ext cx="364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Freihand 73">
                  <a:extLst>
                    <a:ext uri="{FF2B5EF4-FFF2-40B4-BE49-F238E27FC236}">
                      <a16:creationId xmlns:a16="http://schemas.microsoft.com/office/drawing/2014/main" id="{A70870BD-EBC0-1403-FA75-CB9F9724459B}"/>
                    </a:ext>
                  </a:extLst>
                </p14:cNvPr>
                <p14:cNvContentPartPr/>
                <p14:nvPr/>
              </p14:nvContentPartPr>
              <p14:xfrm>
                <a:off x="9256287" y="1568062"/>
                <a:ext cx="182520" cy="190800"/>
              </p14:xfrm>
            </p:contentPart>
          </mc:Choice>
          <mc:Fallback>
            <p:pic>
              <p:nvPicPr>
                <p:cNvPr id="74" name="Freihand 73">
                  <a:extLst>
                    <a:ext uri="{FF2B5EF4-FFF2-40B4-BE49-F238E27FC236}">
                      <a16:creationId xmlns:a16="http://schemas.microsoft.com/office/drawing/2014/main" id="{A70870BD-EBC0-1403-FA75-CB9F9724459B}"/>
                    </a:ext>
                  </a:extLst>
                </p:cNvPr>
                <p:cNvPicPr/>
                <p:nvPr/>
              </p:nvPicPr>
              <p:blipFill>
                <a:blip r:embed="rId103"/>
                <a:stretch>
                  <a:fillRect/>
                </a:stretch>
              </p:blipFill>
              <p:spPr>
                <a:xfrm>
                  <a:off x="9247287" y="1559062"/>
                  <a:ext cx="200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Freihand 74">
                  <a:extLst>
                    <a:ext uri="{FF2B5EF4-FFF2-40B4-BE49-F238E27FC236}">
                      <a16:creationId xmlns:a16="http://schemas.microsoft.com/office/drawing/2014/main" id="{80B932B0-4CB5-B33F-D5A8-8DAC1AD99FD9}"/>
                    </a:ext>
                  </a:extLst>
                </p14:cNvPr>
                <p14:cNvContentPartPr/>
                <p14:nvPr/>
              </p14:nvContentPartPr>
              <p14:xfrm>
                <a:off x="9490647" y="1406062"/>
                <a:ext cx="221760" cy="272520"/>
              </p14:xfrm>
            </p:contentPart>
          </mc:Choice>
          <mc:Fallback>
            <p:pic>
              <p:nvPicPr>
                <p:cNvPr id="75" name="Freihand 74">
                  <a:extLst>
                    <a:ext uri="{FF2B5EF4-FFF2-40B4-BE49-F238E27FC236}">
                      <a16:creationId xmlns:a16="http://schemas.microsoft.com/office/drawing/2014/main" id="{80B932B0-4CB5-B33F-D5A8-8DAC1AD99FD9}"/>
                    </a:ext>
                  </a:extLst>
                </p:cNvPr>
                <p:cNvPicPr/>
                <p:nvPr/>
              </p:nvPicPr>
              <p:blipFill>
                <a:blip r:embed="rId105"/>
                <a:stretch>
                  <a:fillRect/>
                </a:stretch>
              </p:blipFill>
              <p:spPr>
                <a:xfrm>
                  <a:off x="9482007" y="1397422"/>
                  <a:ext cx="2394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Freihand 75">
                  <a:extLst>
                    <a:ext uri="{FF2B5EF4-FFF2-40B4-BE49-F238E27FC236}">
                      <a16:creationId xmlns:a16="http://schemas.microsoft.com/office/drawing/2014/main" id="{666D2EDF-E7EE-EA6E-74D8-F7531F300BFC}"/>
                    </a:ext>
                  </a:extLst>
                </p14:cNvPr>
                <p14:cNvContentPartPr/>
                <p14:nvPr/>
              </p14:nvContentPartPr>
              <p14:xfrm>
                <a:off x="9790527" y="1415782"/>
                <a:ext cx="117000" cy="171000"/>
              </p14:xfrm>
            </p:contentPart>
          </mc:Choice>
          <mc:Fallback>
            <p:pic>
              <p:nvPicPr>
                <p:cNvPr id="76" name="Freihand 75">
                  <a:extLst>
                    <a:ext uri="{FF2B5EF4-FFF2-40B4-BE49-F238E27FC236}">
                      <a16:creationId xmlns:a16="http://schemas.microsoft.com/office/drawing/2014/main" id="{666D2EDF-E7EE-EA6E-74D8-F7531F300BFC}"/>
                    </a:ext>
                  </a:extLst>
                </p:cNvPr>
                <p:cNvPicPr/>
                <p:nvPr/>
              </p:nvPicPr>
              <p:blipFill>
                <a:blip r:embed="rId107"/>
                <a:stretch>
                  <a:fillRect/>
                </a:stretch>
              </p:blipFill>
              <p:spPr>
                <a:xfrm>
                  <a:off x="9781887" y="1407142"/>
                  <a:ext cx="134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Freihand 76">
                  <a:extLst>
                    <a:ext uri="{FF2B5EF4-FFF2-40B4-BE49-F238E27FC236}">
                      <a16:creationId xmlns:a16="http://schemas.microsoft.com/office/drawing/2014/main" id="{49025E18-883A-C8A1-B77B-8CAB2371848A}"/>
                    </a:ext>
                  </a:extLst>
                </p14:cNvPr>
                <p14:cNvContentPartPr/>
                <p14:nvPr/>
              </p14:nvContentPartPr>
              <p14:xfrm>
                <a:off x="9965487" y="1428742"/>
                <a:ext cx="317160" cy="130320"/>
              </p14:xfrm>
            </p:contentPart>
          </mc:Choice>
          <mc:Fallback>
            <p:pic>
              <p:nvPicPr>
                <p:cNvPr id="77" name="Freihand 76">
                  <a:extLst>
                    <a:ext uri="{FF2B5EF4-FFF2-40B4-BE49-F238E27FC236}">
                      <a16:creationId xmlns:a16="http://schemas.microsoft.com/office/drawing/2014/main" id="{49025E18-883A-C8A1-B77B-8CAB2371848A}"/>
                    </a:ext>
                  </a:extLst>
                </p:cNvPr>
                <p:cNvPicPr/>
                <p:nvPr/>
              </p:nvPicPr>
              <p:blipFill>
                <a:blip r:embed="rId109"/>
                <a:stretch>
                  <a:fillRect/>
                </a:stretch>
              </p:blipFill>
              <p:spPr>
                <a:xfrm>
                  <a:off x="9956487" y="1419742"/>
                  <a:ext cx="334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Freihand 77">
                  <a:extLst>
                    <a:ext uri="{FF2B5EF4-FFF2-40B4-BE49-F238E27FC236}">
                      <a16:creationId xmlns:a16="http://schemas.microsoft.com/office/drawing/2014/main" id="{8C7CA611-43EC-EE26-C9A2-D039517206CC}"/>
                    </a:ext>
                  </a:extLst>
                </p14:cNvPr>
                <p14:cNvContentPartPr/>
                <p14:nvPr/>
              </p14:nvContentPartPr>
              <p14:xfrm>
                <a:off x="10268607" y="1257382"/>
                <a:ext cx="209160" cy="241200"/>
              </p14:xfrm>
            </p:contentPart>
          </mc:Choice>
          <mc:Fallback>
            <p:pic>
              <p:nvPicPr>
                <p:cNvPr id="78" name="Freihand 77">
                  <a:extLst>
                    <a:ext uri="{FF2B5EF4-FFF2-40B4-BE49-F238E27FC236}">
                      <a16:creationId xmlns:a16="http://schemas.microsoft.com/office/drawing/2014/main" id="{8C7CA611-43EC-EE26-C9A2-D039517206CC}"/>
                    </a:ext>
                  </a:extLst>
                </p:cNvPr>
                <p:cNvPicPr/>
                <p:nvPr/>
              </p:nvPicPr>
              <p:blipFill>
                <a:blip r:embed="rId111"/>
                <a:stretch>
                  <a:fillRect/>
                </a:stretch>
              </p:blipFill>
              <p:spPr>
                <a:xfrm>
                  <a:off x="10259607" y="1248742"/>
                  <a:ext cx="2268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Freihand 78">
                  <a:extLst>
                    <a:ext uri="{FF2B5EF4-FFF2-40B4-BE49-F238E27FC236}">
                      <a16:creationId xmlns:a16="http://schemas.microsoft.com/office/drawing/2014/main" id="{5331BD0A-A574-BE31-A243-8B49D8F0CECA}"/>
                    </a:ext>
                  </a:extLst>
                </p14:cNvPr>
                <p14:cNvContentPartPr/>
                <p14:nvPr/>
              </p14:nvContentPartPr>
              <p14:xfrm>
                <a:off x="10501887" y="1168822"/>
                <a:ext cx="210240" cy="275760"/>
              </p14:xfrm>
            </p:contentPart>
          </mc:Choice>
          <mc:Fallback>
            <p:pic>
              <p:nvPicPr>
                <p:cNvPr id="79" name="Freihand 78">
                  <a:extLst>
                    <a:ext uri="{FF2B5EF4-FFF2-40B4-BE49-F238E27FC236}">
                      <a16:creationId xmlns:a16="http://schemas.microsoft.com/office/drawing/2014/main" id="{5331BD0A-A574-BE31-A243-8B49D8F0CECA}"/>
                    </a:ext>
                  </a:extLst>
                </p:cNvPr>
                <p:cNvPicPr/>
                <p:nvPr/>
              </p:nvPicPr>
              <p:blipFill>
                <a:blip r:embed="rId113"/>
                <a:stretch>
                  <a:fillRect/>
                </a:stretch>
              </p:blipFill>
              <p:spPr>
                <a:xfrm>
                  <a:off x="10493247" y="1160182"/>
                  <a:ext cx="2278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Freihand 79">
                  <a:extLst>
                    <a:ext uri="{FF2B5EF4-FFF2-40B4-BE49-F238E27FC236}">
                      <a16:creationId xmlns:a16="http://schemas.microsoft.com/office/drawing/2014/main" id="{4AA785FD-6773-B6C8-A9FA-E2342652DA4B}"/>
                    </a:ext>
                  </a:extLst>
                </p14:cNvPr>
                <p14:cNvContentPartPr/>
                <p14:nvPr/>
              </p14:nvContentPartPr>
              <p14:xfrm>
                <a:off x="10900407" y="1147222"/>
                <a:ext cx="395640" cy="197280"/>
              </p14:xfrm>
            </p:contentPart>
          </mc:Choice>
          <mc:Fallback>
            <p:pic>
              <p:nvPicPr>
                <p:cNvPr id="80" name="Freihand 79">
                  <a:extLst>
                    <a:ext uri="{FF2B5EF4-FFF2-40B4-BE49-F238E27FC236}">
                      <a16:creationId xmlns:a16="http://schemas.microsoft.com/office/drawing/2014/main" id="{4AA785FD-6773-B6C8-A9FA-E2342652DA4B}"/>
                    </a:ext>
                  </a:extLst>
                </p:cNvPr>
                <p:cNvPicPr/>
                <p:nvPr/>
              </p:nvPicPr>
              <p:blipFill>
                <a:blip r:embed="rId115"/>
                <a:stretch>
                  <a:fillRect/>
                </a:stretch>
              </p:blipFill>
              <p:spPr>
                <a:xfrm>
                  <a:off x="10891407" y="1138222"/>
                  <a:ext cx="413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Freihand 80">
                  <a:extLst>
                    <a:ext uri="{FF2B5EF4-FFF2-40B4-BE49-F238E27FC236}">
                      <a16:creationId xmlns:a16="http://schemas.microsoft.com/office/drawing/2014/main" id="{448FD4AE-3E85-769B-F7B4-9738A574919C}"/>
                    </a:ext>
                  </a:extLst>
                </p14:cNvPr>
                <p14:cNvContentPartPr/>
                <p14:nvPr/>
              </p14:nvContentPartPr>
              <p14:xfrm>
                <a:off x="11420967" y="1002862"/>
                <a:ext cx="218880" cy="205920"/>
              </p14:xfrm>
            </p:contentPart>
          </mc:Choice>
          <mc:Fallback>
            <p:pic>
              <p:nvPicPr>
                <p:cNvPr id="81" name="Freihand 80">
                  <a:extLst>
                    <a:ext uri="{FF2B5EF4-FFF2-40B4-BE49-F238E27FC236}">
                      <a16:creationId xmlns:a16="http://schemas.microsoft.com/office/drawing/2014/main" id="{448FD4AE-3E85-769B-F7B4-9738A574919C}"/>
                    </a:ext>
                  </a:extLst>
                </p:cNvPr>
                <p:cNvPicPr/>
                <p:nvPr/>
              </p:nvPicPr>
              <p:blipFill>
                <a:blip r:embed="rId117"/>
                <a:stretch>
                  <a:fillRect/>
                </a:stretch>
              </p:blipFill>
              <p:spPr>
                <a:xfrm>
                  <a:off x="11412327" y="993862"/>
                  <a:ext cx="236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Freihand 81">
                  <a:extLst>
                    <a:ext uri="{FF2B5EF4-FFF2-40B4-BE49-F238E27FC236}">
                      <a16:creationId xmlns:a16="http://schemas.microsoft.com/office/drawing/2014/main" id="{5321F115-E3A7-78BA-2571-357E20ADF3D2}"/>
                    </a:ext>
                  </a:extLst>
                </p14:cNvPr>
                <p14:cNvContentPartPr/>
                <p14:nvPr/>
              </p14:nvContentPartPr>
              <p14:xfrm>
                <a:off x="11698887" y="965782"/>
                <a:ext cx="116640" cy="237600"/>
              </p14:xfrm>
            </p:contentPart>
          </mc:Choice>
          <mc:Fallback>
            <p:pic>
              <p:nvPicPr>
                <p:cNvPr id="82" name="Freihand 81">
                  <a:extLst>
                    <a:ext uri="{FF2B5EF4-FFF2-40B4-BE49-F238E27FC236}">
                      <a16:creationId xmlns:a16="http://schemas.microsoft.com/office/drawing/2014/main" id="{5321F115-E3A7-78BA-2571-357E20ADF3D2}"/>
                    </a:ext>
                  </a:extLst>
                </p:cNvPr>
                <p:cNvPicPr/>
                <p:nvPr/>
              </p:nvPicPr>
              <p:blipFill>
                <a:blip r:embed="rId119"/>
                <a:stretch>
                  <a:fillRect/>
                </a:stretch>
              </p:blipFill>
              <p:spPr>
                <a:xfrm>
                  <a:off x="11689887" y="957142"/>
                  <a:ext cx="134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Freihand 83">
                  <a:extLst>
                    <a:ext uri="{FF2B5EF4-FFF2-40B4-BE49-F238E27FC236}">
                      <a16:creationId xmlns:a16="http://schemas.microsoft.com/office/drawing/2014/main" id="{18D1531A-3655-0CFA-5228-3ECAA264EC6B}"/>
                    </a:ext>
                  </a:extLst>
                </p14:cNvPr>
                <p14:cNvContentPartPr/>
                <p14:nvPr/>
              </p14:nvContentPartPr>
              <p14:xfrm>
                <a:off x="11904447" y="1060822"/>
                <a:ext cx="24120" cy="90000"/>
              </p14:xfrm>
            </p:contentPart>
          </mc:Choice>
          <mc:Fallback>
            <p:pic>
              <p:nvPicPr>
                <p:cNvPr id="84" name="Freihand 83">
                  <a:extLst>
                    <a:ext uri="{FF2B5EF4-FFF2-40B4-BE49-F238E27FC236}">
                      <a16:creationId xmlns:a16="http://schemas.microsoft.com/office/drawing/2014/main" id="{18D1531A-3655-0CFA-5228-3ECAA264EC6B}"/>
                    </a:ext>
                  </a:extLst>
                </p:cNvPr>
                <p:cNvPicPr/>
                <p:nvPr/>
              </p:nvPicPr>
              <p:blipFill>
                <a:blip r:embed="rId121"/>
                <a:stretch>
                  <a:fillRect/>
                </a:stretch>
              </p:blipFill>
              <p:spPr>
                <a:xfrm>
                  <a:off x="11895447" y="1052182"/>
                  <a:ext cx="41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Freihand 84">
                  <a:extLst>
                    <a:ext uri="{FF2B5EF4-FFF2-40B4-BE49-F238E27FC236}">
                      <a16:creationId xmlns:a16="http://schemas.microsoft.com/office/drawing/2014/main" id="{A1A00750-1419-89A9-09A2-0C8C08CD5E1A}"/>
                    </a:ext>
                  </a:extLst>
                </p14:cNvPr>
                <p14:cNvContentPartPr/>
                <p14:nvPr/>
              </p14:nvContentPartPr>
              <p14:xfrm>
                <a:off x="11896527" y="963982"/>
                <a:ext cx="102960" cy="7200"/>
              </p14:xfrm>
            </p:contentPart>
          </mc:Choice>
          <mc:Fallback>
            <p:pic>
              <p:nvPicPr>
                <p:cNvPr id="85" name="Freihand 84">
                  <a:extLst>
                    <a:ext uri="{FF2B5EF4-FFF2-40B4-BE49-F238E27FC236}">
                      <a16:creationId xmlns:a16="http://schemas.microsoft.com/office/drawing/2014/main" id="{A1A00750-1419-89A9-09A2-0C8C08CD5E1A}"/>
                    </a:ext>
                  </a:extLst>
                </p:cNvPr>
                <p:cNvPicPr/>
                <p:nvPr/>
              </p:nvPicPr>
              <p:blipFill>
                <a:blip r:embed="rId123"/>
                <a:stretch>
                  <a:fillRect/>
                </a:stretch>
              </p:blipFill>
              <p:spPr>
                <a:xfrm>
                  <a:off x="11887887" y="954982"/>
                  <a:ext cx="120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Freihand 85">
                  <a:extLst>
                    <a:ext uri="{FF2B5EF4-FFF2-40B4-BE49-F238E27FC236}">
                      <a16:creationId xmlns:a16="http://schemas.microsoft.com/office/drawing/2014/main" id="{C05288FF-12AA-941C-F0BE-53BF64D9C1E4}"/>
                    </a:ext>
                  </a:extLst>
                </p14:cNvPr>
                <p14:cNvContentPartPr/>
                <p14:nvPr/>
              </p14:nvContentPartPr>
              <p14:xfrm>
                <a:off x="11976807" y="949582"/>
                <a:ext cx="150480" cy="160920"/>
              </p14:xfrm>
            </p:contentPart>
          </mc:Choice>
          <mc:Fallback>
            <p:pic>
              <p:nvPicPr>
                <p:cNvPr id="86" name="Freihand 85">
                  <a:extLst>
                    <a:ext uri="{FF2B5EF4-FFF2-40B4-BE49-F238E27FC236}">
                      <a16:creationId xmlns:a16="http://schemas.microsoft.com/office/drawing/2014/main" id="{C05288FF-12AA-941C-F0BE-53BF64D9C1E4}"/>
                    </a:ext>
                  </a:extLst>
                </p:cNvPr>
                <p:cNvPicPr/>
                <p:nvPr/>
              </p:nvPicPr>
              <p:blipFill>
                <a:blip r:embed="rId125"/>
                <a:stretch>
                  <a:fillRect/>
                </a:stretch>
              </p:blipFill>
              <p:spPr>
                <a:xfrm>
                  <a:off x="11968167" y="940582"/>
                  <a:ext cx="168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Freihand 86">
                  <a:extLst>
                    <a:ext uri="{FF2B5EF4-FFF2-40B4-BE49-F238E27FC236}">
                      <a16:creationId xmlns:a16="http://schemas.microsoft.com/office/drawing/2014/main" id="{F138A31E-BA4A-6277-F35C-43F517CAAC54}"/>
                    </a:ext>
                  </a:extLst>
                </p14:cNvPr>
                <p14:cNvContentPartPr/>
                <p14:nvPr/>
              </p14:nvContentPartPr>
              <p14:xfrm>
                <a:off x="12079047" y="862102"/>
                <a:ext cx="51120" cy="197280"/>
              </p14:xfrm>
            </p:contentPart>
          </mc:Choice>
          <mc:Fallback>
            <p:pic>
              <p:nvPicPr>
                <p:cNvPr id="87" name="Freihand 86">
                  <a:extLst>
                    <a:ext uri="{FF2B5EF4-FFF2-40B4-BE49-F238E27FC236}">
                      <a16:creationId xmlns:a16="http://schemas.microsoft.com/office/drawing/2014/main" id="{F138A31E-BA4A-6277-F35C-43F517CAAC54}"/>
                    </a:ext>
                  </a:extLst>
                </p:cNvPr>
                <p:cNvPicPr/>
                <p:nvPr/>
              </p:nvPicPr>
              <p:blipFill>
                <a:blip r:embed="rId127"/>
                <a:stretch>
                  <a:fillRect/>
                </a:stretch>
              </p:blipFill>
              <p:spPr>
                <a:xfrm>
                  <a:off x="12070047" y="853462"/>
                  <a:ext cx="68760" cy="21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92" name="Freihand 91">
                <a:extLst>
                  <a:ext uri="{FF2B5EF4-FFF2-40B4-BE49-F238E27FC236}">
                    <a16:creationId xmlns:a16="http://schemas.microsoft.com/office/drawing/2014/main" id="{9DD32B2B-4DDE-554F-33D0-7F1BEB53091A}"/>
                  </a:ext>
                </a:extLst>
              </p14:cNvPr>
              <p14:cNvContentPartPr/>
              <p14:nvPr/>
            </p14:nvContentPartPr>
            <p14:xfrm>
              <a:off x="7533369" y="2707881"/>
              <a:ext cx="159840" cy="199800"/>
            </p14:xfrm>
          </p:contentPart>
        </mc:Choice>
        <mc:Fallback>
          <p:pic>
            <p:nvPicPr>
              <p:cNvPr id="92" name="Freihand 91">
                <a:extLst>
                  <a:ext uri="{FF2B5EF4-FFF2-40B4-BE49-F238E27FC236}">
                    <a16:creationId xmlns:a16="http://schemas.microsoft.com/office/drawing/2014/main" id="{9DD32B2B-4DDE-554F-33D0-7F1BEB53091A}"/>
                  </a:ext>
                </a:extLst>
              </p:cNvPr>
              <p:cNvPicPr/>
              <p:nvPr/>
            </p:nvPicPr>
            <p:blipFill>
              <a:blip r:embed="rId19"/>
              <a:stretch>
                <a:fillRect/>
              </a:stretch>
            </p:blipFill>
            <p:spPr>
              <a:xfrm>
                <a:off x="7524729" y="2698881"/>
                <a:ext cx="177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35F7E745-FA5A-1FC7-5927-ADFEB9FF04EF}"/>
                  </a:ext>
                </a:extLst>
              </p14:cNvPr>
              <p14:cNvContentPartPr/>
              <p14:nvPr/>
            </p14:nvContentPartPr>
            <p14:xfrm>
              <a:off x="7733889" y="2674401"/>
              <a:ext cx="110520" cy="223560"/>
            </p14:xfrm>
          </p:contentPart>
        </mc:Choice>
        <mc:Fallback>
          <p:pic>
            <p:nvPicPr>
              <p:cNvPr id="93" name="Freihand 92">
                <a:extLst>
                  <a:ext uri="{FF2B5EF4-FFF2-40B4-BE49-F238E27FC236}">
                    <a16:creationId xmlns:a16="http://schemas.microsoft.com/office/drawing/2014/main" id="{35F7E745-FA5A-1FC7-5927-ADFEB9FF04EF}"/>
                  </a:ext>
                </a:extLst>
              </p:cNvPr>
              <p:cNvPicPr/>
              <p:nvPr/>
            </p:nvPicPr>
            <p:blipFill>
              <a:blip r:embed="rId21"/>
              <a:stretch>
                <a:fillRect/>
              </a:stretch>
            </p:blipFill>
            <p:spPr>
              <a:xfrm>
                <a:off x="7724889" y="2665401"/>
                <a:ext cx="128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Freihand 93">
                <a:extLst>
                  <a:ext uri="{FF2B5EF4-FFF2-40B4-BE49-F238E27FC236}">
                    <a16:creationId xmlns:a16="http://schemas.microsoft.com/office/drawing/2014/main" id="{458C7296-5388-6C1D-9DBE-53F980C56188}"/>
                  </a:ext>
                </a:extLst>
              </p14:cNvPr>
              <p14:cNvContentPartPr/>
              <p14:nvPr/>
            </p14:nvContentPartPr>
            <p14:xfrm>
              <a:off x="7893009" y="2611041"/>
              <a:ext cx="225720" cy="121320"/>
            </p14:xfrm>
          </p:contentPart>
        </mc:Choice>
        <mc:Fallback>
          <p:pic>
            <p:nvPicPr>
              <p:cNvPr id="94" name="Freihand 93">
                <a:extLst>
                  <a:ext uri="{FF2B5EF4-FFF2-40B4-BE49-F238E27FC236}">
                    <a16:creationId xmlns:a16="http://schemas.microsoft.com/office/drawing/2014/main" id="{458C7296-5388-6C1D-9DBE-53F980C56188}"/>
                  </a:ext>
                </a:extLst>
              </p:cNvPr>
              <p:cNvPicPr/>
              <p:nvPr/>
            </p:nvPicPr>
            <p:blipFill>
              <a:blip r:embed="rId23"/>
              <a:stretch>
                <a:fillRect/>
              </a:stretch>
            </p:blipFill>
            <p:spPr>
              <a:xfrm>
                <a:off x="7884369" y="2602401"/>
                <a:ext cx="243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 name="Freihand 94">
                <a:extLst>
                  <a:ext uri="{FF2B5EF4-FFF2-40B4-BE49-F238E27FC236}">
                    <a16:creationId xmlns:a16="http://schemas.microsoft.com/office/drawing/2014/main" id="{368C242C-9963-301B-B12A-3E8E83B87FCD}"/>
                  </a:ext>
                </a:extLst>
              </p14:cNvPr>
              <p14:cNvContentPartPr/>
              <p14:nvPr/>
            </p14:nvContentPartPr>
            <p14:xfrm>
              <a:off x="8132769" y="2555241"/>
              <a:ext cx="96480" cy="124560"/>
            </p14:xfrm>
          </p:contentPart>
        </mc:Choice>
        <mc:Fallback>
          <p:pic>
            <p:nvPicPr>
              <p:cNvPr id="95" name="Freihand 94">
                <a:extLst>
                  <a:ext uri="{FF2B5EF4-FFF2-40B4-BE49-F238E27FC236}">
                    <a16:creationId xmlns:a16="http://schemas.microsoft.com/office/drawing/2014/main" id="{368C242C-9963-301B-B12A-3E8E83B87FCD}"/>
                  </a:ext>
                </a:extLst>
              </p:cNvPr>
              <p:cNvPicPr/>
              <p:nvPr/>
            </p:nvPicPr>
            <p:blipFill>
              <a:blip r:embed="rId25"/>
              <a:stretch>
                <a:fillRect/>
              </a:stretch>
            </p:blipFill>
            <p:spPr>
              <a:xfrm>
                <a:off x="8124129" y="2546601"/>
                <a:ext cx="114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6" name="Freihand 95">
                <a:extLst>
                  <a:ext uri="{FF2B5EF4-FFF2-40B4-BE49-F238E27FC236}">
                    <a16:creationId xmlns:a16="http://schemas.microsoft.com/office/drawing/2014/main" id="{FD7208C7-6E0D-74F0-11E1-33289C37C915}"/>
                  </a:ext>
                </a:extLst>
              </p14:cNvPr>
              <p14:cNvContentPartPr/>
              <p14:nvPr/>
            </p14:nvContentPartPr>
            <p14:xfrm>
              <a:off x="8262369" y="2548041"/>
              <a:ext cx="28800" cy="84240"/>
            </p14:xfrm>
          </p:contentPart>
        </mc:Choice>
        <mc:Fallback>
          <p:pic>
            <p:nvPicPr>
              <p:cNvPr id="96" name="Freihand 95">
                <a:extLst>
                  <a:ext uri="{FF2B5EF4-FFF2-40B4-BE49-F238E27FC236}">
                    <a16:creationId xmlns:a16="http://schemas.microsoft.com/office/drawing/2014/main" id="{FD7208C7-6E0D-74F0-11E1-33289C37C915}"/>
                  </a:ext>
                </a:extLst>
              </p:cNvPr>
              <p:cNvPicPr/>
              <p:nvPr/>
            </p:nvPicPr>
            <p:blipFill>
              <a:blip r:embed="rId27"/>
              <a:stretch>
                <a:fillRect/>
              </a:stretch>
            </p:blipFill>
            <p:spPr>
              <a:xfrm>
                <a:off x="8253729" y="2539401"/>
                <a:ext cx="46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8411AA51-F8C3-058C-D3F8-14B79DAA4A1C}"/>
                  </a:ext>
                </a:extLst>
              </p14:cNvPr>
              <p14:cNvContentPartPr/>
              <p14:nvPr/>
            </p14:nvContentPartPr>
            <p14:xfrm>
              <a:off x="8251569" y="2279841"/>
              <a:ext cx="601200" cy="362880"/>
            </p14:xfrm>
          </p:contentPart>
        </mc:Choice>
        <mc:Fallback>
          <p:pic>
            <p:nvPicPr>
              <p:cNvPr id="97" name="Freihand 96">
                <a:extLst>
                  <a:ext uri="{FF2B5EF4-FFF2-40B4-BE49-F238E27FC236}">
                    <a16:creationId xmlns:a16="http://schemas.microsoft.com/office/drawing/2014/main" id="{8411AA51-F8C3-058C-D3F8-14B79DAA4A1C}"/>
                  </a:ext>
                </a:extLst>
              </p:cNvPr>
              <p:cNvPicPr/>
              <p:nvPr/>
            </p:nvPicPr>
            <p:blipFill>
              <a:blip r:embed="rId29"/>
              <a:stretch>
                <a:fillRect/>
              </a:stretch>
            </p:blipFill>
            <p:spPr>
              <a:xfrm>
                <a:off x="8242929" y="2271201"/>
                <a:ext cx="6188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Freihand 97">
                <a:extLst>
                  <a:ext uri="{FF2B5EF4-FFF2-40B4-BE49-F238E27FC236}">
                    <a16:creationId xmlns:a16="http://schemas.microsoft.com/office/drawing/2014/main" id="{1536D30E-ACB5-2EDB-0989-CC9D58DA34B6}"/>
                  </a:ext>
                </a:extLst>
              </p14:cNvPr>
              <p14:cNvContentPartPr/>
              <p14:nvPr/>
            </p14:nvContentPartPr>
            <p14:xfrm>
              <a:off x="8695809" y="2239521"/>
              <a:ext cx="33840" cy="2880"/>
            </p14:xfrm>
          </p:contentPart>
        </mc:Choice>
        <mc:Fallback>
          <p:pic>
            <p:nvPicPr>
              <p:cNvPr id="98" name="Freihand 97">
                <a:extLst>
                  <a:ext uri="{FF2B5EF4-FFF2-40B4-BE49-F238E27FC236}">
                    <a16:creationId xmlns:a16="http://schemas.microsoft.com/office/drawing/2014/main" id="{1536D30E-ACB5-2EDB-0989-CC9D58DA34B6}"/>
                  </a:ext>
                </a:extLst>
              </p:cNvPr>
              <p:cNvPicPr/>
              <p:nvPr/>
            </p:nvPicPr>
            <p:blipFill>
              <a:blip r:embed="rId31"/>
              <a:stretch>
                <a:fillRect/>
              </a:stretch>
            </p:blipFill>
            <p:spPr>
              <a:xfrm>
                <a:off x="8687169" y="2230881"/>
                <a:ext cx="51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9" name="Freihand 98">
                <a:extLst>
                  <a:ext uri="{FF2B5EF4-FFF2-40B4-BE49-F238E27FC236}">
                    <a16:creationId xmlns:a16="http://schemas.microsoft.com/office/drawing/2014/main" id="{812A30C3-C28E-BD5F-531B-B975B229301A}"/>
                  </a:ext>
                </a:extLst>
              </p14:cNvPr>
              <p14:cNvContentPartPr/>
              <p14:nvPr/>
            </p14:nvContentPartPr>
            <p14:xfrm>
              <a:off x="9075609" y="2301081"/>
              <a:ext cx="147240" cy="133200"/>
            </p14:xfrm>
          </p:contentPart>
        </mc:Choice>
        <mc:Fallback>
          <p:pic>
            <p:nvPicPr>
              <p:cNvPr id="99" name="Freihand 98">
                <a:extLst>
                  <a:ext uri="{FF2B5EF4-FFF2-40B4-BE49-F238E27FC236}">
                    <a16:creationId xmlns:a16="http://schemas.microsoft.com/office/drawing/2014/main" id="{812A30C3-C28E-BD5F-531B-B975B229301A}"/>
                  </a:ext>
                </a:extLst>
              </p:cNvPr>
              <p:cNvPicPr/>
              <p:nvPr/>
            </p:nvPicPr>
            <p:blipFill>
              <a:blip r:embed="rId33"/>
              <a:stretch>
                <a:fillRect/>
              </a:stretch>
            </p:blipFill>
            <p:spPr>
              <a:xfrm>
                <a:off x="9066609" y="2292441"/>
                <a:ext cx="164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Freihand 99">
                <a:extLst>
                  <a:ext uri="{FF2B5EF4-FFF2-40B4-BE49-F238E27FC236}">
                    <a16:creationId xmlns:a16="http://schemas.microsoft.com/office/drawing/2014/main" id="{E1DFF2EF-FBB2-064C-A724-5FC0ED8DE8AE}"/>
                  </a:ext>
                </a:extLst>
              </p14:cNvPr>
              <p14:cNvContentPartPr/>
              <p14:nvPr/>
            </p14:nvContentPartPr>
            <p14:xfrm>
              <a:off x="9295209" y="2203161"/>
              <a:ext cx="148320" cy="168120"/>
            </p14:xfrm>
          </p:contentPart>
        </mc:Choice>
        <mc:Fallback>
          <p:pic>
            <p:nvPicPr>
              <p:cNvPr id="100" name="Freihand 99">
                <a:extLst>
                  <a:ext uri="{FF2B5EF4-FFF2-40B4-BE49-F238E27FC236}">
                    <a16:creationId xmlns:a16="http://schemas.microsoft.com/office/drawing/2014/main" id="{E1DFF2EF-FBB2-064C-A724-5FC0ED8DE8AE}"/>
                  </a:ext>
                </a:extLst>
              </p:cNvPr>
              <p:cNvPicPr/>
              <p:nvPr/>
            </p:nvPicPr>
            <p:blipFill>
              <a:blip r:embed="rId35"/>
              <a:stretch>
                <a:fillRect/>
              </a:stretch>
            </p:blipFill>
            <p:spPr>
              <a:xfrm>
                <a:off x="9286209" y="2194161"/>
                <a:ext cx="165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1" name="Freihand 100">
                <a:extLst>
                  <a:ext uri="{FF2B5EF4-FFF2-40B4-BE49-F238E27FC236}">
                    <a16:creationId xmlns:a16="http://schemas.microsoft.com/office/drawing/2014/main" id="{60AB88E4-12B2-78D3-2C1D-B2A5A3FDBDBD}"/>
                  </a:ext>
                </a:extLst>
              </p14:cNvPr>
              <p14:cNvContentPartPr/>
              <p14:nvPr/>
            </p14:nvContentPartPr>
            <p14:xfrm>
              <a:off x="9534249" y="2249601"/>
              <a:ext cx="177480" cy="120960"/>
            </p14:xfrm>
          </p:contentPart>
        </mc:Choice>
        <mc:Fallback>
          <p:pic>
            <p:nvPicPr>
              <p:cNvPr id="101" name="Freihand 100">
                <a:extLst>
                  <a:ext uri="{FF2B5EF4-FFF2-40B4-BE49-F238E27FC236}">
                    <a16:creationId xmlns:a16="http://schemas.microsoft.com/office/drawing/2014/main" id="{60AB88E4-12B2-78D3-2C1D-B2A5A3FDBDBD}"/>
                  </a:ext>
                </a:extLst>
              </p:cNvPr>
              <p:cNvPicPr/>
              <p:nvPr/>
            </p:nvPicPr>
            <p:blipFill>
              <a:blip r:embed="rId37"/>
              <a:stretch>
                <a:fillRect/>
              </a:stretch>
            </p:blipFill>
            <p:spPr>
              <a:xfrm>
                <a:off x="9525609" y="2240601"/>
                <a:ext cx="195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Freihand 101">
                <a:extLst>
                  <a:ext uri="{FF2B5EF4-FFF2-40B4-BE49-F238E27FC236}">
                    <a16:creationId xmlns:a16="http://schemas.microsoft.com/office/drawing/2014/main" id="{5949F6E0-07A6-AFBD-E55A-7EC50D58AB52}"/>
                  </a:ext>
                </a:extLst>
              </p14:cNvPr>
              <p14:cNvContentPartPr/>
              <p14:nvPr/>
            </p14:nvContentPartPr>
            <p14:xfrm>
              <a:off x="7653249" y="3042681"/>
              <a:ext cx="126360" cy="212760"/>
            </p14:xfrm>
          </p:contentPart>
        </mc:Choice>
        <mc:Fallback>
          <p:pic>
            <p:nvPicPr>
              <p:cNvPr id="102" name="Freihand 101">
                <a:extLst>
                  <a:ext uri="{FF2B5EF4-FFF2-40B4-BE49-F238E27FC236}">
                    <a16:creationId xmlns:a16="http://schemas.microsoft.com/office/drawing/2014/main" id="{5949F6E0-07A6-AFBD-E55A-7EC50D58AB52}"/>
                  </a:ext>
                </a:extLst>
              </p:cNvPr>
              <p:cNvPicPr/>
              <p:nvPr/>
            </p:nvPicPr>
            <p:blipFill>
              <a:blip r:embed="rId39"/>
              <a:stretch>
                <a:fillRect/>
              </a:stretch>
            </p:blipFill>
            <p:spPr>
              <a:xfrm>
                <a:off x="7644609" y="3034041"/>
                <a:ext cx="144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3" name="Freihand 102">
                <a:extLst>
                  <a:ext uri="{FF2B5EF4-FFF2-40B4-BE49-F238E27FC236}">
                    <a16:creationId xmlns:a16="http://schemas.microsoft.com/office/drawing/2014/main" id="{1B1B907A-FA25-FBF2-A550-4DDD870D720A}"/>
                  </a:ext>
                </a:extLst>
              </p14:cNvPr>
              <p14:cNvContentPartPr/>
              <p14:nvPr/>
            </p14:nvContentPartPr>
            <p14:xfrm>
              <a:off x="7672329" y="3122601"/>
              <a:ext cx="129960" cy="33480"/>
            </p14:xfrm>
          </p:contentPart>
        </mc:Choice>
        <mc:Fallback>
          <p:pic>
            <p:nvPicPr>
              <p:cNvPr id="103" name="Freihand 102">
                <a:extLst>
                  <a:ext uri="{FF2B5EF4-FFF2-40B4-BE49-F238E27FC236}">
                    <a16:creationId xmlns:a16="http://schemas.microsoft.com/office/drawing/2014/main" id="{1B1B907A-FA25-FBF2-A550-4DDD870D720A}"/>
                  </a:ext>
                </a:extLst>
              </p:cNvPr>
              <p:cNvPicPr/>
              <p:nvPr/>
            </p:nvPicPr>
            <p:blipFill>
              <a:blip r:embed="rId41"/>
              <a:stretch>
                <a:fillRect/>
              </a:stretch>
            </p:blipFill>
            <p:spPr>
              <a:xfrm>
                <a:off x="7663329" y="3113601"/>
                <a:ext cx="147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 name="Freihand 103">
                <a:extLst>
                  <a:ext uri="{FF2B5EF4-FFF2-40B4-BE49-F238E27FC236}">
                    <a16:creationId xmlns:a16="http://schemas.microsoft.com/office/drawing/2014/main" id="{5DA8602A-50D0-DC52-EC9F-88F3DEA1743F}"/>
                  </a:ext>
                </a:extLst>
              </p14:cNvPr>
              <p14:cNvContentPartPr/>
              <p14:nvPr/>
            </p14:nvContentPartPr>
            <p14:xfrm>
              <a:off x="7867809" y="2946561"/>
              <a:ext cx="263880" cy="203400"/>
            </p14:xfrm>
          </p:contentPart>
        </mc:Choice>
        <mc:Fallback>
          <p:pic>
            <p:nvPicPr>
              <p:cNvPr id="104" name="Freihand 103">
                <a:extLst>
                  <a:ext uri="{FF2B5EF4-FFF2-40B4-BE49-F238E27FC236}">
                    <a16:creationId xmlns:a16="http://schemas.microsoft.com/office/drawing/2014/main" id="{5DA8602A-50D0-DC52-EC9F-88F3DEA1743F}"/>
                  </a:ext>
                </a:extLst>
              </p:cNvPr>
              <p:cNvPicPr/>
              <p:nvPr/>
            </p:nvPicPr>
            <p:blipFill>
              <a:blip r:embed="rId43"/>
              <a:stretch>
                <a:fillRect/>
              </a:stretch>
            </p:blipFill>
            <p:spPr>
              <a:xfrm>
                <a:off x="7858809" y="2937561"/>
                <a:ext cx="281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 name="Freihand 104">
                <a:extLst>
                  <a:ext uri="{FF2B5EF4-FFF2-40B4-BE49-F238E27FC236}">
                    <a16:creationId xmlns:a16="http://schemas.microsoft.com/office/drawing/2014/main" id="{F2E8319B-94DC-0294-642B-3A2C383F8717}"/>
                  </a:ext>
                </a:extLst>
              </p14:cNvPr>
              <p14:cNvContentPartPr/>
              <p14:nvPr/>
            </p14:nvContentPartPr>
            <p14:xfrm>
              <a:off x="8130609" y="2955201"/>
              <a:ext cx="266400" cy="168120"/>
            </p14:xfrm>
          </p:contentPart>
        </mc:Choice>
        <mc:Fallback>
          <p:pic>
            <p:nvPicPr>
              <p:cNvPr id="105" name="Freihand 104">
                <a:extLst>
                  <a:ext uri="{FF2B5EF4-FFF2-40B4-BE49-F238E27FC236}">
                    <a16:creationId xmlns:a16="http://schemas.microsoft.com/office/drawing/2014/main" id="{F2E8319B-94DC-0294-642B-3A2C383F8717}"/>
                  </a:ext>
                </a:extLst>
              </p:cNvPr>
              <p:cNvPicPr/>
              <p:nvPr/>
            </p:nvPicPr>
            <p:blipFill>
              <a:blip r:embed="rId45"/>
              <a:stretch>
                <a:fillRect/>
              </a:stretch>
            </p:blipFill>
            <p:spPr>
              <a:xfrm>
                <a:off x="8121969" y="2946561"/>
                <a:ext cx="284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Freihand 105">
                <a:extLst>
                  <a:ext uri="{FF2B5EF4-FFF2-40B4-BE49-F238E27FC236}">
                    <a16:creationId xmlns:a16="http://schemas.microsoft.com/office/drawing/2014/main" id="{FE4186F7-4789-211D-30BB-2324DD44A268}"/>
                  </a:ext>
                </a:extLst>
              </p14:cNvPr>
              <p14:cNvContentPartPr/>
              <p14:nvPr/>
            </p14:nvContentPartPr>
            <p14:xfrm>
              <a:off x="8564769" y="2810121"/>
              <a:ext cx="32400" cy="118080"/>
            </p14:xfrm>
          </p:contentPart>
        </mc:Choice>
        <mc:Fallback>
          <p:pic>
            <p:nvPicPr>
              <p:cNvPr id="106" name="Freihand 105">
                <a:extLst>
                  <a:ext uri="{FF2B5EF4-FFF2-40B4-BE49-F238E27FC236}">
                    <a16:creationId xmlns:a16="http://schemas.microsoft.com/office/drawing/2014/main" id="{FE4186F7-4789-211D-30BB-2324DD44A268}"/>
                  </a:ext>
                </a:extLst>
              </p:cNvPr>
              <p:cNvPicPr/>
              <p:nvPr/>
            </p:nvPicPr>
            <p:blipFill>
              <a:blip r:embed="rId47"/>
              <a:stretch>
                <a:fillRect/>
              </a:stretch>
            </p:blipFill>
            <p:spPr>
              <a:xfrm>
                <a:off x="8556129" y="2801481"/>
                <a:ext cx="50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7" name="Freihand 106">
                <a:extLst>
                  <a:ext uri="{FF2B5EF4-FFF2-40B4-BE49-F238E27FC236}">
                    <a16:creationId xmlns:a16="http://schemas.microsoft.com/office/drawing/2014/main" id="{672DA612-B681-5EB5-6040-B0D3F319EB06}"/>
                  </a:ext>
                </a:extLst>
              </p14:cNvPr>
              <p14:cNvContentPartPr/>
              <p14:nvPr/>
            </p14:nvContentPartPr>
            <p14:xfrm>
              <a:off x="8584929" y="2744241"/>
              <a:ext cx="148320" cy="108360"/>
            </p14:xfrm>
          </p:contentPart>
        </mc:Choice>
        <mc:Fallback>
          <p:pic>
            <p:nvPicPr>
              <p:cNvPr id="107" name="Freihand 106">
                <a:extLst>
                  <a:ext uri="{FF2B5EF4-FFF2-40B4-BE49-F238E27FC236}">
                    <a16:creationId xmlns:a16="http://schemas.microsoft.com/office/drawing/2014/main" id="{672DA612-B681-5EB5-6040-B0D3F319EB06}"/>
                  </a:ext>
                </a:extLst>
              </p:cNvPr>
              <p:cNvPicPr/>
              <p:nvPr/>
            </p:nvPicPr>
            <p:blipFill>
              <a:blip r:embed="rId49"/>
              <a:stretch>
                <a:fillRect/>
              </a:stretch>
            </p:blipFill>
            <p:spPr>
              <a:xfrm>
                <a:off x="8576289" y="2735601"/>
                <a:ext cx="165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8" name="Freihand 107">
                <a:extLst>
                  <a:ext uri="{FF2B5EF4-FFF2-40B4-BE49-F238E27FC236}">
                    <a16:creationId xmlns:a16="http://schemas.microsoft.com/office/drawing/2014/main" id="{62D50C1E-634F-DE32-1D02-3AC64643296B}"/>
                  </a:ext>
                </a:extLst>
              </p14:cNvPr>
              <p14:cNvContentPartPr/>
              <p14:nvPr/>
            </p14:nvContentPartPr>
            <p14:xfrm>
              <a:off x="8614809" y="2822361"/>
              <a:ext cx="357840" cy="133920"/>
            </p14:xfrm>
          </p:contentPart>
        </mc:Choice>
        <mc:Fallback>
          <p:pic>
            <p:nvPicPr>
              <p:cNvPr id="108" name="Freihand 107">
                <a:extLst>
                  <a:ext uri="{FF2B5EF4-FFF2-40B4-BE49-F238E27FC236}">
                    <a16:creationId xmlns:a16="http://schemas.microsoft.com/office/drawing/2014/main" id="{62D50C1E-634F-DE32-1D02-3AC64643296B}"/>
                  </a:ext>
                </a:extLst>
              </p:cNvPr>
              <p:cNvPicPr/>
              <p:nvPr/>
            </p:nvPicPr>
            <p:blipFill>
              <a:blip r:embed="rId51"/>
              <a:stretch>
                <a:fillRect/>
              </a:stretch>
            </p:blipFill>
            <p:spPr>
              <a:xfrm>
                <a:off x="8606169" y="2813361"/>
                <a:ext cx="375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9" name="Freihand 108">
                <a:extLst>
                  <a:ext uri="{FF2B5EF4-FFF2-40B4-BE49-F238E27FC236}">
                    <a16:creationId xmlns:a16="http://schemas.microsoft.com/office/drawing/2014/main" id="{D35EBC61-45D7-92AA-2350-EE94360B108D}"/>
                  </a:ext>
                </a:extLst>
              </p14:cNvPr>
              <p14:cNvContentPartPr/>
              <p14:nvPr/>
            </p14:nvContentPartPr>
            <p14:xfrm>
              <a:off x="8881569" y="2731281"/>
              <a:ext cx="3960" cy="3960"/>
            </p14:xfrm>
          </p:contentPart>
        </mc:Choice>
        <mc:Fallback>
          <p:pic>
            <p:nvPicPr>
              <p:cNvPr id="109" name="Freihand 108">
                <a:extLst>
                  <a:ext uri="{FF2B5EF4-FFF2-40B4-BE49-F238E27FC236}">
                    <a16:creationId xmlns:a16="http://schemas.microsoft.com/office/drawing/2014/main" id="{D35EBC61-45D7-92AA-2350-EE94360B108D}"/>
                  </a:ext>
                </a:extLst>
              </p:cNvPr>
              <p:cNvPicPr/>
              <p:nvPr/>
            </p:nvPicPr>
            <p:blipFill>
              <a:blip r:embed="rId53"/>
              <a:stretch>
                <a:fillRect/>
              </a:stretch>
            </p:blipFill>
            <p:spPr>
              <a:xfrm>
                <a:off x="8872929" y="2722641"/>
                <a:ext cx="21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0" name="Freihand 109">
                <a:extLst>
                  <a:ext uri="{FF2B5EF4-FFF2-40B4-BE49-F238E27FC236}">
                    <a16:creationId xmlns:a16="http://schemas.microsoft.com/office/drawing/2014/main" id="{B6E109A4-3501-1512-071A-7EC391803244}"/>
                  </a:ext>
                </a:extLst>
              </p14:cNvPr>
              <p14:cNvContentPartPr/>
              <p14:nvPr/>
            </p14:nvContentPartPr>
            <p14:xfrm>
              <a:off x="9055089" y="2646681"/>
              <a:ext cx="167040" cy="200520"/>
            </p14:xfrm>
          </p:contentPart>
        </mc:Choice>
        <mc:Fallback>
          <p:pic>
            <p:nvPicPr>
              <p:cNvPr id="110" name="Freihand 109">
                <a:extLst>
                  <a:ext uri="{FF2B5EF4-FFF2-40B4-BE49-F238E27FC236}">
                    <a16:creationId xmlns:a16="http://schemas.microsoft.com/office/drawing/2014/main" id="{B6E109A4-3501-1512-071A-7EC391803244}"/>
                  </a:ext>
                </a:extLst>
              </p:cNvPr>
              <p:cNvPicPr/>
              <p:nvPr/>
            </p:nvPicPr>
            <p:blipFill>
              <a:blip r:embed="rId55"/>
              <a:stretch>
                <a:fillRect/>
              </a:stretch>
            </p:blipFill>
            <p:spPr>
              <a:xfrm>
                <a:off x="9046449" y="2638041"/>
                <a:ext cx="184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1" name="Freihand 110">
                <a:extLst>
                  <a:ext uri="{FF2B5EF4-FFF2-40B4-BE49-F238E27FC236}">
                    <a16:creationId xmlns:a16="http://schemas.microsoft.com/office/drawing/2014/main" id="{8A7245C2-9297-B770-63C8-3826EE8E77ED}"/>
                  </a:ext>
                </a:extLst>
              </p14:cNvPr>
              <p14:cNvContentPartPr/>
              <p14:nvPr/>
            </p14:nvContentPartPr>
            <p14:xfrm>
              <a:off x="9183609" y="2669721"/>
              <a:ext cx="537840" cy="138600"/>
            </p14:xfrm>
          </p:contentPart>
        </mc:Choice>
        <mc:Fallback>
          <p:pic>
            <p:nvPicPr>
              <p:cNvPr id="111" name="Freihand 110">
                <a:extLst>
                  <a:ext uri="{FF2B5EF4-FFF2-40B4-BE49-F238E27FC236}">
                    <a16:creationId xmlns:a16="http://schemas.microsoft.com/office/drawing/2014/main" id="{8A7245C2-9297-B770-63C8-3826EE8E77ED}"/>
                  </a:ext>
                </a:extLst>
              </p:cNvPr>
              <p:cNvPicPr/>
              <p:nvPr/>
            </p:nvPicPr>
            <p:blipFill>
              <a:blip r:embed="rId57"/>
              <a:stretch>
                <a:fillRect/>
              </a:stretch>
            </p:blipFill>
            <p:spPr>
              <a:xfrm>
                <a:off x="9174609" y="2660721"/>
                <a:ext cx="55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2" name="Freihand 111">
                <a:extLst>
                  <a:ext uri="{FF2B5EF4-FFF2-40B4-BE49-F238E27FC236}">
                    <a16:creationId xmlns:a16="http://schemas.microsoft.com/office/drawing/2014/main" id="{C7770149-8371-2F49-D2C0-B6C0A629361A}"/>
                  </a:ext>
                </a:extLst>
              </p14:cNvPr>
              <p14:cNvContentPartPr/>
              <p14:nvPr/>
            </p14:nvContentPartPr>
            <p14:xfrm>
              <a:off x="9780849" y="2594121"/>
              <a:ext cx="216360" cy="74160"/>
            </p14:xfrm>
          </p:contentPart>
        </mc:Choice>
        <mc:Fallback>
          <p:pic>
            <p:nvPicPr>
              <p:cNvPr id="112" name="Freihand 111">
                <a:extLst>
                  <a:ext uri="{FF2B5EF4-FFF2-40B4-BE49-F238E27FC236}">
                    <a16:creationId xmlns:a16="http://schemas.microsoft.com/office/drawing/2014/main" id="{C7770149-8371-2F49-D2C0-B6C0A629361A}"/>
                  </a:ext>
                </a:extLst>
              </p:cNvPr>
              <p:cNvPicPr/>
              <p:nvPr/>
            </p:nvPicPr>
            <p:blipFill>
              <a:blip r:embed="rId59"/>
              <a:stretch>
                <a:fillRect/>
              </a:stretch>
            </p:blipFill>
            <p:spPr>
              <a:xfrm>
                <a:off x="9772209" y="2585121"/>
                <a:ext cx="234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3" name="Freihand 112">
                <a:extLst>
                  <a:ext uri="{FF2B5EF4-FFF2-40B4-BE49-F238E27FC236}">
                    <a16:creationId xmlns:a16="http://schemas.microsoft.com/office/drawing/2014/main" id="{D8253413-6792-CC24-CD6C-0697EE7F1FFC}"/>
                  </a:ext>
                </a:extLst>
              </p14:cNvPr>
              <p14:cNvContentPartPr/>
              <p14:nvPr/>
            </p14:nvContentPartPr>
            <p14:xfrm>
              <a:off x="10035369" y="2527161"/>
              <a:ext cx="60480" cy="104040"/>
            </p14:xfrm>
          </p:contentPart>
        </mc:Choice>
        <mc:Fallback>
          <p:pic>
            <p:nvPicPr>
              <p:cNvPr id="113" name="Freihand 112">
                <a:extLst>
                  <a:ext uri="{FF2B5EF4-FFF2-40B4-BE49-F238E27FC236}">
                    <a16:creationId xmlns:a16="http://schemas.microsoft.com/office/drawing/2014/main" id="{D8253413-6792-CC24-CD6C-0697EE7F1FFC}"/>
                  </a:ext>
                </a:extLst>
              </p:cNvPr>
              <p:cNvPicPr/>
              <p:nvPr/>
            </p:nvPicPr>
            <p:blipFill>
              <a:blip r:embed="rId61"/>
              <a:stretch>
                <a:fillRect/>
              </a:stretch>
            </p:blipFill>
            <p:spPr>
              <a:xfrm>
                <a:off x="10026729" y="2518161"/>
                <a:ext cx="78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 name="Freihand 113">
                <a:extLst>
                  <a:ext uri="{FF2B5EF4-FFF2-40B4-BE49-F238E27FC236}">
                    <a16:creationId xmlns:a16="http://schemas.microsoft.com/office/drawing/2014/main" id="{22273526-0EF0-65D3-3332-628FFE6B81CA}"/>
                  </a:ext>
                </a:extLst>
              </p14:cNvPr>
              <p14:cNvContentPartPr/>
              <p14:nvPr/>
            </p14:nvContentPartPr>
            <p14:xfrm>
              <a:off x="10219689" y="2486121"/>
              <a:ext cx="107280" cy="74520"/>
            </p14:xfrm>
          </p:contentPart>
        </mc:Choice>
        <mc:Fallback>
          <p:pic>
            <p:nvPicPr>
              <p:cNvPr id="114" name="Freihand 113">
                <a:extLst>
                  <a:ext uri="{FF2B5EF4-FFF2-40B4-BE49-F238E27FC236}">
                    <a16:creationId xmlns:a16="http://schemas.microsoft.com/office/drawing/2014/main" id="{22273526-0EF0-65D3-3332-628FFE6B81CA}"/>
                  </a:ext>
                </a:extLst>
              </p:cNvPr>
              <p:cNvPicPr/>
              <p:nvPr/>
            </p:nvPicPr>
            <p:blipFill>
              <a:blip r:embed="rId63"/>
              <a:stretch>
                <a:fillRect/>
              </a:stretch>
            </p:blipFill>
            <p:spPr>
              <a:xfrm>
                <a:off x="10210689" y="2477481"/>
                <a:ext cx="12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 name="Freihand 114">
                <a:extLst>
                  <a:ext uri="{FF2B5EF4-FFF2-40B4-BE49-F238E27FC236}">
                    <a16:creationId xmlns:a16="http://schemas.microsoft.com/office/drawing/2014/main" id="{233C0104-946B-539D-73B5-53B52F7F99BE}"/>
                  </a:ext>
                </a:extLst>
              </p14:cNvPr>
              <p14:cNvContentPartPr/>
              <p14:nvPr/>
            </p14:nvContentPartPr>
            <p14:xfrm>
              <a:off x="10393929" y="2443641"/>
              <a:ext cx="43920" cy="121320"/>
            </p14:xfrm>
          </p:contentPart>
        </mc:Choice>
        <mc:Fallback>
          <p:pic>
            <p:nvPicPr>
              <p:cNvPr id="115" name="Freihand 114">
                <a:extLst>
                  <a:ext uri="{FF2B5EF4-FFF2-40B4-BE49-F238E27FC236}">
                    <a16:creationId xmlns:a16="http://schemas.microsoft.com/office/drawing/2014/main" id="{233C0104-946B-539D-73B5-53B52F7F99BE}"/>
                  </a:ext>
                </a:extLst>
              </p:cNvPr>
              <p:cNvPicPr/>
              <p:nvPr/>
            </p:nvPicPr>
            <p:blipFill>
              <a:blip r:embed="rId65"/>
              <a:stretch>
                <a:fillRect/>
              </a:stretch>
            </p:blipFill>
            <p:spPr>
              <a:xfrm>
                <a:off x="10385289" y="2434641"/>
                <a:ext cx="61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6" name="Freihand 115">
                <a:extLst>
                  <a:ext uri="{FF2B5EF4-FFF2-40B4-BE49-F238E27FC236}">
                    <a16:creationId xmlns:a16="http://schemas.microsoft.com/office/drawing/2014/main" id="{83065B07-970A-5FB2-ACB9-E82490232E48}"/>
                  </a:ext>
                </a:extLst>
              </p14:cNvPr>
              <p14:cNvContentPartPr/>
              <p14:nvPr/>
            </p14:nvContentPartPr>
            <p14:xfrm>
              <a:off x="10584009" y="2372361"/>
              <a:ext cx="169200" cy="89640"/>
            </p14:xfrm>
          </p:contentPart>
        </mc:Choice>
        <mc:Fallback>
          <p:pic>
            <p:nvPicPr>
              <p:cNvPr id="116" name="Freihand 115">
                <a:extLst>
                  <a:ext uri="{FF2B5EF4-FFF2-40B4-BE49-F238E27FC236}">
                    <a16:creationId xmlns:a16="http://schemas.microsoft.com/office/drawing/2014/main" id="{83065B07-970A-5FB2-ACB9-E82490232E48}"/>
                  </a:ext>
                </a:extLst>
              </p:cNvPr>
              <p:cNvPicPr/>
              <p:nvPr/>
            </p:nvPicPr>
            <p:blipFill>
              <a:blip r:embed="rId67"/>
              <a:stretch>
                <a:fillRect/>
              </a:stretch>
            </p:blipFill>
            <p:spPr>
              <a:xfrm>
                <a:off x="10575009" y="2363361"/>
                <a:ext cx="186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6B4B5368-016E-74B0-9134-1D119D82C53E}"/>
                  </a:ext>
                </a:extLst>
              </p14:cNvPr>
              <p14:cNvContentPartPr/>
              <p14:nvPr/>
            </p14:nvContentPartPr>
            <p14:xfrm>
              <a:off x="7794369" y="3344721"/>
              <a:ext cx="116640" cy="190800"/>
            </p14:xfrm>
          </p:contentPart>
        </mc:Choice>
        <mc:Fallback>
          <p:pic>
            <p:nvPicPr>
              <p:cNvPr id="117" name="Freihand 116">
                <a:extLst>
                  <a:ext uri="{FF2B5EF4-FFF2-40B4-BE49-F238E27FC236}">
                    <a16:creationId xmlns:a16="http://schemas.microsoft.com/office/drawing/2014/main" id="{6B4B5368-016E-74B0-9134-1D119D82C53E}"/>
                  </a:ext>
                </a:extLst>
              </p:cNvPr>
              <p:cNvPicPr/>
              <p:nvPr/>
            </p:nvPicPr>
            <p:blipFill>
              <a:blip r:embed="rId69"/>
              <a:stretch>
                <a:fillRect/>
              </a:stretch>
            </p:blipFill>
            <p:spPr>
              <a:xfrm>
                <a:off x="7785729" y="3335721"/>
                <a:ext cx="134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8" name="Freihand 117">
                <a:extLst>
                  <a:ext uri="{FF2B5EF4-FFF2-40B4-BE49-F238E27FC236}">
                    <a16:creationId xmlns:a16="http://schemas.microsoft.com/office/drawing/2014/main" id="{1DF2B7BF-972E-05F7-D375-D4F84E038A94}"/>
                  </a:ext>
                </a:extLst>
              </p14:cNvPr>
              <p14:cNvContentPartPr/>
              <p14:nvPr/>
            </p14:nvContentPartPr>
            <p14:xfrm>
              <a:off x="7887969" y="3440121"/>
              <a:ext cx="84960" cy="24480"/>
            </p14:xfrm>
          </p:contentPart>
        </mc:Choice>
        <mc:Fallback>
          <p:pic>
            <p:nvPicPr>
              <p:cNvPr id="118" name="Freihand 117">
                <a:extLst>
                  <a:ext uri="{FF2B5EF4-FFF2-40B4-BE49-F238E27FC236}">
                    <a16:creationId xmlns:a16="http://schemas.microsoft.com/office/drawing/2014/main" id="{1DF2B7BF-972E-05F7-D375-D4F84E038A94}"/>
                  </a:ext>
                </a:extLst>
              </p:cNvPr>
              <p:cNvPicPr/>
              <p:nvPr/>
            </p:nvPicPr>
            <p:blipFill>
              <a:blip r:embed="rId71"/>
              <a:stretch>
                <a:fillRect/>
              </a:stretch>
            </p:blipFill>
            <p:spPr>
              <a:xfrm>
                <a:off x="7878969" y="3431481"/>
                <a:ext cx="102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9" name="Freihand 118">
                <a:extLst>
                  <a:ext uri="{FF2B5EF4-FFF2-40B4-BE49-F238E27FC236}">
                    <a16:creationId xmlns:a16="http://schemas.microsoft.com/office/drawing/2014/main" id="{087FE0E2-A42C-DC0D-9F8C-2020FBDA4054}"/>
                  </a:ext>
                </a:extLst>
              </p14:cNvPr>
              <p14:cNvContentPartPr/>
              <p14:nvPr/>
            </p14:nvContentPartPr>
            <p14:xfrm>
              <a:off x="8017929" y="3318441"/>
              <a:ext cx="361440" cy="111960"/>
            </p14:xfrm>
          </p:contentPart>
        </mc:Choice>
        <mc:Fallback>
          <p:pic>
            <p:nvPicPr>
              <p:cNvPr id="119" name="Freihand 118">
                <a:extLst>
                  <a:ext uri="{FF2B5EF4-FFF2-40B4-BE49-F238E27FC236}">
                    <a16:creationId xmlns:a16="http://schemas.microsoft.com/office/drawing/2014/main" id="{087FE0E2-A42C-DC0D-9F8C-2020FBDA4054}"/>
                  </a:ext>
                </a:extLst>
              </p:cNvPr>
              <p:cNvPicPr/>
              <p:nvPr/>
            </p:nvPicPr>
            <p:blipFill>
              <a:blip r:embed="rId73"/>
              <a:stretch>
                <a:fillRect/>
              </a:stretch>
            </p:blipFill>
            <p:spPr>
              <a:xfrm>
                <a:off x="8009289" y="3309801"/>
                <a:ext cx="379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0" name="Freihand 119">
                <a:extLst>
                  <a:ext uri="{FF2B5EF4-FFF2-40B4-BE49-F238E27FC236}">
                    <a16:creationId xmlns:a16="http://schemas.microsoft.com/office/drawing/2014/main" id="{A9D0BAEC-CC28-BE48-6D52-ACDE89B6FF6E}"/>
                  </a:ext>
                </a:extLst>
              </p14:cNvPr>
              <p14:cNvContentPartPr/>
              <p14:nvPr/>
            </p14:nvContentPartPr>
            <p14:xfrm>
              <a:off x="8406009" y="3216921"/>
              <a:ext cx="116280" cy="139320"/>
            </p14:xfrm>
          </p:contentPart>
        </mc:Choice>
        <mc:Fallback>
          <p:pic>
            <p:nvPicPr>
              <p:cNvPr id="120" name="Freihand 119">
                <a:extLst>
                  <a:ext uri="{FF2B5EF4-FFF2-40B4-BE49-F238E27FC236}">
                    <a16:creationId xmlns:a16="http://schemas.microsoft.com/office/drawing/2014/main" id="{A9D0BAEC-CC28-BE48-6D52-ACDE89B6FF6E}"/>
                  </a:ext>
                </a:extLst>
              </p:cNvPr>
              <p:cNvPicPr/>
              <p:nvPr/>
            </p:nvPicPr>
            <p:blipFill>
              <a:blip r:embed="rId75"/>
              <a:stretch>
                <a:fillRect/>
              </a:stretch>
            </p:blipFill>
            <p:spPr>
              <a:xfrm>
                <a:off x="8397369" y="3208281"/>
                <a:ext cx="133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1" name="Freihand 120">
                <a:extLst>
                  <a:ext uri="{FF2B5EF4-FFF2-40B4-BE49-F238E27FC236}">
                    <a16:creationId xmlns:a16="http://schemas.microsoft.com/office/drawing/2014/main" id="{4F415159-AC30-07E6-F1EC-3983E21F4BC2}"/>
                  </a:ext>
                </a:extLst>
              </p14:cNvPr>
              <p14:cNvContentPartPr/>
              <p14:nvPr/>
            </p14:nvContentPartPr>
            <p14:xfrm>
              <a:off x="8571249" y="3193521"/>
              <a:ext cx="190440" cy="140040"/>
            </p14:xfrm>
          </p:contentPart>
        </mc:Choice>
        <mc:Fallback>
          <p:pic>
            <p:nvPicPr>
              <p:cNvPr id="121" name="Freihand 120">
                <a:extLst>
                  <a:ext uri="{FF2B5EF4-FFF2-40B4-BE49-F238E27FC236}">
                    <a16:creationId xmlns:a16="http://schemas.microsoft.com/office/drawing/2014/main" id="{4F415159-AC30-07E6-F1EC-3983E21F4BC2}"/>
                  </a:ext>
                </a:extLst>
              </p:cNvPr>
              <p:cNvPicPr/>
              <p:nvPr/>
            </p:nvPicPr>
            <p:blipFill>
              <a:blip r:embed="rId77"/>
              <a:stretch>
                <a:fillRect/>
              </a:stretch>
            </p:blipFill>
            <p:spPr>
              <a:xfrm>
                <a:off x="8562249" y="3184881"/>
                <a:ext cx="20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Freihand 121">
                <a:extLst>
                  <a:ext uri="{FF2B5EF4-FFF2-40B4-BE49-F238E27FC236}">
                    <a16:creationId xmlns:a16="http://schemas.microsoft.com/office/drawing/2014/main" id="{34225AB0-9F2F-E0CD-3C53-4A85406AB1FF}"/>
                  </a:ext>
                </a:extLst>
              </p14:cNvPr>
              <p14:cNvContentPartPr/>
              <p14:nvPr/>
            </p14:nvContentPartPr>
            <p14:xfrm>
              <a:off x="8730369" y="3141681"/>
              <a:ext cx="34560" cy="9000"/>
            </p14:xfrm>
          </p:contentPart>
        </mc:Choice>
        <mc:Fallback>
          <p:pic>
            <p:nvPicPr>
              <p:cNvPr id="122" name="Freihand 121">
                <a:extLst>
                  <a:ext uri="{FF2B5EF4-FFF2-40B4-BE49-F238E27FC236}">
                    <a16:creationId xmlns:a16="http://schemas.microsoft.com/office/drawing/2014/main" id="{34225AB0-9F2F-E0CD-3C53-4A85406AB1FF}"/>
                  </a:ext>
                </a:extLst>
              </p:cNvPr>
              <p:cNvPicPr/>
              <p:nvPr/>
            </p:nvPicPr>
            <p:blipFill>
              <a:blip r:embed="rId79"/>
              <a:stretch>
                <a:fillRect/>
              </a:stretch>
            </p:blipFill>
            <p:spPr>
              <a:xfrm>
                <a:off x="8721729" y="3132681"/>
                <a:ext cx="52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3" name="Freihand 122">
                <a:extLst>
                  <a:ext uri="{FF2B5EF4-FFF2-40B4-BE49-F238E27FC236}">
                    <a16:creationId xmlns:a16="http://schemas.microsoft.com/office/drawing/2014/main" id="{D1403E9F-FF9B-73A9-E8F4-370B24D81D61}"/>
                  </a:ext>
                </a:extLst>
              </p14:cNvPr>
              <p14:cNvContentPartPr/>
              <p14:nvPr/>
            </p14:nvContentPartPr>
            <p14:xfrm>
              <a:off x="8787249" y="3021441"/>
              <a:ext cx="358200" cy="190800"/>
            </p14:xfrm>
          </p:contentPart>
        </mc:Choice>
        <mc:Fallback>
          <p:pic>
            <p:nvPicPr>
              <p:cNvPr id="123" name="Freihand 122">
                <a:extLst>
                  <a:ext uri="{FF2B5EF4-FFF2-40B4-BE49-F238E27FC236}">
                    <a16:creationId xmlns:a16="http://schemas.microsoft.com/office/drawing/2014/main" id="{D1403E9F-FF9B-73A9-E8F4-370B24D81D61}"/>
                  </a:ext>
                </a:extLst>
              </p:cNvPr>
              <p:cNvPicPr/>
              <p:nvPr/>
            </p:nvPicPr>
            <p:blipFill>
              <a:blip r:embed="rId81"/>
              <a:stretch>
                <a:fillRect/>
              </a:stretch>
            </p:blipFill>
            <p:spPr>
              <a:xfrm>
                <a:off x="8778609" y="3012801"/>
                <a:ext cx="375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4" name="Freihand 123">
                <a:extLst>
                  <a:ext uri="{FF2B5EF4-FFF2-40B4-BE49-F238E27FC236}">
                    <a16:creationId xmlns:a16="http://schemas.microsoft.com/office/drawing/2014/main" id="{55101E75-4F15-91F1-96CB-F6BDD53C8099}"/>
                  </a:ext>
                </a:extLst>
              </p14:cNvPr>
              <p14:cNvContentPartPr/>
              <p14:nvPr/>
            </p14:nvContentPartPr>
            <p14:xfrm>
              <a:off x="9107289" y="2979681"/>
              <a:ext cx="39240" cy="55440"/>
            </p14:xfrm>
          </p:contentPart>
        </mc:Choice>
        <mc:Fallback>
          <p:pic>
            <p:nvPicPr>
              <p:cNvPr id="124" name="Freihand 123">
                <a:extLst>
                  <a:ext uri="{FF2B5EF4-FFF2-40B4-BE49-F238E27FC236}">
                    <a16:creationId xmlns:a16="http://schemas.microsoft.com/office/drawing/2014/main" id="{55101E75-4F15-91F1-96CB-F6BDD53C8099}"/>
                  </a:ext>
                </a:extLst>
              </p:cNvPr>
              <p:cNvPicPr/>
              <p:nvPr/>
            </p:nvPicPr>
            <p:blipFill>
              <a:blip r:embed="rId83"/>
              <a:stretch>
                <a:fillRect/>
              </a:stretch>
            </p:blipFill>
            <p:spPr>
              <a:xfrm>
                <a:off x="9098289" y="2970681"/>
                <a:ext cx="56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5" name="Freihand 124">
                <a:extLst>
                  <a:ext uri="{FF2B5EF4-FFF2-40B4-BE49-F238E27FC236}">
                    <a16:creationId xmlns:a16="http://schemas.microsoft.com/office/drawing/2014/main" id="{E6657177-23BD-9F13-A358-4240346F50AD}"/>
                  </a:ext>
                </a:extLst>
              </p14:cNvPr>
              <p14:cNvContentPartPr/>
              <p14:nvPr/>
            </p14:nvContentPartPr>
            <p14:xfrm>
              <a:off x="9182529" y="3040881"/>
              <a:ext cx="243360" cy="93960"/>
            </p14:xfrm>
          </p:contentPart>
        </mc:Choice>
        <mc:Fallback>
          <p:pic>
            <p:nvPicPr>
              <p:cNvPr id="125" name="Freihand 124">
                <a:extLst>
                  <a:ext uri="{FF2B5EF4-FFF2-40B4-BE49-F238E27FC236}">
                    <a16:creationId xmlns:a16="http://schemas.microsoft.com/office/drawing/2014/main" id="{E6657177-23BD-9F13-A358-4240346F50AD}"/>
                  </a:ext>
                </a:extLst>
              </p:cNvPr>
              <p:cNvPicPr/>
              <p:nvPr/>
            </p:nvPicPr>
            <p:blipFill>
              <a:blip r:embed="rId85"/>
              <a:stretch>
                <a:fillRect/>
              </a:stretch>
            </p:blipFill>
            <p:spPr>
              <a:xfrm>
                <a:off x="9173529" y="3032241"/>
                <a:ext cx="261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Freihand 125">
                <a:extLst>
                  <a:ext uri="{FF2B5EF4-FFF2-40B4-BE49-F238E27FC236}">
                    <a16:creationId xmlns:a16="http://schemas.microsoft.com/office/drawing/2014/main" id="{0F949F75-6918-540F-7DB5-1ACB25DC7B0A}"/>
                  </a:ext>
                </a:extLst>
              </p14:cNvPr>
              <p14:cNvContentPartPr/>
              <p14:nvPr/>
            </p14:nvContentPartPr>
            <p14:xfrm>
              <a:off x="9465129" y="2951601"/>
              <a:ext cx="305640" cy="141120"/>
            </p14:xfrm>
          </p:contentPart>
        </mc:Choice>
        <mc:Fallback>
          <p:pic>
            <p:nvPicPr>
              <p:cNvPr id="126" name="Freihand 125">
                <a:extLst>
                  <a:ext uri="{FF2B5EF4-FFF2-40B4-BE49-F238E27FC236}">
                    <a16:creationId xmlns:a16="http://schemas.microsoft.com/office/drawing/2014/main" id="{0F949F75-6918-540F-7DB5-1ACB25DC7B0A}"/>
                  </a:ext>
                </a:extLst>
              </p:cNvPr>
              <p:cNvPicPr/>
              <p:nvPr/>
            </p:nvPicPr>
            <p:blipFill>
              <a:blip r:embed="rId87"/>
              <a:stretch>
                <a:fillRect/>
              </a:stretch>
            </p:blipFill>
            <p:spPr>
              <a:xfrm>
                <a:off x="9456489" y="2942961"/>
                <a:ext cx="323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7" name="Freihand 126">
                <a:extLst>
                  <a:ext uri="{FF2B5EF4-FFF2-40B4-BE49-F238E27FC236}">
                    <a16:creationId xmlns:a16="http://schemas.microsoft.com/office/drawing/2014/main" id="{2998E1E1-96CD-229D-A028-DFDCFC995F68}"/>
                  </a:ext>
                </a:extLst>
              </p14:cNvPr>
              <p14:cNvContentPartPr/>
              <p14:nvPr/>
            </p14:nvContentPartPr>
            <p14:xfrm>
              <a:off x="9948609" y="2990841"/>
              <a:ext cx="17280" cy="96840"/>
            </p14:xfrm>
          </p:contentPart>
        </mc:Choice>
        <mc:Fallback>
          <p:pic>
            <p:nvPicPr>
              <p:cNvPr id="127" name="Freihand 126">
                <a:extLst>
                  <a:ext uri="{FF2B5EF4-FFF2-40B4-BE49-F238E27FC236}">
                    <a16:creationId xmlns:a16="http://schemas.microsoft.com/office/drawing/2014/main" id="{2998E1E1-96CD-229D-A028-DFDCFC995F68}"/>
                  </a:ext>
                </a:extLst>
              </p:cNvPr>
              <p:cNvPicPr/>
              <p:nvPr/>
            </p:nvPicPr>
            <p:blipFill>
              <a:blip r:embed="rId89"/>
              <a:stretch>
                <a:fillRect/>
              </a:stretch>
            </p:blipFill>
            <p:spPr>
              <a:xfrm>
                <a:off x="9939969" y="2982201"/>
                <a:ext cx="34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8" name="Freihand 127">
                <a:extLst>
                  <a:ext uri="{FF2B5EF4-FFF2-40B4-BE49-F238E27FC236}">
                    <a16:creationId xmlns:a16="http://schemas.microsoft.com/office/drawing/2014/main" id="{7411FB18-4A5E-E543-6304-AE358DFEE8A7}"/>
                  </a:ext>
                </a:extLst>
              </p14:cNvPr>
              <p14:cNvContentPartPr/>
              <p14:nvPr/>
            </p14:nvContentPartPr>
            <p14:xfrm>
              <a:off x="10000449" y="2771961"/>
              <a:ext cx="121320" cy="161280"/>
            </p14:xfrm>
          </p:contentPart>
        </mc:Choice>
        <mc:Fallback>
          <p:pic>
            <p:nvPicPr>
              <p:cNvPr id="128" name="Freihand 127">
                <a:extLst>
                  <a:ext uri="{FF2B5EF4-FFF2-40B4-BE49-F238E27FC236}">
                    <a16:creationId xmlns:a16="http://schemas.microsoft.com/office/drawing/2014/main" id="{7411FB18-4A5E-E543-6304-AE358DFEE8A7}"/>
                  </a:ext>
                </a:extLst>
              </p:cNvPr>
              <p:cNvPicPr/>
              <p:nvPr/>
            </p:nvPicPr>
            <p:blipFill>
              <a:blip r:embed="rId91"/>
              <a:stretch>
                <a:fillRect/>
              </a:stretch>
            </p:blipFill>
            <p:spPr>
              <a:xfrm>
                <a:off x="9991809" y="2763321"/>
                <a:ext cx="138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9" name="Freihand 128">
                <a:extLst>
                  <a:ext uri="{FF2B5EF4-FFF2-40B4-BE49-F238E27FC236}">
                    <a16:creationId xmlns:a16="http://schemas.microsoft.com/office/drawing/2014/main" id="{2116E8A9-03BA-436B-1BE2-3C5B8ACF33D5}"/>
                  </a:ext>
                </a:extLst>
              </p14:cNvPr>
              <p14:cNvContentPartPr/>
              <p14:nvPr/>
            </p14:nvContentPartPr>
            <p14:xfrm>
              <a:off x="10162089" y="2769801"/>
              <a:ext cx="192600" cy="131040"/>
            </p14:xfrm>
          </p:contentPart>
        </mc:Choice>
        <mc:Fallback>
          <p:pic>
            <p:nvPicPr>
              <p:cNvPr id="129" name="Freihand 128">
                <a:extLst>
                  <a:ext uri="{FF2B5EF4-FFF2-40B4-BE49-F238E27FC236}">
                    <a16:creationId xmlns:a16="http://schemas.microsoft.com/office/drawing/2014/main" id="{2116E8A9-03BA-436B-1BE2-3C5B8ACF33D5}"/>
                  </a:ext>
                </a:extLst>
              </p:cNvPr>
              <p:cNvPicPr/>
              <p:nvPr/>
            </p:nvPicPr>
            <p:blipFill>
              <a:blip r:embed="rId93"/>
              <a:stretch>
                <a:fillRect/>
              </a:stretch>
            </p:blipFill>
            <p:spPr>
              <a:xfrm>
                <a:off x="10153089" y="2760801"/>
                <a:ext cx="210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0" name="Freihand 129">
                <a:extLst>
                  <a:ext uri="{FF2B5EF4-FFF2-40B4-BE49-F238E27FC236}">
                    <a16:creationId xmlns:a16="http://schemas.microsoft.com/office/drawing/2014/main" id="{B1E5BBEA-8289-BB29-32FD-5E0FA30992EC}"/>
                  </a:ext>
                </a:extLst>
              </p14:cNvPr>
              <p14:cNvContentPartPr/>
              <p14:nvPr/>
            </p14:nvContentPartPr>
            <p14:xfrm>
              <a:off x="10337409" y="2711121"/>
              <a:ext cx="59040" cy="30240"/>
            </p14:xfrm>
          </p:contentPart>
        </mc:Choice>
        <mc:Fallback>
          <p:pic>
            <p:nvPicPr>
              <p:cNvPr id="130" name="Freihand 129">
                <a:extLst>
                  <a:ext uri="{FF2B5EF4-FFF2-40B4-BE49-F238E27FC236}">
                    <a16:creationId xmlns:a16="http://schemas.microsoft.com/office/drawing/2014/main" id="{B1E5BBEA-8289-BB29-32FD-5E0FA30992EC}"/>
                  </a:ext>
                </a:extLst>
              </p:cNvPr>
              <p:cNvPicPr/>
              <p:nvPr/>
            </p:nvPicPr>
            <p:blipFill>
              <a:blip r:embed="rId95"/>
              <a:stretch>
                <a:fillRect/>
              </a:stretch>
            </p:blipFill>
            <p:spPr>
              <a:xfrm>
                <a:off x="10328409" y="2702481"/>
                <a:ext cx="76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1" name="Freihand 130">
                <a:extLst>
                  <a:ext uri="{FF2B5EF4-FFF2-40B4-BE49-F238E27FC236}">
                    <a16:creationId xmlns:a16="http://schemas.microsoft.com/office/drawing/2014/main" id="{D94EB37B-FFF9-CAB4-4D04-A82BC20CAB8D}"/>
                  </a:ext>
                </a:extLst>
              </p14:cNvPr>
              <p14:cNvContentPartPr/>
              <p14:nvPr/>
            </p14:nvContentPartPr>
            <p14:xfrm>
              <a:off x="10439289" y="2670081"/>
              <a:ext cx="163080" cy="131760"/>
            </p14:xfrm>
          </p:contentPart>
        </mc:Choice>
        <mc:Fallback>
          <p:pic>
            <p:nvPicPr>
              <p:cNvPr id="131" name="Freihand 130">
                <a:extLst>
                  <a:ext uri="{FF2B5EF4-FFF2-40B4-BE49-F238E27FC236}">
                    <a16:creationId xmlns:a16="http://schemas.microsoft.com/office/drawing/2014/main" id="{D94EB37B-FFF9-CAB4-4D04-A82BC20CAB8D}"/>
                  </a:ext>
                </a:extLst>
              </p:cNvPr>
              <p:cNvPicPr/>
              <p:nvPr/>
            </p:nvPicPr>
            <p:blipFill>
              <a:blip r:embed="rId97"/>
              <a:stretch>
                <a:fillRect/>
              </a:stretch>
            </p:blipFill>
            <p:spPr>
              <a:xfrm>
                <a:off x="10430289" y="2661081"/>
                <a:ext cx="180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 name="Freihand 131">
                <a:extLst>
                  <a:ext uri="{FF2B5EF4-FFF2-40B4-BE49-F238E27FC236}">
                    <a16:creationId xmlns:a16="http://schemas.microsoft.com/office/drawing/2014/main" id="{AD4AF2DE-6F75-3798-82EC-B71F3F1666CE}"/>
                  </a:ext>
                </a:extLst>
              </p14:cNvPr>
              <p14:cNvContentPartPr/>
              <p14:nvPr/>
            </p14:nvContentPartPr>
            <p14:xfrm>
              <a:off x="10621449" y="2617521"/>
              <a:ext cx="456120" cy="118800"/>
            </p14:xfrm>
          </p:contentPart>
        </mc:Choice>
        <mc:Fallback>
          <p:pic>
            <p:nvPicPr>
              <p:cNvPr id="132" name="Freihand 131">
                <a:extLst>
                  <a:ext uri="{FF2B5EF4-FFF2-40B4-BE49-F238E27FC236}">
                    <a16:creationId xmlns:a16="http://schemas.microsoft.com/office/drawing/2014/main" id="{AD4AF2DE-6F75-3798-82EC-B71F3F1666CE}"/>
                  </a:ext>
                </a:extLst>
              </p:cNvPr>
              <p:cNvPicPr/>
              <p:nvPr/>
            </p:nvPicPr>
            <p:blipFill>
              <a:blip r:embed="rId99"/>
              <a:stretch>
                <a:fillRect/>
              </a:stretch>
            </p:blipFill>
            <p:spPr>
              <a:xfrm>
                <a:off x="10612449" y="2608521"/>
                <a:ext cx="473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3" name="Freihand 132">
                <a:extLst>
                  <a:ext uri="{FF2B5EF4-FFF2-40B4-BE49-F238E27FC236}">
                    <a16:creationId xmlns:a16="http://schemas.microsoft.com/office/drawing/2014/main" id="{F404680A-1B84-872E-21FE-C22E888A55C3}"/>
                  </a:ext>
                </a:extLst>
              </p14:cNvPr>
              <p14:cNvContentPartPr/>
              <p14:nvPr/>
            </p14:nvContentPartPr>
            <p14:xfrm>
              <a:off x="7896969" y="3655041"/>
              <a:ext cx="347040" cy="180720"/>
            </p14:xfrm>
          </p:contentPart>
        </mc:Choice>
        <mc:Fallback>
          <p:pic>
            <p:nvPicPr>
              <p:cNvPr id="133" name="Freihand 132">
                <a:extLst>
                  <a:ext uri="{FF2B5EF4-FFF2-40B4-BE49-F238E27FC236}">
                    <a16:creationId xmlns:a16="http://schemas.microsoft.com/office/drawing/2014/main" id="{F404680A-1B84-872E-21FE-C22E888A55C3}"/>
                  </a:ext>
                </a:extLst>
              </p:cNvPr>
              <p:cNvPicPr/>
              <p:nvPr/>
            </p:nvPicPr>
            <p:blipFill>
              <a:blip r:embed="rId101"/>
              <a:stretch>
                <a:fillRect/>
              </a:stretch>
            </p:blipFill>
            <p:spPr>
              <a:xfrm>
                <a:off x="7887969" y="3646041"/>
                <a:ext cx="364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0" name="Freihand 139">
                <a:extLst>
                  <a:ext uri="{FF2B5EF4-FFF2-40B4-BE49-F238E27FC236}">
                    <a16:creationId xmlns:a16="http://schemas.microsoft.com/office/drawing/2014/main" id="{0AC97600-8952-0C70-5BE2-EA4B16FE154D}"/>
                  </a:ext>
                </a:extLst>
              </p14:cNvPr>
              <p14:cNvContentPartPr/>
              <p14:nvPr/>
            </p14:nvContentPartPr>
            <p14:xfrm>
              <a:off x="10030329" y="3111801"/>
              <a:ext cx="395640" cy="197280"/>
            </p14:xfrm>
          </p:contentPart>
        </mc:Choice>
        <mc:Fallback>
          <p:pic>
            <p:nvPicPr>
              <p:cNvPr id="140" name="Freihand 139">
                <a:extLst>
                  <a:ext uri="{FF2B5EF4-FFF2-40B4-BE49-F238E27FC236}">
                    <a16:creationId xmlns:a16="http://schemas.microsoft.com/office/drawing/2014/main" id="{0AC97600-8952-0C70-5BE2-EA4B16FE154D}"/>
                  </a:ext>
                </a:extLst>
              </p:cNvPr>
              <p:cNvPicPr/>
              <p:nvPr/>
            </p:nvPicPr>
            <p:blipFill>
              <a:blip r:embed="rId115"/>
              <a:stretch>
                <a:fillRect/>
              </a:stretch>
            </p:blipFill>
            <p:spPr>
              <a:xfrm>
                <a:off x="10021329" y="3102801"/>
                <a:ext cx="413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1" name="Freihand 140">
                <a:extLst>
                  <a:ext uri="{FF2B5EF4-FFF2-40B4-BE49-F238E27FC236}">
                    <a16:creationId xmlns:a16="http://schemas.microsoft.com/office/drawing/2014/main" id="{DC4D6CDE-8983-46BB-BAD9-3D2899435AE2}"/>
                  </a:ext>
                </a:extLst>
              </p14:cNvPr>
              <p14:cNvContentPartPr/>
              <p14:nvPr/>
            </p14:nvContentPartPr>
            <p14:xfrm>
              <a:off x="10550889" y="2967441"/>
              <a:ext cx="218880" cy="205920"/>
            </p14:xfrm>
          </p:contentPart>
        </mc:Choice>
        <mc:Fallback>
          <p:pic>
            <p:nvPicPr>
              <p:cNvPr id="141" name="Freihand 140">
                <a:extLst>
                  <a:ext uri="{FF2B5EF4-FFF2-40B4-BE49-F238E27FC236}">
                    <a16:creationId xmlns:a16="http://schemas.microsoft.com/office/drawing/2014/main" id="{DC4D6CDE-8983-46BB-BAD9-3D2899435AE2}"/>
                  </a:ext>
                </a:extLst>
              </p:cNvPr>
              <p:cNvPicPr/>
              <p:nvPr/>
            </p:nvPicPr>
            <p:blipFill>
              <a:blip r:embed="rId117"/>
              <a:stretch>
                <a:fillRect/>
              </a:stretch>
            </p:blipFill>
            <p:spPr>
              <a:xfrm>
                <a:off x="10542249" y="2958441"/>
                <a:ext cx="236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2" name="Freihand 141">
                <a:extLst>
                  <a:ext uri="{FF2B5EF4-FFF2-40B4-BE49-F238E27FC236}">
                    <a16:creationId xmlns:a16="http://schemas.microsoft.com/office/drawing/2014/main" id="{8655B70F-C67F-674C-8C29-FD1C512F5CAC}"/>
                  </a:ext>
                </a:extLst>
              </p14:cNvPr>
              <p14:cNvContentPartPr/>
              <p14:nvPr/>
            </p14:nvContentPartPr>
            <p14:xfrm>
              <a:off x="10828809" y="2930361"/>
              <a:ext cx="116640" cy="237600"/>
            </p14:xfrm>
          </p:contentPart>
        </mc:Choice>
        <mc:Fallback>
          <p:pic>
            <p:nvPicPr>
              <p:cNvPr id="142" name="Freihand 141">
                <a:extLst>
                  <a:ext uri="{FF2B5EF4-FFF2-40B4-BE49-F238E27FC236}">
                    <a16:creationId xmlns:a16="http://schemas.microsoft.com/office/drawing/2014/main" id="{8655B70F-C67F-674C-8C29-FD1C512F5CAC}"/>
                  </a:ext>
                </a:extLst>
              </p:cNvPr>
              <p:cNvPicPr/>
              <p:nvPr/>
            </p:nvPicPr>
            <p:blipFill>
              <a:blip r:embed="rId119"/>
              <a:stretch>
                <a:fillRect/>
              </a:stretch>
            </p:blipFill>
            <p:spPr>
              <a:xfrm>
                <a:off x="10819809" y="2921721"/>
                <a:ext cx="134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3" name="Freihand 142">
                <a:extLst>
                  <a:ext uri="{FF2B5EF4-FFF2-40B4-BE49-F238E27FC236}">
                    <a16:creationId xmlns:a16="http://schemas.microsoft.com/office/drawing/2014/main" id="{F9DC85B6-F0F1-B8D1-7B51-A4F72EE0B83F}"/>
                  </a:ext>
                </a:extLst>
              </p14:cNvPr>
              <p14:cNvContentPartPr/>
              <p14:nvPr/>
            </p14:nvContentPartPr>
            <p14:xfrm>
              <a:off x="11034369" y="3025401"/>
              <a:ext cx="24120" cy="90000"/>
            </p14:xfrm>
          </p:contentPart>
        </mc:Choice>
        <mc:Fallback>
          <p:pic>
            <p:nvPicPr>
              <p:cNvPr id="143" name="Freihand 142">
                <a:extLst>
                  <a:ext uri="{FF2B5EF4-FFF2-40B4-BE49-F238E27FC236}">
                    <a16:creationId xmlns:a16="http://schemas.microsoft.com/office/drawing/2014/main" id="{F9DC85B6-F0F1-B8D1-7B51-A4F72EE0B83F}"/>
                  </a:ext>
                </a:extLst>
              </p:cNvPr>
              <p:cNvPicPr/>
              <p:nvPr/>
            </p:nvPicPr>
            <p:blipFill>
              <a:blip r:embed="rId121"/>
              <a:stretch>
                <a:fillRect/>
              </a:stretch>
            </p:blipFill>
            <p:spPr>
              <a:xfrm>
                <a:off x="11025369" y="3016761"/>
                <a:ext cx="41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4" name="Freihand 143">
                <a:extLst>
                  <a:ext uri="{FF2B5EF4-FFF2-40B4-BE49-F238E27FC236}">
                    <a16:creationId xmlns:a16="http://schemas.microsoft.com/office/drawing/2014/main" id="{61E0A12D-C6E6-9792-34F3-AB25B7211E68}"/>
                  </a:ext>
                </a:extLst>
              </p14:cNvPr>
              <p14:cNvContentPartPr/>
              <p14:nvPr/>
            </p14:nvContentPartPr>
            <p14:xfrm>
              <a:off x="11026449" y="2928561"/>
              <a:ext cx="102960" cy="7200"/>
            </p14:xfrm>
          </p:contentPart>
        </mc:Choice>
        <mc:Fallback>
          <p:pic>
            <p:nvPicPr>
              <p:cNvPr id="144" name="Freihand 143">
                <a:extLst>
                  <a:ext uri="{FF2B5EF4-FFF2-40B4-BE49-F238E27FC236}">
                    <a16:creationId xmlns:a16="http://schemas.microsoft.com/office/drawing/2014/main" id="{61E0A12D-C6E6-9792-34F3-AB25B7211E68}"/>
                  </a:ext>
                </a:extLst>
              </p:cNvPr>
              <p:cNvPicPr/>
              <p:nvPr/>
            </p:nvPicPr>
            <p:blipFill>
              <a:blip r:embed="rId123"/>
              <a:stretch>
                <a:fillRect/>
              </a:stretch>
            </p:blipFill>
            <p:spPr>
              <a:xfrm>
                <a:off x="11017809" y="2919561"/>
                <a:ext cx="120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5" name="Freihand 144">
                <a:extLst>
                  <a:ext uri="{FF2B5EF4-FFF2-40B4-BE49-F238E27FC236}">
                    <a16:creationId xmlns:a16="http://schemas.microsoft.com/office/drawing/2014/main" id="{75400130-7469-1424-3CAA-1697F8FAF9DC}"/>
                  </a:ext>
                </a:extLst>
              </p14:cNvPr>
              <p14:cNvContentPartPr/>
              <p14:nvPr/>
            </p14:nvContentPartPr>
            <p14:xfrm>
              <a:off x="11106729" y="2914161"/>
              <a:ext cx="150480" cy="160920"/>
            </p14:xfrm>
          </p:contentPart>
        </mc:Choice>
        <mc:Fallback>
          <p:pic>
            <p:nvPicPr>
              <p:cNvPr id="145" name="Freihand 144">
                <a:extLst>
                  <a:ext uri="{FF2B5EF4-FFF2-40B4-BE49-F238E27FC236}">
                    <a16:creationId xmlns:a16="http://schemas.microsoft.com/office/drawing/2014/main" id="{75400130-7469-1424-3CAA-1697F8FAF9DC}"/>
                  </a:ext>
                </a:extLst>
              </p:cNvPr>
              <p:cNvPicPr/>
              <p:nvPr/>
            </p:nvPicPr>
            <p:blipFill>
              <a:blip r:embed="rId125"/>
              <a:stretch>
                <a:fillRect/>
              </a:stretch>
            </p:blipFill>
            <p:spPr>
              <a:xfrm>
                <a:off x="11098089" y="2905161"/>
                <a:ext cx="168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6" name="Freihand 145">
                <a:extLst>
                  <a:ext uri="{FF2B5EF4-FFF2-40B4-BE49-F238E27FC236}">
                    <a16:creationId xmlns:a16="http://schemas.microsoft.com/office/drawing/2014/main" id="{5DA794F7-E55C-455A-C16C-630EED2DB54A}"/>
                  </a:ext>
                </a:extLst>
              </p14:cNvPr>
              <p14:cNvContentPartPr/>
              <p14:nvPr/>
            </p14:nvContentPartPr>
            <p14:xfrm>
              <a:off x="11208969" y="2826681"/>
              <a:ext cx="51120" cy="197280"/>
            </p14:xfrm>
          </p:contentPart>
        </mc:Choice>
        <mc:Fallback>
          <p:pic>
            <p:nvPicPr>
              <p:cNvPr id="146" name="Freihand 145">
                <a:extLst>
                  <a:ext uri="{FF2B5EF4-FFF2-40B4-BE49-F238E27FC236}">
                    <a16:creationId xmlns:a16="http://schemas.microsoft.com/office/drawing/2014/main" id="{5DA794F7-E55C-455A-C16C-630EED2DB54A}"/>
                  </a:ext>
                </a:extLst>
              </p:cNvPr>
              <p:cNvPicPr/>
              <p:nvPr/>
            </p:nvPicPr>
            <p:blipFill>
              <a:blip r:embed="rId127"/>
              <a:stretch>
                <a:fillRect/>
              </a:stretch>
            </p:blipFill>
            <p:spPr>
              <a:xfrm>
                <a:off x="11199969" y="2818041"/>
                <a:ext cx="68760" cy="214920"/>
              </a:xfrm>
              <a:prstGeom prst="rect">
                <a:avLst/>
              </a:prstGeom>
            </p:spPr>
          </p:pic>
        </mc:Fallback>
      </mc:AlternateContent>
      <p:grpSp>
        <p:nvGrpSpPr>
          <p:cNvPr id="154" name="Gruppieren 153">
            <a:extLst>
              <a:ext uri="{FF2B5EF4-FFF2-40B4-BE49-F238E27FC236}">
                <a16:creationId xmlns:a16="http://schemas.microsoft.com/office/drawing/2014/main" id="{99AD6149-0C37-E5DD-69C5-2CD26AF461EF}"/>
              </a:ext>
            </a:extLst>
          </p:cNvPr>
          <p:cNvGrpSpPr/>
          <p:nvPr/>
        </p:nvGrpSpPr>
        <p:grpSpPr>
          <a:xfrm>
            <a:off x="8374647" y="3270142"/>
            <a:ext cx="1188720" cy="453240"/>
            <a:chOff x="8374647" y="3270142"/>
            <a:chExt cx="1188720" cy="453240"/>
          </a:xfrm>
        </p:grpSpPr>
        <mc:AlternateContent xmlns:mc="http://schemas.openxmlformats.org/markup-compatibility/2006">
          <mc:Choice xmlns:p14="http://schemas.microsoft.com/office/powerpoint/2010/main" Requires="p14">
            <p:contentPart p14:bwMode="auto" r:id="rId177">
              <p14:nvContentPartPr>
                <p14:cNvPr id="147" name="Freihand 146">
                  <a:extLst>
                    <a:ext uri="{FF2B5EF4-FFF2-40B4-BE49-F238E27FC236}">
                      <a16:creationId xmlns:a16="http://schemas.microsoft.com/office/drawing/2014/main" id="{BAD87837-997C-CCEB-4DFE-471618CC1E08}"/>
                    </a:ext>
                  </a:extLst>
                </p14:cNvPr>
                <p14:cNvContentPartPr/>
                <p14:nvPr/>
              </p14:nvContentPartPr>
              <p14:xfrm>
                <a:off x="8374647" y="3507022"/>
                <a:ext cx="187560" cy="216360"/>
              </p14:xfrm>
            </p:contentPart>
          </mc:Choice>
          <mc:Fallback>
            <p:pic>
              <p:nvPicPr>
                <p:cNvPr id="147" name="Freihand 146">
                  <a:extLst>
                    <a:ext uri="{FF2B5EF4-FFF2-40B4-BE49-F238E27FC236}">
                      <a16:creationId xmlns:a16="http://schemas.microsoft.com/office/drawing/2014/main" id="{BAD87837-997C-CCEB-4DFE-471618CC1E08}"/>
                    </a:ext>
                  </a:extLst>
                </p:cNvPr>
                <p:cNvPicPr/>
                <p:nvPr/>
              </p:nvPicPr>
              <p:blipFill>
                <a:blip r:embed="rId178"/>
                <a:stretch>
                  <a:fillRect/>
                </a:stretch>
              </p:blipFill>
              <p:spPr>
                <a:xfrm>
                  <a:off x="8365647" y="3498022"/>
                  <a:ext cx="205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8" name="Freihand 147">
                  <a:extLst>
                    <a:ext uri="{FF2B5EF4-FFF2-40B4-BE49-F238E27FC236}">
                      <a16:creationId xmlns:a16="http://schemas.microsoft.com/office/drawing/2014/main" id="{B2D85D07-A4B7-D092-F7BB-91A542630174}"/>
                    </a:ext>
                  </a:extLst>
                </p14:cNvPr>
                <p14:cNvContentPartPr/>
                <p14:nvPr/>
              </p14:nvContentPartPr>
              <p14:xfrm>
                <a:off x="8629527" y="3416662"/>
                <a:ext cx="378000" cy="208440"/>
              </p14:xfrm>
            </p:contentPart>
          </mc:Choice>
          <mc:Fallback>
            <p:pic>
              <p:nvPicPr>
                <p:cNvPr id="148" name="Freihand 147">
                  <a:extLst>
                    <a:ext uri="{FF2B5EF4-FFF2-40B4-BE49-F238E27FC236}">
                      <a16:creationId xmlns:a16="http://schemas.microsoft.com/office/drawing/2014/main" id="{B2D85D07-A4B7-D092-F7BB-91A542630174}"/>
                    </a:ext>
                  </a:extLst>
                </p:cNvPr>
                <p:cNvPicPr/>
                <p:nvPr/>
              </p:nvPicPr>
              <p:blipFill>
                <a:blip r:embed="rId180"/>
                <a:stretch>
                  <a:fillRect/>
                </a:stretch>
              </p:blipFill>
              <p:spPr>
                <a:xfrm>
                  <a:off x="8620527" y="3407662"/>
                  <a:ext cx="395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 name="Freihand 148">
                  <a:extLst>
                    <a:ext uri="{FF2B5EF4-FFF2-40B4-BE49-F238E27FC236}">
                      <a16:creationId xmlns:a16="http://schemas.microsoft.com/office/drawing/2014/main" id="{C10BF38A-6B97-75B7-B89B-EE18A504F3E3}"/>
                    </a:ext>
                  </a:extLst>
                </p14:cNvPr>
                <p14:cNvContentPartPr/>
                <p14:nvPr/>
              </p14:nvContentPartPr>
              <p14:xfrm>
                <a:off x="9054687" y="3428902"/>
                <a:ext cx="172080" cy="83160"/>
              </p14:xfrm>
            </p:contentPart>
          </mc:Choice>
          <mc:Fallback>
            <p:pic>
              <p:nvPicPr>
                <p:cNvPr id="149" name="Freihand 148">
                  <a:extLst>
                    <a:ext uri="{FF2B5EF4-FFF2-40B4-BE49-F238E27FC236}">
                      <a16:creationId xmlns:a16="http://schemas.microsoft.com/office/drawing/2014/main" id="{C10BF38A-6B97-75B7-B89B-EE18A504F3E3}"/>
                    </a:ext>
                  </a:extLst>
                </p:cNvPr>
                <p:cNvPicPr/>
                <p:nvPr/>
              </p:nvPicPr>
              <p:blipFill>
                <a:blip r:embed="rId182"/>
                <a:stretch>
                  <a:fillRect/>
                </a:stretch>
              </p:blipFill>
              <p:spPr>
                <a:xfrm>
                  <a:off x="9045687" y="3420262"/>
                  <a:ext cx="189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0" name="Freihand 149">
                  <a:extLst>
                    <a:ext uri="{FF2B5EF4-FFF2-40B4-BE49-F238E27FC236}">
                      <a16:creationId xmlns:a16="http://schemas.microsoft.com/office/drawing/2014/main" id="{5DFAE075-0178-5878-1F53-6A379B404DA2}"/>
                    </a:ext>
                  </a:extLst>
                </p14:cNvPr>
                <p14:cNvContentPartPr/>
                <p14:nvPr/>
              </p14:nvContentPartPr>
              <p14:xfrm>
                <a:off x="9248007" y="3383182"/>
                <a:ext cx="155160" cy="108000"/>
              </p14:xfrm>
            </p:contentPart>
          </mc:Choice>
          <mc:Fallback>
            <p:pic>
              <p:nvPicPr>
                <p:cNvPr id="150" name="Freihand 149">
                  <a:extLst>
                    <a:ext uri="{FF2B5EF4-FFF2-40B4-BE49-F238E27FC236}">
                      <a16:creationId xmlns:a16="http://schemas.microsoft.com/office/drawing/2014/main" id="{5DFAE075-0178-5878-1F53-6A379B404DA2}"/>
                    </a:ext>
                  </a:extLst>
                </p:cNvPr>
                <p:cNvPicPr/>
                <p:nvPr/>
              </p:nvPicPr>
              <p:blipFill>
                <a:blip r:embed="rId184"/>
                <a:stretch>
                  <a:fillRect/>
                </a:stretch>
              </p:blipFill>
              <p:spPr>
                <a:xfrm>
                  <a:off x="9239367" y="3374542"/>
                  <a:ext cx="172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1" name="Freihand 150">
                  <a:extLst>
                    <a:ext uri="{FF2B5EF4-FFF2-40B4-BE49-F238E27FC236}">
                      <a16:creationId xmlns:a16="http://schemas.microsoft.com/office/drawing/2014/main" id="{586D421B-1EE4-EFE7-F52D-C94AF6EB9ED3}"/>
                    </a:ext>
                  </a:extLst>
                </p14:cNvPr>
                <p14:cNvContentPartPr/>
                <p14:nvPr/>
              </p14:nvContentPartPr>
              <p14:xfrm>
                <a:off x="9420807" y="3270142"/>
                <a:ext cx="142560" cy="185040"/>
              </p14:xfrm>
            </p:contentPart>
          </mc:Choice>
          <mc:Fallback>
            <p:pic>
              <p:nvPicPr>
                <p:cNvPr id="151" name="Freihand 150">
                  <a:extLst>
                    <a:ext uri="{FF2B5EF4-FFF2-40B4-BE49-F238E27FC236}">
                      <a16:creationId xmlns:a16="http://schemas.microsoft.com/office/drawing/2014/main" id="{586D421B-1EE4-EFE7-F52D-C94AF6EB9ED3}"/>
                    </a:ext>
                  </a:extLst>
                </p:cNvPr>
                <p:cNvPicPr/>
                <p:nvPr/>
              </p:nvPicPr>
              <p:blipFill>
                <a:blip r:embed="rId186"/>
                <a:stretch>
                  <a:fillRect/>
                </a:stretch>
              </p:blipFill>
              <p:spPr>
                <a:xfrm>
                  <a:off x="9412167" y="3261502"/>
                  <a:ext cx="160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2" name="Freihand 151">
                  <a:extLst>
                    <a:ext uri="{FF2B5EF4-FFF2-40B4-BE49-F238E27FC236}">
                      <a16:creationId xmlns:a16="http://schemas.microsoft.com/office/drawing/2014/main" id="{95D915ED-03E9-4AE0-F34E-CDAE2515C995}"/>
                    </a:ext>
                  </a:extLst>
                </p14:cNvPr>
                <p14:cNvContentPartPr/>
                <p14:nvPr/>
              </p14:nvContentPartPr>
              <p14:xfrm>
                <a:off x="8651127" y="3431782"/>
                <a:ext cx="69120" cy="39600"/>
              </p14:xfrm>
            </p:contentPart>
          </mc:Choice>
          <mc:Fallback>
            <p:pic>
              <p:nvPicPr>
                <p:cNvPr id="152" name="Freihand 151">
                  <a:extLst>
                    <a:ext uri="{FF2B5EF4-FFF2-40B4-BE49-F238E27FC236}">
                      <a16:creationId xmlns:a16="http://schemas.microsoft.com/office/drawing/2014/main" id="{95D915ED-03E9-4AE0-F34E-CDAE2515C995}"/>
                    </a:ext>
                  </a:extLst>
                </p:cNvPr>
                <p:cNvPicPr/>
                <p:nvPr/>
              </p:nvPicPr>
              <p:blipFill>
                <a:blip r:embed="rId188"/>
                <a:stretch>
                  <a:fillRect/>
                </a:stretch>
              </p:blipFill>
              <p:spPr>
                <a:xfrm>
                  <a:off x="8642487" y="3422782"/>
                  <a:ext cx="86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3" name="Freihand 152">
                  <a:extLst>
                    <a:ext uri="{FF2B5EF4-FFF2-40B4-BE49-F238E27FC236}">
                      <a16:creationId xmlns:a16="http://schemas.microsoft.com/office/drawing/2014/main" id="{AA0A6070-8F5B-2AF9-A937-A5B811D1E5C5}"/>
                    </a:ext>
                  </a:extLst>
                </p14:cNvPr>
                <p14:cNvContentPartPr/>
                <p14:nvPr/>
              </p14:nvContentPartPr>
              <p14:xfrm>
                <a:off x="8769207" y="3397582"/>
                <a:ext cx="8640" cy="21600"/>
              </p14:xfrm>
            </p:contentPart>
          </mc:Choice>
          <mc:Fallback>
            <p:pic>
              <p:nvPicPr>
                <p:cNvPr id="153" name="Freihand 152">
                  <a:extLst>
                    <a:ext uri="{FF2B5EF4-FFF2-40B4-BE49-F238E27FC236}">
                      <a16:creationId xmlns:a16="http://schemas.microsoft.com/office/drawing/2014/main" id="{AA0A6070-8F5B-2AF9-A937-A5B811D1E5C5}"/>
                    </a:ext>
                  </a:extLst>
                </p:cNvPr>
                <p:cNvPicPr/>
                <p:nvPr/>
              </p:nvPicPr>
              <p:blipFill>
                <a:blip r:embed="rId190"/>
                <a:stretch>
                  <a:fillRect/>
                </a:stretch>
              </p:blipFill>
              <p:spPr>
                <a:xfrm>
                  <a:off x="8760567" y="3388942"/>
                  <a:ext cx="26280" cy="39240"/>
                </a:xfrm>
                <a:prstGeom prst="rect">
                  <a:avLst/>
                </a:prstGeom>
              </p:spPr>
            </p:pic>
          </mc:Fallback>
        </mc:AlternateContent>
      </p:grpSp>
      <p:grpSp>
        <p:nvGrpSpPr>
          <p:cNvPr id="163" name="Gruppieren 162">
            <a:extLst>
              <a:ext uri="{FF2B5EF4-FFF2-40B4-BE49-F238E27FC236}">
                <a16:creationId xmlns:a16="http://schemas.microsoft.com/office/drawing/2014/main" id="{C11BE2E8-B503-B470-9CF0-35072907F292}"/>
              </a:ext>
            </a:extLst>
          </p:cNvPr>
          <p:cNvGrpSpPr/>
          <p:nvPr/>
        </p:nvGrpSpPr>
        <p:grpSpPr>
          <a:xfrm>
            <a:off x="3347967" y="1589302"/>
            <a:ext cx="4061520" cy="4630680"/>
            <a:chOff x="3347967" y="1589302"/>
            <a:chExt cx="4061520" cy="4630680"/>
          </a:xfrm>
        </p:grpSpPr>
        <mc:AlternateContent xmlns:mc="http://schemas.openxmlformats.org/markup-compatibility/2006">
          <mc:Choice xmlns:p14="http://schemas.microsoft.com/office/powerpoint/2010/main" Requires="p14">
            <p:contentPart p14:bwMode="auto" r:id="rId191">
              <p14:nvContentPartPr>
                <p14:cNvPr id="88" name="Freihand 87">
                  <a:extLst>
                    <a:ext uri="{FF2B5EF4-FFF2-40B4-BE49-F238E27FC236}">
                      <a16:creationId xmlns:a16="http://schemas.microsoft.com/office/drawing/2014/main" id="{F9920075-F981-8921-F292-2789168FA887}"/>
                    </a:ext>
                  </a:extLst>
                </p14:cNvPr>
                <p14:cNvContentPartPr/>
                <p14:nvPr/>
              </p14:nvContentPartPr>
              <p14:xfrm>
                <a:off x="7165047" y="3372382"/>
                <a:ext cx="244440" cy="37440"/>
              </p14:xfrm>
            </p:contentPart>
          </mc:Choice>
          <mc:Fallback>
            <p:pic>
              <p:nvPicPr>
                <p:cNvPr id="88" name="Freihand 87">
                  <a:extLst>
                    <a:ext uri="{FF2B5EF4-FFF2-40B4-BE49-F238E27FC236}">
                      <a16:creationId xmlns:a16="http://schemas.microsoft.com/office/drawing/2014/main" id="{F9920075-F981-8921-F292-2789168FA887}"/>
                    </a:ext>
                  </a:extLst>
                </p:cNvPr>
                <p:cNvPicPr/>
                <p:nvPr/>
              </p:nvPicPr>
              <p:blipFill>
                <a:blip r:embed="rId192"/>
                <a:stretch>
                  <a:fillRect/>
                </a:stretch>
              </p:blipFill>
              <p:spPr>
                <a:xfrm>
                  <a:off x="7156407" y="3363382"/>
                  <a:ext cx="262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9" name="Freihand 88">
                  <a:extLst>
                    <a:ext uri="{FF2B5EF4-FFF2-40B4-BE49-F238E27FC236}">
                      <a16:creationId xmlns:a16="http://schemas.microsoft.com/office/drawing/2014/main" id="{438562F8-7AE7-9E5F-8EEF-76DA731790A4}"/>
                    </a:ext>
                  </a:extLst>
                </p14:cNvPr>
                <p14:cNvContentPartPr/>
                <p14:nvPr/>
              </p14:nvContentPartPr>
              <p14:xfrm>
                <a:off x="7030047" y="3243862"/>
                <a:ext cx="247680" cy="282960"/>
              </p14:xfrm>
            </p:contentPart>
          </mc:Choice>
          <mc:Fallback>
            <p:pic>
              <p:nvPicPr>
                <p:cNvPr id="89" name="Freihand 88">
                  <a:extLst>
                    <a:ext uri="{FF2B5EF4-FFF2-40B4-BE49-F238E27FC236}">
                      <a16:creationId xmlns:a16="http://schemas.microsoft.com/office/drawing/2014/main" id="{438562F8-7AE7-9E5F-8EEF-76DA731790A4}"/>
                    </a:ext>
                  </a:extLst>
                </p:cNvPr>
                <p:cNvPicPr/>
                <p:nvPr/>
              </p:nvPicPr>
              <p:blipFill>
                <a:blip r:embed="rId194"/>
                <a:stretch>
                  <a:fillRect/>
                </a:stretch>
              </p:blipFill>
              <p:spPr>
                <a:xfrm>
                  <a:off x="7021407" y="3235222"/>
                  <a:ext cx="2653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5" name="Freihand 154">
                  <a:extLst>
                    <a:ext uri="{FF2B5EF4-FFF2-40B4-BE49-F238E27FC236}">
                      <a16:creationId xmlns:a16="http://schemas.microsoft.com/office/drawing/2014/main" id="{58D35BA1-BD7C-F569-FD01-B70231FD20B7}"/>
                    </a:ext>
                  </a:extLst>
                </p14:cNvPr>
                <p14:cNvContentPartPr/>
                <p14:nvPr/>
              </p14:nvContentPartPr>
              <p14:xfrm>
                <a:off x="4913967" y="2799982"/>
                <a:ext cx="78480" cy="93240"/>
              </p14:xfrm>
            </p:contentPart>
          </mc:Choice>
          <mc:Fallback>
            <p:pic>
              <p:nvPicPr>
                <p:cNvPr id="155" name="Freihand 154">
                  <a:extLst>
                    <a:ext uri="{FF2B5EF4-FFF2-40B4-BE49-F238E27FC236}">
                      <a16:creationId xmlns:a16="http://schemas.microsoft.com/office/drawing/2014/main" id="{58D35BA1-BD7C-F569-FD01-B70231FD20B7}"/>
                    </a:ext>
                  </a:extLst>
                </p:cNvPr>
                <p:cNvPicPr/>
                <p:nvPr/>
              </p:nvPicPr>
              <p:blipFill>
                <a:blip r:embed="rId196"/>
                <a:stretch>
                  <a:fillRect/>
                </a:stretch>
              </p:blipFill>
              <p:spPr>
                <a:xfrm>
                  <a:off x="4905327" y="2791342"/>
                  <a:ext cx="96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6" name="Freihand 155">
                  <a:extLst>
                    <a:ext uri="{FF2B5EF4-FFF2-40B4-BE49-F238E27FC236}">
                      <a16:creationId xmlns:a16="http://schemas.microsoft.com/office/drawing/2014/main" id="{3A24E292-1038-228A-3D4A-E1A58BE8DD20}"/>
                    </a:ext>
                  </a:extLst>
                </p14:cNvPr>
                <p14:cNvContentPartPr/>
                <p14:nvPr/>
              </p14:nvContentPartPr>
              <p14:xfrm>
                <a:off x="4908207" y="2877742"/>
                <a:ext cx="240840" cy="3198240"/>
              </p14:xfrm>
            </p:contentPart>
          </mc:Choice>
          <mc:Fallback>
            <p:pic>
              <p:nvPicPr>
                <p:cNvPr id="156" name="Freihand 155">
                  <a:extLst>
                    <a:ext uri="{FF2B5EF4-FFF2-40B4-BE49-F238E27FC236}">
                      <a16:creationId xmlns:a16="http://schemas.microsoft.com/office/drawing/2014/main" id="{3A24E292-1038-228A-3D4A-E1A58BE8DD20}"/>
                    </a:ext>
                  </a:extLst>
                </p:cNvPr>
                <p:cNvPicPr/>
                <p:nvPr/>
              </p:nvPicPr>
              <p:blipFill>
                <a:blip r:embed="rId198"/>
                <a:stretch>
                  <a:fillRect/>
                </a:stretch>
              </p:blipFill>
              <p:spPr>
                <a:xfrm>
                  <a:off x="4899567" y="2868742"/>
                  <a:ext cx="258480" cy="3215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7" name="Freihand 156">
                  <a:extLst>
                    <a:ext uri="{FF2B5EF4-FFF2-40B4-BE49-F238E27FC236}">
                      <a16:creationId xmlns:a16="http://schemas.microsoft.com/office/drawing/2014/main" id="{311CDC0A-326C-3831-2E62-358D94BB64D0}"/>
                    </a:ext>
                  </a:extLst>
                </p14:cNvPr>
                <p14:cNvContentPartPr/>
                <p14:nvPr/>
              </p14:nvContentPartPr>
              <p14:xfrm>
                <a:off x="5045007" y="5930902"/>
                <a:ext cx="170640" cy="289080"/>
              </p14:xfrm>
            </p:contentPart>
          </mc:Choice>
          <mc:Fallback>
            <p:pic>
              <p:nvPicPr>
                <p:cNvPr id="157" name="Freihand 156">
                  <a:extLst>
                    <a:ext uri="{FF2B5EF4-FFF2-40B4-BE49-F238E27FC236}">
                      <a16:creationId xmlns:a16="http://schemas.microsoft.com/office/drawing/2014/main" id="{311CDC0A-326C-3831-2E62-358D94BB64D0}"/>
                    </a:ext>
                  </a:extLst>
                </p:cNvPr>
                <p:cNvPicPr/>
                <p:nvPr/>
              </p:nvPicPr>
              <p:blipFill>
                <a:blip r:embed="rId200"/>
                <a:stretch>
                  <a:fillRect/>
                </a:stretch>
              </p:blipFill>
              <p:spPr>
                <a:xfrm>
                  <a:off x="5036007" y="5922262"/>
                  <a:ext cx="1882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9" name="Freihand 158">
                  <a:extLst>
                    <a:ext uri="{FF2B5EF4-FFF2-40B4-BE49-F238E27FC236}">
                      <a16:creationId xmlns:a16="http://schemas.microsoft.com/office/drawing/2014/main" id="{0DFFEFC5-43FC-89D9-0E13-3C2DFCEC07FE}"/>
                    </a:ext>
                  </a:extLst>
                </p14:cNvPr>
                <p14:cNvContentPartPr/>
                <p14:nvPr/>
              </p14:nvContentPartPr>
              <p14:xfrm>
                <a:off x="3347967" y="1589302"/>
                <a:ext cx="3403080" cy="2349360"/>
              </p14:xfrm>
            </p:contentPart>
          </mc:Choice>
          <mc:Fallback>
            <p:pic>
              <p:nvPicPr>
                <p:cNvPr id="159" name="Freihand 158">
                  <a:extLst>
                    <a:ext uri="{FF2B5EF4-FFF2-40B4-BE49-F238E27FC236}">
                      <a16:creationId xmlns:a16="http://schemas.microsoft.com/office/drawing/2014/main" id="{0DFFEFC5-43FC-89D9-0E13-3C2DFCEC07FE}"/>
                    </a:ext>
                  </a:extLst>
                </p:cNvPr>
                <p:cNvPicPr/>
                <p:nvPr/>
              </p:nvPicPr>
              <p:blipFill>
                <a:blip r:embed="rId202"/>
                <a:stretch>
                  <a:fillRect/>
                </a:stretch>
              </p:blipFill>
              <p:spPr>
                <a:xfrm>
                  <a:off x="3338967" y="1580302"/>
                  <a:ext cx="3420720" cy="2367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0" name="Freihand 159">
                  <a:extLst>
                    <a:ext uri="{FF2B5EF4-FFF2-40B4-BE49-F238E27FC236}">
                      <a16:creationId xmlns:a16="http://schemas.microsoft.com/office/drawing/2014/main" id="{95C66677-F9A1-80D8-E96E-A0A0A22A1CB7}"/>
                    </a:ext>
                  </a:extLst>
                </p14:cNvPr>
                <p14:cNvContentPartPr/>
                <p14:nvPr/>
              </p14:nvContentPartPr>
              <p14:xfrm>
                <a:off x="3720927" y="1856062"/>
                <a:ext cx="2880720" cy="2187360"/>
              </p14:xfrm>
            </p:contentPart>
          </mc:Choice>
          <mc:Fallback>
            <p:pic>
              <p:nvPicPr>
                <p:cNvPr id="160" name="Freihand 159">
                  <a:extLst>
                    <a:ext uri="{FF2B5EF4-FFF2-40B4-BE49-F238E27FC236}">
                      <a16:creationId xmlns:a16="http://schemas.microsoft.com/office/drawing/2014/main" id="{95C66677-F9A1-80D8-E96E-A0A0A22A1CB7}"/>
                    </a:ext>
                  </a:extLst>
                </p:cNvPr>
                <p:cNvPicPr/>
                <p:nvPr/>
              </p:nvPicPr>
              <p:blipFill>
                <a:blip r:embed="rId204"/>
                <a:stretch>
                  <a:fillRect/>
                </a:stretch>
              </p:blipFill>
              <p:spPr>
                <a:xfrm>
                  <a:off x="3711927" y="1847062"/>
                  <a:ext cx="2898360" cy="2205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2" name="Freihand 161">
                  <a:extLst>
                    <a:ext uri="{FF2B5EF4-FFF2-40B4-BE49-F238E27FC236}">
                      <a16:creationId xmlns:a16="http://schemas.microsoft.com/office/drawing/2014/main" id="{AD4D83A2-4869-1150-F5AC-1D1064805562}"/>
                    </a:ext>
                  </a:extLst>
                </p14:cNvPr>
                <p14:cNvContentPartPr/>
                <p14:nvPr/>
              </p14:nvContentPartPr>
              <p14:xfrm>
                <a:off x="4929447" y="2778382"/>
                <a:ext cx="90360" cy="99000"/>
              </p14:xfrm>
            </p:contentPart>
          </mc:Choice>
          <mc:Fallback>
            <p:pic>
              <p:nvPicPr>
                <p:cNvPr id="162" name="Freihand 161">
                  <a:extLst>
                    <a:ext uri="{FF2B5EF4-FFF2-40B4-BE49-F238E27FC236}">
                      <a16:creationId xmlns:a16="http://schemas.microsoft.com/office/drawing/2014/main" id="{AD4D83A2-4869-1150-F5AC-1D1064805562}"/>
                    </a:ext>
                  </a:extLst>
                </p:cNvPr>
                <p:cNvPicPr/>
                <p:nvPr/>
              </p:nvPicPr>
              <p:blipFill>
                <a:blip r:embed="rId206"/>
                <a:stretch>
                  <a:fillRect/>
                </a:stretch>
              </p:blipFill>
              <p:spPr>
                <a:xfrm>
                  <a:off x="4920447" y="2769742"/>
                  <a:ext cx="108000" cy="116640"/>
                </a:xfrm>
                <a:prstGeom prst="rect">
                  <a:avLst/>
                </a:prstGeom>
              </p:spPr>
            </p:pic>
          </mc:Fallback>
        </mc:AlternateContent>
      </p:grpSp>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err="1">
                <a:latin typeface="Times New Roman" pitchFamily="18"/>
                <a:ea typeface="Arial Unicode MS" pitchFamily="34"/>
                <a:cs typeface="Arial Unicode MS" pitchFamily="34"/>
              </a:rPr>
              <a:t>Y</a:t>
            </a:r>
            <a:r>
              <a:rPr lang="de-DE" sz="2400">
                <a:latin typeface="Times New Roman" pitchFamily="18"/>
                <a:ea typeface="Arial Unicode MS" pitchFamily="34"/>
                <a:cs typeface="Arial Unicode MS" pitchFamily="34"/>
              </a:rPr>
              <a:t>,i)=</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EF25E74C-A521-0F78-F47A-5FE8C7B39F65}"/>
                  </a:ext>
                </a:extLst>
              </p14:cNvPr>
              <p14:cNvContentPartPr/>
              <p14:nvPr/>
            </p14:nvContentPartPr>
            <p14:xfrm>
              <a:off x="186807" y="2574982"/>
              <a:ext cx="571320" cy="46080"/>
            </p14:xfrm>
          </p:contentPart>
        </mc:Choice>
        <mc:Fallback>
          <p:pic>
            <p:nvPicPr>
              <p:cNvPr id="7" name="Freihand 6">
                <a:extLst>
                  <a:ext uri="{FF2B5EF4-FFF2-40B4-BE49-F238E27FC236}">
                    <a16:creationId xmlns:a16="http://schemas.microsoft.com/office/drawing/2014/main" id="{EF25E74C-A521-0F78-F47A-5FE8C7B39F65}"/>
                  </a:ext>
                </a:extLst>
              </p:cNvPr>
              <p:cNvPicPr/>
              <p:nvPr/>
            </p:nvPicPr>
            <p:blipFill>
              <a:blip r:embed="rId3"/>
              <a:stretch>
                <a:fillRect/>
              </a:stretch>
            </p:blipFill>
            <p:spPr>
              <a:xfrm>
                <a:off x="178167" y="2566342"/>
                <a:ext cx="588960" cy="63720"/>
              </a:xfrm>
              <a:prstGeom prst="rect">
                <a:avLst/>
              </a:prstGeom>
            </p:spPr>
          </p:pic>
        </mc:Fallback>
      </mc:AlternateContent>
      <p:grpSp>
        <p:nvGrpSpPr>
          <p:cNvPr id="15" name="Gruppieren 14">
            <a:extLst>
              <a:ext uri="{FF2B5EF4-FFF2-40B4-BE49-F238E27FC236}">
                <a16:creationId xmlns:a16="http://schemas.microsoft.com/office/drawing/2014/main" id="{7FB747C4-0434-28FE-ACCB-E9F3A36BD1D3}"/>
              </a:ext>
            </a:extLst>
          </p:cNvPr>
          <p:cNvGrpSpPr/>
          <p:nvPr/>
        </p:nvGrpSpPr>
        <p:grpSpPr>
          <a:xfrm>
            <a:off x="245847" y="722782"/>
            <a:ext cx="5038920" cy="1362960"/>
            <a:chOff x="245847" y="722782"/>
            <a:chExt cx="5038920" cy="136296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F0FC2681-9BD9-B5B0-D768-B687E667C51F}"/>
                    </a:ext>
                  </a:extLst>
                </p14:cNvPr>
                <p14:cNvContentPartPr/>
                <p14:nvPr/>
              </p14:nvContentPartPr>
              <p14:xfrm>
                <a:off x="289047" y="1106182"/>
                <a:ext cx="2658240" cy="93240"/>
              </p14:xfrm>
            </p:contentPart>
          </mc:Choice>
          <mc:Fallback>
            <p:pic>
              <p:nvPicPr>
                <p:cNvPr id="5" name="Freihand 4">
                  <a:extLst>
                    <a:ext uri="{FF2B5EF4-FFF2-40B4-BE49-F238E27FC236}">
                      <a16:creationId xmlns:a16="http://schemas.microsoft.com/office/drawing/2014/main" id="{F0FC2681-9BD9-B5B0-D768-B687E667C51F}"/>
                    </a:ext>
                  </a:extLst>
                </p:cNvPr>
                <p:cNvPicPr/>
                <p:nvPr/>
              </p:nvPicPr>
              <p:blipFill>
                <a:blip r:embed="rId5"/>
                <a:stretch>
                  <a:fillRect/>
                </a:stretch>
              </p:blipFill>
              <p:spPr>
                <a:xfrm>
                  <a:off x="280407" y="1097542"/>
                  <a:ext cx="2675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290FADC0-6BE2-881A-9763-6454FAA01236}"/>
                    </a:ext>
                  </a:extLst>
                </p14:cNvPr>
                <p14:cNvContentPartPr/>
                <p14:nvPr/>
              </p14:nvContentPartPr>
              <p14:xfrm>
                <a:off x="245847" y="1879822"/>
                <a:ext cx="2261880" cy="79560"/>
              </p14:xfrm>
            </p:contentPart>
          </mc:Choice>
          <mc:Fallback>
            <p:pic>
              <p:nvPicPr>
                <p:cNvPr id="6" name="Freihand 5">
                  <a:extLst>
                    <a:ext uri="{FF2B5EF4-FFF2-40B4-BE49-F238E27FC236}">
                      <a16:creationId xmlns:a16="http://schemas.microsoft.com/office/drawing/2014/main" id="{290FADC0-6BE2-881A-9763-6454FAA01236}"/>
                    </a:ext>
                  </a:extLst>
                </p:cNvPr>
                <p:cNvPicPr/>
                <p:nvPr/>
              </p:nvPicPr>
              <p:blipFill>
                <a:blip r:embed="rId7"/>
                <a:stretch>
                  <a:fillRect/>
                </a:stretch>
              </p:blipFill>
              <p:spPr>
                <a:xfrm>
                  <a:off x="236847" y="1871182"/>
                  <a:ext cx="2279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260D8A4C-C5CF-D5D4-AF8C-E5524D72D1C6}"/>
                    </a:ext>
                  </a:extLst>
                </p14:cNvPr>
                <p14:cNvContentPartPr/>
                <p14:nvPr/>
              </p14:nvContentPartPr>
              <p14:xfrm>
                <a:off x="3157527" y="722782"/>
                <a:ext cx="275040" cy="1362960"/>
              </p14:xfrm>
            </p:contentPart>
          </mc:Choice>
          <mc:Fallback>
            <p:pic>
              <p:nvPicPr>
                <p:cNvPr id="8" name="Freihand 7">
                  <a:extLst>
                    <a:ext uri="{FF2B5EF4-FFF2-40B4-BE49-F238E27FC236}">
                      <a16:creationId xmlns:a16="http://schemas.microsoft.com/office/drawing/2014/main" id="{260D8A4C-C5CF-D5D4-AF8C-E5524D72D1C6}"/>
                    </a:ext>
                  </a:extLst>
                </p:cNvPr>
                <p:cNvPicPr/>
                <p:nvPr/>
              </p:nvPicPr>
              <p:blipFill>
                <a:blip r:embed="rId9"/>
                <a:stretch>
                  <a:fillRect/>
                </a:stretch>
              </p:blipFill>
              <p:spPr>
                <a:xfrm>
                  <a:off x="3148527" y="714142"/>
                  <a:ext cx="292680" cy="138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225489E-805D-42B6-37CA-C49EB34DC0A9}"/>
                    </a:ext>
                  </a:extLst>
                </p14:cNvPr>
                <p14:cNvContentPartPr/>
                <p14:nvPr/>
              </p14:nvContentPartPr>
              <p14:xfrm>
                <a:off x="3758007" y="1383742"/>
                <a:ext cx="204120" cy="321120"/>
              </p14:xfrm>
            </p:contentPart>
          </mc:Choice>
          <mc:Fallback>
            <p:pic>
              <p:nvPicPr>
                <p:cNvPr id="9" name="Freihand 8">
                  <a:extLst>
                    <a:ext uri="{FF2B5EF4-FFF2-40B4-BE49-F238E27FC236}">
                      <a16:creationId xmlns:a16="http://schemas.microsoft.com/office/drawing/2014/main" id="{E225489E-805D-42B6-37CA-C49EB34DC0A9}"/>
                    </a:ext>
                  </a:extLst>
                </p:cNvPr>
                <p:cNvPicPr/>
                <p:nvPr/>
              </p:nvPicPr>
              <p:blipFill>
                <a:blip r:embed="rId11"/>
                <a:stretch>
                  <a:fillRect/>
                </a:stretch>
              </p:blipFill>
              <p:spPr>
                <a:xfrm>
                  <a:off x="3749007" y="1374742"/>
                  <a:ext cx="2217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BBBDAFA0-E35A-C891-7883-910E74A65DEB}"/>
                    </a:ext>
                  </a:extLst>
                </p14:cNvPr>
                <p14:cNvContentPartPr/>
                <p14:nvPr/>
              </p14:nvContentPartPr>
              <p14:xfrm>
                <a:off x="4009287" y="1418662"/>
                <a:ext cx="503640" cy="237960"/>
              </p14:xfrm>
            </p:contentPart>
          </mc:Choice>
          <mc:Fallback>
            <p:pic>
              <p:nvPicPr>
                <p:cNvPr id="10" name="Freihand 9">
                  <a:extLst>
                    <a:ext uri="{FF2B5EF4-FFF2-40B4-BE49-F238E27FC236}">
                      <a16:creationId xmlns:a16="http://schemas.microsoft.com/office/drawing/2014/main" id="{BBBDAFA0-E35A-C891-7883-910E74A65DEB}"/>
                    </a:ext>
                  </a:extLst>
                </p:cNvPr>
                <p:cNvPicPr/>
                <p:nvPr/>
              </p:nvPicPr>
              <p:blipFill>
                <a:blip r:embed="rId13"/>
                <a:stretch>
                  <a:fillRect/>
                </a:stretch>
              </p:blipFill>
              <p:spPr>
                <a:xfrm>
                  <a:off x="4000647" y="1409662"/>
                  <a:ext cx="521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9A013544-2C2B-F2D8-6CFC-16C4A23DA626}"/>
                    </a:ext>
                  </a:extLst>
                </p14:cNvPr>
                <p14:cNvContentPartPr/>
                <p14:nvPr/>
              </p14:nvContentPartPr>
              <p14:xfrm>
                <a:off x="4057887" y="1381942"/>
                <a:ext cx="42840" cy="9720"/>
              </p14:xfrm>
            </p:contentPart>
          </mc:Choice>
          <mc:Fallback>
            <p:pic>
              <p:nvPicPr>
                <p:cNvPr id="11" name="Freihand 10">
                  <a:extLst>
                    <a:ext uri="{FF2B5EF4-FFF2-40B4-BE49-F238E27FC236}">
                      <a16:creationId xmlns:a16="http://schemas.microsoft.com/office/drawing/2014/main" id="{9A013544-2C2B-F2D8-6CFC-16C4A23DA626}"/>
                    </a:ext>
                  </a:extLst>
                </p:cNvPr>
                <p:cNvPicPr/>
                <p:nvPr/>
              </p:nvPicPr>
              <p:blipFill>
                <a:blip r:embed="rId15"/>
                <a:stretch>
                  <a:fillRect/>
                </a:stretch>
              </p:blipFill>
              <p:spPr>
                <a:xfrm>
                  <a:off x="4048887" y="1372942"/>
                  <a:ext cx="60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A93B0E8-BD2A-F61C-F076-513707E5E940}"/>
                    </a:ext>
                  </a:extLst>
                </p14:cNvPr>
                <p14:cNvContentPartPr/>
                <p14:nvPr/>
              </p14:nvContentPartPr>
              <p14:xfrm>
                <a:off x="4635327" y="1489222"/>
                <a:ext cx="240480" cy="117720"/>
              </p14:xfrm>
            </p:contentPart>
          </mc:Choice>
          <mc:Fallback>
            <p:pic>
              <p:nvPicPr>
                <p:cNvPr id="12" name="Freihand 11">
                  <a:extLst>
                    <a:ext uri="{FF2B5EF4-FFF2-40B4-BE49-F238E27FC236}">
                      <a16:creationId xmlns:a16="http://schemas.microsoft.com/office/drawing/2014/main" id="{8A93B0E8-BD2A-F61C-F076-513707E5E940}"/>
                    </a:ext>
                  </a:extLst>
                </p:cNvPr>
                <p:cNvPicPr/>
                <p:nvPr/>
              </p:nvPicPr>
              <p:blipFill>
                <a:blip r:embed="rId17"/>
                <a:stretch>
                  <a:fillRect/>
                </a:stretch>
              </p:blipFill>
              <p:spPr>
                <a:xfrm>
                  <a:off x="4626327" y="1480582"/>
                  <a:ext cx="258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A1A9609B-10CF-3AF9-1CB2-F8CBD1E2ED25}"/>
                    </a:ext>
                  </a:extLst>
                </p14:cNvPr>
                <p14:cNvContentPartPr/>
                <p14:nvPr/>
              </p14:nvContentPartPr>
              <p14:xfrm>
                <a:off x="4917567" y="1384102"/>
                <a:ext cx="367200" cy="208800"/>
              </p14:xfrm>
            </p:contentPart>
          </mc:Choice>
          <mc:Fallback>
            <p:pic>
              <p:nvPicPr>
                <p:cNvPr id="13" name="Freihand 12">
                  <a:extLst>
                    <a:ext uri="{FF2B5EF4-FFF2-40B4-BE49-F238E27FC236}">
                      <a16:creationId xmlns:a16="http://schemas.microsoft.com/office/drawing/2014/main" id="{A1A9609B-10CF-3AF9-1CB2-F8CBD1E2ED25}"/>
                    </a:ext>
                  </a:extLst>
                </p:cNvPr>
                <p:cNvPicPr/>
                <p:nvPr/>
              </p:nvPicPr>
              <p:blipFill>
                <a:blip r:embed="rId19"/>
                <a:stretch>
                  <a:fillRect/>
                </a:stretch>
              </p:blipFill>
              <p:spPr>
                <a:xfrm>
                  <a:off x="4908927" y="1375462"/>
                  <a:ext cx="384840" cy="226440"/>
                </a:xfrm>
                <a:prstGeom prst="rect">
                  <a:avLst/>
                </a:prstGeom>
              </p:spPr>
            </p:pic>
          </mc:Fallback>
        </mc:AlternateContent>
      </p:grpSp>
      <p:grpSp>
        <p:nvGrpSpPr>
          <p:cNvPr id="19" name="Gruppieren 18">
            <a:extLst>
              <a:ext uri="{FF2B5EF4-FFF2-40B4-BE49-F238E27FC236}">
                <a16:creationId xmlns:a16="http://schemas.microsoft.com/office/drawing/2014/main" id="{B90D4C32-AF80-3D11-8F5E-6625A6608C6C}"/>
              </a:ext>
            </a:extLst>
          </p:cNvPr>
          <p:cNvGrpSpPr/>
          <p:nvPr/>
        </p:nvGrpSpPr>
        <p:grpSpPr>
          <a:xfrm>
            <a:off x="3732447" y="2830942"/>
            <a:ext cx="141480" cy="1121400"/>
            <a:chOff x="3732447" y="2830942"/>
            <a:chExt cx="141480" cy="1121400"/>
          </a:xfrm>
        </p:grpSpPr>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7E55931A-8C3E-73E0-F6E7-2DF489641D4C}"/>
                    </a:ext>
                  </a:extLst>
                </p14:cNvPr>
                <p14:cNvContentPartPr/>
                <p14:nvPr/>
              </p14:nvContentPartPr>
              <p14:xfrm>
                <a:off x="3732447" y="2830942"/>
                <a:ext cx="108360" cy="687240"/>
              </p14:xfrm>
            </p:contentPart>
          </mc:Choice>
          <mc:Fallback>
            <p:pic>
              <p:nvPicPr>
                <p:cNvPr id="16" name="Freihand 15">
                  <a:extLst>
                    <a:ext uri="{FF2B5EF4-FFF2-40B4-BE49-F238E27FC236}">
                      <a16:creationId xmlns:a16="http://schemas.microsoft.com/office/drawing/2014/main" id="{7E55931A-8C3E-73E0-F6E7-2DF489641D4C}"/>
                    </a:ext>
                  </a:extLst>
                </p:cNvPr>
                <p:cNvPicPr/>
                <p:nvPr/>
              </p:nvPicPr>
              <p:blipFill>
                <a:blip r:embed="rId21"/>
                <a:stretch>
                  <a:fillRect/>
                </a:stretch>
              </p:blipFill>
              <p:spPr>
                <a:xfrm>
                  <a:off x="3723807" y="2822302"/>
                  <a:ext cx="12600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675C4591-A667-9F95-6837-E94CA6C7FDBA}"/>
                    </a:ext>
                  </a:extLst>
                </p14:cNvPr>
                <p14:cNvContentPartPr/>
                <p14:nvPr/>
              </p14:nvContentPartPr>
              <p14:xfrm>
                <a:off x="3752247" y="3605662"/>
                <a:ext cx="121680" cy="346680"/>
              </p14:xfrm>
            </p:contentPart>
          </mc:Choice>
          <mc:Fallback>
            <p:pic>
              <p:nvPicPr>
                <p:cNvPr id="17" name="Freihand 16">
                  <a:extLst>
                    <a:ext uri="{FF2B5EF4-FFF2-40B4-BE49-F238E27FC236}">
                      <a16:creationId xmlns:a16="http://schemas.microsoft.com/office/drawing/2014/main" id="{675C4591-A667-9F95-6837-E94CA6C7FDBA}"/>
                    </a:ext>
                  </a:extLst>
                </p:cNvPr>
                <p:cNvPicPr/>
                <p:nvPr/>
              </p:nvPicPr>
              <p:blipFill>
                <a:blip r:embed="rId23"/>
                <a:stretch>
                  <a:fillRect/>
                </a:stretch>
              </p:blipFill>
              <p:spPr>
                <a:xfrm>
                  <a:off x="3743607" y="3596662"/>
                  <a:ext cx="139320" cy="36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5D6BAFA8-AE29-0808-63F4-02D15C16C13E}"/>
                  </a:ext>
                </a:extLst>
              </p14:cNvPr>
              <p14:cNvContentPartPr/>
              <p14:nvPr/>
            </p14:nvContentPartPr>
            <p14:xfrm>
              <a:off x="190767" y="3282022"/>
              <a:ext cx="597960" cy="26640"/>
            </p14:xfrm>
          </p:contentPart>
        </mc:Choice>
        <mc:Fallback>
          <p:pic>
            <p:nvPicPr>
              <p:cNvPr id="18" name="Freihand 17">
                <a:extLst>
                  <a:ext uri="{FF2B5EF4-FFF2-40B4-BE49-F238E27FC236}">
                    <a16:creationId xmlns:a16="http://schemas.microsoft.com/office/drawing/2014/main" id="{5D6BAFA8-AE29-0808-63F4-02D15C16C13E}"/>
                  </a:ext>
                </a:extLst>
              </p:cNvPr>
              <p:cNvPicPr/>
              <p:nvPr/>
            </p:nvPicPr>
            <p:blipFill>
              <a:blip r:embed="rId25"/>
              <a:stretch>
                <a:fillRect/>
              </a:stretch>
            </p:blipFill>
            <p:spPr>
              <a:xfrm>
                <a:off x="181767" y="3273382"/>
                <a:ext cx="615600" cy="44280"/>
              </a:xfrm>
              <a:prstGeom prst="rect">
                <a:avLst/>
              </a:prstGeom>
            </p:spPr>
          </p:pic>
        </mc:Fallback>
      </mc:AlternateContent>
      <p:grpSp>
        <p:nvGrpSpPr>
          <p:cNvPr id="26" name="Gruppieren 25">
            <a:extLst>
              <a:ext uri="{FF2B5EF4-FFF2-40B4-BE49-F238E27FC236}">
                <a16:creationId xmlns:a16="http://schemas.microsoft.com/office/drawing/2014/main" id="{8A1DC82E-AC2D-14C1-4FF5-87756231512F}"/>
              </a:ext>
            </a:extLst>
          </p:cNvPr>
          <p:cNvGrpSpPr/>
          <p:nvPr/>
        </p:nvGrpSpPr>
        <p:grpSpPr>
          <a:xfrm>
            <a:off x="4091727" y="3061342"/>
            <a:ext cx="1361520" cy="411840"/>
            <a:chOff x="4091727" y="3061342"/>
            <a:chExt cx="1361520" cy="411840"/>
          </a:xfrm>
        </p:grpSpPr>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6E4608DA-F21D-DED8-CBF5-C7D62692D8CE}"/>
                    </a:ext>
                  </a:extLst>
                </p14:cNvPr>
                <p14:cNvContentPartPr/>
                <p14:nvPr/>
              </p14:nvContentPartPr>
              <p14:xfrm>
                <a:off x="4091727" y="3130822"/>
                <a:ext cx="183600" cy="342360"/>
              </p14:xfrm>
            </p:contentPart>
          </mc:Choice>
          <mc:Fallback>
            <p:pic>
              <p:nvPicPr>
                <p:cNvPr id="20" name="Freihand 19">
                  <a:extLst>
                    <a:ext uri="{FF2B5EF4-FFF2-40B4-BE49-F238E27FC236}">
                      <a16:creationId xmlns:a16="http://schemas.microsoft.com/office/drawing/2014/main" id="{6E4608DA-F21D-DED8-CBF5-C7D62692D8CE}"/>
                    </a:ext>
                  </a:extLst>
                </p:cNvPr>
                <p:cNvPicPr/>
                <p:nvPr/>
              </p:nvPicPr>
              <p:blipFill>
                <a:blip r:embed="rId27"/>
                <a:stretch>
                  <a:fillRect/>
                </a:stretch>
              </p:blipFill>
              <p:spPr>
                <a:xfrm>
                  <a:off x="4083087" y="3122182"/>
                  <a:ext cx="2012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46D8CF49-3FBC-4C5E-21AC-1BEA3FC51E39}"/>
                    </a:ext>
                  </a:extLst>
                </p14:cNvPr>
                <p14:cNvContentPartPr/>
                <p14:nvPr/>
              </p14:nvContentPartPr>
              <p14:xfrm>
                <a:off x="4349847" y="3124702"/>
                <a:ext cx="227160" cy="291600"/>
              </p14:xfrm>
            </p:contentPart>
          </mc:Choice>
          <mc:Fallback>
            <p:pic>
              <p:nvPicPr>
                <p:cNvPr id="21" name="Freihand 20">
                  <a:extLst>
                    <a:ext uri="{FF2B5EF4-FFF2-40B4-BE49-F238E27FC236}">
                      <a16:creationId xmlns:a16="http://schemas.microsoft.com/office/drawing/2014/main" id="{46D8CF49-3FBC-4C5E-21AC-1BEA3FC51E39}"/>
                    </a:ext>
                  </a:extLst>
                </p:cNvPr>
                <p:cNvPicPr/>
                <p:nvPr/>
              </p:nvPicPr>
              <p:blipFill>
                <a:blip r:embed="rId29"/>
                <a:stretch>
                  <a:fillRect/>
                </a:stretch>
              </p:blipFill>
              <p:spPr>
                <a:xfrm>
                  <a:off x="4341207" y="3115702"/>
                  <a:ext cx="244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3AD26EDE-119F-F644-AD75-A7F4DDAF889C}"/>
                    </a:ext>
                  </a:extLst>
                </p14:cNvPr>
                <p14:cNvContentPartPr/>
                <p14:nvPr/>
              </p14:nvContentPartPr>
              <p14:xfrm>
                <a:off x="4604367" y="3131182"/>
                <a:ext cx="148320" cy="245520"/>
              </p14:xfrm>
            </p:contentPart>
          </mc:Choice>
          <mc:Fallback>
            <p:pic>
              <p:nvPicPr>
                <p:cNvPr id="22" name="Freihand 21">
                  <a:extLst>
                    <a:ext uri="{FF2B5EF4-FFF2-40B4-BE49-F238E27FC236}">
                      <a16:creationId xmlns:a16="http://schemas.microsoft.com/office/drawing/2014/main" id="{3AD26EDE-119F-F644-AD75-A7F4DDAF889C}"/>
                    </a:ext>
                  </a:extLst>
                </p:cNvPr>
                <p:cNvPicPr/>
                <p:nvPr/>
              </p:nvPicPr>
              <p:blipFill>
                <a:blip r:embed="rId31"/>
                <a:stretch>
                  <a:fillRect/>
                </a:stretch>
              </p:blipFill>
              <p:spPr>
                <a:xfrm>
                  <a:off x="4595727" y="3122182"/>
                  <a:ext cx="165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E5A585A7-EC2A-1093-F758-D28A1043A931}"/>
                    </a:ext>
                  </a:extLst>
                </p14:cNvPr>
                <p14:cNvContentPartPr/>
                <p14:nvPr/>
              </p14:nvContentPartPr>
              <p14:xfrm>
                <a:off x="4846647" y="3255022"/>
                <a:ext cx="124560" cy="96480"/>
              </p14:xfrm>
            </p:contentPart>
          </mc:Choice>
          <mc:Fallback>
            <p:pic>
              <p:nvPicPr>
                <p:cNvPr id="23" name="Freihand 22">
                  <a:extLst>
                    <a:ext uri="{FF2B5EF4-FFF2-40B4-BE49-F238E27FC236}">
                      <a16:creationId xmlns:a16="http://schemas.microsoft.com/office/drawing/2014/main" id="{E5A585A7-EC2A-1093-F758-D28A1043A931}"/>
                    </a:ext>
                  </a:extLst>
                </p:cNvPr>
                <p:cNvPicPr/>
                <p:nvPr/>
              </p:nvPicPr>
              <p:blipFill>
                <a:blip r:embed="rId33"/>
                <a:stretch>
                  <a:fillRect/>
                </a:stretch>
              </p:blipFill>
              <p:spPr>
                <a:xfrm>
                  <a:off x="4838007" y="3246382"/>
                  <a:ext cx="142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8A1ED4D9-84A0-E6A2-08F9-3B93F25A6249}"/>
                    </a:ext>
                  </a:extLst>
                </p14:cNvPr>
                <p14:cNvContentPartPr/>
                <p14:nvPr/>
              </p14:nvContentPartPr>
              <p14:xfrm>
                <a:off x="5046087" y="3220822"/>
                <a:ext cx="179640" cy="116280"/>
              </p14:xfrm>
            </p:contentPart>
          </mc:Choice>
          <mc:Fallback>
            <p:pic>
              <p:nvPicPr>
                <p:cNvPr id="24" name="Freihand 23">
                  <a:extLst>
                    <a:ext uri="{FF2B5EF4-FFF2-40B4-BE49-F238E27FC236}">
                      <a16:creationId xmlns:a16="http://schemas.microsoft.com/office/drawing/2014/main" id="{8A1ED4D9-84A0-E6A2-08F9-3B93F25A6249}"/>
                    </a:ext>
                  </a:extLst>
                </p:cNvPr>
                <p:cNvPicPr/>
                <p:nvPr/>
              </p:nvPicPr>
              <p:blipFill>
                <a:blip r:embed="rId35"/>
                <a:stretch>
                  <a:fillRect/>
                </a:stretch>
              </p:blipFill>
              <p:spPr>
                <a:xfrm>
                  <a:off x="5037447" y="3211822"/>
                  <a:ext cx="197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DA3A0A27-138C-674E-D924-D9D030441B0A}"/>
                    </a:ext>
                  </a:extLst>
                </p14:cNvPr>
                <p14:cNvContentPartPr/>
                <p14:nvPr/>
              </p14:nvContentPartPr>
              <p14:xfrm>
                <a:off x="5236887" y="3061342"/>
                <a:ext cx="216360" cy="233280"/>
              </p14:xfrm>
            </p:contentPart>
          </mc:Choice>
          <mc:Fallback>
            <p:pic>
              <p:nvPicPr>
                <p:cNvPr id="25" name="Freihand 24">
                  <a:extLst>
                    <a:ext uri="{FF2B5EF4-FFF2-40B4-BE49-F238E27FC236}">
                      <a16:creationId xmlns:a16="http://schemas.microsoft.com/office/drawing/2014/main" id="{DA3A0A27-138C-674E-D924-D9D030441B0A}"/>
                    </a:ext>
                  </a:extLst>
                </p:cNvPr>
                <p:cNvPicPr/>
                <p:nvPr/>
              </p:nvPicPr>
              <p:blipFill>
                <a:blip r:embed="rId37"/>
                <a:stretch>
                  <a:fillRect/>
                </a:stretch>
              </p:blipFill>
              <p:spPr>
                <a:xfrm>
                  <a:off x="5228247" y="3052342"/>
                  <a:ext cx="234000" cy="25092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1818</Words>
  <Application>Microsoft Office PowerPoint</Application>
  <PresentationFormat>Breitbild</PresentationFormat>
  <Paragraphs>342</Paragraphs>
  <Slides>30</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342</cp:revision>
  <cp:lastPrinted>2022-03-02T20:18:27Z</cp:lastPrinted>
  <dcterms:created xsi:type="dcterms:W3CDTF">2022-03-01T20:52:11Z</dcterms:created>
  <dcterms:modified xsi:type="dcterms:W3CDTF">2023-05-04T07:41:55Z</dcterms:modified>
</cp:coreProperties>
</file>